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62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2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7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7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2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ksudoku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101computing.net/sudoku-generator-algorith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ło połączonych wielokątów kształtowania">
            <a:extLst>
              <a:ext uri="{FF2B5EF4-FFF2-40B4-BE49-F238E27FC236}">
                <a16:creationId xmlns:a16="http://schemas.microsoft.com/office/drawing/2014/main" id="{E151268A-07AC-7BDF-9231-B24E7F60D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6" r="27663" b="-1"/>
          <a:stretch/>
        </p:blipFill>
        <p:spPr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616F2BDC-9A97-DC83-0AD4-F139A53AC59D}"/>
              </a:ext>
            </a:extLst>
          </p:cNvPr>
          <p:cNvSpPr txBox="1">
            <a:spLocks/>
          </p:cNvSpPr>
          <p:nvPr/>
        </p:nvSpPr>
        <p:spPr>
          <a:xfrm>
            <a:off x="5154887" y="4436699"/>
            <a:ext cx="6251111" cy="25797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>
                <a:latin typeface="Arial" panose="020B0604020202020204" pitchFamily="34" charset="0"/>
                <a:cs typeface="Arial" panose="020B0604020202020204" pitchFamily="34" charset="0"/>
              </a:rPr>
              <a:t>Tymoteusz Malec</a:t>
            </a:r>
          </a:p>
          <a:p>
            <a:r>
              <a:rPr lang="pl-PL" sz="2000">
                <a:latin typeface="Arial" panose="020B0604020202020204" pitchFamily="34" charset="0"/>
                <a:cs typeface="Arial" panose="020B0604020202020204" pitchFamily="34" charset="0"/>
              </a:rPr>
              <a:t>Maksymilian Lepak</a:t>
            </a:r>
          </a:p>
          <a:p>
            <a:r>
              <a:rPr lang="pl-PL" sz="2000">
                <a:latin typeface="Arial" panose="020B0604020202020204" pitchFamily="34" charset="0"/>
                <a:cs typeface="Arial" panose="020B0604020202020204" pitchFamily="34" charset="0"/>
              </a:rPr>
              <a:t>Aliaksandr Belazerski</a:t>
            </a:r>
          </a:p>
          <a:p>
            <a:r>
              <a:rPr lang="pl-PL" sz="2000">
                <a:latin typeface="Arial" panose="020B0604020202020204" pitchFamily="34" charset="0"/>
                <a:cs typeface="Arial" panose="020B0604020202020204" pitchFamily="34" charset="0"/>
              </a:rPr>
              <a:t>Jakub Kusznier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ytuł 1">
            <a:extLst>
              <a:ext uri="{FF2B5EF4-FFF2-40B4-BE49-F238E27FC236}">
                <a16:creationId xmlns:a16="http://schemas.microsoft.com/office/drawing/2014/main" id="{06BAF6E0-403D-087C-4143-75D575F2761A}"/>
              </a:ext>
            </a:extLst>
          </p:cNvPr>
          <p:cNvSpPr txBox="1">
            <a:spLocks/>
          </p:cNvSpPr>
          <p:nvPr/>
        </p:nvSpPr>
        <p:spPr>
          <a:xfrm>
            <a:off x="5297593" y="509732"/>
            <a:ext cx="625111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1000">
                <a:latin typeface="Arial" panose="020B0604020202020204" pitchFamily="34" charset="0"/>
                <a:cs typeface="Arial" panose="020B0604020202020204" pitchFamily="34" charset="0"/>
              </a:rPr>
              <a:t>Sudoku</a:t>
            </a:r>
            <a:endParaRPr lang="pl-PL" sz="1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2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ło połączonych wielokątów kształtowania">
            <a:extLst>
              <a:ext uri="{FF2B5EF4-FFF2-40B4-BE49-F238E27FC236}">
                <a16:creationId xmlns:a16="http://schemas.microsoft.com/office/drawing/2014/main" id="{6289B718-90E9-40CC-D370-213D24048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6" r="27663" b="-1"/>
          <a:stretch/>
        </p:blipFill>
        <p:spPr>
          <a:xfrm>
            <a:off x="0" y="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ytuł 4">
            <a:extLst>
              <a:ext uri="{FF2B5EF4-FFF2-40B4-BE49-F238E27FC236}">
                <a16:creationId xmlns:a16="http://schemas.microsoft.com/office/drawing/2014/main" id="{490D9C8E-4DE4-FD56-CD66-6C8464E2CEB2}"/>
              </a:ext>
            </a:extLst>
          </p:cNvPr>
          <p:cNvSpPr txBox="1">
            <a:spLocks/>
          </p:cNvSpPr>
          <p:nvPr/>
        </p:nvSpPr>
        <p:spPr>
          <a:xfrm>
            <a:off x="5170641" y="344805"/>
            <a:ext cx="6830859" cy="1808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Realizacja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założeń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projektowych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tekstu 5">
            <a:extLst>
              <a:ext uri="{FF2B5EF4-FFF2-40B4-BE49-F238E27FC236}">
                <a16:creationId xmlns:a16="http://schemas.microsoft.com/office/drawing/2014/main" id="{C2F00958-C11A-E916-48E3-FC529893BE1D}"/>
              </a:ext>
            </a:extLst>
          </p:cNvPr>
          <p:cNvSpPr txBox="1">
            <a:spLocks/>
          </p:cNvSpPr>
          <p:nvPr/>
        </p:nvSpPr>
        <p:spPr>
          <a:xfrm>
            <a:off x="5213015" y="3162300"/>
            <a:ext cx="6251111" cy="381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Generowanie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planszy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możliwością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wyboru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poziomu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trudności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Stworzenie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solwera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umożliwiającego rozwiązanie danej łamigłówki</a:t>
            </a: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Umożliwienie wczytywania oraz zapisywania plansz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Sudoku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Zapis plansz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Sudoku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w pliku umożliwiającym druk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5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raz 60">
            <a:extLst>
              <a:ext uri="{FF2B5EF4-FFF2-40B4-BE49-F238E27FC236}">
                <a16:creationId xmlns:a16="http://schemas.microsoft.com/office/drawing/2014/main" id="{ADFD927C-3962-5990-BE72-C67B467DE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52" y="1141102"/>
            <a:ext cx="3372404" cy="4433838"/>
          </a:xfrm>
          <a:prstGeom prst="rect">
            <a:avLst/>
          </a:prstGeom>
        </p:spPr>
      </p:pic>
      <p:sp>
        <p:nvSpPr>
          <p:cNvPr id="3" name="Tytuł 4">
            <a:extLst>
              <a:ext uri="{FF2B5EF4-FFF2-40B4-BE49-F238E27FC236}">
                <a16:creationId xmlns:a16="http://schemas.microsoft.com/office/drawing/2014/main" id="{490D9C8E-4DE4-FD56-CD66-6C8464E2CEB2}"/>
              </a:ext>
            </a:extLst>
          </p:cNvPr>
          <p:cNvSpPr txBox="1">
            <a:spLocks/>
          </p:cNvSpPr>
          <p:nvPr/>
        </p:nvSpPr>
        <p:spPr>
          <a:xfrm>
            <a:off x="4260730" y="37837"/>
            <a:ext cx="5517976" cy="893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Interfejs aplikacji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tekstu 5">
            <a:extLst>
              <a:ext uri="{FF2B5EF4-FFF2-40B4-BE49-F238E27FC236}">
                <a16:creationId xmlns:a16="http://schemas.microsoft.com/office/drawing/2014/main" id="{C2F00958-C11A-E916-48E3-FC529893BE1D}"/>
              </a:ext>
            </a:extLst>
          </p:cNvPr>
          <p:cNvSpPr txBox="1">
            <a:spLocks/>
          </p:cNvSpPr>
          <p:nvPr/>
        </p:nvSpPr>
        <p:spPr>
          <a:xfrm>
            <a:off x="5063950" y="3038475"/>
            <a:ext cx="6251111" cy="381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9E54248-F5D0-C890-C773-4869832BE471}"/>
              </a:ext>
            </a:extLst>
          </p:cNvPr>
          <p:cNvCxnSpPr>
            <a:cxnSpLocks/>
          </p:cNvCxnSpPr>
          <p:nvPr/>
        </p:nvCxnSpPr>
        <p:spPr>
          <a:xfrm flipH="1">
            <a:off x="8767588" y="4820196"/>
            <a:ext cx="490231" cy="198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128A65C-F497-0956-C92B-67113237FDD9}"/>
              </a:ext>
            </a:extLst>
          </p:cNvPr>
          <p:cNvSpPr txBox="1"/>
          <p:nvPr/>
        </p:nvSpPr>
        <p:spPr>
          <a:xfrm>
            <a:off x="9257819" y="4578905"/>
            <a:ext cx="296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Informacje o grze</a:t>
            </a:r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7C3B0C55-C5E1-84E7-189D-10F505BF152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829608" y="5367526"/>
            <a:ext cx="511479" cy="14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9521B17-CD54-FABB-9FC6-C9CB69DFA0D9}"/>
              </a:ext>
            </a:extLst>
          </p:cNvPr>
          <p:cNvSpPr txBox="1"/>
          <p:nvPr/>
        </p:nvSpPr>
        <p:spPr>
          <a:xfrm>
            <a:off x="9341087" y="5193188"/>
            <a:ext cx="156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Zmiana trybu ciemny/jasny</a:t>
            </a: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24290CCD-68B6-FE3A-8812-FDD0608888FD}"/>
              </a:ext>
            </a:extLst>
          </p:cNvPr>
          <p:cNvCxnSpPr>
            <a:cxnSpLocks/>
          </p:cNvCxnSpPr>
          <p:nvPr/>
        </p:nvCxnSpPr>
        <p:spPr>
          <a:xfrm flipV="1">
            <a:off x="8074448" y="5589379"/>
            <a:ext cx="0" cy="27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0AC8045F-40D1-6071-0521-1960D5F9543A}"/>
              </a:ext>
            </a:extLst>
          </p:cNvPr>
          <p:cNvSpPr txBox="1"/>
          <p:nvPr/>
        </p:nvSpPr>
        <p:spPr>
          <a:xfrm>
            <a:off x="7245120" y="5928557"/>
            <a:ext cx="165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Otrzymanie pliku do druku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08445251-8666-6A89-AA81-7F60196E443E}"/>
              </a:ext>
            </a:extLst>
          </p:cNvPr>
          <p:cNvCxnSpPr>
            <a:cxnSpLocks/>
          </p:cNvCxnSpPr>
          <p:nvPr/>
        </p:nvCxnSpPr>
        <p:spPr>
          <a:xfrm flipV="1">
            <a:off x="6766725" y="5578942"/>
            <a:ext cx="0" cy="27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40C23BF-F05E-67AD-BF9E-5242E9CD70A6}"/>
              </a:ext>
            </a:extLst>
          </p:cNvPr>
          <p:cNvSpPr txBox="1"/>
          <p:nvPr/>
        </p:nvSpPr>
        <p:spPr>
          <a:xfrm>
            <a:off x="6271935" y="5899678"/>
            <a:ext cx="98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Zapis planszy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90369EAC-0935-D994-5379-F11BBB013365}"/>
              </a:ext>
            </a:extLst>
          </p:cNvPr>
          <p:cNvCxnSpPr>
            <a:cxnSpLocks/>
          </p:cNvCxnSpPr>
          <p:nvPr/>
        </p:nvCxnSpPr>
        <p:spPr>
          <a:xfrm flipV="1">
            <a:off x="5685366" y="5571715"/>
            <a:ext cx="0" cy="279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44491A15-5E53-E329-5D47-B8E65710A43A}"/>
              </a:ext>
            </a:extLst>
          </p:cNvPr>
          <p:cNvSpPr txBox="1"/>
          <p:nvPr/>
        </p:nvSpPr>
        <p:spPr>
          <a:xfrm>
            <a:off x="4954859" y="5855786"/>
            <a:ext cx="146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Odczyt zapisanej planszy</a:t>
            </a: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5D32E63A-AC40-94A4-F7FE-23A1F75CBA77}"/>
              </a:ext>
            </a:extLst>
          </p:cNvPr>
          <p:cNvCxnSpPr>
            <a:cxnSpLocks/>
          </p:cNvCxnSpPr>
          <p:nvPr/>
        </p:nvCxnSpPr>
        <p:spPr>
          <a:xfrm flipH="1">
            <a:off x="8231632" y="4261334"/>
            <a:ext cx="1052269" cy="717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9B7E3AA-980A-93EC-1BBC-5A9ADC93CF1A}"/>
              </a:ext>
            </a:extLst>
          </p:cNvPr>
          <p:cNvSpPr txBox="1"/>
          <p:nvPr/>
        </p:nvSpPr>
        <p:spPr>
          <a:xfrm>
            <a:off x="9273741" y="4015182"/>
            <a:ext cx="296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Pokazanie rozwiązania </a:t>
            </a:r>
          </a:p>
        </p:txBody>
      </p: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103C07D5-BBF7-34D9-9C90-67232B2A856C}"/>
              </a:ext>
            </a:extLst>
          </p:cNvPr>
          <p:cNvCxnSpPr>
            <a:cxnSpLocks/>
          </p:cNvCxnSpPr>
          <p:nvPr/>
        </p:nvCxnSpPr>
        <p:spPr>
          <a:xfrm flipV="1">
            <a:off x="4430555" y="5018981"/>
            <a:ext cx="1028700" cy="396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88F63561-9E35-A896-C325-D80CC7CC8FDB}"/>
              </a:ext>
            </a:extLst>
          </p:cNvPr>
          <p:cNvCxnSpPr>
            <a:cxnSpLocks/>
          </p:cNvCxnSpPr>
          <p:nvPr/>
        </p:nvCxnSpPr>
        <p:spPr>
          <a:xfrm flipV="1">
            <a:off x="4430555" y="5018981"/>
            <a:ext cx="1966894" cy="396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AD98BBD1-8FFE-3370-1555-556EB657459E}"/>
              </a:ext>
            </a:extLst>
          </p:cNvPr>
          <p:cNvSpPr txBox="1"/>
          <p:nvPr/>
        </p:nvSpPr>
        <p:spPr>
          <a:xfrm>
            <a:off x="2687260" y="4815780"/>
            <a:ext cx="1461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Wybór poziomu trudności planszy</a:t>
            </a:r>
          </a:p>
        </p:txBody>
      </p:sp>
      <p:sp>
        <p:nvSpPr>
          <p:cNvPr id="46" name="Para nawiasów 45">
            <a:extLst>
              <a:ext uri="{FF2B5EF4-FFF2-40B4-BE49-F238E27FC236}">
                <a16:creationId xmlns:a16="http://schemas.microsoft.com/office/drawing/2014/main" id="{749B2B03-68B8-91BA-13A9-6510F26BB0B6}"/>
              </a:ext>
            </a:extLst>
          </p:cNvPr>
          <p:cNvSpPr/>
          <p:nvPr/>
        </p:nvSpPr>
        <p:spPr>
          <a:xfrm>
            <a:off x="5646624" y="4525781"/>
            <a:ext cx="3039300" cy="324993"/>
          </a:xfrm>
          <a:prstGeom prst="bracketPair">
            <a:avLst>
              <a:gd name="adj" fmla="val 1744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D3FCF1F8-690F-DD06-C196-208764404F50}"/>
              </a:ext>
            </a:extLst>
          </p:cNvPr>
          <p:cNvCxnSpPr>
            <a:cxnSpLocks/>
          </p:cNvCxnSpPr>
          <p:nvPr/>
        </p:nvCxnSpPr>
        <p:spPr>
          <a:xfrm>
            <a:off x="4000084" y="4010454"/>
            <a:ext cx="1646540" cy="515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519D7355-3E9D-BB6E-A06E-9CE3471F9A60}"/>
              </a:ext>
            </a:extLst>
          </p:cNvPr>
          <p:cNvCxnSpPr>
            <a:cxnSpLocks/>
          </p:cNvCxnSpPr>
          <p:nvPr/>
        </p:nvCxnSpPr>
        <p:spPr>
          <a:xfrm>
            <a:off x="4273391" y="4560785"/>
            <a:ext cx="997748" cy="5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697E0CB5-7CC0-E6F5-00B7-ACFDFC9FEE43}"/>
              </a:ext>
            </a:extLst>
          </p:cNvPr>
          <p:cNvSpPr txBox="1"/>
          <p:nvPr/>
        </p:nvSpPr>
        <p:spPr>
          <a:xfrm>
            <a:off x="2198608" y="4169449"/>
            <a:ext cx="196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Skasowanie wpisanej liczby</a:t>
            </a:r>
          </a:p>
        </p:txBody>
      </p:sp>
      <p:sp>
        <p:nvSpPr>
          <p:cNvPr id="67" name="pole tekstowe 66">
            <a:extLst>
              <a:ext uri="{FF2B5EF4-FFF2-40B4-BE49-F238E27FC236}">
                <a16:creationId xmlns:a16="http://schemas.microsoft.com/office/drawing/2014/main" id="{B7F47312-E651-0C8F-1296-3F12A9F8AD66}"/>
              </a:ext>
            </a:extLst>
          </p:cNvPr>
          <p:cNvSpPr txBox="1"/>
          <p:nvPr/>
        </p:nvSpPr>
        <p:spPr>
          <a:xfrm>
            <a:off x="2682862" y="3488114"/>
            <a:ext cx="146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Wpisanie liczby</a:t>
            </a:r>
          </a:p>
        </p:txBody>
      </p:sp>
      <p:pic>
        <p:nvPicPr>
          <p:cNvPr id="68" name="Picture 3" descr="Tło połączonych wielokątów kształtowania">
            <a:extLst>
              <a:ext uri="{FF2B5EF4-FFF2-40B4-BE49-F238E27FC236}">
                <a16:creationId xmlns:a16="http://schemas.microsoft.com/office/drawing/2014/main" id="{F1F8F886-1B4F-7DB4-8E76-64393C8E5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6" r="27663" b="-1"/>
          <a:stretch/>
        </p:blipFill>
        <p:spPr>
          <a:xfrm>
            <a:off x="-2458736" y="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22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ło połączonych wielokątów kształtowania">
            <a:extLst>
              <a:ext uri="{FF2B5EF4-FFF2-40B4-BE49-F238E27FC236}">
                <a16:creationId xmlns:a16="http://schemas.microsoft.com/office/drawing/2014/main" id="{E151268A-07AC-7BDF-9231-B24E7F60D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6" r="27663" b="-1"/>
          <a:stretch/>
        </p:blipFill>
        <p:spPr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244A7B98-23B3-43FB-958C-4C56AA447988}"/>
              </a:ext>
            </a:extLst>
          </p:cNvPr>
          <p:cNvSpPr txBox="1">
            <a:spLocks/>
          </p:cNvSpPr>
          <p:nvPr/>
        </p:nvSpPr>
        <p:spPr>
          <a:xfrm>
            <a:off x="5117257" y="836491"/>
            <a:ext cx="5517976" cy="893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Użyte biblioteki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9F8C4AE2-948A-006C-A5B2-A4AA76D17B7C}"/>
              </a:ext>
            </a:extLst>
          </p:cNvPr>
          <p:cNvSpPr txBox="1">
            <a:spLocks/>
          </p:cNvSpPr>
          <p:nvPr/>
        </p:nvSpPr>
        <p:spPr>
          <a:xfrm>
            <a:off x="5723001" y="3429000"/>
            <a:ext cx="5600899" cy="89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– interfejs graficzny</a:t>
            </a:r>
          </a:p>
          <a:p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PDFBox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– generowanie zapisanej planszy w formacie PDF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6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D4F482A-B95B-1A14-C645-8D110AA0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84" y="698145"/>
            <a:ext cx="5535816" cy="5461709"/>
          </a:xfrm>
          <a:prstGeom prst="rect">
            <a:avLst/>
          </a:prstGeom>
        </p:spPr>
      </p:pic>
      <p:pic>
        <p:nvPicPr>
          <p:cNvPr id="4" name="Picture 3" descr="Tło połączonych wielokątów kształtowania">
            <a:extLst>
              <a:ext uri="{FF2B5EF4-FFF2-40B4-BE49-F238E27FC236}">
                <a16:creationId xmlns:a16="http://schemas.microsoft.com/office/drawing/2014/main" id="{1CD30035-FF32-6CD9-6DE4-193242C16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06" r="27663" b="-1"/>
          <a:stretch/>
        </p:blipFill>
        <p:spPr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040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ło połączonych wielokątów kształtowania">
            <a:extLst>
              <a:ext uri="{FF2B5EF4-FFF2-40B4-BE49-F238E27FC236}">
                <a16:creationId xmlns:a16="http://schemas.microsoft.com/office/drawing/2014/main" id="{1CD30035-FF32-6CD9-6DE4-193242C16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6" r="27663" b="-1"/>
          <a:stretch/>
        </p:blipFill>
        <p:spPr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ytuł 4">
            <a:extLst>
              <a:ext uri="{FF2B5EF4-FFF2-40B4-BE49-F238E27FC236}">
                <a16:creationId xmlns:a16="http://schemas.microsoft.com/office/drawing/2014/main" id="{4C64715C-0A3F-DF14-EA83-FD9374C876C5}"/>
              </a:ext>
            </a:extLst>
          </p:cNvPr>
          <p:cNvSpPr txBox="1">
            <a:spLocks/>
          </p:cNvSpPr>
          <p:nvPr/>
        </p:nvSpPr>
        <p:spPr>
          <a:xfrm>
            <a:off x="5117257" y="836491"/>
            <a:ext cx="5517976" cy="893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Napotkane problemy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ymbol zastępczy tekstu 5">
            <a:extLst>
              <a:ext uri="{FF2B5EF4-FFF2-40B4-BE49-F238E27FC236}">
                <a16:creationId xmlns:a16="http://schemas.microsoft.com/office/drawing/2014/main" id="{25894765-F7EE-2CAE-61B2-284DAF815F6D}"/>
              </a:ext>
            </a:extLst>
          </p:cNvPr>
          <p:cNvSpPr txBox="1">
            <a:spLocks/>
          </p:cNvSpPr>
          <p:nvPr/>
        </p:nvSpPr>
        <p:spPr>
          <a:xfrm>
            <a:off x="5375760" y="2503024"/>
            <a:ext cx="6048453" cy="283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Nie mogliśmy dodać jednocześnie bibliotek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2000" dirty="0" err="1">
                <a:latin typeface="Arial" panose="020B0604020202020204" pitchFamily="34" charset="0"/>
                <a:cs typeface="Arial" panose="020B0604020202020204" pitchFamily="34" charset="0"/>
              </a:rPr>
              <a:t>PDFBox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do jednego projektu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Rozwiązanie problemu:</a:t>
            </a:r>
          </a:p>
          <a:p>
            <a:pPr marL="0" indent="0"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Odpalenie z głównego projektu, programu generującego plik PDF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ło połączonych wielokątów kształtowania">
            <a:extLst>
              <a:ext uri="{FF2B5EF4-FFF2-40B4-BE49-F238E27FC236}">
                <a16:creationId xmlns:a16="http://schemas.microsoft.com/office/drawing/2014/main" id="{1CD30035-FF32-6CD9-6DE4-193242C165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6" r="27663" b="-1"/>
          <a:stretch/>
        </p:blipFill>
        <p:spPr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ytuł 4">
            <a:extLst>
              <a:ext uri="{FF2B5EF4-FFF2-40B4-BE49-F238E27FC236}">
                <a16:creationId xmlns:a16="http://schemas.microsoft.com/office/drawing/2014/main" id="{4C64715C-0A3F-DF14-EA83-FD9374C876C5}"/>
              </a:ext>
            </a:extLst>
          </p:cNvPr>
          <p:cNvSpPr txBox="1">
            <a:spLocks/>
          </p:cNvSpPr>
          <p:nvPr/>
        </p:nvSpPr>
        <p:spPr>
          <a:xfrm>
            <a:off x="5117257" y="836491"/>
            <a:ext cx="5517976" cy="893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pl-PL" sz="4400" dirty="0"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ymbol zastępczy tekstu 5">
            <a:extLst>
              <a:ext uri="{FF2B5EF4-FFF2-40B4-BE49-F238E27FC236}">
                <a16:creationId xmlns:a16="http://schemas.microsoft.com/office/drawing/2014/main" id="{25894765-F7EE-2CAE-61B2-284DAF815F6D}"/>
              </a:ext>
            </a:extLst>
          </p:cNvPr>
          <p:cNvSpPr txBox="1">
            <a:spLocks/>
          </p:cNvSpPr>
          <p:nvPr/>
        </p:nvSpPr>
        <p:spPr>
          <a:xfrm>
            <a:off x="5375760" y="2503024"/>
            <a:ext cx="6048453" cy="283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https://darksudoku.com/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https://www.101computing.net/sudoku-generator-algorithm/</a:t>
            </a: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2966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0</TotalTime>
  <Words>124</Words>
  <Application>Microsoft Office PowerPoint</Application>
  <PresentationFormat>Panoramiczny</PresentationFormat>
  <Paragraphs>31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Modern Love</vt:lpstr>
      <vt:lpstr>The Hand</vt:lpstr>
      <vt:lpstr>SketchyVTI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Kusznier Jakub (STUD)</dc:creator>
  <cp:lastModifiedBy>Kusznier Jakub (STUD)</cp:lastModifiedBy>
  <cp:revision>1</cp:revision>
  <dcterms:created xsi:type="dcterms:W3CDTF">2023-01-23T09:42:43Z</dcterms:created>
  <dcterms:modified xsi:type="dcterms:W3CDTF">2023-01-23T11:48:25Z</dcterms:modified>
</cp:coreProperties>
</file>