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2" Type="http://schemas.openxmlformats.org/officeDocument/2006/relationships/printerSettings" Target="printerSettings/printerSettings1.bin"/><Relationship Id="rId9" Type="http://schemas.openxmlformats.org/officeDocument/2006/relationships/slide" Target="slides/slide3.xml"/><Relationship Id="rId3" Type="http://schemas.openxmlformats.org/officeDocument/2006/relationships/presProps" Target="pres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4" Type="http://schemas.openxmlformats.org/officeDocument/2006/relationships/viewProps" Target="viewProps.xml"/><Relationship Id="rId10" Type="http://schemas.openxmlformats.org/officeDocument/2006/relationships/slide" Target="slides/slide4.xml"/><Relationship Id="rId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12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6.xml"/><Relationship Id="rId1" Type="http://schemas.openxmlformats.org/officeDocument/2006/relationships/slideLayout" Target="../slideLayouts/slideLayout1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Join Team Ericsson Today!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LightTheNight.ca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Thanks to LTN Top Supporters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Last 30 days:</a:t>
            </a:r>
          </a:p>
          <a:p>
            <a:pPr lvl="1"/>
            <a:r>
              <a:t>Anonymous Donor donated $250.00 to Johanna Nicoletta.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LTN - Total Fund Raised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time_seri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LTN - Section Competition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divis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