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Join Team Ericsson Today!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LightTheNight.ca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Thanks to LTN Top Supporters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Last week:</a:t>
            </a:r>
          </a:p>
          <a:p>
            <a:pPr lvl="1"/>
            <a:r>
              <a:t>Ron Casselman donated $100.00 to Ronald Casselman.</a:t>
            </a:r>
          </a:p>
          <a:p>
            <a:pPr/>
            <a:r>
              <a:t>Last month:</a:t>
            </a:r>
          </a:p>
          <a:p>
            <a:pPr lvl="1"/>
            <a:r>
              <a:t>Anonymous Donor donated $250.00 to Johanna Nicoletta.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Total Fund Raised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LTN - Competition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010400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