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canum.com/hu/online-kiadvanyok/TenyekKonyve-tenyek-konyve-1/1990-7B2E/technika-9CA3/szamitogep-halozatok-9D3B/halozattipusok-9D4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95301" y="2099733"/>
            <a:ext cx="8085311" cy="1100667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Hálózatok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2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Hálózattípusok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08" y="2678315"/>
            <a:ext cx="8825659" cy="34163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Számítógép-hálózat</a:t>
            </a:r>
          </a:p>
          <a:p>
            <a:r>
              <a:rPr lang="hu-HU" sz="2800" dirty="0" err="1"/>
              <a:t>H</a:t>
            </a:r>
            <a:r>
              <a:rPr lang="en-US" sz="2800" dirty="0" err="1" smtClean="0"/>
              <a:t>elyi</a:t>
            </a:r>
            <a:r>
              <a:rPr lang="en-US" sz="2800" dirty="0" smtClean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(LAN = local area network) </a:t>
            </a:r>
            <a:r>
              <a:rPr lang="hu-HU" sz="2800" dirty="0" smtClean="0"/>
              <a:t>ű</a:t>
            </a:r>
          </a:p>
          <a:p>
            <a:r>
              <a:rPr lang="hu-HU" sz="2800" dirty="0" err="1"/>
              <a:t>T</a:t>
            </a:r>
            <a:r>
              <a:rPr lang="en-US" sz="2800" dirty="0" err="1" smtClean="0"/>
              <a:t>ávolsági</a:t>
            </a:r>
            <a:r>
              <a:rPr lang="en-US" sz="2800" dirty="0" smtClean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(WAN = wide area </a:t>
            </a:r>
            <a:r>
              <a:rPr lang="en-US" sz="2800" dirty="0" smtClean="0"/>
              <a:t>network</a:t>
            </a:r>
            <a:endParaRPr lang="hu-HU" sz="2800" dirty="0" smtClean="0"/>
          </a:p>
          <a:p>
            <a:r>
              <a:rPr lang="hu-HU" sz="2800" dirty="0"/>
              <a:t>helyi és körzeti </a:t>
            </a:r>
            <a:r>
              <a:rPr lang="hu-HU" sz="2800" dirty="0" smtClean="0"/>
              <a:t>hálózatok </a:t>
            </a:r>
            <a:r>
              <a:rPr lang="hu-HU" sz="2800" dirty="0"/>
              <a:t>(MAN = </a:t>
            </a:r>
            <a:r>
              <a:rPr lang="hu-HU" sz="2800" dirty="0" err="1"/>
              <a:t>metropolitan</a:t>
            </a:r>
            <a:r>
              <a:rPr lang="hu-HU" sz="2800" dirty="0"/>
              <a:t> </a:t>
            </a:r>
            <a:r>
              <a:rPr lang="hu-HU" sz="2800" dirty="0" err="1"/>
              <a:t>area</a:t>
            </a:r>
            <a:r>
              <a:rPr lang="hu-HU" sz="2800" dirty="0"/>
              <a:t> </a:t>
            </a:r>
            <a:r>
              <a:rPr lang="hu-HU" sz="2800" dirty="0" err="1"/>
              <a:t>network</a:t>
            </a:r>
            <a:r>
              <a:rPr lang="hu-HU" sz="2800" dirty="0"/>
              <a:t>) 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315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Számítógép-hálózat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1918" y="2016650"/>
            <a:ext cx="9745871" cy="45205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hu-HU" dirty="0" smtClean="0"/>
          </a:p>
          <a:p>
            <a:r>
              <a:rPr lang="hu-HU" sz="2800" dirty="0" smtClean="0"/>
              <a:t>A számítógépek egymás közötti kommunikációját biztosítja.</a:t>
            </a:r>
          </a:p>
          <a:p>
            <a:r>
              <a:rPr lang="hu-HU" sz="2800" dirty="0" smtClean="0"/>
              <a:t>A számítógépek információszerzéshez digitális összeköttetéseken </a:t>
            </a:r>
            <a:r>
              <a:rPr lang="hu-HU" sz="2800" dirty="0" err="1" smtClean="0"/>
              <a:t>kerszetül</a:t>
            </a:r>
            <a:r>
              <a:rPr lang="hu-HU" sz="2800" dirty="0" smtClean="0"/>
              <a:t> közös kommunikációs </a:t>
            </a:r>
            <a:r>
              <a:rPr lang="hu-HU" sz="2800" dirty="0" err="1" smtClean="0"/>
              <a:t>protollokat</a:t>
            </a:r>
            <a:r>
              <a:rPr lang="hu-HU" sz="2800" dirty="0" smtClean="0"/>
              <a:t> használnak.</a:t>
            </a:r>
          </a:p>
          <a:p>
            <a:r>
              <a:rPr lang="hu-HU" sz="2800" dirty="0" smtClean="0"/>
              <a:t> Ezek </a:t>
            </a:r>
            <a:r>
              <a:rPr lang="hu-HU" sz="2800" dirty="0"/>
              <a:t>az kapcsolódások különböző </a:t>
            </a:r>
            <a:r>
              <a:rPr lang="hu-HU" sz="2800" dirty="0" smtClean="0"/>
              <a:t>távközlésii</a:t>
            </a:r>
            <a:r>
              <a:rPr lang="hu-HU" sz="2800" dirty="0"/>
              <a:t> technológiákból épülnek </a:t>
            </a:r>
            <a:r>
              <a:rPr lang="hu-HU" sz="2800" dirty="0" smtClean="0"/>
              <a:t>fel.</a:t>
            </a:r>
          </a:p>
          <a:p>
            <a:r>
              <a:rPr lang="hu-HU" sz="2800" dirty="0"/>
              <a:t>A</a:t>
            </a:r>
            <a:r>
              <a:rPr lang="hu-HU" sz="2800" dirty="0" smtClean="0"/>
              <a:t>melyek </a:t>
            </a:r>
            <a:r>
              <a:rPr lang="hu-HU" sz="2800" dirty="0"/>
              <a:t>fizikailag lehetnek vezetékes, azon belül réz vagy </a:t>
            </a:r>
            <a:r>
              <a:rPr lang="hu-HU" sz="2800" dirty="0" smtClean="0"/>
              <a:t>optikai</a:t>
            </a:r>
            <a:r>
              <a:rPr lang="hu-HU" sz="2800" dirty="0"/>
              <a:t> </a:t>
            </a:r>
            <a:r>
              <a:rPr lang="hu-HU" sz="2800" dirty="0" smtClean="0"/>
              <a:t>kábeles</a:t>
            </a:r>
          </a:p>
          <a:p>
            <a:r>
              <a:rPr lang="hu-HU" sz="2800" dirty="0"/>
              <a:t>illetve vezeték nélküli</a:t>
            </a:r>
          </a:p>
        </p:txBody>
      </p:sp>
    </p:spTree>
    <p:extLst>
      <p:ext uri="{BB962C8B-B14F-4D97-AF65-F5344CB8AC3E}">
        <p14:creationId xmlns:p14="http://schemas.microsoft.com/office/powerpoint/2010/main" val="225361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Számítógép-hálózat szerverek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modemek</a:t>
            </a:r>
          </a:p>
          <a:p>
            <a:r>
              <a:rPr lang="hu-HU" sz="2800" dirty="0" err="1" smtClean="0"/>
              <a:t>routerek</a:t>
            </a:r>
            <a:r>
              <a:rPr lang="hu-HU" sz="2800" dirty="0"/>
              <a:t> </a:t>
            </a:r>
            <a:endParaRPr lang="hu-HU" sz="2800" dirty="0" smtClean="0"/>
          </a:p>
          <a:p>
            <a:r>
              <a:rPr lang="hu-HU" sz="2800" dirty="0" err="1" smtClean="0"/>
              <a:t>switchek</a:t>
            </a:r>
            <a:r>
              <a:rPr lang="hu-HU" sz="2800" dirty="0" smtClean="0"/>
              <a:t>,</a:t>
            </a:r>
          </a:p>
          <a:p>
            <a:r>
              <a:rPr lang="hu-HU" sz="2800" dirty="0"/>
              <a:t>általános célú gazdagépek.</a:t>
            </a:r>
          </a:p>
        </p:txBody>
      </p:sp>
    </p:spTree>
    <p:extLst>
      <p:ext uri="{BB962C8B-B14F-4D97-AF65-F5344CB8AC3E}">
        <p14:creationId xmlns:p14="http://schemas.microsoft.com/office/powerpoint/2010/main" val="102072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2106" y="593558"/>
            <a:ext cx="9114262" cy="1087074"/>
          </a:xfrm>
        </p:spPr>
        <p:txBody>
          <a:bodyPr/>
          <a:lstStyle/>
          <a:p>
            <a:r>
              <a:rPr lang="hu-HU" dirty="0" smtClean="0"/>
              <a:t>Helyi hálózat </a:t>
            </a:r>
            <a:r>
              <a:rPr lang="hu-HU" dirty="0"/>
              <a:t> (LAN = local 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) 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9176162" cy="4254500"/>
          </a:xfrm>
        </p:spPr>
        <p:txBody>
          <a:bodyPr>
            <a:normAutofit/>
          </a:bodyPr>
          <a:lstStyle/>
          <a:p>
            <a:r>
              <a:rPr lang="hu-HU" sz="2800" dirty="0"/>
              <a:t>kiterjedhet egy helyiségre, épületre vagy </a:t>
            </a:r>
            <a:r>
              <a:rPr lang="hu-HU" sz="2800" dirty="0" smtClean="0"/>
              <a:t>telephelyre</a:t>
            </a:r>
          </a:p>
          <a:p>
            <a:r>
              <a:rPr lang="hu-HU" sz="2800" dirty="0"/>
              <a:t>kiterjedhet egy helyiségre, épületre vagy </a:t>
            </a:r>
            <a:r>
              <a:rPr lang="hu-HU" sz="2800" dirty="0" smtClean="0"/>
              <a:t>telephelyre</a:t>
            </a:r>
          </a:p>
          <a:p>
            <a:r>
              <a:rPr lang="hu-HU" sz="2800" dirty="0" smtClean="0"/>
              <a:t>nagyobb </a:t>
            </a:r>
            <a:r>
              <a:rPr lang="hu-HU" sz="2800" dirty="0"/>
              <a:t>vállalat adott földrajzi körzetben fekvő telephelyeit, nemritkán a telephelyek helyi hálózatait köti össze</a:t>
            </a:r>
            <a:r>
              <a:rPr lang="hu-HU" sz="2800" dirty="0" smtClean="0"/>
              <a:t>.</a:t>
            </a:r>
          </a:p>
          <a:p>
            <a:r>
              <a:rPr lang="hu-HU" sz="2800" dirty="0"/>
              <a:t> 5 km sugarú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9192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0654" y="1010652"/>
            <a:ext cx="8905714" cy="669979"/>
          </a:xfrm>
        </p:spPr>
        <p:txBody>
          <a:bodyPr/>
          <a:lstStyle/>
          <a:p>
            <a:r>
              <a:rPr lang="hu-HU" dirty="0"/>
              <a:t>T</a:t>
            </a:r>
            <a:r>
              <a:rPr lang="en-US" dirty="0" err="1"/>
              <a:t>ávolsági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(WAN = wide area </a:t>
            </a:r>
            <a:r>
              <a:rPr lang="en-US" dirty="0" smtClean="0"/>
              <a:t>network</a:t>
            </a:r>
            <a:r>
              <a:rPr lang="hu-HU" dirty="0" smtClean="0"/>
              <a:t>´)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5" y="2603500"/>
            <a:ext cx="5112842" cy="3240347"/>
          </a:xfrm>
        </p:spPr>
        <p:txBody>
          <a:bodyPr>
            <a:normAutofit/>
          </a:bodyPr>
          <a:lstStyle/>
          <a:p>
            <a:r>
              <a:rPr lang="hu-HU" sz="2800" dirty="0" err="1" smtClean="0"/>
              <a:t>Országnyi</a:t>
            </a:r>
            <a:endParaRPr lang="hu-HU" sz="2800" dirty="0" smtClean="0"/>
          </a:p>
          <a:p>
            <a:r>
              <a:rPr lang="hu-HU" sz="2800" dirty="0" smtClean="0"/>
              <a:t>Földrésznyi</a:t>
            </a:r>
          </a:p>
          <a:p>
            <a:r>
              <a:rPr lang="hu-HU" sz="2800" dirty="0"/>
              <a:t>S</a:t>
            </a:r>
            <a:r>
              <a:rPr lang="hu-HU" sz="2800" dirty="0" smtClean="0"/>
              <a:t>őt </a:t>
            </a:r>
            <a:r>
              <a:rPr lang="hu-HU" sz="2800" dirty="0"/>
              <a:t>akár az egész világra kiterjedő </a:t>
            </a:r>
            <a:r>
              <a:rPr lang="hu-HU" sz="2800" dirty="0" smtClean="0"/>
              <a:t>lehet</a:t>
            </a:r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3" y="2735666"/>
            <a:ext cx="4440282" cy="27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Helyi </a:t>
            </a:r>
            <a:r>
              <a:rPr lang="hu-HU" sz="4400" dirty="0"/>
              <a:t>és körzeti hálózatok (MAN = </a:t>
            </a:r>
            <a:r>
              <a:rPr lang="hu-HU" sz="4400" dirty="0" err="1"/>
              <a:t>metropolitan</a:t>
            </a:r>
            <a:r>
              <a:rPr lang="hu-HU" sz="4400" dirty="0"/>
              <a:t> </a:t>
            </a:r>
            <a:r>
              <a:rPr lang="hu-HU" sz="4400" dirty="0" err="1"/>
              <a:t>area</a:t>
            </a:r>
            <a:r>
              <a:rPr lang="hu-HU" sz="4400" dirty="0"/>
              <a:t> </a:t>
            </a:r>
            <a:r>
              <a:rPr lang="hu-HU" sz="4400" dirty="0" err="1"/>
              <a:t>network</a:t>
            </a:r>
            <a:r>
              <a:rPr lang="hu-HU" sz="4400" dirty="0"/>
              <a:t>) 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6308" y="2447257"/>
            <a:ext cx="4895225" cy="377708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Ide sorolhatók a nagyvárosi hálózatok </a:t>
            </a:r>
          </a:p>
          <a:p>
            <a:r>
              <a:rPr lang="hu-HU" sz="2800" dirty="0" smtClean="0"/>
              <a:t>Jellemző a lefedett terület inkább a körzetre jellemző méretű</a:t>
            </a:r>
          </a:p>
          <a:p>
            <a:r>
              <a:rPr lang="hu-HU" sz="2800" dirty="0" err="1" smtClean="0"/>
              <a:t>Legtöbször</a:t>
            </a:r>
            <a:r>
              <a:rPr lang="hu-HU" sz="2800" dirty="0" smtClean="0"/>
              <a:t> vállalatok, </a:t>
            </a:r>
            <a:r>
              <a:rPr lang="hu-HU" sz="2800" dirty="0" err="1" smtClean="0"/>
              <a:t>intészmények</a:t>
            </a:r>
            <a:r>
              <a:rPr lang="hu-HU" sz="2800" dirty="0" smtClean="0"/>
              <a:t> tulajdonában vannak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44" y="2576945"/>
            <a:ext cx="4868316" cy="25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hlinkClick r:id="rId2"/>
              </a:rPr>
              <a:t>Hákózattípusok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0634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31</TotalTime>
  <Words>193</Words>
  <Application>Microsoft Office PowerPoint</Application>
  <PresentationFormat>Szélesvásznú</PresentationFormat>
  <Paragraphs>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Tanácsterem</vt:lpstr>
      <vt:lpstr>Hálózatok</vt:lpstr>
      <vt:lpstr>Hálózattípusok </vt:lpstr>
      <vt:lpstr>Számítógép-hálózat</vt:lpstr>
      <vt:lpstr>Számítógép-hálózat szerverek</vt:lpstr>
      <vt:lpstr>Helyi hálózat  (LAN = local area network) </vt:lpstr>
      <vt:lpstr>Távolsági hálózat (WAN = wide area network´) </vt:lpstr>
      <vt:lpstr>Helyi és körzeti hálózatok (MAN = metropolitan area network)  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Terdik Zalán</dc:creator>
  <cp:lastModifiedBy>Terdik Zalán</cp:lastModifiedBy>
  <cp:revision>4</cp:revision>
  <dcterms:created xsi:type="dcterms:W3CDTF">2022-09-15T07:05:08Z</dcterms:created>
  <dcterms:modified xsi:type="dcterms:W3CDTF">2022-09-15T07:36:45Z</dcterms:modified>
</cp:coreProperties>
</file>