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9" r:id="rId4"/>
    <p:sldId id="257" r:id="rId5"/>
    <p:sldId id="271" r:id="rId6"/>
    <p:sldId id="268" r:id="rId7"/>
    <p:sldId id="261" r:id="rId8"/>
    <p:sldId id="263" r:id="rId9"/>
    <p:sldId id="265" r:id="rId10"/>
    <p:sldId id="270" r:id="rId11"/>
    <p:sldId id="266" r:id="rId12"/>
    <p:sldId id="267" r:id="rId13"/>
    <p:sldId id="272" r:id="rId14"/>
    <p:sldId id="273" r:id="rId15"/>
    <p:sldId id="274" r:id="rId16"/>
    <p:sldId id="26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2" d="100"/>
          <a:sy n="112" d="100"/>
        </p:scale>
        <p:origin x="207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6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5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0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Close</a:t>
            </a:r>
            <a:endParaRPr lang="ko-KR" altLang="en-US" sz="3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en-US" altLang="ko-KR" dirty="0"/>
              <a:t>Sea!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4724" y="2997000"/>
            <a:ext cx="2120997" cy="722231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134741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Swap &amp; Mint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주요기능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5029837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Swap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페이지에서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이더리움을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ZOL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토큰으로 교환할 수 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수수료는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개인당 최대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10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개까지 구매 가능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개당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50 ZOL (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약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0.053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이더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)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8A3CA1-FB5A-EF79-2607-14C78F8E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2277000"/>
            <a:ext cx="1393475" cy="2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MyPage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주요기능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보유한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NFT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볼수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다른 계정으로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변경시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실시간으로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tracking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054DFC-B797-EF23-BE46-7CF23B60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0" y="2421000"/>
            <a:ext cx="4644000" cy="19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주요기능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보유한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NFT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원하는 가격에 판매 가능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판매중인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NFT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구매 가능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3BF05B-AFBC-B85D-6F43-4D18B2E3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27" y="2421000"/>
            <a:ext cx="3636000" cy="1751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F23F5E-9596-BB04-682E-9F14AB878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00" y="2421000"/>
            <a:ext cx="3845454" cy="17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1501" y="2997000"/>
            <a:ext cx="2120997" cy="72223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배포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159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배포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배포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5029837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Docker ] Docker hub 를 이용해 Portainer 이미지 다운받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00" y="1989000"/>
            <a:ext cx="1488525" cy="11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주요 서비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18" y="3407371"/>
            <a:ext cx="2163288" cy="16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77" y="2811218"/>
            <a:ext cx="1017553" cy="998078"/>
          </a:xfrm>
          <a:prstGeom prst="rect">
            <a:avLst/>
          </a:prstGeom>
        </p:spPr>
      </p:pic>
      <p:pic>
        <p:nvPicPr>
          <p:cNvPr id="1030" name="Picture 6" descr="44,289 Web Developer Illustrations &amp; Clip Art - iSto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2709000"/>
            <a:ext cx="1527173" cy="152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19463287">
            <a:off x="2493645" y="2839461"/>
            <a:ext cx="980505" cy="2480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3902885" y="3320466"/>
            <a:ext cx="478633" cy="1880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9463287">
            <a:off x="5045419" y="3733845"/>
            <a:ext cx="980505" cy="15090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4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1501" y="2997000"/>
            <a:ext cx="2120997" cy="722231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Project!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07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862463"/>
            <a:ext cx="1804986" cy="3014537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sz="1800" dirty="0">
                <a:solidFill>
                  <a:srgbClr val="FFFA8F"/>
                </a:solidFill>
              </a:rPr>
              <a:t>1. </a:t>
            </a:r>
            <a:r>
              <a:rPr lang="ko-KR" altLang="en-US" sz="1800" dirty="0">
                <a:solidFill>
                  <a:srgbClr val="FFFA8F"/>
                </a:solidFill>
              </a:rPr>
              <a:t>개    요</a:t>
            </a: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1ABCE2"/>
                </a:solidFill>
              </a:rPr>
              <a:t>2. </a:t>
            </a:r>
            <a:r>
              <a:rPr lang="ko-KR" altLang="en-US" sz="1800" dirty="0">
                <a:solidFill>
                  <a:srgbClr val="1ABCE2"/>
                </a:solidFill>
              </a:rPr>
              <a:t>개발환경</a:t>
            </a: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71FE50"/>
                </a:solidFill>
              </a:rPr>
              <a:t>3. </a:t>
            </a:r>
            <a:r>
              <a:rPr lang="ko-KR" altLang="en-US" sz="1800" dirty="0">
                <a:solidFill>
                  <a:srgbClr val="71FE50"/>
                </a:solidFill>
              </a:rPr>
              <a:t>주요기능</a:t>
            </a: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chemeClr val="bg1"/>
                </a:solidFill>
              </a:rPr>
              <a:t>4. </a:t>
            </a:r>
            <a:r>
              <a:rPr lang="ko-KR" altLang="en-US" sz="1800" dirty="0"/>
              <a:t>시    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4724" y="2997000"/>
            <a:ext cx="2120997" cy="722231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9478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ZOLA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개요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ZOL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코인을 이용하여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ZOLA NFT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민팅하고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거래하는 사이트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74576D-DE8F-31C4-4174-78588A289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2119525"/>
            <a:ext cx="2150400" cy="21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30E49-A18A-F411-9E9B-D842570EF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6039" y="3062156"/>
            <a:ext cx="2120997" cy="711811"/>
          </a:xfrm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8653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1392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| DOCKER | ESLINT | PRETTIER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1028" name="Picture 4" descr="Docker Logo and symbol, meaning, history, PNG, brand">
            <a:extLst>
              <a:ext uri="{FF2B5EF4-FFF2-40B4-BE49-F238E27FC236}">
                <a16:creationId xmlns:a16="http://schemas.microsoft.com/office/drawing/2014/main" id="{D863D7F2-0A88-3FAF-FB40-91774473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00" y="2906387"/>
            <a:ext cx="1970606" cy="13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JS Foundation: ESLint - Credly">
            <a:extLst>
              <a:ext uri="{FF2B5EF4-FFF2-40B4-BE49-F238E27FC236}">
                <a16:creationId xmlns:a16="http://schemas.microsoft.com/office/drawing/2014/main" id="{B11B9644-ACE0-4A4C-1483-B450776B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0" y="2709000"/>
            <a:ext cx="2025380" cy="17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ttier · Opinionated Code Formatter">
            <a:extLst>
              <a:ext uri="{FF2B5EF4-FFF2-40B4-BE49-F238E27FC236}">
                <a16:creationId xmlns:a16="http://schemas.microsoft.com/office/drawing/2014/main" id="{813FAD83-8FF6-73AE-B8FA-3D79D41E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00" y="2824090"/>
            <a:ext cx="1507200" cy="15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72613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| SOLIDITY | REMIX | GOERLI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3074" name="Picture 2" descr="Solidity – Pure and View Modifiers – Blog | Avantrio">
            <a:extLst>
              <a:ext uri="{FF2B5EF4-FFF2-40B4-BE49-F238E27FC236}">
                <a16:creationId xmlns:a16="http://schemas.microsoft.com/office/drawing/2014/main" id="{2E5D6F14-DEF2-42F2-121E-06C6AFF1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2996999"/>
            <a:ext cx="2838451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ing Remix Ethereum IDE to deploy Smart Contract on Local Blockchain - DEV  Community 👩‍💻👨‍💻">
            <a:extLst>
              <a:ext uri="{FF2B5EF4-FFF2-40B4-BE49-F238E27FC236}">
                <a16:creationId xmlns:a16="http://schemas.microsoft.com/office/drawing/2014/main" id="{A4409743-AFC0-5FE1-5DCD-1EC340FC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0" y="2822905"/>
            <a:ext cx="2354762" cy="16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örli Testnet · GitHub">
            <a:extLst>
              <a:ext uri="{FF2B5EF4-FFF2-40B4-BE49-F238E27FC236}">
                <a16:creationId xmlns:a16="http://schemas.microsoft.com/office/drawing/2014/main" id="{C712BF50-ED7C-FB94-79AB-953A6519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38" y="2822905"/>
            <a:ext cx="1409400" cy="16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1392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| REACT |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098" name="Picture 2" descr="React – Logos Download">
            <a:extLst>
              <a:ext uri="{FF2B5EF4-FFF2-40B4-BE49-F238E27FC236}">
                <a16:creationId xmlns:a16="http://schemas.microsoft.com/office/drawing/2014/main" id="{FCDA3C68-D56F-1B41-D044-2CDA5F48C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16" y="2853000"/>
            <a:ext cx="3928692" cy="13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</a:t>
            </a:r>
            <a:br>
              <a:rPr lang="en-US" altLang="ko-KR" dirty="0"/>
            </a:br>
            <a:r>
              <a:rPr lang="en-US" altLang="ko-KR" dirty="0"/>
              <a:t>Sea!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Layer Pattern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개발환경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832250" y="4996236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목표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UI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data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처리하는 곳을 따로 컴포넌트 설계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프리젠테이션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레이어와 비즈니스 레이어 통합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문제점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UI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에 뿌려줄 데이터가 없으면 오류 발생으로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UI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터짐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04A748-100C-6671-98FE-F507F7E8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05" y="1950226"/>
            <a:ext cx="3702240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199</Words>
  <Application>Microsoft Office PowerPoint</Application>
  <PresentationFormat>화면 슬라이드 쇼(4:3)</PresentationFormat>
  <Paragraphs>127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배달의민족 한나</vt:lpstr>
      <vt:lpstr>Arial</vt:lpstr>
      <vt:lpstr>Office 테마</vt:lpstr>
      <vt:lpstr>ADSTORE</vt:lpstr>
      <vt:lpstr>PowerPoint 프레젠테이션</vt:lpstr>
      <vt:lpstr>ADSTORE</vt:lpstr>
      <vt:lpstr>Close Sea!</vt:lpstr>
      <vt:lpstr>ADSTORE</vt:lpstr>
      <vt:lpstr>Close Sea!</vt:lpstr>
      <vt:lpstr>Close Sea!</vt:lpstr>
      <vt:lpstr>Close Sea!</vt:lpstr>
      <vt:lpstr>Close Sea!</vt:lpstr>
      <vt:lpstr>ADSTORE</vt:lpstr>
      <vt:lpstr>Close Sea!</vt:lpstr>
      <vt:lpstr>Close Sea!</vt:lpstr>
      <vt:lpstr>Close Sea!</vt:lpstr>
      <vt:lpstr>ADSTORE</vt:lpstr>
      <vt:lpstr>Close Sea!</vt:lpstr>
      <vt:lpstr>ADSTORE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KGA_030</cp:lastModifiedBy>
  <cp:revision>59</cp:revision>
  <dcterms:created xsi:type="dcterms:W3CDTF">2015-06-25T00:21:41Z</dcterms:created>
  <dcterms:modified xsi:type="dcterms:W3CDTF">2022-12-26T00:49:05Z</dcterms:modified>
</cp:coreProperties>
</file>