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7" r:id="rId5"/>
    <p:sldId id="268" r:id="rId6"/>
    <p:sldId id="269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5BA"/>
    <a:srgbClr val="86A6FB"/>
    <a:srgbClr val="A3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98432-EE9F-4A29-B7C9-629F5E13BA72}" v="43" dt="2022-08-20T03:43:43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태석" userId="d73119559fd908c0" providerId="LiveId" clId="{2F398432-EE9F-4A29-B7C9-629F5E13BA72}"/>
    <pc:docChg chg="undo custSel addSld delSld modSld sldOrd">
      <pc:chgData name="박 태석" userId="d73119559fd908c0" providerId="LiveId" clId="{2F398432-EE9F-4A29-B7C9-629F5E13BA72}" dt="2022-08-20T03:43:43.543" v="424"/>
      <pc:docMkLst>
        <pc:docMk/>
      </pc:docMkLst>
      <pc:sldChg chg="modSp mod">
        <pc:chgData name="박 태석" userId="d73119559fd908c0" providerId="LiveId" clId="{2F398432-EE9F-4A29-B7C9-629F5E13BA72}" dt="2022-08-20T01:22:47.442" v="77"/>
        <pc:sldMkLst>
          <pc:docMk/>
          <pc:sldMk cId="3668988716" sldId="257"/>
        </pc:sldMkLst>
        <pc:spChg chg="mod">
          <ac:chgData name="박 태석" userId="d73119559fd908c0" providerId="LiveId" clId="{2F398432-EE9F-4A29-B7C9-629F5E13BA72}" dt="2022-08-20T01:22:47.442" v="77"/>
          <ac:spMkLst>
            <pc:docMk/>
            <pc:sldMk cId="3668988716" sldId="257"/>
            <ac:spMk id="8" creationId="{EE9B8C62-DCD3-F5BC-FA87-0D0F988579AE}"/>
          </ac:spMkLst>
        </pc:spChg>
        <pc:spChg chg="mod">
          <ac:chgData name="박 태석" userId="d73119559fd908c0" providerId="LiveId" clId="{2F398432-EE9F-4A29-B7C9-629F5E13BA72}" dt="2022-08-20T01:22:40.922" v="53" actId="20577"/>
          <ac:spMkLst>
            <pc:docMk/>
            <pc:sldMk cId="3668988716" sldId="257"/>
            <ac:spMk id="10" creationId="{3941AAF0-FD27-229B-8619-C578BAFDAF37}"/>
          </ac:spMkLst>
        </pc:spChg>
      </pc:sldChg>
      <pc:sldChg chg="modSp mod">
        <pc:chgData name="박 태석" userId="d73119559fd908c0" providerId="LiveId" clId="{2F398432-EE9F-4A29-B7C9-629F5E13BA72}" dt="2022-08-20T01:52:22.821" v="295" actId="20577"/>
        <pc:sldMkLst>
          <pc:docMk/>
          <pc:sldMk cId="3726355240" sldId="258"/>
        </pc:sldMkLst>
        <pc:spChg chg="mod">
          <ac:chgData name="박 태석" userId="d73119559fd908c0" providerId="LiveId" clId="{2F398432-EE9F-4A29-B7C9-629F5E13BA72}" dt="2022-08-20T01:25:38.734" v="283" actId="20577"/>
          <ac:spMkLst>
            <pc:docMk/>
            <pc:sldMk cId="3726355240" sldId="258"/>
            <ac:spMk id="8" creationId="{EE9B8C62-DCD3-F5BC-FA87-0D0F988579AE}"/>
          </ac:spMkLst>
        </pc:spChg>
        <pc:spChg chg="mod">
          <ac:chgData name="박 태석" userId="d73119559fd908c0" providerId="LiveId" clId="{2F398432-EE9F-4A29-B7C9-629F5E13BA72}" dt="2022-08-20T01:52:22.821" v="295" actId="20577"/>
          <ac:spMkLst>
            <pc:docMk/>
            <pc:sldMk cId="3726355240" sldId="258"/>
            <ac:spMk id="52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4:57.505" v="208" actId="20577"/>
          <ac:spMkLst>
            <pc:docMk/>
            <pc:sldMk cId="3726355240" sldId="258"/>
            <ac:spMk id="53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3:09.351" v="82" actId="20577"/>
          <ac:spMkLst>
            <pc:docMk/>
            <pc:sldMk cId="3726355240" sldId="258"/>
            <ac:spMk id="54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3:05.875" v="81" actId="20577"/>
          <ac:spMkLst>
            <pc:docMk/>
            <pc:sldMk cId="3726355240" sldId="258"/>
            <ac:spMk id="55" creationId="{00000000-0000-0000-0000-000000000000}"/>
          </ac:spMkLst>
        </pc:spChg>
        <pc:spChg chg="mod">
          <ac:chgData name="박 태석" userId="d73119559fd908c0" providerId="LiveId" clId="{2F398432-EE9F-4A29-B7C9-629F5E13BA72}" dt="2022-08-20T01:52:21.626" v="294" actId="20577"/>
          <ac:spMkLst>
            <pc:docMk/>
            <pc:sldMk cId="3726355240" sldId="258"/>
            <ac:spMk id="56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4:59.133" v="209" actId="20577"/>
          <ac:spMkLst>
            <pc:docMk/>
            <pc:sldMk cId="3726355240" sldId="258"/>
            <ac:spMk id="57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5:02.012" v="211" actId="20577"/>
          <ac:spMkLst>
            <pc:docMk/>
            <pc:sldMk cId="3726355240" sldId="258"/>
            <ac:spMk id="58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5:00.596" v="210" actId="20577"/>
          <ac:spMkLst>
            <pc:docMk/>
            <pc:sldMk cId="3726355240" sldId="258"/>
            <ac:spMk id="59" creationId="{369323A4-E889-4245-A8F9-7046C63FB96D}"/>
          </ac:spMkLst>
        </pc:spChg>
      </pc:sldChg>
      <pc:sldChg chg="modSp mod">
        <pc:chgData name="박 태석" userId="d73119559fd908c0" providerId="LiveId" clId="{2F398432-EE9F-4A29-B7C9-629F5E13BA72}" dt="2022-08-20T03:40:45.585" v="314"/>
        <pc:sldMkLst>
          <pc:docMk/>
          <pc:sldMk cId="3031465842" sldId="259"/>
        </pc:sldMkLst>
        <pc:spChg chg="mod">
          <ac:chgData name="박 태석" userId="d73119559fd908c0" providerId="LiveId" clId="{2F398432-EE9F-4A29-B7C9-629F5E13BA72}" dt="2022-08-20T03:40:45.585" v="314"/>
          <ac:spMkLst>
            <pc:docMk/>
            <pc:sldMk cId="3031465842" sldId="259"/>
            <ac:spMk id="8" creationId="{EE9B8C62-DCD3-F5BC-FA87-0D0F988579AE}"/>
          </ac:spMkLst>
        </pc:spChg>
      </pc:sldChg>
      <pc:sldChg chg="modSp mod">
        <pc:chgData name="박 태석" userId="d73119559fd908c0" providerId="LiveId" clId="{2F398432-EE9F-4A29-B7C9-629F5E13BA72}" dt="2022-08-20T01:25:51.894" v="285"/>
        <pc:sldMkLst>
          <pc:docMk/>
          <pc:sldMk cId="962676376" sldId="260"/>
        </pc:sldMkLst>
        <pc:spChg chg="mod">
          <ac:chgData name="박 태석" userId="d73119559fd908c0" providerId="LiveId" clId="{2F398432-EE9F-4A29-B7C9-629F5E13BA72}" dt="2022-08-20T01:25:51.894" v="285"/>
          <ac:spMkLst>
            <pc:docMk/>
            <pc:sldMk cId="962676376" sldId="260"/>
            <ac:spMk id="8" creationId="{EE9B8C62-DCD3-F5BC-FA87-0D0F988579AE}"/>
          </ac:spMkLst>
        </pc:spChg>
      </pc:sldChg>
      <pc:sldChg chg="modSp mod ord">
        <pc:chgData name="박 태석" userId="d73119559fd908c0" providerId="LiveId" clId="{2F398432-EE9F-4A29-B7C9-629F5E13BA72}" dt="2022-08-20T01:51:23.310" v="289"/>
        <pc:sldMkLst>
          <pc:docMk/>
          <pc:sldMk cId="759342103" sldId="261"/>
        </pc:sldMkLst>
        <pc:spChg chg="mod">
          <ac:chgData name="박 태석" userId="d73119559fd908c0" providerId="LiveId" clId="{2F398432-EE9F-4A29-B7C9-629F5E13BA72}" dt="2022-08-20T01:25:54.247" v="286"/>
          <ac:spMkLst>
            <pc:docMk/>
            <pc:sldMk cId="759342103" sldId="261"/>
            <ac:spMk id="8" creationId="{EE9B8C62-DCD3-F5BC-FA87-0D0F988579AE}"/>
          </ac:spMkLst>
        </pc:spChg>
      </pc:sldChg>
      <pc:sldChg chg="addSp delSp modSp add del mod setBg chgLayout">
        <pc:chgData name="박 태석" userId="d73119559fd908c0" providerId="LiveId" clId="{2F398432-EE9F-4A29-B7C9-629F5E13BA72}" dt="2022-08-20T03:43:01.226" v="363" actId="47"/>
        <pc:sldMkLst>
          <pc:docMk/>
          <pc:sldMk cId="554769189" sldId="263"/>
        </pc:sldMkLst>
        <pc:spChg chg="add del mod ord">
          <ac:chgData name="박 태석" userId="d73119559fd908c0" providerId="LiveId" clId="{2F398432-EE9F-4A29-B7C9-629F5E13BA72}" dt="2022-08-20T03:41:50.820" v="320" actId="700"/>
          <ac:spMkLst>
            <pc:docMk/>
            <pc:sldMk cId="554769189" sldId="263"/>
            <ac:spMk id="5" creationId="{F99345C0-0AB4-13F5-5E5B-ED7C15F8D486}"/>
          </ac:spMkLst>
        </pc:spChg>
        <pc:spChg chg="add del mod ord">
          <ac:chgData name="박 태석" userId="d73119559fd908c0" providerId="LiveId" clId="{2F398432-EE9F-4A29-B7C9-629F5E13BA72}" dt="2022-08-20T03:41:50.820" v="320" actId="700"/>
          <ac:spMkLst>
            <pc:docMk/>
            <pc:sldMk cId="554769189" sldId="263"/>
            <ac:spMk id="6" creationId="{A515995F-0E07-AAF3-C96F-42217EBC1F7F}"/>
          </ac:spMkLst>
        </pc:spChg>
      </pc:sldChg>
      <pc:sldChg chg="del">
        <pc:chgData name="박 태석" userId="d73119559fd908c0" providerId="LiveId" clId="{2F398432-EE9F-4A29-B7C9-629F5E13BA72}" dt="2022-08-20T03:40:11.733" v="296" actId="47"/>
        <pc:sldMkLst>
          <pc:docMk/>
          <pc:sldMk cId="2313346458" sldId="263"/>
        </pc:sldMkLst>
      </pc:sldChg>
      <pc:sldChg chg="addSp delSp modSp add mod ord setBg">
        <pc:chgData name="박 태석" userId="d73119559fd908c0" providerId="LiveId" clId="{2F398432-EE9F-4A29-B7C9-629F5E13BA72}" dt="2022-08-20T03:42:55.997" v="359"/>
        <pc:sldMkLst>
          <pc:docMk/>
          <pc:sldMk cId="311809084" sldId="264"/>
        </pc:sldMkLst>
        <pc:spChg chg="mod">
          <ac:chgData name="박 태석" userId="d73119559fd908c0" providerId="LiveId" clId="{2F398432-EE9F-4A29-B7C9-629F5E13BA72}" dt="2022-08-20T03:42:31.973" v="342"/>
          <ac:spMkLst>
            <pc:docMk/>
            <pc:sldMk cId="311809084" sldId="264"/>
            <ac:spMk id="8" creationId="{EE9B8C62-DCD3-F5BC-FA87-0D0F988579AE}"/>
          </ac:spMkLst>
        </pc:spChg>
        <pc:spChg chg="add del topLvl">
          <ac:chgData name="박 태석" userId="d73119559fd908c0" providerId="LiveId" clId="{2F398432-EE9F-4A29-B7C9-629F5E13BA72}" dt="2022-08-20T03:42:36.569" v="344" actId="478"/>
          <ac:spMkLst>
            <pc:docMk/>
            <pc:sldMk cId="311809084" sldId="264"/>
            <ac:spMk id="10" creationId="{3941AAF0-FD27-229B-8619-C578BAFDAF37}"/>
          </ac:spMkLst>
        </pc:spChg>
        <pc:spChg chg="del">
          <ac:chgData name="박 태석" userId="d73119559fd908c0" providerId="LiveId" clId="{2F398432-EE9F-4A29-B7C9-629F5E13BA72}" dt="2022-08-20T03:42:49.521" v="354" actId="478"/>
          <ac:spMkLst>
            <pc:docMk/>
            <pc:sldMk cId="311809084" sldId="264"/>
            <ac:spMk id="52" creationId="{00000000-0000-0000-0000-000000000000}"/>
          </ac:spMkLst>
        </pc:spChg>
        <pc:spChg chg="del mod">
          <ac:chgData name="박 태석" userId="d73119559fd908c0" providerId="LiveId" clId="{2F398432-EE9F-4A29-B7C9-629F5E13BA72}" dt="2022-08-20T03:42:43.618" v="350" actId="478"/>
          <ac:spMkLst>
            <pc:docMk/>
            <pc:sldMk cId="311809084" sldId="264"/>
            <ac:spMk id="53" creationId="{369323A4-E889-4245-A8F9-7046C63FB96D}"/>
          </ac:spMkLst>
        </pc:spChg>
        <pc:spChg chg="del">
          <ac:chgData name="박 태석" userId="d73119559fd908c0" providerId="LiveId" clId="{2F398432-EE9F-4A29-B7C9-629F5E13BA72}" dt="2022-08-20T03:42:48.865" v="353" actId="478"/>
          <ac:spMkLst>
            <pc:docMk/>
            <pc:sldMk cId="311809084" sldId="264"/>
            <ac:spMk id="54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47.825" v="352" actId="478"/>
          <ac:spMkLst>
            <pc:docMk/>
            <pc:sldMk cId="311809084" sldId="264"/>
            <ac:spMk id="55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37.905" v="345" actId="478"/>
          <ac:spMkLst>
            <pc:docMk/>
            <pc:sldMk cId="311809084" sldId="264"/>
            <ac:spMk id="56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47.321" v="351" actId="478"/>
          <ac:spMkLst>
            <pc:docMk/>
            <pc:sldMk cId="311809084" sldId="264"/>
            <ac:spMk id="57" creationId="{369323A4-E889-4245-A8F9-7046C63FB96D}"/>
          </ac:spMkLst>
        </pc:spChg>
        <pc:spChg chg="del mod">
          <ac:chgData name="박 태석" userId="d73119559fd908c0" providerId="LiveId" clId="{2F398432-EE9F-4A29-B7C9-629F5E13BA72}" dt="2022-08-20T03:42:51.369" v="356" actId="478"/>
          <ac:spMkLst>
            <pc:docMk/>
            <pc:sldMk cId="311809084" sldId="264"/>
            <ac:spMk id="58" creationId="{369323A4-E889-4245-A8F9-7046C63FB96D}"/>
          </ac:spMkLst>
        </pc:spChg>
        <pc:spChg chg="del">
          <ac:chgData name="박 태석" userId="d73119559fd908c0" providerId="LiveId" clId="{2F398432-EE9F-4A29-B7C9-629F5E13BA72}" dt="2022-08-20T03:42:52.449" v="357" actId="478"/>
          <ac:spMkLst>
            <pc:docMk/>
            <pc:sldMk cId="311809084" sldId="264"/>
            <ac:spMk id="59" creationId="{369323A4-E889-4245-A8F9-7046C63FB96D}"/>
          </ac:spMkLst>
        </pc:spChg>
        <pc:grpChg chg="topLvl">
          <ac:chgData name="박 태석" userId="d73119559fd908c0" providerId="LiveId" clId="{2F398432-EE9F-4A29-B7C9-629F5E13BA72}" dt="2022-08-20T03:42:34.885" v="343" actId="478"/>
          <ac:grpSpMkLst>
            <pc:docMk/>
            <pc:sldMk cId="311809084" sldId="264"/>
            <ac:grpSpMk id="2" creationId="{00000000-0000-0000-0000-000000000000}"/>
          </ac:grpSpMkLst>
        </pc:grpChg>
        <pc:grpChg chg="add del">
          <ac:chgData name="박 태석" userId="d73119559fd908c0" providerId="LiveId" clId="{2F398432-EE9F-4A29-B7C9-629F5E13BA72}" dt="2022-08-20T03:42:41.353" v="349" actId="478"/>
          <ac:grpSpMkLst>
            <pc:docMk/>
            <pc:sldMk cId="311809084" sldId="264"/>
            <ac:grpSpMk id="3" creationId="{00000000-0000-0000-0000-000000000000}"/>
          </ac:grpSpMkLst>
        </pc:grpChg>
        <pc:grpChg chg="del">
          <ac:chgData name="박 태석" userId="d73119559fd908c0" providerId="LiveId" clId="{2F398432-EE9F-4A29-B7C9-629F5E13BA72}" dt="2022-08-20T03:42:38.162" v="346" actId="478"/>
          <ac:grpSpMkLst>
            <pc:docMk/>
            <pc:sldMk cId="311809084" sldId="264"/>
            <ac:grpSpMk id="44" creationId="{00000000-0000-0000-0000-000000000000}"/>
          </ac:grpSpMkLst>
        </pc:grpChg>
      </pc:sldChg>
      <pc:sldChg chg="del">
        <pc:chgData name="박 태석" userId="d73119559fd908c0" providerId="LiveId" clId="{2F398432-EE9F-4A29-B7C9-629F5E13BA72}" dt="2022-08-20T03:40:12.539" v="297" actId="47"/>
        <pc:sldMkLst>
          <pc:docMk/>
          <pc:sldMk cId="1077618084" sldId="264"/>
        </pc:sldMkLst>
      </pc:sldChg>
      <pc:sldChg chg="new del">
        <pc:chgData name="박 태석" userId="d73119559fd908c0" providerId="LiveId" clId="{2F398432-EE9F-4A29-B7C9-629F5E13BA72}" dt="2022-08-20T03:40:13.493" v="298" actId="47"/>
        <pc:sldMkLst>
          <pc:docMk/>
          <pc:sldMk cId="1113099188" sldId="265"/>
        </pc:sldMkLst>
      </pc:sldChg>
      <pc:sldChg chg="add del setBg">
        <pc:chgData name="박 태석" userId="d73119559fd908c0" providerId="LiveId" clId="{2F398432-EE9F-4A29-B7C9-629F5E13BA72}" dt="2022-08-20T03:43:01.226" v="363" actId="47"/>
        <pc:sldMkLst>
          <pc:docMk/>
          <pc:sldMk cId="2306375911" sldId="265"/>
        </pc:sldMkLst>
      </pc:sldChg>
      <pc:sldChg chg="add del setBg">
        <pc:chgData name="박 태석" userId="d73119559fd908c0" providerId="LiveId" clId="{2F398432-EE9F-4A29-B7C9-629F5E13BA72}" dt="2022-08-20T03:43:01.226" v="363" actId="47"/>
        <pc:sldMkLst>
          <pc:docMk/>
          <pc:sldMk cId="3439143859" sldId="266"/>
        </pc:sldMkLst>
      </pc:sldChg>
      <pc:sldChg chg="modSp add mod setBg">
        <pc:chgData name="박 태석" userId="d73119559fd908c0" providerId="LiveId" clId="{2F398432-EE9F-4A29-B7C9-629F5E13BA72}" dt="2022-08-20T03:43:29.754" v="389"/>
        <pc:sldMkLst>
          <pc:docMk/>
          <pc:sldMk cId="1161284374" sldId="267"/>
        </pc:sldMkLst>
        <pc:spChg chg="mod">
          <ac:chgData name="박 태석" userId="d73119559fd908c0" providerId="LiveId" clId="{2F398432-EE9F-4A29-B7C9-629F5E13BA72}" dt="2022-08-20T03:43:29.754" v="389"/>
          <ac:spMkLst>
            <pc:docMk/>
            <pc:sldMk cId="1161284374" sldId="267"/>
            <ac:spMk id="8" creationId="{EE9B8C62-DCD3-F5BC-FA87-0D0F988579AE}"/>
          </ac:spMkLst>
        </pc:spChg>
      </pc:sldChg>
      <pc:sldChg chg="add del setBg">
        <pc:chgData name="박 태석" userId="d73119559fd908c0" providerId="LiveId" clId="{2F398432-EE9F-4A29-B7C9-629F5E13BA72}" dt="2022-08-20T03:42:08.221" v="323"/>
        <pc:sldMkLst>
          <pc:docMk/>
          <pc:sldMk cId="1569838312" sldId="267"/>
        </pc:sldMkLst>
      </pc:sldChg>
      <pc:sldChg chg="add del setBg">
        <pc:chgData name="박 태석" userId="d73119559fd908c0" providerId="LiveId" clId="{2F398432-EE9F-4A29-B7C9-629F5E13BA72}" dt="2022-08-20T03:42:27.340" v="328"/>
        <pc:sldMkLst>
          <pc:docMk/>
          <pc:sldMk cId="3873451063" sldId="267"/>
        </pc:sldMkLst>
      </pc:sldChg>
      <pc:sldChg chg="modSp add mod setBg">
        <pc:chgData name="박 태석" userId="d73119559fd908c0" providerId="LiveId" clId="{2F398432-EE9F-4A29-B7C9-629F5E13BA72}" dt="2022-08-20T03:43:38.440" v="411"/>
        <pc:sldMkLst>
          <pc:docMk/>
          <pc:sldMk cId="3861804478" sldId="268"/>
        </pc:sldMkLst>
        <pc:spChg chg="mod">
          <ac:chgData name="박 태석" userId="d73119559fd908c0" providerId="LiveId" clId="{2F398432-EE9F-4A29-B7C9-629F5E13BA72}" dt="2022-08-20T03:43:38.440" v="411"/>
          <ac:spMkLst>
            <pc:docMk/>
            <pc:sldMk cId="3861804478" sldId="268"/>
            <ac:spMk id="8" creationId="{EE9B8C62-DCD3-F5BC-FA87-0D0F988579AE}"/>
          </ac:spMkLst>
        </pc:spChg>
      </pc:sldChg>
      <pc:sldChg chg="modSp add mod setBg">
        <pc:chgData name="박 태석" userId="d73119559fd908c0" providerId="LiveId" clId="{2F398432-EE9F-4A29-B7C9-629F5E13BA72}" dt="2022-08-20T03:43:43.543" v="424"/>
        <pc:sldMkLst>
          <pc:docMk/>
          <pc:sldMk cId="2279304887" sldId="269"/>
        </pc:sldMkLst>
        <pc:spChg chg="mod">
          <ac:chgData name="박 태석" userId="d73119559fd908c0" providerId="LiveId" clId="{2F398432-EE9F-4A29-B7C9-629F5E13BA72}" dt="2022-08-20T03:43:43.543" v="424"/>
          <ac:spMkLst>
            <pc:docMk/>
            <pc:sldMk cId="2279304887" sldId="269"/>
            <ac:spMk id="8" creationId="{EE9B8C62-DCD3-F5BC-FA87-0D0F988579A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A3DCF6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bg1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38-4547-9FD7-D148CD1AC862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38-4547-9FD7-D148CD1AC862}"/>
              </c:ext>
            </c:extLst>
          </c:dPt>
          <c:dPt>
            <c:idx val="5"/>
            <c:invertIfNegative val="0"/>
            <c:bubble3D val="0"/>
            <c:spPr>
              <a:solidFill>
                <a:srgbClr val="5A75BA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38-4547-9FD7-D148CD1AC8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</c:v>
                </c:pt>
                <c:pt idx="1">
                  <c:v>65</c:v>
                </c:pt>
                <c:pt idx="2">
                  <c:v>62</c:v>
                </c:pt>
                <c:pt idx="3">
                  <c:v>53</c:v>
                </c:pt>
                <c:pt idx="4">
                  <c:v>64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38-4547-9FD7-D148CD1AC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6"/>
        <c:overlap val="-27"/>
        <c:axId val="1457606816"/>
        <c:axId val="1457612256"/>
      </c:barChart>
      <c:catAx>
        <c:axId val="14576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7612256"/>
        <c:crosses val="autoZero"/>
        <c:auto val="1"/>
        <c:lblAlgn val="ctr"/>
        <c:lblOffset val="100"/>
        <c:noMultiLvlLbl val="0"/>
      </c:catAx>
      <c:valAx>
        <c:axId val="1457612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760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2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1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9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5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2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0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5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C6AB4"/>
          </a:fgClr>
          <a:bgClr>
            <a:srgbClr val="5A75B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04014" y="2143631"/>
            <a:ext cx="5783971" cy="1933069"/>
            <a:chOff x="246974" y="-1012773"/>
            <a:chExt cx="11755200" cy="19330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43BFF2-D60D-8A0E-3EB3-DC93B335ADCA}"/>
                </a:ext>
              </a:extLst>
            </p:cNvPr>
            <p:cNvSpPr/>
            <p:nvPr/>
          </p:nvSpPr>
          <p:spPr>
            <a:xfrm>
              <a:off x="246976" y="-1012773"/>
              <a:ext cx="11755198" cy="1933069"/>
            </a:xfrm>
            <a:prstGeom prst="rect">
              <a:avLst/>
            </a:prstGeom>
            <a:pattFill prst="dkHorz">
              <a:fgClr>
                <a:srgbClr val="B9CBFD"/>
              </a:fgClr>
              <a:bgClr>
                <a:srgbClr val="86A6FB"/>
              </a:bgClr>
            </a:patt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9B8C62-DCD3-F5BC-FA87-0D0F988579AE}"/>
                </a:ext>
              </a:extLst>
            </p:cNvPr>
            <p:cNvSpPr/>
            <p:nvPr/>
          </p:nvSpPr>
          <p:spPr>
            <a:xfrm>
              <a:off x="246974" y="234502"/>
              <a:ext cx="11755200" cy="582324"/>
            </a:xfrm>
            <a:prstGeom prst="rect">
              <a:avLst/>
            </a:prstGeom>
            <a:solidFill>
              <a:srgbClr val="A3DCF6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600" i="1" kern="0" dirty="0" err="1">
                  <a:ln w="15875">
                    <a:noFill/>
                  </a:ln>
                  <a:solidFill>
                    <a:srgbClr val="F9F6E7"/>
                  </a:solidFill>
                  <a:ea typeface="Tmon몬소리 Black" panose="02000A03000000000000" pitchFamily="2" charset="-127"/>
                </a:rPr>
                <a:t>노민섭</a:t>
              </a: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ea typeface="Tmon몬소리 Black" panose="02000A03000000000000" pitchFamily="2" charset="-127"/>
                </a:rPr>
                <a:t>, </a:t>
              </a:r>
              <a:r>
                <a:rPr lang="ko-KR" altLang="en-US" sz="1600" i="1" kern="0" dirty="0">
                  <a:ln w="15875">
                    <a:noFill/>
                  </a:ln>
                  <a:solidFill>
                    <a:srgbClr val="F9F6E7"/>
                  </a:solidFill>
                  <a:ea typeface="Tmon몬소리 Black" panose="02000A03000000000000" pitchFamily="2" charset="-127"/>
                </a:rPr>
                <a:t>박태석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41AAF0-FD27-229B-8619-C578BAFDAF37}"/>
              </a:ext>
            </a:extLst>
          </p:cNvPr>
          <p:cNvSpPr/>
          <p:nvPr/>
        </p:nvSpPr>
        <p:spPr>
          <a:xfrm>
            <a:off x="3204014" y="2143631"/>
            <a:ext cx="5783972" cy="123865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KEYBOARD WARRIOR</a:t>
            </a:r>
          </a:p>
          <a:p>
            <a:pPr algn="ctr" latinLnBrk="0">
              <a:defRPr/>
            </a:pPr>
            <a:r>
              <a:rPr lang="ko-KR" altLang="en-US" sz="1050" kern="0" dirty="0">
                <a:solidFill>
                  <a:prstClr val="white">
                    <a:lumMod val="65000"/>
                  </a:prstClr>
                </a:solidFill>
              </a:rPr>
              <a:t>게이머들을 위한 </a:t>
            </a:r>
            <a:r>
              <a:rPr lang="en-US" altLang="ko-KR" sz="1050" kern="0" dirty="0">
                <a:solidFill>
                  <a:prstClr val="white">
                    <a:lumMod val="65000"/>
                  </a:prstClr>
                </a:solidFill>
              </a:rPr>
              <a:t>SNS</a:t>
            </a:r>
            <a:endParaRPr lang="ko-KR" altLang="en-US" sz="280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3029995" y="3609519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3078349" y="3552752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8833103" y="2473663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8638569" y="2407371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8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20250" y="2075047"/>
            <a:ext cx="2490428" cy="2490428"/>
          </a:xfrm>
          <a:prstGeom prst="ellipse">
            <a:avLst/>
          </a:prstGeom>
          <a:solidFill>
            <a:srgbClr val="5A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90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117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186</a:t>
            </a:r>
          </a:p>
        </p:txBody>
      </p:sp>
      <p:sp>
        <p:nvSpPr>
          <p:cNvPr id="8" name="타원 7"/>
          <p:cNvSpPr/>
          <p:nvPr/>
        </p:nvSpPr>
        <p:spPr>
          <a:xfrm>
            <a:off x="4862154" y="2075047"/>
            <a:ext cx="2490428" cy="2490428"/>
          </a:xfrm>
          <a:prstGeom prst="ellipse">
            <a:avLst/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163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220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246</a:t>
            </a:r>
          </a:p>
        </p:txBody>
      </p:sp>
      <p:sp>
        <p:nvSpPr>
          <p:cNvPr id="10" name="타원 9"/>
          <p:cNvSpPr/>
          <p:nvPr/>
        </p:nvSpPr>
        <p:spPr>
          <a:xfrm>
            <a:off x="7904058" y="2075047"/>
            <a:ext cx="2490428" cy="2490428"/>
          </a:xfrm>
          <a:prstGeom prst="ellipse">
            <a:avLst/>
          </a:prstGeom>
          <a:solidFill>
            <a:srgbClr val="86A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134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166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251</a:t>
            </a:r>
          </a:p>
        </p:txBody>
      </p:sp>
    </p:spTree>
    <p:extLst>
      <p:ext uri="{BB962C8B-B14F-4D97-AF65-F5344CB8AC3E}">
        <p14:creationId xmlns:p14="http://schemas.microsoft.com/office/powerpoint/2010/main" val="77159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KEYBOARD WARRIOR </a:t>
                </a:r>
                <a:r>
                  <a:rPr lang="ko-KR" altLang="en-US" sz="1050" kern="0" dirty="0">
                    <a:solidFill>
                      <a:srgbClr val="F9F6E7"/>
                    </a:solidFill>
                  </a:rPr>
                  <a:t>게이머들을 위한 </a:t>
                </a:r>
                <a:r>
                  <a:rPr lang="en-US" altLang="ko-KR" sz="1050" kern="0" dirty="0">
                    <a:solidFill>
                      <a:srgbClr val="F9F6E7"/>
                    </a:solidFill>
                  </a:rPr>
                  <a:t>SNS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그룹 43"/>
          <p:cNvGrpSpPr/>
          <p:nvPr/>
        </p:nvGrpSpPr>
        <p:grpSpPr>
          <a:xfrm>
            <a:off x="2567777" y="1017292"/>
            <a:ext cx="6308287" cy="5590966"/>
            <a:chOff x="4619001" y="0"/>
            <a:chExt cx="7737882" cy="6858000"/>
          </a:xfrm>
        </p:grpSpPr>
        <p:sp>
          <p:nvSpPr>
            <p:cNvPr id="45" name="자유형 44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원호 45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원호 47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원호 48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포인트가 16개인 별 51"/>
          <p:cNvSpPr/>
          <p:nvPr/>
        </p:nvSpPr>
        <p:spPr>
          <a:xfrm>
            <a:off x="7890052" y="2587397"/>
            <a:ext cx="576000" cy="576000"/>
          </a:xfrm>
          <a:prstGeom prst="star16">
            <a:avLst>
              <a:gd name="adj" fmla="val 43701"/>
            </a:avLst>
          </a:prstGeom>
          <a:solidFill>
            <a:srgbClr val="5A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316572" y="2366945"/>
            <a:ext cx="2783789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3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역할분담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4" name="포인트가 16개인 별 53"/>
          <p:cNvSpPr/>
          <p:nvPr/>
        </p:nvSpPr>
        <p:spPr>
          <a:xfrm>
            <a:off x="5699850" y="4713770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5" name="포인트가 16개인 별 54"/>
          <p:cNvSpPr/>
          <p:nvPr/>
        </p:nvSpPr>
        <p:spPr>
          <a:xfrm>
            <a:off x="3372846" y="4638749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포인트가 16개인 별 55"/>
          <p:cNvSpPr/>
          <p:nvPr/>
        </p:nvSpPr>
        <p:spPr>
          <a:xfrm>
            <a:off x="5322886" y="2532316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436403" y="4414011"/>
            <a:ext cx="264561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1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개발목적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8448106" y="2587397"/>
            <a:ext cx="2766403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4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주요 기능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6438364" y="4644319"/>
            <a:ext cx="270562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폴더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파일 설계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5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개발목적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8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폴더</a:t>
                </a: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, </a:t>
                </a: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파일 설계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128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ea typeface="Tmon몬소리 Black" panose="02000A03000000000000" pitchFamily="2" charset="-127"/>
                  </a:rPr>
                  <a:t>역할분담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6180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930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ea typeface="Tmon몬소리 Black" panose="02000A03000000000000" pitchFamily="2" charset="-127"/>
                  </a:rPr>
                  <a:t>개발목적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자유형: 도형 17">
            <a:extLst>
              <a:ext uri="{FF2B5EF4-FFF2-40B4-BE49-F238E27FC236}">
                <a16:creationId xmlns:a16="http://schemas.microsoft.com/office/drawing/2014/main" id="{55302ED2-4C92-ADC4-EC3F-D9F0A115D286}"/>
              </a:ext>
            </a:extLst>
          </p:cNvPr>
          <p:cNvSpPr/>
          <p:nvPr/>
        </p:nvSpPr>
        <p:spPr>
          <a:xfrm>
            <a:off x="4827115" y="2053802"/>
            <a:ext cx="1808163" cy="1374776"/>
          </a:xfrm>
          <a:custGeom>
            <a:avLst/>
            <a:gdLst>
              <a:gd name="connsiteX0" fmla="*/ 1112839 w 1808163"/>
              <a:gd name="connsiteY0" fmla="*/ 98822 h 1374776"/>
              <a:gd name="connsiteX1" fmla="*/ 524273 w 1808163"/>
              <a:gd name="connsiteY1" fmla="*/ 687388 h 1374776"/>
              <a:gd name="connsiteX2" fmla="*/ 1112839 w 1808163"/>
              <a:gd name="connsiteY2" fmla="*/ 1275954 h 1374776"/>
              <a:gd name="connsiteX3" fmla="*/ 1701405 w 1808163"/>
              <a:gd name="connsiteY3" fmla="*/ 687388 h 1374776"/>
              <a:gd name="connsiteX4" fmla="*/ 1112839 w 1808163"/>
              <a:gd name="connsiteY4" fmla="*/ 98822 h 1374776"/>
              <a:gd name="connsiteX5" fmla="*/ 1120775 w 1808163"/>
              <a:gd name="connsiteY5" fmla="*/ 0 h 1374776"/>
              <a:gd name="connsiteX6" fmla="*/ 1808163 w 1808163"/>
              <a:gd name="connsiteY6" fmla="*/ 687388 h 1374776"/>
              <a:gd name="connsiteX7" fmla="*/ 1120775 w 1808163"/>
              <a:gd name="connsiteY7" fmla="*/ 1374776 h 1374776"/>
              <a:gd name="connsiteX8" fmla="*/ 736450 w 1808163"/>
              <a:gd name="connsiteY8" fmla="*/ 1257381 h 1374776"/>
              <a:gd name="connsiteX9" fmla="*/ 736014 w 1808163"/>
              <a:gd name="connsiteY9" fmla="*/ 1257021 h 1374776"/>
              <a:gd name="connsiteX10" fmla="*/ 736600 w 1808163"/>
              <a:gd name="connsiteY10" fmla="*/ 1259680 h 1374776"/>
              <a:gd name="connsiteX11" fmla="*/ 0 w 1808163"/>
              <a:gd name="connsiteY11" fmla="*/ 1263649 h 1374776"/>
              <a:gd name="connsiteX12" fmla="*/ 532606 w 1808163"/>
              <a:gd name="connsiteY12" fmla="*/ 334962 h 1374776"/>
              <a:gd name="connsiteX13" fmla="*/ 532855 w 1808163"/>
              <a:gd name="connsiteY13" fmla="*/ 336091 h 1374776"/>
              <a:gd name="connsiteX14" fmla="*/ 550782 w 1808163"/>
              <a:gd name="connsiteY14" fmla="*/ 303063 h 1374776"/>
              <a:gd name="connsiteX15" fmla="*/ 1120775 w 1808163"/>
              <a:gd name="connsiteY15" fmla="*/ 0 h 13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08163" h="1374776">
                <a:moveTo>
                  <a:pt x="1112839" y="98822"/>
                </a:moveTo>
                <a:cubicBezTo>
                  <a:pt x="787783" y="98822"/>
                  <a:pt x="524273" y="362332"/>
                  <a:pt x="524273" y="687388"/>
                </a:cubicBezTo>
                <a:cubicBezTo>
                  <a:pt x="524273" y="1012444"/>
                  <a:pt x="787783" y="1275954"/>
                  <a:pt x="1112839" y="1275954"/>
                </a:cubicBezTo>
                <a:cubicBezTo>
                  <a:pt x="1437895" y="1275954"/>
                  <a:pt x="1701405" y="1012444"/>
                  <a:pt x="1701405" y="687388"/>
                </a:cubicBezTo>
                <a:cubicBezTo>
                  <a:pt x="1701405" y="362332"/>
                  <a:pt x="1437895" y="98822"/>
                  <a:pt x="1112839" y="98822"/>
                </a:cubicBezTo>
                <a:close/>
                <a:moveTo>
                  <a:pt x="1120775" y="0"/>
                </a:moveTo>
                <a:cubicBezTo>
                  <a:pt x="1500409" y="0"/>
                  <a:pt x="1808163" y="307754"/>
                  <a:pt x="1808163" y="687388"/>
                </a:cubicBezTo>
                <a:cubicBezTo>
                  <a:pt x="1808163" y="1067022"/>
                  <a:pt x="1500409" y="1374776"/>
                  <a:pt x="1120775" y="1374776"/>
                </a:cubicBezTo>
                <a:cubicBezTo>
                  <a:pt x="978413" y="1374776"/>
                  <a:pt x="846158" y="1331498"/>
                  <a:pt x="736450" y="1257381"/>
                </a:cubicBezTo>
                <a:lnTo>
                  <a:pt x="736014" y="1257021"/>
                </a:lnTo>
                <a:lnTo>
                  <a:pt x="736600" y="1259680"/>
                </a:lnTo>
                <a:cubicBezTo>
                  <a:pt x="488686" y="1154642"/>
                  <a:pt x="316971" y="1130563"/>
                  <a:pt x="0" y="1263649"/>
                </a:cubicBezTo>
                <a:lnTo>
                  <a:pt x="532606" y="334962"/>
                </a:lnTo>
                <a:lnTo>
                  <a:pt x="532855" y="336091"/>
                </a:lnTo>
                <a:lnTo>
                  <a:pt x="550782" y="303063"/>
                </a:lnTo>
                <a:cubicBezTo>
                  <a:pt x="674311" y="120216"/>
                  <a:pt x="883504" y="0"/>
                  <a:pt x="1120775" y="0"/>
                </a:cubicBezTo>
                <a:close/>
              </a:path>
            </a:pathLst>
          </a:custGeom>
          <a:solidFill>
            <a:srgbClr val="A3DCF6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: 도형 21">
            <a:extLst>
              <a:ext uri="{FF2B5EF4-FFF2-40B4-BE49-F238E27FC236}">
                <a16:creationId xmlns:a16="http://schemas.microsoft.com/office/drawing/2014/main" id="{C04C9AEF-3978-EA39-4825-0F08AE9DA25E}"/>
              </a:ext>
            </a:extLst>
          </p:cNvPr>
          <p:cNvSpPr/>
          <p:nvPr/>
        </p:nvSpPr>
        <p:spPr>
          <a:xfrm rot="7200000">
            <a:off x="5874452" y="3114729"/>
            <a:ext cx="1808163" cy="1374776"/>
          </a:xfrm>
          <a:custGeom>
            <a:avLst/>
            <a:gdLst>
              <a:gd name="connsiteX0" fmla="*/ 1112839 w 1808163"/>
              <a:gd name="connsiteY0" fmla="*/ 98822 h 1374776"/>
              <a:gd name="connsiteX1" fmla="*/ 524273 w 1808163"/>
              <a:gd name="connsiteY1" fmla="*/ 687388 h 1374776"/>
              <a:gd name="connsiteX2" fmla="*/ 1112839 w 1808163"/>
              <a:gd name="connsiteY2" fmla="*/ 1275954 h 1374776"/>
              <a:gd name="connsiteX3" fmla="*/ 1701405 w 1808163"/>
              <a:gd name="connsiteY3" fmla="*/ 687388 h 1374776"/>
              <a:gd name="connsiteX4" fmla="*/ 1112839 w 1808163"/>
              <a:gd name="connsiteY4" fmla="*/ 98822 h 1374776"/>
              <a:gd name="connsiteX5" fmla="*/ 1120775 w 1808163"/>
              <a:gd name="connsiteY5" fmla="*/ 0 h 1374776"/>
              <a:gd name="connsiteX6" fmla="*/ 1808163 w 1808163"/>
              <a:gd name="connsiteY6" fmla="*/ 687388 h 1374776"/>
              <a:gd name="connsiteX7" fmla="*/ 1120775 w 1808163"/>
              <a:gd name="connsiteY7" fmla="*/ 1374776 h 1374776"/>
              <a:gd name="connsiteX8" fmla="*/ 736450 w 1808163"/>
              <a:gd name="connsiteY8" fmla="*/ 1257381 h 1374776"/>
              <a:gd name="connsiteX9" fmla="*/ 736014 w 1808163"/>
              <a:gd name="connsiteY9" fmla="*/ 1257021 h 1374776"/>
              <a:gd name="connsiteX10" fmla="*/ 736600 w 1808163"/>
              <a:gd name="connsiteY10" fmla="*/ 1259680 h 1374776"/>
              <a:gd name="connsiteX11" fmla="*/ 0 w 1808163"/>
              <a:gd name="connsiteY11" fmla="*/ 1263649 h 1374776"/>
              <a:gd name="connsiteX12" fmla="*/ 532606 w 1808163"/>
              <a:gd name="connsiteY12" fmla="*/ 334962 h 1374776"/>
              <a:gd name="connsiteX13" fmla="*/ 532855 w 1808163"/>
              <a:gd name="connsiteY13" fmla="*/ 336091 h 1374776"/>
              <a:gd name="connsiteX14" fmla="*/ 550782 w 1808163"/>
              <a:gd name="connsiteY14" fmla="*/ 303063 h 1374776"/>
              <a:gd name="connsiteX15" fmla="*/ 1120775 w 1808163"/>
              <a:gd name="connsiteY15" fmla="*/ 0 h 13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08163" h="1374776">
                <a:moveTo>
                  <a:pt x="1112839" y="98822"/>
                </a:moveTo>
                <a:cubicBezTo>
                  <a:pt x="787783" y="98822"/>
                  <a:pt x="524273" y="362332"/>
                  <a:pt x="524273" y="687388"/>
                </a:cubicBezTo>
                <a:cubicBezTo>
                  <a:pt x="524273" y="1012444"/>
                  <a:pt x="787783" y="1275954"/>
                  <a:pt x="1112839" y="1275954"/>
                </a:cubicBezTo>
                <a:cubicBezTo>
                  <a:pt x="1437895" y="1275954"/>
                  <a:pt x="1701405" y="1012444"/>
                  <a:pt x="1701405" y="687388"/>
                </a:cubicBezTo>
                <a:cubicBezTo>
                  <a:pt x="1701405" y="362332"/>
                  <a:pt x="1437895" y="98822"/>
                  <a:pt x="1112839" y="98822"/>
                </a:cubicBezTo>
                <a:close/>
                <a:moveTo>
                  <a:pt x="1120775" y="0"/>
                </a:moveTo>
                <a:cubicBezTo>
                  <a:pt x="1500409" y="0"/>
                  <a:pt x="1808163" y="307754"/>
                  <a:pt x="1808163" y="687388"/>
                </a:cubicBezTo>
                <a:cubicBezTo>
                  <a:pt x="1808163" y="1067022"/>
                  <a:pt x="1500409" y="1374776"/>
                  <a:pt x="1120775" y="1374776"/>
                </a:cubicBezTo>
                <a:cubicBezTo>
                  <a:pt x="978413" y="1374776"/>
                  <a:pt x="846158" y="1331498"/>
                  <a:pt x="736450" y="1257381"/>
                </a:cubicBezTo>
                <a:lnTo>
                  <a:pt x="736014" y="1257021"/>
                </a:lnTo>
                <a:lnTo>
                  <a:pt x="736600" y="1259680"/>
                </a:lnTo>
                <a:cubicBezTo>
                  <a:pt x="488686" y="1154642"/>
                  <a:pt x="316971" y="1130563"/>
                  <a:pt x="0" y="1263649"/>
                </a:cubicBezTo>
                <a:lnTo>
                  <a:pt x="532606" y="334962"/>
                </a:lnTo>
                <a:lnTo>
                  <a:pt x="532855" y="336091"/>
                </a:lnTo>
                <a:lnTo>
                  <a:pt x="550782" y="303063"/>
                </a:lnTo>
                <a:cubicBezTo>
                  <a:pt x="674311" y="120216"/>
                  <a:pt x="883504" y="0"/>
                  <a:pt x="1120775" y="0"/>
                </a:cubicBezTo>
                <a:close/>
              </a:path>
            </a:pathLst>
          </a:custGeom>
          <a:solidFill>
            <a:srgbClr val="5A75BA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: 도형 24">
            <a:extLst>
              <a:ext uri="{FF2B5EF4-FFF2-40B4-BE49-F238E27FC236}">
                <a16:creationId xmlns:a16="http://schemas.microsoft.com/office/drawing/2014/main" id="{C3423532-A7F1-72D9-D2D5-8D8250ED4C9C}"/>
              </a:ext>
            </a:extLst>
          </p:cNvPr>
          <p:cNvSpPr/>
          <p:nvPr/>
        </p:nvSpPr>
        <p:spPr>
          <a:xfrm rot="14400000">
            <a:off x="4411986" y="3535737"/>
            <a:ext cx="1808163" cy="1374776"/>
          </a:xfrm>
          <a:custGeom>
            <a:avLst/>
            <a:gdLst>
              <a:gd name="connsiteX0" fmla="*/ 1112839 w 1808163"/>
              <a:gd name="connsiteY0" fmla="*/ 98822 h 1374776"/>
              <a:gd name="connsiteX1" fmla="*/ 524273 w 1808163"/>
              <a:gd name="connsiteY1" fmla="*/ 687388 h 1374776"/>
              <a:gd name="connsiteX2" fmla="*/ 1112839 w 1808163"/>
              <a:gd name="connsiteY2" fmla="*/ 1275954 h 1374776"/>
              <a:gd name="connsiteX3" fmla="*/ 1701405 w 1808163"/>
              <a:gd name="connsiteY3" fmla="*/ 687388 h 1374776"/>
              <a:gd name="connsiteX4" fmla="*/ 1112839 w 1808163"/>
              <a:gd name="connsiteY4" fmla="*/ 98822 h 1374776"/>
              <a:gd name="connsiteX5" fmla="*/ 1120775 w 1808163"/>
              <a:gd name="connsiteY5" fmla="*/ 0 h 1374776"/>
              <a:gd name="connsiteX6" fmla="*/ 1808163 w 1808163"/>
              <a:gd name="connsiteY6" fmla="*/ 687388 h 1374776"/>
              <a:gd name="connsiteX7" fmla="*/ 1120775 w 1808163"/>
              <a:gd name="connsiteY7" fmla="*/ 1374776 h 1374776"/>
              <a:gd name="connsiteX8" fmla="*/ 736450 w 1808163"/>
              <a:gd name="connsiteY8" fmla="*/ 1257381 h 1374776"/>
              <a:gd name="connsiteX9" fmla="*/ 736014 w 1808163"/>
              <a:gd name="connsiteY9" fmla="*/ 1257021 h 1374776"/>
              <a:gd name="connsiteX10" fmla="*/ 736600 w 1808163"/>
              <a:gd name="connsiteY10" fmla="*/ 1259680 h 1374776"/>
              <a:gd name="connsiteX11" fmla="*/ 0 w 1808163"/>
              <a:gd name="connsiteY11" fmla="*/ 1263649 h 1374776"/>
              <a:gd name="connsiteX12" fmla="*/ 532606 w 1808163"/>
              <a:gd name="connsiteY12" fmla="*/ 334962 h 1374776"/>
              <a:gd name="connsiteX13" fmla="*/ 532855 w 1808163"/>
              <a:gd name="connsiteY13" fmla="*/ 336091 h 1374776"/>
              <a:gd name="connsiteX14" fmla="*/ 550782 w 1808163"/>
              <a:gd name="connsiteY14" fmla="*/ 303063 h 1374776"/>
              <a:gd name="connsiteX15" fmla="*/ 1120775 w 1808163"/>
              <a:gd name="connsiteY15" fmla="*/ 0 h 13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08163" h="1374776">
                <a:moveTo>
                  <a:pt x="1112839" y="98822"/>
                </a:moveTo>
                <a:cubicBezTo>
                  <a:pt x="787783" y="98822"/>
                  <a:pt x="524273" y="362332"/>
                  <a:pt x="524273" y="687388"/>
                </a:cubicBezTo>
                <a:cubicBezTo>
                  <a:pt x="524273" y="1012444"/>
                  <a:pt x="787783" y="1275954"/>
                  <a:pt x="1112839" y="1275954"/>
                </a:cubicBezTo>
                <a:cubicBezTo>
                  <a:pt x="1437895" y="1275954"/>
                  <a:pt x="1701405" y="1012444"/>
                  <a:pt x="1701405" y="687388"/>
                </a:cubicBezTo>
                <a:cubicBezTo>
                  <a:pt x="1701405" y="362332"/>
                  <a:pt x="1437895" y="98822"/>
                  <a:pt x="1112839" y="98822"/>
                </a:cubicBezTo>
                <a:close/>
                <a:moveTo>
                  <a:pt x="1120775" y="0"/>
                </a:moveTo>
                <a:cubicBezTo>
                  <a:pt x="1500409" y="0"/>
                  <a:pt x="1808163" y="307754"/>
                  <a:pt x="1808163" y="687388"/>
                </a:cubicBezTo>
                <a:cubicBezTo>
                  <a:pt x="1808163" y="1067022"/>
                  <a:pt x="1500409" y="1374776"/>
                  <a:pt x="1120775" y="1374776"/>
                </a:cubicBezTo>
                <a:cubicBezTo>
                  <a:pt x="978413" y="1374776"/>
                  <a:pt x="846158" y="1331498"/>
                  <a:pt x="736450" y="1257381"/>
                </a:cubicBezTo>
                <a:lnTo>
                  <a:pt x="736014" y="1257021"/>
                </a:lnTo>
                <a:lnTo>
                  <a:pt x="736600" y="1259680"/>
                </a:lnTo>
                <a:cubicBezTo>
                  <a:pt x="488686" y="1154642"/>
                  <a:pt x="316971" y="1130563"/>
                  <a:pt x="0" y="1263649"/>
                </a:cubicBezTo>
                <a:lnTo>
                  <a:pt x="532606" y="334962"/>
                </a:lnTo>
                <a:lnTo>
                  <a:pt x="532855" y="336091"/>
                </a:lnTo>
                <a:lnTo>
                  <a:pt x="550782" y="303063"/>
                </a:lnTo>
                <a:cubicBezTo>
                  <a:pt x="674311" y="120216"/>
                  <a:pt x="883504" y="0"/>
                  <a:pt x="1120775" y="0"/>
                </a:cubicBezTo>
                <a:close/>
              </a:path>
            </a:pathLst>
          </a:custGeom>
          <a:solidFill>
            <a:srgbClr val="5A75BA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Group 23">
            <a:extLst>
              <a:ext uri="{FF2B5EF4-FFF2-40B4-BE49-F238E27FC236}">
                <a16:creationId xmlns:a16="http://schemas.microsoft.com/office/drawing/2014/main" id="{835AC133-5D15-7A5C-B97E-7794EAE919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58845" y="3863650"/>
            <a:ext cx="306787" cy="281593"/>
            <a:chOff x="2577" y="1104"/>
            <a:chExt cx="414" cy="380"/>
          </a:xfrm>
          <a:solidFill>
            <a:srgbClr val="5A75BA"/>
          </a:solidFill>
        </p:grpSpPr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315D55B-DCBD-7852-0810-F85B46B2B2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868E5C9E-5200-660D-0CFF-7C8A1B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995592CF-E89A-3619-1C09-8E5F7ABBE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3C0D42BC-DE9F-ACAA-F372-57A5F3FF9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9FBC2502-43F8-A4BE-AC0B-C20BDD6E9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16">
            <a:extLst>
              <a:ext uri="{FF2B5EF4-FFF2-40B4-BE49-F238E27FC236}">
                <a16:creationId xmlns:a16="http://schemas.microsoft.com/office/drawing/2014/main" id="{AA9B7930-6009-366B-307F-363A9D28CB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74010" y="2574227"/>
            <a:ext cx="292311" cy="335982"/>
            <a:chOff x="1039" y="1681"/>
            <a:chExt cx="1071" cy="1231"/>
          </a:xfrm>
          <a:solidFill>
            <a:srgbClr val="5A75BA"/>
          </a:solidFill>
        </p:grpSpPr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5303F049-2C74-5F62-C2A9-B16B3E3BC4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B243700E-1F0B-B572-5C1E-E0434EC87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43ACCEFE-1A26-7E49-34EB-15B45743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5735B1B3-92E1-40E5-9CDB-0679C60CF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7" name="자유형 32">
            <a:extLst>
              <a:ext uri="{FF2B5EF4-FFF2-40B4-BE49-F238E27FC236}">
                <a16:creationId xmlns:a16="http://schemas.microsoft.com/office/drawing/2014/main" id="{AD7D84ED-CFBE-E306-7303-1102A28C395B}"/>
              </a:ext>
            </a:extLst>
          </p:cNvPr>
          <p:cNvSpPr>
            <a:spLocks/>
          </p:cNvSpPr>
          <p:nvPr/>
        </p:nvSpPr>
        <p:spPr bwMode="auto">
          <a:xfrm>
            <a:off x="6519001" y="3827470"/>
            <a:ext cx="285210" cy="285210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5A75B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1860179" y="2129484"/>
            <a:ext cx="290143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3460229" y="4785582"/>
            <a:ext cx="290143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7536865" y="3352896"/>
            <a:ext cx="290143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6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KEYBOARD WARRIOR </a:t>
                </a:r>
                <a:r>
                  <a:rPr lang="ko-KR" altLang="en-US" sz="1050" kern="0" dirty="0">
                    <a:solidFill>
                      <a:srgbClr val="F9F6E7"/>
                    </a:solidFill>
                  </a:rPr>
                  <a:t>게이머들을 위한 </a:t>
                </a:r>
                <a:r>
                  <a:rPr lang="en-US" altLang="ko-KR" sz="1050" kern="0" dirty="0">
                    <a:solidFill>
                      <a:srgbClr val="F9F6E7"/>
                    </a:solidFill>
                  </a:rPr>
                  <a:t>SNS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" name="차트 20"/>
          <p:cNvGraphicFramePr/>
          <p:nvPr/>
        </p:nvGraphicFramePr>
        <p:xfrm>
          <a:off x="3239309" y="1797298"/>
          <a:ext cx="5939496" cy="425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237489" y="2610626"/>
            <a:ext cx="2130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</a:p>
          <a:p>
            <a:pPr algn="ctr"/>
            <a:r>
              <a:rPr lang="en-US" altLang="ko-KR" sz="2400" dirty="0">
                <a:solidFill>
                  <a:srgbClr val="0079DC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237489" y="4387545"/>
            <a:ext cx="2130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</a:p>
          <a:p>
            <a:pPr algn="ctr"/>
            <a:r>
              <a:rPr lang="en-US" altLang="ko-KR" sz="2400" dirty="0">
                <a:solidFill>
                  <a:srgbClr val="0079DC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0195" y="2610626"/>
            <a:ext cx="2130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</a:p>
          <a:p>
            <a:pPr algn="ctr"/>
            <a:r>
              <a:rPr lang="en-US" altLang="ko-KR" sz="2400" dirty="0">
                <a:solidFill>
                  <a:srgbClr val="0079DC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0195" y="4387545"/>
            <a:ext cx="2130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</a:p>
          <a:p>
            <a:pPr algn="ctr"/>
            <a:r>
              <a:rPr lang="en-US" altLang="ko-KR" sz="2400" dirty="0">
                <a:solidFill>
                  <a:srgbClr val="0079DC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75934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KEYBOARD WARRIOR </a:t>
                </a:r>
                <a:r>
                  <a:rPr lang="ko-KR" altLang="en-US" sz="1050" kern="0" dirty="0">
                    <a:solidFill>
                      <a:srgbClr val="F9F6E7"/>
                    </a:solidFill>
                  </a:rPr>
                  <a:t>게이머들을 위한 </a:t>
                </a:r>
                <a:r>
                  <a:rPr lang="en-US" altLang="ko-KR" sz="1050" kern="0" dirty="0">
                    <a:solidFill>
                      <a:srgbClr val="F9F6E7"/>
                    </a:solidFill>
                  </a:rPr>
                  <a:t>SNS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/>
          <p:cNvGrpSpPr/>
          <p:nvPr/>
        </p:nvGrpSpPr>
        <p:grpSpPr>
          <a:xfrm>
            <a:off x="2444948" y="1637532"/>
            <a:ext cx="1323935" cy="372052"/>
            <a:chOff x="1635164" y="2479457"/>
            <a:chExt cx="1323935" cy="372052"/>
          </a:xfrm>
        </p:grpSpPr>
        <p:sp>
          <p:nvSpPr>
            <p:cNvPr id="30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32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rgbClr val="A3DCF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783700" y="2282721"/>
          <a:ext cx="8561100" cy="374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1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5437207" y="1624476"/>
            <a:ext cx="1323935" cy="372052"/>
            <a:chOff x="1635164" y="2479457"/>
            <a:chExt cx="1323935" cy="372052"/>
          </a:xfrm>
        </p:grpSpPr>
        <p:sp>
          <p:nvSpPr>
            <p:cNvPr id="48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49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rgbClr val="A3DCF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429466" y="1637532"/>
            <a:ext cx="1323935" cy="372052"/>
            <a:chOff x="1635164" y="2479457"/>
            <a:chExt cx="1323935" cy="372052"/>
          </a:xfrm>
        </p:grpSpPr>
        <p:sp>
          <p:nvSpPr>
            <p:cNvPr id="51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2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rgbClr val="A3DCF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6763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294</Words>
  <Application>Microsoft Office PowerPoint</Application>
  <PresentationFormat>와이드스크린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태석</cp:lastModifiedBy>
  <cp:revision>3</cp:revision>
  <dcterms:created xsi:type="dcterms:W3CDTF">2022-08-11T03:03:11Z</dcterms:created>
  <dcterms:modified xsi:type="dcterms:W3CDTF">2022-08-20T03:43:53Z</dcterms:modified>
</cp:coreProperties>
</file>