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85" r:id="rId4"/>
    <p:sldId id="264" r:id="rId5"/>
    <p:sldId id="286" r:id="rId6"/>
    <p:sldId id="270" r:id="rId7"/>
    <p:sldId id="284" r:id="rId8"/>
    <p:sldId id="287" r:id="rId9"/>
    <p:sldId id="267" r:id="rId10"/>
    <p:sldId id="272" r:id="rId11"/>
    <p:sldId id="275" r:id="rId12"/>
    <p:sldId id="276" r:id="rId13"/>
    <p:sldId id="273" r:id="rId14"/>
    <p:sldId id="279" r:id="rId15"/>
    <p:sldId id="274" r:id="rId16"/>
    <p:sldId id="277" r:id="rId17"/>
    <p:sldId id="278" r:id="rId18"/>
    <p:sldId id="282" r:id="rId19"/>
    <p:sldId id="280" r:id="rId20"/>
    <p:sldId id="281" r:id="rId21"/>
    <p:sldId id="283" r:id="rId22"/>
    <p:sldId id="288" r:id="rId23"/>
    <p:sldId id="27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75BA"/>
    <a:srgbClr val="A3DCF6"/>
    <a:srgbClr val="86A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31C2B7-0168-442C-A7A1-6F4ECCB8050C}" v="138" dt="2022-09-06T16:12:00.9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2" autoAdjust="0"/>
    <p:restoredTop sz="94660"/>
  </p:normalViewPr>
  <p:slideViewPr>
    <p:cSldViewPr snapToGrid="0">
      <p:cViewPr>
        <p:scale>
          <a:sx n="96" d="100"/>
          <a:sy n="96" d="100"/>
        </p:scale>
        <p:origin x="18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태석" userId="d73119559fd908c0" providerId="LiveId" clId="{E031C2B7-0168-442C-A7A1-6F4ECCB8050C}"/>
    <pc:docChg chg="undo custSel addSld delSld modSld sldOrd">
      <pc:chgData name="박 태석" userId="d73119559fd908c0" providerId="LiveId" clId="{E031C2B7-0168-442C-A7A1-6F4ECCB8050C}" dt="2022-09-06T16:12:00.939" v="1084"/>
      <pc:docMkLst>
        <pc:docMk/>
      </pc:docMkLst>
      <pc:sldChg chg="addSp delSp modSp mod">
        <pc:chgData name="박 태석" userId="d73119559fd908c0" providerId="LiveId" clId="{E031C2B7-0168-442C-A7A1-6F4ECCB8050C}" dt="2022-09-06T16:08:30.689" v="1014" actId="20577"/>
        <pc:sldMkLst>
          <pc:docMk/>
          <pc:sldMk cId="3726355240" sldId="258"/>
        </pc:sldMkLst>
        <pc:spChg chg="add mod">
          <ac:chgData name="박 태석" userId="d73119559fd908c0" providerId="LiveId" clId="{E031C2B7-0168-442C-A7A1-6F4ECCB8050C}" dt="2022-09-06T15:51:15.033" v="427" actId="1076"/>
          <ac:spMkLst>
            <pc:docMk/>
            <pc:sldMk cId="3726355240" sldId="258"/>
            <ac:spMk id="5" creationId="{28D42090-544C-8C17-B335-22E6E4140CCD}"/>
          </ac:spMkLst>
        </pc:spChg>
        <pc:spChg chg="add del mod">
          <ac:chgData name="박 태석" userId="d73119559fd908c0" providerId="LiveId" clId="{E031C2B7-0168-442C-A7A1-6F4ECCB8050C}" dt="2022-09-06T15:51:12.020" v="426" actId="478"/>
          <ac:spMkLst>
            <pc:docMk/>
            <pc:sldMk cId="3726355240" sldId="258"/>
            <ac:spMk id="6" creationId="{75DF5924-94DE-B845-5B79-F0D77C0AA515}"/>
          </ac:spMkLst>
        </pc:spChg>
        <pc:spChg chg="mod">
          <ac:chgData name="박 태석" userId="d73119559fd908c0" providerId="LiveId" clId="{E031C2B7-0168-442C-A7A1-6F4ECCB8050C}" dt="2022-09-06T15:51:28.544" v="431" actId="1076"/>
          <ac:spMkLst>
            <pc:docMk/>
            <pc:sldMk cId="3726355240" sldId="258"/>
            <ac:spMk id="28" creationId="{4ABCD9A5-4F29-4E5C-8A71-48CC999EBEAA}"/>
          </ac:spMkLst>
        </pc:spChg>
        <pc:spChg chg="mod">
          <ac:chgData name="박 태석" userId="d73119559fd908c0" providerId="LiveId" clId="{E031C2B7-0168-442C-A7A1-6F4ECCB8050C}" dt="2022-09-06T15:59:04.762" v="667" actId="1076"/>
          <ac:spMkLst>
            <pc:docMk/>
            <pc:sldMk cId="3726355240" sldId="258"/>
            <ac:spMk id="29" creationId="{90EFE06B-92D3-44AB-A9B1-94BB30FE4032}"/>
          </ac:spMkLst>
        </pc:spChg>
        <pc:spChg chg="del">
          <ac:chgData name="박 태석" userId="d73119559fd908c0" providerId="LiveId" clId="{E031C2B7-0168-442C-A7A1-6F4ECCB8050C}" dt="2022-09-06T15:50:51.756" v="418" actId="478"/>
          <ac:spMkLst>
            <pc:docMk/>
            <pc:sldMk cId="3726355240" sldId="258"/>
            <ac:spMk id="52" creationId="{00000000-0000-0000-0000-000000000000}"/>
          </ac:spMkLst>
        </pc:spChg>
        <pc:spChg chg="mod">
          <ac:chgData name="박 태석" userId="d73119559fd908c0" providerId="LiveId" clId="{E031C2B7-0168-442C-A7A1-6F4ECCB8050C}" dt="2022-09-06T16:08:30.689" v="1014" actId="20577"/>
          <ac:spMkLst>
            <pc:docMk/>
            <pc:sldMk cId="3726355240" sldId="258"/>
            <ac:spMk id="53" creationId="{369323A4-E889-4245-A8F9-7046C63FB96D}"/>
          </ac:spMkLst>
        </pc:spChg>
        <pc:spChg chg="mod">
          <ac:chgData name="박 태석" userId="d73119559fd908c0" providerId="LiveId" clId="{E031C2B7-0168-442C-A7A1-6F4ECCB8050C}" dt="2022-09-06T15:51:48.789" v="440" actId="1076"/>
          <ac:spMkLst>
            <pc:docMk/>
            <pc:sldMk cId="3726355240" sldId="258"/>
            <ac:spMk id="54" creationId="{00000000-0000-0000-0000-000000000000}"/>
          </ac:spMkLst>
        </pc:spChg>
        <pc:spChg chg="del">
          <ac:chgData name="박 태석" userId="d73119559fd908c0" providerId="LiveId" clId="{E031C2B7-0168-442C-A7A1-6F4ECCB8050C}" dt="2022-09-06T15:50:42.049" v="412" actId="478"/>
          <ac:spMkLst>
            <pc:docMk/>
            <pc:sldMk cId="3726355240" sldId="258"/>
            <ac:spMk id="56" creationId="{00000000-0000-0000-0000-000000000000}"/>
          </ac:spMkLst>
        </pc:spChg>
        <pc:spChg chg="mod">
          <ac:chgData name="박 태석" userId="d73119559fd908c0" providerId="LiveId" clId="{E031C2B7-0168-442C-A7A1-6F4ECCB8050C}" dt="2022-09-06T15:42:50.303" v="2" actId="20577"/>
          <ac:spMkLst>
            <pc:docMk/>
            <pc:sldMk cId="3726355240" sldId="258"/>
            <ac:spMk id="57" creationId="{369323A4-E889-4245-A8F9-7046C63FB96D}"/>
          </ac:spMkLst>
        </pc:spChg>
        <pc:spChg chg="del mod">
          <ac:chgData name="박 태석" userId="d73119559fd908c0" providerId="LiveId" clId="{E031C2B7-0168-442C-A7A1-6F4ECCB8050C}" dt="2022-09-06T15:51:11.062" v="425" actId="478"/>
          <ac:spMkLst>
            <pc:docMk/>
            <pc:sldMk cId="3726355240" sldId="258"/>
            <ac:spMk id="58" creationId="{369323A4-E889-4245-A8F9-7046C63FB96D}"/>
          </ac:spMkLst>
        </pc:spChg>
        <pc:spChg chg="mod">
          <ac:chgData name="박 태석" userId="d73119559fd908c0" providerId="LiveId" clId="{E031C2B7-0168-442C-A7A1-6F4ECCB8050C}" dt="2022-09-06T16:02:44.378" v="821"/>
          <ac:spMkLst>
            <pc:docMk/>
            <pc:sldMk cId="3726355240" sldId="258"/>
            <ac:spMk id="59" creationId="{369323A4-E889-4245-A8F9-7046C63FB96D}"/>
          </ac:spMkLst>
        </pc:spChg>
        <pc:grpChg chg="add del mod">
          <ac:chgData name="박 태석" userId="d73119559fd908c0" providerId="LiveId" clId="{E031C2B7-0168-442C-A7A1-6F4ECCB8050C}" dt="2022-09-06T15:59:02.238" v="666" actId="1076"/>
          <ac:grpSpMkLst>
            <pc:docMk/>
            <pc:sldMk cId="3726355240" sldId="258"/>
            <ac:grpSpMk id="3" creationId="{00000000-0000-0000-0000-000000000000}"/>
          </ac:grpSpMkLst>
        </pc:grpChg>
      </pc:sldChg>
      <pc:sldChg chg="modSp mod">
        <pc:chgData name="박 태석" userId="d73119559fd908c0" providerId="LiveId" clId="{E031C2B7-0168-442C-A7A1-6F4ECCB8050C}" dt="2022-09-06T15:44:41.046" v="299" actId="20577"/>
        <pc:sldMkLst>
          <pc:docMk/>
          <pc:sldMk cId="311809084" sldId="264"/>
        </pc:sldMkLst>
        <pc:spChg chg="mod">
          <ac:chgData name="박 태석" userId="d73119559fd908c0" providerId="LiveId" clId="{E031C2B7-0168-442C-A7A1-6F4ECCB8050C}" dt="2022-09-06T15:44:41.046" v="299" actId="20577"/>
          <ac:spMkLst>
            <pc:docMk/>
            <pc:sldMk cId="311809084" sldId="264"/>
            <ac:spMk id="14" creationId="{74E0D2A6-7D0C-4F85-B3AB-2B9B481619C6}"/>
          </ac:spMkLst>
        </pc:spChg>
      </pc:sldChg>
      <pc:sldChg chg="addSp delSp modSp mod">
        <pc:chgData name="박 태석" userId="d73119559fd908c0" providerId="LiveId" clId="{E031C2B7-0168-442C-A7A1-6F4ECCB8050C}" dt="2022-09-06T16:02:39.600" v="815"/>
        <pc:sldMkLst>
          <pc:docMk/>
          <pc:sldMk cId="1161284374" sldId="267"/>
        </pc:sldMkLst>
        <pc:spChg chg="add mod">
          <ac:chgData name="박 태석" userId="d73119559fd908c0" providerId="LiveId" clId="{E031C2B7-0168-442C-A7A1-6F4ECCB8050C}" dt="2022-09-06T15:58:33.849" v="619" actId="20577"/>
          <ac:spMkLst>
            <pc:docMk/>
            <pc:sldMk cId="1161284374" sldId="267"/>
            <ac:spMk id="7" creationId="{841D0668-DAD5-6E81-6681-A29FDDCA9F1F}"/>
          </ac:spMkLst>
        </pc:spChg>
        <pc:spChg chg="mod">
          <ac:chgData name="박 태석" userId="d73119559fd908c0" providerId="LiveId" clId="{E031C2B7-0168-442C-A7A1-6F4ECCB8050C}" dt="2022-09-06T16:02:39.600" v="815"/>
          <ac:spMkLst>
            <pc:docMk/>
            <pc:sldMk cId="1161284374" sldId="267"/>
            <ac:spMk id="8" creationId="{EE9B8C62-DCD3-F5BC-FA87-0D0F988579AE}"/>
          </ac:spMkLst>
        </pc:spChg>
        <pc:graphicFrameChg chg="add del mod modGraphic">
          <ac:chgData name="박 태석" userId="d73119559fd908c0" providerId="LiveId" clId="{E031C2B7-0168-442C-A7A1-6F4ECCB8050C}" dt="2022-09-06T15:58:13.550" v="581" actId="478"/>
          <ac:graphicFrameMkLst>
            <pc:docMk/>
            <pc:sldMk cId="1161284374" sldId="267"/>
            <ac:graphicFrameMk id="5" creationId="{EA18763D-061D-D6A9-B374-74D1679C5F4A}"/>
          </ac:graphicFrameMkLst>
        </pc:graphicFrameChg>
        <pc:picChg chg="del">
          <ac:chgData name="박 태석" userId="d73119559fd908c0" providerId="LiveId" clId="{E031C2B7-0168-442C-A7A1-6F4ECCB8050C}" dt="2022-09-06T15:50:03.840" v="354" actId="478"/>
          <ac:picMkLst>
            <pc:docMk/>
            <pc:sldMk cId="1161284374" sldId="267"/>
            <ac:picMk id="6" creationId="{31765A78-1B5F-4A91-B376-08FD2968567D}"/>
          </ac:picMkLst>
        </pc:picChg>
        <pc:picChg chg="del">
          <ac:chgData name="박 태석" userId="d73119559fd908c0" providerId="LiveId" clId="{E031C2B7-0168-442C-A7A1-6F4ECCB8050C}" dt="2022-09-06T15:50:04.062" v="355" actId="478"/>
          <ac:picMkLst>
            <pc:docMk/>
            <pc:sldMk cId="1161284374" sldId="267"/>
            <ac:picMk id="14" creationId="{C216D31B-0C1A-487E-A735-D86112F99F5F}"/>
          </ac:picMkLst>
        </pc:picChg>
      </pc:sldChg>
      <pc:sldChg chg="addSp delSp modSp del mod">
        <pc:chgData name="박 태석" userId="d73119559fd908c0" providerId="LiveId" clId="{E031C2B7-0168-442C-A7A1-6F4ECCB8050C}" dt="2022-09-06T16:09:09.185" v="1060" actId="47"/>
        <pc:sldMkLst>
          <pc:docMk/>
          <pc:sldMk cId="3861804478" sldId="268"/>
        </pc:sldMkLst>
        <pc:spChg chg="add mod">
          <ac:chgData name="박 태석" userId="d73119559fd908c0" providerId="LiveId" clId="{E031C2B7-0168-442C-A7A1-6F4ECCB8050C}" dt="2022-09-06T15:53:40.854" v="531" actId="20577"/>
          <ac:spMkLst>
            <pc:docMk/>
            <pc:sldMk cId="3861804478" sldId="268"/>
            <ac:spMk id="6" creationId="{E391A3DF-CBA8-EEA3-7496-D718B30414C7}"/>
          </ac:spMkLst>
        </pc:spChg>
        <pc:spChg chg="mod">
          <ac:chgData name="박 태석" userId="d73119559fd908c0" providerId="LiveId" clId="{E031C2B7-0168-442C-A7A1-6F4ECCB8050C}" dt="2022-09-06T15:52:54.552" v="485"/>
          <ac:spMkLst>
            <pc:docMk/>
            <pc:sldMk cId="3861804478" sldId="268"/>
            <ac:spMk id="8" creationId="{EE9B8C62-DCD3-F5BC-FA87-0D0F988579AE}"/>
          </ac:spMkLst>
        </pc:spChg>
        <pc:grpChg chg="mod">
          <ac:chgData name="박 태석" userId="d73119559fd908c0" providerId="LiveId" clId="{E031C2B7-0168-442C-A7A1-6F4ECCB8050C}" dt="2022-09-06T15:53:31.904" v="525" actId="1076"/>
          <ac:grpSpMkLst>
            <pc:docMk/>
            <pc:sldMk cId="3861804478" sldId="268"/>
            <ac:grpSpMk id="3" creationId="{00000000-0000-0000-0000-000000000000}"/>
          </ac:grpSpMkLst>
        </pc:grpChg>
        <pc:graphicFrameChg chg="del modGraphic">
          <ac:chgData name="박 태석" userId="d73119559fd908c0" providerId="LiveId" clId="{E031C2B7-0168-442C-A7A1-6F4ECCB8050C}" dt="2022-09-06T15:53:00.870" v="487" actId="478"/>
          <ac:graphicFrameMkLst>
            <pc:docMk/>
            <pc:sldMk cId="3861804478" sldId="268"/>
            <ac:graphicFrameMk id="5" creationId="{A4E5D6A8-237D-4905-B8F8-F144B2EE6ECF}"/>
          </ac:graphicFrameMkLst>
        </pc:graphicFrameChg>
      </pc:sldChg>
      <pc:sldChg chg="del">
        <pc:chgData name="박 태석" userId="d73119559fd908c0" providerId="LiveId" clId="{E031C2B7-0168-442C-A7A1-6F4ECCB8050C}" dt="2022-09-06T16:06:11.881" v="879" actId="47"/>
        <pc:sldMkLst>
          <pc:docMk/>
          <pc:sldMk cId="2279304887" sldId="269"/>
        </pc:sldMkLst>
      </pc:sldChg>
      <pc:sldChg chg="addSp delSp modSp mod">
        <pc:chgData name="박 태석" userId="d73119559fd908c0" providerId="LiveId" clId="{E031C2B7-0168-442C-A7A1-6F4ECCB8050C}" dt="2022-09-06T16:11:46.768" v="1066"/>
        <pc:sldMkLst>
          <pc:docMk/>
          <pc:sldMk cId="1532978502" sldId="270"/>
        </pc:sldMkLst>
        <pc:spChg chg="mod">
          <ac:chgData name="박 태석" userId="d73119559fd908c0" providerId="LiveId" clId="{E031C2B7-0168-442C-A7A1-6F4ECCB8050C}" dt="2022-09-06T16:11:46.768" v="1066"/>
          <ac:spMkLst>
            <pc:docMk/>
            <pc:sldMk cId="1532978502" sldId="270"/>
            <ac:spMk id="8" creationId="{EE9B8C62-DCD3-F5BC-FA87-0D0F988579AE}"/>
          </ac:spMkLst>
        </pc:spChg>
        <pc:picChg chg="add mod">
          <ac:chgData name="박 태석" userId="d73119559fd908c0" providerId="LiveId" clId="{E031C2B7-0168-442C-A7A1-6F4ECCB8050C}" dt="2022-09-06T15:49:06.671" v="303" actId="1076"/>
          <ac:picMkLst>
            <pc:docMk/>
            <pc:sldMk cId="1532978502" sldId="270"/>
            <ac:picMk id="6" creationId="{AF8FF4C6-11E6-C043-7CBC-B9BA298710AD}"/>
          </ac:picMkLst>
        </pc:picChg>
        <pc:picChg chg="del">
          <ac:chgData name="박 태석" userId="d73119559fd908c0" providerId="LiveId" clId="{E031C2B7-0168-442C-A7A1-6F4ECCB8050C}" dt="2022-09-06T15:45:29.603" v="300" actId="478"/>
          <ac:picMkLst>
            <pc:docMk/>
            <pc:sldMk cId="1532978502" sldId="270"/>
            <ac:picMk id="40" creationId="{729EAAB0-FEB4-440B-B997-6DE4940D7326}"/>
          </ac:picMkLst>
        </pc:picChg>
      </pc:sldChg>
      <pc:sldChg chg="modSp add mod setBg">
        <pc:chgData name="박 태석" userId="d73119559fd908c0" providerId="LiveId" clId="{E031C2B7-0168-442C-A7A1-6F4ECCB8050C}" dt="2022-09-06T15:59:24.490" v="668"/>
        <pc:sldMkLst>
          <pc:docMk/>
          <pc:sldMk cId="3186182896" sldId="272"/>
        </pc:sldMkLst>
        <pc:spChg chg="mod">
          <ac:chgData name="박 태석" userId="d73119559fd908c0" providerId="LiveId" clId="{E031C2B7-0168-442C-A7A1-6F4ECCB8050C}" dt="2022-09-06T15:58:41.136" v="630"/>
          <ac:spMkLst>
            <pc:docMk/>
            <pc:sldMk cId="3186182896" sldId="272"/>
            <ac:spMk id="7" creationId="{841D0668-DAD5-6E81-6681-A29FDDCA9F1F}"/>
          </ac:spMkLst>
        </pc:spChg>
      </pc:sldChg>
      <pc:sldChg chg="modSp add mod setBg">
        <pc:chgData name="박 태석" userId="d73119559fd908c0" providerId="LiveId" clId="{E031C2B7-0168-442C-A7A1-6F4ECCB8050C}" dt="2022-09-06T16:01:10.995" v="749"/>
        <pc:sldMkLst>
          <pc:docMk/>
          <pc:sldMk cId="4007734169" sldId="273"/>
        </pc:sldMkLst>
        <pc:spChg chg="mod">
          <ac:chgData name="박 태석" userId="d73119559fd908c0" providerId="LiveId" clId="{E031C2B7-0168-442C-A7A1-6F4ECCB8050C}" dt="2022-09-06T15:59:33.803" v="669" actId="20577"/>
          <ac:spMkLst>
            <pc:docMk/>
            <pc:sldMk cId="4007734169" sldId="273"/>
            <ac:spMk id="7" creationId="{841D0668-DAD5-6E81-6681-A29FDDCA9F1F}"/>
          </ac:spMkLst>
        </pc:spChg>
      </pc:sldChg>
      <pc:sldChg chg="modSp add mod setBg">
        <pc:chgData name="박 태석" userId="d73119559fd908c0" providerId="LiveId" clId="{E031C2B7-0168-442C-A7A1-6F4ECCB8050C}" dt="2022-09-06T16:01:13.353" v="750"/>
        <pc:sldMkLst>
          <pc:docMk/>
          <pc:sldMk cId="522505569" sldId="274"/>
        </pc:sldMkLst>
        <pc:spChg chg="mod">
          <ac:chgData name="박 태석" userId="d73119559fd908c0" providerId="LiveId" clId="{E031C2B7-0168-442C-A7A1-6F4ECCB8050C}" dt="2022-09-06T16:00:22.132" v="746"/>
          <ac:spMkLst>
            <pc:docMk/>
            <pc:sldMk cId="522505569" sldId="274"/>
            <ac:spMk id="7" creationId="{841D0668-DAD5-6E81-6681-A29FDDCA9F1F}"/>
          </ac:spMkLst>
        </pc:spChg>
      </pc:sldChg>
      <pc:sldChg chg="modSp add mod setBg">
        <pc:chgData name="박 태석" userId="d73119559fd908c0" providerId="LiveId" clId="{E031C2B7-0168-442C-A7A1-6F4ECCB8050C}" dt="2022-09-06T16:00:54.571" v="747"/>
        <pc:sldMkLst>
          <pc:docMk/>
          <pc:sldMk cId="1362724875" sldId="275"/>
        </pc:sldMkLst>
        <pc:spChg chg="mod">
          <ac:chgData name="박 태석" userId="d73119559fd908c0" providerId="LiveId" clId="{E031C2B7-0168-442C-A7A1-6F4ECCB8050C}" dt="2022-09-06T15:59:51.204" v="703"/>
          <ac:spMkLst>
            <pc:docMk/>
            <pc:sldMk cId="1362724875" sldId="275"/>
            <ac:spMk id="7" creationId="{841D0668-DAD5-6E81-6681-A29FDDCA9F1F}"/>
          </ac:spMkLst>
        </pc:spChg>
      </pc:sldChg>
      <pc:sldChg chg="modSp add mod setBg">
        <pc:chgData name="박 태석" userId="d73119559fd908c0" providerId="LiveId" clId="{E031C2B7-0168-442C-A7A1-6F4ECCB8050C}" dt="2022-09-06T16:01:35.700" v="757"/>
        <pc:sldMkLst>
          <pc:docMk/>
          <pc:sldMk cId="1749356745" sldId="276"/>
        </pc:sldMkLst>
        <pc:spChg chg="mod">
          <ac:chgData name="박 태석" userId="d73119559fd908c0" providerId="LiveId" clId="{E031C2B7-0168-442C-A7A1-6F4ECCB8050C}" dt="2022-09-06T16:01:35.700" v="757"/>
          <ac:spMkLst>
            <pc:docMk/>
            <pc:sldMk cId="1749356745" sldId="276"/>
            <ac:spMk id="7" creationId="{841D0668-DAD5-6E81-6681-A29FDDCA9F1F}"/>
          </ac:spMkLst>
        </pc:spChg>
      </pc:sldChg>
      <pc:sldChg chg="add del setBg">
        <pc:chgData name="박 태석" userId="d73119559fd908c0" providerId="LiveId" clId="{E031C2B7-0168-442C-A7A1-6F4ECCB8050C}" dt="2022-09-06T16:01:47.982" v="759" actId="47"/>
        <pc:sldMkLst>
          <pc:docMk/>
          <pc:sldMk cId="293571538" sldId="277"/>
        </pc:sldMkLst>
      </pc:sldChg>
      <pc:sldChg chg="modSp add mod setBg">
        <pc:chgData name="박 태석" userId="d73119559fd908c0" providerId="LiveId" clId="{E031C2B7-0168-442C-A7A1-6F4ECCB8050C}" dt="2022-09-06T16:05:53.993" v="873"/>
        <pc:sldMkLst>
          <pc:docMk/>
          <pc:sldMk cId="2595346720" sldId="277"/>
        </pc:sldMkLst>
        <pc:spChg chg="mod">
          <ac:chgData name="박 태석" userId="d73119559fd908c0" providerId="LiveId" clId="{E031C2B7-0168-442C-A7A1-6F4ECCB8050C}" dt="2022-09-06T16:01:58.833" v="771"/>
          <ac:spMkLst>
            <pc:docMk/>
            <pc:sldMk cId="2595346720" sldId="277"/>
            <ac:spMk id="7" creationId="{841D0668-DAD5-6E81-6681-A29FDDCA9F1F}"/>
          </ac:spMkLst>
        </pc:spChg>
      </pc:sldChg>
      <pc:sldChg chg="modSp add mod setBg">
        <pc:chgData name="박 태석" userId="d73119559fd908c0" providerId="LiveId" clId="{E031C2B7-0168-442C-A7A1-6F4ECCB8050C}" dt="2022-09-06T16:05:55.468" v="874"/>
        <pc:sldMkLst>
          <pc:docMk/>
          <pc:sldMk cId="2980613277" sldId="278"/>
        </pc:sldMkLst>
        <pc:spChg chg="mod">
          <ac:chgData name="박 태석" userId="d73119559fd908c0" providerId="LiveId" clId="{E031C2B7-0168-442C-A7A1-6F4ECCB8050C}" dt="2022-09-06T16:02:14.236" v="791"/>
          <ac:spMkLst>
            <pc:docMk/>
            <pc:sldMk cId="2980613277" sldId="278"/>
            <ac:spMk id="7" creationId="{841D0668-DAD5-6E81-6681-A29FDDCA9F1F}"/>
          </ac:spMkLst>
        </pc:spChg>
      </pc:sldChg>
      <pc:sldChg chg="modSp add mod ord setBg">
        <pc:chgData name="박 태석" userId="d73119559fd908c0" providerId="LiveId" clId="{E031C2B7-0168-442C-A7A1-6F4ECCB8050C}" dt="2022-09-06T16:05:51.204" v="872"/>
        <pc:sldMkLst>
          <pc:docMk/>
          <pc:sldMk cId="3547771013" sldId="279"/>
        </pc:sldMkLst>
        <pc:spChg chg="mod">
          <ac:chgData name="박 태석" userId="d73119559fd908c0" providerId="LiveId" clId="{E031C2B7-0168-442C-A7A1-6F4ECCB8050C}" dt="2022-09-06T16:02:22.753" v="799"/>
          <ac:spMkLst>
            <pc:docMk/>
            <pc:sldMk cId="3547771013" sldId="279"/>
            <ac:spMk id="7" creationId="{841D0668-DAD5-6E81-6681-A29FDDCA9F1F}"/>
          </ac:spMkLst>
        </pc:spChg>
      </pc:sldChg>
      <pc:sldChg chg="modSp add mod setBg">
        <pc:chgData name="박 태석" userId="d73119559fd908c0" providerId="LiveId" clId="{E031C2B7-0168-442C-A7A1-6F4ECCB8050C}" dt="2022-09-06T16:05:59.897" v="876"/>
        <pc:sldMkLst>
          <pc:docMk/>
          <pc:sldMk cId="1341666832" sldId="280"/>
        </pc:sldMkLst>
        <pc:spChg chg="mod">
          <ac:chgData name="박 태석" userId="d73119559fd908c0" providerId="LiveId" clId="{E031C2B7-0168-442C-A7A1-6F4ECCB8050C}" dt="2022-09-06T16:03:15.799" v="836"/>
          <ac:spMkLst>
            <pc:docMk/>
            <pc:sldMk cId="1341666832" sldId="280"/>
            <ac:spMk id="7" creationId="{841D0668-DAD5-6E81-6681-A29FDDCA9F1F}"/>
          </ac:spMkLst>
        </pc:spChg>
      </pc:sldChg>
      <pc:sldChg chg="modSp add mod setBg">
        <pc:chgData name="박 태석" userId="d73119559fd908c0" providerId="LiveId" clId="{E031C2B7-0168-442C-A7A1-6F4ECCB8050C}" dt="2022-09-06T16:06:03.701" v="877"/>
        <pc:sldMkLst>
          <pc:docMk/>
          <pc:sldMk cId="479077328" sldId="281"/>
        </pc:sldMkLst>
        <pc:spChg chg="mod">
          <ac:chgData name="박 태석" userId="d73119559fd908c0" providerId="LiveId" clId="{E031C2B7-0168-442C-A7A1-6F4ECCB8050C}" dt="2022-09-06T16:03:24.695" v="850"/>
          <ac:spMkLst>
            <pc:docMk/>
            <pc:sldMk cId="479077328" sldId="281"/>
            <ac:spMk id="7" creationId="{841D0668-DAD5-6E81-6681-A29FDDCA9F1F}"/>
          </ac:spMkLst>
        </pc:spChg>
      </pc:sldChg>
      <pc:sldChg chg="modSp add mod ord setBg">
        <pc:chgData name="박 태석" userId="d73119559fd908c0" providerId="LiveId" clId="{E031C2B7-0168-442C-A7A1-6F4ECCB8050C}" dt="2022-09-06T16:05:57.438" v="875"/>
        <pc:sldMkLst>
          <pc:docMk/>
          <pc:sldMk cId="3760127716" sldId="282"/>
        </pc:sldMkLst>
        <pc:spChg chg="mod">
          <ac:chgData name="박 태석" userId="d73119559fd908c0" providerId="LiveId" clId="{E031C2B7-0168-442C-A7A1-6F4ECCB8050C}" dt="2022-09-06T16:04:35.050" v="871"/>
          <ac:spMkLst>
            <pc:docMk/>
            <pc:sldMk cId="3760127716" sldId="282"/>
            <ac:spMk id="7" creationId="{841D0668-DAD5-6E81-6681-A29FDDCA9F1F}"/>
          </ac:spMkLst>
        </pc:spChg>
      </pc:sldChg>
      <pc:sldChg chg="add setBg">
        <pc:chgData name="박 태석" userId="d73119559fd908c0" providerId="LiveId" clId="{E031C2B7-0168-442C-A7A1-6F4ECCB8050C}" dt="2022-09-06T16:06:07.605" v="878"/>
        <pc:sldMkLst>
          <pc:docMk/>
          <pc:sldMk cId="234169189" sldId="283"/>
        </pc:sldMkLst>
      </pc:sldChg>
      <pc:sldChg chg="delSp modSp add mod setBg">
        <pc:chgData name="박 태석" userId="d73119559fd908c0" providerId="LiveId" clId="{E031C2B7-0168-442C-A7A1-6F4ECCB8050C}" dt="2022-09-06T16:12:00.939" v="1084"/>
        <pc:sldMkLst>
          <pc:docMk/>
          <pc:sldMk cId="2574802722" sldId="284"/>
        </pc:sldMkLst>
        <pc:spChg chg="mod">
          <ac:chgData name="박 태석" userId="d73119559fd908c0" providerId="LiveId" clId="{E031C2B7-0168-442C-A7A1-6F4ECCB8050C}" dt="2022-09-06T16:11:49.823" v="1073" actId="20577"/>
          <ac:spMkLst>
            <pc:docMk/>
            <pc:sldMk cId="2574802722" sldId="284"/>
            <ac:spMk id="8" creationId="{EE9B8C62-DCD3-F5BC-FA87-0D0F988579AE}"/>
          </ac:spMkLst>
        </pc:spChg>
        <pc:picChg chg="del">
          <ac:chgData name="박 태석" userId="d73119559fd908c0" providerId="LiveId" clId="{E031C2B7-0168-442C-A7A1-6F4ECCB8050C}" dt="2022-09-06T16:11:55.090" v="1081" actId="478"/>
          <ac:picMkLst>
            <pc:docMk/>
            <pc:sldMk cId="2574802722" sldId="284"/>
            <ac:picMk id="6" creationId="{AF8FF4C6-11E6-C043-7CBC-B9BA298710AD}"/>
          </ac:picMkLst>
        </pc:picChg>
        <pc:picChg chg="del">
          <ac:chgData name="박 태석" userId="d73119559fd908c0" providerId="LiveId" clId="{E031C2B7-0168-442C-A7A1-6F4ECCB8050C}" dt="2022-09-06T16:11:55.442" v="1082" actId="478"/>
          <ac:picMkLst>
            <pc:docMk/>
            <pc:sldMk cId="2574802722" sldId="284"/>
            <ac:picMk id="22" creationId="{671DEBEF-871A-4799-9788-95E16E6AAF24}"/>
          </ac:picMkLst>
        </pc:picChg>
        <pc:picChg chg="del">
          <ac:chgData name="박 태석" userId="d73119559fd908c0" providerId="LiveId" clId="{E031C2B7-0168-442C-A7A1-6F4ECCB8050C}" dt="2022-09-06T16:11:51.841" v="1074" actId="478"/>
          <ac:picMkLst>
            <pc:docMk/>
            <pc:sldMk cId="2574802722" sldId="284"/>
            <ac:picMk id="24" creationId="{27393E40-9D52-4BFF-9372-87F1015D4129}"/>
          </ac:picMkLst>
        </pc:picChg>
        <pc:picChg chg="del">
          <ac:chgData name="박 태석" userId="d73119559fd908c0" providerId="LiveId" clId="{E031C2B7-0168-442C-A7A1-6F4ECCB8050C}" dt="2022-09-06T16:11:52.180" v="1075" actId="478"/>
          <ac:picMkLst>
            <pc:docMk/>
            <pc:sldMk cId="2574802722" sldId="284"/>
            <ac:picMk id="26" creationId="{129A5D62-B619-4EC4-B896-1710FF384E4E}"/>
          </ac:picMkLst>
        </pc:picChg>
        <pc:picChg chg="del">
          <ac:chgData name="박 태석" userId="d73119559fd908c0" providerId="LiveId" clId="{E031C2B7-0168-442C-A7A1-6F4ECCB8050C}" dt="2022-09-06T16:11:55.809" v="1083" actId="478"/>
          <ac:picMkLst>
            <pc:docMk/>
            <pc:sldMk cId="2574802722" sldId="284"/>
            <ac:picMk id="32" creationId="{F131EC89-203A-4D04-8A30-8B6A40954148}"/>
          </ac:picMkLst>
        </pc:picChg>
        <pc:picChg chg="del">
          <ac:chgData name="박 태석" userId="d73119559fd908c0" providerId="LiveId" clId="{E031C2B7-0168-442C-A7A1-6F4ECCB8050C}" dt="2022-09-06T16:11:52.599" v="1076" actId="478"/>
          <ac:picMkLst>
            <pc:docMk/>
            <pc:sldMk cId="2574802722" sldId="284"/>
            <ac:picMk id="34" creationId="{3576383B-21D2-4E06-B124-2673295B08C7}"/>
          </ac:picMkLst>
        </pc:picChg>
        <pc:picChg chg="del">
          <ac:chgData name="박 태석" userId="d73119559fd908c0" providerId="LiveId" clId="{E031C2B7-0168-442C-A7A1-6F4ECCB8050C}" dt="2022-09-06T16:11:54.762" v="1080" actId="478"/>
          <ac:picMkLst>
            <pc:docMk/>
            <pc:sldMk cId="2574802722" sldId="284"/>
            <ac:picMk id="36" creationId="{1717F431-BE1A-49C2-A156-0CCEFAE72678}"/>
          </ac:picMkLst>
        </pc:picChg>
        <pc:picChg chg="del">
          <ac:chgData name="박 태석" userId="d73119559fd908c0" providerId="LiveId" clId="{E031C2B7-0168-442C-A7A1-6F4ECCB8050C}" dt="2022-09-06T16:11:54.597" v="1079" actId="478"/>
          <ac:picMkLst>
            <pc:docMk/>
            <pc:sldMk cId="2574802722" sldId="284"/>
            <ac:picMk id="38" creationId="{DA410896-47C6-4998-9315-EFE6C6212E9E}"/>
          </ac:picMkLst>
        </pc:picChg>
        <pc:picChg chg="del">
          <ac:chgData name="박 태석" userId="d73119559fd908c0" providerId="LiveId" clId="{E031C2B7-0168-442C-A7A1-6F4ECCB8050C}" dt="2022-09-06T16:11:53.665" v="1077" actId="478"/>
          <ac:picMkLst>
            <pc:docMk/>
            <pc:sldMk cId="2574802722" sldId="284"/>
            <ac:picMk id="42" creationId="{0C68EA24-A949-459D-AC25-F9EBE86CD5AB}"/>
          </ac:picMkLst>
        </pc:picChg>
        <pc:picChg chg="del">
          <ac:chgData name="박 태석" userId="d73119559fd908c0" providerId="LiveId" clId="{E031C2B7-0168-442C-A7A1-6F4ECCB8050C}" dt="2022-09-06T16:11:53.921" v="1078" actId="478"/>
          <ac:picMkLst>
            <pc:docMk/>
            <pc:sldMk cId="2574802722" sldId="284"/>
            <ac:picMk id="44" creationId="{3D2D6ED8-3477-4A22-9F2E-148E22ED7D04}"/>
          </ac:picMkLst>
        </pc:picChg>
      </pc:sldChg>
      <pc:sldChg chg="modSp add mod ord setBg">
        <pc:chgData name="박 태석" userId="d73119559fd908c0" providerId="LiveId" clId="{E031C2B7-0168-442C-A7A1-6F4ECCB8050C}" dt="2022-09-06T16:07:59.399" v="978"/>
        <pc:sldMkLst>
          <pc:docMk/>
          <pc:sldMk cId="1406508035" sldId="285"/>
        </pc:sldMkLst>
        <pc:spChg chg="mod">
          <ac:chgData name="박 태석" userId="d73119559fd908c0" providerId="LiveId" clId="{E031C2B7-0168-442C-A7A1-6F4ECCB8050C}" dt="2022-09-06T16:07:14.308" v="931" actId="20577"/>
          <ac:spMkLst>
            <pc:docMk/>
            <pc:sldMk cId="1406508035" sldId="285"/>
            <ac:spMk id="8" creationId="{EE9B8C62-DCD3-F5BC-FA87-0D0F988579AE}"/>
          </ac:spMkLst>
        </pc:spChg>
        <pc:spChg chg="mod">
          <ac:chgData name="박 태석" userId="d73119559fd908c0" providerId="LiveId" clId="{E031C2B7-0168-442C-A7A1-6F4ECCB8050C}" dt="2022-09-06T16:07:25.525" v="951"/>
          <ac:spMkLst>
            <pc:docMk/>
            <pc:sldMk cId="1406508035" sldId="285"/>
            <ac:spMk id="10" creationId="{3941AAF0-FD27-229B-8619-C578BAFDAF37}"/>
          </ac:spMkLst>
        </pc:spChg>
      </pc:sldChg>
      <pc:sldChg chg="modSp add mod ord setBg">
        <pc:chgData name="박 태석" userId="d73119559fd908c0" providerId="LiveId" clId="{E031C2B7-0168-442C-A7A1-6F4ECCB8050C}" dt="2022-09-06T16:08:55.236" v="1057"/>
        <pc:sldMkLst>
          <pc:docMk/>
          <pc:sldMk cId="2651495174" sldId="286"/>
        </pc:sldMkLst>
        <pc:spChg chg="mod">
          <ac:chgData name="박 태석" userId="d73119559fd908c0" providerId="LiveId" clId="{E031C2B7-0168-442C-A7A1-6F4ECCB8050C}" dt="2022-09-06T16:08:15.486" v="989" actId="20577"/>
          <ac:spMkLst>
            <pc:docMk/>
            <pc:sldMk cId="2651495174" sldId="286"/>
            <ac:spMk id="8" creationId="{EE9B8C62-DCD3-F5BC-FA87-0D0F988579AE}"/>
          </ac:spMkLst>
        </pc:spChg>
        <pc:spChg chg="mod">
          <ac:chgData name="박 태석" userId="d73119559fd908c0" providerId="LiveId" clId="{E031C2B7-0168-442C-A7A1-6F4ECCB8050C}" dt="2022-09-06T16:08:38.369" v="1037" actId="20577"/>
          <ac:spMkLst>
            <pc:docMk/>
            <pc:sldMk cId="2651495174" sldId="286"/>
            <ac:spMk id="10" creationId="{3941AAF0-FD27-229B-8619-C578BAFDAF37}"/>
          </ac:spMkLst>
        </pc:spChg>
      </pc:sldChg>
      <pc:sldChg chg="modSp add mod ord setBg">
        <pc:chgData name="박 태석" userId="d73119559fd908c0" providerId="LiveId" clId="{E031C2B7-0168-442C-A7A1-6F4ECCB8050C}" dt="2022-09-06T16:08:53.061" v="1055"/>
        <pc:sldMkLst>
          <pc:docMk/>
          <pc:sldMk cId="1378820864" sldId="287"/>
        </pc:sldMkLst>
        <pc:spChg chg="mod">
          <ac:chgData name="박 태석" userId="d73119559fd908c0" providerId="LiveId" clId="{E031C2B7-0168-442C-A7A1-6F4ECCB8050C}" dt="2022-09-06T16:08:18.330" v="991" actId="20577"/>
          <ac:spMkLst>
            <pc:docMk/>
            <pc:sldMk cId="1378820864" sldId="287"/>
            <ac:spMk id="8" creationId="{EE9B8C62-DCD3-F5BC-FA87-0D0F988579AE}"/>
          </ac:spMkLst>
        </pc:spChg>
        <pc:spChg chg="mod">
          <ac:chgData name="박 태석" userId="d73119559fd908c0" providerId="LiveId" clId="{E031C2B7-0168-442C-A7A1-6F4ECCB8050C}" dt="2022-09-06T16:08:42.938" v="1051"/>
          <ac:spMkLst>
            <pc:docMk/>
            <pc:sldMk cId="1378820864" sldId="287"/>
            <ac:spMk id="10" creationId="{3941AAF0-FD27-229B-8619-C578BAFDAF37}"/>
          </ac:spMkLst>
        </pc:spChg>
      </pc:sldChg>
      <pc:sldChg chg="modSp add mod ord setBg">
        <pc:chgData name="박 태석" userId="d73119559fd908c0" providerId="LiveId" clId="{E031C2B7-0168-442C-A7A1-6F4ECCB8050C}" dt="2022-09-06T16:09:03.509" v="1059"/>
        <pc:sldMkLst>
          <pc:docMk/>
          <pc:sldMk cId="3519248039" sldId="288"/>
        </pc:sldMkLst>
        <pc:spChg chg="mod">
          <ac:chgData name="박 태석" userId="d73119559fd908c0" providerId="LiveId" clId="{E031C2B7-0168-442C-A7A1-6F4ECCB8050C}" dt="2022-09-06T16:08:20.819" v="993" actId="20577"/>
          <ac:spMkLst>
            <pc:docMk/>
            <pc:sldMk cId="3519248039" sldId="288"/>
            <ac:spMk id="8" creationId="{EE9B8C62-DCD3-F5BC-FA87-0D0F988579AE}"/>
          </ac:spMkLst>
        </pc:spChg>
        <pc:spChg chg="mod">
          <ac:chgData name="박 태석" userId="d73119559fd908c0" providerId="LiveId" clId="{E031C2B7-0168-442C-A7A1-6F4ECCB8050C}" dt="2022-09-06T16:08:26.805" v="1013"/>
          <ac:spMkLst>
            <pc:docMk/>
            <pc:sldMk cId="3519248039" sldId="288"/>
            <ac:spMk id="10" creationId="{3941AAF0-FD27-229B-8619-C578BAFDAF37}"/>
          </ac:spMkLst>
        </pc:spChg>
      </pc:sldChg>
    </pc:docChg>
  </pc:docChgLst>
  <pc:docChgLst>
    <pc:chgData name="박 태석" userId="d73119559fd908c0" providerId="LiveId" clId="{2F398432-EE9F-4A29-B7C9-629F5E13BA72}"/>
    <pc:docChg chg="undo custSel addSld delSld modSld sldOrd">
      <pc:chgData name="박 태석" userId="d73119559fd908c0" providerId="LiveId" clId="{2F398432-EE9F-4A29-B7C9-629F5E13BA72}" dt="2022-08-20T03:43:43.543" v="424"/>
      <pc:docMkLst>
        <pc:docMk/>
      </pc:docMkLst>
      <pc:sldChg chg="modSp mod">
        <pc:chgData name="박 태석" userId="d73119559fd908c0" providerId="LiveId" clId="{2F398432-EE9F-4A29-B7C9-629F5E13BA72}" dt="2022-08-20T01:22:47.442" v="77"/>
        <pc:sldMkLst>
          <pc:docMk/>
          <pc:sldMk cId="3668988716" sldId="257"/>
        </pc:sldMkLst>
        <pc:spChg chg="mod">
          <ac:chgData name="박 태석" userId="d73119559fd908c0" providerId="LiveId" clId="{2F398432-EE9F-4A29-B7C9-629F5E13BA72}" dt="2022-08-20T01:22:47.442" v="77"/>
          <ac:spMkLst>
            <pc:docMk/>
            <pc:sldMk cId="3668988716" sldId="257"/>
            <ac:spMk id="8" creationId="{EE9B8C62-DCD3-F5BC-FA87-0D0F988579AE}"/>
          </ac:spMkLst>
        </pc:spChg>
        <pc:spChg chg="mod">
          <ac:chgData name="박 태석" userId="d73119559fd908c0" providerId="LiveId" clId="{2F398432-EE9F-4A29-B7C9-629F5E13BA72}" dt="2022-08-20T01:22:40.922" v="53" actId="20577"/>
          <ac:spMkLst>
            <pc:docMk/>
            <pc:sldMk cId="3668988716" sldId="257"/>
            <ac:spMk id="10" creationId="{3941AAF0-FD27-229B-8619-C578BAFDAF37}"/>
          </ac:spMkLst>
        </pc:spChg>
      </pc:sldChg>
      <pc:sldChg chg="modSp mod">
        <pc:chgData name="박 태석" userId="d73119559fd908c0" providerId="LiveId" clId="{2F398432-EE9F-4A29-B7C9-629F5E13BA72}" dt="2022-08-20T01:52:22.821" v="295" actId="20577"/>
        <pc:sldMkLst>
          <pc:docMk/>
          <pc:sldMk cId="3726355240" sldId="258"/>
        </pc:sldMkLst>
        <pc:spChg chg="mod">
          <ac:chgData name="박 태석" userId="d73119559fd908c0" providerId="LiveId" clId="{2F398432-EE9F-4A29-B7C9-629F5E13BA72}" dt="2022-08-20T01:25:38.734" v="283" actId="20577"/>
          <ac:spMkLst>
            <pc:docMk/>
            <pc:sldMk cId="3726355240" sldId="258"/>
            <ac:spMk id="8" creationId="{EE9B8C62-DCD3-F5BC-FA87-0D0F988579AE}"/>
          </ac:spMkLst>
        </pc:spChg>
        <pc:spChg chg="mod">
          <ac:chgData name="박 태석" userId="d73119559fd908c0" providerId="LiveId" clId="{2F398432-EE9F-4A29-B7C9-629F5E13BA72}" dt="2022-08-20T01:52:22.821" v="295" actId="20577"/>
          <ac:spMkLst>
            <pc:docMk/>
            <pc:sldMk cId="3726355240" sldId="258"/>
            <ac:spMk id="52" creationId="{00000000-0000-0000-0000-000000000000}"/>
          </ac:spMkLst>
        </pc:spChg>
        <pc:spChg chg="mod">
          <ac:chgData name="박 태석" userId="d73119559fd908c0" providerId="LiveId" clId="{2F398432-EE9F-4A29-B7C9-629F5E13BA72}" dt="2022-08-20T01:24:57.505" v="208" actId="20577"/>
          <ac:spMkLst>
            <pc:docMk/>
            <pc:sldMk cId="3726355240" sldId="258"/>
            <ac:spMk id="53" creationId="{369323A4-E889-4245-A8F9-7046C63FB96D}"/>
          </ac:spMkLst>
        </pc:spChg>
        <pc:spChg chg="mod">
          <ac:chgData name="박 태석" userId="d73119559fd908c0" providerId="LiveId" clId="{2F398432-EE9F-4A29-B7C9-629F5E13BA72}" dt="2022-08-20T01:23:09.351" v="82" actId="20577"/>
          <ac:spMkLst>
            <pc:docMk/>
            <pc:sldMk cId="3726355240" sldId="258"/>
            <ac:spMk id="54" creationId="{00000000-0000-0000-0000-000000000000}"/>
          </ac:spMkLst>
        </pc:spChg>
        <pc:spChg chg="mod">
          <ac:chgData name="박 태석" userId="d73119559fd908c0" providerId="LiveId" clId="{2F398432-EE9F-4A29-B7C9-629F5E13BA72}" dt="2022-08-20T01:23:05.875" v="81" actId="20577"/>
          <ac:spMkLst>
            <pc:docMk/>
            <pc:sldMk cId="3726355240" sldId="258"/>
            <ac:spMk id="55" creationId="{00000000-0000-0000-0000-000000000000}"/>
          </ac:spMkLst>
        </pc:spChg>
        <pc:spChg chg="mod">
          <ac:chgData name="박 태석" userId="d73119559fd908c0" providerId="LiveId" clId="{2F398432-EE9F-4A29-B7C9-629F5E13BA72}" dt="2022-08-20T01:52:21.626" v="294" actId="20577"/>
          <ac:spMkLst>
            <pc:docMk/>
            <pc:sldMk cId="3726355240" sldId="258"/>
            <ac:spMk id="56" creationId="{00000000-0000-0000-0000-000000000000}"/>
          </ac:spMkLst>
        </pc:spChg>
        <pc:spChg chg="mod">
          <ac:chgData name="박 태석" userId="d73119559fd908c0" providerId="LiveId" clId="{2F398432-EE9F-4A29-B7C9-629F5E13BA72}" dt="2022-08-20T01:24:59.133" v="209" actId="20577"/>
          <ac:spMkLst>
            <pc:docMk/>
            <pc:sldMk cId="3726355240" sldId="258"/>
            <ac:spMk id="57" creationId="{369323A4-E889-4245-A8F9-7046C63FB96D}"/>
          </ac:spMkLst>
        </pc:spChg>
        <pc:spChg chg="mod">
          <ac:chgData name="박 태석" userId="d73119559fd908c0" providerId="LiveId" clId="{2F398432-EE9F-4A29-B7C9-629F5E13BA72}" dt="2022-08-20T01:25:02.012" v="211" actId="20577"/>
          <ac:spMkLst>
            <pc:docMk/>
            <pc:sldMk cId="3726355240" sldId="258"/>
            <ac:spMk id="58" creationId="{369323A4-E889-4245-A8F9-7046C63FB96D}"/>
          </ac:spMkLst>
        </pc:spChg>
        <pc:spChg chg="mod">
          <ac:chgData name="박 태석" userId="d73119559fd908c0" providerId="LiveId" clId="{2F398432-EE9F-4A29-B7C9-629F5E13BA72}" dt="2022-08-20T01:25:00.596" v="210" actId="20577"/>
          <ac:spMkLst>
            <pc:docMk/>
            <pc:sldMk cId="3726355240" sldId="258"/>
            <ac:spMk id="59" creationId="{369323A4-E889-4245-A8F9-7046C63FB96D}"/>
          </ac:spMkLst>
        </pc:spChg>
      </pc:sldChg>
      <pc:sldChg chg="modSp mod">
        <pc:chgData name="박 태석" userId="d73119559fd908c0" providerId="LiveId" clId="{2F398432-EE9F-4A29-B7C9-629F5E13BA72}" dt="2022-08-20T03:40:45.585" v="314"/>
        <pc:sldMkLst>
          <pc:docMk/>
          <pc:sldMk cId="3031465842" sldId="259"/>
        </pc:sldMkLst>
        <pc:spChg chg="mod">
          <ac:chgData name="박 태석" userId="d73119559fd908c0" providerId="LiveId" clId="{2F398432-EE9F-4A29-B7C9-629F5E13BA72}" dt="2022-08-20T03:40:45.585" v="314"/>
          <ac:spMkLst>
            <pc:docMk/>
            <pc:sldMk cId="3031465842" sldId="259"/>
            <ac:spMk id="8" creationId="{EE9B8C62-DCD3-F5BC-FA87-0D0F988579AE}"/>
          </ac:spMkLst>
        </pc:spChg>
      </pc:sldChg>
      <pc:sldChg chg="modSp mod">
        <pc:chgData name="박 태석" userId="d73119559fd908c0" providerId="LiveId" clId="{2F398432-EE9F-4A29-B7C9-629F5E13BA72}" dt="2022-08-20T01:25:51.894" v="285"/>
        <pc:sldMkLst>
          <pc:docMk/>
          <pc:sldMk cId="962676376" sldId="260"/>
        </pc:sldMkLst>
        <pc:spChg chg="mod">
          <ac:chgData name="박 태석" userId="d73119559fd908c0" providerId="LiveId" clId="{2F398432-EE9F-4A29-B7C9-629F5E13BA72}" dt="2022-08-20T01:25:51.894" v="285"/>
          <ac:spMkLst>
            <pc:docMk/>
            <pc:sldMk cId="962676376" sldId="260"/>
            <ac:spMk id="8" creationId="{EE9B8C62-DCD3-F5BC-FA87-0D0F988579AE}"/>
          </ac:spMkLst>
        </pc:spChg>
      </pc:sldChg>
      <pc:sldChg chg="modSp mod ord">
        <pc:chgData name="박 태석" userId="d73119559fd908c0" providerId="LiveId" clId="{2F398432-EE9F-4A29-B7C9-629F5E13BA72}" dt="2022-08-20T01:51:23.310" v="289"/>
        <pc:sldMkLst>
          <pc:docMk/>
          <pc:sldMk cId="759342103" sldId="261"/>
        </pc:sldMkLst>
        <pc:spChg chg="mod">
          <ac:chgData name="박 태석" userId="d73119559fd908c0" providerId="LiveId" clId="{2F398432-EE9F-4A29-B7C9-629F5E13BA72}" dt="2022-08-20T01:25:54.247" v="286"/>
          <ac:spMkLst>
            <pc:docMk/>
            <pc:sldMk cId="759342103" sldId="261"/>
            <ac:spMk id="8" creationId="{EE9B8C62-DCD3-F5BC-FA87-0D0F988579AE}"/>
          </ac:spMkLst>
        </pc:spChg>
      </pc:sldChg>
      <pc:sldChg chg="addSp delSp modSp add del mod setBg chgLayout">
        <pc:chgData name="박 태석" userId="d73119559fd908c0" providerId="LiveId" clId="{2F398432-EE9F-4A29-B7C9-629F5E13BA72}" dt="2022-08-20T03:43:01.226" v="363" actId="47"/>
        <pc:sldMkLst>
          <pc:docMk/>
          <pc:sldMk cId="554769189" sldId="263"/>
        </pc:sldMkLst>
        <pc:spChg chg="add del mod ord">
          <ac:chgData name="박 태석" userId="d73119559fd908c0" providerId="LiveId" clId="{2F398432-EE9F-4A29-B7C9-629F5E13BA72}" dt="2022-08-20T03:41:50.820" v="320" actId="700"/>
          <ac:spMkLst>
            <pc:docMk/>
            <pc:sldMk cId="554769189" sldId="263"/>
            <ac:spMk id="5" creationId="{F99345C0-0AB4-13F5-5E5B-ED7C15F8D486}"/>
          </ac:spMkLst>
        </pc:spChg>
        <pc:spChg chg="add del mod ord">
          <ac:chgData name="박 태석" userId="d73119559fd908c0" providerId="LiveId" clId="{2F398432-EE9F-4A29-B7C9-629F5E13BA72}" dt="2022-08-20T03:41:50.820" v="320" actId="700"/>
          <ac:spMkLst>
            <pc:docMk/>
            <pc:sldMk cId="554769189" sldId="263"/>
            <ac:spMk id="6" creationId="{A515995F-0E07-AAF3-C96F-42217EBC1F7F}"/>
          </ac:spMkLst>
        </pc:spChg>
      </pc:sldChg>
      <pc:sldChg chg="del">
        <pc:chgData name="박 태석" userId="d73119559fd908c0" providerId="LiveId" clId="{2F398432-EE9F-4A29-B7C9-629F5E13BA72}" dt="2022-08-20T03:40:11.733" v="296" actId="47"/>
        <pc:sldMkLst>
          <pc:docMk/>
          <pc:sldMk cId="2313346458" sldId="263"/>
        </pc:sldMkLst>
      </pc:sldChg>
      <pc:sldChg chg="addSp delSp modSp add mod ord setBg">
        <pc:chgData name="박 태석" userId="d73119559fd908c0" providerId="LiveId" clId="{2F398432-EE9F-4A29-B7C9-629F5E13BA72}" dt="2022-08-20T03:42:55.997" v="359"/>
        <pc:sldMkLst>
          <pc:docMk/>
          <pc:sldMk cId="311809084" sldId="264"/>
        </pc:sldMkLst>
        <pc:spChg chg="mod">
          <ac:chgData name="박 태석" userId="d73119559fd908c0" providerId="LiveId" clId="{2F398432-EE9F-4A29-B7C9-629F5E13BA72}" dt="2022-08-20T03:42:31.973" v="342"/>
          <ac:spMkLst>
            <pc:docMk/>
            <pc:sldMk cId="311809084" sldId="264"/>
            <ac:spMk id="8" creationId="{EE9B8C62-DCD3-F5BC-FA87-0D0F988579AE}"/>
          </ac:spMkLst>
        </pc:spChg>
        <pc:spChg chg="add del topLvl">
          <ac:chgData name="박 태석" userId="d73119559fd908c0" providerId="LiveId" clId="{2F398432-EE9F-4A29-B7C9-629F5E13BA72}" dt="2022-08-20T03:42:36.569" v="344" actId="478"/>
          <ac:spMkLst>
            <pc:docMk/>
            <pc:sldMk cId="311809084" sldId="264"/>
            <ac:spMk id="10" creationId="{3941AAF0-FD27-229B-8619-C578BAFDAF37}"/>
          </ac:spMkLst>
        </pc:spChg>
        <pc:spChg chg="del">
          <ac:chgData name="박 태석" userId="d73119559fd908c0" providerId="LiveId" clId="{2F398432-EE9F-4A29-B7C9-629F5E13BA72}" dt="2022-08-20T03:42:49.521" v="354" actId="478"/>
          <ac:spMkLst>
            <pc:docMk/>
            <pc:sldMk cId="311809084" sldId="264"/>
            <ac:spMk id="52" creationId="{00000000-0000-0000-0000-000000000000}"/>
          </ac:spMkLst>
        </pc:spChg>
        <pc:spChg chg="del mod">
          <ac:chgData name="박 태석" userId="d73119559fd908c0" providerId="LiveId" clId="{2F398432-EE9F-4A29-B7C9-629F5E13BA72}" dt="2022-08-20T03:42:43.618" v="350" actId="478"/>
          <ac:spMkLst>
            <pc:docMk/>
            <pc:sldMk cId="311809084" sldId="264"/>
            <ac:spMk id="53" creationId="{369323A4-E889-4245-A8F9-7046C63FB96D}"/>
          </ac:spMkLst>
        </pc:spChg>
        <pc:spChg chg="del">
          <ac:chgData name="박 태석" userId="d73119559fd908c0" providerId="LiveId" clId="{2F398432-EE9F-4A29-B7C9-629F5E13BA72}" dt="2022-08-20T03:42:48.865" v="353" actId="478"/>
          <ac:spMkLst>
            <pc:docMk/>
            <pc:sldMk cId="311809084" sldId="264"/>
            <ac:spMk id="54" creationId="{00000000-0000-0000-0000-000000000000}"/>
          </ac:spMkLst>
        </pc:spChg>
        <pc:spChg chg="del">
          <ac:chgData name="박 태석" userId="d73119559fd908c0" providerId="LiveId" clId="{2F398432-EE9F-4A29-B7C9-629F5E13BA72}" dt="2022-08-20T03:42:47.825" v="352" actId="478"/>
          <ac:spMkLst>
            <pc:docMk/>
            <pc:sldMk cId="311809084" sldId="264"/>
            <ac:spMk id="55" creationId="{00000000-0000-0000-0000-000000000000}"/>
          </ac:spMkLst>
        </pc:spChg>
        <pc:spChg chg="del">
          <ac:chgData name="박 태석" userId="d73119559fd908c0" providerId="LiveId" clId="{2F398432-EE9F-4A29-B7C9-629F5E13BA72}" dt="2022-08-20T03:42:37.905" v="345" actId="478"/>
          <ac:spMkLst>
            <pc:docMk/>
            <pc:sldMk cId="311809084" sldId="264"/>
            <ac:spMk id="56" creationId="{00000000-0000-0000-0000-000000000000}"/>
          </ac:spMkLst>
        </pc:spChg>
        <pc:spChg chg="del">
          <ac:chgData name="박 태석" userId="d73119559fd908c0" providerId="LiveId" clId="{2F398432-EE9F-4A29-B7C9-629F5E13BA72}" dt="2022-08-20T03:42:47.321" v="351" actId="478"/>
          <ac:spMkLst>
            <pc:docMk/>
            <pc:sldMk cId="311809084" sldId="264"/>
            <ac:spMk id="57" creationId="{369323A4-E889-4245-A8F9-7046C63FB96D}"/>
          </ac:spMkLst>
        </pc:spChg>
        <pc:spChg chg="del mod">
          <ac:chgData name="박 태석" userId="d73119559fd908c0" providerId="LiveId" clId="{2F398432-EE9F-4A29-B7C9-629F5E13BA72}" dt="2022-08-20T03:42:51.369" v="356" actId="478"/>
          <ac:spMkLst>
            <pc:docMk/>
            <pc:sldMk cId="311809084" sldId="264"/>
            <ac:spMk id="58" creationId="{369323A4-E889-4245-A8F9-7046C63FB96D}"/>
          </ac:spMkLst>
        </pc:spChg>
        <pc:spChg chg="del">
          <ac:chgData name="박 태석" userId="d73119559fd908c0" providerId="LiveId" clId="{2F398432-EE9F-4A29-B7C9-629F5E13BA72}" dt="2022-08-20T03:42:52.449" v="357" actId="478"/>
          <ac:spMkLst>
            <pc:docMk/>
            <pc:sldMk cId="311809084" sldId="264"/>
            <ac:spMk id="59" creationId="{369323A4-E889-4245-A8F9-7046C63FB96D}"/>
          </ac:spMkLst>
        </pc:spChg>
        <pc:grpChg chg="topLvl">
          <ac:chgData name="박 태석" userId="d73119559fd908c0" providerId="LiveId" clId="{2F398432-EE9F-4A29-B7C9-629F5E13BA72}" dt="2022-08-20T03:42:34.885" v="343" actId="478"/>
          <ac:grpSpMkLst>
            <pc:docMk/>
            <pc:sldMk cId="311809084" sldId="264"/>
            <ac:grpSpMk id="2" creationId="{00000000-0000-0000-0000-000000000000}"/>
          </ac:grpSpMkLst>
        </pc:grpChg>
        <pc:grpChg chg="add del">
          <ac:chgData name="박 태석" userId="d73119559fd908c0" providerId="LiveId" clId="{2F398432-EE9F-4A29-B7C9-629F5E13BA72}" dt="2022-08-20T03:42:41.353" v="349" actId="478"/>
          <ac:grpSpMkLst>
            <pc:docMk/>
            <pc:sldMk cId="311809084" sldId="264"/>
            <ac:grpSpMk id="3" creationId="{00000000-0000-0000-0000-000000000000}"/>
          </ac:grpSpMkLst>
        </pc:grpChg>
        <pc:grpChg chg="del">
          <ac:chgData name="박 태석" userId="d73119559fd908c0" providerId="LiveId" clId="{2F398432-EE9F-4A29-B7C9-629F5E13BA72}" dt="2022-08-20T03:42:38.162" v="346" actId="478"/>
          <ac:grpSpMkLst>
            <pc:docMk/>
            <pc:sldMk cId="311809084" sldId="264"/>
            <ac:grpSpMk id="44" creationId="{00000000-0000-0000-0000-000000000000}"/>
          </ac:grpSpMkLst>
        </pc:grpChg>
      </pc:sldChg>
      <pc:sldChg chg="del">
        <pc:chgData name="박 태석" userId="d73119559fd908c0" providerId="LiveId" clId="{2F398432-EE9F-4A29-B7C9-629F5E13BA72}" dt="2022-08-20T03:40:12.539" v="297" actId="47"/>
        <pc:sldMkLst>
          <pc:docMk/>
          <pc:sldMk cId="1077618084" sldId="264"/>
        </pc:sldMkLst>
      </pc:sldChg>
      <pc:sldChg chg="new del">
        <pc:chgData name="박 태석" userId="d73119559fd908c0" providerId="LiveId" clId="{2F398432-EE9F-4A29-B7C9-629F5E13BA72}" dt="2022-08-20T03:40:13.493" v="298" actId="47"/>
        <pc:sldMkLst>
          <pc:docMk/>
          <pc:sldMk cId="1113099188" sldId="265"/>
        </pc:sldMkLst>
      </pc:sldChg>
      <pc:sldChg chg="add del setBg">
        <pc:chgData name="박 태석" userId="d73119559fd908c0" providerId="LiveId" clId="{2F398432-EE9F-4A29-B7C9-629F5E13BA72}" dt="2022-08-20T03:43:01.226" v="363" actId="47"/>
        <pc:sldMkLst>
          <pc:docMk/>
          <pc:sldMk cId="2306375911" sldId="265"/>
        </pc:sldMkLst>
      </pc:sldChg>
      <pc:sldChg chg="add del setBg">
        <pc:chgData name="박 태석" userId="d73119559fd908c0" providerId="LiveId" clId="{2F398432-EE9F-4A29-B7C9-629F5E13BA72}" dt="2022-08-20T03:43:01.226" v="363" actId="47"/>
        <pc:sldMkLst>
          <pc:docMk/>
          <pc:sldMk cId="3439143859" sldId="266"/>
        </pc:sldMkLst>
      </pc:sldChg>
      <pc:sldChg chg="modSp add mod setBg">
        <pc:chgData name="박 태석" userId="d73119559fd908c0" providerId="LiveId" clId="{2F398432-EE9F-4A29-B7C9-629F5E13BA72}" dt="2022-08-20T03:43:29.754" v="389"/>
        <pc:sldMkLst>
          <pc:docMk/>
          <pc:sldMk cId="1161284374" sldId="267"/>
        </pc:sldMkLst>
        <pc:spChg chg="mod">
          <ac:chgData name="박 태석" userId="d73119559fd908c0" providerId="LiveId" clId="{2F398432-EE9F-4A29-B7C9-629F5E13BA72}" dt="2022-08-20T03:43:29.754" v="389"/>
          <ac:spMkLst>
            <pc:docMk/>
            <pc:sldMk cId="1161284374" sldId="267"/>
            <ac:spMk id="8" creationId="{EE9B8C62-DCD3-F5BC-FA87-0D0F988579AE}"/>
          </ac:spMkLst>
        </pc:spChg>
      </pc:sldChg>
      <pc:sldChg chg="add del setBg">
        <pc:chgData name="박 태석" userId="d73119559fd908c0" providerId="LiveId" clId="{2F398432-EE9F-4A29-B7C9-629F5E13BA72}" dt="2022-08-20T03:42:08.221" v="323"/>
        <pc:sldMkLst>
          <pc:docMk/>
          <pc:sldMk cId="1569838312" sldId="267"/>
        </pc:sldMkLst>
      </pc:sldChg>
      <pc:sldChg chg="add del setBg">
        <pc:chgData name="박 태석" userId="d73119559fd908c0" providerId="LiveId" clId="{2F398432-EE9F-4A29-B7C9-629F5E13BA72}" dt="2022-08-20T03:42:27.340" v="328"/>
        <pc:sldMkLst>
          <pc:docMk/>
          <pc:sldMk cId="3873451063" sldId="267"/>
        </pc:sldMkLst>
      </pc:sldChg>
      <pc:sldChg chg="modSp add mod setBg">
        <pc:chgData name="박 태석" userId="d73119559fd908c0" providerId="LiveId" clId="{2F398432-EE9F-4A29-B7C9-629F5E13BA72}" dt="2022-08-20T03:43:38.440" v="411"/>
        <pc:sldMkLst>
          <pc:docMk/>
          <pc:sldMk cId="3861804478" sldId="268"/>
        </pc:sldMkLst>
        <pc:spChg chg="mod">
          <ac:chgData name="박 태석" userId="d73119559fd908c0" providerId="LiveId" clId="{2F398432-EE9F-4A29-B7C9-629F5E13BA72}" dt="2022-08-20T03:43:38.440" v="411"/>
          <ac:spMkLst>
            <pc:docMk/>
            <pc:sldMk cId="3861804478" sldId="268"/>
            <ac:spMk id="8" creationId="{EE9B8C62-DCD3-F5BC-FA87-0D0F988579AE}"/>
          </ac:spMkLst>
        </pc:spChg>
      </pc:sldChg>
      <pc:sldChg chg="modSp add mod setBg">
        <pc:chgData name="박 태석" userId="d73119559fd908c0" providerId="LiveId" clId="{2F398432-EE9F-4A29-B7C9-629F5E13BA72}" dt="2022-08-20T03:43:43.543" v="424"/>
        <pc:sldMkLst>
          <pc:docMk/>
          <pc:sldMk cId="2279304887" sldId="269"/>
        </pc:sldMkLst>
        <pc:spChg chg="mod">
          <ac:chgData name="박 태석" userId="d73119559fd908c0" providerId="LiveId" clId="{2F398432-EE9F-4A29-B7C9-629F5E13BA72}" dt="2022-08-20T03:43:43.543" v="424"/>
          <ac:spMkLst>
            <pc:docMk/>
            <pc:sldMk cId="2279304887" sldId="269"/>
            <ac:spMk id="8" creationId="{EE9B8C62-DCD3-F5BC-FA87-0D0F988579AE}"/>
          </ac:spMkLst>
        </pc:spChg>
      </pc:sldChg>
    </pc:docChg>
  </pc:docChgLst>
  <pc:docChgLst>
    <pc:chgData name="박 태석" userId="d73119559fd908c0" providerId="LiveId" clId="{662302BF-377B-4F62-A1D4-469C9E5B9444}"/>
    <pc:docChg chg="undo custSel modSld">
      <pc:chgData name="박 태석" userId="d73119559fd908c0" providerId="LiveId" clId="{662302BF-377B-4F62-A1D4-469C9E5B9444}" dt="2022-08-21T14:39:51.949" v="5" actId="113"/>
      <pc:docMkLst>
        <pc:docMk/>
      </pc:docMkLst>
      <pc:sldChg chg="modSp mod">
        <pc:chgData name="박 태석" userId="d73119559fd908c0" providerId="LiveId" clId="{662302BF-377B-4F62-A1D4-469C9E5B9444}" dt="2022-08-21T14:39:51.949" v="5" actId="113"/>
        <pc:sldMkLst>
          <pc:docMk/>
          <pc:sldMk cId="3668988716" sldId="257"/>
        </pc:sldMkLst>
        <pc:spChg chg="mod">
          <ac:chgData name="박 태석" userId="d73119559fd908c0" providerId="LiveId" clId="{662302BF-377B-4F62-A1D4-469C9E5B9444}" dt="2022-08-21T14:39:51.949" v="5" actId="113"/>
          <ac:spMkLst>
            <pc:docMk/>
            <pc:sldMk cId="3668988716" sldId="257"/>
            <ac:spMk id="8" creationId="{EE9B8C62-DCD3-F5BC-FA87-0D0F988579AE}"/>
          </ac:spMkLst>
        </pc:spChg>
        <pc:grpChg chg="mod">
          <ac:chgData name="박 태석" userId="d73119559fd908c0" providerId="LiveId" clId="{662302BF-377B-4F62-A1D4-469C9E5B9444}" dt="2022-08-21T14:39:48.545" v="2" actId="1076"/>
          <ac:grpSpMkLst>
            <pc:docMk/>
            <pc:sldMk cId="3668988716" sldId="257"/>
            <ac:grpSpMk id="3" creationId="{00000000-0000-0000-0000-000000000000}"/>
          </ac:grpSpMkLst>
        </pc:grpChg>
      </pc:sldChg>
      <pc:sldChg chg="modSp mod">
        <pc:chgData name="박 태석" userId="d73119559fd908c0" providerId="LiveId" clId="{662302BF-377B-4F62-A1D4-469C9E5B9444}" dt="2022-08-21T14:39:45.158" v="0" actId="207"/>
        <pc:sldMkLst>
          <pc:docMk/>
          <pc:sldMk cId="311809084" sldId="264"/>
        </pc:sldMkLst>
        <pc:spChg chg="mod">
          <ac:chgData name="박 태석" userId="d73119559fd908c0" providerId="LiveId" clId="{662302BF-377B-4F62-A1D4-469C9E5B9444}" dt="2022-08-21T14:39:45.158" v="0" actId="207"/>
          <ac:spMkLst>
            <pc:docMk/>
            <pc:sldMk cId="311809084" sldId="264"/>
            <ac:spMk id="14" creationId="{74E0D2A6-7D0C-4F85-B3AB-2B9B481619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02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41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44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59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71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34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25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0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92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90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55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02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4C6AB4"/>
          </a:fgClr>
          <a:bgClr>
            <a:srgbClr val="5A75B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204014" y="2143631"/>
            <a:ext cx="5783971" cy="1933069"/>
            <a:chOff x="246974" y="-1012773"/>
            <a:chExt cx="11755200" cy="193306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143BFF2-D60D-8A0E-3EB3-DC93B335ADCA}"/>
                </a:ext>
              </a:extLst>
            </p:cNvPr>
            <p:cNvSpPr/>
            <p:nvPr/>
          </p:nvSpPr>
          <p:spPr>
            <a:xfrm>
              <a:off x="246976" y="-1012773"/>
              <a:ext cx="11755198" cy="1933069"/>
            </a:xfrm>
            <a:prstGeom prst="rect">
              <a:avLst/>
            </a:prstGeom>
            <a:pattFill prst="dkHorz">
              <a:fgClr>
                <a:srgbClr val="B9CBFD"/>
              </a:fgClr>
              <a:bgClr>
                <a:srgbClr val="86A6FB"/>
              </a:bgClr>
            </a:patt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E9B8C62-DCD3-F5BC-FA87-0D0F988579AE}"/>
                </a:ext>
              </a:extLst>
            </p:cNvPr>
            <p:cNvSpPr/>
            <p:nvPr/>
          </p:nvSpPr>
          <p:spPr>
            <a:xfrm>
              <a:off x="246974" y="234502"/>
              <a:ext cx="11755200" cy="582324"/>
            </a:xfrm>
            <a:prstGeom prst="rect">
              <a:avLst/>
            </a:prstGeom>
            <a:solidFill>
              <a:srgbClr val="A3DCF6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1600" b="1" kern="0" dirty="0" err="1">
                  <a:ln w="15875">
                    <a:noFill/>
                  </a:ln>
                  <a:solidFill>
                    <a:schemeClr val="tx1"/>
                  </a:solidFill>
                  <a:ea typeface="Tmon몬소리 Black" panose="02000A03000000000000" pitchFamily="2" charset="-127"/>
                </a:rPr>
                <a:t>노민섭</a:t>
              </a:r>
              <a:r>
                <a:rPr lang="en-US" altLang="ko-KR" sz="1600" b="1" kern="0" dirty="0">
                  <a:ln w="15875">
                    <a:noFill/>
                  </a:ln>
                  <a:solidFill>
                    <a:schemeClr val="tx1"/>
                  </a:solidFill>
                  <a:ea typeface="Tmon몬소리 Black" panose="02000A03000000000000" pitchFamily="2" charset="-127"/>
                </a:rPr>
                <a:t>, </a:t>
              </a:r>
              <a:r>
                <a:rPr lang="ko-KR" altLang="en-US" sz="1600" b="1" kern="0" dirty="0">
                  <a:ln w="15875">
                    <a:noFill/>
                  </a:ln>
                  <a:solidFill>
                    <a:schemeClr val="tx1"/>
                  </a:solidFill>
                  <a:ea typeface="Tmon몬소리 Black" panose="02000A03000000000000" pitchFamily="2" charset="-127"/>
                </a:rPr>
                <a:t>박태석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41AAF0-FD27-229B-8619-C578BAFDAF37}"/>
              </a:ext>
            </a:extLst>
          </p:cNvPr>
          <p:cNvSpPr/>
          <p:nvPr/>
        </p:nvSpPr>
        <p:spPr>
          <a:xfrm>
            <a:off x="3204014" y="2143631"/>
            <a:ext cx="5783972" cy="1238655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i="1" kern="0" dirty="0">
                <a:ln w="158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A3DCF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KEYBOARD WARRIOR</a:t>
            </a:r>
          </a:p>
          <a:p>
            <a:pPr algn="ctr" latinLnBrk="0">
              <a:defRPr/>
            </a:pPr>
            <a:r>
              <a:rPr lang="ko-KR" altLang="en-US" sz="1050" kern="0" dirty="0">
                <a:solidFill>
                  <a:prstClr val="white">
                    <a:lumMod val="65000"/>
                  </a:prstClr>
                </a:solidFill>
              </a:rPr>
              <a:t>게이머들을 위한 </a:t>
            </a:r>
            <a:r>
              <a:rPr lang="en-US" altLang="ko-KR" sz="1050" kern="0" dirty="0">
                <a:solidFill>
                  <a:prstClr val="white">
                    <a:lumMod val="65000"/>
                  </a:prstClr>
                </a:solidFill>
              </a:rPr>
              <a:t>SNS</a:t>
            </a:r>
            <a:endParaRPr lang="ko-KR" altLang="en-US" sz="2800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FFC7D56-F4D0-DFD7-631C-3834A625CF2F}"/>
              </a:ext>
            </a:extLst>
          </p:cNvPr>
          <p:cNvCxnSpPr>
            <a:cxnSpLocks/>
          </p:cNvCxnSpPr>
          <p:nvPr/>
        </p:nvCxnSpPr>
        <p:spPr>
          <a:xfrm>
            <a:off x="3029995" y="3609519"/>
            <a:ext cx="324000" cy="0"/>
          </a:xfrm>
          <a:prstGeom prst="line">
            <a:avLst/>
          </a:prstGeom>
          <a:ln w="19050">
            <a:gradFill flip="none" rotWithShape="1">
              <a:gsLst>
                <a:gs pos="50000">
                  <a:schemeClr val="accent1">
                    <a:lumMod val="5000"/>
                    <a:lumOff val="9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F987109-2657-6E70-776C-367BB7F1820C}"/>
              </a:ext>
            </a:extLst>
          </p:cNvPr>
          <p:cNvCxnSpPr>
            <a:cxnSpLocks/>
          </p:cNvCxnSpPr>
          <p:nvPr/>
        </p:nvCxnSpPr>
        <p:spPr>
          <a:xfrm>
            <a:off x="3078349" y="3552752"/>
            <a:ext cx="468000" cy="0"/>
          </a:xfrm>
          <a:prstGeom prst="line">
            <a:avLst/>
          </a:prstGeom>
          <a:ln w="19050">
            <a:gradFill flip="none" rotWithShape="1">
              <a:gsLst>
                <a:gs pos="25000">
                  <a:schemeClr val="accent1">
                    <a:lumMod val="5000"/>
                    <a:lumOff val="95000"/>
                  </a:schemeClr>
                </a:gs>
                <a:gs pos="25000">
                  <a:schemeClr val="tx1">
                    <a:lumMod val="85000"/>
                    <a:lumOff val="1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FFC7D56-F4D0-DFD7-631C-3834A625CF2F}"/>
              </a:ext>
            </a:extLst>
          </p:cNvPr>
          <p:cNvCxnSpPr>
            <a:cxnSpLocks/>
          </p:cNvCxnSpPr>
          <p:nvPr/>
        </p:nvCxnSpPr>
        <p:spPr>
          <a:xfrm>
            <a:off x="8833103" y="2473663"/>
            <a:ext cx="324000" cy="0"/>
          </a:xfrm>
          <a:prstGeom prst="line">
            <a:avLst/>
          </a:prstGeom>
          <a:ln w="19050">
            <a:gradFill flip="none" rotWithShape="1">
              <a:gsLst>
                <a:gs pos="50000">
                  <a:schemeClr val="accent1">
                    <a:lumMod val="5000"/>
                    <a:lumOff val="9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F987109-2657-6E70-776C-367BB7F1820C}"/>
              </a:ext>
            </a:extLst>
          </p:cNvPr>
          <p:cNvCxnSpPr>
            <a:cxnSpLocks/>
          </p:cNvCxnSpPr>
          <p:nvPr/>
        </p:nvCxnSpPr>
        <p:spPr>
          <a:xfrm>
            <a:off x="8638569" y="2407371"/>
            <a:ext cx="468000" cy="0"/>
          </a:xfrm>
          <a:prstGeom prst="line">
            <a:avLst/>
          </a:prstGeom>
          <a:ln w="19050">
            <a:gradFill flip="none" rotWithShape="1">
              <a:gsLst>
                <a:gs pos="25000">
                  <a:schemeClr val="accent1">
                    <a:lumMod val="5000"/>
                    <a:lumOff val="95000"/>
                  </a:schemeClr>
                </a:gs>
                <a:gs pos="25000">
                  <a:schemeClr val="tx1">
                    <a:lumMod val="85000"/>
                    <a:lumOff val="15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988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7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1741" y="249742"/>
            <a:ext cx="11930435" cy="6358516"/>
            <a:chOff x="71741" y="249742"/>
            <a:chExt cx="11930435" cy="635851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41AAF0-FD27-229B-8619-C578BAFDAF37}"/>
                </a:ext>
              </a:extLst>
            </p:cNvPr>
            <p:cNvSpPr/>
            <p:nvPr/>
          </p:nvSpPr>
          <p:spPr>
            <a:xfrm>
              <a:off x="246974" y="1017292"/>
              <a:ext cx="11755202" cy="559096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1741" y="249742"/>
              <a:ext cx="11930435" cy="639690"/>
              <a:chOff x="71741" y="249742"/>
              <a:chExt cx="11930435" cy="63969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143BFF2-D60D-8A0E-3EB3-DC93B335ADCA}"/>
                  </a:ext>
                </a:extLst>
              </p:cNvPr>
              <p:cNvSpPr/>
              <p:nvPr/>
            </p:nvSpPr>
            <p:spPr>
              <a:xfrm>
                <a:off x="297774" y="307108"/>
                <a:ext cx="11704402" cy="582324"/>
              </a:xfrm>
              <a:prstGeom prst="rect">
                <a:avLst/>
              </a:prstGeom>
              <a:pattFill prst="dkHorz">
                <a:fgClr>
                  <a:srgbClr val="B9CBFD"/>
                </a:fgClr>
                <a:bgClr>
                  <a:srgbClr val="86A6FB"/>
                </a:bgClr>
              </a:patt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E9B8C62-DCD3-F5BC-FA87-0D0F988579AE}"/>
                  </a:ext>
                </a:extLst>
              </p:cNvPr>
              <p:cNvSpPr/>
              <p:nvPr/>
            </p:nvSpPr>
            <p:spPr>
              <a:xfrm>
                <a:off x="246974" y="249742"/>
                <a:ext cx="11704402" cy="582324"/>
              </a:xfrm>
              <a:prstGeom prst="rect">
                <a:avLst/>
              </a:prstGeom>
              <a:solidFill>
                <a:srgbClr val="A3DCF6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66700" latinLnBrk="0">
                  <a:defRPr/>
                </a:pPr>
                <a:r>
                  <a:rPr lang="ko-KR" altLang="en-US" sz="2800" i="1" kern="0" dirty="0">
                    <a:ln w="15875">
                      <a:solidFill>
                        <a:srgbClr val="4472C4">
                          <a:lumMod val="75000"/>
                        </a:srgbClr>
                      </a:solidFill>
                    </a:ln>
                    <a:solidFill>
                      <a:srgbClr val="F9F6E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주요 기능</a:t>
                </a: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FA34C91-A74B-6C10-4574-99D05D2CACDB}"/>
                  </a:ext>
                </a:extLst>
              </p:cNvPr>
              <p:cNvGrpSpPr/>
              <p:nvPr/>
            </p:nvGrpSpPr>
            <p:grpSpPr>
              <a:xfrm>
                <a:off x="11445599" y="363875"/>
                <a:ext cx="354118" cy="354058"/>
                <a:chOff x="2267614" y="5084836"/>
                <a:chExt cx="499192" cy="499107"/>
              </a:xfrm>
              <a:solidFill>
                <a:schemeClr val="bg1"/>
              </a:solidFill>
            </p:grpSpPr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54A0F0FD-37AE-02FF-03F6-3751A90AD3B7}"/>
                    </a:ext>
                  </a:extLst>
                </p:cNvPr>
                <p:cNvSpPr/>
                <p:nvPr/>
              </p:nvSpPr>
              <p:spPr>
                <a:xfrm rot="2700000">
                  <a:off x="2467516" y="5045363"/>
                  <a:ext cx="180000" cy="402825"/>
                </a:xfrm>
                <a:custGeom>
                  <a:avLst/>
                  <a:gdLst>
                    <a:gd name="connsiteX0" fmla="*/ 137298 w 180000"/>
                    <a:gd name="connsiteY0" fmla="*/ 7306 h 402825"/>
                    <a:gd name="connsiteX1" fmla="*/ 154937 w 180000"/>
                    <a:gd name="connsiteY1" fmla="*/ 0 h 402825"/>
                    <a:gd name="connsiteX2" fmla="*/ 179882 w 180000"/>
                    <a:gd name="connsiteY2" fmla="*/ 24945 h 402825"/>
                    <a:gd name="connsiteX3" fmla="*/ 179882 w 180000"/>
                    <a:gd name="connsiteY3" fmla="*/ 371055 h 402825"/>
                    <a:gd name="connsiteX4" fmla="*/ 178527 w 180000"/>
                    <a:gd name="connsiteY4" fmla="*/ 374325 h 402825"/>
                    <a:gd name="connsiteX5" fmla="*/ 180000 w 180000"/>
                    <a:gd name="connsiteY5" fmla="*/ 377880 h 402825"/>
                    <a:gd name="connsiteX6" fmla="*/ 155055 w 180000"/>
                    <a:gd name="connsiteY6" fmla="*/ 402825 h 402825"/>
                    <a:gd name="connsiteX7" fmla="*/ 24945 w 180000"/>
                    <a:gd name="connsiteY7" fmla="*/ 402825 h 402825"/>
                    <a:gd name="connsiteX8" fmla="*/ 0 w 180000"/>
                    <a:gd name="connsiteY8" fmla="*/ 377880 h 402825"/>
                    <a:gd name="connsiteX9" fmla="*/ 24945 w 180000"/>
                    <a:gd name="connsiteY9" fmla="*/ 352935 h 402825"/>
                    <a:gd name="connsiteX10" fmla="*/ 129992 w 180000"/>
                    <a:gd name="connsiteY10" fmla="*/ 352935 h 402825"/>
                    <a:gd name="connsiteX11" fmla="*/ 129992 w 180000"/>
                    <a:gd name="connsiteY11" fmla="*/ 24945 h 402825"/>
                    <a:gd name="connsiteX12" fmla="*/ 137298 w 180000"/>
                    <a:gd name="connsiteY12" fmla="*/ 7306 h 402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0000" h="402825">
                      <a:moveTo>
                        <a:pt x="137298" y="7306"/>
                      </a:moveTo>
                      <a:cubicBezTo>
                        <a:pt x="141812" y="2792"/>
                        <a:pt x="148049" y="0"/>
                        <a:pt x="154937" y="0"/>
                      </a:cubicBezTo>
                      <a:cubicBezTo>
                        <a:pt x="168714" y="0"/>
                        <a:pt x="179882" y="11168"/>
                        <a:pt x="179882" y="24945"/>
                      </a:cubicBezTo>
                      <a:lnTo>
                        <a:pt x="179882" y="371055"/>
                      </a:lnTo>
                      <a:lnTo>
                        <a:pt x="178527" y="374325"/>
                      </a:lnTo>
                      <a:lnTo>
                        <a:pt x="180000" y="377880"/>
                      </a:lnTo>
                      <a:cubicBezTo>
                        <a:pt x="180000" y="391657"/>
                        <a:pt x="168832" y="402825"/>
                        <a:pt x="155055" y="402825"/>
                      </a:cubicBezTo>
                      <a:lnTo>
                        <a:pt x="24945" y="402825"/>
                      </a:lnTo>
                      <a:cubicBezTo>
                        <a:pt x="11168" y="402825"/>
                        <a:pt x="0" y="391657"/>
                        <a:pt x="0" y="377880"/>
                      </a:cubicBezTo>
                      <a:cubicBezTo>
                        <a:pt x="0" y="364103"/>
                        <a:pt x="11168" y="352935"/>
                        <a:pt x="24945" y="352935"/>
                      </a:cubicBezTo>
                      <a:lnTo>
                        <a:pt x="129992" y="352935"/>
                      </a:lnTo>
                      <a:lnTo>
                        <a:pt x="129992" y="24945"/>
                      </a:lnTo>
                      <a:cubicBezTo>
                        <a:pt x="129992" y="18056"/>
                        <a:pt x="132784" y="11820"/>
                        <a:pt x="137298" y="7306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8B307672-4DE6-76DE-24EF-56C3EDE17119}"/>
                    </a:ext>
                  </a:extLst>
                </p:cNvPr>
                <p:cNvSpPr/>
                <p:nvPr/>
              </p:nvSpPr>
              <p:spPr>
                <a:xfrm>
                  <a:off x="2267614" y="5084836"/>
                  <a:ext cx="499192" cy="499107"/>
                </a:xfrm>
                <a:custGeom>
                  <a:avLst/>
                  <a:gdLst>
                    <a:gd name="connsiteX0" fmla="*/ 260370 w 499192"/>
                    <a:gd name="connsiteY0" fmla="*/ 0 h 499107"/>
                    <a:gd name="connsiteX1" fmla="*/ 354480 w 499192"/>
                    <a:gd name="connsiteY1" fmla="*/ 0 h 499107"/>
                    <a:gd name="connsiteX2" fmla="*/ 379425 w 499192"/>
                    <a:gd name="connsiteY2" fmla="*/ 24945 h 499107"/>
                    <a:gd name="connsiteX3" fmla="*/ 354480 w 499192"/>
                    <a:gd name="connsiteY3" fmla="*/ 49890 h 499107"/>
                    <a:gd name="connsiteX4" fmla="*/ 331467 w 499192"/>
                    <a:gd name="connsiteY4" fmla="*/ 49890 h 499107"/>
                    <a:gd name="connsiteX5" fmla="*/ 331467 w 499192"/>
                    <a:gd name="connsiteY5" fmla="*/ 50038 h 499107"/>
                    <a:gd name="connsiteX6" fmla="*/ 115750 w 499192"/>
                    <a:gd name="connsiteY6" fmla="*/ 50038 h 499107"/>
                    <a:gd name="connsiteX7" fmla="*/ 49890 w 499192"/>
                    <a:gd name="connsiteY7" fmla="*/ 115898 h 499107"/>
                    <a:gd name="connsiteX8" fmla="*/ 49890 w 499192"/>
                    <a:gd name="connsiteY8" fmla="*/ 383356 h 499107"/>
                    <a:gd name="connsiteX9" fmla="*/ 115750 w 499192"/>
                    <a:gd name="connsiteY9" fmla="*/ 449216 h 499107"/>
                    <a:gd name="connsiteX10" fmla="*/ 383208 w 499192"/>
                    <a:gd name="connsiteY10" fmla="*/ 449216 h 499107"/>
                    <a:gd name="connsiteX11" fmla="*/ 449068 w 499192"/>
                    <a:gd name="connsiteY11" fmla="*/ 383356 h 499107"/>
                    <a:gd name="connsiteX12" fmla="*/ 449068 w 499192"/>
                    <a:gd name="connsiteY12" fmla="*/ 267050 h 499107"/>
                    <a:gd name="connsiteX13" fmla="*/ 449302 w 499192"/>
                    <a:gd name="connsiteY13" fmla="*/ 267050 h 499107"/>
                    <a:gd name="connsiteX14" fmla="*/ 449302 w 499192"/>
                    <a:gd name="connsiteY14" fmla="*/ 232279 h 499107"/>
                    <a:gd name="connsiteX15" fmla="*/ 474247 w 499192"/>
                    <a:gd name="connsiteY15" fmla="*/ 207334 h 499107"/>
                    <a:gd name="connsiteX16" fmla="*/ 499192 w 499192"/>
                    <a:gd name="connsiteY16" fmla="*/ 232279 h 499107"/>
                    <a:gd name="connsiteX17" fmla="*/ 499192 w 499192"/>
                    <a:gd name="connsiteY17" fmla="*/ 326389 h 499107"/>
                    <a:gd name="connsiteX18" fmla="*/ 498959 w 499192"/>
                    <a:gd name="connsiteY18" fmla="*/ 326952 h 499107"/>
                    <a:gd name="connsiteX19" fmla="*/ 498959 w 499192"/>
                    <a:gd name="connsiteY19" fmla="*/ 401595 h 499107"/>
                    <a:gd name="connsiteX20" fmla="*/ 401447 w 499192"/>
                    <a:gd name="connsiteY20" fmla="*/ 499107 h 499107"/>
                    <a:gd name="connsiteX21" fmla="*/ 97512 w 499192"/>
                    <a:gd name="connsiteY21" fmla="*/ 499107 h 499107"/>
                    <a:gd name="connsiteX22" fmla="*/ 0 w 499192"/>
                    <a:gd name="connsiteY22" fmla="*/ 401595 h 499107"/>
                    <a:gd name="connsiteX23" fmla="*/ 0 w 499192"/>
                    <a:gd name="connsiteY23" fmla="*/ 97660 h 499107"/>
                    <a:gd name="connsiteX24" fmla="*/ 97512 w 499192"/>
                    <a:gd name="connsiteY24" fmla="*/ 148 h 499107"/>
                    <a:gd name="connsiteX25" fmla="*/ 260013 w 499192"/>
                    <a:gd name="connsiteY25" fmla="*/ 148 h 499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99192" h="499107">
                      <a:moveTo>
                        <a:pt x="260370" y="0"/>
                      </a:moveTo>
                      <a:lnTo>
                        <a:pt x="354480" y="0"/>
                      </a:lnTo>
                      <a:cubicBezTo>
                        <a:pt x="368257" y="0"/>
                        <a:pt x="379425" y="11168"/>
                        <a:pt x="379425" y="24945"/>
                      </a:cubicBezTo>
                      <a:cubicBezTo>
                        <a:pt x="379425" y="38722"/>
                        <a:pt x="368257" y="49890"/>
                        <a:pt x="354480" y="49890"/>
                      </a:cubicBezTo>
                      <a:lnTo>
                        <a:pt x="331467" y="49890"/>
                      </a:lnTo>
                      <a:lnTo>
                        <a:pt x="331467" y="50038"/>
                      </a:lnTo>
                      <a:lnTo>
                        <a:pt x="115750" y="50038"/>
                      </a:lnTo>
                      <a:cubicBezTo>
                        <a:pt x="79377" y="50038"/>
                        <a:pt x="49890" y="79525"/>
                        <a:pt x="49890" y="115898"/>
                      </a:cubicBezTo>
                      <a:lnTo>
                        <a:pt x="49890" y="383356"/>
                      </a:lnTo>
                      <a:cubicBezTo>
                        <a:pt x="49890" y="419729"/>
                        <a:pt x="79377" y="449216"/>
                        <a:pt x="115750" y="449216"/>
                      </a:cubicBezTo>
                      <a:lnTo>
                        <a:pt x="383208" y="449216"/>
                      </a:lnTo>
                      <a:cubicBezTo>
                        <a:pt x="419581" y="449216"/>
                        <a:pt x="449068" y="419729"/>
                        <a:pt x="449068" y="383356"/>
                      </a:cubicBezTo>
                      <a:lnTo>
                        <a:pt x="449068" y="267050"/>
                      </a:lnTo>
                      <a:lnTo>
                        <a:pt x="449302" y="267050"/>
                      </a:lnTo>
                      <a:lnTo>
                        <a:pt x="449302" y="232279"/>
                      </a:lnTo>
                      <a:cubicBezTo>
                        <a:pt x="449302" y="218502"/>
                        <a:pt x="460470" y="207334"/>
                        <a:pt x="474247" y="207334"/>
                      </a:cubicBezTo>
                      <a:cubicBezTo>
                        <a:pt x="488024" y="207334"/>
                        <a:pt x="499192" y="218502"/>
                        <a:pt x="499192" y="232279"/>
                      </a:cubicBezTo>
                      <a:lnTo>
                        <a:pt x="499192" y="326389"/>
                      </a:lnTo>
                      <a:lnTo>
                        <a:pt x="498959" y="326952"/>
                      </a:lnTo>
                      <a:lnTo>
                        <a:pt x="498959" y="401595"/>
                      </a:lnTo>
                      <a:cubicBezTo>
                        <a:pt x="498959" y="455449"/>
                        <a:pt x="455301" y="499107"/>
                        <a:pt x="401447" y="499107"/>
                      </a:cubicBezTo>
                      <a:lnTo>
                        <a:pt x="97512" y="499107"/>
                      </a:lnTo>
                      <a:cubicBezTo>
                        <a:pt x="43658" y="499107"/>
                        <a:pt x="0" y="455449"/>
                        <a:pt x="0" y="401595"/>
                      </a:cubicBezTo>
                      <a:lnTo>
                        <a:pt x="0" y="97660"/>
                      </a:lnTo>
                      <a:cubicBezTo>
                        <a:pt x="0" y="43806"/>
                        <a:pt x="43658" y="148"/>
                        <a:pt x="97512" y="148"/>
                      </a:cubicBezTo>
                      <a:lnTo>
                        <a:pt x="260013" y="148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2FFC7D56-F4D0-DFD7-631C-3834A625C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41" y="413882"/>
                <a:ext cx="324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F987109-2657-6E70-776C-367BB7F18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95" y="357115"/>
                <a:ext cx="468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25000">
                      <a:schemeClr val="accent1">
                        <a:lumMod val="5000"/>
                        <a:lumOff val="95000"/>
                      </a:schemeClr>
                    </a:gs>
                    <a:gs pos="25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1D0668-DAD5-6E81-6681-A29FDDCA9F1F}"/>
              </a:ext>
            </a:extLst>
          </p:cNvPr>
          <p:cNvSpPr/>
          <p:nvPr/>
        </p:nvSpPr>
        <p:spPr>
          <a:xfrm>
            <a:off x="694112" y="1280160"/>
            <a:ext cx="2578816" cy="619327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i="1" kern="0" dirty="0">
                <a:ln w="158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A3DCF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로그인</a:t>
            </a:r>
            <a:endParaRPr lang="en-US" altLang="ko-KR" sz="2800" i="1" kern="0" dirty="0">
              <a:ln w="15875">
                <a:solidFill>
                  <a:srgbClr val="4472C4">
                    <a:lumMod val="75000"/>
                  </a:srgbClr>
                </a:solidFill>
              </a:ln>
              <a:solidFill>
                <a:srgbClr val="A3DCF6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6182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7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1741" y="249742"/>
            <a:ext cx="11930435" cy="6358516"/>
            <a:chOff x="71741" y="249742"/>
            <a:chExt cx="11930435" cy="635851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41AAF0-FD27-229B-8619-C578BAFDAF37}"/>
                </a:ext>
              </a:extLst>
            </p:cNvPr>
            <p:cNvSpPr/>
            <p:nvPr/>
          </p:nvSpPr>
          <p:spPr>
            <a:xfrm>
              <a:off x="246974" y="1017292"/>
              <a:ext cx="11755202" cy="559096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1741" y="249742"/>
              <a:ext cx="11930435" cy="639690"/>
              <a:chOff x="71741" y="249742"/>
              <a:chExt cx="11930435" cy="63969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143BFF2-D60D-8A0E-3EB3-DC93B335ADCA}"/>
                  </a:ext>
                </a:extLst>
              </p:cNvPr>
              <p:cNvSpPr/>
              <p:nvPr/>
            </p:nvSpPr>
            <p:spPr>
              <a:xfrm>
                <a:off x="297774" y="307108"/>
                <a:ext cx="11704402" cy="582324"/>
              </a:xfrm>
              <a:prstGeom prst="rect">
                <a:avLst/>
              </a:prstGeom>
              <a:pattFill prst="dkHorz">
                <a:fgClr>
                  <a:srgbClr val="B9CBFD"/>
                </a:fgClr>
                <a:bgClr>
                  <a:srgbClr val="86A6FB"/>
                </a:bgClr>
              </a:patt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E9B8C62-DCD3-F5BC-FA87-0D0F988579AE}"/>
                  </a:ext>
                </a:extLst>
              </p:cNvPr>
              <p:cNvSpPr/>
              <p:nvPr/>
            </p:nvSpPr>
            <p:spPr>
              <a:xfrm>
                <a:off x="246974" y="249742"/>
                <a:ext cx="11704402" cy="582324"/>
              </a:xfrm>
              <a:prstGeom prst="rect">
                <a:avLst/>
              </a:prstGeom>
              <a:solidFill>
                <a:srgbClr val="A3DCF6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66700" latinLnBrk="0">
                  <a:defRPr/>
                </a:pPr>
                <a:r>
                  <a:rPr lang="ko-KR" altLang="en-US" sz="2800" i="1" kern="0" dirty="0">
                    <a:ln w="15875">
                      <a:solidFill>
                        <a:srgbClr val="4472C4">
                          <a:lumMod val="75000"/>
                        </a:srgbClr>
                      </a:solidFill>
                    </a:ln>
                    <a:solidFill>
                      <a:srgbClr val="F9F6E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주요 기능</a:t>
                </a: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FA34C91-A74B-6C10-4574-99D05D2CACDB}"/>
                  </a:ext>
                </a:extLst>
              </p:cNvPr>
              <p:cNvGrpSpPr/>
              <p:nvPr/>
            </p:nvGrpSpPr>
            <p:grpSpPr>
              <a:xfrm>
                <a:off x="11445599" y="363875"/>
                <a:ext cx="354118" cy="354058"/>
                <a:chOff x="2267614" y="5084836"/>
                <a:chExt cx="499192" cy="499107"/>
              </a:xfrm>
              <a:solidFill>
                <a:schemeClr val="bg1"/>
              </a:solidFill>
            </p:grpSpPr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54A0F0FD-37AE-02FF-03F6-3751A90AD3B7}"/>
                    </a:ext>
                  </a:extLst>
                </p:cNvPr>
                <p:cNvSpPr/>
                <p:nvPr/>
              </p:nvSpPr>
              <p:spPr>
                <a:xfrm rot="2700000">
                  <a:off x="2467516" y="5045363"/>
                  <a:ext cx="180000" cy="402825"/>
                </a:xfrm>
                <a:custGeom>
                  <a:avLst/>
                  <a:gdLst>
                    <a:gd name="connsiteX0" fmla="*/ 137298 w 180000"/>
                    <a:gd name="connsiteY0" fmla="*/ 7306 h 402825"/>
                    <a:gd name="connsiteX1" fmla="*/ 154937 w 180000"/>
                    <a:gd name="connsiteY1" fmla="*/ 0 h 402825"/>
                    <a:gd name="connsiteX2" fmla="*/ 179882 w 180000"/>
                    <a:gd name="connsiteY2" fmla="*/ 24945 h 402825"/>
                    <a:gd name="connsiteX3" fmla="*/ 179882 w 180000"/>
                    <a:gd name="connsiteY3" fmla="*/ 371055 h 402825"/>
                    <a:gd name="connsiteX4" fmla="*/ 178527 w 180000"/>
                    <a:gd name="connsiteY4" fmla="*/ 374325 h 402825"/>
                    <a:gd name="connsiteX5" fmla="*/ 180000 w 180000"/>
                    <a:gd name="connsiteY5" fmla="*/ 377880 h 402825"/>
                    <a:gd name="connsiteX6" fmla="*/ 155055 w 180000"/>
                    <a:gd name="connsiteY6" fmla="*/ 402825 h 402825"/>
                    <a:gd name="connsiteX7" fmla="*/ 24945 w 180000"/>
                    <a:gd name="connsiteY7" fmla="*/ 402825 h 402825"/>
                    <a:gd name="connsiteX8" fmla="*/ 0 w 180000"/>
                    <a:gd name="connsiteY8" fmla="*/ 377880 h 402825"/>
                    <a:gd name="connsiteX9" fmla="*/ 24945 w 180000"/>
                    <a:gd name="connsiteY9" fmla="*/ 352935 h 402825"/>
                    <a:gd name="connsiteX10" fmla="*/ 129992 w 180000"/>
                    <a:gd name="connsiteY10" fmla="*/ 352935 h 402825"/>
                    <a:gd name="connsiteX11" fmla="*/ 129992 w 180000"/>
                    <a:gd name="connsiteY11" fmla="*/ 24945 h 402825"/>
                    <a:gd name="connsiteX12" fmla="*/ 137298 w 180000"/>
                    <a:gd name="connsiteY12" fmla="*/ 7306 h 402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0000" h="402825">
                      <a:moveTo>
                        <a:pt x="137298" y="7306"/>
                      </a:moveTo>
                      <a:cubicBezTo>
                        <a:pt x="141812" y="2792"/>
                        <a:pt x="148049" y="0"/>
                        <a:pt x="154937" y="0"/>
                      </a:cubicBezTo>
                      <a:cubicBezTo>
                        <a:pt x="168714" y="0"/>
                        <a:pt x="179882" y="11168"/>
                        <a:pt x="179882" y="24945"/>
                      </a:cubicBezTo>
                      <a:lnTo>
                        <a:pt x="179882" y="371055"/>
                      </a:lnTo>
                      <a:lnTo>
                        <a:pt x="178527" y="374325"/>
                      </a:lnTo>
                      <a:lnTo>
                        <a:pt x="180000" y="377880"/>
                      </a:lnTo>
                      <a:cubicBezTo>
                        <a:pt x="180000" y="391657"/>
                        <a:pt x="168832" y="402825"/>
                        <a:pt x="155055" y="402825"/>
                      </a:cubicBezTo>
                      <a:lnTo>
                        <a:pt x="24945" y="402825"/>
                      </a:lnTo>
                      <a:cubicBezTo>
                        <a:pt x="11168" y="402825"/>
                        <a:pt x="0" y="391657"/>
                        <a:pt x="0" y="377880"/>
                      </a:cubicBezTo>
                      <a:cubicBezTo>
                        <a:pt x="0" y="364103"/>
                        <a:pt x="11168" y="352935"/>
                        <a:pt x="24945" y="352935"/>
                      </a:cubicBezTo>
                      <a:lnTo>
                        <a:pt x="129992" y="352935"/>
                      </a:lnTo>
                      <a:lnTo>
                        <a:pt x="129992" y="24945"/>
                      </a:lnTo>
                      <a:cubicBezTo>
                        <a:pt x="129992" y="18056"/>
                        <a:pt x="132784" y="11820"/>
                        <a:pt x="137298" y="7306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8B307672-4DE6-76DE-24EF-56C3EDE17119}"/>
                    </a:ext>
                  </a:extLst>
                </p:cNvPr>
                <p:cNvSpPr/>
                <p:nvPr/>
              </p:nvSpPr>
              <p:spPr>
                <a:xfrm>
                  <a:off x="2267614" y="5084836"/>
                  <a:ext cx="499192" cy="499107"/>
                </a:xfrm>
                <a:custGeom>
                  <a:avLst/>
                  <a:gdLst>
                    <a:gd name="connsiteX0" fmla="*/ 260370 w 499192"/>
                    <a:gd name="connsiteY0" fmla="*/ 0 h 499107"/>
                    <a:gd name="connsiteX1" fmla="*/ 354480 w 499192"/>
                    <a:gd name="connsiteY1" fmla="*/ 0 h 499107"/>
                    <a:gd name="connsiteX2" fmla="*/ 379425 w 499192"/>
                    <a:gd name="connsiteY2" fmla="*/ 24945 h 499107"/>
                    <a:gd name="connsiteX3" fmla="*/ 354480 w 499192"/>
                    <a:gd name="connsiteY3" fmla="*/ 49890 h 499107"/>
                    <a:gd name="connsiteX4" fmla="*/ 331467 w 499192"/>
                    <a:gd name="connsiteY4" fmla="*/ 49890 h 499107"/>
                    <a:gd name="connsiteX5" fmla="*/ 331467 w 499192"/>
                    <a:gd name="connsiteY5" fmla="*/ 50038 h 499107"/>
                    <a:gd name="connsiteX6" fmla="*/ 115750 w 499192"/>
                    <a:gd name="connsiteY6" fmla="*/ 50038 h 499107"/>
                    <a:gd name="connsiteX7" fmla="*/ 49890 w 499192"/>
                    <a:gd name="connsiteY7" fmla="*/ 115898 h 499107"/>
                    <a:gd name="connsiteX8" fmla="*/ 49890 w 499192"/>
                    <a:gd name="connsiteY8" fmla="*/ 383356 h 499107"/>
                    <a:gd name="connsiteX9" fmla="*/ 115750 w 499192"/>
                    <a:gd name="connsiteY9" fmla="*/ 449216 h 499107"/>
                    <a:gd name="connsiteX10" fmla="*/ 383208 w 499192"/>
                    <a:gd name="connsiteY10" fmla="*/ 449216 h 499107"/>
                    <a:gd name="connsiteX11" fmla="*/ 449068 w 499192"/>
                    <a:gd name="connsiteY11" fmla="*/ 383356 h 499107"/>
                    <a:gd name="connsiteX12" fmla="*/ 449068 w 499192"/>
                    <a:gd name="connsiteY12" fmla="*/ 267050 h 499107"/>
                    <a:gd name="connsiteX13" fmla="*/ 449302 w 499192"/>
                    <a:gd name="connsiteY13" fmla="*/ 267050 h 499107"/>
                    <a:gd name="connsiteX14" fmla="*/ 449302 w 499192"/>
                    <a:gd name="connsiteY14" fmla="*/ 232279 h 499107"/>
                    <a:gd name="connsiteX15" fmla="*/ 474247 w 499192"/>
                    <a:gd name="connsiteY15" fmla="*/ 207334 h 499107"/>
                    <a:gd name="connsiteX16" fmla="*/ 499192 w 499192"/>
                    <a:gd name="connsiteY16" fmla="*/ 232279 h 499107"/>
                    <a:gd name="connsiteX17" fmla="*/ 499192 w 499192"/>
                    <a:gd name="connsiteY17" fmla="*/ 326389 h 499107"/>
                    <a:gd name="connsiteX18" fmla="*/ 498959 w 499192"/>
                    <a:gd name="connsiteY18" fmla="*/ 326952 h 499107"/>
                    <a:gd name="connsiteX19" fmla="*/ 498959 w 499192"/>
                    <a:gd name="connsiteY19" fmla="*/ 401595 h 499107"/>
                    <a:gd name="connsiteX20" fmla="*/ 401447 w 499192"/>
                    <a:gd name="connsiteY20" fmla="*/ 499107 h 499107"/>
                    <a:gd name="connsiteX21" fmla="*/ 97512 w 499192"/>
                    <a:gd name="connsiteY21" fmla="*/ 499107 h 499107"/>
                    <a:gd name="connsiteX22" fmla="*/ 0 w 499192"/>
                    <a:gd name="connsiteY22" fmla="*/ 401595 h 499107"/>
                    <a:gd name="connsiteX23" fmla="*/ 0 w 499192"/>
                    <a:gd name="connsiteY23" fmla="*/ 97660 h 499107"/>
                    <a:gd name="connsiteX24" fmla="*/ 97512 w 499192"/>
                    <a:gd name="connsiteY24" fmla="*/ 148 h 499107"/>
                    <a:gd name="connsiteX25" fmla="*/ 260013 w 499192"/>
                    <a:gd name="connsiteY25" fmla="*/ 148 h 499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99192" h="499107">
                      <a:moveTo>
                        <a:pt x="260370" y="0"/>
                      </a:moveTo>
                      <a:lnTo>
                        <a:pt x="354480" y="0"/>
                      </a:lnTo>
                      <a:cubicBezTo>
                        <a:pt x="368257" y="0"/>
                        <a:pt x="379425" y="11168"/>
                        <a:pt x="379425" y="24945"/>
                      </a:cubicBezTo>
                      <a:cubicBezTo>
                        <a:pt x="379425" y="38722"/>
                        <a:pt x="368257" y="49890"/>
                        <a:pt x="354480" y="49890"/>
                      </a:cubicBezTo>
                      <a:lnTo>
                        <a:pt x="331467" y="49890"/>
                      </a:lnTo>
                      <a:lnTo>
                        <a:pt x="331467" y="50038"/>
                      </a:lnTo>
                      <a:lnTo>
                        <a:pt x="115750" y="50038"/>
                      </a:lnTo>
                      <a:cubicBezTo>
                        <a:pt x="79377" y="50038"/>
                        <a:pt x="49890" y="79525"/>
                        <a:pt x="49890" y="115898"/>
                      </a:cubicBezTo>
                      <a:lnTo>
                        <a:pt x="49890" y="383356"/>
                      </a:lnTo>
                      <a:cubicBezTo>
                        <a:pt x="49890" y="419729"/>
                        <a:pt x="79377" y="449216"/>
                        <a:pt x="115750" y="449216"/>
                      </a:cubicBezTo>
                      <a:lnTo>
                        <a:pt x="383208" y="449216"/>
                      </a:lnTo>
                      <a:cubicBezTo>
                        <a:pt x="419581" y="449216"/>
                        <a:pt x="449068" y="419729"/>
                        <a:pt x="449068" y="383356"/>
                      </a:cubicBezTo>
                      <a:lnTo>
                        <a:pt x="449068" y="267050"/>
                      </a:lnTo>
                      <a:lnTo>
                        <a:pt x="449302" y="267050"/>
                      </a:lnTo>
                      <a:lnTo>
                        <a:pt x="449302" y="232279"/>
                      </a:lnTo>
                      <a:cubicBezTo>
                        <a:pt x="449302" y="218502"/>
                        <a:pt x="460470" y="207334"/>
                        <a:pt x="474247" y="207334"/>
                      </a:cubicBezTo>
                      <a:cubicBezTo>
                        <a:pt x="488024" y="207334"/>
                        <a:pt x="499192" y="218502"/>
                        <a:pt x="499192" y="232279"/>
                      </a:cubicBezTo>
                      <a:lnTo>
                        <a:pt x="499192" y="326389"/>
                      </a:lnTo>
                      <a:lnTo>
                        <a:pt x="498959" y="326952"/>
                      </a:lnTo>
                      <a:lnTo>
                        <a:pt x="498959" y="401595"/>
                      </a:lnTo>
                      <a:cubicBezTo>
                        <a:pt x="498959" y="455449"/>
                        <a:pt x="455301" y="499107"/>
                        <a:pt x="401447" y="499107"/>
                      </a:cubicBezTo>
                      <a:lnTo>
                        <a:pt x="97512" y="499107"/>
                      </a:lnTo>
                      <a:cubicBezTo>
                        <a:pt x="43658" y="499107"/>
                        <a:pt x="0" y="455449"/>
                        <a:pt x="0" y="401595"/>
                      </a:cubicBezTo>
                      <a:lnTo>
                        <a:pt x="0" y="97660"/>
                      </a:lnTo>
                      <a:cubicBezTo>
                        <a:pt x="0" y="43806"/>
                        <a:pt x="43658" y="148"/>
                        <a:pt x="97512" y="148"/>
                      </a:cubicBezTo>
                      <a:lnTo>
                        <a:pt x="260013" y="148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2FFC7D56-F4D0-DFD7-631C-3834A625C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41" y="413882"/>
                <a:ext cx="324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F987109-2657-6E70-776C-367BB7F18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95" y="357115"/>
                <a:ext cx="468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25000">
                      <a:schemeClr val="accent1">
                        <a:lumMod val="5000"/>
                        <a:lumOff val="95000"/>
                      </a:schemeClr>
                    </a:gs>
                    <a:gs pos="25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1D0668-DAD5-6E81-6681-A29FDDCA9F1F}"/>
              </a:ext>
            </a:extLst>
          </p:cNvPr>
          <p:cNvSpPr/>
          <p:nvPr/>
        </p:nvSpPr>
        <p:spPr>
          <a:xfrm>
            <a:off x="694112" y="1280160"/>
            <a:ext cx="2578816" cy="619327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i="1" kern="0" dirty="0">
                <a:ln w="158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A3DCF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회원정보 수정</a:t>
            </a:r>
            <a:endParaRPr lang="en-US" altLang="ko-KR" sz="2800" i="1" kern="0" dirty="0">
              <a:ln w="15875">
                <a:solidFill>
                  <a:srgbClr val="4472C4">
                    <a:lumMod val="75000"/>
                  </a:srgbClr>
                </a:solidFill>
              </a:ln>
              <a:solidFill>
                <a:srgbClr val="A3DCF6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2724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7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1741" y="249742"/>
            <a:ext cx="11930435" cy="6358516"/>
            <a:chOff x="71741" y="249742"/>
            <a:chExt cx="11930435" cy="635851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41AAF0-FD27-229B-8619-C578BAFDAF37}"/>
                </a:ext>
              </a:extLst>
            </p:cNvPr>
            <p:cNvSpPr/>
            <p:nvPr/>
          </p:nvSpPr>
          <p:spPr>
            <a:xfrm>
              <a:off x="246974" y="1017292"/>
              <a:ext cx="11755202" cy="559096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1741" y="249742"/>
              <a:ext cx="11930435" cy="639690"/>
              <a:chOff x="71741" y="249742"/>
              <a:chExt cx="11930435" cy="63969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143BFF2-D60D-8A0E-3EB3-DC93B335ADCA}"/>
                  </a:ext>
                </a:extLst>
              </p:cNvPr>
              <p:cNvSpPr/>
              <p:nvPr/>
            </p:nvSpPr>
            <p:spPr>
              <a:xfrm>
                <a:off x="297774" y="307108"/>
                <a:ext cx="11704402" cy="582324"/>
              </a:xfrm>
              <a:prstGeom prst="rect">
                <a:avLst/>
              </a:prstGeom>
              <a:pattFill prst="dkHorz">
                <a:fgClr>
                  <a:srgbClr val="B9CBFD"/>
                </a:fgClr>
                <a:bgClr>
                  <a:srgbClr val="86A6FB"/>
                </a:bgClr>
              </a:patt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E9B8C62-DCD3-F5BC-FA87-0D0F988579AE}"/>
                  </a:ext>
                </a:extLst>
              </p:cNvPr>
              <p:cNvSpPr/>
              <p:nvPr/>
            </p:nvSpPr>
            <p:spPr>
              <a:xfrm>
                <a:off x="246974" y="249742"/>
                <a:ext cx="11704402" cy="582324"/>
              </a:xfrm>
              <a:prstGeom prst="rect">
                <a:avLst/>
              </a:prstGeom>
              <a:solidFill>
                <a:srgbClr val="A3DCF6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66700" latinLnBrk="0">
                  <a:defRPr/>
                </a:pPr>
                <a:r>
                  <a:rPr lang="ko-KR" altLang="en-US" sz="2800" i="1" kern="0" dirty="0">
                    <a:ln w="15875">
                      <a:solidFill>
                        <a:srgbClr val="4472C4">
                          <a:lumMod val="75000"/>
                        </a:srgbClr>
                      </a:solidFill>
                    </a:ln>
                    <a:solidFill>
                      <a:srgbClr val="F9F6E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주요 기능</a:t>
                </a: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FA34C91-A74B-6C10-4574-99D05D2CACDB}"/>
                  </a:ext>
                </a:extLst>
              </p:cNvPr>
              <p:cNvGrpSpPr/>
              <p:nvPr/>
            </p:nvGrpSpPr>
            <p:grpSpPr>
              <a:xfrm>
                <a:off x="11445599" y="363875"/>
                <a:ext cx="354118" cy="354058"/>
                <a:chOff x="2267614" y="5084836"/>
                <a:chExt cx="499192" cy="499107"/>
              </a:xfrm>
              <a:solidFill>
                <a:schemeClr val="bg1"/>
              </a:solidFill>
            </p:grpSpPr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54A0F0FD-37AE-02FF-03F6-3751A90AD3B7}"/>
                    </a:ext>
                  </a:extLst>
                </p:cNvPr>
                <p:cNvSpPr/>
                <p:nvPr/>
              </p:nvSpPr>
              <p:spPr>
                <a:xfrm rot="2700000">
                  <a:off x="2467516" y="5045363"/>
                  <a:ext cx="180000" cy="402825"/>
                </a:xfrm>
                <a:custGeom>
                  <a:avLst/>
                  <a:gdLst>
                    <a:gd name="connsiteX0" fmla="*/ 137298 w 180000"/>
                    <a:gd name="connsiteY0" fmla="*/ 7306 h 402825"/>
                    <a:gd name="connsiteX1" fmla="*/ 154937 w 180000"/>
                    <a:gd name="connsiteY1" fmla="*/ 0 h 402825"/>
                    <a:gd name="connsiteX2" fmla="*/ 179882 w 180000"/>
                    <a:gd name="connsiteY2" fmla="*/ 24945 h 402825"/>
                    <a:gd name="connsiteX3" fmla="*/ 179882 w 180000"/>
                    <a:gd name="connsiteY3" fmla="*/ 371055 h 402825"/>
                    <a:gd name="connsiteX4" fmla="*/ 178527 w 180000"/>
                    <a:gd name="connsiteY4" fmla="*/ 374325 h 402825"/>
                    <a:gd name="connsiteX5" fmla="*/ 180000 w 180000"/>
                    <a:gd name="connsiteY5" fmla="*/ 377880 h 402825"/>
                    <a:gd name="connsiteX6" fmla="*/ 155055 w 180000"/>
                    <a:gd name="connsiteY6" fmla="*/ 402825 h 402825"/>
                    <a:gd name="connsiteX7" fmla="*/ 24945 w 180000"/>
                    <a:gd name="connsiteY7" fmla="*/ 402825 h 402825"/>
                    <a:gd name="connsiteX8" fmla="*/ 0 w 180000"/>
                    <a:gd name="connsiteY8" fmla="*/ 377880 h 402825"/>
                    <a:gd name="connsiteX9" fmla="*/ 24945 w 180000"/>
                    <a:gd name="connsiteY9" fmla="*/ 352935 h 402825"/>
                    <a:gd name="connsiteX10" fmla="*/ 129992 w 180000"/>
                    <a:gd name="connsiteY10" fmla="*/ 352935 h 402825"/>
                    <a:gd name="connsiteX11" fmla="*/ 129992 w 180000"/>
                    <a:gd name="connsiteY11" fmla="*/ 24945 h 402825"/>
                    <a:gd name="connsiteX12" fmla="*/ 137298 w 180000"/>
                    <a:gd name="connsiteY12" fmla="*/ 7306 h 402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0000" h="402825">
                      <a:moveTo>
                        <a:pt x="137298" y="7306"/>
                      </a:moveTo>
                      <a:cubicBezTo>
                        <a:pt x="141812" y="2792"/>
                        <a:pt x="148049" y="0"/>
                        <a:pt x="154937" y="0"/>
                      </a:cubicBezTo>
                      <a:cubicBezTo>
                        <a:pt x="168714" y="0"/>
                        <a:pt x="179882" y="11168"/>
                        <a:pt x="179882" y="24945"/>
                      </a:cubicBezTo>
                      <a:lnTo>
                        <a:pt x="179882" y="371055"/>
                      </a:lnTo>
                      <a:lnTo>
                        <a:pt x="178527" y="374325"/>
                      </a:lnTo>
                      <a:lnTo>
                        <a:pt x="180000" y="377880"/>
                      </a:lnTo>
                      <a:cubicBezTo>
                        <a:pt x="180000" y="391657"/>
                        <a:pt x="168832" y="402825"/>
                        <a:pt x="155055" y="402825"/>
                      </a:cubicBezTo>
                      <a:lnTo>
                        <a:pt x="24945" y="402825"/>
                      </a:lnTo>
                      <a:cubicBezTo>
                        <a:pt x="11168" y="402825"/>
                        <a:pt x="0" y="391657"/>
                        <a:pt x="0" y="377880"/>
                      </a:cubicBezTo>
                      <a:cubicBezTo>
                        <a:pt x="0" y="364103"/>
                        <a:pt x="11168" y="352935"/>
                        <a:pt x="24945" y="352935"/>
                      </a:cubicBezTo>
                      <a:lnTo>
                        <a:pt x="129992" y="352935"/>
                      </a:lnTo>
                      <a:lnTo>
                        <a:pt x="129992" y="24945"/>
                      </a:lnTo>
                      <a:cubicBezTo>
                        <a:pt x="129992" y="18056"/>
                        <a:pt x="132784" y="11820"/>
                        <a:pt x="137298" y="7306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8B307672-4DE6-76DE-24EF-56C3EDE17119}"/>
                    </a:ext>
                  </a:extLst>
                </p:cNvPr>
                <p:cNvSpPr/>
                <p:nvPr/>
              </p:nvSpPr>
              <p:spPr>
                <a:xfrm>
                  <a:off x="2267614" y="5084836"/>
                  <a:ext cx="499192" cy="499107"/>
                </a:xfrm>
                <a:custGeom>
                  <a:avLst/>
                  <a:gdLst>
                    <a:gd name="connsiteX0" fmla="*/ 260370 w 499192"/>
                    <a:gd name="connsiteY0" fmla="*/ 0 h 499107"/>
                    <a:gd name="connsiteX1" fmla="*/ 354480 w 499192"/>
                    <a:gd name="connsiteY1" fmla="*/ 0 h 499107"/>
                    <a:gd name="connsiteX2" fmla="*/ 379425 w 499192"/>
                    <a:gd name="connsiteY2" fmla="*/ 24945 h 499107"/>
                    <a:gd name="connsiteX3" fmla="*/ 354480 w 499192"/>
                    <a:gd name="connsiteY3" fmla="*/ 49890 h 499107"/>
                    <a:gd name="connsiteX4" fmla="*/ 331467 w 499192"/>
                    <a:gd name="connsiteY4" fmla="*/ 49890 h 499107"/>
                    <a:gd name="connsiteX5" fmla="*/ 331467 w 499192"/>
                    <a:gd name="connsiteY5" fmla="*/ 50038 h 499107"/>
                    <a:gd name="connsiteX6" fmla="*/ 115750 w 499192"/>
                    <a:gd name="connsiteY6" fmla="*/ 50038 h 499107"/>
                    <a:gd name="connsiteX7" fmla="*/ 49890 w 499192"/>
                    <a:gd name="connsiteY7" fmla="*/ 115898 h 499107"/>
                    <a:gd name="connsiteX8" fmla="*/ 49890 w 499192"/>
                    <a:gd name="connsiteY8" fmla="*/ 383356 h 499107"/>
                    <a:gd name="connsiteX9" fmla="*/ 115750 w 499192"/>
                    <a:gd name="connsiteY9" fmla="*/ 449216 h 499107"/>
                    <a:gd name="connsiteX10" fmla="*/ 383208 w 499192"/>
                    <a:gd name="connsiteY10" fmla="*/ 449216 h 499107"/>
                    <a:gd name="connsiteX11" fmla="*/ 449068 w 499192"/>
                    <a:gd name="connsiteY11" fmla="*/ 383356 h 499107"/>
                    <a:gd name="connsiteX12" fmla="*/ 449068 w 499192"/>
                    <a:gd name="connsiteY12" fmla="*/ 267050 h 499107"/>
                    <a:gd name="connsiteX13" fmla="*/ 449302 w 499192"/>
                    <a:gd name="connsiteY13" fmla="*/ 267050 h 499107"/>
                    <a:gd name="connsiteX14" fmla="*/ 449302 w 499192"/>
                    <a:gd name="connsiteY14" fmla="*/ 232279 h 499107"/>
                    <a:gd name="connsiteX15" fmla="*/ 474247 w 499192"/>
                    <a:gd name="connsiteY15" fmla="*/ 207334 h 499107"/>
                    <a:gd name="connsiteX16" fmla="*/ 499192 w 499192"/>
                    <a:gd name="connsiteY16" fmla="*/ 232279 h 499107"/>
                    <a:gd name="connsiteX17" fmla="*/ 499192 w 499192"/>
                    <a:gd name="connsiteY17" fmla="*/ 326389 h 499107"/>
                    <a:gd name="connsiteX18" fmla="*/ 498959 w 499192"/>
                    <a:gd name="connsiteY18" fmla="*/ 326952 h 499107"/>
                    <a:gd name="connsiteX19" fmla="*/ 498959 w 499192"/>
                    <a:gd name="connsiteY19" fmla="*/ 401595 h 499107"/>
                    <a:gd name="connsiteX20" fmla="*/ 401447 w 499192"/>
                    <a:gd name="connsiteY20" fmla="*/ 499107 h 499107"/>
                    <a:gd name="connsiteX21" fmla="*/ 97512 w 499192"/>
                    <a:gd name="connsiteY21" fmla="*/ 499107 h 499107"/>
                    <a:gd name="connsiteX22" fmla="*/ 0 w 499192"/>
                    <a:gd name="connsiteY22" fmla="*/ 401595 h 499107"/>
                    <a:gd name="connsiteX23" fmla="*/ 0 w 499192"/>
                    <a:gd name="connsiteY23" fmla="*/ 97660 h 499107"/>
                    <a:gd name="connsiteX24" fmla="*/ 97512 w 499192"/>
                    <a:gd name="connsiteY24" fmla="*/ 148 h 499107"/>
                    <a:gd name="connsiteX25" fmla="*/ 260013 w 499192"/>
                    <a:gd name="connsiteY25" fmla="*/ 148 h 499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99192" h="499107">
                      <a:moveTo>
                        <a:pt x="260370" y="0"/>
                      </a:moveTo>
                      <a:lnTo>
                        <a:pt x="354480" y="0"/>
                      </a:lnTo>
                      <a:cubicBezTo>
                        <a:pt x="368257" y="0"/>
                        <a:pt x="379425" y="11168"/>
                        <a:pt x="379425" y="24945"/>
                      </a:cubicBezTo>
                      <a:cubicBezTo>
                        <a:pt x="379425" y="38722"/>
                        <a:pt x="368257" y="49890"/>
                        <a:pt x="354480" y="49890"/>
                      </a:cubicBezTo>
                      <a:lnTo>
                        <a:pt x="331467" y="49890"/>
                      </a:lnTo>
                      <a:lnTo>
                        <a:pt x="331467" y="50038"/>
                      </a:lnTo>
                      <a:lnTo>
                        <a:pt x="115750" y="50038"/>
                      </a:lnTo>
                      <a:cubicBezTo>
                        <a:pt x="79377" y="50038"/>
                        <a:pt x="49890" y="79525"/>
                        <a:pt x="49890" y="115898"/>
                      </a:cubicBezTo>
                      <a:lnTo>
                        <a:pt x="49890" y="383356"/>
                      </a:lnTo>
                      <a:cubicBezTo>
                        <a:pt x="49890" y="419729"/>
                        <a:pt x="79377" y="449216"/>
                        <a:pt x="115750" y="449216"/>
                      </a:cubicBezTo>
                      <a:lnTo>
                        <a:pt x="383208" y="449216"/>
                      </a:lnTo>
                      <a:cubicBezTo>
                        <a:pt x="419581" y="449216"/>
                        <a:pt x="449068" y="419729"/>
                        <a:pt x="449068" y="383356"/>
                      </a:cubicBezTo>
                      <a:lnTo>
                        <a:pt x="449068" y="267050"/>
                      </a:lnTo>
                      <a:lnTo>
                        <a:pt x="449302" y="267050"/>
                      </a:lnTo>
                      <a:lnTo>
                        <a:pt x="449302" y="232279"/>
                      </a:lnTo>
                      <a:cubicBezTo>
                        <a:pt x="449302" y="218502"/>
                        <a:pt x="460470" y="207334"/>
                        <a:pt x="474247" y="207334"/>
                      </a:cubicBezTo>
                      <a:cubicBezTo>
                        <a:pt x="488024" y="207334"/>
                        <a:pt x="499192" y="218502"/>
                        <a:pt x="499192" y="232279"/>
                      </a:cubicBezTo>
                      <a:lnTo>
                        <a:pt x="499192" y="326389"/>
                      </a:lnTo>
                      <a:lnTo>
                        <a:pt x="498959" y="326952"/>
                      </a:lnTo>
                      <a:lnTo>
                        <a:pt x="498959" y="401595"/>
                      </a:lnTo>
                      <a:cubicBezTo>
                        <a:pt x="498959" y="455449"/>
                        <a:pt x="455301" y="499107"/>
                        <a:pt x="401447" y="499107"/>
                      </a:cubicBezTo>
                      <a:lnTo>
                        <a:pt x="97512" y="499107"/>
                      </a:lnTo>
                      <a:cubicBezTo>
                        <a:pt x="43658" y="499107"/>
                        <a:pt x="0" y="455449"/>
                        <a:pt x="0" y="401595"/>
                      </a:cubicBezTo>
                      <a:lnTo>
                        <a:pt x="0" y="97660"/>
                      </a:lnTo>
                      <a:cubicBezTo>
                        <a:pt x="0" y="43806"/>
                        <a:pt x="43658" y="148"/>
                        <a:pt x="97512" y="148"/>
                      </a:cubicBezTo>
                      <a:lnTo>
                        <a:pt x="260013" y="148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2FFC7D56-F4D0-DFD7-631C-3834A625C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41" y="413882"/>
                <a:ext cx="324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F987109-2657-6E70-776C-367BB7F18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95" y="357115"/>
                <a:ext cx="468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25000">
                      <a:schemeClr val="accent1">
                        <a:lumMod val="5000"/>
                        <a:lumOff val="95000"/>
                      </a:schemeClr>
                    </a:gs>
                    <a:gs pos="25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1D0668-DAD5-6E81-6681-A29FDDCA9F1F}"/>
              </a:ext>
            </a:extLst>
          </p:cNvPr>
          <p:cNvSpPr/>
          <p:nvPr/>
        </p:nvSpPr>
        <p:spPr>
          <a:xfrm>
            <a:off x="694112" y="1280160"/>
            <a:ext cx="2578816" cy="619327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i="1" kern="0" dirty="0">
                <a:ln w="158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A3DCF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채팅</a:t>
            </a:r>
            <a:endParaRPr lang="en-US" altLang="ko-KR" sz="2800" i="1" kern="0" dirty="0">
              <a:ln w="15875">
                <a:solidFill>
                  <a:srgbClr val="4472C4">
                    <a:lumMod val="75000"/>
                  </a:srgbClr>
                </a:solidFill>
              </a:ln>
              <a:solidFill>
                <a:srgbClr val="A3DCF6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9356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7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1741" y="249742"/>
            <a:ext cx="11930435" cy="6358516"/>
            <a:chOff x="71741" y="249742"/>
            <a:chExt cx="11930435" cy="635851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41AAF0-FD27-229B-8619-C578BAFDAF37}"/>
                </a:ext>
              </a:extLst>
            </p:cNvPr>
            <p:cNvSpPr/>
            <p:nvPr/>
          </p:nvSpPr>
          <p:spPr>
            <a:xfrm>
              <a:off x="246974" y="1017292"/>
              <a:ext cx="11755202" cy="559096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1741" y="249742"/>
              <a:ext cx="11930435" cy="639690"/>
              <a:chOff x="71741" y="249742"/>
              <a:chExt cx="11930435" cy="63969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143BFF2-D60D-8A0E-3EB3-DC93B335ADCA}"/>
                  </a:ext>
                </a:extLst>
              </p:cNvPr>
              <p:cNvSpPr/>
              <p:nvPr/>
            </p:nvSpPr>
            <p:spPr>
              <a:xfrm>
                <a:off x="297774" y="307108"/>
                <a:ext cx="11704402" cy="582324"/>
              </a:xfrm>
              <a:prstGeom prst="rect">
                <a:avLst/>
              </a:prstGeom>
              <a:pattFill prst="dkHorz">
                <a:fgClr>
                  <a:srgbClr val="B9CBFD"/>
                </a:fgClr>
                <a:bgClr>
                  <a:srgbClr val="86A6FB"/>
                </a:bgClr>
              </a:patt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E9B8C62-DCD3-F5BC-FA87-0D0F988579AE}"/>
                  </a:ext>
                </a:extLst>
              </p:cNvPr>
              <p:cNvSpPr/>
              <p:nvPr/>
            </p:nvSpPr>
            <p:spPr>
              <a:xfrm>
                <a:off x="246974" y="249742"/>
                <a:ext cx="11704402" cy="582324"/>
              </a:xfrm>
              <a:prstGeom prst="rect">
                <a:avLst/>
              </a:prstGeom>
              <a:solidFill>
                <a:srgbClr val="A3DCF6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66700" latinLnBrk="0">
                  <a:defRPr/>
                </a:pPr>
                <a:r>
                  <a:rPr lang="ko-KR" altLang="en-US" sz="2800" i="1" kern="0" dirty="0">
                    <a:ln w="15875">
                      <a:solidFill>
                        <a:srgbClr val="4472C4">
                          <a:lumMod val="75000"/>
                        </a:srgbClr>
                      </a:solidFill>
                    </a:ln>
                    <a:solidFill>
                      <a:srgbClr val="F9F6E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주요 기능</a:t>
                </a: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FA34C91-A74B-6C10-4574-99D05D2CACDB}"/>
                  </a:ext>
                </a:extLst>
              </p:cNvPr>
              <p:cNvGrpSpPr/>
              <p:nvPr/>
            </p:nvGrpSpPr>
            <p:grpSpPr>
              <a:xfrm>
                <a:off x="11445599" y="363875"/>
                <a:ext cx="354118" cy="354058"/>
                <a:chOff x="2267614" y="5084836"/>
                <a:chExt cx="499192" cy="499107"/>
              </a:xfrm>
              <a:solidFill>
                <a:schemeClr val="bg1"/>
              </a:solidFill>
            </p:grpSpPr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54A0F0FD-37AE-02FF-03F6-3751A90AD3B7}"/>
                    </a:ext>
                  </a:extLst>
                </p:cNvPr>
                <p:cNvSpPr/>
                <p:nvPr/>
              </p:nvSpPr>
              <p:spPr>
                <a:xfrm rot="2700000">
                  <a:off x="2467516" y="5045363"/>
                  <a:ext cx="180000" cy="402825"/>
                </a:xfrm>
                <a:custGeom>
                  <a:avLst/>
                  <a:gdLst>
                    <a:gd name="connsiteX0" fmla="*/ 137298 w 180000"/>
                    <a:gd name="connsiteY0" fmla="*/ 7306 h 402825"/>
                    <a:gd name="connsiteX1" fmla="*/ 154937 w 180000"/>
                    <a:gd name="connsiteY1" fmla="*/ 0 h 402825"/>
                    <a:gd name="connsiteX2" fmla="*/ 179882 w 180000"/>
                    <a:gd name="connsiteY2" fmla="*/ 24945 h 402825"/>
                    <a:gd name="connsiteX3" fmla="*/ 179882 w 180000"/>
                    <a:gd name="connsiteY3" fmla="*/ 371055 h 402825"/>
                    <a:gd name="connsiteX4" fmla="*/ 178527 w 180000"/>
                    <a:gd name="connsiteY4" fmla="*/ 374325 h 402825"/>
                    <a:gd name="connsiteX5" fmla="*/ 180000 w 180000"/>
                    <a:gd name="connsiteY5" fmla="*/ 377880 h 402825"/>
                    <a:gd name="connsiteX6" fmla="*/ 155055 w 180000"/>
                    <a:gd name="connsiteY6" fmla="*/ 402825 h 402825"/>
                    <a:gd name="connsiteX7" fmla="*/ 24945 w 180000"/>
                    <a:gd name="connsiteY7" fmla="*/ 402825 h 402825"/>
                    <a:gd name="connsiteX8" fmla="*/ 0 w 180000"/>
                    <a:gd name="connsiteY8" fmla="*/ 377880 h 402825"/>
                    <a:gd name="connsiteX9" fmla="*/ 24945 w 180000"/>
                    <a:gd name="connsiteY9" fmla="*/ 352935 h 402825"/>
                    <a:gd name="connsiteX10" fmla="*/ 129992 w 180000"/>
                    <a:gd name="connsiteY10" fmla="*/ 352935 h 402825"/>
                    <a:gd name="connsiteX11" fmla="*/ 129992 w 180000"/>
                    <a:gd name="connsiteY11" fmla="*/ 24945 h 402825"/>
                    <a:gd name="connsiteX12" fmla="*/ 137298 w 180000"/>
                    <a:gd name="connsiteY12" fmla="*/ 7306 h 402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0000" h="402825">
                      <a:moveTo>
                        <a:pt x="137298" y="7306"/>
                      </a:moveTo>
                      <a:cubicBezTo>
                        <a:pt x="141812" y="2792"/>
                        <a:pt x="148049" y="0"/>
                        <a:pt x="154937" y="0"/>
                      </a:cubicBezTo>
                      <a:cubicBezTo>
                        <a:pt x="168714" y="0"/>
                        <a:pt x="179882" y="11168"/>
                        <a:pt x="179882" y="24945"/>
                      </a:cubicBezTo>
                      <a:lnTo>
                        <a:pt x="179882" y="371055"/>
                      </a:lnTo>
                      <a:lnTo>
                        <a:pt x="178527" y="374325"/>
                      </a:lnTo>
                      <a:lnTo>
                        <a:pt x="180000" y="377880"/>
                      </a:lnTo>
                      <a:cubicBezTo>
                        <a:pt x="180000" y="391657"/>
                        <a:pt x="168832" y="402825"/>
                        <a:pt x="155055" y="402825"/>
                      </a:cubicBezTo>
                      <a:lnTo>
                        <a:pt x="24945" y="402825"/>
                      </a:lnTo>
                      <a:cubicBezTo>
                        <a:pt x="11168" y="402825"/>
                        <a:pt x="0" y="391657"/>
                        <a:pt x="0" y="377880"/>
                      </a:cubicBezTo>
                      <a:cubicBezTo>
                        <a:pt x="0" y="364103"/>
                        <a:pt x="11168" y="352935"/>
                        <a:pt x="24945" y="352935"/>
                      </a:cubicBezTo>
                      <a:lnTo>
                        <a:pt x="129992" y="352935"/>
                      </a:lnTo>
                      <a:lnTo>
                        <a:pt x="129992" y="24945"/>
                      </a:lnTo>
                      <a:cubicBezTo>
                        <a:pt x="129992" y="18056"/>
                        <a:pt x="132784" y="11820"/>
                        <a:pt x="137298" y="7306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8B307672-4DE6-76DE-24EF-56C3EDE17119}"/>
                    </a:ext>
                  </a:extLst>
                </p:cNvPr>
                <p:cNvSpPr/>
                <p:nvPr/>
              </p:nvSpPr>
              <p:spPr>
                <a:xfrm>
                  <a:off x="2267614" y="5084836"/>
                  <a:ext cx="499192" cy="499107"/>
                </a:xfrm>
                <a:custGeom>
                  <a:avLst/>
                  <a:gdLst>
                    <a:gd name="connsiteX0" fmla="*/ 260370 w 499192"/>
                    <a:gd name="connsiteY0" fmla="*/ 0 h 499107"/>
                    <a:gd name="connsiteX1" fmla="*/ 354480 w 499192"/>
                    <a:gd name="connsiteY1" fmla="*/ 0 h 499107"/>
                    <a:gd name="connsiteX2" fmla="*/ 379425 w 499192"/>
                    <a:gd name="connsiteY2" fmla="*/ 24945 h 499107"/>
                    <a:gd name="connsiteX3" fmla="*/ 354480 w 499192"/>
                    <a:gd name="connsiteY3" fmla="*/ 49890 h 499107"/>
                    <a:gd name="connsiteX4" fmla="*/ 331467 w 499192"/>
                    <a:gd name="connsiteY4" fmla="*/ 49890 h 499107"/>
                    <a:gd name="connsiteX5" fmla="*/ 331467 w 499192"/>
                    <a:gd name="connsiteY5" fmla="*/ 50038 h 499107"/>
                    <a:gd name="connsiteX6" fmla="*/ 115750 w 499192"/>
                    <a:gd name="connsiteY6" fmla="*/ 50038 h 499107"/>
                    <a:gd name="connsiteX7" fmla="*/ 49890 w 499192"/>
                    <a:gd name="connsiteY7" fmla="*/ 115898 h 499107"/>
                    <a:gd name="connsiteX8" fmla="*/ 49890 w 499192"/>
                    <a:gd name="connsiteY8" fmla="*/ 383356 h 499107"/>
                    <a:gd name="connsiteX9" fmla="*/ 115750 w 499192"/>
                    <a:gd name="connsiteY9" fmla="*/ 449216 h 499107"/>
                    <a:gd name="connsiteX10" fmla="*/ 383208 w 499192"/>
                    <a:gd name="connsiteY10" fmla="*/ 449216 h 499107"/>
                    <a:gd name="connsiteX11" fmla="*/ 449068 w 499192"/>
                    <a:gd name="connsiteY11" fmla="*/ 383356 h 499107"/>
                    <a:gd name="connsiteX12" fmla="*/ 449068 w 499192"/>
                    <a:gd name="connsiteY12" fmla="*/ 267050 h 499107"/>
                    <a:gd name="connsiteX13" fmla="*/ 449302 w 499192"/>
                    <a:gd name="connsiteY13" fmla="*/ 267050 h 499107"/>
                    <a:gd name="connsiteX14" fmla="*/ 449302 w 499192"/>
                    <a:gd name="connsiteY14" fmla="*/ 232279 h 499107"/>
                    <a:gd name="connsiteX15" fmla="*/ 474247 w 499192"/>
                    <a:gd name="connsiteY15" fmla="*/ 207334 h 499107"/>
                    <a:gd name="connsiteX16" fmla="*/ 499192 w 499192"/>
                    <a:gd name="connsiteY16" fmla="*/ 232279 h 499107"/>
                    <a:gd name="connsiteX17" fmla="*/ 499192 w 499192"/>
                    <a:gd name="connsiteY17" fmla="*/ 326389 h 499107"/>
                    <a:gd name="connsiteX18" fmla="*/ 498959 w 499192"/>
                    <a:gd name="connsiteY18" fmla="*/ 326952 h 499107"/>
                    <a:gd name="connsiteX19" fmla="*/ 498959 w 499192"/>
                    <a:gd name="connsiteY19" fmla="*/ 401595 h 499107"/>
                    <a:gd name="connsiteX20" fmla="*/ 401447 w 499192"/>
                    <a:gd name="connsiteY20" fmla="*/ 499107 h 499107"/>
                    <a:gd name="connsiteX21" fmla="*/ 97512 w 499192"/>
                    <a:gd name="connsiteY21" fmla="*/ 499107 h 499107"/>
                    <a:gd name="connsiteX22" fmla="*/ 0 w 499192"/>
                    <a:gd name="connsiteY22" fmla="*/ 401595 h 499107"/>
                    <a:gd name="connsiteX23" fmla="*/ 0 w 499192"/>
                    <a:gd name="connsiteY23" fmla="*/ 97660 h 499107"/>
                    <a:gd name="connsiteX24" fmla="*/ 97512 w 499192"/>
                    <a:gd name="connsiteY24" fmla="*/ 148 h 499107"/>
                    <a:gd name="connsiteX25" fmla="*/ 260013 w 499192"/>
                    <a:gd name="connsiteY25" fmla="*/ 148 h 499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99192" h="499107">
                      <a:moveTo>
                        <a:pt x="260370" y="0"/>
                      </a:moveTo>
                      <a:lnTo>
                        <a:pt x="354480" y="0"/>
                      </a:lnTo>
                      <a:cubicBezTo>
                        <a:pt x="368257" y="0"/>
                        <a:pt x="379425" y="11168"/>
                        <a:pt x="379425" y="24945"/>
                      </a:cubicBezTo>
                      <a:cubicBezTo>
                        <a:pt x="379425" y="38722"/>
                        <a:pt x="368257" y="49890"/>
                        <a:pt x="354480" y="49890"/>
                      </a:cubicBezTo>
                      <a:lnTo>
                        <a:pt x="331467" y="49890"/>
                      </a:lnTo>
                      <a:lnTo>
                        <a:pt x="331467" y="50038"/>
                      </a:lnTo>
                      <a:lnTo>
                        <a:pt x="115750" y="50038"/>
                      </a:lnTo>
                      <a:cubicBezTo>
                        <a:pt x="79377" y="50038"/>
                        <a:pt x="49890" y="79525"/>
                        <a:pt x="49890" y="115898"/>
                      </a:cubicBezTo>
                      <a:lnTo>
                        <a:pt x="49890" y="383356"/>
                      </a:lnTo>
                      <a:cubicBezTo>
                        <a:pt x="49890" y="419729"/>
                        <a:pt x="79377" y="449216"/>
                        <a:pt x="115750" y="449216"/>
                      </a:cubicBezTo>
                      <a:lnTo>
                        <a:pt x="383208" y="449216"/>
                      </a:lnTo>
                      <a:cubicBezTo>
                        <a:pt x="419581" y="449216"/>
                        <a:pt x="449068" y="419729"/>
                        <a:pt x="449068" y="383356"/>
                      </a:cubicBezTo>
                      <a:lnTo>
                        <a:pt x="449068" y="267050"/>
                      </a:lnTo>
                      <a:lnTo>
                        <a:pt x="449302" y="267050"/>
                      </a:lnTo>
                      <a:lnTo>
                        <a:pt x="449302" y="232279"/>
                      </a:lnTo>
                      <a:cubicBezTo>
                        <a:pt x="449302" y="218502"/>
                        <a:pt x="460470" y="207334"/>
                        <a:pt x="474247" y="207334"/>
                      </a:cubicBezTo>
                      <a:cubicBezTo>
                        <a:pt x="488024" y="207334"/>
                        <a:pt x="499192" y="218502"/>
                        <a:pt x="499192" y="232279"/>
                      </a:cubicBezTo>
                      <a:lnTo>
                        <a:pt x="499192" y="326389"/>
                      </a:lnTo>
                      <a:lnTo>
                        <a:pt x="498959" y="326952"/>
                      </a:lnTo>
                      <a:lnTo>
                        <a:pt x="498959" y="401595"/>
                      </a:lnTo>
                      <a:cubicBezTo>
                        <a:pt x="498959" y="455449"/>
                        <a:pt x="455301" y="499107"/>
                        <a:pt x="401447" y="499107"/>
                      </a:cubicBezTo>
                      <a:lnTo>
                        <a:pt x="97512" y="499107"/>
                      </a:lnTo>
                      <a:cubicBezTo>
                        <a:pt x="43658" y="499107"/>
                        <a:pt x="0" y="455449"/>
                        <a:pt x="0" y="401595"/>
                      </a:cubicBezTo>
                      <a:lnTo>
                        <a:pt x="0" y="97660"/>
                      </a:lnTo>
                      <a:cubicBezTo>
                        <a:pt x="0" y="43806"/>
                        <a:pt x="43658" y="148"/>
                        <a:pt x="97512" y="148"/>
                      </a:cubicBezTo>
                      <a:lnTo>
                        <a:pt x="260013" y="148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2FFC7D56-F4D0-DFD7-631C-3834A625C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41" y="413882"/>
                <a:ext cx="324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F987109-2657-6E70-776C-367BB7F18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95" y="357115"/>
                <a:ext cx="468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25000">
                      <a:schemeClr val="accent1">
                        <a:lumMod val="5000"/>
                        <a:lumOff val="95000"/>
                      </a:schemeClr>
                    </a:gs>
                    <a:gs pos="25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1D0668-DAD5-6E81-6681-A29FDDCA9F1F}"/>
              </a:ext>
            </a:extLst>
          </p:cNvPr>
          <p:cNvSpPr/>
          <p:nvPr/>
        </p:nvSpPr>
        <p:spPr>
          <a:xfrm>
            <a:off x="694112" y="1280160"/>
            <a:ext cx="2578816" cy="619327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i="1" kern="0" dirty="0">
                <a:ln w="158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A3DCF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글 작성</a:t>
            </a:r>
            <a:endParaRPr lang="en-US" altLang="ko-KR" sz="2800" i="1" kern="0" dirty="0">
              <a:ln w="15875">
                <a:solidFill>
                  <a:srgbClr val="4472C4">
                    <a:lumMod val="75000"/>
                  </a:srgbClr>
                </a:solidFill>
              </a:ln>
              <a:solidFill>
                <a:srgbClr val="A3DCF6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7734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7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1741" y="249742"/>
            <a:ext cx="11930435" cy="6358516"/>
            <a:chOff x="71741" y="249742"/>
            <a:chExt cx="11930435" cy="635851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41AAF0-FD27-229B-8619-C578BAFDAF37}"/>
                </a:ext>
              </a:extLst>
            </p:cNvPr>
            <p:cNvSpPr/>
            <p:nvPr/>
          </p:nvSpPr>
          <p:spPr>
            <a:xfrm>
              <a:off x="246974" y="1017292"/>
              <a:ext cx="11755202" cy="559096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1741" y="249742"/>
              <a:ext cx="11930435" cy="639690"/>
              <a:chOff x="71741" y="249742"/>
              <a:chExt cx="11930435" cy="63969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143BFF2-D60D-8A0E-3EB3-DC93B335ADCA}"/>
                  </a:ext>
                </a:extLst>
              </p:cNvPr>
              <p:cNvSpPr/>
              <p:nvPr/>
            </p:nvSpPr>
            <p:spPr>
              <a:xfrm>
                <a:off x="297774" y="307108"/>
                <a:ext cx="11704402" cy="582324"/>
              </a:xfrm>
              <a:prstGeom prst="rect">
                <a:avLst/>
              </a:prstGeom>
              <a:pattFill prst="dkHorz">
                <a:fgClr>
                  <a:srgbClr val="B9CBFD"/>
                </a:fgClr>
                <a:bgClr>
                  <a:srgbClr val="86A6FB"/>
                </a:bgClr>
              </a:patt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E9B8C62-DCD3-F5BC-FA87-0D0F988579AE}"/>
                  </a:ext>
                </a:extLst>
              </p:cNvPr>
              <p:cNvSpPr/>
              <p:nvPr/>
            </p:nvSpPr>
            <p:spPr>
              <a:xfrm>
                <a:off x="246974" y="249742"/>
                <a:ext cx="11704402" cy="582324"/>
              </a:xfrm>
              <a:prstGeom prst="rect">
                <a:avLst/>
              </a:prstGeom>
              <a:solidFill>
                <a:srgbClr val="A3DCF6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66700" latinLnBrk="0">
                  <a:defRPr/>
                </a:pPr>
                <a:r>
                  <a:rPr lang="ko-KR" altLang="en-US" sz="2800" i="1" kern="0" dirty="0">
                    <a:ln w="15875">
                      <a:solidFill>
                        <a:srgbClr val="4472C4">
                          <a:lumMod val="75000"/>
                        </a:srgbClr>
                      </a:solidFill>
                    </a:ln>
                    <a:solidFill>
                      <a:srgbClr val="F9F6E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주요 기능</a:t>
                </a: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FA34C91-A74B-6C10-4574-99D05D2CACDB}"/>
                  </a:ext>
                </a:extLst>
              </p:cNvPr>
              <p:cNvGrpSpPr/>
              <p:nvPr/>
            </p:nvGrpSpPr>
            <p:grpSpPr>
              <a:xfrm>
                <a:off x="11445599" y="363875"/>
                <a:ext cx="354118" cy="354058"/>
                <a:chOff x="2267614" y="5084836"/>
                <a:chExt cx="499192" cy="499107"/>
              </a:xfrm>
              <a:solidFill>
                <a:schemeClr val="bg1"/>
              </a:solidFill>
            </p:grpSpPr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54A0F0FD-37AE-02FF-03F6-3751A90AD3B7}"/>
                    </a:ext>
                  </a:extLst>
                </p:cNvPr>
                <p:cNvSpPr/>
                <p:nvPr/>
              </p:nvSpPr>
              <p:spPr>
                <a:xfrm rot="2700000">
                  <a:off x="2467516" y="5045363"/>
                  <a:ext cx="180000" cy="402825"/>
                </a:xfrm>
                <a:custGeom>
                  <a:avLst/>
                  <a:gdLst>
                    <a:gd name="connsiteX0" fmla="*/ 137298 w 180000"/>
                    <a:gd name="connsiteY0" fmla="*/ 7306 h 402825"/>
                    <a:gd name="connsiteX1" fmla="*/ 154937 w 180000"/>
                    <a:gd name="connsiteY1" fmla="*/ 0 h 402825"/>
                    <a:gd name="connsiteX2" fmla="*/ 179882 w 180000"/>
                    <a:gd name="connsiteY2" fmla="*/ 24945 h 402825"/>
                    <a:gd name="connsiteX3" fmla="*/ 179882 w 180000"/>
                    <a:gd name="connsiteY3" fmla="*/ 371055 h 402825"/>
                    <a:gd name="connsiteX4" fmla="*/ 178527 w 180000"/>
                    <a:gd name="connsiteY4" fmla="*/ 374325 h 402825"/>
                    <a:gd name="connsiteX5" fmla="*/ 180000 w 180000"/>
                    <a:gd name="connsiteY5" fmla="*/ 377880 h 402825"/>
                    <a:gd name="connsiteX6" fmla="*/ 155055 w 180000"/>
                    <a:gd name="connsiteY6" fmla="*/ 402825 h 402825"/>
                    <a:gd name="connsiteX7" fmla="*/ 24945 w 180000"/>
                    <a:gd name="connsiteY7" fmla="*/ 402825 h 402825"/>
                    <a:gd name="connsiteX8" fmla="*/ 0 w 180000"/>
                    <a:gd name="connsiteY8" fmla="*/ 377880 h 402825"/>
                    <a:gd name="connsiteX9" fmla="*/ 24945 w 180000"/>
                    <a:gd name="connsiteY9" fmla="*/ 352935 h 402825"/>
                    <a:gd name="connsiteX10" fmla="*/ 129992 w 180000"/>
                    <a:gd name="connsiteY10" fmla="*/ 352935 h 402825"/>
                    <a:gd name="connsiteX11" fmla="*/ 129992 w 180000"/>
                    <a:gd name="connsiteY11" fmla="*/ 24945 h 402825"/>
                    <a:gd name="connsiteX12" fmla="*/ 137298 w 180000"/>
                    <a:gd name="connsiteY12" fmla="*/ 7306 h 402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0000" h="402825">
                      <a:moveTo>
                        <a:pt x="137298" y="7306"/>
                      </a:moveTo>
                      <a:cubicBezTo>
                        <a:pt x="141812" y="2792"/>
                        <a:pt x="148049" y="0"/>
                        <a:pt x="154937" y="0"/>
                      </a:cubicBezTo>
                      <a:cubicBezTo>
                        <a:pt x="168714" y="0"/>
                        <a:pt x="179882" y="11168"/>
                        <a:pt x="179882" y="24945"/>
                      </a:cubicBezTo>
                      <a:lnTo>
                        <a:pt x="179882" y="371055"/>
                      </a:lnTo>
                      <a:lnTo>
                        <a:pt x="178527" y="374325"/>
                      </a:lnTo>
                      <a:lnTo>
                        <a:pt x="180000" y="377880"/>
                      </a:lnTo>
                      <a:cubicBezTo>
                        <a:pt x="180000" y="391657"/>
                        <a:pt x="168832" y="402825"/>
                        <a:pt x="155055" y="402825"/>
                      </a:cubicBezTo>
                      <a:lnTo>
                        <a:pt x="24945" y="402825"/>
                      </a:lnTo>
                      <a:cubicBezTo>
                        <a:pt x="11168" y="402825"/>
                        <a:pt x="0" y="391657"/>
                        <a:pt x="0" y="377880"/>
                      </a:cubicBezTo>
                      <a:cubicBezTo>
                        <a:pt x="0" y="364103"/>
                        <a:pt x="11168" y="352935"/>
                        <a:pt x="24945" y="352935"/>
                      </a:cubicBezTo>
                      <a:lnTo>
                        <a:pt x="129992" y="352935"/>
                      </a:lnTo>
                      <a:lnTo>
                        <a:pt x="129992" y="24945"/>
                      </a:lnTo>
                      <a:cubicBezTo>
                        <a:pt x="129992" y="18056"/>
                        <a:pt x="132784" y="11820"/>
                        <a:pt x="137298" y="7306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8B307672-4DE6-76DE-24EF-56C3EDE17119}"/>
                    </a:ext>
                  </a:extLst>
                </p:cNvPr>
                <p:cNvSpPr/>
                <p:nvPr/>
              </p:nvSpPr>
              <p:spPr>
                <a:xfrm>
                  <a:off x="2267614" y="5084836"/>
                  <a:ext cx="499192" cy="499107"/>
                </a:xfrm>
                <a:custGeom>
                  <a:avLst/>
                  <a:gdLst>
                    <a:gd name="connsiteX0" fmla="*/ 260370 w 499192"/>
                    <a:gd name="connsiteY0" fmla="*/ 0 h 499107"/>
                    <a:gd name="connsiteX1" fmla="*/ 354480 w 499192"/>
                    <a:gd name="connsiteY1" fmla="*/ 0 h 499107"/>
                    <a:gd name="connsiteX2" fmla="*/ 379425 w 499192"/>
                    <a:gd name="connsiteY2" fmla="*/ 24945 h 499107"/>
                    <a:gd name="connsiteX3" fmla="*/ 354480 w 499192"/>
                    <a:gd name="connsiteY3" fmla="*/ 49890 h 499107"/>
                    <a:gd name="connsiteX4" fmla="*/ 331467 w 499192"/>
                    <a:gd name="connsiteY4" fmla="*/ 49890 h 499107"/>
                    <a:gd name="connsiteX5" fmla="*/ 331467 w 499192"/>
                    <a:gd name="connsiteY5" fmla="*/ 50038 h 499107"/>
                    <a:gd name="connsiteX6" fmla="*/ 115750 w 499192"/>
                    <a:gd name="connsiteY6" fmla="*/ 50038 h 499107"/>
                    <a:gd name="connsiteX7" fmla="*/ 49890 w 499192"/>
                    <a:gd name="connsiteY7" fmla="*/ 115898 h 499107"/>
                    <a:gd name="connsiteX8" fmla="*/ 49890 w 499192"/>
                    <a:gd name="connsiteY8" fmla="*/ 383356 h 499107"/>
                    <a:gd name="connsiteX9" fmla="*/ 115750 w 499192"/>
                    <a:gd name="connsiteY9" fmla="*/ 449216 h 499107"/>
                    <a:gd name="connsiteX10" fmla="*/ 383208 w 499192"/>
                    <a:gd name="connsiteY10" fmla="*/ 449216 h 499107"/>
                    <a:gd name="connsiteX11" fmla="*/ 449068 w 499192"/>
                    <a:gd name="connsiteY11" fmla="*/ 383356 h 499107"/>
                    <a:gd name="connsiteX12" fmla="*/ 449068 w 499192"/>
                    <a:gd name="connsiteY12" fmla="*/ 267050 h 499107"/>
                    <a:gd name="connsiteX13" fmla="*/ 449302 w 499192"/>
                    <a:gd name="connsiteY13" fmla="*/ 267050 h 499107"/>
                    <a:gd name="connsiteX14" fmla="*/ 449302 w 499192"/>
                    <a:gd name="connsiteY14" fmla="*/ 232279 h 499107"/>
                    <a:gd name="connsiteX15" fmla="*/ 474247 w 499192"/>
                    <a:gd name="connsiteY15" fmla="*/ 207334 h 499107"/>
                    <a:gd name="connsiteX16" fmla="*/ 499192 w 499192"/>
                    <a:gd name="connsiteY16" fmla="*/ 232279 h 499107"/>
                    <a:gd name="connsiteX17" fmla="*/ 499192 w 499192"/>
                    <a:gd name="connsiteY17" fmla="*/ 326389 h 499107"/>
                    <a:gd name="connsiteX18" fmla="*/ 498959 w 499192"/>
                    <a:gd name="connsiteY18" fmla="*/ 326952 h 499107"/>
                    <a:gd name="connsiteX19" fmla="*/ 498959 w 499192"/>
                    <a:gd name="connsiteY19" fmla="*/ 401595 h 499107"/>
                    <a:gd name="connsiteX20" fmla="*/ 401447 w 499192"/>
                    <a:gd name="connsiteY20" fmla="*/ 499107 h 499107"/>
                    <a:gd name="connsiteX21" fmla="*/ 97512 w 499192"/>
                    <a:gd name="connsiteY21" fmla="*/ 499107 h 499107"/>
                    <a:gd name="connsiteX22" fmla="*/ 0 w 499192"/>
                    <a:gd name="connsiteY22" fmla="*/ 401595 h 499107"/>
                    <a:gd name="connsiteX23" fmla="*/ 0 w 499192"/>
                    <a:gd name="connsiteY23" fmla="*/ 97660 h 499107"/>
                    <a:gd name="connsiteX24" fmla="*/ 97512 w 499192"/>
                    <a:gd name="connsiteY24" fmla="*/ 148 h 499107"/>
                    <a:gd name="connsiteX25" fmla="*/ 260013 w 499192"/>
                    <a:gd name="connsiteY25" fmla="*/ 148 h 499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99192" h="499107">
                      <a:moveTo>
                        <a:pt x="260370" y="0"/>
                      </a:moveTo>
                      <a:lnTo>
                        <a:pt x="354480" y="0"/>
                      </a:lnTo>
                      <a:cubicBezTo>
                        <a:pt x="368257" y="0"/>
                        <a:pt x="379425" y="11168"/>
                        <a:pt x="379425" y="24945"/>
                      </a:cubicBezTo>
                      <a:cubicBezTo>
                        <a:pt x="379425" y="38722"/>
                        <a:pt x="368257" y="49890"/>
                        <a:pt x="354480" y="49890"/>
                      </a:cubicBezTo>
                      <a:lnTo>
                        <a:pt x="331467" y="49890"/>
                      </a:lnTo>
                      <a:lnTo>
                        <a:pt x="331467" y="50038"/>
                      </a:lnTo>
                      <a:lnTo>
                        <a:pt x="115750" y="50038"/>
                      </a:lnTo>
                      <a:cubicBezTo>
                        <a:pt x="79377" y="50038"/>
                        <a:pt x="49890" y="79525"/>
                        <a:pt x="49890" y="115898"/>
                      </a:cubicBezTo>
                      <a:lnTo>
                        <a:pt x="49890" y="383356"/>
                      </a:lnTo>
                      <a:cubicBezTo>
                        <a:pt x="49890" y="419729"/>
                        <a:pt x="79377" y="449216"/>
                        <a:pt x="115750" y="449216"/>
                      </a:cubicBezTo>
                      <a:lnTo>
                        <a:pt x="383208" y="449216"/>
                      </a:lnTo>
                      <a:cubicBezTo>
                        <a:pt x="419581" y="449216"/>
                        <a:pt x="449068" y="419729"/>
                        <a:pt x="449068" y="383356"/>
                      </a:cubicBezTo>
                      <a:lnTo>
                        <a:pt x="449068" y="267050"/>
                      </a:lnTo>
                      <a:lnTo>
                        <a:pt x="449302" y="267050"/>
                      </a:lnTo>
                      <a:lnTo>
                        <a:pt x="449302" y="232279"/>
                      </a:lnTo>
                      <a:cubicBezTo>
                        <a:pt x="449302" y="218502"/>
                        <a:pt x="460470" y="207334"/>
                        <a:pt x="474247" y="207334"/>
                      </a:cubicBezTo>
                      <a:cubicBezTo>
                        <a:pt x="488024" y="207334"/>
                        <a:pt x="499192" y="218502"/>
                        <a:pt x="499192" y="232279"/>
                      </a:cubicBezTo>
                      <a:lnTo>
                        <a:pt x="499192" y="326389"/>
                      </a:lnTo>
                      <a:lnTo>
                        <a:pt x="498959" y="326952"/>
                      </a:lnTo>
                      <a:lnTo>
                        <a:pt x="498959" y="401595"/>
                      </a:lnTo>
                      <a:cubicBezTo>
                        <a:pt x="498959" y="455449"/>
                        <a:pt x="455301" y="499107"/>
                        <a:pt x="401447" y="499107"/>
                      </a:cubicBezTo>
                      <a:lnTo>
                        <a:pt x="97512" y="499107"/>
                      </a:lnTo>
                      <a:cubicBezTo>
                        <a:pt x="43658" y="499107"/>
                        <a:pt x="0" y="455449"/>
                        <a:pt x="0" y="401595"/>
                      </a:cubicBezTo>
                      <a:lnTo>
                        <a:pt x="0" y="97660"/>
                      </a:lnTo>
                      <a:cubicBezTo>
                        <a:pt x="0" y="43806"/>
                        <a:pt x="43658" y="148"/>
                        <a:pt x="97512" y="148"/>
                      </a:cubicBezTo>
                      <a:lnTo>
                        <a:pt x="260013" y="148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2FFC7D56-F4D0-DFD7-631C-3834A625C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41" y="413882"/>
                <a:ext cx="324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F987109-2657-6E70-776C-367BB7F18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95" y="357115"/>
                <a:ext cx="468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25000">
                      <a:schemeClr val="accent1">
                        <a:lumMod val="5000"/>
                        <a:lumOff val="95000"/>
                      </a:schemeClr>
                    </a:gs>
                    <a:gs pos="25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1D0668-DAD5-6E81-6681-A29FDDCA9F1F}"/>
              </a:ext>
            </a:extLst>
          </p:cNvPr>
          <p:cNvSpPr/>
          <p:nvPr/>
        </p:nvSpPr>
        <p:spPr>
          <a:xfrm>
            <a:off x="694112" y="1280160"/>
            <a:ext cx="2578816" cy="619327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i="1" kern="0" dirty="0">
                <a:ln w="158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A3DCF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댓글</a:t>
            </a:r>
            <a:endParaRPr lang="en-US" altLang="ko-KR" sz="2800" i="1" kern="0" dirty="0">
              <a:ln w="15875">
                <a:solidFill>
                  <a:srgbClr val="4472C4">
                    <a:lumMod val="75000"/>
                  </a:srgbClr>
                </a:solidFill>
              </a:ln>
              <a:solidFill>
                <a:srgbClr val="A3DCF6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7771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7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1741" y="249742"/>
            <a:ext cx="11930435" cy="6358516"/>
            <a:chOff x="71741" y="249742"/>
            <a:chExt cx="11930435" cy="635851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41AAF0-FD27-229B-8619-C578BAFDAF37}"/>
                </a:ext>
              </a:extLst>
            </p:cNvPr>
            <p:cNvSpPr/>
            <p:nvPr/>
          </p:nvSpPr>
          <p:spPr>
            <a:xfrm>
              <a:off x="246974" y="1017292"/>
              <a:ext cx="11755202" cy="559096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1741" y="249742"/>
              <a:ext cx="11930435" cy="639690"/>
              <a:chOff x="71741" y="249742"/>
              <a:chExt cx="11930435" cy="63969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143BFF2-D60D-8A0E-3EB3-DC93B335ADCA}"/>
                  </a:ext>
                </a:extLst>
              </p:cNvPr>
              <p:cNvSpPr/>
              <p:nvPr/>
            </p:nvSpPr>
            <p:spPr>
              <a:xfrm>
                <a:off x="297774" y="307108"/>
                <a:ext cx="11704402" cy="582324"/>
              </a:xfrm>
              <a:prstGeom prst="rect">
                <a:avLst/>
              </a:prstGeom>
              <a:pattFill prst="dkHorz">
                <a:fgClr>
                  <a:srgbClr val="B9CBFD"/>
                </a:fgClr>
                <a:bgClr>
                  <a:srgbClr val="86A6FB"/>
                </a:bgClr>
              </a:patt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E9B8C62-DCD3-F5BC-FA87-0D0F988579AE}"/>
                  </a:ext>
                </a:extLst>
              </p:cNvPr>
              <p:cNvSpPr/>
              <p:nvPr/>
            </p:nvSpPr>
            <p:spPr>
              <a:xfrm>
                <a:off x="246974" y="249742"/>
                <a:ext cx="11704402" cy="582324"/>
              </a:xfrm>
              <a:prstGeom prst="rect">
                <a:avLst/>
              </a:prstGeom>
              <a:solidFill>
                <a:srgbClr val="A3DCF6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66700" latinLnBrk="0">
                  <a:defRPr/>
                </a:pPr>
                <a:r>
                  <a:rPr lang="ko-KR" altLang="en-US" sz="2800" i="1" kern="0" dirty="0">
                    <a:ln w="15875">
                      <a:solidFill>
                        <a:srgbClr val="4472C4">
                          <a:lumMod val="75000"/>
                        </a:srgbClr>
                      </a:solidFill>
                    </a:ln>
                    <a:solidFill>
                      <a:srgbClr val="F9F6E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주요 기능</a:t>
                </a: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FA34C91-A74B-6C10-4574-99D05D2CACDB}"/>
                  </a:ext>
                </a:extLst>
              </p:cNvPr>
              <p:cNvGrpSpPr/>
              <p:nvPr/>
            </p:nvGrpSpPr>
            <p:grpSpPr>
              <a:xfrm>
                <a:off x="11445599" y="363875"/>
                <a:ext cx="354118" cy="354058"/>
                <a:chOff x="2267614" y="5084836"/>
                <a:chExt cx="499192" cy="499107"/>
              </a:xfrm>
              <a:solidFill>
                <a:schemeClr val="bg1"/>
              </a:solidFill>
            </p:grpSpPr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54A0F0FD-37AE-02FF-03F6-3751A90AD3B7}"/>
                    </a:ext>
                  </a:extLst>
                </p:cNvPr>
                <p:cNvSpPr/>
                <p:nvPr/>
              </p:nvSpPr>
              <p:spPr>
                <a:xfrm rot="2700000">
                  <a:off x="2467516" y="5045363"/>
                  <a:ext cx="180000" cy="402825"/>
                </a:xfrm>
                <a:custGeom>
                  <a:avLst/>
                  <a:gdLst>
                    <a:gd name="connsiteX0" fmla="*/ 137298 w 180000"/>
                    <a:gd name="connsiteY0" fmla="*/ 7306 h 402825"/>
                    <a:gd name="connsiteX1" fmla="*/ 154937 w 180000"/>
                    <a:gd name="connsiteY1" fmla="*/ 0 h 402825"/>
                    <a:gd name="connsiteX2" fmla="*/ 179882 w 180000"/>
                    <a:gd name="connsiteY2" fmla="*/ 24945 h 402825"/>
                    <a:gd name="connsiteX3" fmla="*/ 179882 w 180000"/>
                    <a:gd name="connsiteY3" fmla="*/ 371055 h 402825"/>
                    <a:gd name="connsiteX4" fmla="*/ 178527 w 180000"/>
                    <a:gd name="connsiteY4" fmla="*/ 374325 h 402825"/>
                    <a:gd name="connsiteX5" fmla="*/ 180000 w 180000"/>
                    <a:gd name="connsiteY5" fmla="*/ 377880 h 402825"/>
                    <a:gd name="connsiteX6" fmla="*/ 155055 w 180000"/>
                    <a:gd name="connsiteY6" fmla="*/ 402825 h 402825"/>
                    <a:gd name="connsiteX7" fmla="*/ 24945 w 180000"/>
                    <a:gd name="connsiteY7" fmla="*/ 402825 h 402825"/>
                    <a:gd name="connsiteX8" fmla="*/ 0 w 180000"/>
                    <a:gd name="connsiteY8" fmla="*/ 377880 h 402825"/>
                    <a:gd name="connsiteX9" fmla="*/ 24945 w 180000"/>
                    <a:gd name="connsiteY9" fmla="*/ 352935 h 402825"/>
                    <a:gd name="connsiteX10" fmla="*/ 129992 w 180000"/>
                    <a:gd name="connsiteY10" fmla="*/ 352935 h 402825"/>
                    <a:gd name="connsiteX11" fmla="*/ 129992 w 180000"/>
                    <a:gd name="connsiteY11" fmla="*/ 24945 h 402825"/>
                    <a:gd name="connsiteX12" fmla="*/ 137298 w 180000"/>
                    <a:gd name="connsiteY12" fmla="*/ 7306 h 402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0000" h="402825">
                      <a:moveTo>
                        <a:pt x="137298" y="7306"/>
                      </a:moveTo>
                      <a:cubicBezTo>
                        <a:pt x="141812" y="2792"/>
                        <a:pt x="148049" y="0"/>
                        <a:pt x="154937" y="0"/>
                      </a:cubicBezTo>
                      <a:cubicBezTo>
                        <a:pt x="168714" y="0"/>
                        <a:pt x="179882" y="11168"/>
                        <a:pt x="179882" y="24945"/>
                      </a:cubicBezTo>
                      <a:lnTo>
                        <a:pt x="179882" y="371055"/>
                      </a:lnTo>
                      <a:lnTo>
                        <a:pt x="178527" y="374325"/>
                      </a:lnTo>
                      <a:lnTo>
                        <a:pt x="180000" y="377880"/>
                      </a:lnTo>
                      <a:cubicBezTo>
                        <a:pt x="180000" y="391657"/>
                        <a:pt x="168832" y="402825"/>
                        <a:pt x="155055" y="402825"/>
                      </a:cubicBezTo>
                      <a:lnTo>
                        <a:pt x="24945" y="402825"/>
                      </a:lnTo>
                      <a:cubicBezTo>
                        <a:pt x="11168" y="402825"/>
                        <a:pt x="0" y="391657"/>
                        <a:pt x="0" y="377880"/>
                      </a:cubicBezTo>
                      <a:cubicBezTo>
                        <a:pt x="0" y="364103"/>
                        <a:pt x="11168" y="352935"/>
                        <a:pt x="24945" y="352935"/>
                      </a:cubicBezTo>
                      <a:lnTo>
                        <a:pt x="129992" y="352935"/>
                      </a:lnTo>
                      <a:lnTo>
                        <a:pt x="129992" y="24945"/>
                      </a:lnTo>
                      <a:cubicBezTo>
                        <a:pt x="129992" y="18056"/>
                        <a:pt x="132784" y="11820"/>
                        <a:pt x="137298" y="7306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8B307672-4DE6-76DE-24EF-56C3EDE17119}"/>
                    </a:ext>
                  </a:extLst>
                </p:cNvPr>
                <p:cNvSpPr/>
                <p:nvPr/>
              </p:nvSpPr>
              <p:spPr>
                <a:xfrm>
                  <a:off x="2267614" y="5084836"/>
                  <a:ext cx="499192" cy="499107"/>
                </a:xfrm>
                <a:custGeom>
                  <a:avLst/>
                  <a:gdLst>
                    <a:gd name="connsiteX0" fmla="*/ 260370 w 499192"/>
                    <a:gd name="connsiteY0" fmla="*/ 0 h 499107"/>
                    <a:gd name="connsiteX1" fmla="*/ 354480 w 499192"/>
                    <a:gd name="connsiteY1" fmla="*/ 0 h 499107"/>
                    <a:gd name="connsiteX2" fmla="*/ 379425 w 499192"/>
                    <a:gd name="connsiteY2" fmla="*/ 24945 h 499107"/>
                    <a:gd name="connsiteX3" fmla="*/ 354480 w 499192"/>
                    <a:gd name="connsiteY3" fmla="*/ 49890 h 499107"/>
                    <a:gd name="connsiteX4" fmla="*/ 331467 w 499192"/>
                    <a:gd name="connsiteY4" fmla="*/ 49890 h 499107"/>
                    <a:gd name="connsiteX5" fmla="*/ 331467 w 499192"/>
                    <a:gd name="connsiteY5" fmla="*/ 50038 h 499107"/>
                    <a:gd name="connsiteX6" fmla="*/ 115750 w 499192"/>
                    <a:gd name="connsiteY6" fmla="*/ 50038 h 499107"/>
                    <a:gd name="connsiteX7" fmla="*/ 49890 w 499192"/>
                    <a:gd name="connsiteY7" fmla="*/ 115898 h 499107"/>
                    <a:gd name="connsiteX8" fmla="*/ 49890 w 499192"/>
                    <a:gd name="connsiteY8" fmla="*/ 383356 h 499107"/>
                    <a:gd name="connsiteX9" fmla="*/ 115750 w 499192"/>
                    <a:gd name="connsiteY9" fmla="*/ 449216 h 499107"/>
                    <a:gd name="connsiteX10" fmla="*/ 383208 w 499192"/>
                    <a:gd name="connsiteY10" fmla="*/ 449216 h 499107"/>
                    <a:gd name="connsiteX11" fmla="*/ 449068 w 499192"/>
                    <a:gd name="connsiteY11" fmla="*/ 383356 h 499107"/>
                    <a:gd name="connsiteX12" fmla="*/ 449068 w 499192"/>
                    <a:gd name="connsiteY12" fmla="*/ 267050 h 499107"/>
                    <a:gd name="connsiteX13" fmla="*/ 449302 w 499192"/>
                    <a:gd name="connsiteY13" fmla="*/ 267050 h 499107"/>
                    <a:gd name="connsiteX14" fmla="*/ 449302 w 499192"/>
                    <a:gd name="connsiteY14" fmla="*/ 232279 h 499107"/>
                    <a:gd name="connsiteX15" fmla="*/ 474247 w 499192"/>
                    <a:gd name="connsiteY15" fmla="*/ 207334 h 499107"/>
                    <a:gd name="connsiteX16" fmla="*/ 499192 w 499192"/>
                    <a:gd name="connsiteY16" fmla="*/ 232279 h 499107"/>
                    <a:gd name="connsiteX17" fmla="*/ 499192 w 499192"/>
                    <a:gd name="connsiteY17" fmla="*/ 326389 h 499107"/>
                    <a:gd name="connsiteX18" fmla="*/ 498959 w 499192"/>
                    <a:gd name="connsiteY18" fmla="*/ 326952 h 499107"/>
                    <a:gd name="connsiteX19" fmla="*/ 498959 w 499192"/>
                    <a:gd name="connsiteY19" fmla="*/ 401595 h 499107"/>
                    <a:gd name="connsiteX20" fmla="*/ 401447 w 499192"/>
                    <a:gd name="connsiteY20" fmla="*/ 499107 h 499107"/>
                    <a:gd name="connsiteX21" fmla="*/ 97512 w 499192"/>
                    <a:gd name="connsiteY21" fmla="*/ 499107 h 499107"/>
                    <a:gd name="connsiteX22" fmla="*/ 0 w 499192"/>
                    <a:gd name="connsiteY22" fmla="*/ 401595 h 499107"/>
                    <a:gd name="connsiteX23" fmla="*/ 0 w 499192"/>
                    <a:gd name="connsiteY23" fmla="*/ 97660 h 499107"/>
                    <a:gd name="connsiteX24" fmla="*/ 97512 w 499192"/>
                    <a:gd name="connsiteY24" fmla="*/ 148 h 499107"/>
                    <a:gd name="connsiteX25" fmla="*/ 260013 w 499192"/>
                    <a:gd name="connsiteY25" fmla="*/ 148 h 499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99192" h="499107">
                      <a:moveTo>
                        <a:pt x="260370" y="0"/>
                      </a:moveTo>
                      <a:lnTo>
                        <a:pt x="354480" y="0"/>
                      </a:lnTo>
                      <a:cubicBezTo>
                        <a:pt x="368257" y="0"/>
                        <a:pt x="379425" y="11168"/>
                        <a:pt x="379425" y="24945"/>
                      </a:cubicBezTo>
                      <a:cubicBezTo>
                        <a:pt x="379425" y="38722"/>
                        <a:pt x="368257" y="49890"/>
                        <a:pt x="354480" y="49890"/>
                      </a:cubicBezTo>
                      <a:lnTo>
                        <a:pt x="331467" y="49890"/>
                      </a:lnTo>
                      <a:lnTo>
                        <a:pt x="331467" y="50038"/>
                      </a:lnTo>
                      <a:lnTo>
                        <a:pt x="115750" y="50038"/>
                      </a:lnTo>
                      <a:cubicBezTo>
                        <a:pt x="79377" y="50038"/>
                        <a:pt x="49890" y="79525"/>
                        <a:pt x="49890" y="115898"/>
                      </a:cubicBezTo>
                      <a:lnTo>
                        <a:pt x="49890" y="383356"/>
                      </a:lnTo>
                      <a:cubicBezTo>
                        <a:pt x="49890" y="419729"/>
                        <a:pt x="79377" y="449216"/>
                        <a:pt x="115750" y="449216"/>
                      </a:cubicBezTo>
                      <a:lnTo>
                        <a:pt x="383208" y="449216"/>
                      </a:lnTo>
                      <a:cubicBezTo>
                        <a:pt x="419581" y="449216"/>
                        <a:pt x="449068" y="419729"/>
                        <a:pt x="449068" y="383356"/>
                      </a:cubicBezTo>
                      <a:lnTo>
                        <a:pt x="449068" y="267050"/>
                      </a:lnTo>
                      <a:lnTo>
                        <a:pt x="449302" y="267050"/>
                      </a:lnTo>
                      <a:lnTo>
                        <a:pt x="449302" y="232279"/>
                      </a:lnTo>
                      <a:cubicBezTo>
                        <a:pt x="449302" y="218502"/>
                        <a:pt x="460470" y="207334"/>
                        <a:pt x="474247" y="207334"/>
                      </a:cubicBezTo>
                      <a:cubicBezTo>
                        <a:pt x="488024" y="207334"/>
                        <a:pt x="499192" y="218502"/>
                        <a:pt x="499192" y="232279"/>
                      </a:cubicBezTo>
                      <a:lnTo>
                        <a:pt x="499192" y="326389"/>
                      </a:lnTo>
                      <a:lnTo>
                        <a:pt x="498959" y="326952"/>
                      </a:lnTo>
                      <a:lnTo>
                        <a:pt x="498959" y="401595"/>
                      </a:lnTo>
                      <a:cubicBezTo>
                        <a:pt x="498959" y="455449"/>
                        <a:pt x="455301" y="499107"/>
                        <a:pt x="401447" y="499107"/>
                      </a:cubicBezTo>
                      <a:lnTo>
                        <a:pt x="97512" y="499107"/>
                      </a:lnTo>
                      <a:cubicBezTo>
                        <a:pt x="43658" y="499107"/>
                        <a:pt x="0" y="455449"/>
                        <a:pt x="0" y="401595"/>
                      </a:cubicBezTo>
                      <a:lnTo>
                        <a:pt x="0" y="97660"/>
                      </a:lnTo>
                      <a:cubicBezTo>
                        <a:pt x="0" y="43806"/>
                        <a:pt x="43658" y="148"/>
                        <a:pt x="97512" y="148"/>
                      </a:cubicBezTo>
                      <a:lnTo>
                        <a:pt x="260013" y="148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2FFC7D56-F4D0-DFD7-631C-3834A625C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41" y="413882"/>
                <a:ext cx="324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F987109-2657-6E70-776C-367BB7F18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95" y="357115"/>
                <a:ext cx="468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25000">
                      <a:schemeClr val="accent1">
                        <a:lumMod val="5000"/>
                        <a:lumOff val="95000"/>
                      </a:schemeClr>
                    </a:gs>
                    <a:gs pos="25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1D0668-DAD5-6E81-6681-A29FDDCA9F1F}"/>
              </a:ext>
            </a:extLst>
          </p:cNvPr>
          <p:cNvSpPr/>
          <p:nvPr/>
        </p:nvSpPr>
        <p:spPr>
          <a:xfrm>
            <a:off x="694112" y="1280160"/>
            <a:ext cx="2578816" cy="619327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i="1" kern="0" dirty="0">
                <a:ln w="158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A3DCF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수정</a:t>
            </a:r>
            <a:r>
              <a:rPr lang="en-US" altLang="ko-KR" sz="2800" i="1" kern="0" dirty="0">
                <a:ln w="158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A3DCF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2800" i="1" kern="0" dirty="0">
                <a:ln w="158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A3DCF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및 삭제</a:t>
            </a:r>
            <a:endParaRPr lang="en-US" altLang="ko-KR" sz="2800" i="1" kern="0" dirty="0">
              <a:ln w="15875">
                <a:solidFill>
                  <a:srgbClr val="4472C4">
                    <a:lumMod val="75000"/>
                  </a:srgbClr>
                </a:solidFill>
              </a:ln>
              <a:solidFill>
                <a:srgbClr val="A3DCF6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2505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7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1741" y="249742"/>
            <a:ext cx="11930435" cy="6358516"/>
            <a:chOff x="71741" y="249742"/>
            <a:chExt cx="11930435" cy="635851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41AAF0-FD27-229B-8619-C578BAFDAF37}"/>
                </a:ext>
              </a:extLst>
            </p:cNvPr>
            <p:cNvSpPr/>
            <p:nvPr/>
          </p:nvSpPr>
          <p:spPr>
            <a:xfrm>
              <a:off x="246974" y="1017292"/>
              <a:ext cx="11755202" cy="559096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1741" y="249742"/>
              <a:ext cx="11930435" cy="639690"/>
              <a:chOff x="71741" y="249742"/>
              <a:chExt cx="11930435" cy="63969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143BFF2-D60D-8A0E-3EB3-DC93B335ADCA}"/>
                  </a:ext>
                </a:extLst>
              </p:cNvPr>
              <p:cNvSpPr/>
              <p:nvPr/>
            </p:nvSpPr>
            <p:spPr>
              <a:xfrm>
                <a:off x="297774" y="307108"/>
                <a:ext cx="11704402" cy="582324"/>
              </a:xfrm>
              <a:prstGeom prst="rect">
                <a:avLst/>
              </a:prstGeom>
              <a:pattFill prst="dkHorz">
                <a:fgClr>
                  <a:srgbClr val="B9CBFD"/>
                </a:fgClr>
                <a:bgClr>
                  <a:srgbClr val="86A6FB"/>
                </a:bgClr>
              </a:patt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E9B8C62-DCD3-F5BC-FA87-0D0F988579AE}"/>
                  </a:ext>
                </a:extLst>
              </p:cNvPr>
              <p:cNvSpPr/>
              <p:nvPr/>
            </p:nvSpPr>
            <p:spPr>
              <a:xfrm>
                <a:off x="246974" y="249742"/>
                <a:ext cx="11704402" cy="582324"/>
              </a:xfrm>
              <a:prstGeom prst="rect">
                <a:avLst/>
              </a:prstGeom>
              <a:solidFill>
                <a:srgbClr val="A3DCF6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66700" latinLnBrk="0">
                  <a:defRPr/>
                </a:pPr>
                <a:r>
                  <a:rPr lang="ko-KR" altLang="en-US" sz="2800" i="1" kern="0" dirty="0">
                    <a:ln w="15875">
                      <a:solidFill>
                        <a:srgbClr val="4472C4">
                          <a:lumMod val="75000"/>
                        </a:srgbClr>
                      </a:solidFill>
                    </a:ln>
                    <a:solidFill>
                      <a:srgbClr val="F9F6E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주요 기능</a:t>
                </a: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FA34C91-A74B-6C10-4574-99D05D2CACDB}"/>
                  </a:ext>
                </a:extLst>
              </p:cNvPr>
              <p:cNvGrpSpPr/>
              <p:nvPr/>
            </p:nvGrpSpPr>
            <p:grpSpPr>
              <a:xfrm>
                <a:off x="11445599" y="363875"/>
                <a:ext cx="354118" cy="354058"/>
                <a:chOff x="2267614" y="5084836"/>
                <a:chExt cx="499192" cy="499107"/>
              </a:xfrm>
              <a:solidFill>
                <a:schemeClr val="bg1"/>
              </a:solidFill>
            </p:grpSpPr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54A0F0FD-37AE-02FF-03F6-3751A90AD3B7}"/>
                    </a:ext>
                  </a:extLst>
                </p:cNvPr>
                <p:cNvSpPr/>
                <p:nvPr/>
              </p:nvSpPr>
              <p:spPr>
                <a:xfrm rot="2700000">
                  <a:off x="2467516" y="5045363"/>
                  <a:ext cx="180000" cy="402825"/>
                </a:xfrm>
                <a:custGeom>
                  <a:avLst/>
                  <a:gdLst>
                    <a:gd name="connsiteX0" fmla="*/ 137298 w 180000"/>
                    <a:gd name="connsiteY0" fmla="*/ 7306 h 402825"/>
                    <a:gd name="connsiteX1" fmla="*/ 154937 w 180000"/>
                    <a:gd name="connsiteY1" fmla="*/ 0 h 402825"/>
                    <a:gd name="connsiteX2" fmla="*/ 179882 w 180000"/>
                    <a:gd name="connsiteY2" fmla="*/ 24945 h 402825"/>
                    <a:gd name="connsiteX3" fmla="*/ 179882 w 180000"/>
                    <a:gd name="connsiteY3" fmla="*/ 371055 h 402825"/>
                    <a:gd name="connsiteX4" fmla="*/ 178527 w 180000"/>
                    <a:gd name="connsiteY4" fmla="*/ 374325 h 402825"/>
                    <a:gd name="connsiteX5" fmla="*/ 180000 w 180000"/>
                    <a:gd name="connsiteY5" fmla="*/ 377880 h 402825"/>
                    <a:gd name="connsiteX6" fmla="*/ 155055 w 180000"/>
                    <a:gd name="connsiteY6" fmla="*/ 402825 h 402825"/>
                    <a:gd name="connsiteX7" fmla="*/ 24945 w 180000"/>
                    <a:gd name="connsiteY7" fmla="*/ 402825 h 402825"/>
                    <a:gd name="connsiteX8" fmla="*/ 0 w 180000"/>
                    <a:gd name="connsiteY8" fmla="*/ 377880 h 402825"/>
                    <a:gd name="connsiteX9" fmla="*/ 24945 w 180000"/>
                    <a:gd name="connsiteY9" fmla="*/ 352935 h 402825"/>
                    <a:gd name="connsiteX10" fmla="*/ 129992 w 180000"/>
                    <a:gd name="connsiteY10" fmla="*/ 352935 h 402825"/>
                    <a:gd name="connsiteX11" fmla="*/ 129992 w 180000"/>
                    <a:gd name="connsiteY11" fmla="*/ 24945 h 402825"/>
                    <a:gd name="connsiteX12" fmla="*/ 137298 w 180000"/>
                    <a:gd name="connsiteY12" fmla="*/ 7306 h 402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0000" h="402825">
                      <a:moveTo>
                        <a:pt x="137298" y="7306"/>
                      </a:moveTo>
                      <a:cubicBezTo>
                        <a:pt x="141812" y="2792"/>
                        <a:pt x="148049" y="0"/>
                        <a:pt x="154937" y="0"/>
                      </a:cubicBezTo>
                      <a:cubicBezTo>
                        <a:pt x="168714" y="0"/>
                        <a:pt x="179882" y="11168"/>
                        <a:pt x="179882" y="24945"/>
                      </a:cubicBezTo>
                      <a:lnTo>
                        <a:pt x="179882" y="371055"/>
                      </a:lnTo>
                      <a:lnTo>
                        <a:pt x="178527" y="374325"/>
                      </a:lnTo>
                      <a:lnTo>
                        <a:pt x="180000" y="377880"/>
                      </a:lnTo>
                      <a:cubicBezTo>
                        <a:pt x="180000" y="391657"/>
                        <a:pt x="168832" y="402825"/>
                        <a:pt x="155055" y="402825"/>
                      </a:cubicBezTo>
                      <a:lnTo>
                        <a:pt x="24945" y="402825"/>
                      </a:lnTo>
                      <a:cubicBezTo>
                        <a:pt x="11168" y="402825"/>
                        <a:pt x="0" y="391657"/>
                        <a:pt x="0" y="377880"/>
                      </a:cubicBezTo>
                      <a:cubicBezTo>
                        <a:pt x="0" y="364103"/>
                        <a:pt x="11168" y="352935"/>
                        <a:pt x="24945" y="352935"/>
                      </a:cubicBezTo>
                      <a:lnTo>
                        <a:pt x="129992" y="352935"/>
                      </a:lnTo>
                      <a:lnTo>
                        <a:pt x="129992" y="24945"/>
                      </a:lnTo>
                      <a:cubicBezTo>
                        <a:pt x="129992" y="18056"/>
                        <a:pt x="132784" y="11820"/>
                        <a:pt x="137298" y="7306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8B307672-4DE6-76DE-24EF-56C3EDE17119}"/>
                    </a:ext>
                  </a:extLst>
                </p:cNvPr>
                <p:cNvSpPr/>
                <p:nvPr/>
              </p:nvSpPr>
              <p:spPr>
                <a:xfrm>
                  <a:off x="2267614" y="5084836"/>
                  <a:ext cx="499192" cy="499107"/>
                </a:xfrm>
                <a:custGeom>
                  <a:avLst/>
                  <a:gdLst>
                    <a:gd name="connsiteX0" fmla="*/ 260370 w 499192"/>
                    <a:gd name="connsiteY0" fmla="*/ 0 h 499107"/>
                    <a:gd name="connsiteX1" fmla="*/ 354480 w 499192"/>
                    <a:gd name="connsiteY1" fmla="*/ 0 h 499107"/>
                    <a:gd name="connsiteX2" fmla="*/ 379425 w 499192"/>
                    <a:gd name="connsiteY2" fmla="*/ 24945 h 499107"/>
                    <a:gd name="connsiteX3" fmla="*/ 354480 w 499192"/>
                    <a:gd name="connsiteY3" fmla="*/ 49890 h 499107"/>
                    <a:gd name="connsiteX4" fmla="*/ 331467 w 499192"/>
                    <a:gd name="connsiteY4" fmla="*/ 49890 h 499107"/>
                    <a:gd name="connsiteX5" fmla="*/ 331467 w 499192"/>
                    <a:gd name="connsiteY5" fmla="*/ 50038 h 499107"/>
                    <a:gd name="connsiteX6" fmla="*/ 115750 w 499192"/>
                    <a:gd name="connsiteY6" fmla="*/ 50038 h 499107"/>
                    <a:gd name="connsiteX7" fmla="*/ 49890 w 499192"/>
                    <a:gd name="connsiteY7" fmla="*/ 115898 h 499107"/>
                    <a:gd name="connsiteX8" fmla="*/ 49890 w 499192"/>
                    <a:gd name="connsiteY8" fmla="*/ 383356 h 499107"/>
                    <a:gd name="connsiteX9" fmla="*/ 115750 w 499192"/>
                    <a:gd name="connsiteY9" fmla="*/ 449216 h 499107"/>
                    <a:gd name="connsiteX10" fmla="*/ 383208 w 499192"/>
                    <a:gd name="connsiteY10" fmla="*/ 449216 h 499107"/>
                    <a:gd name="connsiteX11" fmla="*/ 449068 w 499192"/>
                    <a:gd name="connsiteY11" fmla="*/ 383356 h 499107"/>
                    <a:gd name="connsiteX12" fmla="*/ 449068 w 499192"/>
                    <a:gd name="connsiteY12" fmla="*/ 267050 h 499107"/>
                    <a:gd name="connsiteX13" fmla="*/ 449302 w 499192"/>
                    <a:gd name="connsiteY13" fmla="*/ 267050 h 499107"/>
                    <a:gd name="connsiteX14" fmla="*/ 449302 w 499192"/>
                    <a:gd name="connsiteY14" fmla="*/ 232279 h 499107"/>
                    <a:gd name="connsiteX15" fmla="*/ 474247 w 499192"/>
                    <a:gd name="connsiteY15" fmla="*/ 207334 h 499107"/>
                    <a:gd name="connsiteX16" fmla="*/ 499192 w 499192"/>
                    <a:gd name="connsiteY16" fmla="*/ 232279 h 499107"/>
                    <a:gd name="connsiteX17" fmla="*/ 499192 w 499192"/>
                    <a:gd name="connsiteY17" fmla="*/ 326389 h 499107"/>
                    <a:gd name="connsiteX18" fmla="*/ 498959 w 499192"/>
                    <a:gd name="connsiteY18" fmla="*/ 326952 h 499107"/>
                    <a:gd name="connsiteX19" fmla="*/ 498959 w 499192"/>
                    <a:gd name="connsiteY19" fmla="*/ 401595 h 499107"/>
                    <a:gd name="connsiteX20" fmla="*/ 401447 w 499192"/>
                    <a:gd name="connsiteY20" fmla="*/ 499107 h 499107"/>
                    <a:gd name="connsiteX21" fmla="*/ 97512 w 499192"/>
                    <a:gd name="connsiteY21" fmla="*/ 499107 h 499107"/>
                    <a:gd name="connsiteX22" fmla="*/ 0 w 499192"/>
                    <a:gd name="connsiteY22" fmla="*/ 401595 h 499107"/>
                    <a:gd name="connsiteX23" fmla="*/ 0 w 499192"/>
                    <a:gd name="connsiteY23" fmla="*/ 97660 h 499107"/>
                    <a:gd name="connsiteX24" fmla="*/ 97512 w 499192"/>
                    <a:gd name="connsiteY24" fmla="*/ 148 h 499107"/>
                    <a:gd name="connsiteX25" fmla="*/ 260013 w 499192"/>
                    <a:gd name="connsiteY25" fmla="*/ 148 h 499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99192" h="499107">
                      <a:moveTo>
                        <a:pt x="260370" y="0"/>
                      </a:moveTo>
                      <a:lnTo>
                        <a:pt x="354480" y="0"/>
                      </a:lnTo>
                      <a:cubicBezTo>
                        <a:pt x="368257" y="0"/>
                        <a:pt x="379425" y="11168"/>
                        <a:pt x="379425" y="24945"/>
                      </a:cubicBezTo>
                      <a:cubicBezTo>
                        <a:pt x="379425" y="38722"/>
                        <a:pt x="368257" y="49890"/>
                        <a:pt x="354480" y="49890"/>
                      </a:cubicBezTo>
                      <a:lnTo>
                        <a:pt x="331467" y="49890"/>
                      </a:lnTo>
                      <a:lnTo>
                        <a:pt x="331467" y="50038"/>
                      </a:lnTo>
                      <a:lnTo>
                        <a:pt x="115750" y="50038"/>
                      </a:lnTo>
                      <a:cubicBezTo>
                        <a:pt x="79377" y="50038"/>
                        <a:pt x="49890" y="79525"/>
                        <a:pt x="49890" y="115898"/>
                      </a:cubicBezTo>
                      <a:lnTo>
                        <a:pt x="49890" y="383356"/>
                      </a:lnTo>
                      <a:cubicBezTo>
                        <a:pt x="49890" y="419729"/>
                        <a:pt x="79377" y="449216"/>
                        <a:pt x="115750" y="449216"/>
                      </a:cubicBezTo>
                      <a:lnTo>
                        <a:pt x="383208" y="449216"/>
                      </a:lnTo>
                      <a:cubicBezTo>
                        <a:pt x="419581" y="449216"/>
                        <a:pt x="449068" y="419729"/>
                        <a:pt x="449068" y="383356"/>
                      </a:cubicBezTo>
                      <a:lnTo>
                        <a:pt x="449068" y="267050"/>
                      </a:lnTo>
                      <a:lnTo>
                        <a:pt x="449302" y="267050"/>
                      </a:lnTo>
                      <a:lnTo>
                        <a:pt x="449302" y="232279"/>
                      </a:lnTo>
                      <a:cubicBezTo>
                        <a:pt x="449302" y="218502"/>
                        <a:pt x="460470" y="207334"/>
                        <a:pt x="474247" y="207334"/>
                      </a:cubicBezTo>
                      <a:cubicBezTo>
                        <a:pt x="488024" y="207334"/>
                        <a:pt x="499192" y="218502"/>
                        <a:pt x="499192" y="232279"/>
                      </a:cubicBezTo>
                      <a:lnTo>
                        <a:pt x="499192" y="326389"/>
                      </a:lnTo>
                      <a:lnTo>
                        <a:pt x="498959" y="326952"/>
                      </a:lnTo>
                      <a:lnTo>
                        <a:pt x="498959" y="401595"/>
                      </a:lnTo>
                      <a:cubicBezTo>
                        <a:pt x="498959" y="455449"/>
                        <a:pt x="455301" y="499107"/>
                        <a:pt x="401447" y="499107"/>
                      </a:cubicBezTo>
                      <a:lnTo>
                        <a:pt x="97512" y="499107"/>
                      </a:lnTo>
                      <a:cubicBezTo>
                        <a:pt x="43658" y="499107"/>
                        <a:pt x="0" y="455449"/>
                        <a:pt x="0" y="401595"/>
                      </a:cubicBezTo>
                      <a:lnTo>
                        <a:pt x="0" y="97660"/>
                      </a:lnTo>
                      <a:cubicBezTo>
                        <a:pt x="0" y="43806"/>
                        <a:pt x="43658" y="148"/>
                        <a:pt x="97512" y="148"/>
                      </a:cubicBezTo>
                      <a:lnTo>
                        <a:pt x="260013" y="148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2FFC7D56-F4D0-DFD7-631C-3834A625C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41" y="413882"/>
                <a:ext cx="324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F987109-2657-6E70-776C-367BB7F18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95" y="357115"/>
                <a:ext cx="468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25000">
                      <a:schemeClr val="accent1">
                        <a:lumMod val="5000"/>
                        <a:lumOff val="95000"/>
                      </a:schemeClr>
                    </a:gs>
                    <a:gs pos="25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1D0668-DAD5-6E81-6681-A29FDDCA9F1F}"/>
              </a:ext>
            </a:extLst>
          </p:cNvPr>
          <p:cNvSpPr/>
          <p:nvPr/>
        </p:nvSpPr>
        <p:spPr>
          <a:xfrm>
            <a:off x="694112" y="1280160"/>
            <a:ext cx="2578816" cy="619327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i="1" kern="0" dirty="0" err="1">
                <a:ln w="158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A3DCF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팔로우</a:t>
            </a:r>
            <a:endParaRPr lang="en-US" altLang="ko-KR" sz="2800" i="1" kern="0" dirty="0">
              <a:ln w="15875">
                <a:solidFill>
                  <a:srgbClr val="4472C4">
                    <a:lumMod val="75000"/>
                  </a:srgbClr>
                </a:solidFill>
              </a:ln>
              <a:solidFill>
                <a:srgbClr val="A3DCF6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5346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7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1741" y="249742"/>
            <a:ext cx="11930435" cy="6358516"/>
            <a:chOff x="71741" y="249742"/>
            <a:chExt cx="11930435" cy="635851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41AAF0-FD27-229B-8619-C578BAFDAF37}"/>
                </a:ext>
              </a:extLst>
            </p:cNvPr>
            <p:cNvSpPr/>
            <p:nvPr/>
          </p:nvSpPr>
          <p:spPr>
            <a:xfrm>
              <a:off x="246974" y="1017292"/>
              <a:ext cx="11755202" cy="559096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1741" y="249742"/>
              <a:ext cx="11930435" cy="639690"/>
              <a:chOff x="71741" y="249742"/>
              <a:chExt cx="11930435" cy="63969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143BFF2-D60D-8A0E-3EB3-DC93B335ADCA}"/>
                  </a:ext>
                </a:extLst>
              </p:cNvPr>
              <p:cNvSpPr/>
              <p:nvPr/>
            </p:nvSpPr>
            <p:spPr>
              <a:xfrm>
                <a:off x="297774" y="307108"/>
                <a:ext cx="11704402" cy="582324"/>
              </a:xfrm>
              <a:prstGeom prst="rect">
                <a:avLst/>
              </a:prstGeom>
              <a:pattFill prst="dkHorz">
                <a:fgClr>
                  <a:srgbClr val="B9CBFD"/>
                </a:fgClr>
                <a:bgClr>
                  <a:srgbClr val="86A6FB"/>
                </a:bgClr>
              </a:patt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E9B8C62-DCD3-F5BC-FA87-0D0F988579AE}"/>
                  </a:ext>
                </a:extLst>
              </p:cNvPr>
              <p:cNvSpPr/>
              <p:nvPr/>
            </p:nvSpPr>
            <p:spPr>
              <a:xfrm>
                <a:off x="246974" y="249742"/>
                <a:ext cx="11704402" cy="582324"/>
              </a:xfrm>
              <a:prstGeom prst="rect">
                <a:avLst/>
              </a:prstGeom>
              <a:solidFill>
                <a:srgbClr val="A3DCF6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66700" latinLnBrk="0">
                  <a:defRPr/>
                </a:pPr>
                <a:r>
                  <a:rPr lang="ko-KR" altLang="en-US" sz="2800" i="1" kern="0" dirty="0">
                    <a:ln w="15875">
                      <a:solidFill>
                        <a:srgbClr val="4472C4">
                          <a:lumMod val="75000"/>
                        </a:srgbClr>
                      </a:solidFill>
                    </a:ln>
                    <a:solidFill>
                      <a:srgbClr val="F9F6E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주요 기능</a:t>
                </a: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FA34C91-A74B-6C10-4574-99D05D2CACDB}"/>
                  </a:ext>
                </a:extLst>
              </p:cNvPr>
              <p:cNvGrpSpPr/>
              <p:nvPr/>
            </p:nvGrpSpPr>
            <p:grpSpPr>
              <a:xfrm>
                <a:off x="11445599" y="363875"/>
                <a:ext cx="354118" cy="354058"/>
                <a:chOff x="2267614" y="5084836"/>
                <a:chExt cx="499192" cy="499107"/>
              </a:xfrm>
              <a:solidFill>
                <a:schemeClr val="bg1"/>
              </a:solidFill>
            </p:grpSpPr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54A0F0FD-37AE-02FF-03F6-3751A90AD3B7}"/>
                    </a:ext>
                  </a:extLst>
                </p:cNvPr>
                <p:cNvSpPr/>
                <p:nvPr/>
              </p:nvSpPr>
              <p:spPr>
                <a:xfrm rot="2700000">
                  <a:off x="2467516" y="5045363"/>
                  <a:ext cx="180000" cy="402825"/>
                </a:xfrm>
                <a:custGeom>
                  <a:avLst/>
                  <a:gdLst>
                    <a:gd name="connsiteX0" fmla="*/ 137298 w 180000"/>
                    <a:gd name="connsiteY0" fmla="*/ 7306 h 402825"/>
                    <a:gd name="connsiteX1" fmla="*/ 154937 w 180000"/>
                    <a:gd name="connsiteY1" fmla="*/ 0 h 402825"/>
                    <a:gd name="connsiteX2" fmla="*/ 179882 w 180000"/>
                    <a:gd name="connsiteY2" fmla="*/ 24945 h 402825"/>
                    <a:gd name="connsiteX3" fmla="*/ 179882 w 180000"/>
                    <a:gd name="connsiteY3" fmla="*/ 371055 h 402825"/>
                    <a:gd name="connsiteX4" fmla="*/ 178527 w 180000"/>
                    <a:gd name="connsiteY4" fmla="*/ 374325 h 402825"/>
                    <a:gd name="connsiteX5" fmla="*/ 180000 w 180000"/>
                    <a:gd name="connsiteY5" fmla="*/ 377880 h 402825"/>
                    <a:gd name="connsiteX6" fmla="*/ 155055 w 180000"/>
                    <a:gd name="connsiteY6" fmla="*/ 402825 h 402825"/>
                    <a:gd name="connsiteX7" fmla="*/ 24945 w 180000"/>
                    <a:gd name="connsiteY7" fmla="*/ 402825 h 402825"/>
                    <a:gd name="connsiteX8" fmla="*/ 0 w 180000"/>
                    <a:gd name="connsiteY8" fmla="*/ 377880 h 402825"/>
                    <a:gd name="connsiteX9" fmla="*/ 24945 w 180000"/>
                    <a:gd name="connsiteY9" fmla="*/ 352935 h 402825"/>
                    <a:gd name="connsiteX10" fmla="*/ 129992 w 180000"/>
                    <a:gd name="connsiteY10" fmla="*/ 352935 h 402825"/>
                    <a:gd name="connsiteX11" fmla="*/ 129992 w 180000"/>
                    <a:gd name="connsiteY11" fmla="*/ 24945 h 402825"/>
                    <a:gd name="connsiteX12" fmla="*/ 137298 w 180000"/>
                    <a:gd name="connsiteY12" fmla="*/ 7306 h 402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0000" h="402825">
                      <a:moveTo>
                        <a:pt x="137298" y="7306"/>
                      </a:moveTo>
                      <a:cubicBezTo>
                        <a:pt x="141812" y="2792"/>
                        <a:pt x="148049" y="0"/>
                        <a:pt x="154937" y="0"/>
                      </a:cubicBezTo>
                      <a:cubicBezTo>
                        <a:pt x="168714" y="0"/>
                        <a:pt x="179882" y="11168"/>
                        <a:pt x="179882" y="24945"/>
                      </a:cubicBezTo>
                      <a:lnTo>
                        <a:pt x="179882" y="371055"/>
                      </a:lnTo>
                      <a:lnTo>
                        <a:pt x="178527" y="374325"/>
                      </a:lnTo>
                      <a:lnTo>
                        <a:pt x="180000" y="377880"/>
                      </a:lnTo>
                      <a:cubicBezTo>
                        <a:pt x="180000" y="391657"/>
                        <a:pt x="168832" y="402825"/>
                        <a:pt x="155055" y="402825"/>
                      </a:cubicBezTo>
                      <a:lnTo>
                        <a:pt x="24945" y="402825"/>
                      </a:lnTo>
                      <a:cubicBezTo>
                        <a:pt x="11168" y="402825"/>
                        <a:pt x="0" y="391657"/>
                        <a:pt x="0" y="377880"/>
                      </a:cubicBezTo>
                      <a:cubicBezTo>
                        <a:pt x="0" y="364103"/>
                        <a:pt x="11168" y="352935"/>
                        <a:pt x="24945" y="352935"/>
                      </a:cubicBezTo>
                      <a:lnTo>
                        <a:pt x="129992" y="352935"/>
                      </a:lnTo>
                      <a:lnTo>
                        <a:pt x="129992" y="24945"/>
                      </a:lnTo>
                      <a:cubicBezTo>
                        <a:pt x="129992" y="18056"/>
                        <a:pt x="132784" y="11820"/>
                        <a:pt x="137298" y="7306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8B307672-4DE6-76DE-24EF-56C3EDE17119}"/>
                    </a:ext>
                  </a:extLst>
                </p:cNvPr>
                <p:cNvSpPr/>
                <p:nvPr/>
              </p:nvSpPr>
              <p:spPr>
                <a:xfrm>
                  <a:off x="2267614" y="5084836"/>
                  <a:ext cx="499192" cy="499107"/>
                </a:xfrm>
                <a:custGeom>
                  <a:avLst/>
                  <a:gdLst>
                    <a:gd name="connsiteX0" fmla="*/ 260370 w 499192"/>
                    <a:gd name="connsiteY0" fmla="*/ 0 h 499107"/>
                    <a:gd name="connsiteX1" fmla="*/ 354480 w 499192"/>
                    <a:gd name="connsiteY1" fmla="*/ 0 h 499107"/>
                    <a:gd name="connsiteX2" fmla="*/ 379425 w 499192"/>
                    <a:gd name="connsiteY2" fmla="*/ 24945 h 499107"/>
                    <a:gd name="connsiteX3" fmla="*/ 354480 w 499192"/>
                    <a:gd name="connsiteY3" fmla="*/ 49890 h 499107"/>
                    <a:gd name="connsiteX4" fmla="*/ 331467 w 499192"/>
                    <a:gd name="connsiteY4" fmla="*/ 49890 h 499107"/>
                    <a:gd name="connsiteX5" fmla="*/ 331467 w 499192"/>
                    <a:gd name="connsiteY5" fmla="*/ 50038 h 499107"/>
                    <a:gd name="connsiteX6" fmla="*/ 115750 w 499192"/>
                    <a:gd name="connsiteY6" fmla="*/ 50038 h 499107"/>
                    <a:gd name="connsiteX7" fmla="*/ 49890 w 499192"/>
                    <a:gd name="connsiteY7" fmla="*/ 115898 h 499107"/>
                    <a:gd name="connsiteX8" fmla="*/ 49890 w 499192"/>
                    <a:gd name="connsiteY8" fmla="*/ 383356 h 499107"/>
                    <a:gd name="connsiteX9" fmla="*/ 115750 w 499192"/>
                    <a:gd name="connsiteY9" fmla="*/ 449216 h 499107"/>
                    <a:gd name="connsiteX10" fmla="*/ 383208 w 499192"/>
                    <a:gd name="connsiteY10" fmla="*/ 449216 h 499107"/>
                    <a:gd name="connsiteX11" fmla="*/ 449068 w 499192"/>
                    <a:gd name="connsiteY11" fmla="*/ 383356 h 499107"/>
                    <a:gd name="connsiteX12" fmla="*/ 449068 w 499192"/>
                    <a:gd name="connsiteY12" fmla="*/ 267050 h 499107"/>
                    <a:gd name="connsiteX13" fmla="*/ 449302 w 499192"/>
                    <a:gd name="connsiteY13" fmla="*/ 267050 h 499107"/>
                    <a:gd name="connsiteX14" fmla="*/ 449302 w 499192"/>
                    <a:gd name="connsiteY14" fmla="*/ 232279 h 499107"/>
                    <a:gd name="connsiteX15" fmla="*/ 474247 w 499192"/>
                    <a:gd name="connsiteY15" fmla="*/ 207334 h 499107"/>
                    <a:gd name="connsiteX16" fmla="*/ 499192 w 499192"/>
                    <a:gd name="connsiteY16" fmla="*/ 232279 h 499107"/>
                    <a:gd name="connsiteX17" fmla="*/ 499192 w 499192"/>
                    <a:gd name="connsiteY17" fmla="*/ 326389 h 499107"/>
                    <a:gd name="connsiteX18" fmla="*/ 498959 w 499192"/>
                    <a:gd name="connsiteY18" fmla="*/ 326952 h 499107"/>
                    <a:gd name="connsiteX19" fmla="*/ 498959 w 499192"/>
                    <a:gd name="connsiteY19" fmla="*/ 401595 h 499107"/>
                    <a:gd name="connsiteX20" fmla="*/ 401447 w 499192"/>
                    <a:gd name="connsiteY20" fmla="*/ 499107 h 499107"/>
                    <a:gd name="connsiteX21" fmla="*/ 97512 w 499192"/>
                    <a:gd name="connsiteY21" fmla="*/ 499107 h 499107"/>
                    <a:gd name="connsiteX22" fmla="*/ 0 w 499192"/>
                    <a:gd name="connsiteY22" fmla="*/ 401595 h 499107"/>
                    <a:gd name="connsiteX23" fmla="*/ 0 w 499192"/>
                    <a:gd name="connsiteY23" fmla="*/ 97660 h 499107"/>
                    <a:gd name="connsiteX24" fmla="*/ 97512 w 499192"/>
                    <a:gd name="connsiteY24" fmla="*/ 148 h 499107"/>
                    <a:gd name="connsiteX25" fmla="*/ 260013 w 499192"/>
                    <a:gd name="connsiteY25" fmla="*/ 148 h 499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99192" h="499107">
                      <a:moveTo>
                        <a:pt x="260370" y="0"/>
                      </a:moveTo>
                      <a:lnTo>
                        <a:pt x="354480" y="0"/>
                      </a:lnTo>
                      <a:cubicBezTo>
                        <a:pt x="368257" y="0"/>
                        <a:pt x="379425" y="11168"/>
                        <a:pt x="379425" y="24945"/>
                      </a:cubicBezTo>
                      <a:cubicBezTo>
                        <a:pt x="379425" y="38722"/>
                        <a:pt x="368257" y="49890"/>
                        <a:pt x="354480" y="49890"/>
                      </a:cubicBezTo>
                      <a:lnTo>
                        <a:pt x="331467" y="49890"/>
                      </a:lnTo>
                      <a:lnTo>
                        <a:pt x="331467" y="50038"/>
                      </a:lnTo>
                      <a:lnTo>
                        <a:pt x="115750" y="50038"/>
                      </a:lnTo>
                      <a:cubicBezTo>
                        <a:pt x="79377" y="50038"/>
                        <a:pt x="49890" y="79525"/>
                        <a:pt x="49890" y="115898"/>
                      </a:cubicBezTo>
                      <a:lnTo>
                        <a:pt x="49890" y="383356"/>
                      </a:lnTo>
                      <a:cubicBezTo>
                        <a:pt x="49890" y="419729"/>
                        <a:pt x="79377" y="449216"/>
                        <a:pt x="115750" y="449216"/>
                      </a:cubicBezTo>
                      <a:lnTo>
                        <a:pt x="383208" y="449216"/>
                      </a:lnTo>
                      <a:cubicBezTo>
                        <a:pt x="419581" y="449216"/>
                        <a:pt x="449068" y="419729"/>
                        <a:pt x="449068" y="383356"/>
                      </a:cubicBezTo>
                      <a:lnTo>
                        <a:pt x="449068" y="267050"/>
                      </a:lnTo>
                      <a:lnTo>
                        <a:pt x="449302" y="267050"/>
                      </a:lnTo>
                      <a:lnTo>
                        <a:pt x="449302" y="232279"/>
                      </a:lnTo>
                      <a:cubicBezTo>
                        <a:pt x="449302" y="218502"/>
                        <a:pt x="460470" y="207334"/>
                        <a:pt x="474247" y="207334"/>
                      </a:cubicBezTo>
                      <a:cubicBezTo>
                        <a:pt x="488024" y="207334"/>
                        <a:pt x="499192" y="218502"/>
                        <a:pt x="499192" y="232279"/>
                      </a:cubicBezTo>
                      <a:lnTo>
                        <a:pt x="499192" y="326389"/>
                      </a:lnTo>
                      <a:lnTo>
                        <a:pt x="498959" y="326952"/>
                      </a:lnTo>
                      <a:lnTo>
                        <a:pt x="498959" y="401595"/>
                      </a:lnTo>
                      <a:cubicBezTo>
                        <a:pt x="498959" y="455449"/>
                        <a:pt x="455301" y="499107"/>
                        <a:pt x="401447" y="499107"/>
                      </a:cubicBezTo>
                      <a:lnTo>
                        <a:pt x="97512" y="499107"/>
                      </a:lnTo>
                      <a:cubicBezTo>
                        <a:pt x="43658" y="499107"/>
                        <a:pt x="0" y="455449"/>
                        <a:pt x="0" y="401595"/>
                      </a:cubicBezTo>
                      <a:lnTo>
                        <a:pt x="0" y="97660"/>
                      </a:lnTo>
                      <a:cubicBezTo>
                        <a:pt x="0" y="43806"/>
                        <a:pt x="43658" y="148"/>
                        <a:pt x="97512" y="148"/>
                      </a:cubicBezTo>
                      <a:lnTo>
                        <a:pt x="260013" y="148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2FFC7D56-F4D0-DFD7-631C-3834A625C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41" y="413882"/>
                <a:ext cx="324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F987109-2657-6E70-776C-367BB7F18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95" y="357115"/>
                <a:ext cx="468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25000">
                      <a:schemeClr val="accent1">
                        <a:lumMod val="5000"/>
                        <a:lumOff val="95000"/>
                      </a:schemeClr>
                    </a:gs>
                    <a:gs pos="25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1D0668-DAD5-6E81-6681-A29FDDCA9F1F}"/>
              </a:ext>
            </a:extLst>
          </p:cNvPr>
          <p:cNvSpPr/>
          <p:nvPr/>
        </p:nvSpPr>
        <p:spPr>
          <a:xfrm>
            <a:off x="694112" y="1280160"/>
            <a:ext cx="2578816" cy="619327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i="1" kern="0" dirty="0">
                <a:ln w="158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A3DCF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좋아요</a:t>
            </a:r>
            <a:endParaRPr lang="en-US" altLang="ko-KR" sz="2800" i="1" kern="0" dirty="0">
              <a:ln w="15875">
                <a:solidFill>
                  <a:srgbClr val="4472C4">
                    <a:lumMod val="75000"/>
                  </a:srgbClr>
                </a:solidFill>
              </a:ln>
              <a:solidFill>
                <a:srgbClr val="A3DCF6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0613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7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1741" y="249742"/>
            <a:ext cx="11930435" cy="6358516"/>
            <a:chOff x="71741" y="249742"/>
            <a:chExt cx="11930435" cy="635851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41AAF0-FD27-229B-8619-C578BAFDAF37}"/>
                </a:ext>
              </a:extLst>
            </p:cNvPr>
            <p:cNvSpPr/>
            <p:nvPr/>
          </p:nvSpPr>
          <p:spPr>
            <a:xfrm>
              <a:off x="246974" y="1017292"/>
              <a:ext cx="11755202" cy="559096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1741" y="249742"/>
              <a:ext cx="11930435" cy="639690"/>
              <a:chOff x="71741" y="249742"/>
              <a:chExt cx="11930435" cy="63969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143BFF2-D60D-8A0E-3EB3-DC93B335ADCA}"/>
                  </a:ext>
                </a:extLst>
              </p:cNvPr>
              <p:cNvSpPr/>
              <p:nvPr/>
            </p:nvSpPr>
            <p:spPr>
              <a:xfrm>
                <a:off x="297774" y="307108"/>
                <a:ext cx="11704402" cy="582324"/>
              </a:xfrm>
              <a:prstGeom prst="rect">
                <a:avLst/>
              </a:prstGeom>
              <a:pattFill prst="dkHorz">
                <a:fgClr>
                  <a:srgbClr val="B9CBFD"/>
                </a:fgClr>
                <a:bgClr>
                  <a:srgbClr val="86A6FB"/>
                </a:bgClr>
              </a:patt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E9B8C62-DCD3-F5BC-FA87-0D0F988579AE}"/>
                  </a:ext>
                </a:extLst>
              </p:cNvPr>
              <p:cNvSpPr/>
              <p:nvPr/>
            </p:nvSpPr>
            <p:spPr>
              <a:xfrm>
                <a:off x="246974" y="249742"/>
                <a:ext cx="11704402" cy="582324"/>
              </a:xfrm>
              <a:prstGeom prst="rect">
                <a:avLst/>
              </a:prstGeom>
              <a:solidFill>
                <a:srgbClr val="A3DCF6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66700" latinLnBrk="0">
                  <a:defRPr/>
                </a:pPr>
                <a:r>
                  <a:rPr lang="ko-KR" altLang="en-US" sz="2800" i="1" kern="0" dirty="0">
                    <a:ln w="15875">
                      <a:solidFill>
                        <a:srgbClr val="4472C4">
                          <a:lumMod val="75000"/>
                        </a:srgbClr>
                      </a:solidFill>
                    </a:ln>
                    <a:solidFill>
                      <a:srgbClr val="F9F6E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주요 기능</a:t>
                </a: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FA34C91-A74B-6C10-4574-99D05D2CACDB}"/>
                  </a:ext>
                </a:extLst>
              </p:cNvPr>
              <p:cNvGrpSpPr/>
              <p:nvPr/>
            </p:nvGrpSpPr>
            <p:grpSpPr>
              <a:xfrm>
                <a:off x="11445599" y="363875"/>
                <a:ext cx="354118" cy="354058"/>
                <a:chOff x="2267614" y="5084836"/>
                <a:chExt cx="499192" cy="499107"/>
              </a:xfrm>
              <a:solidFill>
                <a:schemeClr val="bg1"/>
              </a:solidFill>
            </p:grpSpPr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54A0F0FD-37AE-02FF-03F6-3751A90AD3B7}"/>
                    </a:ext>
                  </a:extLst>
                </p:cNvPr>
                <p:cNvSpPr/>
                <p:nvPr/>
              </p:nvSpPr>
              <p:spPr>
                <a:xfrm rot="2700000">
                  <a:off x="2467516" y="5045363"/>
                  <a:ext cx="180000" cy="402825"/>
                </a:xfrm>
                <a:custGeom>
                  <a:avLst/>
                  <a:gdLst>
                    <a:gd name="connsiteX0" fmla="*/ 137298 w 180000"/>
                    <a:gd name="connsiteY0" fmla="*/ 7306 h 402825"/>
                    <a:gd name="connsiteX1" fmla="*/ 154937 w 180000"/>
                    <a:gd name="connsiteY1" fmla="*/ 0 h 402825"/>
                    <a:gd name="connsiteX2" fmla="*/ 179882 w 180000"/>
                    <a:gd name="connsiteY2" fmla="*/ 24945 h 402825"/>
                    <a:gd name="connsiteX3" fmla="*/ 179882 w 180000"/>
                    <a:gd name="connsiteY3" fmla="*/ 371055 h 402825"/>
                    <a:gd name="connsiteX4" fmla="*/ 178527 w 180000"/>
                    <a:gd name="connsiteY4" fmla="*/ 374325 h 402825"/>
                    <a:gd name="connsiteX5" fmla="*/ 180000 w 180000"/>
                    <a:gd name="connsiteY5" fmla="*/ 377880 h 402825"/>
                    <a:gd name="connsiteX6" fmla="*/ 155055 w 180000"/>
                    <a:gd name="connsiteY6" fmla="*/ 402825 h 402825"/>
                    <a:gd name="connsiteX7" fmla="*/ 24945 w 180000"/>
                    <a:gd name="connsiteY7" fmla="*/ 402825 h 402825"/>
                    <a:gd name="connsiteX8" fmla="*/ 0 w 180000"/>
                    <a:gd name="connsiteY8" fmla="*/ 377880 h 402825"/>
                    <a:gd name="connsiteX9" fmla="*/ 24945 w 180000"/>
                    <a:gd name="connsiteY9" fmla="*/ 352935 h 402825"/>
                    <a:gd name="connsiteX10" fmla="*/ 129992 w 180000"/>
                    <a:gd name="connsiteY10" fmla="*/ 352935 h 402825"/>
                    <a:gd name="connsiteX11" fmla="*/ 129992 w 180000"/>
                    <a:gd name="connsiteY11" fmla="*/ 24945 h 402825"/>
                    <a:gd name="connsiteX12" fmla="*/ 137298 w 180000"/>
                    <a:gd name="connsiteY12" fmla="*/ 7306 h 402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0000" h="402825">
                      <a:moveTo>
                        <a:pt x="137298" y="7306"/>
                      </a:moveTo>
                      <a:cubicBezTo>
                        <a:pt x="141812" y="2792"/>
                        <a:pt x="148049" y="0"/>
                        <a:pt x="154937" y="0"/>
                      </a:cubicBezTo>
                      <a:cubicBezTo>
                        <a:pt x="168714" y="0"/>
                        <a:pt x="179882" y="11168"/>
                        <a:pt x="179882" y="24945"/>
                      </a:cubicBezTo>
                      <a:lnTo>
                        <a:pt x="179882" y="371055"/>
                      </a:lnTo>
                      <a:lnTo>
                        <a:pt x="178527" y="374325"/>
                      </a:lnTo>
                      <a:lnTo>
                        <a:pt x="180000" y="377880"/>
                      </a:lnTo>
                      <a:cubicBezTo>
                        <a:pt x="180000" y="391657"/>
                        <a:pt x="168832" y="402825"/>
                        <a:pt x="155055" y="402825"/>
                      </a:cubicBezTo>
                      <a:lnTo>
                        <a:pt x="24945" y="402825"/>
                      </a:lnTo>
                      <a:cubicBezTo>
                        <a:pt x="11168" y="402825"/>
                        <a:pt x="0" y="391657"/>
                        <a:pt x="0" y="377880"/>
                      </a:cubicBezTo>
                      <a:cubicBezTo>
                        <a:pt x="0" y="364103"/>
                        <a:pt x="11168" y="352935"/>
                        <a:pt x="24945" y="352935"/>
                      </a:cubicBezTo>
                      <a:lnTo>
                        <a:pt x="129992" y="352935"/>
                      </a:lnTo>
                      <a:lnTo>
                        <a:pt x="129992" y="24945"/>
                      </a:lnTo>
                      <a:cubicBezTo>
                        <a:pt x="129992" y="18056"/>
                        <a:pt x="132784" y="11820"/>
                        <a:pt x="137298" y="7306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8B307672-4DE6-76DE-24EF-56C3EDE17119}"/>
                    </a:ext>
                  </a:extLst>
                </p:cNvPr>
                <p:cNvSpPr/>
                <p:nvPr/>
              </p:nvSpPr>
              <p:spPr>
                <a:xfrm>
                  <a:off x="2267614" y="5084836"/>
                  <a:ext cx="499192" cy="499107"/>
                </a:xfrm>
                <a:custGeom>
                  <a:avLst/>
                  <a:gdLst>
                    <a:gd name="connsiteX0" fmla="*/ 260370 w 499192"/>
                    <a:gd name="connsiteY0" fmla="*/ 0 h 499107"/>
                    <a:gd name="connsiteX1" fmla="*/ 354480 w 499192"/>
                    <a:gd name="connsiteY1" fmla="*/ 0 h 499107"/>
                    <a:gd name="connsiteX2" fmla="*/ 379425 w 499192"/>
                    <a:gd name="connsiteY2" fmla="*/ 24945 h 499107"/>
                    <a:gd name="connsiteX3" fmla="*/ 354480 w 499192"/>
                    <a:gd name="connsiteY3" fmla="*/ 49890 h 499107"/>
                    <a:gd name="connsiteX4" fmla="*/ 331467 w 499192"/>
                    <a:gd name="connsiteY4" fmla="*/ 49890 h 499107"/>
                    <a:gd name="connsiteX5" fmla="*/ 331467 w 499192"/>
                    <a:gd name="connsiteY5" fmla="*/ 50038 h 499107"/>
                    <a:gd name="connsiteX6" fmla="*/ 115750 w 499192"/>
                    <a:gd name="connsiteY6" fmla="*/ 50038 h 499107"/>
                    <a:gd name="connsiteX7" fmla="*/ 49890 w 499192"/>
                    <a:gd name="connsiteY7" fmla="*/ 115898 h 499107"/>
                    <a:gd name="connsiteX8" fmla="*/ 49890 w 499192"/>
                    <a:gd name="connsiteY8" fmla="*/ 383356 h 499107"/>
                    <a:gd name="connsiteX9" fmla="*/ 115750 w 499192"/>
                    <a:gd name="connsiteY9" fmla="*/ 449216 h 499107"/>
                    <a:gd name="connsiteX10" fmla="*/ 383208 w 499192"/>
                    <a:gd name="connsiteY10" fmla="*/ 449216 h 499107"/>
                    <a:gd name="connsiteX11" fmla="*/ 449068 w 499192"/>
                    <a:gd name="connsiteY11" fmla="*/ 383356 h 499107"/>
                    <a:gd name="connsiteX12" fmla="*/ 449068 w 499192"/>
                    <a:gd name="connsiteY12" fmla="*/ 267050 h 499107"/>
                    <a:gd name="connsiteX13" fmla="*/ 449302 w 499192"/>
                    <a:gd name="connsiteY13" fmla="*/ 267050 h 499107"/>
                    <a:gd name="connsiteX14" fmla="*/ 449302 w 499192"/>
                    <a:gd name="connsiteY14" fmla="*/ 232279 h 499107"/>
                    <a:gd name="connsiteX15" fmla="*/ 474247 w 499192"/>
                    <a:gd name="connsiteY15" fmla="*/ 207334 h 499107"/>
                    <a:gd name="connsiteX16" fmla="*/ 499192 w 499192"/>
                    <a:gd name="connsiteY16" fmla="*/ 232279 h 499107"/>
                    <a:gd name="connsiteX17" fmla="*/ 499192 w 499192"/>
                    <a:gd name="connsiteY17" fmla="*/ 326389 h 499107"/>
                    <a:gd name="connsiteX18" fmla="*/ 498959 w 499192"/>
                    <a:gd name="connsiteY18" fmla="*/ 326952 h 499107"/>
                    <a:gd name="connsiteX19" fmla="*/ 498959 w 499192"/>
                    <a:gd name="connsiteY19" fmla="*/ 401595 h 499107"/>
                    <a:gd name="connsiteX20" fmla="*/ 401447 w 499192"/>
                    <a:gd name="connsiteY20" fmla="*/ 499107 h 499107"/>
                    <a:gd name="connsiteX21" fmla="*/ 97512 w 499192"/>
                    <a:gd name="connsiteY21" fmla="*/ 499107 h 499107"/>
                    <a:gd name="connsiteX22" fmla="*/ 0 w 499192"/>
                    <a:gd name="connsiteY22" fmla="*/ 401595 h 499107"/>
                    <a:gd name="connsiteX23" fmla="*/ 0 w 499192"/>
                    <a:gd name="connsiteY23" fmla="*/ 97660 h 499107"/>
                    <a:gd name="connsiteX24" fmla="*/ 97512 w 499192"/>
                    <a:gd name="connsiteY24" fmla="*/ 148 h 499107"/>
                    <a:gd name="connsiteX25" fmla="*/ 260013 w 499192"/>
                    <a:gd name="connsiteY25" fmla="*/ 148 h 499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99192" h="499107">
                      <a:moveTo>
                        <a:pt x="260370" y="0"/>
                      </a:moveTo>
                      <a:lnTo>
                        <a:pt x="354480" y="0"/>
                      </a:lnTo>
                      <a:cubicBezTo>
                        <a:pt x="368257" y="0"/>
                        <a:pt x="379425" y="11168"/>
                        <a:pt x="379425" y="24945"/>
                      </a:cubicBezTo>
                      <a:cubicBezTo>
                        <a:pt x="379425" y="38722"/>
                        <a:pt x="368257" y="49890"/>
                        <a:pt x="354480" y="49890"/>
                      </a:cubicBezTo>
                      <a:lnTo>
                        <a:pt x="331467" y="49890"/>
                      </a:lnTo>
                      <a:lnTo>
                        <a:pt x="331467" y="50038"/>
                      </a:lnTo>
                      <a:lnTo>
                        <a:pt x="115750" y="50038"/>
                      </a:lnTo>
                      <a:cubicBezTo>
                        <a:pt x="79377" y="50038"/>
                        <a:pt x="49890" y="79525"/>
                        <a:pt x="49890" y="115898"/>
                      </a:cubicBezTo>
                      <a:lnTo>
                        <a:pt x="49890" y="383356"/>
                      </a:lnTo>
                      <a:cubicBezTo>
                        <a:pt x="49890" y="419729"/>
                        <a:pt x="79377" y="449216"/>
                        <a:pt x="115750" y="449216"/>
                      </a:cubicBezTo>
                      <a:lnTo>
                        <a:pt x="383208" y="449216"/>
                      </a:lnTo>
                      <a:cubicBezTo>
                        <a:pt x="419581" y="449216"/>
                        <a:pt x="449068" y="419729"/>
                        <a:pt x="449068" y="383356"/>
                      </a:cubicBezTo>
                      <a:lnTo>
                        <a:pt x="449068" y="267050"/>
                      </a:lnTo>
                      <a:lnTo>
                        <a:pt x="449302" y="267050"/>
                      </a:lnTo>
                      <a:lnTo>
                        <a:pt x="449302" y="232279"/>
                      </a:lnTo>
                      <a:cubicBezTo>
                        <a:pt x="449302" y="218502"/>
                        <a:pt x="460470" y="207334"/>
                        <a:pt x="474247" y="207334"/>
                      </a:cubicBezTo>
                      <a:cubicBezTo>
                        <a:pt x="488024" y="207334"/>
                        <a:pt x="499192" y="218502"/>
                        <a:pt x="499192" y="232279"/>
                      </a:cubicBezTo>
                      <a:lnTo>
                        <a:pt x="499192" y="326389"/>
                      </a:lnTo>
                      <a:lnTo>
                        <a:pt x="498959" y="326952"/>
                      </a:lnTo>
                      <a:lnTo>
                        <a:pt x="498959" y="401595"/>
                      </a:lnTo>
                      <a:cubicBezTo>
                        <a:pt x="498959" y="455449"/>
                        <a:pt x="455301" y="499107"/>
                        <a:pt x="401447" y="499107"/>
                      </a:cubicBezTo>
                      <a:lnTo>
                        <a:pt x="97512" y="499107"/>
                      </a:lnTo>
                      <a:cubicBezTo>
                        <a:pt x="43658" y="499107"/>
                        <a:pt x="0" y="455449"/>
                        <a:pt x="0" y="401595"/>
                      </a:cubicBezTo>
                      <a:lnTo>
                        <a:pt x="0" y="97660"/>
                      </a:lnTo>
                      <a:cubicBezTo>
                        <a:pt x="0" y="43806"/>
                        <a:pt x="43658" y="148"/>
                        <a:pt x="97512" y="148"/>
                      </a:cubicBezTo>
                      <a:lnTo>
                        <a:pt x="260013" y="148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2FFC7D56-F4D0-DFD7-631C-3834A625C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41" y="413882"/>
                <a:ext cx="324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F987109-2657-6E70-776C-367BB7F18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95" y="357115"/>
                <a:ext cx="468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25000">
                      <a:schemeClr val="accent1">
                        <a:lumMod val="5000"/>
                        <a:lumOff val="95000"/>
                      </a:schemeClr>
                    </a:gs>
                    <a:gs pos="25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1D0668-DAD5-6E81-6681-A29FDDCA9F1F}"/>
              </a:ext>
            </a:extLst>
          </p:cNvPr>
          <p:cNvSpPr/>
          <p:nvPr/>
        </p:nvSpPr>
        <p:spPr>
          <a:xfrm>
            <a:off x="694112" y="1280160"/>
            <a:ext cx="2578816" cy="619327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i="1" kern="0" dirty="0">
                <a:ln w="158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A3DCF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프로필</a:t>
            </a:r>
            <a:endParaRPr lang="en-US" altLang="ko-KR" sz="2800" i="1" kern="0" dirty="0">
              <a:ln w="15875">
                <a:solidFill>
                  <a:srgbClr val="4472C4">
                    <a:lumMod val="75000"/>
                  </a:srgbClr>
                </a:solidFill>
              </a:ln>
              <a:solidFill>
                <a:srgbClr val="A3DCF6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127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7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1741" y="249742"/>
            <a:ext cx="11930435" cy="6358516"/>
            <a:chOff x="71741" y="249742"/>
            <a:chExt cx="11930435" cy="635851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41AAF0-FD27-229B-8619-C578BAFDAF37}"/>
                </a:ext>
              </a:extLst>
            </p:cNvPr>
            <p:cNvSpPr/>
            <p:nvPr/>
          </p:nvSpPr>
          <p:spPr>
            <a:xfrm>
              <a:off x="246974" y="1017292"/>
              <a:ext cx="11755202" cy="559096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1741" y="249742"/>
              <a:ext cx="11930435" cy="639690"/>
              <a:chOff x="71741" y="249742"/>
              <a:chExt cx="11930435" cy="63969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143BFF2-D60D-8A0E-3EB3-DC93B335ADCA}"/>
                  </a:ext>
                </a:extLst>
              </p:cNvPr>
              <p:cNvSpPr/>
              <p:nvPr/>
            </p:nvSpPr>
            <p:spPr>
              <a:xfrm>
                <a:off x="297774" y="307108"/>
                <a:ext cx="11704402" cy="582324"/>
              </a:xfrm>
              <a:prstGeom prst="rect">
                <a:avLst/>
              </a:prstGeom>
              <a:pattFill prst="dkHorz">
                <a:fgClr>
                  <a:srgbClr val="B9CBFD"/>
                </a:fgClr>
                <a:bgClr>
                  <a:srgbClr val="86A6FB"/>
                </a:bgClr>
              </a:patt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E9B8C62-DCD3-F5BC-FA87-0D0F988579AE}"/>
                  </a:ext>
                </a:extLst>
              </p:cNvPr>
              <p:cNvSpPr/>
              <p:nvPr/>
            </p:nvSpPr>
            <p:spPr>
              <a:xfrm>
                <a:off x="246974" y="249742"/>
                <a:ext cx="11704402" cy="582324"/>
              </a:xfrm>
              <a:prstGeom prst="rect">
                <a:avLst/>
              </a:prstGeom>
              <a:solidFill>
                <a:srgbClr val="A3DCF6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66700" latinLnBrk="0">
                  <a:defRPr/>
                </a:pPr>
                <a:r>
                  <a:rPr lang="ko-KR" altLang="en-US" sz="2800" i="1" kern="0" dirty="0">
                    <a:ln w="15875">
                      <a:solidFill>
                        <a:srgbClr val="4472C4">
                          <a:lumMod val="75000"/>
                        </a:srgbClr>
                      </a:solidFill>
                    </a:ln>
                    <a:solidFill>
                      <a:srgbClr val="F9F6E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주요 기능</a:t>
                </a: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FA34C91-A74B-6C10-4574-99D05D2CACDB}"/>
                  </a:ext>
                </a:extLst>
              </p:cNvPr>
              <p:cNvGrpSpPr/>
              <p:nvPr/>
            </p:nvGrpSpPr>
            <p:grpSpPr>
              <a:xfrm>
                <a:off x="11445599" y="363875"/>
                <a:ext cx="354118" cy="354058"/>
                <a:chOff x="2267614" y="5084836"/>
                <a:chExt cx="499192" cy="499107"/>
              </a:xfrm>
              <a:solidFill>
                <a:schemeClr val="bg1"/>
              </a:solidFill>
            </p:grpSpPr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54A0F0FD-37AE-02FF-03F6-3751A90AD3B7}"/>
                    </a:ext>
                  </a:extLst>
                </p:cNvPr>
                <p:cNvSpPr/>
                <p:nvPr/>
              </p:nvSpPr>
              <p:spPr>
                <a:xfrm rot="2700000">
                  <a:off x="2467516" y="5045363"/>
                  <a:ext cx="180000" cy="402825"/>
                </a:xfrm>
                <a:custGeom>
                  <a:avLst/>
                  <a:gdLst>
                    <a:gd name="connsiteX0" fmla="*/ 137298 w 180000"/>
                    <a:gd name="connsiteY0" fmla="*/ 7306 h 402825"/>
                    <a:gd name="connsiteX1" fmla="*/ 154937 w 180000"/>
                    <a:gd name="connsiteY1" fmla="*/ 0 h 402825"/>
                    <a:gd name="connsiteX2" fmla="*/ 179882 w 180000"/>
                    <a:gd name="connsiteY2" fmla="*/ 24945 h 402825"/>
                    <a:gd name="connsiteX3" fmla="*/ 179882 w 180000"/>
                    <a:gd name="connsiteY3" fmla="*/ 371055 h 402825"/>
                    <a:gd name="connsiteX4" fmla="*/ 178527 w 180000"/>
                    <a:gd name="connsiteY4" fmla="*/ 374325 h 402825"/>
                    <a:gd name="connsiteX5" fmla="*/ 180000 w 180000"/>
                    <a:gd name="connsiteY5" fmla="*/ 377880 h 402825"/>
                    <a:gd name="connsiteX6" fmla="*/ 155055 w 180000"/>
                    <a:gd name="connsiteY6" fmla="*/ 402825 h 402825"/>
                    <a:gd name="connsiteX7" fmla="*/ 24945 w 180000"/>
                    <a:gd name="connsiteY7" fmla="*/ 402825 h 402825"/>
                    <a:gd name="connsiteX8" fmla="*/ 0 w 180000"/>
                    <a:gd name="connsiteY8" fmla="*/ 377880 h 402825"/>
                    <a:gd name="connsiteX9" fmla="*/ 24945 w 180000"/>
                    <a:gd name="connsiteY9" fmla="*/ 352935 h 402825"/>
                    <a:gd name="connsiteX10" fmla="*/ 129992 w 180000"/>
                    <a:gd name="connsiteY10" fmla="*/ 352935 h 402825"/>
                    <a:gd name="connsiteX11" fmla="*/ 129992 w 180000"/>
                    <a:gd name="connsiteY11" fmla="*/ 24945 h 402825"/>
                    <a:gd name="connsiteX12" fmla="*/ 137298 w 180000"/>
                    <a:gd name="connsiteY12" fmla="*/ 7306 h 402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0000" h="402825">
                      <a:moveTo>
                        <a:pt x="137298" y="7306"/>
                      </a:moveTo>
                      <a:cubicBezTo>
                        <a:pt x="141812" y="2792"/>
                        <a:pt x="148049" y="0"/>
                        <a:pt x="154937" y="0"/>
                      </a:cubicBezTo>
                      <a:cubicBezTo>
                        <a:pt x="168714" y="0"/>
                        <a:pt x="179882" y="11168"/>
                        <a:pt x="179882" y="24945"/>
                      </a:cubicBezTo>
                      <a:lnTo>
                        <a:pt x="179882" y="371055"/>
                      </a:lnTo>
                      <a:lnTo>
                        <a:pt x="178527" y="374325"/>
                      </a:lnTo>
                      <a:lnTo>
                        <a:pt x="180000" y="377880"/>
                      </a:lnTo>
                      <a:cubicBezTo>
                        <a:pt x="180000" y="391657"/>
                        <a:pt x="168832" y="402825"/>
                        <a:pt x="155055" y="402825"/>
                      </a:cubicBezTo>
                      <a:lnTo>
                        <a:pt x="24945" y="402825"/>
                      </a:lnTo>
                      <a:cubicBezTo>
                        <a:pt x="11168" y="402825"/>
                        <a:pt x="0" y="391657"/>
                        <a:pt x="0" y="377880"/>
                      </a:cubicBezTo>
                      <a:cubicBezTo>
                        <a:pt x="0" y="364103"/>
                        <a:pt x="11168" y="352935"/>
                        <a:pt x="24945" y="352935"/>
                      </a:cubicBezTo>
                      <a:lnTo>
                        <a:pt x="129992" y="352935"/>
                      </a:lnTo>
                      <a:lnTo>
                        <a:pt x="129992" y="24945"/>
                      </a:lnTo>
                      <a:cubicBezTo>
                        <a:pt x="129992" y="18056"/>
                        <a:pt x="132784" y="11820"/>
                        <a:pt x="137298" y="7306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8B307672-4DE6-76DE-24EF-56C3EDE17119}"/>
                    </a:ext>
                  </a:extLst>
                </p:cNvPr>
                <p:cNvSpPr/>
                <p:nvPr/>
              </p:nvSpPr>
              <p:spPr>
                <a:xfrm>
                  <a:off x="2267614" y="5084836"/>
                  <a:ext cx="499192" cy="499107"/>
                </a:xfrm>
                <a:custGeom>
                  <a:avLst/>
                  <a:gdLst>
                    <a:gd name="connsiteX0" fmla="*/ 260370 w 499192"/>
                    <a:gd name="connsiteY0" fmla="*/ 0 h 499107"/>
                    <a:gd name="connsiteX1" fmla="*/ 354480 w 499192"/>
                    <a:gd name="connsiteY1" fmla="*/ 0 h 499107"/>
                    <a:gd name="connsiteX2" fmla="*/ 379425 w 499192"/>
                    <a:gd name="connsiteY2" fmla="*/ 24945 h 499107"/>
                    <a:gd name="connsiteX3" fmla="*/ 354480 w 499192"/>
                    <a:gd name="connsiteY3" fmla="*/ 49890 h 499107"/>
                    <a:gd name="connsiteX4" fmla="*/ 331467 w 499192"/>
                    <a:gd name="connsiteY4" fmla="*/ 49890 h 499107"/>
                    <a:gd name="connsiteX5" fmla="*/ 331467 w 499192"/>
                    <a:gd name="connsiteY5" fmla="*/ 50038 h 499107"/>
                    <a:gd name="connsiteX6" fmla="*/ 115750 w 499192"/>
                    <a:gd name="connsiteY6" fmla="*/ 50038 h 499107"/>
                    <a:gd name="connsiteX7" fmla="*/ 49890 w 499192"/>
                    <a:gd name="connsiteY7" fmla="*/ 115898 h 499107"/>
                    <a:gd name="connsiteX8" fmla="*/ 49890 w 499192"/>
                    <a:gd name="connsiteY8" fmla="*/ 383356 h 499107"/>
                    <a:gd name="connsiteX9" fmla="*/ 115750 w 499192"/>
                    <a:gd name="connsiteY9" fmla="*/ 449216 h 499107"/>
                    <a:gd name="connsiteX10" fmla="*/ 383208 w 499192"/>
                    <a:gd name="connsiteY10" fmla="*/ 449216 h 499107"/>
                    <a:gd name="connsiteX11" fmla="*/ 449068 w 499192"/>
                    <a:gd name="connsiteY11" fmla="*/ 383356 h 499107"/>
                    <a:gd name="connsiteX12" fmla="*/ 449068 w 499192"/>
                    <a:gd name="connsiteY12" fmla="*/ 267050 h 499107"/>
                    <a:gd name="connsiteX13" fmla="*/ 449302 w 499192"/>
                    <a:gd name="connsiteY13" fmla="*/ 267050 h 499107"/>
                    <a:gd name="connsiteX14" fmla="*/ 449302 w 499192"/>
                    <a:gd name="connsiteY14" fmla="*/ 232279 h 499107"/>
                    <a:gd name="connsiteX15" fmla="*/ 474247 w 499192"/>
                    <a:gd name="connsiteY15" fmla="*/ 207334 h 499107"/>
                    <a:gd name="connsiteX16" fmla="*/ 499192 w 499192"/>
                    <a:gd name="connsiteY16" fmla="*/ 232279 h 499107"/>
                    <a:gd name="connsiteX17" fmla="*/ 499192 w 499192"/>
                    <a:gd name="connsiteY17" fmla="*/ 326389 h 499107"/>
                    <a:gd name="connsiteX18" fmla="*/ 498959 w 499192"/>
                    <a:gd name="connsiteY18" fmla="*/ 326952 h 499107"/>
                    <a:gd name="connsiteX19" fmla="*/ 498959 w 499192"/>
                    <a:gd name="connsiteY19" fmla="*/ 401595 h 499107"/>
                    <a:gd name="connsiteX20" fmla="*/ 401447 w 499192"/>
                    <a:gd name="connsiteY20" fmla="*/ 499107 h 499107"/>
                    <a:gd name="connsiteX21" fmla="*/ 97512 w 499192"/>
                    <a:gd name="connsiteY21" fmla="*/ 499107 h 499107"/>
                    <a:gd name="connsiteX22" fmla="*/ 0 w 499192"/>
                    <a:gd name="connsiteY22" fmla="*/ 401595 h 499107"/>
                    <a:gd name="connsiteX23" fmla="*/ 0 w 499192"/>
                    <a:gd name="connsiteY23" fmla="*/ 97660 h 499107"/>
                    <a:gd name="connsiteX24" fmla="*/ 97512 w 499192"/>
                    <a:gd name="connsiteY24" fmla="*/ 148 h 499107"/>
                    <a:gd name="connsiteX25" fmla="*/ 260013 w 499192"/>
                    <a:gd name="connsiteY25" fmla="*/ 148 h 499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99192" h="499107">
                      <a:moveTo>
                        <a:pt x="260370" y="0"/>
                      </a:moveTo>
                      <a:lnTo>
                        <a:pt x="354480" y="0"/>
                      </a:lnTo>
                      <a:cubicBezTo>
                        <a:pt x="368257" y="0"/>
                        <a:pt x="379425" y="11168"/>
                        <a:pt x="379425" y="24945"/>
                      </a:cubicBezTo>
                      <a:cubicBezTo>
                        <a:pt x="379425" y="38722"/>
                        <a:pt x="368257" y="49890"/>
                        <a:pt x="354480" y="49890"/>
                      </a:cubicBezTo>
                      <a:lnTo>
                        <a:pt x="331467" y="49890"/>
                      </a:lnTo>
                      <a:lnTo>
                        <a:pt x="331467" y="50038"/>
                      </a:lnTo>
                      <a:lnTo>
                        <a:pt x="115750" y="50038"/>
                      </a:lnTo>
                      <a:cubicBezTo>
                        <a:pt x="79377" y="50038"/>
                        <a:pt x="49890" y="79525"/>
                        <a:pt x="49890" y="115898"/>
                      </a:cubicBezTo>
                      <a:lnTo>
                        <a:pt x="49890" y="383356"/>
                      </a:lnTo>
                      <a:cubicBezTo>
                        <a:pt x="49890" y="419729"/>
                        <a:pt x="79377" y="449216"/>
                        <a:pt x="115750" y="449216"/>
                      </a:cubicBezTo>
                      <a:lnTo>
                        <a:pt x="383208" y="449216"/>
                      </a:lnTo>
                      <a:cubicBezTo>
                        <a:pt x="419581" y="449216"/>
                        <a:pt x="449068" y="419729"/>
                        <a:pt x="449068" y="383356"/>
                      </a:cubicBezTo>
                      <a:lnTo>
                        <a:pt x="449068" y="267050"/>
                      </a:lnTo>
                      <a:lnTo>
                        <a:pt x="449302" y="267050"/>
                      </a:lnTo>
                      <a:lnTo>
                        <a:pt x="449302" y="232279"/>
                      </a:lnTo>
                      <a:cubicBezTo>
                        <a:pt x="449302" y="218502"/>
                        <a:pt x="460470" y="207334"/>
                        <a:pt x="474247" y="207334"/>
                      </a:cubicBezTo>
                      <a:cubicBezTo>
                        <a:pt x="488024" y="207334"/>
                        <a:pt x="499192" y="218502"/>
                        <a:pt x="499192" y="232279"/>
                      </a:cubicBezTo>
                      <a:lnTo>
                        <a:pt x="499192" y="326389"/>
                      </a:lnTo>
                      <a:lnTo>
                        <a:pt x="498959" y="326952"/>
                      </a:lnTo>
                      <a:lnTo>
                        <a:pt x="498959" y="401595"/>
                      </a:lnTo>
                      <a:cubicBezTo>
                        <a:pt x="498959" y="455449"/>
                        <a:pt x="455301" y="499107"/>
                        <a:pt x="401447" y="499107"/>
                      </a:cubicBezTo>
                      <a:lnTo>
                        <a:pt x="97512" y="499107"/>
                      </a:lnTo>
                      <a:cubicBezTo>
                        <a:pt x="43658" y="499107"/>
                        <a:pt x="0" y="455449"/>
                        <a:pt x="0" y="401595"/>
                      </a:cubicBezTo>
                      <a:lnTo>
                        <a:pt x="0" y="97660"/>
                      </a:lnTo>
                      <a:cubicBezTo>
                        <a:pt x="0" y="43806"/>
                        <a:pt x="43658" y="148"/>
                        <a:pt x="97512" y="148"/>
                      </a:cubicBezTo>
                      <a:lnTo>
                        <a:pt x="260013" y="148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2FFC7D56-F4D0-DFD7-631C-3834A625C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41" y="413882"/>
                <a:ext cx="324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F987109-2657-6E70-776C-367BB7F18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95" y="357115"/>
                <a:ext cx="468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25000">
                      <a:schemeClr val="accent1">
                        <a:lumMod val="5000"/>
                        <a:lumOff val="95000"/>
                      </a:schemeClr>
                    </a:gs>
                    <a:gs pos="25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1D0668-DAD5-6E81-6681-A29FDDCA9F1F}"/>
              </a:ext>
            </a:extLst>
          </p:cNvPr>
          <p:cNvSpPr/>
          <p:nvPr/>
        </p:nvSpPr>
        <p:spPr>
          <a:xfrm>
            <a:off x="694112" y="1280160"/>
            <a:ext cx="2578816" cy="619327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i="1" kern="0" dirty="0">
                <a:ln w="158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A3DCF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커뮤니티</a:t>
            </a:r>
            <a:endParaRPr lang="en-US" altLang="ko-KR" sz="2800" i="1" kern="0" dirty="0">
              <a:ln w="15875">
                <a:solidFill>
                  <a:srgbClr val="4472C4">
                    <a:lumMod val="75000"/>
                  </a:srgbClr>
                </a:solidFill>
              </a:ln>
              <a:solidFill>
                <a:srgbClr val="A3DCF6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66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7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1741" y="249742"/>
            <a:ext cx="11930435" cy="6358516"/>
            <a:chOff x="71741" y="249742"/>
            <a:chExt cx="11930435" cy="635851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41AAF0-FD27-229B-8619-C578BAFDAF37}"/>
                </a:ext>
              </a:extLst>
            </p:cNvPr>
            <p:cNvSpPr/>
            <p:nvPr/>
          </p:nvSpPr>
          <p:spPr>
            <a:xfrm>
              <a:off x="246974" y="1017292"/>
              <a:ext cx="11755202" cy="559096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800" dirty="0">
                  <a:solidFill>
                    <a:srgbClr val="F9F6E7"/>
                  </a:solidFill>
                </a:rPr>
                <a:t>`</a:t>
              </a: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1741" y="249742"/>
              <a:ext cx="11930435" cy="639690"/>
              <a:chOff x="71741" y="249742"/>
              <a:chExt cx="11930435" cy="63969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143BFF2-D60D-8A0E-3EB3-DC93B335ADCA}"/>
                  </a:ext>
                </a:extLst>
              </p:cNvPr>
              <p:cNvSpPr/>
              <p:nvPr/>
            </p:nvSpPr>
            <p:spPr>
              <a:xfrm>
                <a:off x="297774" y="307108"/>
                <a:ext cx="11704402" cy="582324"/>
              </a:xfrm>
              <a:prstGeom prst="rect">
                <a:avLst/>
              </a:prstGeom>
              <a:pattFill prst="dkHorz">
                <a:fgClr>
                  <a:srgbClr val="B9CBFD"/>
                </a:fgClr>
                <a:bgClr>
                  <a:srgbClr val="86A6FB"/>
                </a:bgClr>
              </a:patt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E9B8C62-DCD3-F5BC-FA87-0D0F988579AE}"/>
                  </a:ext>
                </a:extLst>
              </p:cNvPr>
              <p:cNvSpPr/>
              <p:nvPr/>
            </p:nvSpPr>
            <p:spPr>
              <a:xfrm>
                <a:off x="246974" y="249742"/>
                <a:ext cx="11704402" cy="582324"/>
              </a:xfrm>
              <a:prstGeom prst="rect">
                <a:avLst/>
              </a:prstGeom>
              <a:solidFill>
                <a:srgbClr val="A3DCF6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66700" latinLnBrk="0">
                  <a:defRPr/>
                </a:pPr>
                <a:r>
                  <a:rPr lang="en-US" altLang="ko-KR" sz="2800" i="1" kern="0" dirty="0">
                    <a:ln w="15875">
                      <a:solidFill>
                        <a:srgbClr val="4472C4">
                          <a:lumMod val="75000"/>
                        </a:srgbClr>
                      </a:solidFill>
                    </a:ln>
                    <a:solidFill>
                      <a:srgbClr val="F9F6E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KEYBOARD WARRIOR </a:t>
                </a:r>
                <a:r>
                  <a:rPr lang="ko-KR" altLang="en-US" sz="1050" kern="0" dirty="0">
                    <a:solidFill>
                      <a:srgbClr val="F9F6E7"/>
                    </a:solidFill>
                  </a:rPr>
                  <a:t>게이머들을 위한 </a:t>
                </a:r>
                <a:r>
                  <a:rPr lang="en-US" altLang="ko-KR" sz="1050" kern="0" dirty="0">
                    <a:solidFill>
                      <a:srgbClr val="F9F6E7"/>
                    </a:solidFill>
                  </a:rPr>
                  <a:t>SNS</a:t>
                </a: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FA34C91-A74B-6C10-4574-99D05D2CACDB}"/>
                  </a:ext>
                </a:extLst>
              </p:cNvPr>
              <p:cNvGrpSpPr/>
              <p:nvPr/>
            </p:nvGrpSpPr>
            <p:grpSpPr>
              <a:xfrm>
                <a:off x="11445599" y="363875"/>
                <a:ext cx="354118" cy="354058"/>
                <a:chOff x="2267614" y="5084836"/>
                <a:chExt cx="499192" cy="499107"/>
              </a:xfrm>
              <a:solidFill>
                <a:schemeClr val="bg1"/>
              </a:solidFill>
            </p:grpSpPr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54A0F0FD-37AE-02FF-03F6-3751A90AD3B7}"/>
                    </a:ext>
                  </a:extLst>
                </p:cNvPr>
                <p:cNvSpPr/>
                <p:nvPr/>
              </p:nvSpPr>
              <p:spPr>
                <a:xfrm rot="2700000">
                  <a:off x="2467516" y="5045363"/>
                  <a:ext cx="180000" cy="402825"/>
                </a:xfrm>
                <a:custGeom>
                  <a:avLst/>
                  <a:gdLst>
                    <a:gd name="connsiteX0" fmla="*/ 137298 w 180000"/>
                    <a:gd name="connsiteY0" fmla="*/ 7306 h 402825"/>
                    <a:gd name="connsiteX1" fmla="*/ 154937 w 180000"/>
                    <a:gd name="connsiteY1" fmla="*/ 0 h 402825"/>
                    <a:gd name="connsiteX2" fmla="*/ 179882 w 180000"/>
                    <a:gd name="connsiteY2" fmla="*/ 24945 h 402825"/>
                    <a:gd name="connsiteX3" fmla="*/ 179882 w 180000"/>
                    <a:gd name="connsiteY3" fmla="*/ 371055 h 402825"/>
                    <a:gd name="connsiteX4" fmla="*/ 178527 w 180000"/>
                    <a:gd name="connsiteY4" fmla="*/ 374325 h 402825"/>
                    <a:gd name="connsiteX5" fmla="*/ 180000 w 180000"/>
                    <a:gd name="connsiteY5" fmla="*/ 377880 h 402825"/>
                    <a:gd name="connsiteX6" fmla="*/ 155055 w 180000"/>
                    <a:gd name="connsiteY6" fmla="*/ 402825 h 402825"/>
                    <a:gd name="connsiteX7" fmla="*/ 24945 w 180000"/>
                    <a:gd name="connsiteY7" fmla="*/ 402825 h 402825"/>
                    <a:gd name="connsiteX8" fmla="*/ 0 w 180000"/>
                    <a:gd name="connsiteY8" fmla="*/ 377880 h 402825"/>
                    <a:gd name="connsiteX9" fmla="*/ 24945 w 180000"/>
                    <a:gd name="connsiteY9" fmla="*/ 352935 h 402825"/>
                    <a:gd name="connsiteX10" fmla="*/ 129992 w 180000"/>
                    <a:gd name="connsiteY10" fmla="*/ 352935 h 402825"/>
                    <a:gd name="connsiteX11" fmla="*/ 129992 w 180000"/>
                    <a:gd name="connsiteY11" fmla="*/ 24945 h 402825"/>
                    <a:gd name="connsiteX12" fmla="*/ 137298 w 180000"/>
                    <a:gd name="connsiteY12" fmla="*/ 7306 h 402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0000" h="402825">
                      <a:moveTo>
                        <a:pt x="137298" y="7306"/>
                      </a:moveTo>
                      <a:cubicBezTo>
                        <a:pt x="141812" y="2792"/>
                        <a:pt x="148049" y="0"/>
                        <a:pt x="154937" y="0"/>
                      </a:cubicBezTo>
                      <a:cubicBezTo>
                        <a:pt x="168714" y="0"/>
                        <a:pt x="179882" y="11168"/>
                        <a:pt x="179882" y="24945"/>
                      </a:cubicBezTo>
                      <a:lnTo>
                        <a:pt x="179882" y="371055"/>
                      </a:lnTo>
                      <a:lnTo>
                        <a:pt x="178527" y="374325"/>
                      </a:lnTo>
                      <a:lnTo>
                        <a:pt x="180000" y="377880"/>
                      </a:lnTo>
                      <a:cubicBezTo>
                        <a:pt x="180000" y="391657"/>
                        <a:pt x="168832" y="402825"/>
                        <a:pt x="155055" y="402825"/>
                      </a:cubicBezTo>
                      <a:lnTo>
                        <a:pt x="24945" y="402825"/>
                      </a:lnTo>
                      <a:cubicBezTo>
                        <a:pt x="11168" y="402825"/>
                        <a:pt x="0" y="391657"/>
                        <a:pt x="0" y="377880"/>
                      </a:cubicBezTo>
                      <a:cubicBezTo>
                        <a:pt x="0" y="364103"/>
                        <a:pt x="11168" y="352935"/>
                        <a:pt x="24945" y="352935"/>
                      </a:cubicBezTo>
                      <a:lnTo>
                        <a:pt x="129992" y="352935"/>
                      </a:lnTo>
                      <a:lnTo>
                        <a:pt x="129992" y="24945"/>
                      </a:lnTo>
                      <a:cubicBezTo>
                        <a:pt x="129992" y="18056"/>
                        <a:pt x="132784" y="11820"/>
                        <a:pt x="137298" y="7306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8B307672-4DE6-76DE-24EF-56C3EDE17119}"/>
                    </a:ext>
                  </a:extLst>
                </p:cNvPr>
                <p:cNvSpPr/>
                <p:nvPr/>
              </p:nvSpPr>
              <p:spPr>
                <a:xfrm>
                  <a:off x="2267614" y="5084836"/>
                  <a:ext cx="499192" cy="499107"/>
                </a:xfrm>
                <a:custGeom>
                  <a:avLst/>
                  <a:gdLst>
                    <a:gd name="connsiteX0" fmla="*/ 260370 w 499192"/>
                    <a:gd name="connsiteY0" fmla="*/ 0 h 499107"/>
                    <a:gd name="connsiteX1" fmla="*/ 354480 w 499192"/>
                    <a:gd name="connsiteY1" fmla="*/ 0 h 499107"/>
                    <a:gd name="connsiteX2" fmla="*/ 379425 w 499192"/>
                    <a:gd name="connsiteY2" fmla="*/ 24945 h 499107"/>
                    <a:gd name="connsiteX3" fmla="*/ 354480 w 499192"/>
                    <a:gd name="connsiteY3" fmla="*/ 49890 h 499107"/>
                    <a:gd name="connsiteX4" fmla="*/ 331467 w 499192"/>
                    <a:gd name="connsiteY4" fmla="*/ 49890 h 499107"/>
                    <a:gd name="connsiteX5" fmla="*/ 331467 w 499192"/>
                    <a:gd name="connsiteY5" fmla="*/ 50038 h 499107"/>
                    <a:gd name="connsiteX6" fmla="*/ 115750 w 499192"/>
                    <a:gd name="connsiteY6" fmla="*/ 50038 h 499107"/>
                    <a:gd name="connsiteX7" fmla="*/ 49890 w 499192"/>
                    <a:gd name="connsiteY7" fmla="*/ 115898 h 499107"/>
                    <a:gd name="connsiteX8" fmla="*/ 49890 w 499192"/>
                    <a:gd name="connsiteY8" fmla="*/ 383356 h 499107"/>
                    <a:gd name="connsiteX9" fmla="*/ 115750 w 499192"/>
                    <a:gd name="connsiteY9" fmla="*/ 449216 h 499107"/>
                    <a:gd name="connsiteX10" fmla="*/ 383208 w 499192"/>
                    <a:gd name="connsiteY10" fmla="*/ 449216 h 499107"/>
                    <a:gd name="connsiteX11" fmla="*/ 449068 w 499192"/>
                    <a:gd name="connsiteY11" fmla="*/ 383356 h 499107"/>
                    <a:gd name="connsiteX12" fmla="*/ 449068 w 499192"/>
                    <a:gd name="connsiteY12" fmla="*/ 267050 h 499107"/>
                    <a:gd name="connsiteX13" fmla="*/ 449302 w 499192"/>
                    <a:gd name="connsiteY13" fmla="*/ 267050 h 499107"/>
                    <a:gd name="connsiteX14" fmla="*/ 449302 w 499192"/>
                    <a:gd name="connsiteY14" fmla="*/ 232279 h 499107"/>
                    <a:gd name="connsiteX15" fmla="*/ 474247 w 499192"/>
                    <a:gd name="connsiteY15" fmla="*/ 207334 h 499107"/>
                    <a:gd name="connsiteX16" fmla="*/ 499192 w 499192"/>
                    <a:gd name="connsiteY16" fmla="*/ 232279 h 499107"/>
                    <a:gd name="connsiteX17" fmla="*/ 499192 w 499192"/>
                    <a:gd name="connsiteY17" fmla="*/ 326389 h 499107"/>
                    <a:gd name="connsiteX18" fmla="*/ 498959 w 499192"/>
                    <a:gd name="connsiteY18" fmla="*/ 326952 h 499107"/>
                    <a:gd name="connsiteX19" fmla="*/ 498959 w 499192"/>
                    <a:gd name="connsiteY19" fmla="*/ 401595 h 499107"/>
                    <a:gd name="connsiteX20" fmla="*/ 401447 w 499192"/>
                    <a:gd name="connsiteY20" fmla="*/ 499107 h 499107"/>
                    <a:gd name="connsiteX21" fmla="*/ 97512 w 499192"/>
                    <a:gd name="connsiteY21" fmla="*/ 499107 h 499107"/>
                    <a:gd name="connsiteX22" fmla="*/ 0 w 499192"/>
                    <a:gd name="connsiteY22" fmla="*/ 401595 h 499107"/>
                    <a:gd name="connsiteX23" fmla="*/ 0 w 499192"/>
                    <a:gd name="connsiteY23" fmla="*/ 97660 h 499107"/>
                    <a:gd name="connsiteX24" fmla="*/ 97512 w 499192"/>
                    <a:gd name="connsiteY24" fmla="*/ 148 h 499107"/>
                    <a:gd name="connsiteX25" fmla="*/ 260013 w 499192"/>
                    <a:gd name="connsiteY25" fmla="*/ 148 h 499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99192" h="499107">
                      <a:moveTo>
                        <a:pt x="260370" y="0"/>
                      </a:moveTo>
                      <a:lnTo>
                        <a:pt x="354480" y="0"/>
                      </a:lnTo>
                      <a:cubicBezTo>
                        <a:pt x="368257" y="0"/>
                        <a:pt x="379425" y="11168"/>
                        <a:pt x="379425" y="24945"/>
                      </a:cubicBezTo>
                      <a:cubicBezTo>
                        <a:pt x="379425" y="38722"/>
                        <a:pt x="368257" y="49890"/>
                        <a:pt x="354480" y="49890"/>
                      </a:cubicBezTo>
                      <a:lnTo>
                        <a:pt x="331467" y="49890"/>
                      </a:lnTo>
                      <a:lnTo>
                        <a:pt x="331467" y="50038"/>
                      </a:lnTo>
                      <a:lnTo>
                        <a:pt x="115750" y="50038"/>
                      </a:lnTo>
                      <a:cubicBezTo>
                        <a:pt x="79377" y="50038"/>
                        <a:pt x="49890" y="79525"/>
                        <a:pt x="49890" y="115898"/>
                      </a:cubicBezTo>
                      <a:lnTo>
                        <a:pt x="49890" y="383356"/>
                      </a:lnTo>
                      <a:cubicBezTo>
                        <a:pt x="49890" y="419729"/>
                        <a:pt x="79377" y="449216"/>
                        <a:pt x="115750" y="449216"/>
                      </a:cubicBezTo>
                      <a:lnTo>
                        <a:pt x="383208" y="449216"/>
                      </a:lnTo>
                      <a:cubicBezTo>
                        <a:pt x="419581" y="449216"/>
                        <a:pt x="449068" y="419729"/>
                        <a:pt x="449068" y="383356"/>
                      </a:cubicBezTo>
                      <a:lnTo>
                        <a:pt x="449068" y="267050"/>
                      </a:lnTo>
                      <a:lnTo>
                        <a:pt x="449302" y="267050"/>
                      </a:lnTo>
                      <a:lnTo>
                        <a:pt x="449302" y="232279"/>
                      </a:lnTo>
                      <a:cubicBezTo>
                        <a:pt x="449302" y="218502"/>
                        <a:pt x="460470" y="207334"/>
                        <a:pt x="474247" y="207334"/>
                      </a:cubicBezTo>
                      <a:cubicBezTo>
                        <a:pt x="488024" y="207334"/>
                        <a:pt x="499192" y="218502"/>
                        <a:pt x="499192" y="232279"/>
                      </a:cubicBezTo>
                      <a:lnTo>
                        <a:pt x="499192" y="326389"/>
                      </a:lnTo>
                      <a:lnTo>
                        <a:pt x="498959" y="326952"/>
                      </a:lnTo>
                      <a:lnTo>
                        <a:pt x="498959" y="401595"/>
                      </a:lnTo>
                      <a:cubicBezTo>
                        <a:pt x="498959" y="455449"/>
                        <a:pt x="455301" y="499107"/>
                        <a:pt x="401447" y="499107"/>
                      </a:cubicBezTo>
                      <a:lnTo>
                        <a:pt x="97512" y="499107"/>
                      </a:lnTo>
                      <a:cubicBezTo>
                        <a:pt x="43658" y="499107"/>
                        <a:pt x="0" y="455449"/>
                        <a:pt x="0" y="401595"/>
                      </a:cubicBezTo>
                      <a:lnTo>
                        <a:pt x="0" y="97660"/>
                      </a:lnTo>
                      <a:cubicBezTo>
                        <a:pt x="0" y="43806"/>
                        <a:pt x="43658" y="148"/>
                        <a:pt x="97512" y="148"/>
                      </a:cubicBezTo>
                      <a:lnTo>
                        <a:pt x="260013" y="148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2FFC7D56-F4D0-DFD7-631C-3834A625C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41" y="413882"/>
                <a:ext cx="324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F987109-2657-6E70-776C-367BB7F18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95" y="357115"/>
                <a:ext cx="468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25000">
                      <a:schemeClr val="accent1">
                        <a:lumMod val="5000"/>
                        <a:lumOff val="95000"/>
                      </a:schemeClr>
                    </a:gs>
                    <a:gs pos="25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그룹 43"/>
          <p:cNvGrpSpPr/>
          <p:nvPr/>
        </p:nvGrpSpPr>
        <p:grpSpPr>
          <a:xfrm>
            <a:off x="2567777" y="1017292"/>
            <a:ext cx="6308287" cy="5590966"/>
            <a:chOff x="4619001" y="0"/>
            <a:chExt cx="7737882" cy="6858000"/>
          </a:xfrm>
        </p:grpSpPr>
        <p:sp>
          <p:nvSpPr>
            <p:cNvPr id="45" name="자유형 44"/>
            <p:cNvSpPr/>
            <p:nvPr/>
          </p:nvSpPr>
          <p:spPr>
            <a:xfrm rot="2700000">
              <a:off x="6913368" y="-440054"/>
              <a:ext cx="3149148" cy="7737882"/>
            </a:xfrm>
            <a:custGeom>
              <a:avLst/>
              <a:gdLst>
                <a:gd name="connsiteX0" fmla="*/ 0 w 3149148"/>
                <a:gd name="connsiteY0" fmla="*/ 594336 h 7737882"/>
                <a:gd name="connsiteX1" fmla="*/ 594017 w 3149148"/>
                <a:gd name="connsiteY1" fmla="*/ 319 h 7737882"/>
                <a:gd name="connsiteX2" fmla="*/ 1784506 w 3149148"/>
                <a:gd name="connsiteY2" fmla="*/ 319 h 7737882"/>
                <a:gd name="connsiteX3" fmla="*/ 1784506 w 3149148"/>
                <a:gd name="connsiteY3" fmla="*/ 0 h 7737882"/>
                <a:gd name="connsiteX4" fmla="*/ 1790812 w 3149148"/>
                <a:gd name="connsiteY4" fmla="*/ 319 h 7737882"/>
                <a:gd name="connsiteX5" fmla="*/ 1796046 w 3149148"/>
                <a:gd name="connsiteY5" fmla="*/ 319 h 7737882"/>
                <a:gd name="connsiteX6" fmla="*/ 1796047 w 3149148"/>
                <a:gd name="connsiteY6" fmla="*/ 583 h 7737882"/>
                <a:gd name="connsiteX7" fmla="*/ 1906195 w 3149148"/>
                <a:gd name="connsiteY7" fmla="*/ 6145 h 7737882"/>
                <a:gd name="connsiteX8" fmla="*/ 2974679 w 3149148"/>
                <a:gd name="connsiteY8" fmla="*/ 1190172 h 7737882"/>
                <a:gd name="connsiteX9" fmla="*/ 1906195 w 3149148"/>
                <a:gd name="connsiteY9" fmla="*/ 2374200 h 7737882"/>
                <a:gd name="connsiteX10" fmla="*/ 1794771 w 3149148"/>
                <a:gd name="connsiteY10" fmla="*/ 2379827 h 7737882"/>
                <a:gd name="connsiteX11" fmla="*/ 1794771 w 3149148"/>
                <a:gd name="connsiteY11" fmla="*/ 2380875 h 7737882"/>
                <a:gd name="connsiteX12" fmla="*/ 1277722 w 3149148"/>
                <a:gd name="connsiteY12" fmla="*/ 2681363 h 7737882"/>
                <a:gd name="connsiteX13" fmla="*/ 1282841 w 3149148"/>
                <a:gd name="connsiteY13" fmla="*/ 3279366 h 7737882"/>
                <a:gd name="connsiteX14" fmla="*/ 1804959 w 3149148"/>
                <a:gd name="connsiteY14" fmla="*/ 3570959 h 7737882"/>
                <a:gd name="connsiteX15" fmla="*/ 1804985 w 3149148"/>
                <a:gd name="connsiteY15" fmla="*/ 3572489 h 7737882"/>
                <a:gd name="connsiteX16" fmla="*/ 1948245 w 3149148"/>
                <a:gd name="connsiteY16" fmla="*/ 3580202 h 7737882"/>
                <a:gd name="connsiteX17" fmla="*/ 2830644 w 3149148"/>
                <a:gd name="connsiteY17" fmla="*/ 4157897 h 7737882"/>
                <a:gd name="connsiteX18" fmla="*/ 2838281 w 3149148"/>
                <a:gd name="connsiteY18" fmla="*/ 5352435 h 7737882"/>
                <a:gd name="connsiteX19" fmla="*/ 1963341 w 3149148"/>
                <a:gd name="connsiteY19" fmla="*/ 5941364 h 7737882"/>
                <a:gd name="connsiteX20" fmla="*/ 1815299 w 3149148"/>
                <a:gd name="connsiteY20" fmla="*/ 5951235 h 7737882"/>
                <a:gd name="connsiteX21" fmla="*/ 1815299 w 3149148"/>
                <a:gd name="connsiteY21" fmla="*/ 5952449 h 7737882"/>
                <a:gd name="connsiteX22" fmla="*/ 1220213 w 3149148"/>
                <a:gd name="connsiteY22" fmla="*/ 6547535 h 7737882"/>
                <a:gd name="connsiteX23" fmla="*/ 1815299 w 3149148"/>
                <a:gd name="connsiteY23" fmla="*/ 7142621 h 7737882"/>
                <a:gd name="connsiteX24" fmla="*/ 1815300 w 3149148"/>
                <a:gd name="connsiteY24" fmla="*/ 7143865 h 7737882"/>
                <a:gd name="connsiteX25" fmla="*/ 3149148 w 3149148"/>
                <a:gd name="connsiteY25" fmla="*/ 7143865 h 7737882"/>
                <a:gd name="connsiteX26" fmla="*/ 2555131 w 3149148"/>
                <a:gd name="connsiteY26" fmla="*/ 7737882 h 7737882"/>
                <a:gd name="connsiteX27" fmla="*/ 1803260 w 3149148"/>
                <a:gd name="connsiteY27" fmla="*/ 7737882 h 7737882"/>
                <a:gd name="connsiteX28" fmla="*/ 1803260 w 3149148"/>
                <a:gd name="connsiteY28" fmla="*/ 7737098 h 7737882"/>
                <a:gd name="connsiteX29" fmla="*/ 1693610 w 3149148"/>
                <a:gd name="connsiteY29" fmla="*/ 7731562 h 7737882"/>
                <a:gd name="connsiteX30" fmla="*/ 625127 w 3149148"/>
                <a:gd name="connsiteY30" fmla="*/ 6547535 h 7737882"/>
                <a:gd name="connsiteX31" fmla="*/ 973720 w 3149148"/>
                <a:gd name="connsiteY31" fmla="*/ 5705956 h 7737882"/>
                <a:gd name="connsiteX32" fmla="*/ 1693611 w 3149148"/>
                <a:gd name="connsiteY32" fmla="*/ 5363507 h 7737882"/>
                <a:gd name="connsiteX33" fmla="*/ 1805034 w 3149148"/>
                <a:gd name="connsiteY33" fmla="*/ 5357881 h 7737882"/>
                <a:gd name="connsiteX34" fmla="*/ 1805034 w 3149148"/>
                <a:gd name="connsiteY34" fmla="*/ 5356833 h 7737882"/>
                <a:gd name="connsiteX35" fmla="*/ 2321657 w 3149148"/>
                <a:gd name="connsiteY35" fmla="*/ 5057091 h 7737882"/>
                <a:gd name="connsiteX36" fmla="*/ 2317839 w 3149148"/>
                <a:gd name="connsiteY36" fmla="*/ 4459822 h 7737882"/>
                <a:gd name="connsiteX37" fmla="*/ 1797426 w 3149148"/>
                <a:gd name="connsiteY37" fmla="*/ 4166710 h 7737882"/>
                <a:gd name="connsiteX38" fmla="*/ 1797406 w 3149148"/>
                <a:gd name="connsiteY38" fmla="*/ 4165077 h 7737882"/>
                <a:gd name="connsiteX39" fmla="*/ 1656459 w 3149148"/>
                <a:gd name="connsiteY39" fmla="*/ 4158089 h 7737882"/>
                <a:gd name="connsiteX40" fmla="*/ 770910 w 3149148"/>
                <a:gd name="connsiteY40" fmla="*/ 3582771 h 7737882"/>
                <a:gd name="connsiteX41" fmla="*/ 760672 w 3149148"/>
                <a:gd name="connsiteY41" fmla="*/ 2386765 h 7737882"/>
                <a:gd name="connsiteX42" fmla="*/ 951425 w 3149148"/>
                <a:gd name="connsiteY42" fmla="*/ 2136111 h 7737882"/>
                <a:gd name="connsiteX43" fmla="*/ 1675489 w 3149148"/>
                <a:gd name="connsiteY43" fmla="*/ 1791764 h 7737882"/>
                <a:gd name="connsiteX44" fmla="*/ 1784506 w 3149148"/>
                <a:gd name="connsiteY44" fmla="*/ 1786301 h 7737882"/>
                <a:gd name="connsiteX45" fmla="*/ 1784506 w 3149148"/>
                <a:gd name="connsiteY45" fmla="*/ 1785257 h 7737882"/>
                <a:gd name="connsiteX46" fmla="*/ 2379592 w 3149148"/>
                <a:gd name="connsiteY46" fmla="*/ 1190171 h 7737882"/>
                <a:gd name="connsiteX47" fmla="*/ 1784507 w 3149148"/>
                <a:gd name="connsiteY47" fmla="*/ 595085 h 7737882"/>
                <a:gd name="connsiteX48" fmla="*/ 1784507 w 3149148"/>
                <a:gd name="connsiteY48" fmla="*/ 594336 h 77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149148" h="7737882">
                  <a:moveTo>
                    <a:pt x="0" y="594336"/>
                  </a:moveTo>
                  <a:lnTo>
                    <a:pt x="594017" y="319"/>
                  </a:lnTo>
                  <a:lnTo>
                    <a:pt x="1784506" y="319"/>
                  </a:lnTo>
                  <a:lnTo>
                    <a:pt x="1784506" y="0"/>
                  </a:lnTo>
                  <a:lnTo>
                    <a:pt x="1790812" y="319"/>
                  </a:lnTo>
                  <a:lnTo>
                    <a:pt x="1796046" y="319"/>
                  </a:lnTo>
                  <a:lnTo>
                    <a:pt x="1796047" y="583"/>
                  </a:lnTo>
                  <a:lnTo>
                    <a:pt x="1906195" y="6145"/>
                  </a:lnTo>
                  <a:cubicBezTo>
                    <a:pt x="2506346" y="67094"/>
                    <a:pt x="2974679" y="573940"/>
                    <a:pt x="2974679" y="1190172"/>
                  </a:cubicBezTo>
                  <a:cubicBezTo>
                    <a:pt x="2974680" y="1806404"/>
                    <a:pt x="2506348" y="2313250"/>
                    <a:pt x="1906195" y="2374200"/>
                  </a:cubicBezTo>
                  <a:lnTo>
                    <a:pt x="1794771" y="2379827"/>
                  </a:lnTo>
                  <a:lnTo>
                    <a:pt x="1794771" y="2380875"/>
                  </a:lnTo>
                  <a:cubicBezTo>
                    <a:pt x="1580953" y="2380875"/>
                    <a:pt x="1383572" y="2495583"/>
                    <a:pt x="1277722" y="2681363"/>
                  </a:cubicBezTo>
                  <a:cubicBezTo>
                    <a:pt x="1171872" y="2867142"/>
                    <a:pt x="1173826" y="3095427"/>
                    <a:pt x="1282841" y="3279366"/>
                  </a:cubicBezTo>
                  <a:cubicBezTo>
                    <a:pt x="1391856" y="3463305"/>
                    <a:pt x="1591174" y="3574620"/>
                    <a:pt x="1804959" y="3570959"/>
                  </a:cubicBezTo>
                  <a:lnTo>
                    <a:pt x="1804985" y="3572489"/>
                  </a:lnTo>
                  <a:lnTo>
                    <a:pt x="1948245" y="3580202"/>
                  </a:lnTo>
                  <a:cubicBezTo>
                    <a:pt x="2313278" y="3624394"/>
                    <a:pt x="2641071" y="3835917"/>
                    <a:pt x="2830644" y="4157897"/>
                  </a:cubicBezTo>
                  <a:cubicBezTo>
                    <a:pt x="3047299" y="4525874"/>
                    <a:pt x="3050213" y="4981718"/>
                    <a:pt x="2838281" y="5352435"/>
                  </a:cubicBezTo>
                  <a:cubicBezTo>
                    <a:pt x="2652841" y="5676812"/>
                    <a:pt x="2327780" y="5892509"/>
                    <a:pt x="1963341" y="5941364"/>
                  </a:cubicBezTo>
                  <a:lnTo>
                    <a:pt x="1815299" y="5951235"/>
                  </a:lnTo>
                  <a:lnTo>
                    <a:pt x="1815299" y="5952449"/>
                  </a:lnTo>
                  <a:cubicBezTo>
                    <a:pt x="1486643" y="5952449"/>
                    <a:pt x="1220213" y="6218878"/>
                    <a:pt x="1220213" y="6547535"/>
                  </a:cubicBezTo>
                  <a:cubicBezTo>
                    <a:pt x="1220213" y="6876192"/>
                    <a:pt x="1486642" y="7142621"/>
                    <a:pt x="1815299" y="7142621"/>
                  </a:cubicBezTo>
                  <a:lnTo>
                    <a:pt x="1815300" y="7143865"/>
                  </a:lnTo>
                  <a:lnTo>
                    <a:pt x="3149148" y="7143865"/>
                  </a:lnTo>
                  <a:lnTo>
                    <a:pt x="2555131" y="7737882"/>
                  </a:lnTo>
                  <a:lnTo>
                    <a:pt x="1803260" y="7737882"/>
                  </a:lnTo>
                  <a:lnTo>
                    <a:pt x="1803260" y="7737098"/>
                  </a:lnTo>
                  <a:lnTo>
                    <a:pt x="1693610" y="7731562"/>
                  </a:lnTo>
                  <a:cubicBezTo>
                    <a:pt x="1093459" y="7670613"/>
                    <a:pt x="625127" y="7163766"/>
                    <a:pt x="625127" y="6547535"/>
                  </a:cubicBezTo>
                  <a:cubicBezTo>
                    <a:pt x="625127" y="6218878"/>
                    <a:pt x="758341" y="5921334"/>
                    <a:pt x="973720" y="5705956"/>
                  </a:cubicBezTo>
                  <a:cubicBezTo>
                    <a:pt x="1162177" y="5517499"/>
                    <a:pt x="1413540" y="5391950"/>
                    <a:pt x="1693611" y="5363507"/>
                  </a:cubicBezTo>
                  <a:lnTo>
                    <a:pt x="1805034" y="5357881"/>
                  </a:lnTo>
                  <a:lnTo>
                    <a:pt x="1805034" y="5356833"/>
                  </a:lnTo>
                  <a:cubicBezTo>
                    <a:pt x="2018544" y="5356833"/>
                    <a:pt x="2215691" y="5242449"/>
                    <a:pt x="2321657" y="5057091"/>
                  </a:cubicBezTo>
                  <a:cubicBezTo>
                    <a:pt x="2427623" y="4871732"/>
                    <a:pt x="2426166" y="4643811"/>
                    <a:pt x="2317839" y="4459822"/>
                  </a:cubicBezTo>
                  <a:cubicBezTo>
                    <a:pt x="2209512" y="4275834"/>
                    <a:pt x="2010918" y="4163980"/>
                    <a:pt x="1797426" y="4166710"/>
                  </a:cubicBezTo>
                  <a:lnTo>
                    <a:pt x="1797406" y="4165077"/>
                  </a:lnTo>
                  <a:lnTo>
                    <a:pt x="1656459" y="4158089"/>
                  </a:lnTo>
                  <a:cubicBezTo>
                    <a:pt x="1290738" y="4115351"/>
                    <a:pt x="961688" y="3904664"/>
                    <a:pt x="770910" y="3582771"/>
                  </a:cubicBezTo>
                  <a:cubicBezTo>
                    <a:pt x="552880" y="3214892"/>
                    <a:pt x="548971" y="2758322"/>
                    <a:pt x="760672" y="2386765"/>
                  </a:cubicBezTo>
                  <a:cubicBezTo>
                    <a:pt x="813597" y="2293875"/>
                    <a:pt x="877964" y="2209870"/>
                    <a:pt x="951425" y="2136111"/>
                  </a:cubicBezTo>
                  <a:cubicBezTo>
                    <a:pt x="1144261" y="1942495"/>
                    <a:pt x="1399764" y="1819490"/>
                    <a:pt x="1675489" y="1791764"/>
                  </a:cubicBezTo>
                  <a:lnTo>
                    <a:pt x="1784506" y="1786301"/>
                  </a:lnTo>
                  <a:lnTo>
                    <a:pt x="1784506" y="1785257"/>
                  </a:lnTo>
                  <a:cubicBezTo>
                    <a:pt x="2113163" y="1785258"/>
                    <a:pt x="2379593" y="1518828"/>
                    <a:pt x="2379592" y="1190171"/>
                  </a:cubicBezTo>
                  <a:cubicBezTo>
                    <a:pt x="2379592" y="861514"/>
                    <a:pt x="2113163" y="595085"/>
                    <a:pt x="1784507" y="595085"/>
                  </a:cubicBezTo>
                  <a:lnTo>
                    <a:pt x="1784507" y="59433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원호 45"/>
            <p:cNvSpPr/>
            <p:nvPr/>
          </p:nvSpPr>
          <p:spPr>
            <a:xfrm rot="18900000">
              <a:off x="8404654" y="2028464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원호 46"/>
            <p:cNvSpPr/>
            <p:nvPr/>
          </p:nvSpPr>
          <p:spPr>
            <a:xfrm rot="8100000">
              <a:off x="9656142" y="776976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원호 47"/>
            <p:cNvSpPr/>
            <p:nvPr/>
          </p:nvSpPr>
          <p:spPr>
            <a:xfrm rot="18900000">
              <a:off x="5901679" y="4540966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원호 48"/>
            <p:cNvSpPr/>
            <p:nvPr/>
          </p:nvSpPr>
          <p:spPr>
            <a:xfrm rot="8100000">
              <a:off x="7153167" y="3289478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>
            <a:xfrm flipH="1" flipV="1">
              <a:off x="10058848" y="0"/>
              <a:ext cx="1088572" cy="101600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H="1" flipV="1">
              <a:off x="6132734" y="6016172"/>
              <a:ext cx="776514" cy="841828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7446324" y="1789177"/>
            <a:ext cx="2783789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CONTENTS 4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프로젝트 시연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4" name="포인트가 16개인 별 53"/>
          <p:cNvSpPr/>
          <p:nvPr/>
        </p:nvSpPr>
        <p:spPr>
          <a:xfrm>
            <a:off x="6952976" y="3035055"/>
            <a:ext cx="576000" cy="576000"/>
          </a:xfrm>
          <a:prstGeom prst="star16">
            <a:avLst>
              <a:gd name="adj" fmla="val 43701"/>
            </a:avLst>
          </a:prstGeom>
          <a:solidFill>
            <a:srgbClr val="A3D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5" name="포인트가 16개인 별 54"/>
          <p:cNvSpPr/>
          <p:nvPr/>
        </p:nvSpPr>
        <p:spPr>
          <a:xfrm>
            <a:off x="3372846" y="4638749"/>
            <a:ext cx="576000" cy="576000"/>
          </a:xfrm>
          <a:prstGeom prst="star16">
            <a:avLst>
              <a:gd name="adj" fmla="val 43701"/>
            </a:avLst>
          </a:prstGeom>
          <a:solidFill>
            <a:srgbClr val="A3D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436403" y="4414011"/>
            <a:ext cx="2645612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CONTENTS 1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개발목적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6952976" y="3508666"/>
            <a:ext cx="2705622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CONTENTS 3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주요 기능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8" name="포인트가 16개인 별 55">
            <a:extLst>
              <a:ext uri="{FF2B5EF4-FFF2-40B4-BE49-F238E27FC236}">
                <a16:creationId xmlns:a16="http://schemas.microsoft.com/office/drawing/2014/main" id="{4ABCD9A5-4F29-4E5C-8A71-48CC999EBEAA}"/>
              </a:ext>
            </a:extLst>
          </p:cNvPr>
          <p:cNvSpPr/>
          <p:nvPr/>
        </p:nvSpPr>
        <p:spPr>
          <a:xfrm>
            <a:off x="5385942" y="3929318"/>
            <a:ext cx="576000" cy="576000"/>
          </a:xfrm>
          <a:prstGeom prst="star16">
            <a:avLst>
              <a:gd name="adj" fmla="val 43701"/>
            </a:avLst>
          </a:prstGeom>
          <a:solidFill>
            <a:srgbClr val="A3D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0EFE06B-92D3-44AB-A9B1-94BB30FE4032}"/>
              </a:ext>
            </a:extLst>
          </p:cNvPr>
          <p:cNvSpPr/>
          <p:nvPr/>
        </p:nvSpPr>
        <p:spPr>
          <a:xfrm>
            <a:off x="3890996" y="3715794"/>
            <a:ext cx="2705622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CONTENTS 2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개발 환경 및 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DB</a:t>
            </a:r>
          </a:p>
        </p:txBody>
      </p:sp>
      <p:sp>
        <p:nvSpPr>
          <p:cNvPr id="5" name="포인트가 16개인 별 51">
            <a:extLst>
              <a:ext uri="{FF2B5EF4-FFF2-40B4-BE49-F238E27FC236}">
                <a16:creationId xmlns:a16="http://schemas.microsoft.com/office/drawing/2014/main" id="{28D42090-544C-8C17-B335-22E6E4140CCD}"/>
              </a:ext>
            </a:extLst>
          </p:cNvPr>
          <p:cNvSpPr/>
          <p:nvPr/>
        </p:nvSpPr>
        <p:spPr>
          <a:xfrm>
            <a:off x="8106491" y="1872786"/>
            <a:ext cx="576000" cy="576000"/>
          </a:xfrm>
          <a:prstGeom prst="star16">
            <a:avLst>
              <a:gd name="adj" fmla="val 43701"/>
            </a:avLst>
          </a:prstGeom>
          <a:solidFill>
            <a:srgbClr val="5A7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355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7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1741" y="249742"/>
            <a:ext cx="11930435" cy="6358516"/>
            <a:chOff x="71741" y="249742"/>
            <a:chExt cx="11930435" cy="635851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41AAF0-FD27-229B-8619-C578BAFDAF37}"/>
                </a:ext>
              </a:extLst>
            </p:cNvPr>
            <p:cNvSpPr/>
            <p:nvPr/>
          </p:nvSpPr>
          <p:spPr>
            <a:xfrm>
              <a:off x="246974" y="1017292"/>
              <a:ext cx="11755202" cy="559096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1741" y="249742"/>
              <a:ext cx="11930435" cy="639690"/>
              <a:chOff x="71741" y="249742"/>
              <a:chExt cx="11930435" cy="63969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143BFF2-D60D-8A0E-3EB3-DC93B335ADCA}"/>
                  </a:ext>
                </a:extLst>
              </p:cNvPr>
              <p:cNvSpPr/>
              <p:nvPr/>
            </p:nvSpPr>
            <p:spPr>
              <a:xfrm>
                <a:off x="297774" y="307108"/>
                <a:ext cx="11704402" cy="582324"/>
              </a:xfrm>
              <a:prstGeom prst="rect">
                <a:avLst/>
              </a:prstGeom>
              <a:pattFill prst="dkHorz">
                <a:fgClr>
                  <a:srgbClr val="B9CBFD"/>
                </a:fgClr>
                <a:bgClr>
                  <a:srgbClr val="86A6FB"/>
                </a:bgClr>
              </a:patt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E9B8C62-DCD3-F5BC-FA87-0D0F988579AE}"/>
                  </a:ext>
                </a:extLst>
              </p:cNvPr>
              <p:cNvSpPr/>
              <p:nvPr/>
            </p:nvSpPr>
            <p:spPr>
              <a:xfrm>
                <a:off x="246974" y="249742"/>
                <a:ext cx="11704402" cy="582324"/>
              </a:xfrm>
              <a:prstGeom prst="rect">
                <a:avLst/>
              </a:prstGeom>
              <a:solidFill>
                <a:srgbClr val="A3DCF6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66700" latinLnBrk="0">
                  <a:defRPr/>
                </a:pPr>
                <a:r>
                  <a:rPr lang="ko-KR" altLang="en-US" sz="2800" i="1" kern="0" dirty="0">
                    <a:ln w="15875">
                      <a:solidFill>
                        <a:srgbClr val="4472C4">
                          <a:lumMod val="75000"/>
                        </a:srgbClr>
                      </a:solidFill>
                    </a:ln>
                    <a:solidFill>
                      <a:srgbClr val="F9F6E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주요 기능</a:t>
                </a: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FA34C91-A74B-6C10-4574-99D05D2CACDB}"/>
                  </a:ext>
                </a:extLst>
              </p:cNvPr>
              <p:cNvGrpSpPr/>
              <p:nvPr/>
            </p:nvGrpSpPr>
            <p:grpSpPr>
              <a:xfrm>
                <a:off x="11445599" y="363875"/>
                <a:ext cx="354118" cy="354058"/>
                <a:chOff x="2267614" y="5084836"/>
                <a:chExt cx="499192" cy="499107"/>
              </a:xfrm>
              <a:solidFill>
                <a:schemeClr val="bg1"/>
              </a:solidFill>
            </p:grpSpPr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54A0F0FD-37AE-02FF-03F6-3751A90AD3B7}"/>
                    </a:ext>
                  </a:extLst>
                </p:cNvPr>
                <p:cNvSpPr/>
                <p:nvPr/>
              </p:nvSpPr>
              <p:spPr>
                <a:xfrm rot="2700000">
                  <a:off x="2467516" y="5045363"/>
                  <a:ext cx="180000" cy="402825"/>
                </a:xfrm>
                <a:custGeom>
                  <a:avLst/>
                  <a:gdLst>
                    <a:gd name="connsiteX0" fmla="*/ 137298 w 180000"/>
                    <a:gd name="connsiteY0" fmla="*/ 7306 h 402825"/>
                    <a:gd name="connsiteX1" fmla="*/ 154937 w 180000"/>
                    <a:gd name="connsiteY1" fmla="*/ 0 h 402825"/>
                    <a:gd name="connsiteX2" fmla="*/ 179882 w 180000"/>
                    <a:gd name="connsiteY2" fmla="*/ 24945 h 402825"/>
                    <a:gd name="connsiteX3" fmla="*/ 179882 w 180000"/>
                    <a:gd name="connsiteY3" fmla="*/ 371055 h 402825"/>
                    <a:gd name="connsiteX4" fmla="*/ 178527 w 180000"/>
                    <a:gd name="connsiteY4" fmla="*/ 374325 h 402825"/>
                    <a:gd name="connsiteX5" fmla="*/ 180000 w 180000"/>
                    <a:gd name="connsiteY5" fmla="*/ 377880 h 402825"/>
                    <a:gd name="connsiteX6" fmla="*/ 155055 w 180000"/>
                    <a:gd name="connsiteY6" fmla="*/ 402825 h 402825"/>
                    <a:gd name="connsiteX7" fmla="*/ 24945 w 180000"/>
                    <a:gd name="connsiteY7" fmla="*/ 402825 h 402825"/>
                    <a:gd name="connsiteX8" fmla="*/ 0 w 180000"/>
                    <a:gd name="connsiteY8" fmla="*/ 377880 h 402825"/>
                    <a:gd name="connsiteX9" fmla="*/ 24945 w 180000"/>
                    <a:gd name="connsiteY9" fmla="*/ 352935 h 402825"/>
                    <a:gd name="connsiteX10" fmla="*/ 129992 w 180000"/>
                    <a:gd name="connsiteY10" fmla="*/ 352935 h 402825"/>
                    <a:gd name="connsiteX11" fmla="*/ 129992 w 180000"/>
                    <a:gd name="connsiteY11" fmla="*/ 24945 h 402825"/>
                    <a:gd name="connsiteX12" fmla="*/ 137298 w 180000"/>
                    <a:gd name="connsiteY12" fmla="*/ 7306 h 402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0000" h="402825">
                      <a:moveTo>
                        <a:pt x="137298" y="7306"/>
                      </a:moveTo>
                      <a:cubicBezTo>
                        <a:pt x="141812" y="2792"/>
                        <a:pt x="148049" y="0"/>
                        <a:pt x="154937" y="0"/>
                      </a:cubicBezTo>
                      <a:cubicBezTo>
                        <a:pt x="168714" y="0"/>
                        <a:pt x="179882" y="11168"/>
                        <a:pt x="179882" y="24945"/>
                      </a:cubicBezTo>
                      <a:lnTo>
                        <a:pt x="179882" y="371055"/>
                      </a:lnTo>
                      <a:lnTo>
                        <a:pt x="178527" y="374325"/>
                      </a:lnTo>
                      <a:lnTo>
                        <a:pt x="180000" y="377880"/>
                      </a:lnTo>
                      <a:cubicBezTo>
                        <a:pt x="180000" y="391657"/>
                        <a:pt x="168832" y="402825"/>
                        <a:pt x="155055" y="402825"/>
                      </a:cubicBezTo>
                      <a:lnTo>
                        <a:pt x="24945" y="402825"/>
                      </a:lnTo>
                      <a:cubicBezTo>
                        <a:pt x="11168" y="402825"/>
                        <a:pt x="0" y="391657"/>
                        <a:pt x="0" y="377880"/>
                      </a:cubicBezTo>
                      <a:cubicBezTo>
                        <a:pt x="0" y="364103"/>
                        <a:pt x="11168" y="352935"/>
                        <a:pt x="24945" y="352935"/>
                      </a:cubicBezTo>
                      <a:lnTo>
                        <a:pt x="129992" y="352935"/>
                      </a:lnTo>
                      <a:lnTo>
                        <a:pt x="129992" y="24945"/>
                      </a:lnTo>
                      <a:cubicBezTo>
                        <a:pt x="129992" y="18056"/>
                        <a:pt x="132784" y="11820"/>
                        <a:pt x="137298" y="7306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8B307672-4DE6-76DE-24EF-56C3EDE17119}"/>
                    </a:ext>
                  </a:extLst>
                </p:cNvPr>
                <p:cNvSpPr/>
                <p:nvPr/>
              </p:nvSpPr>
              <p:spPr>
                <a:xfrm>
                  <a:off x="2267614" y="5084836"/>
                  <a:ext cx="499192" cy="499107"/>
                </a:xfrm>
                <a:custGeom>
                  <a:avLst/>
                  <a:gdLst>
                    <a:gd name="connsiteX0" fmla="*/ 260370 w 499192"/>
                    <a:gd name="connsiteY0" fmla="*/ 0 h 499107"/>
                    <a:gd name="connsiteX1" fmla="*/ 354480 w 499192"/>
                    <a:gd name="connsiteY1" fmla="*/ 0 h 499107"/>
                    <a:gd name="connsiteX2" fmla="*/ 379425 w 499192"/>
                    <a:gd name="connsiteY2" fmla="*/ 24945 h 499107"/>
                    <a:gd name="connsiteX3" fmla="*/ 354480 w 499192"/>
                    <a:gd name="connsiteY3" fmla="*/ 49890 h 499107"/>
                    <a:gd name="connsiteX4" fmla="*/ 331467 w 499192"/>
                    <a:gd name="connsiteY4" fmla="*/ 49890 h 499107"/>
                    <a:gd name="connsiteX5" fmla="*/ 331467 w 499192"/>
                    <a:gd name="connsiteY5" fmla="*/ 50038 h 499107"/>
                    <a:gd name="connsiteX6" fmla="*/ 115750 w 499192"/>
                    <a:gd name="connsiteY6" fmla="*/ 50038 h 499107"/>
                    <a:gd name="connsiteX7" fmla="*/ 49890 w 499192"/>
                    <a:gd name="connsiteY7" fmla="*/ 115898 h 499107"/>
                    <a:gd name="connsiteX8" fmla="*/ 49890 w 499192"/>
                    <a:gd name="connsiteY8" fmla="*/ 383356 h 499107"/>
                    <a:gd name="connsiteX9" fmla="*/ 115750 w 499192"/>
                    <a:gd name="connsiteY9" fmla="*/ 449216 h 499107"/>
                    <a:gd name="connsiteX10" fmla="*/ 383208 w 499192"/>
                    <a:gd name="connsiteY10" fmla="*/ 449216 h 499107"/>
                    <a:gd name="connsiteX11" fmla="*/ 449068 w 499192"/>
                    <a:gd name="connsiteY11" fmla="*/ 383356 h 499107"/>
                    <a:gd name="connsiteX12" fmla="*/ 449068 w 499192"/>
                    <a:gd name="connsiteY12" fmla="*/ 267050 h 499107"/>
                    <a:gd name="connsiteX13" fmla="*/ 449302 w 499192"/>
                    <a:gd name="connsiteY13" fmla="*/ 267050 h 499107"/>
                    <a:gd name="connsiteX14" fmla="*/ 449302 w 499192"/>
                    <a:gd name="connsiteY14" fmla="*/ 232279 h 499107"/>
                    <a:gd name="connsiteX15" fmla="*/ 474247 w 499192"/>
                    <a:gd name="connsiteY15" fmla="*/ 207334 h 499107"/>
                    <a:gd name="connsiteX16" fmla="*/ 499192 w 499192"/>
                    <a:gd name="connsiteY16" fmla="*/ 232279 h 499107"/>
                    <a:gd name="connsiteX17" fmla="*/ 499192 w 499192"/>
                    <a:gd name="connsiteY17" fmla="*/ 326389 h 499107"/>
                    <a:gd name="connsiteX18" fmla="*/ 498959 w 499192"/>
                    <a:gd name="connsiteY18" fmla="*/ 326952 h 499107"/>
                    <a:gd name="connsiteX19" fmla="*/ 498959 w 499192"/>
                    <a:gd name="connsiteY19" fmla="*/ 401595 h 499107"/>
                    <a:gd name="connsiteX20" fmla="*/ 401447 w 499192"/>
                    <a:gd name="connsiteY20" fmla="*/ 499107 h 499107"/>
                    <a:gd name="connsiteX21" fmla="*/ 97512 w 499192"/>
                    <a:gd name="connsiteY21" fmla="*/ 499107 h 499107"/>
                    <a:gd name="connsiteX22" fmla="*/ 0 w 499192"/>
                    <a:gd name="connsiteY22" fmla="*/ 401595 h 499107"/>
                    <a:gd name="connsiteX23" fmla="*/ 0 w 499192"/>
                    <a:gd name="connsiteY23" fmla="*/ 97660 h 499107"/>
                    <a:gd name="connsiteX24" fmla="*/ 97512 w 499192"/>
                    <a:gd name="connsiteY24" fmla="*/ 148 h 499107"/>
                    <a:gd name="connsiteX25" fmla="*/ 260013 w 499192"/>
                    <a:gd name="connsiteY25" fmla="*/ 148 h 499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99192" h="499107">
                      <a:moveTo>
                        <a:pt x="260370" y="0"/>
                      </a:moveTo>
                      <a:lnTo>
                        <a:pt x="354480" y="0"/>
                      </a:lnTo>
                      <a:cubicBezTo>
                        <a:pt x="368257" y="0"/>
                        <a:pt x="379425" y="11168"/>
                        <a:pt x="379425" y="24945"/>
                      </a:cubicBezTo>
                      <a:cubicBezTo>
                        <a:pt x="379425" y="38722"/>
                        <a:pt x="368257" y="49890"/>
                        <a:pt x="354480" y="49890"/>
                      </a:cubicBezTo>
                      <a:lnTo>
                        <a:pt x="331467" y="49890"/>
                      </a:lnTo>
                      <a:lnTo>
                        <a:pt x="331467" y="50038"/>
                      </a:lnTo>
                      <a:lnTo>
                        <a:pt x="115750" y="50038"/>
                      </a:lnTo>
                      <a:cubicBezTo>
                        <a:pt x="79377" y="50038"/>
                        <a:pt x="49890" y="79525"/>
                        <a:pt x="49890" y="115898"/>
                      </a:cubicBezTo>
                      <a:lnTo>
                        <a:pt x="49890" y="383356"/>
                      </a:lnTo>
                      <a:cubicBezTo>
                        <a:pt x="49890" y="419729"/>
                        <a:pt x="79377" y="449216"/>
                        <a:pt x="115750" y="449216"/>
                      </a:cubicBezTo>
                      <a:lnTo>
                        <a:pt x="383208" y="449216"/>
                      </a:lnTo>
                      <a:cubicBezTo>
                        <a:pt x="419581" y="449216"/>
                        <a:pt x="449068" y="419729"/>
                        <a:pt x="449068" y="383356"/>
                      </a:cubicBezTo>
                      <a:lnTo>
                        <a:pt x="449068" y="267050"/>
                      </a:lnTo>
                      <a:lnTo>
                        <a:pt x="449302" y="267050"/>
                      </a:lnTo>
                      <a:lnTo>
                        <a:pt x="449302" y="232279"/>
                      </a:lnTo>
                      <a:cubicBezTo>
                        <a:pt x="449302" y="218502"/>
                        <a:pt x="460470" y="207334"/>
                        <a:pt x="474247" y="207334"/>
                      </a:cubicBezTo>
                      <a:cubicBezTo>
                        <a:pt x="488024" y="207334"/>
                        <a:pt x="499192" y="218502"/>
                        <a:pt x="499192" y="232279"/>
                      </a:cubicBezTo>
                      <a:lnTo>
                        <a:pt x="499192" y="326389"/>
                      </a:lnTo>
                      <a:lnTo>
                        <a:pt x="498959" y="326952"/>
                      </a:lnTo>
                      <a:lnTo>
                        <a:pt x="498959" y="401595"/>
                      </a:lnTo>
                      <a:cubicBezTo>
                        <a:pt x="498959" y="455449"/>
                        <a:pt x="455301" y="499107"/>
                        <a:pt x="401447" y="499107"/>
                      </a:cubicBezTo>
                      <a:lnTo>
                        <a:pt x="97512" y="499107"/>
                      </a:lnTo>
                      <a:cubicBezTo>
                        <a:pt x="43658" y="499107"/>
                        <a:pt x="0" y="455449"/>
                        <a:pt x="0" y="401595"/>
                      </a:cubicBezTo>
                      <a:lnTo>
                        <a:pt x="0" y="97660"/>
                      </a:lnTo>
                      <a:cubicBezTo>
                        <a:pt x="0" y="43806"/>
                        <a:pt x="43658" y="148"/>
                        <a:pt x="97512" y="148"/>
                      </a:cubicBezTo>
                      <a:lnTo>
                        <a:pt x="260013" y="148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2FFC7D56-F4D0-DFD7-631C-3834A625C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41" y="413882"/>
                <a:ext cx="324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F987109-2657-6E70-776C-367BB7F18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95" y="357115"/>
                <a:ext cx="468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25000">
                      <a:schemeClr val="accent1">
                        <a:lumMod val="5000"/>
                        <a:lumOff val="95000"/>
                      </a:schemeClr>
                    </a:gs>
                    <a:gs pos="25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1D0668-DAD5-6E81-6681-A29FDDCA9F1F}"/>
              </a:ext>
            </a:extLst>
          </p:cNvPr>
          <p:cNvSpPr/>
          <p:nvPr/>
        </p:nvSpPr>
        <p:spPr>
          <a:xfrm>
            <a:off x="694112" y="1280160"/>
            <a:ext cx="2578816" cy="619327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i="1" kern="0" dirty="0" err="1">
                <a:ln w="158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A3DCF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해쉬태그</a:t>
            </a:r>
            <a:endParaRPr lang="en-US" altLang="ko-KR" sz="2800" i="1" kern="0" dirty="0">
              <a:ln w="15875">
                <a:solidFill>
                  <a:srgbClr val="4472C4">
                    <a:lumMod val="75000"/>
                  </a:srgbClr>
                </a:solidFill>
              </a:ln>
              <a:solidFill>
                <a:srgbClr val="A3DCF6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9077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7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1741" y="249742"/>
            <a:ext cx="11930435" cy="6358516"/>
            <a:chOff x="71741" y="249742"/>
            <a:chExt cx="11930435" cy="635851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41AAF0-FD27-229B-8619-C578BAFDAF37}"/>
                </a:ext>
              </a:extLst>
            </p:cNvPr>
            <p:cNvSpPr/>
            <p:nvPr/>
          </p:nvSpPr>
          <p:spPr>
            <a:xfrm>
              <a:off x="246974" y="1017292"/>
              <a:ext cx="11755202" cy="559096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1741" y="249742"/>
              <a:ext cx="11930435" cy="639690"/>
              <a:chOff x="71741" y="249742"/>
              <a:chExt cx="11930435" cy="63969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143BFF2-D60D-8A0E-3EB3-DC93B335ADCA}"/>
                  </a:ext>
                </a:extLst>
              </p:cNvPr>
              <p:cNvSpPr/>
              <p:nvPr/>
            </p:nvSpPr>
            <p:spPr>
              <a:xfrm>
                <a:off x="297774" y="307108"/>
                <a:ext cx="11704402" cy="582324"/>
              </a:xfrm>
              <a:prstGeom prst="rect">
                <a:avLst/>
              </a:prstGeom>
              <a:pattFill prst="dkHorz">
                <a:fgClr>
                  <a:srgbClr val="B9CBFD"/>
                </a:fgClr>
                <a:bgClr>
                  <a:srgbClr val="86A6FB"/>
                </a:bgClr>
              </a:patt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E9B8C62-DCD3-F5BC-FA87-0D0F988579AE}"/>
                  </a:ext>
                </a:extLst>
              </p:cNvPr>
              <p:cNvSpPr/>
              <p:nvPr/>
            </p:nvSpPr>
            <p:spPr>
              <a:xfrm>
                <a:off x="246974" y="249742"/>
                <a:ext cx="11704402" cy="582324"/>
              </a:xfrm>
              <a:prstGeom prst="rect">
                <a:avLst/>
              </a:prstGeom>
              <a:solidFill>
                <a:srgbClr val="A3DCF6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66700" latinLnBrk="0">
                  <a:defRPr/>
                </a:pPr>
                <a:r>
                  <a:rPr lang="ko-KR" altLang="en-US" sz="2800" i="1" kern="0" dirty="0">
                    <a:ln w="15875">
                      <a:solidFill>
                        <a:srgbClr val="4472C4">
                          <a:lumMod val="75000"/>
                        </a:srgbClr>
                      </a:solidFill>
                    </a:ln>
                    <a:solidFill>
                      <a:srgbClr val="F9F6E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주요 기능</a:t>
                </a: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FA34C91-A74B-6C10-4574-99D05D2CACDB}"/>
                  </a:ext>
                </a:extLst>
              </p:cNvPr>
              <p:cNvGrpSpPr/>
              <p:nvPr/>
            </p:nvGrpSpPr>
            <p:grpSpPr>
              <a:xfrm>
                <a:off x="11445599" y="363875"/>
                <a:ext cx="354118" cy="354058"/>
                <a:chOff x="2267614" y="5084836"/>
                <a:chExt cx="499192" cy="499107"/>
              </a:xfrm>
              <a:solidFill>
                <a:schemeClr val="bg1"/>
              </a:solidFill>
            </p:grpSpPr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54A0F0FD-37AE-02FF-03F6-3751A90AD3B7}"/>
                    </a:ext>
                  </a:extLst>
                </p:cNvPr>
                <p:cNvSpPr/>
                <p:nvPr/>
              </p:nvSpPr>
              <p:spPr>
                <a:xfrm rot="2700000">
                  <a:off x="2467516" y="5045363"/>
                  <a:ext cx="180000" cy="402825"/>
                </a:xfrm>
                <a:custGeom>
                  <a:avLst/>
                  <a:gdLst>
                    <a:gd name="connsiteX0" fmla="*/ 137298 w 180000"/>
                    <a:gd name="connsiteY0" fmla="*/ 7306 h 402825"/>
                    <a:gd name="connsiteX1" fmla="*/ 154937 w 180000"/>
                    <a:gd name="connsiteY1" fmla="*/ 0 h 402825"/>
                    <a:gd name="connsiteX2" fmla="*/ 179882 w 180000"/>
                    <a:gd name="connsiteY2" fmla="*/ 24945 h 402825"/>
                    <a:gd name="connsiteX3" fmla="*/ 179882 w 180000"/>
                    <a:gd name="connsiteY3" fmla="*/ 371055 h 402825"/>
                    <a:gd name="connsiteX4" fmla="*/ 178527 w 180000"/>
                    <a:gd name="connsiteY4" fmla="*/ 374325 h 402825"/>
                    <a:gd name="connsiteX5" fmla="*/ 180000 w 180000"/>
                    <a:gd name="connsiteY5" fmla="*/ 377880 h 402825"/>
                    <a:gd name="connsiteX6" fmla="*/ 155055 w 180000"/>
                    <a:gd name="connsiteY6" fmla="*/ 402825 h 402825"/>
                    <a:gd name="connsiteX7" fmla="*/ 24945 w 180000"/>
                    <a:gd name="connsiteY7" fmla="*/ 402825 h 402825"/>
                    <a:gd name="connsiteX8" fmla="*/ 0 w 180000"/>
                    <a:gd name="connsiteY8" fmla="*/ 377880 h 402825"/>
                    <a:gd name="connsiteX9" fmla="*/ 24945 w 180000"/>
                    <a:gd name="connsiteY9" fmla="*/ 352935 h 402825"/>
                    <a:gd name="connsiteX10" fmla="*/ 129992 w 180000"/>
                    <a:gd name="connsiteY10" fmla="*/ 352935 h 402825"/>
                    <a:gd name="connsiteX11" fmla="*/ 129992 w 180000"/>
                    <a:gd name="connsiteY11" fmla="*/ 24945 h 402825"/>
                    <a:gd name="connsiteX12" fmla="*/ 137298 w 180000"/>
                    <a:gd name="connsiteY12" fmla="*/ 7306 h 402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0000" h="402825">
                      <a:moveTo>
                        <a:pt x="137298" y="7306"/>
                      </a:moveTo>
                      <a:cubicBezTo>
                        <a:pt x="141812" y="2792"/>
                        <a:pt x="148049" y="0"/>
                        <a:pt x="154937" y="0"/>
                      </a:cubicBezTo>
                      <a:cubicBezTo>
                        <a:pt x="168714" y="0"/>
                        <a:pt x="179882" y="11168"/>
                        <a:pt x="179882" y="24945"/>
                      </a:cubicBezTo>
                      <a:lnTo>
                        <a:pt x="179882" y="371055"/>
                      </a:lnTo>
                      <a:lnTo>
                        <a:pt x="178527" y="374325"/>
                      </a:lnTo>
                      <a:lnTo>
                        <a:pt x="180000" y="377880"/>
                      </a:lnTo>
                      <a:cubicBezTo>
                        <a:pt x="180000" y="391657"/>
                        <a:pt x="168832" y="402825"/>
                        <a:pt x="155055" y="402825"/>
                      </a:cubicBezTo>
                      <a:lnTo>
                        <a:pt x="24945" y="402825"/>
                      </a:lnTo>
                      <a:cubicBezTo>
                        <a:pt x="11168" y="402825"/>
                        <a:pt x="0" y="391657"/>
                        <a:pt x="0" y="377880"/>
                      </a:cubicBezTo>
                      <a:cubicBezTo>
                        <a:pt x="0" y="364103"/>
                        <a:pt x="11168" y="352935"/>
                        <a:pt x="24945" y="352935"/>
                      </a:cubicBezTo>
                      <a:lnTo>
                        <a:pt x="129992" y="352935"/>
                      </a:lnTo>
                      <a:lnTo>
                        <a:pt x="129992" y="24945"/>
                      </a:lnTo>
                      <a:cubicBezTo>
                        <a:pt x="129992" y="18056"/>
                        <a:pt x="132784" y="11820"/>
                        <a:pt x="137298" y="7306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8B307672-4DE6-76DE-24EF-56C3EDE17119}"/>
                    </a:ext>
                  </a:extLst>
                </p:cNvPr>
                <p:cNvSpPr/>
                <p:nvPr/>
              </p:nvSpPr>
              <p:spPr>
                <a:xfrm>
                  <a:off x="2267614" y="5084836"/>
                  <a:ext cx="499192" cy="499107"/>
                </a:xfrm>
                <a:custGeom>
                  <a:avLst/>
                  <a:gdLst>
                    <a:gd name="connsiteX0" fmla="*/ 260370 w 499192"/>
                    <a:gd name="connsiteY0" fmla="*/ 0 h 499107"/>
                    <a:gd name="connsiteX1" fmla="*/ 354480 w 499192"/>
                    <a:gd name="connsiteY1" fmla="*/ 0 h 499107"/>
                    <a:gd name="connsiteX2" fmla="*/ 379425 w 499192"/>
                    <a:gd name="connsiteY2" fmla="*/ 24945 h 499107"/>
                    <a:gd name="connsiteX3" fmla="*/ 354480 w 499192"/>
                    <a:gd name="connsiteY3" fmla="*/ 49890 h 499107"/>
                    <a:gd name="connsiteX4" fmla="*/ 331467 w 499192"/>
                    <a:gd name="connsiteY4" fmla="*/ 49890 h 499107"/>
                    <a:gd name="connsiteX5" fmla="*/ 331467 w 499192"/>
                    <a:gd name="connsiteY5" fmla="*/ 50038 h 499107"/>
                    <a:gd name="connsiteX6" fmla="*/ 115750 w 499192"/>
                    <a:gd name="connsiteY6" fmla="*/ 50038 h 499107"/>
                    <a:gd name="connsiteX7" fmla="*/ 49890 w 499192"/>
                    <a:gd name="connsiteY7" fmla="*/ 115898 h 499107"/>
                    <a:gd name="connsiteX8" fmla="*/ 49890 w 499192"/>
                    <a:gd name="connsiteY8" fmla="*/ 383356 h 499107"/>
                    <a:gd name="connsiteX9" fmla="*/ 115750 w 499192"/>
                    <a:gd name="connsiteY9" fmla="*/ 449216 h 499107"/>
                    <a:gd name="connsiteX10" fmla="*/ 383208 w 499192"/>
                    <a:gd name="connsiteY10" fmla="*/ 449216 h 499107"/>
                    <a:gd name="connsiteX11" fmla="*/ 449068 w 499192"/>
                    <a:gd name="connsiteY11" fmla="*/ 383356 h 499107"/>
                    <a:gd name="connsiteX12" fmla="*/ 449068 w 499192"/>
                    <a:gd name="connsiteY12" fmla="*/ 267050 h 499107"/>
                    <a:gd name="connsiteX13" fmla="*/ 449302 w 499192"/>
                    <a:gd name="connsiteY13" fmla="*/ 267050 h 499107"/>
                    <a:gd name="connsiteX14" fmla="*/ 449302 w 499192"/>
                    <a:gd name="connsiteY14" fmla="*/ 232279 h 499107"/>
                    <a:gd name="connsiteX15" fmla="*/ 474247 w 499192"/>
                    <a:gd name="connsiteY15" fmla="*/ 207334 h 499107"/>
                    <a:gd name="connsiteX16" fmla="*/ 499192 w 499192"/>
                    <a:gd name="connsiteY16" fmla="*/ 232279 h 499107"/>
                    <a:gd name="connsiteX17" fmla="*/ 499192 w 499192"/>
                    <a:gd name="connsiteY17" fmla="*/ 326389 h 499107"/>
                    <a:gd name="connsiteX18" fmla="*/ 498959 w 499192"/>
                    <a:gd name="connsiteY18" fmla="*/ 326952 h 499107"/>
                    <a:gd name="connsiteX19" fmla="*/ 498959 w 499192"/>
                    <a:gd name="connsiteY19" fmla="*/ 401595 h 499107"/>
                    <a:gd name="connsiteX20" fmla="*/ 401447 w 499192"/>
                    <a:gd name="connsiteY20" fmla="*/ 499107 h 499107"/>
                    <a:gd name="connsiteX21" fmla="*/ 97512 w 499192"/>
                    <a:gd name="connsiteY21" fmla="*/ 499107 h 499107"/>
                    <a:gd name="connsiteX22" fmla="*/ 0 w 499192"/>
                    <a:gd name="connsiteY22" fmla="*/ 401595 h 499107"/>
                    <a:gd name="connsiteX23" fmla="*/ 0 w 499192"/>
                    <a:gd name="connsiteY23" fmla="*/ 97660 h 499107"/>
                    <a:gd name="connsiteX24" fmla="*/ 97512 w 499192"/>
                    <a:gd name="connsiteY24" fmla="*/ 148 h 499107"/>
                    <a:gd name="connsiteX25" fmla="*/ 260013 w 499192"/>
                    <a:gd name="connsiteY25" fmla="*/ 148 h 499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99192" h="499107">
                      <a:moveTo>
                        <a:pt x="260370" y="0"/>
                      </a:moveTo>
                      <a:lnTo>
                        <a:pt x="354480" y="0"/>
                      </a:lnTo>
                      <a:cubicBezTo>
                        <a:pt x="368257" y="0"/>
                        <a:pt x="379425" y="11168"/>
                        <a:pt x="379425" y="24945"/>
                      </a:cubicBezTo>
                      <a:cubicBezTo>
                        <a:pt x="379425" y="38722"/>
                        <a:pt x="368257" y="49890"/>
                        <a:pt x="354480" y="49890"/>
                      </a:cubicBezTo>
                      <a:lnTo>
                        <a:pt x="331467" y="49890"/>
                      </a:lnTo>
                      <a:lnTo>
                        <a:pt x="331467" y="50038"/>
                      </a:lnTo>
                      <a:lnTo>
                        <a:pt x="115750" y="50038"/>
                      </a:lnTo>
                      <a:cubicBezTo>
                        <a:pt x="79377" y="50038"/>
                        <a:pt x="49890" y="79525"/>
                        <a:pt x="49890" y="115898"/>
                      </a:cubicBezTo>
                      <a:lnTo>
                        <a:pt x="49890" y="383356"/>
                      </a:lnTo>
                      <a:cubicBezTo>
                        <a:pt x="49890" y="419729"/>
                        <a:pt x="79377" y="449216"/>
                        <a:pt x="115750" y="449216"/>
                      </a:cubicBezTo>
                      <a:lnTo>
                        <a:pt x="383208" y="449216"/>
                      </a:lnTo>
                      <a:cubicBezTo>
                        <a:pt x="419581" y="449216"/>
                        <a:pt x="449068" y="419729"/>
                        <a:pt x="449068" y="383356"/>
                      </a:cubicBezTo>
                      <a:lnTo>
                        <a:pt x="449068" y="267050"/>
                      </a:lnTo>
                      <a:lnTo>
                        <a:pt x="449302" y="267050"/>
                      </a:lnTo>
                      <a:lnTo>
                        <a:pt x="449302" y="232279"/>
                      </a:lnTo>
                      <a:cubicBezTo>
                        <a:pt x="449302" y="218502"/>
                        <a:pt x="460470" y="207334"/>
                        <a:pt x="474247" y="207334"/>
                      </a:cubicBezTo>
                      <a:cubicBezTo>
                        <a:pt x="488024" y="207334"/>
                        <a:pt x="499192" y="218502"/>
                        <a:pt x="499192" y="232279"/>
                      </a:cubicBezTo>
                      <a:lnTo>
                        <a:pt x="499192" y="326389"/>
                      </a:lnTo>
                      <a:lnTo>
                        <a:pt x="498959" y="326952"/>
                      </a:lnTo>
                      <a:lnTo>
                        <a:pt x="498959" y="401595"/>
                      </a:lnTo>
                      <a:cubicBezTo>
                        <a:pt x="498959" y="455449"/>
                        <a:pt x="455301" y="499107"/>
                        <a:pt x="401447" y="499107"/>
                      </a:cubicBezTo>
                      <a:lnTo>
                        <a:pt x="97512" y="499107"/>
                      </a:lnTo>
                      <a:cubicBezTo>
                        <a:pt x="43658" y="499107"/>
                        <a:pt x="0" y="455449"/>
                        <a:pt x="0" y="401595"/>
                      </a:cubicBezTo>
                      <a:lnTo>
                        <a:pt x="0" y="97660"/>
                      </a:lnTo>
                      <a:cubicBezTo>
                        <a:pt x="0" y="43806"/>
                        <a:pt x="43658" y="148"/>
                        <a:pt x="97512" y="148"/>
                      </a:cubicBezTo>
                      <a:lnTo>
                        <a:pt x="260013" y="148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2FFC7D56-F4D0-DFD7-631C-3834A625C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41" y="413882"/>
                <a:ext cx="324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F987109-2657-6E70-776C-367BB7F18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95" y="357115"/>
                <a:ext cx="468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25000">
                      <a:schemeClr val="accent1">
                        <a:lumMod val="5000"/>
                        <a:lumOff val="95000"/>
                      </a:schemeClr>
                    </a:gs>
                    <a:gs pos="25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1D0668-DAD5-6E81-6681-A29FDDCA9F1F}"/>
              </a:ext>
            </a:extLst>
          </p:cNvPr>
          <p:cNvSpPr/>
          <p:nvPr/>
        </p:nvSpPr>
        <p:spPr>
          <a:xfrm>
            <a:off x="694112" y="1280160"/>
            <a:ext cx="2578816" cy="619327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i="1" kern="0" dirty="0">
                <a:ln w="158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A3DCF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검색</a:t>
            </a:r>
            <a:endParaRPr lang="en-US" altLang="ko-KR" sz="2800" i="1" kern="0" dirty="0">
              <a:ln w="15875">
                <a:solidFill>
                  <a:srgbClr val="4472C4">
                    <a:lumMod val="75000"/>
                  </a:srgbClr>
                </a:solidFill>
              </a:ln>
              <a:solidFill>
                <a:srgbClr val="A3DCF6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169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204014" y="2143631"/>
            <a:ext cx="5783971" cy="1933069"/>
            <a:chOff x="246974" y="-1012773"/>
            <a:chExt cx="11755200" cy="193306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143BFF2-D60D-8A0E-3EB3-DC93B335ADCA}"/>
                </a:ext>
              </a:extLst>
            </p:cNvPr>
            <p:cNvSpPr/>
            <p:nvPr/>
          </p:nvSpPr>
          <p:spPr>
            <a:xfrm>
              <a:off x="246976" y="-1012773"/>
              <a:ext cx="11755198" cy="1933069"/>
            </a:xfrm>
            <a:prstGeom prst="rect">
              <a:avLst/>
            </a:prstGeom>
            <a:pattFill prst="dkHorz">
              <a:fgClr>
                <a:srgbClr val="B9CBFD"/>
              </a:fgClr>
              <a:bgClr>
                <a:srgbClr val="86A6FB"/>
              </a:bgClr>
            </a:patt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E9B8C62-DCD3-F5BC-FA87-0D0F988579AE}"/>
                </a:ext>
              </a:extLst>
            </p:cNvPr>
            <p:cNvSpPr/>
            <p:nvPr/>
          </p:nvSpPr>
          <p:spPr>
            <a:xfrm>
              <a:off x="246974" y="234502"/>
              <a:ext cx="11755200" cy="582324"/>
            </a:xfrm>
            <a:prstGeom prst="rect">
              <a:avLst/>
            </a:prstGeom>
            <a:solidFill>
              <a:srgbClr val="A3DCF6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600" b="1" kern="0" dirty="0">
                  <a:ln w="15875">
                    <a:noFill/>
                  </a:ln>
                  <a:solidFill>
                    <a:schemeClr val="tx1"/>
                  </a:solidFill>
                  <a:ea typeface="Tmon몬소리 Black" panose="02000A03000000000000" pitchFamily="2" charset="-127"/>
                </a:rPr>
                <a:t>CONTENTS 4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41AAF0-FD27-229B-8619-C578BAFDAF37}"/>
              </a:ext>
            </a:extLst>
          </p:cNvPr>
          <p:cNvSpPr/>
          <p:nvPr/>
        </p:nvSpPr>
        <p:spPr>
          <a:xfrm>
            <a:off x="3204014" y="2143631"/>
            <a:ext cx="5783972" cy="1238655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i="1" kern="0" dirty="0">
                <a:ln w="158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A3DCF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시연</a:t>
            </a:r>
            <a:endParaRPr lang="en-US" altLang="ko-KR" sz="2800" i="1" kern="0" dirty="0">
              <a:ln w="15875">
                <a:solidFill>
                  <a:srgbClr val="4472C4">
                    <a:lumMod val="75000"/>
                  </a:srgbClr>
                </a:solidFill>
              </a:ln>
              <a:solidFill>
                <a:srgbClr val="A3DCF6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FFC7D56-F4D0-DFD7-631C-3834A625CF2F}"/>
              </a:ext>
            </a:extLst>
          </p:cNvPr>
          <p:cNvCxnSpPr>
            <a:cxnSpLocks/>
          </p:cNvCxnSpPr>
          <p:nvPr/>
        </p:nvCxnSpPr>
        <p:spPr>
          <a:xfrm>
            <a:off x="3029995" y="3609519"/>
            <a:ext cx="324000" cy="0"/>
          </a:xfrm>
          <a:prstGeom prst="line">
            <a:avLst/>
          </a:prstGeom>
          <a:ln w="19050">
            <a:gradFill flip="none" rotWithShape="1">
              <a:gsLst>
                <a:gs pos="50000">
                  <a:schemeClr val="accent1">
                    <a:lumMod val="5000"/>
                    <a:lumOff val="9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F987109-2657-6E70-776C-367BB7F1820C}"/>
              </a:ext>
            </a:extLst>
          </p:cNvPr>
          <p:cNvCxnSpPr>
            <a:cxnSpLocks/>
          </p:cNvCxnSpPr>
          <p:nvPr/>
        </p:nvCxnSpPr>
        <p:spPr>
          <a:xfrm>
            <a:off x="3078349" y="3552752"/>
            <a:ext cx="468000" cy="0"/>
          </a:xfrm>
          <a:prstGeom prst="line">
            <a:avLst/>
          </a:prstGeom>
          <a:ln w="19050">
            <a:gradFill flip="none" rotWithShape="1">
              <a:gsLst>
                <a:gs pos="25000">
                  <a:schemeClr val="accent1">
                    <a:lumMod val="5000"/>
                    <a:lumOff val="95000"/>
                  </a:schemeClr>
                </a:gs>
                <a:gs pos="25000">
                  <a:schemeClr val="tx1">
                    <a:lumMod val="85000"/>
                    <a:lumOff val="1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FFC7D56-F4D0-DFD7-631C-3834A625CF2F}"/>
              </a:ext>
            </a:extLst>
          </p:cNvPr>
          <p:cNvCxnSpPr>
            <a:cxnSpLocks/>
          </p:cNvCxnSpPr>
          <p:nvPr/>
        </p:nvCxnSpPr>
        <p:spPr>
          <a:xfrm>
            <a:off x="8833103" y="2473663"/>
            <a:ext cx="324000" cy="0"/>
          </a:xfrm>
          <a:prstGeom prst="line">
            <a:avLst/>
          </a:prstGeom>
          <a:ln w="19050">
            <a:gradFill flip="none" rotWithShape="1">
              <a:gsLst>
                <a:gs pos="50000">
                  <a:schemeClr val="accent1">
                    <a:lumMod val="5000"/>
                    <a:lumOff val="9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F987109-2657-6E70-776C-367BB7F1820C}"/>
              </a:ext>
            </a:extLst>
          </p:cNvPr>
          <p:cNvCxnSpPr>
            <a:cxnSpLocks/>
          </p:cNvCxnSpPr>
          <p:nvPr/>
        </p:nvCxnSpPr>
        <p:spPr>
          <a:xfrm>
            <a:off x="8638569" y="2407371"/>
            <a:ext cx="468000" cy="0"/>
          </a:xfrm>
          <a:prstGeom prst="line">
            <a:avLst/>
          </a:prstGeom>
          <a:ln w="19050">
            <a:gradFill flip="none" rotWithShape="1">
              <a:gsLst>
                <a:gs pos="25000">
                  <a:schemeClr val="accent1">
                    <a:lumMod val="5000"/>
                    <a:lumOff val="95000"/>
                  </a:schemeClr>
                </a:gs>
                <a:gs pos="25000">
                  <a:schemeClr val="tx1">
                    <a:lumMod val="85000"/>
                    <a:lumOff val="15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248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41AAF0-FD27-229B-8619-C578BAFDAF37}"/>
              </a:ext>
            </a:extLst>
          </p:cNvPr>
          <p:cNvSpPr/>
          <p:nvPr/>
        </p:nvSpPr>
        <p:spPr>
          <a:xfrm>
            <a:off x="3228297" y="2431007"/>
            <a:ext cx="5735406" cy="1995985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5000" i="1" kern="0" dirty="0">
                <a:ln w="158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A3DCF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12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204014" y="2143631"/>
            <a:ext cx="5783971" cy="1933069"/>
            <a:chOff x="246974" y="-1012773"/>
            <a:chExt cx="11755200" cy="193306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143BFF2-D60D-8A0E-3EB3-DC93B335ADCA}"/>
                </a:ext>
              </a:extLst>
            </p:cNvPr>
            <p:cNvSpPr/>
            <p:nvPr/>
          </p:nvSpPr>
          <p:spPr>
            <a:xfrm>
              <a:off x="246976" y="-1012773"/>
              <a:ext cx="11755198" cy="1933069"/>
            </a:xfrm>
            <a:prstGeom prst="rect">
              <a:avLst/>
            </a:prstGeom>
            <a:pattFill prst="dkHorz">
              <a:fgClr>
                <a:srgbClr val="B9CBFD"/>
              </a:fgClr>
              <a:bgClr>
                <a:srgbClr val="86A6FB"/>
              </a:bgClr>
            </a:patt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E9B8C62-DCD3-F5BC-FA87-0D0F988579AE}"/>
                </a:ext>
              </a:extLst>
            </p:cNvPr>
            <p:cNvSpPr/>
            <p:nvPr/>
          </p:nvSpPr>
          <p:spPr>
            <a:xfrm>
              <a:off x="246974" y="234502"/>
              <a:ext cx="11755200" cy="582324"/>
            </a:xfrm>
            <a:prstGeom prst="rect">
              <a:avLst/>
            </a:prstGeom>
            <a:solidFill>
              <a:srgbClr val="A3DCF6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600" b="1" kern="0" dirty="0">
                  <a:ln w="15875">
                    <a:noFill/>
                  </a:ln>
                  <a:solidFill>
                    <a:schemeClr val="tx1"/>
                  </a:solidFill>
                  <a:ea typeface="Tmon몬소리 Black" panose="02000A03000000000000" pitchFamily="2" charset="-127"/>
                </a:rPr>
                <a:t>CONTENTS 1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41AAF0-FD27-229B-8619-C578BAFDAF37}"/>
              </a:ext>
            </a:extLst>
          </p:cNvPr>
          <p:cNvSpPr/>
          <p:nvPr/>
        </p:nvSpPr>
        <p:spPr>
          <a:xfrm>
            <a:off x="3204014" y="2143631"/>
            <a:ext cx="5783972" cy="1238655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i="1" kern="0" dirty="0">
                <a:ln w="158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A3DCF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개발목적</a:t>
            </a:r>
            <a:endParaRPr lang="en-US" altLang="ko-KR" sz="2800" i="1" kern="0" dirty="0">
              <a:ln w="15875">
                <a:solidFill>
                  <a:srgbClr val="4472C4">
                    <a:lumMod val="75000"/>
                  </a:srgbClr>
                </a:solidFill>
              </a:ln>
              <a:solidFill>
                <a:srgbClr val="A3DCF6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FFC7D56-F4D0-DFD7-631C-3834A625CF2F}"/>
              </a:ext>
            </a:extLst>
          </p:cNvPr>
          <p:cNvCxnSpPr>
            <a:cxnSpLocks/>
          </p:cNvCxnSpPr>
          <p:nvPr/>
        </p:nvCxnSpPr>
        <p:spPr>
          <a:xfrm>
            <a:off x="3029995" y="3609519"/>
            <a:ext cx="324000" cy="0"/>
          </a:xfrm>
          <a:prstGeom prst="line">
            <a:avLst/>
          </a:prstGeom>
          <a:ln w="19050">
            <a:gradFill flip="none" rotWithShape="1">
              <a:gsLst>
                <a:gs pos="50000">
                  <a:schemeClr val="accent1">
                    <a:lumMod val="5000"/>
                    <a:lumOff val="9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F987109-2657-6E70-776C-367BB7F1820C}"/>
              </a:ext>
            </a:extLst>
          </p:cNvPr>
          <p:cNvCxnSpPr>
            <a:cxnSpLocks/>
          </p:cNvCxnSpPr>
          <p:nvPr/>
        </p:nvCxnSpPr>
        <p:spPr>
          <a:xfrm>
            <a:off x="3078349" y="3552752"/>
            <a:ext cx="468000" cy="0"/>
          </a:xfrm>
          <a:prstGeom prst="line">
            <a:avLst/>
          </a:prstGeom>
          <a:ln w="19050">
            <a:gradFill flip="none" rotWithShape="1">
              <a:gsLst>
                <a:gs pos="25000">
                  <a:schemeClr val="accent1">
                    <a:lumMod val="5000"/>
                    <a:lumOff val="95000"/>
                  </a:schemeClr>
                </a:gs>
                <a:gs pos="25000">
                  <a:schemeClr val="tx1">
                    <a:lumMod val="85000"/>
                    <a:lumOff val="1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FFC7D56-F4D0-DFD7-631C-3834A625CF2F}"/>
              </a:ext>
            </a:extLst>
          </p:cNvPr>
          <p:cNvCxnSpPr>
            <a:cxnSpLocks/>
          </p:cNvCxnSpPr>
          <p:nvPr/>
        </p:nvCxnSpPr>
        <p:spPr>
          <a:xfrm>
            <a:off x="8833103" y="2473663"/>
            <a:ext cx="324000" cy="0"/>
          </a:xfrm>
          <a:prstGeom prst="line">
            <a:avLst/>
          </a:prstGeom>
          <a:ln w="19050">
            <a:gradFill flip="none" rotWithShape="1">
              <a:gsLst>
                <a:gs pos="50000">
                  <a:schemeClr val="accent1">
                    <a:lumMod val="5000"/>
                    <a:lumOff val="9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F987109-2657-6E70-776C-367BB7F1820C}"/>
              </a:ext>
            </a:extLst>
          </p:cNvPr>
          <p:cNvCxnSpPr>
            <a:cxnSpLocks/>
          </p:cNvCxnSpPr>
          <p:nvPr/>
        </p:nvCxnSpPr>
        <p:spPr>
          <a:xfrm>
            <a:off x="8638569" y="2407371"/>
            <a:ext cx="468000" cy="0"/>
          </a:xfrm>
          <a:prstGeom prst="line">
            <a:avLst/>
          </a:prstGeom>
          <a:ln w="19050">
            <a:gradFill flip="none" rotWithShape="1">
              <a:gsLst>
                <a:gs pos="25000">
                  <a:schemeClr val="accent1">
                    <a:lumMod val="5000"/>
                    <a:lumOff val="95000"/>
                  </a:schemeClr>
                </a:gs>
                <a:gs pos="25000">
                  <a:schemeClr val="tx1">
                    <a:lumMod val="85000"/>
                    <a:lumOff val="15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50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7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1741" y="249742"/>
            <a:ext cx="11930435" cy="6358516"/>
            <a:chOff x="71741" y="249742"/>
            <a:chExt cx="11930435" cy="635851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41AAF0-FD27-229B-8619-C578BAFDAF37}"/>
                </a:ext>
              </a:extLst>
            </p:cNvPr>
            <p:cNvSpPr/>
            <p:nvPr/>
          </p:nvSpPr>
          <p:spPr>
            <a:xfrm>
              <a:off x="246974" y="1017292"/>
              <a:ext cx="11755202" cy="559096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1741" y="249742"/>
              <a:ext cx="11930435" cy="639690"/>
              <a:chOff x="71741" y="249742"/>
              <a:chExt cx="11930435" cy="63969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143BFF2-D60D-8A0E-3EB3-DC93B335ADCA}"/>
                  </a:ext>
                </a:extLst>
              </p:cNvPr>
              <p:cNvSpPr/>
              <p:nvPr/>
            </p:nvSpPr>
            <p:spPr>
              <a:xfrm>
                <a:off x="297774" y="307108"/>
                <a:ext cx="11704402" cy="582324"/>
              </a:xfrm>
              <a:prstGeom prst="rect">
                <a:avLst/>
              </a:prstGeom>
              <a:pattFill prst="dkHorz">
                <a:fgClr>
                  <a:srgbClr val="B9CBFD"/>
                </a:fgClr>
                <a:bgClr>
                  <a:srgbClr val="86A6FB"/>
                </a:bgClr>
              </a:patt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E9B8C62-DCD3-F5BC-FA87-0D0F988579AE}"/>
                  </a:ext>
                </a:extLst>
              </p:cNvPr>
              <p:cNvSpPr/>
              <p:nvPr/>
            </p:nvSpPr>
            <p:spPr>
              <a:xfrm>
                <a:off x="246974" y="249742"/>
                <a:ext cx="11704402" cy="582324"/>
              </a:xfrm>
              <a:prstGeom prst="rect">
                <a:avLst/>
              </a:prstGeom>
              <a:solidFill>
                <a:srgbClr val="A3DCF6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66700" latinLnBrk="0">
                  <a:defRPr/>
                </a:pPr>
                <a:r>
                  <a:rPr lang="ko-KR" altLang="en-US" sz="2800" i="1" kern="0" dirty="0">
                    <a:ln w="15875">
                      <a:solidFill>
                        <a:srgbClr val="4472C4">
                          <a:lumMod val="75000"/>
                        </a:srgbClr>
                      </a:solidFill>
                    </a:ln>
                    <a:solidFill>
                      <a:srgbClr val="F9F6E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개발목적</a:t>
                </a: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FA34C91-A74B-6C10-4574-99D05D2CACDB}"/>
                  </a:ext>
                </a:extLst>
              </p:cNvPr>
              <p:cNvGrpSpPr/>
              <p:nvPr/>
            </p:nvGrpSpPr>
            <p:grpSpPr>
              <a:xfrm>
                <a:off x="11445599" y="363875"/>
                <a:ext cx="354118" cy="354058"/>
                <a:chOff x="2267614" y="5084836"/>
                <a:chExt cx="499192" cy="499107"/>
              </a:xfrm>
              <a:solidFill>
                <a:schemeClr val="bg1"/>
              </a:solidFill>
            </p:grpSpPr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54A0F0FD-37AE-02FF-03F6-3751A90AD3B7}"/>
                    </a:ext>
                  </a:extLst>
                </p:cNvPr>
                <p:cNvSpPr/>
                <p:nvPr/>
              </p:nvSpPr>
              <p:spPr>
                <a:xfrm rot="2700000">
                  <a:off x="2467516" y="5045363"/>
                  <a:ext cx="180000" cy="402825"/>
                </a:xfrm>
                <a:custGeom>
                  <a:avLst/>
                  <a:gdLst>
                    <a:gd name="connsiteX0" fmla="*/ 137298 w 180000"/>
                    <a:gd name="connsiteY0" fmla="*/ 7306 h 402825"/>
                    <a:gd name="connsiteX1" fmla="*/ 154937 w 180000"/>
                    <a:gd name="connsiteY1" fmla="*/ 0 h 402825"/>
                    <a:gd name="connsiteX2" fmla="*/ 179882 w 180000"/>
                    <a:gd name="connsiteY2" fmla="*/ 24945 h 402825"/>
                    <a:gd name="connsiteX3" fmla="*/ 179882 w 180000"/>
                    <a:gd name="connsiteY3" fmla="*/ 371055 h 402825"/>
                    <a:gd name="connsiteX4" fmla="*/ 178527 w 180000"/>
                    <a:gd name="connsiteY4" fmla="*/ 374325 h 402825"/>
                    <a:gd name="connsiteX5" fmla="*/ 180000 w 180000"/>
                    <a:gd name="connsiteY5" fmla="*/ 377880 h 402825"/>
                    <a:gd name="connsiteX6" fmla="*/ 155055 w 180000"/>
                    <a:gd name="connsiteY6" fmla="*/ 402825 h 402825"/>
                    <a:gd name="connsiteX7" fmla="*/ 24945 w 180000"/>
                    <a:gd name="connsiteY7" fmla="*/ 402825 h 402825"/>
                    <a:gd name="connsiteX8" fmla="*/ 0 w 180000"/>
                    <a:gd name="connsiteY8" fmla="*/ 377880 h 402825"/>
                    <a:gd name="connsiteX9" fmla="*/ 24945 w 180000"/>
                    <a:gd name="connsiteY9" fmla="*/ 352935 h 402825"/>
                    <a:gd name="connsiteX10" fmla="*/ 129992 w 180000"/>
                    <a:gd name="connsiteY10" fmla="*/ 352935 h 402825"/>
                    <a:gd name="connsiteX11" fmla="*/ 129992 w 180000"/>
                    <a:gd name="connsiteY11" fmla="*/ 24945 h 402825"/>
                    <a:gd name="connsiteX12" fmla="*/ 137298 w 180000"/>
                    <a:gd name="connsiteY12" fmla="*/ 7306 h 402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0000" h="402825">
                      <a:moveTo>
                        <a:pt x="137298" y="7306"/>
                      </a:moveTo>
                      <a:cubicBezTo>
                        <a:pt x="141812" y="2792"/>
                        <a:pt x="148049" y="0"/>
                        <a:pt x="154937" y="0"/>
                      </a:cubicBezTo>
                      <a:cubicBezTo>
                        <a:pt x="168714" y="0"/>
                        <a:pt x="179882" y="11168"/>
                        <a:pt x="179882" y="24945"/>
                      </a:cubicBezTo>
                      <a:lnTo>
                        <a:pt x="179882" y="371055"/>
                      </a:lnTo>
                      <a:lnTo>
                        <a:pt x="178527" y="374325"/>
                      </a:lnTo>
                      <a:lnTo>
                        <a:pt x="180000" y="377880"/>
                      </a:lnTo>
                      <a:cubicBezTo>
                        <a:pt x="180000" y="391657"/>
                        <a:pt x="168832" y="402825"/>
                        <a:pt x="155055" y="402825"/>
                      </a:cubicBezTo>
                      <a:lnTo>
                        <a:pt x="24945" y="402825"/>
                      </a:lnTo>
                      <a:cubicBezTo>
                        <a:pt x="11168" y="402825"/>
                        <a:pt x="0" y="391657"/>
                        <a:pt x="0" y="377880"/>
                      </a:cubicBezTo>
                      <a:cubicBezTo>
                        <a:pt x="0" y="364103"/>
                        <a:pt x="11168" y="352935"/>
                        <a:pt x="24945" y="352935"/>
                      </a:cubicBezTo>
                      <a:lnTo>
                        <a:pt x="129992" y="352935"/>
                      </a:lnTo>
                      <a:lnTo>
                        <a:pt x="129992" y="24945"/>
                      </a:lnTo>
                      <a:cubicBezTo>
                        <a:pt x="129992" y="18056"/>
                        <a:pt x="132784" y="11820"/>
                        <a:pt x="137298" y="7306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8B307672-4DE6-76DE-24EF-56C3EDE17119}"/>
                    </a:ext>
                  </a:extLst>
                </p:cNvPr>
                <p:cNvSpPr/>
                <p:nvPr/>
              </p:nvSpPr>
              <p:spPr>
                <a:xfrm>
                  <a:off x="2267614" y="5084836"/>
                  <a:ext cx="499192" cy="499107"/>
                </a:xfrm>
                <a:custGeom>
                  <a:avLst/>
                  <a:gdLst>
                    <a:gd name="connsiteX0" fmla="*/ 260370 w 499192"/>
                    <a:gd name="connsiteY0" fmla="*/ 0 h 499107"/>
                    <a:gd name="connsiteX1" fmla="*/ 354480 w 499192"/>
                    <a:gd name="connsiteY1" fmla="*/ 0 h 499107"/>
                    <a:gd name="connsiteX2" fmla="*/ 379425 w 499192"/>
                    <a:gd name="connsiteY2" fmla="*/ 24945 h 499107"/>
                    <a:gd name="connsiteX3" fmla="*/ 354480 w 499192"/>
                    <a:gd name="connsiteY3" fmla="*/ 49890 h 499107"/>
                    <a:gd name="connsiteX4" fmla="*/ 331467 w 499192"/>
                    <a:gd name="connsiteY4" fmla="*/ 49890 h 499107"/>
                    <a:gd name="connsiteX5" fmla="*/ 331467 w 499192"/>
                    <a:gd name="connsiteY5" fmla="*/ 50038 h 499107"/>
                    <a:gd name="connsiteX6" fmla="*/ 115750 w 499192"/>
                    <a:gd name="connsiteY6" fmla="*/ 50038 h 499107"/>
                    <a:gd name="connsiteX7" fmla="*/ 49890 w 499192"/>
                    <a:gd name="connsiteY7" fmla="*/ 115898 h 499107"/>
                    <a:gd name="connsiteX8" fmla="*/ 49890 w 499192"/>
                    <a:gd name="connsiteY8" fmla="*/ 383356 h 499107"/>
                    <a:gd name="connsiteX9" fmla="*/ 115750 w 499192"/>
                    <a:gd name="connsiteY9" fmla="*/ 449216 h 499107"/>
                    <a:gd name="connsiteX10" fmla="*/ 383208 w 499192"/>
                    <a:gd name="connsiteY10" fmla="*/ 449216 h 499107"/>
                    <a:gd name="connsiteX11" fmla="*/ 449068 w 499192"/>
                    <a:gd name="connsiteY11" fmla="*/ 383356 h 499107"/>
                    <a:gd name="connsiteX12" fmla="*/ 449068 w 499192"/>
                    <a:gd name="connsiteY12" fmla="*/ 267050 h 499107"/>
                    <a:gd name="connsiteX13" fmla="*/ 449302 w 499192"/>
                    <a:gd name="connsiteY13" fmla="*/ 267050 h 499107"/>
                    <a:gd name="connsiteX14" fmla="*/ 449302 w 499192"/>
                    <a:gd name="connsiteY14" fmla="*/ 232279 h 499107"/>
                    <a:gd name="connsiteX15" fmla="*/ 474247 w 499192"/>
                    <a:gd name="connsiteY15" fmla="*/ 207334 h 499107"/>
                    <a:gd name="connsiteX16" fmla="*/ 499192 w 499192"/>
                    <a:gd name="connsiteY16" fmla="*/ 232279 h 499107"/>
                    <a:gd name="connsiteX17" fmla="*/ 499192 w 499192"/>
                    <a:gd name="connsiteY17" fmla="*/ 326389 h 499107"/>
                    <a:gd name="connsiteX18" fmla="*/ 498959 w 499192"/>
                    <a:gd name="connsiteY18" fmla="*/ 326952 h 499107"/>
                    <a:gd name="connsiteX19" fmla="*/ 498959 w 499192"/>
                    <a:gd name="connsiteY19" fmla="*/ 401595 h 499107"/>
                    <a:gd name="connsiteX20" fmla="*/ 401447 w 499192"/>
                    <a:gd name="connsiteY20" fmla="*/ 499107 h 499107"/>
                    <a:gd name="connsiteX21" fmla="*/ 97512 w 499192"/>
                    <a:gd name="connsiteY21" fmla="*/ 499107 h 499107"/>
                    <a:gd name="connsiteX22" fmla="*/ 0 w 499192"/>
                    <a:gd name="connsiteY22" fmla="*/ 401595 h 499107"/>
                    <a:gd name="connsiteX23" fmla="*/ 0 w 499192"/>
                    <a:gd name="connsiteY23" fmla="*/ 97660 h 499107"/>
                    <a:gd name="connsiteX24" fmla="*/ 97512 w 499192"/>
                    <a:gd name="connsiteY24" fmla="*/ 148 h 499107"/>
                    <a:gd name="connsiteX25" fmla="*/ 260013 w 499192"/>
                    <a:gd name="connsiteY25" fmla="*/ 148 h 499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99192" h="499107">
                      <a:moveTo>
                        <a:pt x="260370" y="0"/>
                      </a:moveTo>
                      <a:lnTo>
                        <a:pt x="354480" y="0"/>
                      </a:lnTo>
                      <a:cubicBezTo>
                        <a:pt x="368257" y="0"/>
                        <a:pt x="379425" y="11168"/>
                        <a:pt x="379425" y="24945"/>
                      </a:cubicBezTo>
                      <a:cubicBezTo>
                        <a:pt x="379425" y="38722"/>
                        <a:pt x="368257" y="49890"/>
                        <a:pt x="354480" y="49890"/>
                      </a:cubicBezTo>
                      <a:lnTo>
                        <a:pt x="331467" y="49890"/>
                      </a:lnTo>
                      <a:lnTo>
                        <a:pt x="331467" y="50038"/>
                      </a:lnTo>
                      <a:lnTo>
                        <a:pt x="115750" y="50038"/>
                      </a:lnTo>
                      <a:cubicBezTo>
                        <a:pt x="79377" y="50038"/>
                        <a:pt x="49890" y="79525"/>
                        <a:pt x="49890" y="115898"/>
                      </a:cubicBezTo>
                      <a:lnTo>
                        <a:pt x="49890" y="383356"/>
                      </a:lnTo>
                      <a:cubicBezTo>
                        <a:pt x="49890" y="419729"/>
                        <a:pt x="79377" y="449216"/>
                        <a:pt x="115750" y="449216"/>
                      </a:cubicBezTo>
                      <a:lnTo>
                        <a:pt x="383208" y="449216"/>
                      </a:lnTo>
                      <a:cubicBezTo>
                        <a:pt x="419581" y="449216"/>
                        <a:pt x="449068" y="419729"/>
                        <a:pt x="449068" y="383356"/>
                      </a:cubicBezTo>
                      <a:lnTo>
                        <a:pt x="449068" y="267050"/>
                      </a:lnTo>
                      <a:lnTo>
                        <a:pt x="449302" y="267050"/>
                      </a:lnTo>
                      <a:lnTo>
                        <a:pt x="449302" y="232279"/>
                      </a:lnTo>
                      <a:cubicBezTo>
                        <a:pt x="449302" y="218502"/>
                        <a:pt x="460470" y="207334"/>
                        <a:pt x="474247" y="207334"/>
                      </a:cubicBezTo>
                      <a:cubicBezTo>
                        <a:pt x="488024" y="207334"/>
                        <a:pt x="499192" y="218502"/>
                        <a:pt x="499192" y="232279"/>
                      </a:cubicBezTo>
                      <a:lnTo>
                        <a:pt x="499192" y="326389"/>
                      </a:lnTo>
                      <a:lnTo>
                        <a:pt x="498959" y="326952"/>
                      </a:lnTo>
                      <a:lnTo>
                        <a:pt x="498959" y="401595"/>
                      </a:lnTo>
                      <a:cubicBezTo>
                        <a:pt x="498959" y="455449"/>
                        <a:pt x="455301" y="499107"/>
                        <a:pt x="401447" y="499107"/>
                      </a:cubicBezTo>
                      <a:lnTo>
                        <a:pt x="97512" y="499107"/>
                      </a:lnTo>
                      <a:cubicBezTo>
                        <a:pt x="43658" y="499107"/>
                        <a:pt x="0" y="455449"/>
                        <a:pt x="0" y="401595"/>
                      </a:cubicBezTo>
                      <a:lnTo>
                        <a:pt x="0" y="97660"/>
                      </a:lnTo>
                      <a:cubicBezTo>
                        <a:pt x="0" y="43806"/>
                        <a:pt x="43658" y="148"/>
                        <a:pt x="97512" y="148"/>
                      </a:cubicBezTo>
                      <a:lnTo>
                        <a:pt x="260013" y="148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2FFC7D56-F4D0-DFD7-631C-3834A625C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41" y="413882"/>
                <a:ext cx="324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F987109-2657-6E70-776C-367BB7F18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95" y="357115"/>
                <a:ext cx="468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25000">
                      <a:schemeClr val="accent1">
                        <a:lumMod val="5000"/>
                        <a:lumOff val="95000"/>
                      </a:schemeClr>
                    </a:gs>
                    <a:gs pos="25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019137-3561-442A-B0A5-B9C02172C984}"/>
              </a:ext>
            </a:extLst>
          </p:cNvPr>
          <p:cNvSpPr/>
          <p:nvPr/>
        </p:nvSpPr>
        <p:spPr>
          <a:xfrm>
            <a:off x="588095" y="1394297"/>
            <a:ext cx="10857504" cy="4836955"/>
          </a:xfrm>
          <a:prstGeom prst="rect">
            <a:avLst/>
          </a:prstGeom>
          <a:solidFill>
            <a:srgbClr val="A3DC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8B4242-8BB7-43EB-8B1D-E15EBC096F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01" y="1746245"/>
            <a:ext cx="4297734" cy="40944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E0D2A6-7D0C-4F85-B3AB-2B9B481619C6}"/>
              </a:ext>
            </a:extLst>
          </p:cNvPr>
          <p:cNvSpPr txBox="1"/>
          <p:nvPr/>
        </p:nvSpPr>
        <p:spPr>
          <a:xfrm>
            <a:off x="5202441" y="1746245"/>
            <a:ext cx="60116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기존 같은 게임을 하는 커뮤니티는 게시판 형식</a:t>
            </a:r>
            <a:endParaRPr lang="en-US" altLang="ko-KR" sz="2000" b="1" dirty="0"/>
          </a:p>
          <a:p>
            <a:endParaRPr lang="ko-KR" altLang="en-US" sz="2000" b="1" dirty="0"/>
          </a:p>
          <a:p>
            <a:r>
              <a:rPr lang="ko-KR" altLang="en-US" sz="2000" b="1" dirty="0"/>
              <a:t>기존 커뮤니티와의 </a:t>
            </a:r>
            <a:r>
              <a:rPr lang="ko-KR" altLang="en-US" sz="2000" b="1" dirty="0" err="1"/>
              <a:t>차별점</a:t>
            </a:r>
            <a:r>
              <a:rPr lang="ko-KR" altLang="en-US" sz="2000" b="1" dirty="0"/>
              <a:t> 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Gamer</a:t>
            </a:r>
            <a:r>
              <a:rPr lang="ko-KR" altLang="en-US" sz="2000" b="1" dirty="0"/>
              <a:t>의 입장에서 일상도 공유하고 같은 게임을 하는 사람들끼리 정보도 공유하는 </a:t>
            </a:r>
            <a:r>
              <a:rPr lang="en-US" altLang="ko-KR" sz="2000" b="1" dirty="0"/>
              <a:t>SNS</a:t>
            </a:r>
            <a:r>
              <a:rPr lang="ko-KR" altLang="en-US" sz="2000" b="1" dirty="0"/>
              <a:t>플랫폼</a:t>
            </a:r>
            <a:endParaRPr lang="en-US" altLang="ko-KR" sz="2000" b="1" dirty="0"/>
          </a:p>
          <a:p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1180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204014" y="2143631"/>
            <a:ext cx="5783971" cy="1933069"/>
            <a:chOff x="246974" y="-1012773"/>
            <a:chExt cx="11755200" cy="193306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143BFF2-D60D-8A0E-3EB3-DC93B335ADCA}"/>
                </a:ext>
              </a:extLst>
            </p:cNvPr>
            <p:cNvSpPr/>
            <p:nvPr/>
          </p:nvSpPr>
          <p:spPr>
            <a:xfrm>
              <a:off x="246976" y="-1012773"/>
              <a:ext cx="11755198" cy="1933069"/>
            </a:xfrm>
            <a:prstGeom prst="rect">
              <a:avLst/>
            </a:prstGeom>
            <a:pattFill prst="dkHorz">
              <a:fgClr>
                <a:srgbClr val="B9CBFD"/>
              </a:fgClr>
              <a:bgClr>
                <a:srgbClr val="86A6FB"/>
              </a:bgClr>
            </a:patt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E9B8C62-DCD3-F5BC-FA87-0D0F988579AE}"/>
                </a:ext>
              </a:extLst>
            </p:cNvPr>
            <p:cNvSpPr/>
            <p:nvPr/>
          </p:nvSpPr>
          <p:spPr>
            <a:xfrm>
              <a:off x="246974" y="234502"/>
              <a:ext cx="11755200" cy="582324"/>
            </a:xfrm>
            <a:prstGeom prst="rect">
              <a:avLst/>
            </a:prstGeom>
            <a:solidFill>
              <a:srgbClr val="A3DCF6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600" b="1" kern="0" dirty="0">
                  <a:ln w="15875">
                    <a:noFill/>
                  </a:ln>
                  <a:solidFill>
                    <a:schemeClr val="tx1"/>
                  </a:solidFill>
                  <a:ea typeface="Tmon몬소리 Black" panose="02000A03000000000000" pitchFamily="2" charset="-127"/>
                </a:rPr>
                <a:t>CONTENTS 2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41AAF0-FD27-229B-8619-C578BAFDAF37}"/>
              </a:ext>
            </a:extLst>
          </p:cNvPr>
          <p:cNvSpPr/>
          <p:nvPr/>
        </p:nvSpPr>
        <p:spPr>
          <a:xfrm>
            <a:off x="3204014" y="2143631"/>
            <a:ext cx="5783972" cy="1238655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i="1" kern="0" dirty="0">
                <a:ln w="158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A3DCF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개발환경 및 </a:t>
            </a:r>
            <a:r>
              <a:rPr lang="en-US" altLang="ko-KR" sz="2800" i="1" kern="0" dirty="0">
                <a:ln w="158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A3DCF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DB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FFC7D56-F4D0-DFD7-631C-3834A625CF2F}"/>
              </a:ext>
            </a:extLst>
          </p:cNvPr>
          <p:cNvCxnSpPr>
            <a:cxnSpLocks/>
          </p:cNvCxnSpPr>
          <p:nvPr/>
        </p:nvCxnSpPr>
        <p:spPr>
          <a:xfrm>
            <a:off x="3029995" y="3609519"/>
            <a:ext cx="324000" cy="0"/>
          </a:xfrm>
          <a:prstGeom prst="line">
            <a:avLst/>
          </a:prstGeom>
          <a:ln w="19050">
            <a:gradFill flip="none" rotWithShape="1">
              <a:gsLst>
                <a:gs pos="50000">
                  <a:schemeClr val="accent1">
                    <a:lumMod val="5000"/>
                    <a:lumOff val="9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F987109-2657-6E70-776C-367BB7F1820C}"/>
              </a:ext>
            </a:extLst>
          </p:cNvPr>
          <p:cNvCxnSpPr>
            <a:cxnSpLocks/>
          </p:cNvCxnSpPr>
          <p:nvPr/>
        </p:nvCxnSpPr>
        <p:spPr>
          <a:xfrm>
            <a:off x="3078349" y="3552752"/>
            <a:ext cx="468000" cy="0"/>
          </a:xfrm>
          <a:prstGeom prst="line">
            <a:avLst/>
          </a:prstGeom>
          <a:ln w="19050">
            <a:gradFill flip="none" rotWithShape="1">
              <a:gsLst>
                <a:gs pos="25000">
                  <a:schemeClr val="accent1">
                    <a:lumMod val="5000"/>
                    <a:lumOff val="95000"/>
                  </a:schemeClr>
                </a:gs>
                <a:gs pos="25000">
                  <a:schemeClr val="tx1">
                    <a:lumMod val="85000"/>
                    <a:lumOff val="1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FFC7D56-F4D0-DFD7-631C-3834A625CF2F}"/>
              </a:ext>
            </a:extLst>
          </p:cNvPr>
          <p:cNvCxnSpPr>
            <a:cxnSpLocks/>
          </p:cNvCxnSpPr>
          <p:nvPr/>
        </p:nvCxnSpPr>
        <p:spPr>
          <a:xfrm>
            <a:off x="8833103" y="2473663"/>
            <a:ext cx="324000" cy="0"/>
          </a:xfrm>
          <a:prstGeom prst="line">
            <a:avLst/>
          </a:prstGeom>
          <a:ln w="19050">
            <a:gradFill flip="none" rotWithShape="1">
              <a:gsLst>
                <a:gs pos="50000">
                  <a:schemeClr val="accent1">
                    <a:lumMod val="5000"/>
                    <a:lumOff val="9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F987109-2657-6E70-776C-367BB7F1820C}"/>
              </a:ext>
            </a:extLst>
          </p:cNvPr>
          <p:cNvCxnSpPr>
            <a:cxnSpLocks/>
          </p:cNvCxnSpPr>
          <p:nvPr/>
        </p:nvCxnSpPr>
        <p:spPr>
          <a:xfrm>
            <a:off x="8638569" y="2407371"/>
            <a:ext cx="468000" cy="0"/>
          </a:xfrm>
          <a:prstGeom prst="line">
            <a:avLst/>
          </a:prstGeom>
          <a:ln w="19050">
            <a:gradFill flip="none" rotWithShape="1">
              <a:gsLst>
                <a:gs pos="25000">
                  <a:schemeClr val="accent1">
                    <a:lumMod val="5000"/>
                    <a:lumOff val="95000"/>
                  </a:schemeClr>
                </a:gs>
                <a:gs pos="25000">
                  <a:schemeClr val="tx1">
                    <a:lumMod val="85000"/>
                    <a:lumOff val="15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49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7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1741" y="249742"/>
            <a:ext cx="11930435" cy="6358516"/>
            <a:chOff x="71741" y="249742"/>
            <a:chExt cx="11930435" cy="635851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41AAF0-FD27-229B-8619-C578BAFDAF37}"/>
                </a:ext>
              </a:extLst>
            </p:cNvPr>
            <p:cNvSpPr/>
            <p:nvPr/>
          </p:nvSpPr>
          <p:spPr>
            <a:xfrm>
              <a:off x="246974" y="1017292"/>
              <a:ext cx="11755202" cy="559096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1741" y="249742"/>
              <a:ext cx="11930435" cy="639690"/>
              <a:chOff x="71741" y="249742"/>
              <a:chExt cx="11930435" cy="63969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143BFF2-D60D-8A0E-3EB3-DC93B335ADCA}"/>
                  </a:ext>
                </a:extLst>
              </p:cNvPr>
              <p:cNvSpPr/>
              <p:nvPr/>
            </p:nvSpPr>
            <p:spPr>
              <a:xfrm>
                <a:off x="297774" y="307108"/>
                <a:ext cx="11704402" cy="582324"/>
              </a:xfrm>
              <a:prstGeom prst="rect">
                <a:avLst/>
              </a:prstGeom>
              <a:pattFill prst="dkHorz">
                <a:fgClr>
                  <a:srgbClr val="B9CBFD"/>
                </a:fgClr>
                <a:bgClr>
                  <a:srgbClr val="86A6FB"/>
                </a:bgClr>
              </a:patt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E9B8C62-DCD3-F5BC-FA87-0D0F988579AE}"/>
                  </a:ext>
                </a:extLst>
              </p:cNvPr>
              <p:cNvSpPr/>
              <p:nvPr/>
            </p:nvSpPr>
            <p:spPr>
              <a:xfrm>
                <a:off x="246974" y="249742"/>
                <a:ext cx="11704402" cy="582324"/>
              </a:xfrm>
              <a:prstGeom prst="rect">
                <a:avLst/>
              </a:prstGeom>
              <a:solidFill>
                <a:srgbClr val="A3DCF6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66700" latinLnBrk="0">
                  <a:defRPr/>
                </a:pPr>
                <a:r>
                  <a:rPr lang="ko-KR" altLang="en-US" sz="2800" i="1" kern="0" dirty="0">
                    <a:ln w="15875">
                      <a:solidFill>
                        <a:srgbClr val="4472C4">
                          <a:lumMod val="75000"/>
                        </a:srgbClr>
                      </a:solidFill>
                    </a:ln>
                    <a:solidFill>
                      <a:srgbClr val="F9F6E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개발환경</a:t>
                </a: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FA34C91-A74B-6C10-4574-99D05D2CACDB}"/>
                  </a:ext>
                </a:extLst>
              </p:cNvPr>
              <p:cNvGrpSpPr/>
              <p:nvPr/>
            </p:nvGrpSpPr>
            <p:grpSpPr>
              <a:xfrm>
                <a:off x="11445599" y="363875"/>
                <a:ext cx="354118" cy="354058"/>
                <a:chOff x="2267614" y="5084836"/>
                <a:chExt cx="499192" cy="499107"/>
              </a:xfrm>
              <a:solidFill>
                <a:schemeClr val="bg1"/>
              </a:solidFill>
            </p:grpSpPr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54A0F0FD-37AE-02FF-03F6-3751A90AD3B7}"/>
                    </a:ext>
                  </a:extLst>
                </p:cNvPr>
                <p:cNvSpPr/>
                <p:nvPr/>
              </p:nvSpPr>
              <p:spPr>
                <a:xfrm rot="2700000">
                  <a:off x="2467516" y="5045363"/>
                  <a:ext cx="180000" cy="402825"/>
                </a:xfrm>
                <a:custGeom>
                  <a:avLst/>
                  <a:gdLst>
                    <a:gd name="connsiteX0" fmla="*/ 137298 w 180000"/>
                    <a:gd name="connsiteY0" fmla="*/ 7306 h 402825"/>
                    <a:gd name="connsiteX1" fmla="*/ 154937 w 180000"/>
                    <a:gd name="connsiteY1" fmla="*/ 0 h 402825"/>
                    <a:gd name="connsiteX2" fmla="*/ 179882 w 180000"/>
                    <a:gd name="connsiteY2" fmla="*/ 24945 h 402825"/>
                    <a:gd name="connsiteX3" fmla="*/ 179882 w 180000"/>
                    <a:gd name="connsiteY3" fmla="*/ 371055 h 402825"/>
                    <a:gd name="connsiteX4" fmla="*/ 178527 w 180000"/>
                    <a:gd name="connsiteY4" fmla="*/ 374325 h 402825"/>
                    <a:gd name="connsiteX5" fmla="*/ 180000 w 180000"/>
                    <a:gd name="connsiteY5" fmla="*/ 377880 h 402825"/>
                    <a:gd name="connsiteX6" fmla="*/ 155055 w 180000"/>
                    <a:gd name="connsiteY6" fmla="*/ 402825 h 402825"/>
                    <a:gd name="connsiteX7" fmla="*/ 24945 w 180000"/>
                    <a:gd name="connsiteY7" fmla="*/ 402825 h 402825"/>
                    <a:gd name="connsiteX8" fmla="*/ 0 w 180000"/>
                    <a:gd name="connsiteY8" fmla="*/ 377880 h 402825"/>
                    <a:gd name="connsiteX9" fmla="*/ 24945 w 180000"/>
                    <a:gd name="connsiteY9" fmla="*/ 352935 h 402825"/>
                    <a:gd name="connsiteX10" fmla="*/ 129992 w 180000"/>
                    <a:gd name="connsiteY10" fmla="*/ 352935 h 402825"/>
                    <a:gd name="connsiteX11" fmla="*/ 129992 w 180000"/>
                    <a:gd name="connsiteY11" fmla="*/ 24945 h 402825"/>
                    <a:gd name="connsiteX12" fmla="*/ 137298 w 180000"/>
                    <a:gd name="connsiteY12" fmla="*/ 7306 h 402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0000" h="402825">
                      <a:moveTo>
                        <a:pt x="137298" y="7306"/>
                      </a:moveTo>
                      <a:cubicBezTo>
                        <a:pt x="141812" y="2792"/>
                        <a:pt x="148049" y="0"/>
                        <a:pt x="154937" y="0"/>
                      </a:cubicBezTo>
                      <a:cubicBezTo>
                        <a:pt x="168714" y="0"/>
                        <a:pt x="179882" y="11168"/>
                        <a:pt x="179882" y="24945"/>
                      </a:cubicBezTo>
                      <a:lnTo>
                        <a:pt x="179882" y="371055"/>
                      </a:lnTo>
                      <a:lnTo>
                        <a:pt x="178527" y="374325"/>
                      </a:lnTo>
                      <a:lnTo>
                        <a:pt x="180000" y="377880"/>
                      </a:lnTo>
                      <a:cubicBezTo>
                        <a:pt x="180000" y="391657"/>
                        <a:pt x="168832" y="402825"/>
                        <a:pt x="155055" y="402825"/>
                      </a:cubicBezTo>
                      <a:lnTo>
                        <a:pt x="24945" y="402825"/>
                      </a:lnTo>
                      <a:cubicBezTo>
                        <a:pt x="11168" y="402825"/>
                        <a:pt x="0" y="391657"/>
                        <a:pt x="0" y="377880"/>
                      </a:cubicBezTo>
                      <a:cubicBezTo>
                        <a:pt x="0" y="364103"/>
                        <a:pt x="11168" y="352935"/>
                        <a:pt x="24945" y="352935"/>
                      </a:cubicBezTo>
                      <a:lnTo>
                        <a:pt x="129992" y="352935"/>
                      </a:lnTo>
                      <a:lnTo>
                        <a:pt x="129992" y="24945"/>
                      </a:lnTo>
                      <a:cubicBezTo>
                        <a:pt x="129992" y="18056"/>
                        <a:pt x="132784" y="11820"/>
                        <a:pt x="137298" y="7306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8B307672-4DE6-76DE-24EF-56C3EDE17119}"/>
                    </a:ext>
                  </a:extLst>
                </p:cNvPr>
                <p:cNvSpPr/>
                <p:nvPr/>
              </p:nvSpPr>
              <p:spPr>
                <a:xfrm>
                  <a:off x="2267614" y="5084836"/>
                  <a:ext cx="499192" cy="499107"/>
                </a:xfrm>
                <a:custGeom>
                  <a:avLst/>
                  <a:gdLst>
                    <a:gd name="connsiteX0" fmla="*/ 260370 w 499192"/>
                    <a:gd name="connsiteY0" fmla="*/ 0 h 499107"/>
                    <a:gd name="connsiteX1" fmla="*/ 354480 w 499192"/>
                    <a:gd name="connsiteY1" fmla="*/ 0 h 499107"/>
                    <a:gd name="connsiteX2" fmla="*/ 379425 w 499192"/>
                    <a:gd name="connsiteY2" fmla="*/ 24945 h 499107"/>
                    <a:gd name="connsiteX3" fmla="*/ 354480 w 499192"/>
                    <a:gd name="connsiteY3" fmla="*/ 49890 h 499107"/>
                    <a:gd name="connsiteX4" fmla="*/ 331467 w 499192"/>
                    <a:gd name="connsiteY4" fmla="*/ 49890 h 499107"/>
                    <a:gd name="connsiteX5" fmla="*/ 331467 w 499192"/>
                    <a:gd name="connsiteY5" fmla="*/ 50038 h 499107"/>
                    <a:gd name="connsiteX6" fmla="*/ 115750 w 499192"/>
                    <a:gd name="connsiteY6" fmla="*/ 50038 h 499107"/>
                    <a:gd name="connsiteX7" fmla="*/ 49890 w 499192"/>
                    <a:gd name="connsiteY7" fmla="*/ 115898 h 499107"/>
                    <a:gd name="connsiteX8" fmla="*/ 49890 w 499192"/>
                    <a:gd name="connsiteY8" fmla="*/ 383356 h 499107"/>
                    <a:gd name="connsiteX9" fmla="*/ 115750 w 499192"/>
                    <a:gd name="connsiteY9" fmla="*/ 449216 h 499107"/>
                    <a:gd name="connsiteX10" fmla="*/ 383208 w 499192"/>
                    <a:gd name="connsiteY10" fmla="*/ 449216 h 499107"/>
                    <a:gd name="connsiteX11" fmla="*/ 449068 w 499192"/>
                    <a:gd name="connsiteY11" fmla="*/ 383356 h 499107"/>
                    <a:gd name="connsiteX12" fmla="*/ 449068 w 499192"/>
                    <a:gd name="connsiteY12" fmla="*/ 267050 h 499107"/>
                    <a:gd name="connsiteX13" fmla="*/ 449302 w 499192"/>
                    <a:gd name="connsiteY13" fmla="*/ 267050 h 499107"/>
                    <a:gd name="connsiteX14" fmla="*/ 449302 w 499192"/>
                    <a:gd name="connsiteY14" fmla="*/ 232279 h 499107"/>
                    <a:gd name="connsiteX15" fmla="*/ 474247 w 499192"/>
                    <a:gd name="connsiteY15" fmla="*/ 207334 h 499107"/>
                    <a:gd name="connsiteX16" fmla="*/ 499192 w 499192"/>
                    <a:gd name="connsiteY16" fmla="*/ 232279 h 499107"/>
                    <a:gd name="connsiteX17" fmla="*/ 499192 w 499192"/>
                    <a:gd name="connsiteY17" fmla="*/ 326389 h 499107"/>
                    <a:gd name="connsiteX18" fmla="*/ 498959 w 499192"/>
                    <a:gd name="connsiteY18" fmla="*/ 326952 h 499107"/>
                    <a:gd name="connsiteX19" fmla="*/ 498959 w 499192"/>
                    <a:gd name="connsiteY19" fmla="*/ 401595 h 499107"/>
                    <a:gd name="connsiteX20" fmla="*/ 401447 w 499192"/>
                    <a:gd name="connsiteY20" fmla="*/ 499107 h 499107"/>
                    <a:gd name="connsiteX21" fmla="*/ 97512 w 499192"/>
                    <a:gd name="connsiteY21" fmla="*/ 499107 h 499107"/>
                    <a:gd name="connsiteX22" fmla="*/ 0 w 499192"/>
                    <a:gd name="connsiteY22" fmla="*/ 401595 h 499107"/>
                    <a:gd name="connsiteX23" fmla="*/ 0 w 499192"/>
                    <a:gd name="connsiteY23" fmla="*/ 97660 h 499107"/>
                    <a:gd name="connsiteX24" fmla="*/ 97512 w 499192"/>
                    <a:gd name="connsiteY24" fmla="*/ 148 h 499107"/>
                    <a:gd name="connsiteX25" fmla="*/ 260013 w 499192"/>
                    <a:gd name="connsiteY25" fmla="*/ 148 h 499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99192" h="499107">
                      <a:moveTo>
                        <a:pt x="260370" y="0"/>
                      </a:moveTo>
                      <a:lnTo>
                        <a:pt x="354480" y="0"/>
                      </a:lnTo>
                      <a:cubicBezTo>
                        <a:pt x="368257" y="0"/>
                        <a:pt x="379425" y="11168"/>
                        <a:pt x="379425" y="24945"/>
                      </a:cubicBezTo>
                      <a:cubicBezTo>
                        <a:pt x="379425" y="38722"/>
                        <a:pt x="368257" y="49890"/>
                        <a:pt x="354480" y="49890"/>
                      </a:cubicBezTo>
                      <a:lnTo>
                        <a:pt x="331467" y="49890"/>
                      </a:lnTo>
                      <a:lnTo>
                        <a:pt x="331467" y="50038"/>
                      </a:lnTo>
                      <a:lnTo>
                        <a:pt x="115750" y="50038"/>
                      </a:lnTo>
                      <a:cubicBezTo>
                        <a:pt x="79377" y="50038"/>
                        <a:pt x="49890" y="79525"/>
                        <a:pt x="49890" y="115898"/>
                      </a:cubicBezTo>
                      <a:lnTo>
                        <a:pt x="49890" y="383356"/>
                      </a:lnTo>
                      <a:cubicBezTo>
                        <a:pt x="49890" y="419729"/>
                        <a:pt x="79377" y="449216"/>
                        <a:pt x="115750" y="449216"/>
                      </a:cubicBezTo>
                      <a:lnTo>
                        <a:pt x="383208" y="449216"/>
                      </a:lnTo>
                      <a:cubicBezTo>
                        <a:pt x="419581" y="449216"/>
                        <a:pt x="449068" y="419729"/>
                        <a:pt x="449068" y="383356"/>
                      </a:cubicBezTo>
                      <a:lnTo>
                        <a:pt x="449068" y="267050"/>
                      </a:lnTo>
                      <a:lnTo>
                        <a:pt x="449302" y="267050"/>
                      </a:lnTo>
                      <a:lnTo>
                        <a:pt x="449302" y="232279"/>
                      </a:lnTo>
                      <a:cubicBezTo>
                        <a:pt x="449302" y="218502"/>
                        <a:pt x="460470" y="207334"/>
                        <a:pt x="474247" y="207334"/>
                      </a:cubicBezTo>
                      <a:cubicBezTo>
                        <a:pt x="488024" y="207334"/>
                        <a:pt x="499192" y="218502"/>
                        <a:pt x="499192" y="232279"/>
                      </a:cubicBezTo>
                      <a:lnTo>
                        <a:pt x="499192" y="326389"/>
                      </a:lnTo>
                      <a:lnTo>
                        <a:pt x="498959" y="326952"/>
                      </a:lnTo>
                      <a:lnTo>
                        <a:pt x="498959" y="401595"/>
                      </a:lnTo>
                      <a:cubicBezTo>
                        <a:pt x="498959" y="455449"/>
                        <a:pt x="455301" y="499107"/>
                        <a:pt x="401447" y="499107"/>
                      </a:cubicBezTo>
                      <a:lnTo>
                        <a:pt x="97512" y="499107"/>
                      </a:lnTo>
                      <a:cubicBezTo>
                        <a:pt x="43658" y="499107"/>
                        <a:pt x="0" y="455449"/>
                        <a:pt x="0" y="401595"/>
                      </a:cubicBezTo>
                      <a:lnTo>
                        <a:pt x="0" y="97660"/>
                      </a:lnTo>
                      <a:cubicBezTo>
                        <a:pt x="0" y="43806"/>
                        <a:pt x="43658" y="148"/>
                        <a:pt x="97512" y="148"/>
                      </a:cubicBezTo>
                      <a:lnTo>
                        <a:pt x="260013" y="148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2FFC7D56-F4D0-DFD7-631C-3834A625C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41" y="413882"/>
                <a:ext cx="324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F987109-2657-6E70-776C-367BB7F18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95" y="357115"/>
                <a:ext cx="468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25000">
                      <a:schemeClr val="accent1">
                        <a:lumMod val="5000"/>
                        <a:lumOff val="95000"/>
                      </a:schemeClr>
                    </a:gs>
                    <a:gs pos="25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671DEBEF-871A-4799-9788-95E16E6AAF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641" y="2889268"/>
            <a:ext cx="2506597" cy="167106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7393E40-9D52-4BFF-9372-87F1015D41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08" y="1918038"/>
            <a:ext cx="2379441" cy="245292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29A5D62-B619-4EC4-B896-1710FF384E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525" y="1735666"/>
            <a:ext cx="3272950" cy="88088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131EC89-203A-4D04-8A30-8B6A409541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863" y="748122"/>
            <a:ext cx="2855971" cy="285597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576383B-21D2-4E06-B124-2673295B08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318" y="2417943"/>
            <a:ext cx="3519314" cy="278966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1717F431-BE1A-49C2-A156-0CCEFAE7267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849" y="4833051"/>
            <a:ext cx="2153252" cy="121120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A410896-47C6-4998-9315-EFE6C6212E9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856" y="4881012"/>
            <a:ext cx="1330696" cy="133069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0C68EA24-A949-459D-AC25-F9EBE86CD5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02" y="4477446"/>
            <a:ext cx="3404730" cy="831233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D2D6ED8-3477-4A22-9F2E-148E22ED7D0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08" y="5391877"/>
            <a:ext cx="2590504" cy="10758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8FF4C6-11E6-C043-7CBC-B9BA298710A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648" y="4915908"/>
            <a:ext cx="3406044" cy="104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7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1741" y="249742"/>
            <a:ext cx="11930435" cy="6358516"/>
            <a:chOff x="71741" y="249742"/>
            <a:chExt cx="11930435" cy="635851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41AAF0-FD27-229B-8619-C578BAFDAF37}"/>
                </a:ext>
              </a:extLst>
            </p:cNvPr>
            <p:cNvSpPr/>
            <p:nvPr/>
          </p:nvSpPr>
          <p:spPr>
            <a:xfrm>
              <a:off x="246974" y="1017292"/>
              <a:ext cx="11755202" cy="559096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1741" y="249742"/>
              <a:ext cx="11930435" cy="639690"/>
              <a:chOff x="71741" y="249742"/>
              <a:chExt cx="11930435" cy="63969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143BFF2-D60D-8A0E-3EB3-DC93B335ADCA}"/>
                  </a:ext>
                </a:extLst>
              </p:cNvPr>
              <p:cNvSpPr/>
              <p:nvPr/>
            </p:nvSpPr>
            <p:spPr>
              <a:xfrm>
                <a:off x="297774" y="307108"/>
                <a:ext cx="11704402" cy="582324"/>
              </a:xfrm>
              <a:prstGeom prst="rect">
                <a:avLst/>
              </a:prstGeom>
              <a:pattFill prst="dkHorz">
                <a:fgClr>
                  <a:srgbClr val="B9CBFD"/>
                </a:fgClr>
                <a:bgClr>
                  <a:srgbClr val="86A6FB"/>
                </a:bgClr>
              </a:patt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E9B8C62-DCD3-F5BC-FA87-0D0F988579AE}"/>
                  </a:ext>
                </a:extLst>
              </p:cNvPr>
              <p:cNvSpPr/>
              <p:nvPr/>
            </p:nvSpPr>
            <p:spPr>
              <a:xfrm>
                <a:off x="246974" y="249742"/>
                <a:ext cx="11704402" cy="582324"/>
              </a:xfrm>
              <a:prstGeom prst="rect">
                <a:avLst/>
              </a:prstGeom>
              <a:solidFill>
                <a:srgbClr val="A3DCF6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66700" latinLnBrk="0">
                  <a:defRPr/>
                </a:pPr>
                <a:r>
                  <a:rPr lang="en-US" altLang="ko-KR" sz="2800" i="1" kern="0" dirty="0">
                    <a:ln w="15875">
                      <a:solidFill>
                        <a:srgbClr val="4472C4">
                          <a:lumMod val="75000"/>
                        </a:srgbClr>
                      </a:solidFill>
                    </a:ln>
                    <a:solidFill>
                      <a:srgbClr val="F9F6E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DB</a:t>
                </a: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FA34C91-A74B-6C10-4574-99D05D2CACDB}"/>
                  </a:ext>
                </a:extLst>
              </p:cNvPr>
              <p:cNvGrpSpPr/>
              <p:nvPr/>
            </p:nvGrpSpPr>
            <p:grpSpPr>
              <a:xfrm>
                <a:off x="11445599" y="363875"/>
                <a:ext cx="354118" cy="354058"/>
                <a:chOff x="2267614" y="5084836"/>
                <a:chExt cx="499192" cy="499107"/>
              </a:xfrm>
              <a:solidFill>
                <a:schemeClr val="bg1"/>
              </a:solidFill>
            </p:grpSpPr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54A0F0FD-37AE-02FF-03F6-3751A90AD3B7}"/>
                    </a:ext>
                  </a:extLst>
                </p:cNvPr>
                <p:cNvSpPr/>
                <p:nvPr/>
              </p:nvSpPr>
              <p:spPr>
                <a:xfrm rot="2700000">
                  <a:off x="2467516" y="5045363"/>
                  <a:ext cx="180000" cy="402825"/>
                </a:xfrm>
                <a:custGeom>
                  <a:avLst/>
                  <a:gdLst>
                    <a:gd name="connsiteX0" fmla="*/ 137298 w 180000"/>
                    <a:gd name="connsiteY0" fmla="*/ 7306 h 402825"/>
                    <a:gd name="connsiteX1" fmla="*/ 154937 w 180000"/>
                    <a:gd name="connsiteY1" fmla="*/ 0 h 402825"/>
                    <a:gd name="connsiteX2" fmla="*/ 179882 w 180000"/>
                    <a:gd name="connsiteY2" fmla="*/ 24945 h 402825"/>
                    <a:gd name="connsiteX3" fmla="*/ 179882 w 180000"/>
                    <a:gd name="connsiteY3" fmla="*/ 371055 h 402825"/>
                    <a:gd name="connsiteX4" fmla="*/ 178527 w 180000"/>
                    <a:gd name="connsiteY4" fmla="*/ 374325 h 402825"/>
                    <a:gd name="connsiteX5" fmla="*/ 180000 w 180000"/>
                    <a:gd name="connsiteY5" fmla="*/ 377880 h 402825"/>
                    <a:gd name="connsiteX6" fmla="*/ 155055 w 180000"/>
                    <a:gd name="connsiteY6" fmla="*/ 402825 h 402825"/>
                    <a:gd name="connsiteX7" fmla="*/ 24945 w 180000"/>
                    <a:gd name="connsiteY7" fmla="*/ 402825 h 402825"/>
                    <a:gd name="connsiteX8" fmla="*/ 0 w 180000"/>
                    <a:gd name="connsiteY8" fmla="*/ 377880 h 402825"/>
                    <a:gd name="connsiteX9" fmla="*/ 24945 w 180000"/>
                    <a:gd name="connsiteY9" fmla="*/ 352935 h 402825"/>
                    <a:gd name="connsiteX10" fmla="*/ 129992 w 180000"/>
                    <a:gd name="connsiteY10" fmla="*/ 352935 h 402825"/>
                    <a:gd name="connsiteX11" fmla="*/ 129992 w 180000"/>
                    <a:gd name="connsiteY11" fmla="*/ 24945 h 402825"/>
                    <a:gd name="connsiteX12" fmla="*/ 137298 w 180000"/>
                    <a:gd name="connsiteY12" fmla="*/ 7306 h 402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0000" h="402825">
                      <a:moveTo>
                        <a:pt x="137298" y="7306"/>
                      </a:moveTo>
                      <a:cubicBezTo>
                        <a:pt x="141812" y="2792"/>
                        <a:pt x="148049" y="0"/>
                        <a:pt x="154937" y="0"/>
                      </a:cubicBezTo>
                      <a:cubicBezTo>
                        <a:pt x="168714" y="0"/>
                        <a:pt x="179882" y="11168"/>
                        <a:pt x="179882" y="24945"/>
                      </a:cubicBezTo>
                      <a:lnTo>
                        <a:pt x="179882" y="371055"/>
                      </a:lnTo>
                      <a:lnTo>
                        <a:pt x="178527" y="374325"/>
                      </a:lnTo>
                      <a:lnTo>
                        <a:pt x="180000" y="377880"/>
                      </a:lnTo>
                      <a:cubicBezTo>
                        <a:pt x="180000" y="391657"/>
                        <a:pt x="168832" y="402825"/>
                        <a:pt x="155055" y="402825"/>
                      </a:cubicBezTo>
                      <a:lnTo>
                        <a:pt x="24945" y="402825"/>
                      </a:lnTo>
                      <a:cubicBezTo>
                        <a:pt x="11168" y="402825"/>
                        <a:pt x="0" y="391657"/>
                        <a:pt x="0" y="377880"/>
                      </a:cubicBezTo>
                      <a:cubicBezTo>
                        <a:pt x="0" y="364103"/>
                        <a:pt x="11168" y="352935"/>
                        <a:pt x="24945" y="352935"/>
                      </a:cubicBezTo>
                      <a:lnTo>
                        <a:pt x="129992" y="352935"/>
                      </a:lnTo>
                      <a:lnTo>
                        <a:pt x="129992" y="24945"/>
                      </a:lnTo>
                      <a:cubicBezTo>
                        <a:pt x="129992" y="18056"/>
                        <a:pt x="132784" y="11820"/>
                        <a:pt x="137298" y="7306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8B307672-4DE6-76DE-24EF-56C3EDE17119}"/>
                    </a:ext>
                  </a:extLst>
                </p:cNvPr>
                <p:cNvSpPr/>
                <p:nvPr/>
              </p:nvSpPr>
              <p:spPr>
                <a:xfrm>
                  <a:off x="2267614" y="5084836"/>
                  <a:ext cx="499192" cy="499107"/>
                </a:xfrm>
                <a:custGeom>
                  <a:avLst/>
                  <a:gdLst>
                    <a:gd name="connsiteX0" fmla="*/ 260370 w 499192"/>
                    <a:gd name="connsiteY0" fmla="*/ 0 h 499107"/>
                    <a:gd name="connsiteX1" fmla="*/ 354480 w 499192"/>
                    <a:gd name="connsiteY1" fmla="*/ 0 h 499107"/>
                    <a:gd name="connsiteX2" fmla="*/ 379425 w 499192"/>
                    <a:gd name="connsiteY2" fmla="*/ 24945 h 499107"/>
                    <a:gd name="connsiteX3" fmla="*/ 354480 w 499192"/>
                    <a:gd name="connsiteY3" fmla="*/ 49890 h 499107"/>
                    <a:gd name="connsiteX4" fmla="*/ 331467 w 499192"/>
                    <a:gd name="connsiteY4" fmla="*/ 49890 h 499107"/>
                    <a:gd name="connsiteX5" fmla="*/ 331467 w 499192"/>
                    <a:gd name="connsiteY5" fmla="*/ 50038 h 499107"/>
                    <a:gd name="connsiteX6" fmla="*/ 115750 w 499192"/>
                    <a:gd name="connsiteY6" fmla="*/ 50038 h 499107"/>
                    <a:gd name="connsiteX7" fmla="*/ 49890 w 499192"/>
                    <a:gd name="connsiteY7" fmla="*/ 115898 h 499107"/>
                    <a:gd name="connsiteX8" fmla="*/ 49890 w 499192"/>
                    <a:gd name="connsiteY8" fmla="*/ 383356 h 499107"/>
                    <a:gd name="connsiteX9" fmla="*/ 115750 w 499192"/>
                    <a:gd name="connsiteY9" fmla="*/ 449216 h 499107"/>
                    <a:gd name="connsiteX10" fmla="*/ 383208 w 499192"/>
                    <a:gd name="connsiteY10" fmla="*/ 449216 h 499107"/>
                    <a:gd name="connsiteX11" fmla="*/ 449068 w 499192"/>
                    <a:gd name="connsiteY11" fmla="*/ 383356 h 499107"/>
                    <a:gd name="connsiteX12" fmla="*/ 449068 w 499192"/>
                    <a:gd name="connsiteY12" fmla="*/ 267050 h 499107"/>
                    <a:gd name="connsiteX13" fmla="*/ 449302 w 499192"/>
                    <a:gd name="connsiteY13" fmla="*/ 267050 h 499107"/>
                    <a:gd name="connsiteX14" fmla="*/ 449302 w 499192"/>
                    <a:gd name="connsiteY14" fmla="*/ 232279 h 499107"/>
                    <a:gd name="connsiteX15" fmla="*/ 474247 w 499192"/>
                    <a:gd name="connsiteY15" fmla="*/ 207334 h 499107"/>
                    <a:gd name="connsiteX16" fmla="*/ 499192 w 499192"/>
                    <a:gd name="connsiteY16" fmla="*/ 232279 h 499107"/>
                    <a:gd name="connsiteX17" fmla="*/ 499192 w 499192"/>
                    <a:gd name="connsiteY17" fmla="*/ 326389 h 499107"/>
                    <a:gd name="connsiteX18" fmla="*/ 498959 w 499192"/>
                    <a:gd name="connsiteY18" fmla="*/ 326952 h 499107"/>
                    <a:gd name="connsiteX19" fmla="*/ 498959 w 499192"/>
                    <a:gd name="connsiteY19" fmla="*/ 401595 h 499107"/>
                    <a:gd name="connsiteX20" fmla="*/ 401447 w 499192"/>
                    <a:gd name="connsiteY20" fmla="*/ 499107 h 499107"/>
                    <a:gd name="connsiteX21" fmla="*/ 97512 w 499192"/>
                    <a:gd name="connsiteY21" fmla="*/ 499107 h 499107"/>
                    <a:gd name="connsiteX22" fmla="*/ 0 w 499192"/>
                    <a:gd name="connsiteY22" fmla="*/ 401595 h 499107"/>
                    <a:gd name="connsiteX23" fmla="*/ 0 w 499192"/>
                    <a:gd name="connsiteY23" fmla="*/ 97660 h 499107"/>
                    <a:gd name="connsiteX24" fmla="*/ 97512 w 499192"/>
                    <a:gd name="connsiteY24" fmla="*/ 148 h 499107"/>
                    <a:gd name="connsiteX25" fmla="*/ 260013 w 499192"/>
                    <a:gd name="connsiteY25" fmla="*/ 148 h 499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99192" h="499107">
                      <a:moveTo>
                        <a:pt x="260370" y="0"/>
                      </a:moveTo>
                      <a:lnTo>
                        <a:pt x="354480" y="0"/>
                      </a:lnTo>
                      <a:cubicBezTo>
                        <a:pt x="368257" y="0"/>
                        <a:pt x="379425" y="11168"/>
                        <a:pt x="379425" y="24945"/>
                      </a:cubicBezTo>
                      <a:cubicBezTo>
                        <a:pt x="379425" y="38722"/>
                        <a:pt x="368257" y="49890"/>
                        <a:pt x="354480" y="49890"/>
                      </a:cubicBezTo>
                      <a:lnTo>
                        <a:pt x="331467" y="49890"/>
                      </a:lnTo>
                      <a:lnTo>
                        <a:pt x="331467" y="50038"/>
                      </a:lnTo>
                      <a:lnTo>
                        <a:pt x="115750" y="50038"/>
                      </a:lnTo>
                      <a:cubicBezTo>
                        <a:pt x="79377" y="50038"/>
                        <a:pt x="49890" y="79525"/>
                        <a:pt x="49890" y="115898"/>
                      </a:cubicBezTo>
                      <a:lnTo>
                        <a:pt x="49890" y="383356"/>
                      </a:lnTo>
                      <a:cubicBezTo>
                        <a:pt x="49890" y="419729"/>
                        <a:pt x="79377" y="449216"/>
                        <a:pt x="115750" y="449216"/>
                      </a:cubicBezTo>
                      <a:lnTo>
                        <a:pt x="383208" y="449216"/>
                      </a:lnTo>
                      <a:cubicBezTo>
                        <a:pt x="419581" y="449216"/>
                        <a:pt x="449068" y="419729"/>
                        <a:pt x="449068" y="383356"/>
                      </a:cubicBezTo>
                      <a:lnTo>
                        <a:pt x="449068" y="267050"/>
                      </a:lnTo>
                      <a:lnTo>
                        <a:pt x="449302" y="267050"/>
                      </a:lnTo>
                      <a:lnTo>
                        <a:pt x="449302" y="232279"/>
                      </a:lnTo>
                      <a:cubicBezTo>
                        <a:pt x="449302" y="218502"/>
                        <a:pt x="460470" y="207334"/>
                        <a:pt x="474247" y="207334"/>
                      </a:cubicBezTo>
                      <a:cubicBezTo>
                        <a:pt x="488024" y="207334"/>
                        <a:pt x="499192" y="218502"/>
                        <a:pt x="499192" y="232279"/>
                      </a:cubicBezTo>
                      <a:lnTo>
                        <a:pt x="499192" y="326389"/>
                      </a:lnTo>
                      <a:lnTo>
                        <a:pt x="498959" y="326952"/>
                      </a:lnTo>
                      <a:lnTo>
                        <a:pt x="498959" y="401595"/>
                      </a:lnTo>
                      <a:cubicBezTo>
                        <a:pt x="498959" y="455449"/>
                        <a:pt x="455301" y="499107"/>
                        <a:pt x="401447" y="499107"/>
                      </a:cubicBezTo>
                      <a:lnTo>
                        <a:pt x="97512" y="499107"/>
                      </a:lnTo>
                      <a:cubicBezTo>
                        <a:pt x="43658" y="499107"/>
                        <a:pt x="0" y="455449"/>
                        <a:pt x="0" y="401595"/>
                      </a:cubicBezTo>
                      <a:lnTo>
                        <a:pt x="0" y="97660"/>
                      </a:lnTo>
                      <a:cubicBezTo>
                        <a:pt x="0" y="43806"/>
                        <a:pt x="43658" y="148"/>
                        <a:pt x="97512" y="148"/>
                      </a:cubicBezTo>
                      <a:lnTo>
                        <a:pt x="260013" y="148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2FFC7D56-F4D0-DFD7-631C-3834A625C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41" y="413882"/>
                <a:ext cx="324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F987109-2657-6E70-776C-367BB7F18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95" y="357115"/>
                <a:ext cx="468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25000">
                      <a:schemeClr val="accent1">
                        <a:lumMod val="5000"/>
                        <a:lumOff val="95000"/>
                      </a:schemeClr>
                    </a:gs>
                    <a:gs pos="25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7480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204014" y="2143631"/>
            <a:ext cx="5783971" cy="1933069"/>
            <a:chOff x="246974" y="-1012773"/>
            <a:chExt cx="11755200" cy="193306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143BFF2-D60D-8A0E-3EB3-DC93B335ADCA}"/>
                </a:ext>
              </a:extLst>
            </p:cNvPr>
            <p:cNvSpPr/>
            <p:nvPr/>
          </p:nvSpPr>
          <p:spPr>
            <a:xfrm>
              <a:off x="246976" y="-1012773"/>
              <a:ext cx="11755198" cy="1933069"/>
            </a:xfrm>
            <a:prstGeom prst="rect">
              <a:avLst/>
            </a:prstGeom>
            <a:pattFill prst="dkHorz">
              <a:fgClr>
                <a:srgbClr val="B9CBFD"/>
              </a:fgClr>
              <a:bgClr>
                <a:srgbClr val="86A6FB"/>
              </a:bgClr>
            </a:patt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E9B8C62-DCD3-F5BC-FA87-0D0F988579AE}"/>
                </a:ext>
              </a:extLst>
            </p:cNvPr>
            <p:cNvSpPr/>
            <p:nvPr/>
          </p:nvSpPr>
          <p:spPr>
            <a:xfrm>
              <a:off x="246974" y="234502"/>
              <a:ext cx="11755200" cy="582324"/>
            </a:xfrm>
            <a:prstGeom prst="rect">
              <a:avLst/>
            </a:prstGeom>
            <a:solidFill>
              <a:srgbClr val="A3DCF6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600" b="1" kern="0" dirty="0">
                  <a:ln w="15875">
                    <a:noFill/>
                  </a:ln>
                  <a:solidFill>
                    <a:schemeClr val="tx1"/>
                  </a:solidFill>
                  <a:ea typeface="Tmon몬소리 Black" panose="02000A03000000000000" pitchFamily="2" charset="-127"/>
                </a:rPr>
                <a:t>CONTENTS 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41AAF0-FD27-229B-8619-C578BAFDAF37}"/>
              </a:ext>
            </a:extLst>
          </p:cNvPr>
          <p:cNvSpPr/>
          <p:nvPr/>
        </p:nvSpPr>
        <p:spPr>
          <a:xfrm>
            <a:off x="3204014" y="2143631"/>
            <a:ext cx="5783972" cy="1238655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i="1" kern="0" dirty="0">
                <a:ln w="158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A3DCF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주요 기능</a:t>
            </a:r>
            <a:endParaRPr lang="en-US" altLang="ko-KR" sz="2800" i="1" kern="0" dirty="0">
              <a:ln w="15875">
                <a:solidFill>
                  <a:srgbClr val="4472C4">
                    <a:lumMod val="75000"/>
                  </a:srgbClr>
                </a:solidFill>
              </a:ln>
              <a:solidFill>
                <a:srgbClr val="A3DCF6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FFC7D56-F4D0-DFD7-631C-3834A625CF2F}"/>
              </a:ext>
            </a:extLst>
          </p:cNvPr>
          <p:cNvCxnSpPr>
            <a:cxnSpLocks/>
          </p:cNvCxnSpPr>
          <p:nvPr/>
        </p:nvCxnSpPr>
        <p:spPr>
          <a:xfrm>
            <a:off x="3029995" y="3609519"/>
            <a:ext cx="324000" cy="0"/>
          </a:xfrm>
          <a:prstGeom prst="line">
            <a:avLst/>
          </a:prstGeom>
          <a:ln w="19050">
            <a:gradFill flip="none" rotWithShape="1">
              <a:gsLst>
                <a:gs pos="50000">
                  <a:schemeClr val="accent1">
                    <a:lumMod val="5000"/>
                    <a:lumOff val="9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F987109-2657-6E70-776C-367BB7F1820C}"/>
              </a:ext>
            </a:extLst>
          </p:cNvPr>
          <p:cNvCxnSpPr>
            <a:cxnSpLocks/>
          </p:cNvCxnSpPr>
          <p:nvPr/>
        </p:nvCxnSpPr>
        <p:spPr>
          <a:xfrm>
            <a:off x="3078349" y="3552752"/>
            <a:ext cx="468000" cy="0"/>
          </a:xfrm>
          <a:prstGeom prst="line">
            <a:avLst/>
          </a:prstGeom>
          <a:ln w="19050">
            <a:gradFill flip="none" rotWithShape="1">
              <a:gsLst>
                <a:gs pos="25000">
                  <a:schemeClr val="accent1">
                    <a:lumMod val="5000"/>
                    <a:lumOff val="95000"/>
                  </a:schemeClr>
                </a:gs>
                <a:gs pos="25000">
                  <a:schemeClr val="tx1">
                    <a:lumMod val="85000"/>
                    <a:lumOff val="1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FFC7D56-F4D0-DFD7-631C-3834A625CF2F}"/>
              </a:ext>
            </a:extLst>
          </p:cNvPr>
          <p:cNvCxnSpPr>
            <a:cxnSpLocks/>
          </p:cNvCxnSpPr>
          <p:nvPr/>
        </p:nvCxnSpPr>
        <p:spPr>
          <a:xfrm>
            <a:off x="8833103" y="2473663"/>
            <a:ext cx="324000" cy="0"/>
          </a:xfrm>
          <a:prstGeom prst="line">
            <a:avLst/>
          </a:prstGeom>
          <a:ln w="19050">
            <a:gradFill flip="none" rotWithShape="1">
              <a:gsLst>
                <a:gs pos="50000">
                  <a:schemeClr val="accent1">
                    <a:lumMod val="5000"/>
                    <a:lumOff val="9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F987109-2657-6E70-776C-367BB7F1820C}"/>
              </a:ext>
            </a:extLst>
          </p:cNvPr>
          <p:cNvCxnSpPr>
            <a:cxnSpLocks/>
          </p:cNvCxnSpPr>
          <p:nvPr/>
        </p:nvCxnSpPr>
        <p:spPr>
          <a:xfrm>
            <a:off x="8638569" y="2407371"/>
            <a:ext cx="468000" cy="0"/>
          </a:xfrm>
          <a:prstGeom prst="line">
            <a:avLst/>
          </a:prstGeom>
          <a:ln w="19050">
            <a:gradFill flip="none" rotWithShape="1">
              <a:gsLst>
                <a:gs pos="25000">
                  <a:schemeClr val="accent1">
                    <a:lumMod val="5000"/>
                    <a:lumOff val="95000"/>
                  </a:schemeClr>
                </a:gs>
                <a:gs pos="25000">
                  <a:schemeClr val="tx1">
                    <a:lumMod val="85000"/>
                    <a:lumOff val="15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820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7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1741" y="249742"/>
            <a:ext cx="11930435" cy="6358516"/>
            <a:chOff x="71741" y="249742"/>
            <a:chExt cx="11930435" cy="635851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41AAF0-FD27-229B-8619-C578BAFDAF37}"/>
                </a:ext>
              </a:extLst>
            </p:cNvPr>
            <p:cNvSpPr/>
            <p:nvPr/>
          </p:nvSpPr>
          <p:spPr>
            <a:xfrm>
              <a:off x="246974" y="1017292"/>
              <a:ext cx="11755202" cy="559096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1741" y="249742"/>
              <a:ext cx="11930435" cy="639690"/>
              <a:chOff x="71741" y="249742"/>
              <a:chExt cx="11930435" cy="63969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143BFF2-D60D-8A0E-3EB3-DC93B335ADCA}"/>
                  </a:ext>
                </a:extLst>
              </p:cNvPr>
              <p:cNvSpPr/>
              <p:nvPr/>
            </p:nvSpPr>
            <p:spPr>
              <a:xfrm>
                <a:off x="297774" y="307108"/>
                <a:ext cx="11704402" cy="582324"/>
              </a:xfrm>
              <a:prstGeom prst="rect">
                <a:avLst/>
              </a:prstGeom>
              <a:pattFill prst="dkHorz">
                <a:fgClr>
                  <a:srgbClr val="B9CBFD"/>
                </a:fgClr>
                <a:bgClr>
                  <a:srgbClr val="86A6FB"/>
                </a:bgClr>
              </a:patt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E9B8C62-DCD3-F5BC-FA87-0D0F988579AE}"/>
                  </a:ext>
                </a:extLst>
              </p:cNvPr>
              <p:cNvSpPr/>
              <p:nvPr/>
            </p:nvSpPr>
            <p:spPr>
              <a:xfrm>
                <a:off x="246974" y="249742"/>
                <a:ext cx="11704402" cy="582324"/>
              </a:xfrm>
              <a:prstGeom prst="rect">
                <a:avLst/>
              </a:prstGeom>
              <a:solidFill>
                <a:srgbClr val="A3DCF6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66700" latinLnBrk="0">
                  <a:defRPr/>
                </a:pPr>
                <a:r>
                  <a:rPr lang="ko-KR" altLang="en-US" sz="2800" i="1" kern="0" dirty="0">
                    <a:ln w="15875">
                      <a:solidFill>
                        <a:srgbClr val="4472C4">
                          <a:lumMod val="75000"/>
                        </a:srgbClr>
                      </a:solidFill>
                    </a:ln>
                    <a:solidFill>
                      <a:srgbClr val="F9F6E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주요 기능</a:t>
                </a: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FA34C91-A74B-6C10-4574-99D05D2CACDB}"/>
                  </a:ext>
                </a:extLst>
              </p:cNvPr>
              <p:cNvGrpSpPr/>
              <p:nvPr/>
            </p:nvGrpSpPr>
            <p:grpSpPr>
              <a:xfrm>
                <a:off x="11445599" y="363875"/>
                <a:ext cx="354118" cy="354058"/>
                <a:chOff x="2267614" y="5084836"/>
                <a:chExt cx="499192" cy="499107"/>
              </a:xfrm>
              <a:solidFill>
                <a:schemeClr val="bg1"/>
              </a:solidFill>
            </p:grpSpPr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54A0F0FD-37AE-02FF-03F6-3751A90AD3B7}"/>
                    </a:ext>
                  </a:extLst>
                </p:cNvPr>
                <p:cNvSpPr/>
                <p:nvPr/>
              </p:nvSpPr>
              <p:spPr>
                <a:xfrm rot="2700000">
                  <a:off x="2467516" y="5045363"/>
                  <a:ext cx="180000" cy="402825"/>
                </a:xfrm>
                <a:custGeom>
                  <a:avLst/>
                  <a:gdLst>
                    <a:gd name="connsiteX0" fmla="*/ 137298 w 180000"/>
                    <a:gd name="connsiteY0" fmla="*/ 7306 h 402825"/>
                    <a:gd name="connsiteX1" fmla="*/ 154937 w 180000"/>
                    <a:gd name="connsiteY1" fmla="*/ 0 h 402825"/>
                    <a:gd name="connsiteX2" fmla="*/ 179882 w 180000"/>
                    <a:gd name="connsiteY2" fmla="*/ 24945 h 402825"/>
                    <a:gd name="connsiteX3" fmla="*/ 179882 w 180000"/>
                    <a:gd name="connsiteY3" fmla="*/ 371055 h 402825"/>
                    <a:gd name="connsiteX4" fmla="*/ 178527 w 180000"/>
                    <a:gd name="connsiteY4" fmla="*/ 374325 h 402825"/>
                    <a:gd name="connsiteX5" fmla="*/ 180000 w 180000"/>
                    <a:gd name="connsiteY5" fmla="*/ 377880 h 402825"/>
                    <a:gd name="connsiteX6" fmla="*/ 155055 w 180000"/>
                    <a:gd name="connsiteY6" fmla="*/ 402825 h 402825"/>
                    <a:gd name="connsiteX7" fmla="*/ 24945 w 180000"/>
                    <a:gd name="connsiteY7" fmla="*/ 402825 h 402825"/>
                    <a:gd name="connsiteX8" fmla="*/ 0 w 180000"/>
                    <a:gd name="connsiteY8" fmla="*/ 377880 h 402825"/>
                    <a:gd name="connsiteX9" fmla="*/ 24945 w 180000"/>
                    <a:gd name="connsiteY9" fmla="*/ 352935 h 402825"/>
                    <a:gd name="connsiteX10" fmla="*/ 129992 w 180000"/>
                    <a:gd name="connsiteY10" fmla="*/ 352935 h 402825"/>
                    <a:gd name="connsiteX11" fmla="*/ 129992 w 180000"/>
                    <a:gd name="connsiteY11" fmla="*/ 24945 h 402825"/>
                    <a:gd name="connsiteX12" fmla="*/ 137298 w 180000"/>
                    <a:gd name="connsiteY12" fmla="*/ 7306 h 402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0000" h="402825">
                      <a:moveTo>
                        <a:pt x="137298" y="7306"/>
                      </a:moveTo>
                      <a:cubicBezTo>
                        <a:pt x="141812" y="2792"/>
                        <a:pt x="148049" y="0"/>
                        <a:pt x="154937" y="0"/>
                      </a:cubicBezTo>
                      <a:cubicBezTo>
                        <a:pt x="168714" y="0"/>
                        <a:pt x="179882" y="11168"/>
                        <a:pt x="179882" y="24945"/>
                      </a:cubicBezTo>
                      <a:lnTo>
                        <a:pt x="179882" y="371055"/>
                      </a:lnTo>
                      <a:lnTo>
                        <a:pt x="178527" y="374325"/>
                      </a:lnTo>
                      <a:lnTo>
                        <a:pt x="180000" y="377880"/>
                      </a:lnTo>
                      <a:cubicBezTo>
                        <a:pt x="180000" y="391657"/>
                        <a:pt x="168832" y="402825"/>
                        <a:pt x="155055" y="402825"/>
                      </a:cubicBezTo>
                      <a:lnTo>
                        <a:pt x="24945" y="402825"/>
                      </a:lnTo>
                      <a:cubicBezTo>
                        <a:pt x="11168" y="402825"/>
                        <a:pt x="0" y="391657"/>
                        <a:pt x="0" y="377880"/>
                      </a:cubicBezTo>
                      <a:cubicBezTo>
                        <a:pt x="0" y="364103"/>
                        <a:pt x="11168" y="352935"/>
                        <a:pt x="24945" y="352935"/>
                      </a:cubicBezTo>
                      <a:lnTo>
                        <a:pt x="129992" y="352935"/>
                      </a:lnTo>
                      <a:lnTo>
                        <a:pt x="129992" y="24945"/>
                      </a:lnTo>
                      <a:cubicBezTo>
                        <a:pt x="129992" y="18056"/>
                        <a:pt x="132784" y="11820"/>
                        <a:pt x="137298" y="7306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8B307672-4DE6-76DE-24EF-56C3EDE17119}"/>
                    </a:ext>
                  </a:extLst>
                </p:cNvPr>
                <p:cNvSpPr/>
                <p:nvPr/>
              </p:nvSpPr>
              <p:spPr>
                <a:xfrm>
                  <a:off x="2267614" y="5084836"/>
                  <a:ext cx="499192" cy="499107"/>
                </a:xfrm>
                <a:custGeom>
                  <a:avLst/>
                  <a:gdLst>
                    <a:gd name="connsiteX0" fmla="*/ 260370 w 499192"/>
                    <a:gd name="connsiteY0" fmla="*/ 0 h 499107"/>
                    <a:gd name="connsiteX1" fmla="*/ 354480 w 499192"/>
                    <a:gd name="connsiteY1" fmla="*/ 0 h 499107"/>
                    <a:gd name="connsiteX2" fmla="*/ 379425 w 499192"/>
                    <a:gd name="connsiteY2" fmla="*/ 24945 h 499107"/>
                    <a:gd name="connsiteX3" fmla="*/ 354480 w 499192"/>
                    <a:gd name="connsiteY3" fmla="*/ 49890 h 499107"/>
                    <a:gd name="connsiteX4" fmla="*/ 331467 w 499192"/>
                    <a:gd name="connsiteY4" fmla="*/ 49890 h 499107"/>
                    <a:gd name="connsiteX5" fmla="*/ 331467 w 499192"/>
                    <a:gd name="connsiteY5" fmla="*/ 50038 h 499107"/>
                    <a:gd name="connsiteX6" fmla="*/ 115750 w 499192"/>
                    <a:gd name="connsiteY6" fmla="*/ 50038 h 499107"/>
                    <a:gd name="connsiteX7" fmla="*/ 49890 w 499192"/>
                    <a:gd name="connsiteY7" fmla="*/ 115898 h 499107"/>
                    <a:gd name="connsiteX8" fmla="*/ 49890 w 499192"/>
                    <a:gd name="connsiteY8" fmla="*/ 383356 h 499107"/>
                    <a:gd name="connsiteX9" fmla="*/ 115750 w 499192"/>
                    <a:gd name="connsiteY9" fmla="*/ 449216 h 499107"/>
                    <a:gd name="connsiteX10" fmla="*/ 383208 w 499192"/>
                    <a:gd name="connsiteY10" fmla="*/ 449216 h 499107"/>
                    <a:gd name="connsiteX11" fmla="*/ 449068 w 499192"/>
                    <a:gd name="connsiteY11" fmla="*/ 383356 h 499107"/>
                    <a:gd name="connsiteX12" fmla="*/ 449068 w 499192"/>
                    <a:gd name="connsiteY12" fmla="*/ 267050 h 499107"/>
                    <a:gd name="connsiteX13" fmla="*/ 449302 w 499192"/>
                    <a:gd name="connsiteY13" fmla="*/ 267050 h 499107"/>
                    <a:gd name="connsiteX14" fmla="*/ 449302 w 499192"/>
                    <a:gd name="connsiteY14" fmla="*/ 232279 h 499107"/>
                    <a:gd name="connsiteX15" fmla="*/ 474247 w 499192"/>
                    <a:gd name="connsiteY15" fmla="*/ 207334 h 499107"/>
                    <a:gd name="connsiteX16" fmla="*/ 499192 w 499192"/>
                    <a:gd name="connsiteY16" fmla="*/ 232279 h 499107"/>
                    <a:gd name="connsiteX17" fmla="*/ 499192 w 499192"/>
                    <a:gd name="connsiteY17" fmla="*/ 326389 h 499107"/>
                    <a:gd name="connsiteX18" fmla="*/ 498959 w 499192"/>
                    <a:gd name="connsiteY18" fmla="*/ 326952 h 499107"/>
                    <a:gd name="connsiteX19" fmla="*/ 498959 w 499192"/>
                    <a:gd name="connsiteY19" fmla="*/ 401595 h 499107"/>
                    <a:gd name="connsiteX20" fmla="*/ 401447 w 499192"/>
                    <a:gd name="connsiteY20" fmla="*/ 499107 h 499107"/>
                    <a:gd name="connsiteX21" fmla="*/ 97512 w 499192"/>
                    <a:gd name="connsiteY21" fmla="*/ 499107 h 499107"/>
                    <a:gd name="connsiteX22" fmla="*/ 0 w 499192"/>
                    <a:gd name="connsiteY22" fmla="*/ 401595 h 499107"/>
                    <a:gd name="connsiteX23" fmla="*/ 0 w 499192"/>
                    <a:gd name="connsiteY23" fmla="*/ 97660 h 499107"/>
                    <a:gd name="connsiteX24" fmla="*/ 97512 w 499192"/>
                    <a:gd name="connsiteY24" fmla="*/ 148 h 499107"/>
                    <a:gd name="connsiteX25" fmla="*/ 260013 w 499192"/>
                    <a:gd name="connsiteY25" fmla="*/ 148 h 499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99192" h="499107">
                      <a:moveTo>
                        <a:pt x="260370" y="0"/>
                      </a:moveTo>
                      <a:lnTo>
                        <a:pt x="354480" y="0"/>
                      </a:lnTo>
                      <a:cubicBezTo>
                        <a:pt x="368257" y="0"/>
                        <a:pt x="379425" y="11168"/>
                        <a:pt x="379425" y="24945"/>
                      </a:cubicBezTo>
                      <a:cubicBezTo>
                        <a:pt x="379425" y="38722"/>
                        <a:pt x="368257" y="49890"/>
                        <a:pt x="354480" y="49890"/>
                      </a:cubicBezTo>
                      <a:lnTo>
                        <a:pt x="331467" y="49890"/>
                      </a:lnTo>
                      <a:lnTo>
                        <a:pt x="331467" y="50038"/>
                      </a:lnTo>
                      <a:lnTo>
                        <a:pt x="115750" y="50038"/>
                      </a:lnTo>
                      <a:cubicBezTo>
                        <a:pt x="79377" y="50038"/>
                        <a:pt x="49890" y="79525"/>
                        <a:pt x="49890" y="115898"/>
                      </a:cubicBezTo>
                      <a:lnTo>
                        <a:pt x="49890" y="383356"/>
                      </a:lnTo>
                      <a:cubicBezTo>
                        <a:pt x="49890" y="419729"/>
                        <a:pt x="79377" y="449216"/>
                        <a:pt x="115750" y="449216"/>
                      </a:cubicBezTo>
                      <a:lnTo>
                        <a:pt x="383208" y="449216"/>
                      </a:lnTo>
                      <a:cubicBezTo>
                        <a:pt x="419581" y="449216"/>
                        <a:pt x="449068" y="419729"/>
                        <a:pt x="449068" y="383356"/>
                      </a:cubicBezTo>
                      <a:lnTo>
                        <a:pt x="449068" y="267050"/>
                      </a:lnTo>
                      <a:lnTo>
                        <a:pt x="449302" y="267050"/>
                      </a:lnTo>
                      <a:lnTo>
                        <a:pt x="449302" y="232279"/>
                      </a:lnTo>
                      <a:cubicBezTo>
                        <a:pt x="449302" y="218502"/>
                        <a:pt x="460470" y="207334"/>
                        <a:pt x="474247" y="207334"/>
                      </a:cubicBezTo>
                      <a:cubicBezTo>
                        <a:pt x="488024" y="207334"/>
                        <a:pt x="499192" y="218502"/>
                        <a:pt x="499192" y="232279"/>
                      </a:cubicBezTo>
                      <a:lnTo>
                        <a:pt x="499192" y="326389"/>
                      </a:lnTo>
                      <a:lnTo>
                        <a:pt x="498959" y="326952"/>
                      </a:lnTo>
                      <a:lnTo>
                        <a:pt x="498959" y="401595"/>
                      </a:lnTo>
                      <a:cubicBezTo>
                        <a:pt x="498959" y="455449"/>
                        <a:pt x="455301" y="499107"/>
                        <a:pt x="401447" y="499107"/>
                      </a:cubicBezTo>
                      <a:lnTo>
                        <a:pt x="97512" y="499107"/>
                      </a:lnTo>
                      <a:cubicBezTo>
                        <a:pt x="43658" y="499107"/>
                        <a:pt x="0" y="455449"/>
                        <a:pt x="0" y="401595"/>
                      </a:cubicBezTo>
                      <a:lnTo>
                        <a:pt x="0" y="97660"/>
                      </a:lnTo>
                      <a:cubicBezTo>
                        <a:pt x="0" y="43806"/>
                        <a:pt x="43658" y="148"/>
                        <a:pt x="97512" y="148"/>
                      </a:cubicBezTo>
                      <a:lnTo>
                        <a:pt x="260013" y="148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2FFC7D56-F4D0-DFD7-631C-3834A625C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41" y="413882"/>
                <a:ext cx="324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F987109-2657-6E70-776C-367BB7F18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95" y="357115"/>
                <a:ext cx="468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25000">
                      <a:schemeClr val="accent1">
                        <a:lumMod val="5000"/>
                        <a:lumOff val="95000"/>
                      </a:schemeClr>
                    </a:gs>
                    <a:gs pos="25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1D0668-DAD5-6E81-6681-A29FDDCA9F1F}"/>
              </a:ext>
            </a:extLst>
          </p:cNvPr>
          <p:cNvSpPr/>
          <p:nvPr/>
        </p:nvSpPr>
        <p:spPr>
          <a:xfrm>
            <a:off x="694112" y="1280160"/>
            <a:ext cx="2578816" cy="619327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i="1" kern="0" dirty="0">
                <a:ln w="158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A3DCF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회원가입</a:t>
            </a:r>
            <a:endParaRPr lang="en-US" altLang="ko-KR" sz="2800" i="1" kern="0" dirty="0">
              <a:ln w="15875">
                <a:solidFill>
                  <a:srgbClr val="4472C4">
                    <a:lumMod val="75000"/>
                  </a:srgbClr>
                </a:solidFill>
              </a:ln>
              <a:solidFill>
                <a:srgbClr val="A3DCF6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2843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122</Words>
  <Application>Microsoft Office PowerPoint</Application>
  <PresentationFormat>와이드스크린</PresentationFormat>
  <Paragraphs>60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 태석</cp:lastModifiedBy>
  <cp:revision>10</cp:revision>
  <dcterms:created xsi:type="dcterms:W3CDTF">2022-08-11T03:03:11Z</dcterms:created>
  <dcterms:modified xsi:type="dcterms:W3CDTF">2022-09-06T16:12:02Z</dcterms:modified>
</cp:coreProperties>
</file>