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0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CF6"/>
    <a:srgbClr val="5A75BA"/>
    <a:srgbClr val="86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98432-EE9F-4A29-B7C9-629F5E13BA72}" v="43" dt="2022-08-20T03:43:43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태석" userId="d73119559fd908c0" providerId="LiveId" clId="{2F398432-EE9F-4A29-B7C9-629F5E13BA72}"/>
    <pc:docChg chg="undo custSel addSld delSld modSld sldOrd">
      <pc:chgData name="박 태석" userId="d73119559fd908c0" providerId="LiveId" clId="{2F398432-EE9F-4A29-B7C9-629F5E13BA72}" dt="2022-08-20T03:43:43.543" v="424"/>
      <pc:docMkLst>
        <pc:docMk/>
      </pc:docMkLst>
      <pc:sldChg chg="modSp mod">
        <pc:chgData name="박 태석" userId="d73119559fd908c0" providerId="LiveId" clId="{2F398432-EE9F-4A29-B7C9-629F5E13BA72}" dt="2022-08-20T01:22:47.442" v="77"/>
        <pc:sldMkLst>
          <pc:docMk/>
          <pc:sldMk cId="3668988716" sldId="257"/>
        </pc:sldMkLst>
        <pc:spChg chg="mod">
          <ac:chgData name="박 태석" userId="d73119559fd908c0" providerId="LiveId" clId="{2F398432-EE9F-4A29-B7C9-629F5E13BA72}" dt="2022-08-20T01:22:47.442" v="77"/>
          <ac:spMkLst>
            <pc:docMk/>
            <pc:sldMk cId="3668988716" sldId="257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22:40.922" v="53" actId="20577"/>
          <ac:spMkLst>
            <pc:docMk/>
            <pc:sldMk cId="3668988716" sldId="257"/>
            <ac:spMk id="10" creationId="{3941AAF0-FD27-229B-8619-C578BAFDAF37}"/>
          </ac:spMkLst>
        </pc:spChg>
      </pc:sldChg>
      <pc:sldChg chg="modSp mod">
        <pc:chgData name="박 태석" userId="d73119559fd908c0" providerId="LiveId" clId="{2F398432-EE9F-4A29-B7C9-629F5E13BA72}" dt="2022-08-20T01:52:22.821" v="295" actId="20577"/>
        <pc:sldMkLst>
          <pc:docMk/>
          <pc:sldMk cId="3726355240" sldId="258"/>
        </pc:sldMkLst>
        <pc:spChg chg="mod">
          <ac:chgData name="박 태석" userId="d73119559fd908c0" providerId="LiveId" clId="{2F398432-EE9F-4A29-B7C9-629F5E13BA72}" dt="2022-08-20T01:25:38.734" v="283" actId="20577"/>
          <ac:spMkLst>
            <pc:docMk/>
            <pc:sldMk cId="3726355240" sldId="258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52:22.821" v="295" actId="20577"/>
          <ac:spMkLst>
            <pc:docMk/>
            <pc:sldMk cId="3726355240" sldId="258"/>
            <ac:spMk id="52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7.505" v="208" actId="20577"/>
          <ac:spMkLst>
            <pc:docMk/>
            <pc:sldMk cId="3726355240" sldId="258"/>
            <ac:spMk id="53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3:09.351" v="82" actId="20577"/>
          <ac:spMkLst>
            <pc:docMk/>
            <pc:sldMk cId="3726355240" sldId="258"/>
            <ac:spMk id="54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3:05.875" v="81" actId="20577"/>
          <ac:spMkLst>
            <pc:docMk/>
            <pc:sldMk cId="3726355240" sldId="258"/>
            <ac:spMk id="55" creationId="{00000000-0000-0000-0000-000000000000}"/>
          </ac:spMkLst>
        </pc:spChg>
        <pc:spChg chg="mod">
          <ac:chgData name="박 태석" userId="d73119559fd908c0" providerId="LiveId" clId="{2F398432-EE9F-4A29-B7C9-629F5E13BA72}" dt="2022-08-20T01:52:21.626" v="294" actId="20577"/>
          <ac:spMkLst>
            <pc:docMk/>
            <pc:sldMk cId="3726355240" sldId="258"/>
            <ac:spMk id="56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9.133" v="209" actId="20577"/>
          <ac:spMkLst>
            <pc:docMk/>
            <pc:sldMk cId="3726355240" sldId="258"/>
            <ac:spMk id="57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2.012" v="211" actId="20577"/>
          <ac:spMkLst>
            <pc:docMk/>
            <pc:sldMk cId="3726355240" sldId="258"/>
            <ac:spMk id="58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0.596" v="210" actId="20577"/>
          <ac:spMkLst>
            <pc:docMk/>
            <pc:sldMk cId="3726355240" sldId="258"/>
            <ac:spMk id="59" creationId="{369323A4-E889-4245-A8F9-7046C63FB96D}"/>
          </ac:spMkLst>
        </pc:spChg>
      </pc:sldChg>
      <pc:sldChg chg="modSp mod">
        <pc:chgData name="박 태석" userId="d73119559fd908c0" providerId="LiveId" clId="{2F398432-EE9F-4A29-B7C9-629F5E13BA72}" dt="2022-08-20T03:40:45.585" v="314"/>
        <pc:sldMkLst>
          <pc:docMk/>
          <pc:sldMk cId="3031465842" sldId="259"/>
        </pc:sldMkLst>
        <pc:spChg chg="mod">
          <ac:chgData name="박 태석" userId="d73119559fd908c0" providerId="LiveId" clId="{2F398432-EE9F-4A29-B7C9-629F5E13BA72}" dt="2022-08-20T03:40:45.585" v="314"/>
          <ac:spMkLst>
            <pc:docMk/>
            <pc:sldMk cId="3031465842" sldId="259"/>
            <ac:spMk id="8" creationId="{EE9B8C62-DCD3-F5BC-FA87-0D0F988579AE}"/>
          </ac:spMkLst>
        </pc:spChg>
      </pc:sldChg>
      <pc:sldChg chg="modSp mod">
        <pc:chgData name="박 태석" userId="d73119559fd908c0" providerId="LiveId" clId="{2F398432-EE9F-4A29-B7C9-629F5E13BA72}" dt="2022-08-20T01:25:51.894" v="285"/>
        <pc:sldMkLst>
          <pc:docMk/>
          <pc:sldMk cId="962676376" sldId="260"/>
        </pc:sldMkLst>
        <pc:spChg chg="mod">
          <ac:chgData name="박 태석" userId="d73119559fd908c0" providerId="LiveId" clId="{2F398432-EE9F-4A29-B7C9-629F5E13BA72}" dt="2022-08-20T01:25:51.894" v="285"/>
          <ac:spMkLst>
            <pc:docMk/>
            <pc:sldMk cId="962676376" sldId="260"/>
            <ac:spMk id="8" creationId="{EE9B8C62-DCD3-F5BC-FA87-0D0F988579AE}"/>
          </ac:spMkLst>
        </pc:spChg>
      </pc:sldChg>
      <pc:sldChg chg="modSp mod ord">
        <pc:chgData name="박 태석" userId="d73119559fd908c0" providerId="LiveId" clId="{2F398432-EE9F-4A29-B7C9-629F5E13BA72}" dt="2022-08-20T01:51:23.310" v="289"/>
        <pc:sldMkLst>
          <pc:docMk/>
          <pc:sldMk cId="759342103" sldId="261"/>
        </pc:sldMkLst>
        <pc:spChg chg="mod">
          <ac:chgData name="박 태석" userId="d73119559fd908c0" providerId="LiveId" clId="{2F398432-EE9F-4A29-B7C9-629F5E13BA72}" dt="2022-08-20T01:25:54.247" v="286"/>
          <ac:spMkLst>
            <pc:docMk/>
            <pc:sldMk cId="759342103" sldId="261"/>
            <ac:spMk id="8" creationId="{EE9B8C62-DCD3-F5BC-FA87-0D0F988579AE}"/>
          </ac:spMkLst>
        </pc:spChg>
      </pc:sldChg>
      <pc:sldChg chg="addSp delSp modSp add del mod setBg chgLayout">
        <pc:chgData name="박 태석" userId="d73119559fd908c0" providerId="LiveId" clId="{2F398432-EE9F-4A29-B7C9-629F5E13BA72}" dt="2022-08-20T03:43:01.226" v="363" actId="47"/>
        <pc:sldMkLst>
          <pc:docMk/>
          <pc:sldMk cId="554769189" sldId="263"/>
        </pc:sldMkLst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5" creationId="{F99345C0-0AB4-13F5-5E5B-ED7C15F8D486}"/>
          </ac:spMkLst>
        </pc:spChg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6" creationId="{A515995F-0E07-AAF3-C96F-42217EBC1F7F}"/>
          </ac:spMkLst>
        </pc:spChg>
      </pc:sldChg>
      <pc:sldChg chg="del">
        <pc:chgData name="박 태석" userId="d73119559fd908c0" providerId="LiveId" clId="{2F398432-EE9F-4A29-B7C9-629F5E13BA72}" dt="2022-08-20T03:40:11.733" v="296" actId="47"/>
        <pc:sldMkLst>
          <pc:docMk/>
          <pc:sldMk cId="2313346458" sldId="263"/>
        </pc:sldMkLst>
      </pc:sldChg>
      <pc:sldChg chg="addSp delSp modSp add mod ord setBg">
        <pc:chgData name="박 태석" userId="d73119559fd908c0" providerId="LiveId" clId="{2F398432-EE9F-4A29-B7C9-629F5E13BA72}" dt="2022-08-20T03:42:55.997" v="359"/>
        <pc:sldMkLst>
          <pc:docMk/>
          <pc:sldMk cId="311809084" sldId="264"/>
        </pc:sldMkLst>
        <pc:spChg chg="mod">
          <ac:chgData name="박 태석" userId="d73119559fd908c0" providerId="LiveId" clId="{2F398432-EE9F-4A29-B7C9-629F5E13BA72}" dt="2022-08-20T03:42:31.973" v="342"/>
          <ac:spMkLst>
            <pc:docMk/>
            <pc:sldMk cId="311809084" sldId="264"/>
            <ac:spMk id="8" creationId="{EE9B8C62-DCD3-F5BC-FA87-0D0F988579AE}"/>
          </ac:spMkLst>
        </pc:spChg>
        <pc:spChg chg="add del topLvl">
          <ac:chgData name="박 태석" userId="d73119559fd908c0" providerId="LiveId" clId="{2F398432-EE9F-4A29-B7C9-629F5E13BA72}" dt="2022-08-20T03:42:36.569" v="344" actId="478"/>
          <ac:spMkLst>
            <pc:docMk/>
            <pc:sldMk cId="311809084" sldId="264"/>
            <ac:spMk id="10" creationId="{3941AAF0-FD27-229B-8619-C578BAFDAF37}"/>
          </ac:spMkLst>
        </pc:spChg>
        <pc:spChg chg="del">
          <ac:chgData name="박 태석" userId="d73119559fd908c0" providerId="LiveId" clId="{2F398432-EE9F-4A29-B7C9-629F5E13BA72}" dt="2022-08-20T03:42:49.521" v="354" actId="478"/>
          <ac:spMkLst>
            <pc:docMk/>
            <pc:sldMk cId="311809084" sldId="264"/>
            <ac:spMk id="52" creationId="{00000000-0000-0000-0000-000000000000}"/>
          </ac:spMkLst>
        </pc:spChg>
        <pc:spChg chg="del mod">
          <ac:chgData name="박 태석" userId="d73119559fd908c0" providerId="LiveId" clId="{2F398432-EE9F-4A29-B7C9-629F5E13BA72}" dt="2022-08-20T03:42:43.618" v="350" actId="478"/>
          <ac:spMkLst>
            <pc:docMk/>
            <pc:sldMk cId="311809084" sldId="264"/>
            <ac:spMk id="53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48.865" v="353" actId="478"/>
          <ac:spMkLst>
            <pc:docMk/>
            <pc:sldMk cId="311809084" sldId="264"/>
            <ac:spMk id="54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825" v="352" actId="478"/>
          <ac:spMkLst>
            <pc:docMk/>
            <pc:sldMk cId="311809084" sldId="264"/>
            <ac:spMk id="55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37.905" v="345" actId="478"/>
          <ac:spMkLst>
            <pc:docMk/>
            <pc:sldMk cId="311809084" sldId="264"/>
            <ac:spMk id="56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321" v="351" actId="478"/>
          <ac:spMkLst>
            <pc:docMk/>
            <pc:sldMk cId="311809084" sldId="264"/>
            <ac:spMk id="57" creationId="{369323A4-E889-4245-A8F9-7046C63FB96D}"/>
          </ac:spMkLst>
        </pc:spChg>
        <pc:spChg chg="del mod">
          <ac:chgData name="박 태석" userId="d73119559fd908c0" providerId="LiveId" clId="{2F398432-EE9F-4A29-B7C9-629F5E13BA72}" dt="2022-08-20T03:42:51.369" v="356" actId="478"/>
          <ac:spMkLst>
            <pc:docMk/>
            <pc:sldMk cId="311809084" sldId="264"/>
            <ac:spMk id="58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52.449" v="357" actId="478"/>
          <ac:spMkLst>
            <pc:docMk/>
            <pc:sldMk cId="311809084" sldId="264"/>
            <ac:spMk id="59" creationId="{369323A4-E889-4245-A8F9-7046C63FB96D}"/>
          </ac:spMkLst>
        </pc:spChg>
        <pc:grpChg chg="topLvl">
          <ac:chgData name="박 태석" userId="d73119559fd908c0" providerId="LiveId" clId="{2F398432-EE9F-4A29-B7C9-629F5E13BA72}" dt="2022-08-20T03:42:34.885" v="343" actId="478"/>
          <ac:grpSpMkLst>
            <pc:docMk/>
            <pc:sldMk cId="311809084" sldId="264"/>
            <ac:grpSpMk id="2" creationId="{00000000-0000-0000-0000-000000000000}"/>
          </ac:grpSpMkLst>
        </pc:grpChg>
        <pc:grpChg chg="add del">
          <ac:chgData name="박 태석" userId="d73119559fd908c0" providerId="LiveId" clId="{2F398432-EE9F-4A29-B7C9-629F5E13BA72}" dt="2022-08-20T03:42:41.353" v="349" actId="478"/>
          <ac:grpSpMkLst>
            <pc:docMk/>
            <pc:sldMk cId="311809084" sldId="264"/>
            <ac:grpSpMk id="3" creationId="{00000000-0000-0000-0000-000000000000}"/>
          </ac:grpSpMkLst>
        </pc:grpChg>
        <pc:grpChg chg="del">
          <ac:chgData name="박 태석" userId="d73119559fd908c0" providerId="LiveId" clId="{2F398432-EE9F-4A29-B7C9-629F5E13BA72}" dt="2022-08-20T03:42:38.162" v="346" actId="478"/>
          <ac:grpSpMkLst>
            <pc:docMk/>
            <pc:sldMk cId="311809084" sldId="264"/>
            <ac:grpSpMk id="44" creationId="{00000000-0000-0000-0000-000000000000}"/>
          </ac:grpSpMkLst>
        </pc:grpChg>
      </pc:sldChg>
      <pc:sldChg chg="del">
        <pc:chgData name="박 태석" userId="d73119559fd908c0" providerId="LiveId" clId="{2F398432-EE9F-4A29-B7C9-629F5E13BA72}" dt="2022-08-20T03:40:12.539" v="297" actId="47"/>
        <pc:sldMkLst>
          <pc:docMk/>
          <pc:sldMk cId="1077618084" sldId="264"/>
        </pc:sldMkLst>
      </pc:sldChg>
      <pc:sldChg chg="new del">
        <pc:chgData name="박 태석" userId="d73119559fd908c0" providerId="LiveId" clId="{2F398432-EE9F-4A29-B7C9-629F5E13BA72}" dt="2022-08-20T03:40:13.493" v="298" actId="47"/>
        <pc:sldMkLst>
          <pc:docMk/>
          <pc:sldMk cId="1113099188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2306375911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3439143859" sldId="266"/>
        </pc:sldMkLst>
      </pc:sldChg>
      <pc:sldChg chg="modSp add mod setBg">
        <pc:chgData name="박 태석" userId="d73119559fd908c0" providerId="LiveId" clId="{2F398432-EE9F-4A29-B7C9-629F5E13BA72}" dt="2022-08-20T03:43:29.754" v="389"/>
        <pc:sldMkLst>
          <pc:docMk/>
          <pc:sldMk cId="1161284374" sldId="267"/>
        </pc:sldMkLst>
        <pc:spChg chg="mod">
          <ac:chgData name="박 태석" userId="d73119559fd908c0" providerId="LiveId" clId="{2F398432-EE9F-4A29-B7C9-629F5E13BA72}" dt="2022-08-20T03:43:29.754" v="389"/>
          <ac:spMkLst>
            <pc:docMk/>
            <pc:sldMk cId="1161284374" sldId="267"/>
            <ac:spMk id="8" creationId="{EE9B8C62-DCD3-F5BC-FA87-0D0F988579AE}"/>
          </ac:spMkLst>
        </pc:spChg>
      </pc:sldChg>
      <pc:sldChg chg="add del setBg">
        <pc:chgData name="박 태석" userId="d73119559fd908c0" providerId="LiveId" clId="{2F398432-EE9F-4A29-B7C9-629F5E13BA72}" dt="2022-08-20T03:42:08.221" v="323"/>
        <pc:sldMkLst>
          <pc:docMk/>
          <pc:sldMk cId="1569838312" sldId="267"/>
        </pc:sldMkLst>
      </pc:sldChg>
      <pc:sldChg chg="add del setBg">
        <pc:chgData name="박 태석" userId="d73119559fd908c0" providerId="LiveId" clId="{2F398432-EE9F-4A29-B7C9-629F5E13BA72}" dt="2022-08-20T03:42:27.340" v="328"/>
        <pc:sldMkLst>
          <pc:docMk/>
          <pc:sldMk cId="3873451063" sldId="267"/>
        </pc:sldMkLst>
      </pc:sldChg>
      <pc:sldChg chg="modSp add mod setBg">
        <pc:chgData name="박 태석" userId="d73119559fd908c0" providerId="LiveId" clId="{2F398432-EE9F-4A29-B7C9-629F5E13BA72}" dt="2022-08-20T03:43:38.440" v="411"/>
        <pc:sldMkLst>
          <pc:docMk/>
          <pc:sldMk cId="3861804478" sldId="268"/>
        </pc:sldMkLst>
        <pc:spChg chg="mod">
          <ac:chgData name="박 태석" userId="d73119559fd908c0" providerId="LiveId" clId="{2F398432-EE9F-4A29-B7C9-629F5E13BA72}" dt="2022-08-20T03:43:38.440" v="411"/>
          <ac:spMkLst>
            <pc:docMk/>
            <pc:sldMk cId="3861804478" sldId="268"/>
            <ac:spMk id="8" creationId="{EE9B8C62-DCD3-F5BC-FA87-0D0F988579AE}"/>
          </ac:spMkLst>
        </pc:spChg>
      </pc:sldChg>
      <pc:sldChg chg="modSp add mod setBg">
        <pc:chgData name="박 태석" userId="d73119559fd908c0" providerId="LiveId" clId="{2F398432-EE9F-4A29-B7C9-629F5E13BA72}" dt="2022-08-20T03:43:43.543" v="424"/>
        <pc:sldMkLst>
          <pc:docMk/>
          <pc:sldMk cId="2279304887" sldId="269"/>
        </pc:sldMkLst>
        <pc:spChg chg="mod">
          <ac:chgData name="박 태석" userId="d73119559fd908c0" providerId="LiveId" clId="{2F398432-EE9F-4A29-B7C9-629F5E13BA72}" dt="2022-08-20T03:43:43.543" v="424"/>
          <ac:spMkLst>
            <pc:docMk/>
            <pc:sldMk cId="2279304887" sldId="269"/>
            <ac:spMk id="8" creationId="{EE9B8C62-DCD3-F5BC-FA87-0D0F988579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C6AB4"/>
          </a:fgClr>
          <a:bgClr>
            <a:srgbClr val="5A75B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i="1" kern="0" dirty="0" err="1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노민섭</a:t>
              </a: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, </a:t>
              </a:r>
              <a:r>
                <a:rPr lang="ko-KR" altLang="en-US" sz="1600" i="1" kern="0" dirty="0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박태석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KEYBOARD WARRIOR</a:t>
            </a:r>
          </a:p>
          <a:p>
            <a:pPr algn="ctr" latinLnBrk="0">
              <a:defRPr/>
            </a:pPr>
            <a:r>
              <a:rPr lang="ko-KR" altLang="en-US" sz="1050" kern="0" dirty="0">
                <a:solidFill>
                  <a:prstClr val="white">
                    <a:lumMod val="65000"/>
                  </a:prstClr>
                </a:solidFill>
              </a:rPr>
              <a:t>게이머들을 위한 </a:t>
            </a: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SNS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dirty="0">
                  <a:solidFill>
                    <a:srgbClr val="F9F6E7"/>
                  </a:solidFill>
                </a:rPr>
                <a:t>`</a:t>
              </a: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2567777" y="1017292"/>
            <a:ext cx="6308287" cy="5590966"/>
            <a:chOff x="4619001" y="0"/>
            <a:chExt cx="7737882" cy="6858000"/>
          </a:xfrm>
        </p:grpSpPr>
        <p:sp>
          <p:nvSpPr>
            <p:cNvPr id="45" name="자유형 44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원호 47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포인트가 16개인 별 51"/>
          <p:cNvSpPr/>
          <p:nvPr/>
        </p:nvSpPr>
        <p:spPr>
          <a:xfrm>
            <a:off x="7814611" y="1337816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7002597" y="3051988"/>
            <a:ext cx="278378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역할분담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포인트가 16개인 별 53"/>
          <p:cNvSpPr/>
          <p:nvPr/>
        </p:nvSpPr>
        <p:spPr>
          <a:xfrm>
            <a:off x="5145920" y="3214973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포인트가 16개인 별 54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포인트가 16개인 별 55"/>
          <p:cNvSpPr/>
          <p:nvPr/>
        </p:nvSpPr>
        <p:spPr>
          <a:xfrm>
            <a:off x="7551829" y="296410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개발목적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517188" y="1257000"/>
            <a:ext cx="2766403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주요 기능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81388" y="3045702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폴더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파일 설계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포인트가 16개인 별 55">
            <a:extLst>
              <a:ext uri="{FF2B5EF4-FFF2-40B4-BE49-F238E27FC236}">
                <a16:creationId xmlns:a16="http://schemas.microsoft.com/office/drawing/2014/main" id="{4ABCD9A5-4F29-4E5C-8A71-48CC999EBEAA}"/>
              </a:ext>
            </a:extLst>
          </p:cNvPr>
          <p:cNvSpPr/>
          <p:nvPr/>
        </p:nvSpPr>
        <p:spPr>
          <a:xfrm>
            <a:off x="5899010" y="4672462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EFE06B-92D3-44AB-A9B1-94BB30FE4032}"/>
              </a:ext>
            </a:extLst>
          </p:cNvPr>
          <p:cNvSpPr/>
          <p:nvPr/>
        </p:nvSpPr>
        <p:spPr>
          <a:xfrm>
            <a:off x="6608093" y="4597931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 환경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19137-3561-442A-B0A5-B9C02172C984}"/>
              </a:ext>
            </a:extLst>
          </p:cNvPr>
          <p:cNvSpPr/>
          <p:nvPr/>
        </p:nvSpPr>
        <p:spPr>
          <a:xfrm>
            <a:off x="588095" y="1394297"/>
            <a:ext cx="10857504" cy="4836955"/>
          </a:xfrm>
          <a:prstGeom prst="rect">
            <a:avLst/>
          </a:prstGeom>
          <a:solidFill>
            <a:srgbClr val="A3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B4242-8BB7-43EB-8B1D-E15EBC096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1" y="1746245"/>
            <a:ext cx="4297734" cy="4094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E0D2A6-7D0C-4F85-B3AB-2B9B481619C6}"/>
              </a:ext>
            </a:extLst>
          </p:cNvPr>
          <p:cNvSpPr txBox="1"/>
          <p:nvPr/>
        </p:nvSpPr>
        <p:spPr>
          <a:xfrm>
            <a:off x="5202441" y="1746245"/>
            <a:ext cx="6011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기존 같은 게임을 하는 커뮤니티는 게시판 형식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SNS</a:t>
            </a:r>
            <a:r>
              <a:rPr lang="ko-KR" altLang="en-US" sz="2000" b="1" dirty="0">
                <a:solidFill>
                  <a:schemeClr val="bg1"/>
                </a:solidFill>
              </a:rPr>
              <a:t>형식으로 공략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일상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아이템거래 등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같은 게임을 하는 사람들끼리 친목을 다지기 위한 </a:t>
            </a:r>
            <a:r>
              <a:rPr lang="en-US" altLang="ko-KR" sz="2000" b="1" dirty="0">
                <a:solidFill>
                  <a:schemeClr val="bg1"/>
                </a:solidFill>
              </a:rPr>
              <a:t>SNS</a:t>
            </a:r>
            <a:r>
              <a:rPr lang="ko-KR" altLang="en-US" sz="2000" b="1" dirty="0">
                <a:solidFill>
                  <a:schemeClr val="bg1"/>
                </a:solidFill>
              </a:rPr>
              <a:t>를 개발하기 위함이다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추가적으로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미니게임과 같은 </a:t>
            </a:r>
            <a:r>
              <a:rPr lang="ko-KR" altLang="en-US" sz="2000" b="1" dirty="0" err="1">
                <a:solidFill>
                  <a:schemeClr val="bg1"/>
                </a:solidFill>
              </a:rPr>
              <a:t>컨텐츠적인</a:t>
            </a:r>
            <a:r>
              <a:rPr lang="ko-KR" altLang="en-US" sz="2000" b="1" dirty="0">
                <a:solidFill>
                  <a:schemeClr val="bg1"/>
                </a:solidFill>
              </a:rPr>
              <a:t> 요소들도 추가하여 </a:t>
            </a:r>
            <a:r>
              <a:rPr lang="en-US" altLang="ko-KR" sz="2000" b="1" dirty="0">
                <a:solidFill>
                  <a:schemeClr val="bg1"/>
                </a:solidFill>
              </a:rPr>
              <a:t>SNS</a:t>
            </a:r>
            <a:r>
              <a:rPr lang="ko-KR" altLang="en-US" sz="2000" b="1" dirty="0">
                <a:solidFill>
                  <a:schemeClr val="bg1"/>
                </a:solidFill>
              </a:rPr>
              <a:t>활동에 재미를 느끼게 하려고 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개발환경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41" y="2889268"/>
            <a:ext cx="2506597" cy="16710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1918038"/>
            <a:ext cx="2379441" cy="24529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9A5D62-B619-4EC4-B896-1710FF384E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25" y="1735666"/>
            <a:ext cx="3272950" cy="8808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131EC89-203A-4D04-8A30-8B6A40954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63" y="748122"/>
            <a:ext cx="2855971" cy="28559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76383B-21D2-4E06-B124-2673295B0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18" y="2417943"/>
            <a:ext cx="3519314" cy="278966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49" y="4833051"/>
            <a:ext cx="2153252" cy="121120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A410896-47C6-4998-9315-EFE6C6212E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56" y="4881012"/>
            <a:ext cx="1330696" cy="13306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9EAAB0-FEB4-440B-B997-6DE4940D7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00" y="5107146"/>
            <a:ext cx="1813508" cy="102009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C68EA24-A949-459D-AC25-F9EBE86CD5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2" y="4477446"/>
            <a:ext cx="3404730" cy="83123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2D6ED8-3477-4A22-9F2E-148E22ED7D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5391877"/>
            <a:ext cx="2590504" cy="10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폴더</a:t>
                </a: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, </a:t>
                </a: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파일 설계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1765A78-1B5F-4A91-B376-08FD2968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1" y="1572073"/>
            <a:ext cx="4877365" cy="4811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16D31B-0C1A-487E-A735-D86112F99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8" y="1572073"/>
            <a:ext cx="5175151" cy="48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ea typeface="Tmon몬소리 Black" panose="02000A03000000000000" pitchFamily="2" charset="-127"/>
                  </a:rPr>
                  <a:t>역할분담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E5D6A8-237D-4905-B8F8-F144B2EE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0755"/>
              </p:ext>
            </p:extLst>
          </p:nvPr>
        </p:nvGraphicFramePr>
        <p:xfrm>
          <a:off x="1181966" y="1756858"/>
          <a:ext cx="9936018" cy="411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06">
                  <a:extLst>
                    <a:ext uri="{9D8B030D-6E8A-4147-A177-3AD203B41FA5}">
                      <a16:colId xmlns:a16="http://schemas.microsoft.com/office/drawing/2014/main" val="2031329823"/>
                    </a:ext>
                  </a:extLst>
                </a:gridCol>
                <a:gridCol w="3312006">
                  <a:extLst>
                    <a:ext uri="{9D8B030D-6E8A-4147-A177-3AD203B41FA5}">
                      <a16:colId xmlns:a16="http://schemas.microsoft.com/office/drawing/2014/main" val="1417067815"/>
                    </a:ext>
                  </a:extLst>
                </a:gridCol>
                <a:gridCol w="3312006">
                  <a:extLst>
                    <a:ext uri="{9D8B030D-6E8A-4147-A177-3AD203B41FA5}">
                      <a16:colId xmlns:a16="http://schemas.microsoft.com/office/drawing/2014/main" val="1181550729"/>
                    </a:ext>
                  </a:extLst>
                </a:gridCol>
              </a:tblGrid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solidFill>
                      <a:srgbClr val="5A7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포지션</a:t>
                      </a:r>
                    </a:p>
                  </a:txBody>
                  <a:tcPr anchor="ctr">
                    <a:solidFill>
                      <a:srgbClr val="5A7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5A7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8852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박태석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33867"/>
                  </a:ext>
                </a:extLst>
              </a:tr>
              <a:tr h="547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노민섭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43018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박태석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21987"/>
                  </a:ext>
                </a:extLst>
              </a:tr>
              <a:tr h="5476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노민섭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박태석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2487"/>
                  </a:ext>
                </a:extLst>
              </a:tr>
              <a:tr h="4129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노민섭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25458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커뮤니티선택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미정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17353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미니게임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미정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0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F150A3-A8BD-41BC-B599-F3B6E4DFFB42}"/>
              </a:ext>
            </a:extLst>
          </p:cNvPr>
          <p:cNvSpPr/>
          <p:nvPr/>
        </p:nvSpPr>
        <p:spPr>
          <a:xfrm>
            <a:off x="588095" y="1394297"/>
            <a:ext cx="10857504" cy="4836955"/>
          </a:xfrm>
          <a:prstGeom prst="rect">
            <a:avLst/>
          </a:prstGeom>
          <a:solidFill>
            <a:srgbClr val="A3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5C678-34C8-41E7-A110-6A989D149015}"/>
              </a:ext>
            </a:extLst>
          </p:cNvPr>
          <p:cNvSpPr txBox="1"/>
          <p:nvPr/>
        </p:nvSpPr>
        <p:spPr>
          <a:xfrm>
            <a:off x="955964" y="1896865"/>
            <a:ext cx="954578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1. </a:t>
            </a:r>
            <a:r>
              <a:rPr lang="ko-KR" altLang="en-US" sz="4500" b="1" dirty="0"/>
              <a:t>로그인</a:t>
            </a:r>
          </a:p>
          <a:p>
            <a:r>
              <a:rPr lang="en-US" altLang="ko-KR" sz="4500" b="1" dirty="0"/>
              <a:t>2. </a:t>
            </a:r>
            <a:r>
              <a:rPr lang="ko-KR" altLang="en-US" sz="4500" b="1" dirty="0" err="1"/>
              <a:t>글작성</a:t>
            </a:r>
            <a:r>
              <a:rPr lang="en-US" altLang="ko-KR" sz="4500" b="1" dirty="0"/>
              <a:t>, </a:t>
            </a:r>
            <a:r>
              <a:rPr lang="ko-KR" altLang="en-US" sz="4500" b="1" dirty="0" err="1"/>
              <a:t>글수정</a:t>
            </a:r>
            <a:r>
              <a:rPr lang="ko-KR" altLang="en-US" sz="4500" b="1" dirty="0"/>
              <a:t> 및 삭제</a:t>
            </a:r>
          </a:p>
          <a:p>
            <a:r>
              <a:rPr lang="en-US" altLang="ko-KR" sz="4500" b="1" dirty="0"/>
              <a:t>3. </a:t>
            </a:r>
            <a:r>
              <a:rPr lang="ko-KR" altLang="en-US" sz="4500" b="1" dirty="0"/>
              <a:t>게임마다 커뮤니티</a:t>
            </a:r>
          </a:p>
          <a:p>
            <a:r>
              <a:rPr lang="en-US" altLang="ko-KR" sz="4500" b="1" dirty="0"/>
              <a:t>4. </a:t>
            </a:r>
            <a:r>
              <a:rPr lang="ko-KR" altLang="en-US" sz="4500" b="1" dirty="0"/>
              <a:t>아이템거래</a:t>
            </a:r>
            <a:r>
              <a:rPr lang="en-US" altLang="ko-KR" sz="4500" b="1" dirty="0"/>
              <a:t>, </a:t>
            </a:r>
            <a:r>
              <a:rPr lang="ko-KR" altLang="en-US" sz="4500" b="1" dirty="0"/>
              <a:t>공략 글 작성</a:t>
            </a:r>
          </a:p>
          <a:p>
            <a:r>
              <a:rPr lang="en-US" altLang="ko-KR" sz="4500" b="1" dirty="0"/>
              <a:t>5. </a:t>
            </a:r>
            <a:r>
              <a:rPr lang="ko-KR" altLang="en-US" sz="4500" b="1" dirty="0"/>
              <a:t>미니게임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3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28297" y="2431007"/>
            <a:ext cx="5735406" cy="199598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0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125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149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GOUN</cp:lastModifiedBy>
  <cp:revision>10</cp:revision>
  <dcterms:created xsi:type="dcterms:W3CDTF">2022-08-11T03:03:11Z</dcterms:created>
  <dcterms:modified xsi:type="dcterms:W3CDTF">2022-08-20T06:29:30Z</dcterms:modified>
</cp:coreProperties>
</file>