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324" r:id="rId3"/>
    <p:sldId id="276" r:id="rId4"/>
    <p:sldId id="261" r:id="rId5"/>
    <p:sldId id="277" r:id="rId6"/>
    <p:sldId id="336" r:id="rId7"/>
    <p:sldId id="268" r:id="rId8"/>
    <p:sldId id="332" r:id="rId9"/>
    <p:sldId id="333" r:id="rId10"/>
    <p:sldId id="334" r:id="rId11"/>
    <p:sldId id="258" r:id="rId12"/>
    <p:sldId id="32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23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 showGuides="1">
      <p:cViewPr varScale="1">
        <p:scale>
          <a:sx n="63" d="100"/>
          <a:sy n="63" d="100"/>
        </p:scale>
        <p:origin x="102" y="708"/>
      </p:cViewPr>
      <p:guideLst>
        <p:guide orient="horz" pos="2160"/>
        <p:guide pos="3840"/>
        <p:guide pos="257"/>
        <p:guide orient="horz" pos="264"/>
        <p:guide pos="7423"/>
        <p:guide orient="horz" pos="43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3970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09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2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3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2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0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0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34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 userDrawn="1"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 userDrawn="1"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 userDrawn="1"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 userDrawn="1"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88" r:id="rId11"/>
    <p:sldLayoutId id="2147483687" r:id="rId12"/>
    <p:sldLayoutId id="2147483685" r:id="rId13"/>
    <p:sldLayoutId id="2147483684" r:id="rId14"/>
    <p:sldLayoutId id="2147483681" r:id="rId15"/>
    <p:sldLayoutId id="2147483682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9123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spc="600" dirty="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참 좋은 쇼핑몰</a:t>
            </a:r>
            <a:endParaRPr lang="en-US" sz="160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b="1" dirty="0" smtClean="0">
                <a:solidFill>
                  <a:schemeClr val="accent1"/>
                </a:solidFill>
              </a:rPr>
              <a:t>CHAM</a:t>
            </a:r>
            <a:endParaRPr lang="en-ID" sz="8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75C5B10-A3BD-4F07-BA52-4F707A033CBF}"/>
              </a:ext>
            </a:extLst>
          </p:cNvPr>
          <p:cNvGrpSpPr/>
          <p:nvPr/>
        </p:nvGrpSpPr>
        <p:grpSpPr>
          <a:xfrm>
            <a:off x="1121645" y="1806181"/>
            <a:ext cx="4812007" cy="2818347"/>
            <a:chOff x="2961076" y="1683535"/>
            <a:chExt cx="6750104" cy="39534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8A720-848D-4C06-90E2-5DA717B13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0467A6-6043-4EA1-9180-A26CD9C3A6E9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C84E5A-C957-48DF-8074-6B19B3F3C52F}"/>
              </a:ext>
            </a:extLst>
          </p:cNvPr>
          <p:cNvGrpSpPr/>
          <p:nvPr/>
        </p:nvGrpSpPr>
        <p:grpSpPr>
          <a:xfrm>
            <a:off x="6269850" y="1806181"/>
            <a:ext cx="4812007" cy="2818347"/>
            <a:chOff x="2961076" y="1683535"/>
            <a:chExt cx="6750104" cy="395347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248A96-8A1A-457D-978D-B86D91CAA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97A3C9-B59A-4062-AAC4-A508DE49539D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158E67-71DC-491B-8D7A-CE637D693085}"/>
              </a:ext>
            </a:extLst>
          </p:cNvPr>
          <p:cNvGrpSpPr/>
          <p:nvPr/>
        </p:nvGrpSpPr>
        <p:grpSpPr>
          <a:xfrm>
            <a:off x="3079154" y="1448629"/>
            <a:ext cx="6034911" cy="3534590"/>
            <a:chOff x="2961076" y="1683535"/>
            <a:chExt cx="6750104" cy="395347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5C6CA9F-9A23-41A5-8A8B-0054C0597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F7C20D-3A87-4414-B520-67C77239E0C2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smtClean="0"/>
              <a:t>CHAM</a:t>
            </a:r>
            <a:endParaRPr lang="en-ID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프로젝트 시연</a:t>
            </a:r>
            <a:endParaRPr lang="en-ID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038" y="1740804"/>
            <a:ext cx="4468953" cy="2789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337" y="2039150"/>
            <a:ext cx="1935314" cy="22239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378" y="2039150"/>
            <a:ext cx="1948040" cy="2223981"/>
          </a:xfrm>
          <a:prstGeom prst="rect">
            <a:avLst/>
          </a:prstGeom>
        </p:spPr>
      </p:pic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 txBox="1">
            <a:spLocks/>
          </p:cNvSpPr>
          <p:nvPr/>
        </p:nvSpPr>
        <p:spPr>
          <a:xfrm>
            <a:off x="588294" y="5275394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http://3.34.186.94/</a:t>
            </a:r>
          </a:p>
        </p:txBody>
      </p:sp>
    </p:spTree>
    <p:extLst>
      <p:ext uri="{BB962C8B-B14F-4D97-AF65-F5344CB8AC3E}">
        <p14:creationId xmlns:p14="http://schemas.microsoft.com/office/powerpoint/2010/main" val="11938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For The Attention</a:t>
            </a:r>
            <a:endParaRPr lang="en-US" sz="18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7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ID" dirty="0"/>
          </a:p>
        </p:txBody>
      </p:sp>
      <p:grpSp>
        <p:nvGrpSpPr>
          <p:cNvPr id="2" name="그룹 1"/>
          <p:cNvGrpSpPr/>
          <p:nvPr/>
        </p:nvGrpSpPr>
        <p:grpSpPr>
          <a:xfrm>
            <a:off x="2055658" y="1357503"/>
            <a:ext cx="1313180" cy="2071497"/>
            <a:chOff x="618357" y="2272006"/>
            <a:chExt cx="1313180" cy="20714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057E84-F833-42B2-A3BB-0983D684D482}"/>
                </a:ext>
              </a:extLst>
            </p:cNvPr>
            <p:cNvSpPr txBox="1"/>
            <p:nvPr/>
          </p:nvSpPr>
          <p:spPr>
            <a:xfrm>
              <a:off x="864417" y="2272006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1"/>
                  </a:solidFill>
                  <a:latin typeface="+mj-lt"/>
                  <a:cs typeface="Poppins" panose="02000000000000000000" pitchFamily="2" charset="0"/>
                </a:rPr>
                <a:t>1</a:t>
              </a:r>
              <a:endParaRPr lang="id-ID" sz="8800" b="1" dirty="0">
                <a:solidFill>
                  <a:schemeClr val="accent1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B52E24-A22E-414E-9568-F01B01ABD5E4}"/>
                </a:ext>
              </a:extLst>
            </p:cNvPr>
            <p:cNvSpPr txBox="1"/>
            <p:nvPr/>
          </p:nvSpPr>
          <p:spPr>
            <a:xfrm>
              <a:off x="618357" y="3574062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개요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496702" y="1393176"/>
            <a:ext cx="2629246" cy="2063258"/>
            <a:chOff x="2968593" y="2279003"/>
            <a:chExt cx="2629246" cy="20632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6A7737-E4AE-40D6-B931-8AC107C01C51}"/>
                </a:ext>
              </a:extLst>
            </p:cNvPr>
            <p:cNvSpPr txBox="1"/>
            <p:nvPr/>
          </p:nvSpPr>
          <p:spPr>
            <a:xfrm>
              <a:off x="3984526" y="2279003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2"/>
                  </a:solidFill>
                  <a:latin typeface="+mj-lt"/>
                  <a:cs typeface="Poppins" panose="02000000000000000000" pitchFamily="2" charset="0"/>
                </a:rPr>
                <a:t>2</a:t>
              </a:r>
              <a:endParaRPr lang="id-ID" sz="8800" b="1" dirty="0">
                <a:solidFill>
                  <a:schemeClr val="accent2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ACC97C-3D60-4605-B49D-76A7CBAB3036}"/>
                </a:ext>
              </a:extLst>
            </p:cNvPr>
            <p:cNvSpPr txBox="1"/>
            <p:nvPr/>
          </p:nvSpPr>
          <p:spPr>
            <a:xfrm>
              <a:off x="2968593" y="3572820"/>
              <a:ext cx="26292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4400" dirty="0" smtClean="0">
                  <a:latin typeface="+mj-lt"/>
                  <a:cs typeface="Poppins" panose="02000000000000000000" pitchFamily="2" charset="0"/>
                </a:rPr>
                <a:t> </a:t>
              </a:r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개발환경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77491" y="1349104"/>
            <a:ext cx="2441694" cy="2187300"/>
            <a:chOff x="6219460" y="2131245"/>
            <a:chExt cx="2441694" cy="21873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BEDF38-F1A3-4863-A200-68E64460EA36}"/>
                </a:ext>
              </a:extLst>
            </p:cNvPr>
            <p:cNvSpPr txBox="1"/>
            <p:nvPr/>
          </p:nvSpPr>
          <p:spPr>
            <a:xfrm>
              <a:off x="7041636" y="2131245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3"/>
                  </a:solidFill>
                  <a:latin typeface="+mj-lt"/>
                  <a:cs typeface="Poppins" panose="02000000000000000000" pitchFamily="2" charset="0"/>
                </a:rPr>
                <a:t>3</a:t>
              </a:r>
              <a:endParaRPr lang="id-ID" sz="88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8F35A1-E410-4385-BCD2-7DC435AD7588}"/>
                </a:ext>
              </a:extLst>
            </p:cNvPr>
            <p:cNvSpPr txBox="1"/>
            <p:nvPr/>
          </p:nvSpPr>
          <p:spPr>
            <a:xfrm>
              <a:off x="6219460" y="3549104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주요기능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70086" y="3826150"/>
            <a:ext cx="1313180" cy="2060730"/>
            <a:chOff x="9327726" y="2281531"/>
            <a:chExt cx="1313180" cy="20607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2F8A86-2FE9-4556-83BD-60465507457E}"/>
                </a:ext>
              </a:extLst>
            </p:cNvPr>
            <p:cNvSpPr txBox="1"/>
            <p:nvPr/>
          </p:nvSpPr>
          <p:spPr>
            <a:xfrm>
              <a:off x="9483330" y="2281531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4"/>
                  </a:solidFill>
                  <a:latin typeface="+mj-lt"/>
                  <a:cs typeface="Poppins" panose="02000000000000000000" pitchFamily="2" charset="0"/>
                </a:rPr>
                <a:t>4</a:t>
              </a:r>
              <a:endParaRPr lang="id-ID" sz="8800" b="1" dirty="0">
                <a:solidFill>
                  <a:schemeClr val="accent4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CAD410-FCB5-4B72-A979-2C72D5FACAC7}"/>
                </a:ext>
              </a:extLst>
            </p:cNvPr>
            <p:cNvSpPr txBox="1"/>
            <p:nvPr/>
          </p:nvSpPr>
          <p:spPr>
            <a:xfrm>
              <a:off x="9327726" y="3572820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시연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287873" y="3826150"/>
            <a:ext cx="1313180" cy="1987218"/>
            <a:chOff x="5467892" y="4272379"/>
            <a:chExt cx="1313180" cy="19872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2F8A86-2FE9-4556-83BD-60465507457E}"/>
                </a:ext>
              </a:extLst>
            </p:cNvPr>
            <p:cNvSpPr txBox="1"/>
            <p:nvPr/>
          </p:nvSpPr>
          <p:spPr>
            <a:xfrm>
              <a:off x="5661424" y="4272379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rgbClr val="00B050"/>
                  </a:solidFill>
                  <a:latin typeface="+mj-lt"/>
                  <a:cs typeface="Poppins" panose="02000000000000000000" pitchFamily="2" charset="0"/>
                </a:rPr>
                <a:t>5</a:t>
              </a:r>
              <a:endParaRPr lang="id-ID" sz="8800" b="1" dirty="0">
                <a:solidFill>
                  <a:srgbClr val="00B050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CAD410-FCB5-4B72-A979-2C72D5FACAC7}"/>
                </a:ext>
              </a:extLst>
            </p:cNvPr>
            <p:cNvSpPr txBox="1"/>
            <p:nvPr/>
          </p:nvSpPr>
          <p:spPr>
            <a:xfrm>
              <a:off x="5467892" y="5490156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후기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4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Introduction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3873965"/>
            <a:ext cx="9062454" cy="33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보기 편한 간단한 쇼핑몰</a:t>
            </a:r>
            <a:endParaRPr lang="en-ID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08" y="2117847"/>
            <a:ext cx="4599783" cy="1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smtClean="0"/>
              <a:t>CHAM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52164-53E9-4E69-AAB1-0AF2679FC783}"/>
              </a:ext>
            </a:extLst>
          </p:cNvPr>
          <p:cNvSpPr txBox="1"/>
          <p:nvPr/>
        </p:nvSpPr>
        <p:spPr>
          <a:xfrm>
            <a:off x="7456040" y="3871698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 err="1" smtClean="0">
                <a:latin typeface="+mj-lt"/>
                <a:cs typeface="Poppins" panose="02000000000000000000" pitchFamily="2" charset="0"/>
              </a:rPr>
              <a:t>DataBase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1385F4-B394-4204-ACEC-B154A018D879}"/>
              </a:ext>
            </a:extLst>
          </p:cNvPr>
          <p:cNvSpPr txBox="1"/>
          <p:nvPr/>
        </p:nvSpPr>
        <p:spPr>
          <a:xfrm>
            <a:off x="3754947" y="4148892"/>
            <a:ext cx="508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endParaRPr lang="id-ID" sz="1200" dirty="0">
              <a:solidFill>
                <a:schemeClr val="accent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BB3E26-A937-42AB-995A-76268FCA9BB7}"/>
              </a:ext>
            </a:extLst>
          </p:cNvPr>
          <p:cNvSpPr/>
          <p:nvPr/>
        </p:nvSpPr>
        <p:spPr>
          <a:xfrm>
            <a:off x="7154300" y="4432659"/>
            <a:ext cx="201764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데이터베이스는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을 사용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US" sz="11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Sequelize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를 이용하여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CRUD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96E50C-71DE-47DB-A43F-7E5E61DFEF89}"/>
              </a:ext>
            </a:extLst>
          </p:cNvPr>
          <p:cNvSpPr txBox="1"/>
          <p:nvPr/>
        </p:nvSpPr>
        <p:spPr>
          <a:xfrm>
            <a:off x="1251840" y="3872108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300" dirty="0" smtClean="0">
                <a:latin typeface="+mj-lt"/>
                <a:cs typeface="Poppins" panose="02000000000000000000" pitchFamily="2" charset="0"/>
              </a:rPr>
              <a:t>웹 기본 언어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8C90C3-0B4C-4FF3-8B1F-715068F21535}"/>
              </a:ext>
            </a:extLst>
          </p:cNvPr>
          <p:cNvSpPr txBox="1"/>
          <p:nvPr/>
        </p:nvSpPr>
        <p:spPr>
          <a:xfrm>
            <a:off x="1600492" y="415607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 CSS JS</a:t>
            </a:r>
            <a:endParaRPr lang="id-ID" sz="12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13EE30-8739-4626-87B9-50D38976BE28}"/>
              </a:ext>
            </a:extLst>
          </p:cNvPr>
          <p:cNvSpPr/>
          <p:nvPr/>
        </p:nvSpPr>
        <p:spPr>
          <a:xfrm>
            <a:off x="1051891" y="4433069"/>
            <a:ext cx="201764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는 기본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파일과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Styled-components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를 병행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D0154C-6229-43DA-9517-2D0A13EA93BC}"/>
              </a:ext>
            </a:extLst>
          </p:cNvPr>
          <p:cNvSpPr txBox="1"/>
          <p:nvPr/>
        </p:nvSpPr>
        <p:spPr>
          <a:xfrm>
            <a:off x="5451434" y="3872108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latin typeface="+mj-lt"/>
                <a:cs typeface="Poppins" panose="02000000000000000000" pitchFamily="2" charset="0"/>
              </a:rPr>
              <a:t>Backend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E2450E-3073-4000-8941-3575DAA9AC88}"/>
              </a:ext>
            </a:extLst>
          </p:cNvPr>
          <p:cNvSpPr txBox="1"/>
          <p:nvPr/>
        </p:nvSpPr>
        <p:spPr>
          <a:xfrm>
            <a:off x="5788064" y="415607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Express</a:t>
            </a:r>
            <a:endParaRPr lang="id-ID" sz="1200" dirty="0">
              <a:solidFill>
                <a:schemeClr val="accent3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5D5CE8-8751-47D8-B2CE-903144CC106F}"/>
              </a:ext>
            </a:extLst>
          </p:cNvPr>
          <p:cNvSpPr/>
          <p:nvPr/>
        </p:nvSpPr>
        <p:spPr>
          <a:xfrm>
            <a:off x="5087180" y="4433069"/>
            <a:ext cx="201764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백에서는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Express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를 사용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데이터 통신시 </a:t>
            </a:r>
            <a:r>
              <a:rPr lang="en-US" altLang="ko-KR" sz="1100" dirty="0">
                <a:ea typeface="Open Sans" panose="020B0606030504020204" pitchFamily="34" charset="0"/>
                <a:cs typeface="Open Sans" panose="020B0606030504020204" pitchFamily="34" charset="0"/>
              </a:rPr>
              <a:t>AJAX </a:t>
            </a: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이용</a:t>
            </a:r>
            <a:endParaRPr lang="en-US" altLang="ko-KR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93CAFA-E71E-4BEC-B10E-1492A9D29EDC}"/>
              </a:ext>
            </a:extLst>
          </p:cNvPr>
          <p:cNvSpPr txBox="1"/>
          <p:nvPr/>
        </p:nvSpPr>
        <p:spPr>
          <a:xfrm>
            <a:off x="9544427" y="3872108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 smtClean="0">
                <a:latin typeface="+mj-lt"/>
                <a:cs typeface="Poppins" panose="02000000000000000000" pitchFamily="2" charset="0"/>
              </a:rPr>
              <a:t>Manage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9DCE81-C6BC-4F0A-B55D-1DAF1D359DCF}"/>
              </a:ext>
            </a:extLst>
          </p:cNvPr>
          <p:cNvSpPr txBox="1"/>
          <p:nvPr/>
        </p:nvSpPr>
        <p:spPr>
          <a:xfrm>
            <a:off x="9844187" y="415607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endParaRPr lang="id-ID" sz="1200" dirty="0">
              <a:solidFill>
                <a:schemeClr val="accent5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0EB94B-D3D3-42A4-8DAD-F274912464F4}"/>
              </a:ext>
            </a:extLst>
          </p:cNvPr>
          <p:cNvSpPr/>
          <p:nvPr/>
        </p:nvSpPr>
        <p:spPr>
          <a:xfrm>
            <a:off x="9122464" y="4433069"/>
            <a:ext cx="2017642" cy="31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프로젝트 관리는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로 관리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393E40-9D52-4BFF-9372-87F1015D4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3" y="1768559"/>
            <a:ext cx="1864879" cy="19224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DDB015F-9622-4E3D-86B6-27F2BA59A2E0}"/>
              </a:ext>
            </a:extLst>
          </p:cNvPr>
          <p:cNvSpPr txBox="1"/>
          <p:nvPr/>
        </p:nvSpPr>
        <p:spPr>
          <a:xfrm>
            <a:off x="3333232" y="3871698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latin typeface="+mj-lt"/>
                <a:cs typeface="Poppins" panose="02000000000000000000" pitchFamily="2" charset="0"/>
              </a:rPr>
              <a:t>Frontend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398F8-0289-44F3-9AA3-95CCF4C25595}"/>
              </a:ext>
            </a:extLst>
          </p:cNvPr>
          <p:cNvSpPr txBox="1"/>
          <p:nvPr/>
        </p:nvSpPr>
        <p:spPr>
          <a:xfrm>
            <a:off x="7817532" y="415525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endParaRPr lang="id-ID" sz="1200" dirty="0">
              <a:solidFill>
                <a:schemeClr val="accent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7">
            <a:extLst>
              <a:ext uri="{FF2B5EF4-FFF2-40B4-BE49-F238E27FC236}">
                <a16:creationId xmlns:a16="http://schemas.microsoft.com/office/drawing/2014/main" id="{68DBDB0F-76C4-4C3B-B621-A1208967C98E}"/>
              </a:ext>
            </a:extLst>
          </p:cNvPr>
          <p:cNvSpPr/>
          <p:nvPr/>
        </p:nvSpPr>
        <p:spPr>
          <a:xfrm>
            <a:off x="3000234" y="4432659"/>
            <a:ext cx="2017642" cy="823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프론트에서는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기반의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React 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프레임워크를 사용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데이터 통신시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AJAX 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이용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React-Logo-1 - TechInfini Solutions Pvt. Ltd.TechInfini Solutions Pvt. Lt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28" y="1750436"/>
            <a:ext cx="1932748" cy="186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urse : Express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70" y="1576502"/>
            <a:ext cx="3435975" cy="20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71DEBEF-871A-4799-9788-95E16E6AAF2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37" y="1457305"/>
            <a:ext cx="2505989" cy="209511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717F431-BE1A-49C2-A156-0CCEFAE7267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27" y="1791189"/>
            <a:ext cx="2645515" cy="16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smtClean="0"/>
              <a:t>CHAM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구조</a:t>
            </a:r>
            <a:endParaRPr lang="en-ID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1272134"/>
            <a:ext cx="9857232" cy="45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5929806" y="2003501"/>
            <a:ext cx="53975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정규표현식을 사용해서 회원가입 정보들의 양식을 제한한다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1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Bcrypto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를 사용해서 비밀번호를 암호화 시켜 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DB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에 저장</a:t>
            </a:r>
            <a:endParaRPr lang="en-US" altLang="ko-KR" sz="11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6524CB-0999-489B-AD56-6CFBE847BF78}"/>
              </a:ext>
            </a:extLst>
          </p:cNvPr>
          <p:cNvSpPr txBox="1"/>
          <p:nvPr/>
        </p:nvSpPr>
        <p:spPr>
          <a:xfrm>
            <a:off x="2715615" y="4159902"/>
            <a:ext cx="54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01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0DC830-AF57-4C99-9368-601F75464923}"/>
              </a:ext>
            </a:extLst>
          </p:cNvPr>
          <p:cNvSpPr txBox="1"/>
          <p:nvPr/>
        </p:nvSpPr>
        <p:spPr>
          <a:xfrm>
            <a:off x="3221140" y="4190679"/>
            <a:ext cx="257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lt"/>
              </a:rPr>
              <a:t>비밀번호 암호화</a:t>
            </a:r>
            <a:endParaRPr lang="en-US" sz="2000" dirty="0">
              <a:latin typeface="+mj-lt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79A96F-3DCD-46E0-9504-0C6C556FE038}"/>
              </a:ext>
            </a:extLst>
          </p:cNvPr>
          <p:cNvSpPr txBox="1"/>
          <p:nvPr/>
        </p:nvSpPr>
        <p:spPr>
          <a:xfrm>
            <a:off x="2715615" y="4590790"/>
            <a:ext cx="3380385" cy="54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5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Bcrypt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를 이용하여 </a:t>
            </a:r>
            <a:r>
              <a: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DB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에 비밀번호 </a:t>
            </a:r>
            <a:r>
              <a:rPr lang="ko-KR" altLang="en-US" sz="105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저장시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암호화</a:t>
            </a:r>
            <a:endParaRPr lang="en-US" altLang="ko-KR" sz="105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로그인 </a:t>
            </a:r>
            <a:r>
              <a:rPr lang="ko-KR" altLang="en-US" sz="105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시도시에도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암호화된 값과 비교 후 로그인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384D44-1000-48F7-AA64-6A25E264F46F}"/>
              </a:ext>
            </a:extLst>
          </p:cNvPr>
          <p:cNvSpPr txBox="1"/>
          <p:nvPr/>
        </p:nvSpPr>
        <p:spPr>
          <a:xfrm>
            <a:off x="6964003" y="410767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02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4A1954C-4ABB-45D5-B6AB-00DC1C432C72}"/>
              </a:ext>
            </a:extLst>
          </p:cNvPr>
          <p:cNvSpPr txBox="1"/>
          <p:nvPr/>
        </p:nvSpPr>
        <p:spPr>
          <a:xfrm>
            <a:off x="7514658" y="4138452"/>
            <a:ext cx="257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lt"/>
              </a:rPr>
              <a:t>좌우로 넘기는 </a:t>
            </a:r>
            <a:r>
              <a:rPr lang="en-US" altLang="ko-KR" sz="2000" dirty="0" smtClean="0">
                <a:latin typeface="+mj-lt"/>
              </a:rPr>
              <a:t>UI</a:t>
            </a:r>
            <a:endParaRPr lang="en-US" sz="2000" dirty="0">
              <a:latin typeface="+mj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C220DA-A064-4DDE-B2ED-7B5D403FA8AD}"/>
              </a:ext>
            </a:extLst>
          </p:cNvPr>
          <p:cNvSpPr txBox="1"/>
          <p:nvPr/>
        </p:nvSpPr>
        <p:spPr>
          <a:xfrm>
            <a:off x="6964003" y="4538563"/>
            <a:ext cx="3380385" cy="789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기존 늘어져있는 창들을 없애고 버튼을 이용하여 좌우로 넘기는 </a:t>
            </a:r>
            <a:r>
              <a: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UI</a:t>
            </a:r>
          </a:p>
          <a:p>
            <a:pPr algn="just">
              <a:lnSpc>
                <a:spcPct val="150000"/>
              </a:lnSpc>
            </a:pP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사용자들의 능동적 참여를 유도 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5929806" y="1541836"/>
            <a:ext cx="455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/>
                </a:solidFill>
                <a:latin typeface="+mj-lt"/>
              </a:rPr>
              <a:t>정규표현식을 이용한 회원가입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7" y="1442733"/>
            <a:ext cx="4285371" cy="25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grpSp>
        <p:nvGrpSpPr>
          <p:cNvPr id="2" name="그룹 1"/>
          <p:cNvGrpSpPr/>
          <p:nvPr/>
        </p:nvGrpSpPr>
        <p:grpSpPr>
          <a:xfrm>
            <a:off x="3044513" y="4049987"/>
            <a:ext cx="3380385" cy="952960"/>
            <a:chOff x="526534" y="4107675"/>
            <a:chExt cx="3380385" cy="109242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05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판매자 전용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61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 계정으로 로그인시 메뉴 활성화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총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판매금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월별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판매금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일별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판매금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조회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9808" y="2555361"/>
            <a:ext cx="3380385" cy="1195334"/>
            <a:chOff x="526534" y="4107675"/>
            <a:chExt cx="3380385" cy="13702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02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프로필 변경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939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프로필이미지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이름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닉네임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폰번호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주소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이메일을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변경할수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있다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판매자로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신청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95968" y="2605099"/>
            <a:ext cx="3380385" cy="923337"/>
            <a:chOff x="526534" y="4107675"/>
            <a:chExt cx="3380385" cy="10584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03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3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장바구니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장바구니에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담아논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물건들을 구매가능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수량 조절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99171" y="3976680"/>
            <a:ext cx="3380385" cy="923016"/>
            <a:chOff x="526534" y="4107675"/>
            <a:chExt cx="3380385" cy="105809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04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주문 목록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구매한 목록들을 알려줌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리뷰작성가능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15273" y="1335185"/>
            <a:ext cx="3380385" cy="923016"/>
            <a:chOff x="526534" y="4107675"/>
            <a:chExt cx="3380385" cy="10580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01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유저 관리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운영자 계정으로 로그인시 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각 유저의 등급을 관리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할수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있음</a:t>
              </a:r>
              <a:r>
                <a:rPr 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4" name="Freeform: Shape 34">
            <a:extLst>
              <a:ext uri="{FF2B5EF4-FFF2-40B4-BE49-F238E27FC236}">
                <a16:creationId xmlns:a16="http://schemas.microsoft.com/office/drawing/2014/main" id="{DCEBC031-A690-4500-80D0-AD01B50574EF}"/>
              </a:ext>
            </a:extLst>
          </p:cNvPr>
          <p:cNvSpPr/>
          <p:nvPr/>
        </p:nvSpPr>
        <p:spPr>
          <a:xfrm>
            <a:off x="6476354" y="1941758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Freeform: Shape 35">
            <a:extLst>
              <a:ext uri="{FF2B5EF4-FFF2-40B4-BE49-F238E27FC236}">
                <a16:creationId xmlns:a16="http://schemas.microsoft.com/office/drawing/2014/main" id="{9BEB15F8-2C95-41F2-A0BD-99F0293C294E}"/>
              </a:ext>
            </a:extLst>
          </p:cNvPr>
          <p:cNvSpPr/>
          <p:nvPr/>
        </p:nvSpPr>
        <p:spPr>
          <a:xfrm>
            <a:off x="9359904" y="571500"/>
            <a:ext cx="2832096" cy="4339368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0A135861-A9BB-482E-B603-EFAF21DC2EB2}"/>
              </a:ext>
            </a:extLst>
          </p:cNvPr>
          <p:cNvSpPr/>
          <p:nvPr/>
        </p:nvSpPr>
        <p:spPr>
          <a:xfrm>
            <a:off x="6476353" y="-601629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17A187F9-A2B5-4CB7-8516-5F1CA0DCBDB6}"/>
              </a:ext>
            </a:extLst>
          </p:cNvPr>
          <p:cNvSpPr/>
          <p:nvPr/>
        </p:nvSpPr>
        <p:spPr>
          <a:xfrm>
            <a:off x="9359904" y="4485143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Freeform: Shape 39">
            <a:extLst>
              <a:ext uri="{FF2B5EF4-FFF2-40B4-BE49-F238E27FC236}">
                <a16:creationId xmlns:a16="http://schemas.microsoft.com/office/drawing/2014/main" id="{7B2C4789-C453-4749-8143-186ADC09335E}"/>
              </a:ext>
            </a:extLst>
          </p:cNvPr>
          <p:cNvSpPr/>
          <p:nvPr/>
        </p:nvSpPr>
        <p:spPr>
          <a:xfrm>
            <a:off x="6476353" y="4485143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93" y="2479663"/>
            <a:ext cx="2716262" cy="1872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66" y="5081368"/>
            <a:ext cx="2419687" cy="1776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483" y="5173179"/>
            <a:ext cx="2325835" cy="1593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273" y="1221560"/>
            <a:ext cx="1979947" cy="29820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060" y="72689"/>
            <a:ext cx="2615928" cy="1737913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3070240" y="5244810"/>
            <a:ext cx="3380385" cy="679490"/>
            <a:chOff x="526534" y="4107675"/>
            <a:chExt cx="3380385" cy="7789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06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포인트 시스템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4"/>
              <a:ext cx="3380385" cy="348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구매금액의 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5%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만큼 포인트 적립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6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버튼들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grpSp>
        <p:nvGrpSpPr>
          <p:cNvPr id="2" name="그룹 1"/>
          <p:cNvGrpSpPr/>
          <p:nvPr/>
        </p:nvGrpSpPr>
        <p:grpSpPr>
          <a:xfrm>
            <a:off x="3095968" y="3791817"/>
            <a:ext cx="3380385" cy="679488"/>
            <a:chOff x="526534" y="4107675"/>
            <a:chExt cx="3380385" cy="77892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06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판매 물건 관리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수락한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판매물건을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삭제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078065" y="1358688"/>
            <a:ext cx="3380385" cy="679488"/>
            <a:chOff x="526534" y="4107675"/>
            <a:chExt cx="3380385" cy="7789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02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+mj-lt"/>
                </a:rPr>
                <a:t>판매승인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판매자가 신청한 물건을 승인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거절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5273" y="2642510"/>
            <a:ext cx="3380385" cy="679488"/>
            <a:chOff x="526534" y="4107675"/>
            <a:chExt cx="3380385" cy="77892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03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3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+mj-lt"/>
                </a:rPr>
                <a:t>판매승인</a:t>
              </a:r>
              <a:r>
                <a:rPr lang="ko-KR" altLang="en-US" sz="2000" dirty="0" smtClean="0">
                  <a:latin typeface="+mj-lt"/>
                </a:rPr>
                <a:t> 확인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신청한 물건의 승인 여부 확인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78064" y="2584050"/>
            <a:ext cx="3380385" cy="679488"/>
            <a:chOff x="526534" y="4107675"/>
            <a:chExt cx="3380385" cy="7789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04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1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슬라이드 관리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좌측 슬라이드 광고판에 슬라이드 추가 가능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15273" y="1335185"/>
            <a:ext cx="3380385" cy="923337"/>
            <a:chOff x="526534" y="4107675"/>
            <a:chExt cx="3380385" cy="10584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01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+mj-lt"/>
                </a:rPr>
                <a:t>물건올리기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 계정으로 로그인시 활성화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운영자가 수락하면 물건 업로드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07988" y="3791817"/>
            <a:ext cx="3497261" cy="679488"/>
            <a:chOff x="526534" y="4107675"/>
            <a:chExt cx="3380385" cy="7789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05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판매자 신청 현황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판매자로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신청한 건들을 수락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거절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320" y="1485737"/>
            <a:ext cx="6074152" cy="35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오류신고</a:t>
            </a:r>
            <a:r>
              <a:rPr lang="ko-KR" altLang="en-US" dirty="0" smtClean="0"/>
              <a:t> 및 제안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3" y="1438274"/>
            <a:ext cx="3728102" cy="469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415059"/>
            <a:ext cx="6701419" cy="27190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4653456" y="1904860"/>
            <a:ext cx="5397585" cy="56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폼 제출시 작성자 아이디와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보낸 페이지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11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내용등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전송</a:t>
            </a:r>
            <a:endParaRPr lang="en-US" altLang="ko-KR" sz="11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issue</a:t>
            </a:r>
            <a:r>
              <a:rPr lang="ko-KR" altLang="en-US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자동 생성하여 오류 관리</a:t>
            </a:r>
            <a:endParaRPr lang="en-US" altLang="ko-KR" sz="11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4653456" y="1443195"/>
            <a:ext cx="455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/>
                </a:solidFill>
                <a:latin typeface="+mj-lt"/>
              </a:rPr>
              <a:t>오류 신고 및 개선사항 제안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99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9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11994</TotalTime>
  <Words>312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Kozuka Gothic Pr6N EL</vt:lpstr>
      <vt:lpstr>Open Sans</vt:lpstr>
      <vt:lpstr>Open Sans Light</vt:lpstr>
      <vt:lpstr>Poppins</vt:lpstr>
      <vt:lpstr>Arial</vt:lpstr>
      <vt:lpstr>Office Theme</vt:lpstr>
      <vt:lpstr>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KGA_030</cp:lastModifiedBy>
  <cp:revision>117</cp:revision>
  <dcterms:created xsi:type="dcterms:W3CDTF">2016-11-04T05:31:34Z</dcterms:created>
  <dcterms:modified xsi:type="dcterms:W3CDTF">2022-10-28T00:46:56Z</dcterms:modified>
</cp:coreProperties>
</file>