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76" r:id="rId4"/>
    <p:sldId id="261" r:id="rId5"/>
    <p:sldId id="277" r:id="rId6"/>
    <p:sldId id="336" r:id="rId7"/>
    <p:sldId id="268" r:id="rId8"/>
    <p:sldId id="332" r:id="rId9"/>
    <p:sldId id="333" r:id="rId10"/>
    <p:sldId id="334" r:id="rId11"/>
    <p:sldId id="258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63" d="100"/>
          <a:sy n="63" d="100"/>
        </p:scale>
        <p:origin x="102" y="708"/>
      </p:cViewPr>
      <p:guideLst>
        <p:guide orient="horz" pos="2160"/>
        <p:guide pos="3840"/>
        <p:guide pos="257"/>
        <p:guide orient="horz" pos="264"/>
        <p:guide pos="7423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spc="600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참 좋은 쇼핑몰</a:t>
            </a:r>
            <a:endParaRPr lang="en-US" sz="160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smtClean="0">
                <a:solidFill>
                  <a:schemeClr val="accent1"/>
                </a:solidFill>
              </a:rPr>
              <a:t>CHAM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C5B10-A3BD-4F07-BA52-4F707A033CBF}"/>
              </a:ext>
            </a:extLst>
          </p:cNvPr>
          <p:cNvGrpSpPr/>
          <p:nvPr/>
        </p:nvGrpSpPr>
        <p:grpSpPr>
          <a:xfrm>
            <a:off x="1121645" y="1806181"/>
            <a:ext cx="4812007" cy="2818347"/>
            <a:chOff x="2961076" y="1683535"/>
            <a:chExt cx="6750104" cy="39534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8A720-848D-4C06-90E2-5DA717B1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467A6-6043-4EA1-9180-A26CD9C3A6E9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C84E5A-C957-48DF-8074-6B19B3F3C52F}"/>
              </a:ext>
            </a:extLst>
          </p:cNvPr>
          <p:cNvGrpSpPr/>
          <p:nvPr/>
        </p:nvGrpSpPr>
        <p:grpSpPr>
          <a:xfrm>
            <a:off x="6269850" y="1806181"/>
            <a:ext cx="4812007" cy="2818347"/>
            <a:chOff x="2961076" y="1683535"/>
            <a:chExt cx="6750104" cy="3953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248A96-8A1A-457D-978D-B86D91CA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97A3C9-B59A-4062-AAC4-A508DE49539D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58E67-71DC-491B-8D7A-CE637D693085}"/>
              </a:ext>
            </a:extLst>
          </p:cNvPr>
          <p:cNvGrpSpPr/>
          <p:nvPr/>
        </p:nvGrpSpPr>
        <p:grpSpPr>
          <a:xfrm>
            <a:off x="3079154" y="1448629"/>
            <a:ext cx="6034911" cy="3534590"/>
            <a:chOff x="2961076" y="1683535"/>
            <a:chExt cx="6750104" cy="39534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C6CA9F-9A23-41A5-8A8B-0054C0597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7C20D-3A87-4414-B520-67C77239E0C2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시연</a:t>
            </a:r>
            <a:endParaRPr lang="en-ID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38" y="1740804"/>
            <a:ext cx="4468953" cy="278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37" y="2039150"/>
            <a:ext cx="1935314" cy="2223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378" y="2039150"/>
            <a:ext cx="1948040" cy="2223981"/>
          </a:xfrm>
          <a:prstGeom prst="rect">
            <a:avLst/>
          </a:prstGeom>
        </p:spPr>
      </p:pic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 txBox="1">
            <a:spLocks/>
          </p:cNvSpPr>
          <p:nvPr/>
        </p:nvSpPr>
        <p:spPr>
          <a:xfrm>
            <a:off x="588294" y="5275394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http://3.34.186.94/</a:t>
            </a:r>
          </a:p>
        </p:txBody>
      </p:sp>
    </p:spTree>
    <p:extLst>
      <p:ext uri="{BB962C8B-B14F-4D97-AF65-F5344CB8AC3E}">
        <p14:creationId xmlns:p14="http://schemas.microsoft.com/office/powerpoint/2010/main" val="1193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2055658" y="1357503"/>
            <a:ext cx="1313180" cy="2071497"/>
            <a:chOff x="618357" y="2272006"/>
            <a:chExt cx="1313180" cy="20714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57E84-F833-42B2-A3BB-0983D684D482}"/>
                </a:ext>
              </a:extLst>
            </p:cNvPr>
            <p:cNvSpPr txBox="1"/>
            <p:nvPr/>
          </p:nvSpPr>
          <p:spPr>
            <a:xfrm>
              <a:off x="864417" y="2272006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1"/>
                  </a:solidFill>
                  <a:latin typeface="+mj-lt"/>
                  <a:cs typeface="Poppins" panose="02000000000000000000" pitchFamily="2" charset="0"/>
                </a:rPr>
                <a:t>1</a:t>
              </a:r>
              <a:endParaRPr lang="id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52E24-A22E-414E-9568-F01B01ABD5E4}"/>
                </a:ext>
              </a:extLst>
            </p:cNvPr>
            <p:cNvSpPr txBox="1"/>
            <p:nvPr/>
          </p:nvSpPr>
          <p:spPr>
            <a:xfrm>
              <a:off x="618357" y="357406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개요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6702" y="1393176"/>
            <a:ext cx="2629246" cy="2063258"/>
            <a:chOff x="2968593" y="2279003"/>
            <a:chExt cx="2629246" cy="2063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A7737-E4AE-40D6-B931-8AC107C01C51}"/>
                </a:ext>
              </a:extLst>
            </p:cNvPr>
            <p:cNvSpPr txBox="1"/>
            <p:nvPr/>
          </p:nvSpPr>
          <p:spPr>
            <a:xfrm>
              <a:off x="3984526" y="2279003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2"/>
                  </a:solidFill>
                  <a:latin typeface="+mj-lt"/>
                  <a:cs typeface="Poppins" panose="02000000000000000000" pitchFamily="2" charset="0"/>
                </a:rPr>
                <a:t>2</a:t>
              </a:r>
              <a:endParaRPr lang="id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CC97C-3D60-4605-B49D-76A7CBAB3036}"/>
                </a:ext>
              </a:extLst>
            </p:cNvPr>
            <p:cNvSpPr txBox="1"/>
            <p:nvPr/>
          </p:nvSpPr>
          <p:spPr>
            <a:xfrm>
              <a:off x="2968593" y="3572820"/>
              <a:ext cx="2629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400" dirty="0" smtClean="0">
                  <a:latin typeface="+mj-lt"/>
                  <a:cs typeface="Poppins" panose="02000000000000000000" pitchFamily="2" charset="0"/>
                </a:rPr>
                <a:t> </a:t>
              </a:r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개발환경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77491" y="1349104"/>
            <a:ext cx="2441694" cy="2187300"/>
            <a:chOff x="6219460" y="2131245"/>
            <a:chExt cx="2441694" cy="21873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EDF38-F1A3-4863-A200-68E64460EA36}"/>
                </a:ext>
              </a:extLst>
            </p:cNvPr>
            <p:cNvSpPr txBox="1"/>
            <p:nvPr/>
          </p:nvSpPr>
          <p:spPr>
            <a:xfrm>
              <a:off x="7041636" y="2131245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3"/>
                  </a:solidFill>
                  <a:latin typeface="+mj-lt"/>
                  <a:cs typeface="Poppins" panose="02000000000000000000" pitchFamily="2" charset="0"/>
                </a:rPr>
                <a:t>3</a:t>
              </a:r>
              <a:endParaRPr lang="id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8F35A1-E410-4385-BCD2-7DC435AD7588}"/>
                </a:ext>
              </a:extLst>
            </p:cNvPr>
            <p:cNvSpPr txBox="1"/>
            <p:nvPr/>
          </p:nvSpPr>
          <p:spPr>
            <a:xfrm>
              <a:off x="6219460" y="354910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주요기능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70086" y="3826150"/>
            <a:ext cx="1313180" cy="2060730"/>
            <a:chOff x="9327726" y="2281531"/>
            <a:chExt cx="1313180" cy="20607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9483330" y="2281531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4"/>
                  </a:solidFill>
                  <a:latin typeface="+mj-lt"/>
                  <a:cs typeface="Poppins" panose="02000000000000000000" pitchFamily="2" charset="0"/>
                </a:rPr>
                <a:t>4</a:t>
              </a:r>
              <a:endParaRPr lang="id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9327726" y="357282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시연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287873" y="3826150"/>
            <a:ext cx="1313180" cy="1987218"/>
            <a:chOff x="5467892" y="4272379"/>
            <a:chExt cx="1313180" cy="198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5661424" y="4272379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rgbClr val="00B050"/>
                  </a:solidFill>
                  <a:latin typeface="+mj-lt"/>
                  <a:cs typeface="Poppins" panose="02000000000000000000" pitchFamily="2" charset="0"/>
                </a:rPr>
                <a:t>5</a:t>
              </a:r>
              <a:endParaRPr lang="id-ID" sz="8800" b="1" dirty="0">
                <a:solidFill>
                  <a:srgbClr val="00B050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5467892" y="5490156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후기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Introduction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33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보기 편한 간단한 쇼핑몰</a:t>
            </a: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08" y="2117847"/>
            <a:ext cx="4599783" cy="1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456040" y="3871698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 smtClean="0">
                <a:latin typeface="+mj-lt"/>
                <a:cs typeface="Poppins" panose="02000000000000000000" pitchFamily="2" charset="0"/>
              </a:rPr>
              <a:t>DataBase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3754947" y="4148892"/>
            <a:ext cx="50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54300" y="443265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데이터베이스는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을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이용하여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251840" y="3872108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 smtClean="0">
                <a:latin typeface="+mj-lt"/>
                <a:cs typeface="Poppins" panose="02000000000000000000" pitchFamily="2" charset="0"/>
              </a:rPr>
              <a:t>웹 기본 언어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600492" y="415607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CSS JS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3EE30-8739-4626-87B9-50D38976BE28}"/>
              </a:ext>
            </a:extLst>
          </p:cNvPr>
          <p:cNvSpPr/>
          <p:nvPr/>
        </p:nvSpPr>
        <p:spPr>
          <a:xfrm>
            <a:off x="1051891" y="443306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는 기본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파일과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Styled-components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병행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451434" y="3872108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Backend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788064" y="415607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백에서는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544427" y="387210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latin typeface="+mj-lt"/>
                <a:cs typeface="Poppins" panose="02000000000000000000" pitchFamily="2" charset="0"/>
              </a:rPr>
              <a:t>Manage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844187" y="4156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4" y="4433069"/>
            <a:ext cx="2017642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프로젝트 관리는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로 관리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" y="1768559"/>
            <a:ext cx="1864879" cy="1922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333232" y="3871698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Frontend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7817532" y="415525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00234" y="4432659"/>
            <a:ext cx="2017642" cy="82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프론트에서는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기반의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프레임워크를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React-Logo-1 - TechInfini Solutions Pvt. Ltd.TechInfini Solutions Pvt.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28" y="1750436"/>
            <a:ext cx="1932748" cy="18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rse : Express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0" y="1576502"/>
            <a:ext cx="3435975" cy="20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1457305"/>
            <a:ext cx="2505989" cy="209511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27" y="1791189"/>
            <a:ext cx="2645515" cy="1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272134"/>
            <a:ext cx="9857232" cy="45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정규표현식을 사용해서 회원가입 정보들의 양식을 제한한다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Bcrypto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사용해서 비밀번호를 암호화 시켜 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저장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2715615" y="4159902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3221140" y="4190679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비밀번호 암호화</a:t>
            </a:r>
            <a:endParaRPr lang="en-US" sz="2000" dirty="0"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2715615" y="4590790"/>
            <a:ext cx="3380385" cy="54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이용하여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비밀번호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저장시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</a:t>
            </a:r>
            <a:endParaRPr lang="en-US" altLang="ko-KR" sz="105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로그인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시도시에도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암호화된 값과 비교 후 로그인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6964003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7514658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좌우로 넘기는 </a:t>
            </a:r>
            <a:r>
              <a:rPr lang="en-US" altLang="ko-KR" sz="2000" dirty="0" smtClean="0">
                <a:latin typeface="+mj-lt"/>
              </a:rPr>
              <a:t>UI</a:t>
            </a:r>
            <a:endParaRPr lang="en-US" sz="20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6964003" y="4538563"/>
            <a:ext cx="3380385" cy="78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기존 늘어져있는 창들을 없애고 버튼을 이용하여 좌우로 넘기는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UI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사용자들의 능동적 참여를 유도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정규표현식을 이용한 회원가입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7" y="1442733"/>
            <a:ext cx="4285371" cy="2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44513" y="4049987"/>
            <a:ext cx="3380385" cy="952960"/>
            <a:chOff x="526534" y="4107675"/>
            <a:chExt cx="3380385" cy="10924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전용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6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메뉴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총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월별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일별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조회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9808" y="2555361"/>
            <a:ext cx="3380385" cy="1195334"/>
            <a:chOff x="526534" y="4107675"/>
            <a:chExt cx="3380385" cy="13702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프로필 변경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9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프로필이미지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닉네임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폰번호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주소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이메일을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변경할수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있다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95968" y="2605099"/>
            <a:ext cx="3380385" cy="923337"/>
            <a:chOff x="526534" y="4107675"/>
            <a:chExt cx="3380385" cy="10584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장바구니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장바구니에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담아논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물건들을 구매가능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수량 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9171" y="3976680"/>
            <a:ext cx="3380385" cy="923016"/>
            <a:chOff x="526534" y="4107675"/>
            <a:chExt cx="3380385" cy="10580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주문 목록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구매한 목록들을 알려줌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리뷰작성가능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016"/>
            <a:chOff x="526534" y="4107675"/>
            <a:chExt cx="3380385" cy="10580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유저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 계정으로 로그인시 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각 유저의 등급을 관리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있음</a:t>
              </a:r>
              <a:r>
                <a:rPr 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571500"/>
            <a:ext cx="2832096" cy="4339368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93" y="2479663"/>
            <a:ext cx="2716262" cy="1872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66" y="5081368"/>
            <a:ext cx="2419687" cy="177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83" y="5173179"/>
            <a:ext cx="2325835" cy="1593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273" y="1221560"/>
            <a:ext cx="1979947" cy="29820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0" y="72689"/>
            <a:ext cx="2615928" cy="173791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3070240" y="5244810"/>
            <a:ext cx="3380385" cy="679490"/>
            <a:chOff x="526534" y="4107675"/>
            <a:chExt cx="3380385" cy="7789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포인트 시스템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4"/>
              <a:ext cx="3380385" cy="348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구매금액의 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5%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만큼 포인트 적립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6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버튼들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95968" y="3791817"/>
            <a:ext cx="3380385" cy="679488"/>
            <a:chOff x="526534" y="4107675"/>
            <a:chExt cx="3380385" cy="77892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 물건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수락한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판매물건을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삭제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78065" y="1358688"/>
            <a:ext cx="3380385" cy="679488"/>
            <a:chOff x="526534" y="4107675"/>
            <a:chExt cx="3380385" cy="7789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판매자가 신청한 물건을 승인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73" y="2642510"/>
            <a:ext cx="3380385" cy="679488"/>
            <a:chOff x="526534" y="4107675"/>
            <a:chExt cx="3380385" cy="7789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r>
                <a:rPr lang="ko-KR" altLang="en-US" sz="2000" dirty="0" smtClean="0">
                  <a:latin typeface="+mj-lt"/>
                </a:rPr>
                <a:t> 확인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신청한 물건의 승인 여부 확인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78064" y="2584050"/>
            <a:ext cx="3380385" cy="679488"/>
            <a:chOff x="526534" y="4107675"/>
            <a:chExt cx="3380385" cy="7789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1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슬라이드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좌측 슬라이드 광고판에 슬라이드 추가 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337"/>
            <a:chOff x="526534" y="4107675"/>
            <a:chExt cx="3380385" cy="10584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물건올리기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운영자가 수락하면 물건 업로드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7988" y="3791817"/>
            <a:ext cx="3497261" cy="679488"/>
            <a:chOff x="526534" y="4107675"/>
            <a:chExt cx="3380385" cy="7789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신청 현황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신청한 건들을 수락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20" y="1485737"/>
            <a:ext cx="6074152" cy="35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오류신고</a:t>
            </a:r>
            <a:r>
              <a:rPr lang="ko-KR" altLang="en-US" dirty="0" smtClean="0"/>
              <a:t> 및 제안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3" y="1438274"/>
            <a:ext cx="3728102" cy="469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415059"/>
            <a:ext cx="6701419" cy="2719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4653456" y="1904860"/>
            <a:ext cx="5397585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폼 제출시 작성자 아이디와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보낸 페이지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내용등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전송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issue</a:t>
            </a:r>
            <a:r>
              <a:rPr lang="ko-KR" alt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자동 생성하여 오류 관리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4653456" y="1443195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오류 신고 및 개선사항 제안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9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12004</TotalTime>
  <Words>312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Kozuka Gothic Pr6N EL</vt:lpstr>
      <vt:lpstr>Open Sans</vt:lpstr>
      <vt:lpstr>Open Sans Light</vt:lpstr>
      <vt:lpstr>Poppins</vt:lpstr>
      <vt:lpstr>Arial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KGA_030</cp:lastModifiedBy>
  <cp:revision>117</cp:revision>
  <dcterms:created xsi:type="dcterms:W3CDTF">2016-11-04T05:31:34Z</dcterms:created>
  <dcterms:modified xsi:type="dcterms:W3CDTF">2022-10-31T07:14:06Z</dcterms:modified>
</cp:coreProperties>
</file>