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91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C5F7-13A9-1D53-1BE5-1D2286CF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886E2E-1BCC-9F35-11BF-48DF43EE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27397-3A1C-C5DC-F917-56C133DB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CD682-F864-A56D-DEDC-8EE87BA5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4F27-952A-D861-AC98-9AC04F4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BBA7-4F1C-922F-C448-FAF4F198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2B8F2-028F-10BF-D82D-0BCFD731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FFBC2-4BE1-0918-8C98-3EFA71F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8DE8E-AE5D-FBDC-C3FC-6C264808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43A1F-FE4E-4E46-776D-C9D5FA7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0ED443-9DE7-8A25-C4E8-42A24FC73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820D8-9CED-BDBE-FFB2-EF5240BA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9395C-C0F4-F1BB-C170-67CB8FDE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5EF14-73DC-AFD2-530A-14B11AC4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20B7B-A5CC-0F58-30B5-4C4F7832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20B18-F2AA-6721-7D7F-9E6D91FB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50442-4087-6F92-3EBA-68593E1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926F2-79F2-8BA7-F27D-EDC50113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D1A38-A271-2656-8601-5933A414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89A61-B55E-FF3B-6513-A14A391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9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6625E-BAA9-883B-5931-D7903317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97B36-106E-DE3C-61DC-CC9D3577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E3312-5F80-8DA0-2203-13AC427D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A1AC-47E7-5E67-7787-A9F703CA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E1345-CC68-07A8-3686-956CAC59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ECBC-06FA-0283-A017-C368EBD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9FEFC-7111-37DD-BA4D-A3A89E303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1F103-989E-F9A3-9993-A23E023D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3BD35-BEE2-BEB8-7F78-71A217D3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20A45-5D4A-7899-540D-1905109F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5A812-34AB-A8FB-6C16-D94F2D20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1EB-488B-D528-DFB2-C077ECEF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492F9-3AE1-F45E-AC74-2C942239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10207-1FC7-CFC0-7A95-EC077CF00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D5992-83C8-ECD1-1A26-784DA1AA5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86E0CE-4826-325D-0E26-B068CEF9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7A157-3A35-DA0F-3E12-76ECC1A6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BC46A-B04E-79A7-4560-63C76B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874099-C434-9D32-D4F1-B6F59B96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9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54FC-E4EC-8DCE-B106-223C6658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8D406-6BDA-8FF4-D845-9C8B4E7D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395BF6-7BF6-50E7-8789-898C94E8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CB9C59-5C3B-C3B2-9B01-25A706C4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609500-42D7-9934-E124-380AC99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4133A3-9FCA-1B83-C0DC-95201E1E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99DF85-6CF0-AE98-0D0E-486CCA7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7C400-AE8A-EDD6-87C2-0FEC84EC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685F9-6ED2-29E0-A91E-57A0C5F6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8018F-3410-B254-BBC6-B750C8E30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578CA-A6FF-6B72-3EDC-C7DE331C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E32A9-FD4E-EA30-4970-B1FD6249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84040-2E08-6B74-D860-6CBB0B92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E8D3-0AA0-7D02-0367-990E3F7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CDF94E-196A-7C56-CC57-1BC6CF710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363129-4253-EFF8-C614-BA4E17C2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60EC4-EC03-5623-9B83-610984F1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1C991-DEA0-F9CF-DD32-F11B93DF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F65F64-8FF9-F76A-C279-0FC523E5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8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240D0C-E7EF-233C-D731-BA4A2F41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E0673-5070-058E-C629-441C5E07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4744F-C323-D27D-4C00-DDD01F2AD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9BC6-CE33-4B0A-ACC4-4C43D62D314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DADCC-4DBD-A8C9-45DC-41F57021C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3EBEC-1A6B-049B-4E9F-BD043E6E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3CE7-6FE0-4D6E-BC45-A23581DEA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gdata-culture.kr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324" y="176509"/>
            <a:ext cx="9144000" cy="1054146"/>
          </a:xfrm>
        </p:spPr>
        <p:txBody>
          <a:bodyPr/>
          <a:lstStyle/>
          <a:p>
            <a:r>
              <a:rPr lang="ko-KR" altLang="en-US" dirty="0"/>
              <a:t>동기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C93C4-7A60-A03A-DEA6-C18719A6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" y="389068"/>
            <a:ext cx="4664848" cy="2160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FEE37E-61CE-2793-4739-DA8991F3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0" y="228524"/>
            <a:ext cx="3638178" cy="30017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B9F18F-2854-030D-233D-95E2E981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2" y="3291594"/>
            <a:ext cx="3632550" cy="3389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89D7F-62FC-2E46-C313-C9BFE720CFF6}"/>
              </a:ext>
            </a:extLst>
          </p:cNvPr>
          <p:cNvSpPr txBox="1"/>
          <p:nvPr/>
        </p:nvSpPr>
        <p:spPr>
          <a:xfrm>
            <a:off x="4538400" y="4433454"/>
            <a:ext cx="7121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여행 전문 조사기관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컨슈머인사이트는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지난 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9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월 실시한 ‘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2021 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여름휴가 및 여행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조사’에서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2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만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7056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명을 대상으로 ‘코로나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19 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이후 희망하는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여행’에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대해 자유롭게 기술하도록 하고 이 중 여행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·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관광과 관련해 유의미한 단어 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7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만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6276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건을 추출해 특성을 분석했다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. (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해당 데이터는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한국지능정보사회진흥원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(NIA)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의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빅데이터센터구축사업을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통해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한국문화정보원 </a:t>
            </a:r>
            <a:r>
              <a:rPr lang="ko-KR" altLang="en-US" b="0" i="0" dirty="0" err="1">
                <a:solidFill>
                  <a:srgbClr val="393C42"/>
                </a:solidFill>
                <a:effectLst/>
                <a:latin typeface="NanumBarunGothic"/>
              </a:rPr>
              <a:t>문화빅데이터플랫폼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 마켓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C(</a:t>
            </a:r>
            <a:r>
              <a:rPr lang="en-US" altLang="ko-KR" b="0" i="0" u="none" strike="noStrike" dirty="0">
                <a:solidFill>
                  <a:srgbClr val="0000FF"/>
                </a:solidFill>
                <a:effectLst/>
                <a:latin typeface="NanumBarunGothic"/>
                <a:hlinkClick r:id="rId5"/>
              </a:rPr>
              <a:t>www.bigdata-culture.kr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)</a:t>
            </a:r>
            <a:r>
              <a:rPr lang="ko-KR" altLang="en-US" b="0" i="0" dirty="0">
                <a:solidFill>
                  <a:srgbClr val="393C42"/>
                </a:solidFill>
                <a:effectLst/>
                <a:latin typeface="NanumBarunGothic"/>
              </a:rPr>
              <a:t>에서 공개될 예정이다</a:t>
            </a:r>
            <a:r>
              <a:rPr lang="en-US" altLang="ko-KR" b="0" i="0" dirty="0">
                <a:solidFill>
                  <a:srgbClr val="393C42"/>
                </a:solidFill>
                <a:effectLst/>
                <a:latin typeface="NanumBarunGothic"/>
              </a:rPr>
              <a:t>.)</a:t>
            </a:r>
          </a:p>
          <a:p>
            <a:r>
              <a:rPr lang="en-US" altLang="ko-KR" dirty="0"/>
              <a:t>https://www.consumerinsight.co.kr/travel/report_view.aspx?idx=3208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6998F-7AA4-B108-7E6D-303A5C414F2B}"/>
              </a:ext>
            </a:extLst>
          </p:cNvPr>
          <p:cNvSpPr txBox="1"/>
          <p:nvPr/>
        </p:nvSpPr>
        <p:spPr>
          <a:xfrm>
            <a:off x="6282743" y="3230311"/>
            <a:ext cx="363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설문조사 출처 없어서 애매</a:t>
            </a:r>
            <a:endParaRPr lang="en-US" altLang="ko-KR" dirty="0"/>
          </a:p>
          <a:p>
            <a:r>
              <a:rPr lang="en-US" altLang="ko-KR" dirty="0"/>
              <a:t>https://www.traveltimes.co.kr/news/articleView.html?idxno=402187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357FFF-2D95-866B-5FCF-77A3B063B741}"/>
              </a:ext>
            </a:extLst>
          </p:cNvPr>
          <p:cNvSpPr txBox="1"/>
          <p:nvPr/>
        </p:nvSpPr>
        <p:spPr>
          <a:xfrm>
            <a:off x="544945" y="2505670"/>
            <a:ext cx="466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http://www.kcti.re.kr/webzine2/webzineView.action?issue_count=128&amp;menu_seq=3&amp;board_seq=2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1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874"/>
            <a:ext cx="9144000" cy="1088980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ko-KR" altLang="en-US" dirty="0" err="1"/>
              <a:t>여행앱</a:t>
            </a:r>
            <a:r>
              <a:rPr lang="ko-KR" altLang="en-US" dirty="0"/>
              <a:t>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4020A-2343-5403-15C6-98525A3A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72" y="3429000"/>
            <a:ext cx="2608424" cy="2225351"/>
          </a:xfrm>
        </p:spPr>
        <p:txBody>
          <a:bodyPr>
            <a:normAutofit/>
          </a:bodyPr>
          <a:lstStyle/>
          <a:p>
            <a:r>
              <a:rPr lang="ko-KR" altLang="en-US" dirty="0"/>
              <a:t>기존 앱은 예약 시스템이 </a:t>
            </a:r>
            <a:endParaRPr lang="en-US" altLang="ko-KR" dirty="0"/>
          </a:p>
          <a:p>
            <a:r>
              <a:rPr lang="ko-KR" altLang="en-US" dirty="0"/>
              <a:t>메인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76CF76-EF0F-DA4A-2A42-B70C2A664580}"/>
              </a:ext>
            </a:extLst>
          </p:cNvPr>
          <p:cNvCxnSpPr/>
          <p:nvPr/>
        </p:nvCxnSpPr>
        <p:spPr>
          <a:xfrm>
            <a:off x="4572000" y="4124130"/>
            <a:ext cx="1091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A07E08-5FF6-5C39-A3DE-309849F3EEFD}"/>
              </a:ext>
            </a:extLst>
          </p:cNvPr>
          <p:cNvSpPr txBox="1"/>
          <p:nvPr/>
        </p:nvSpPr>
        <p:spPr>
          <a:xfrm>
            <a:off x="7156579" y="4030825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여행중이 메인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44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기술스택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4020A-2343-5403-15C6-98525A3AD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페이지 예시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4020A-2343-5403-15C6-98525A3AD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9CCC3-2246-5BCB-E486-305C0DAE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5062"/>
            <a:ext cx="9144000" cy="949643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B104BA-1752-B77A-A730-0E887F90D72E}"/>
              </a:ext>
            </a:extLst>
          </p:cNvPr>
          <p:cNvSpPr/>
          <p:nvPr/>
        </p:nvSpPr>
        <p:spPr>
          <a:xfrm>
            <a:off x="4911634" y="2098766"/>
            <a:ext cx="2717075" cy="172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C7C0B6-096E-F8AF-0089-91ADA6F2317D}"/>
              </a:ext>
            </a:extLst>
          </p:cNvPr>
          <p:cNvSpPr/>
          <p:nvPr/>
        </p:nvSpPr>
        <p:spPr>
          <a:xfrm>
            <a:off x="8120743" y="4271146"/>
            <a:ext cx="2717075" cy="172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C9477-C636-42E9-DB65-24D8BFBAB7D0}"/>
              </a:ext>
            </a:extLst>
          </p:cNvPr>
          <p:cNvSpPr/>
          <p:nvPr/>
        </p:nvSpPr>
        <p:spPr>
          <a:xfrm>
            <a:off x="1715588" y="4271147"/>
            <a:ext cx="2717075" cy="172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트래블메이커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52060E-8301-83AD-70D9-EF8D274998F7}"/>
              </a:ext>
            </a:extLst>
          </p:cNvPr>
          <p:cNvCxnSpPr/>
          <p:nvPr/>
        </p:nvCxnSpPr>
        <p:spPr>
          <a:xfrm>
            <a:off x="7419703" y="3429000"/>
            <a:ext cx="1236617" cy="97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BC0262-66B0-5482-D928-3B680618C1D1}"/>
              </a:ext>
            </a:extLst>
          </p:cNvPr>
          <p:cNvCxnSpPr>
            <a:cxnSpLocks/>
          </p:cNvCxnSpPr>
          <p:nvPr/>
        </p:nvCxnSpPr>
        <p:spPr>
          <a:xfrm flipH="1">
            <a:off x="4511040" y="5133294"/>
            <a:ext cx="3519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1FB5EE-C779-44FB-E6A8-B4825BC2B389}"/>
              </a:ext>
            </a:extLst>
          </p:cNvPr>
          <p:cNvCxnSpPr>
            <a:cxnSpLocks/>
          </p:cNvCxnSpPr>
          <p:nvPr/>
        </p:nvCxnSpPr>
        <p:spPr>
          <a:xfrm flipV="1">
            <a:off x="3648891" y="3429000"/>
            <a:ext cx="1262743" cy="7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0317F5-33B9-80D8-9961-209DF0B16E1A}"/>
              </a:ext>
            </a:extLst>
          </p:cNvPr>
          <p:cNvCxnSpPr>
            <a:cxnSpLocks/>
          </p:cNvCxnSpPr>
          <p:nvPr/>
        </p:nvCxnSpPr>
        <p:spPr>
          <a:xfrm flipH="1">
            <a:off x="4019739" y="3603279"/>
            <a:ext cx="1186004" cy="80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751E228-EC32-50AC-2EF8-354C1919EF2C}"/>
              </a:ext>
            </a:extLst>
          </p:cNvPr>
          <p:cNvCxnSpPr>
            <a:cxnSpLocks/>
          </p:cNvCxnSpPr>
          <p:nvPr/>
        </p:nvCxnSpPr>
        <p:spPr>
          <a:xfrm>
            <a:off x="4590107" y="5359651"/>
            <a:ext cx="344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AF0D267-9507-F2E9-0AAD-718CCE930ECF}"/>
              </a:ext>
            </a:extLst>
          </p:cNvPr>
          <p:cNvCxnSpPr>
            <a:cxnSpLocks/>
          </p:cNvCxnSpPr>
          <p:nvPr/>
        </p:nvCxnSpPr>
        <p:spPr>
          <a:xfrm flipH="1" flipV="1">
            <a:off x="7134131" y="3666653"/>
            <a:ext cx="1195618" cy="9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A67964-C88A-CDC4-A28A-B604E9FCCA31}"/>
              </a:ext>
            </a:extLst>
          </p:cNvPr>
          <p:cNvSpPr txBox="1"/>
          <p:nvPr/>
        </p:nvSpPr>
        <p:spPr>
          <a:xfrm>
            <a:off x="2983247" y="3358836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공모 상금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043371-B6CB-C180-3FBB-21A1C816E557}"/>
              </a:ext>
            </a:extLst>
          </p:cNvPr>
          <p:cNvSpPr txBox="1"/>
          <p:nvPr/>
        </p:nvSpPr>
        <p:spPr>
          <a:xfrm>
            <a:off x="4484633" y="4078751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명소 제공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02F41D-6BE2-15CE-3BD6-020B43F44A3F}"/>
              </a:ext>
            </a:extLst>
          </p:cNvPr>
          <p:cNvSpPr txBox="1"/>
          <p:nvPr/>
        </p:nvSpPr>
        <p:spPr>
          <a:xfrm>
            <a:off x="7906930" y="3459757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홍보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6258BB-5F0B-A353-23DA-82D293BBEA8E}"/>
              </a:ext>
            </a:extLst>
          </p:cNvPr>
          <p:cNvSpPr txBox="1"/>
          <p:nvPr/>
        </p:nvSpPr>
        <p:spPr>
          <a:xfrm>
            <a:off x="6566824" y="4165783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자금 순환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FBD3F6-7A57-FAD9-C508-471350E4BCB9}"/>
              </a:ext>
            </a:extLst>
          </p:cNvPr>
          <p:cNvSpPr txBox="1"/>
          <p:nvPr/>
        </p:nvSpPr>
        <p:spPr>
          <a:xfrm>
            <a:off x="5566503" y="4753400"/>
            <a:ext cx="12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 후기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FDDCF-AEC8-7BFB-52BF-A6309D889E75}"/>
              </a:ext>
            </a:extLst>
          </p:cNvPr>
          <p:cNvSpPr txBox="1"/>
          <p:nvPr/>
        </p:nvSpPr>
        <p:spPr>
          <a:xfrm>
            <a:off x="5566503" y="5449174"/>
            <a:ext cx="147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여행지 제공</a:t>
            </a:r>
          </a:p>
        </p:txBody>
      </p:sp>
    </p:spTree>
    <p:extLst>
      <p:ext uri="{BB962C8B-B14F-4D97-AF65-F5344CB8AC3E}">
        <p14:creationId xmlns:p14="http://schemas.microsoft.com/office/powerpoint/2010/main" val="34936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NanumBarunGothic</vt:lpstr>
      <vt:lpstr>맑은 고딕</vt:lpstr>
      <vt:lpstr>Arial</vt:lpstr>
      <vt:lpstr>Office 테마</vt:lpstr>
      <vt:lpstr>동기</vt:lpstr>
      <vt:lpstr>기존 여행앱 비교</vt:lpstr>
      <vt:lpstr>기술스택</vt:lpstr>
      <vt:lpstr>페이지 예시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트래블메이커 기획안</dc:title>
  <dc:creator>박 태석</dc:creator>
  <cp:lastModifiedBy>박 태석</cp:lastModifiedBy>
  <cp:revision>2</cp:revision>
  <dcterms:created xsi:type="dcterms:W3CDTF">2022-09-15T14:25:25Z</dcterms:created>
  <dcterms:modified xsi:type="dcterms:W3CDTF">2022-09-15T14:54:55Z</dcterms:modified>
</cp:coreProperties>
</file>