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100" d="100"/>
          <a:sy n="100" d="100"/>
        </p:scale>
        <p:origin x="2154" y="1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81B2D-E5B8-44F0-897D-351C10487F3C}" type="doc">
      <dgm:prSet loTypeId="urn:microsoft.com/office/officeart/2005/8/layout/process1" loCatId="process" qsTypeId="urn:microsoft.com/office/officeart/2005/8/quickstyle/simple1" qsCatId="simple" csTypeId="urn:microsoft.com/office/officeart/2005/8/colors/accent0_3" csCatId="mainScheme" phldr="1"/>
      <dgm:spPr/>
    </dgm:pt>
    <dgm:pt modelId="{6D01E5F3-1755-47A3-9958-389E5D8B8D7C}">
      <dgm:prSet phldrT="[文本]"/>
      <dgm:spPr/>
      <dgm:t>
        <a:bodyPr/>
        <a:lstStyle/>
        <a:p>
          <a:r>
            <a:rPr lang="de-DE" dirty="0" err="1"/>
            <a:t>x_img</a:t>
          </a:r>
          <a:r>
            <a:rPr lang="de-DE" dirty="0"/>
            <a:t>, </a:t>
          </a:r>
          <a:r>
            <a:rPr lang="de-DE" dirty="0" err="1"/>
            <a:t>y_img</a:t>
          </a:r>
          <a:endParaRPr lang="de-DE" dirty="0"/>
        </a:p>
      </dgm:t>
    </dgm:pt>
    <dgm:pt modelId="{9E9AD948-B600-4A9C-87B6-6398DE694A8C}" type="parTrans" cxnId="{6B5CFF6F-A775-45E3-973D-ED5A352FEAF0}">
      <dgm:prSet/>
      <dgm:spPr/>
      <dgm:t>
        <a:bodyPr/>
        <a:lstStyle/>
        <a:p>
          <a:endParaRPr lang="de-DE"/>
        </a:p>
      </dgm:t>
    </dgm:pt>
    <dgm:pt modelId="{D55C74CE-FBA2-42E4-959D-B39020C27A99}" type="sibTrans" cxnId="{6B5CFF6F-A775-45E3-973D-ED5A352FEAF0}">
      <dgm:prSet/>
      <dgm:spPr/>
      <dgm:t>
        <a:bodyPr/>
        <a:lstStyle/>
        <a:p>
          <a:endParaRPr lang="de-DE"/>
        </a:p>
      </dgm:t>
    </dgm:pt>
    <dgm:pt modelId="{33EC1DCE-2D2B-4A67-B3EC-8FEB53696F7B}">
      <dgm:prSet phldrT="[文本]"/>
      <dgm:spPr/>
      <dgm:t>
        <a:bodyPr/>
        <a:lstStyle/>
        <a:p>
          <a:r>
            <a:rPr lang="de-DE" dirty="0" err="1"/>
            <a:t>x_ref</a:t>
          </a:r>
          <a:r>
            <a:rPr lang="de-DE" dirty="0"/>
            <a:t>, </a:t>
          </a:r>
          <a:r>
            <a:rPr lang="de-DE" dirty="0" err="1"/>
            <a:t>y_ref</a:t>
          </a:r>
          <a:endParaRPr lang="de-DE" dirty="0"/>
        </a:p>
      </dgm:t>
    </dgm:pt>
    <dgm:pt modelId="{92C83AFE-E00E-4992-B5AB-937E7695F33D}" type="parTrans" cxnId="{EB05F18D-3342-4EFD-907E-6FF771FF9282}">
      <dgm:prSet/>
      <dgm:spPr/>
      <dgm:t>
        <a:bodyPr/>
        <a:lstStyle/>
        <a:p>
          <a:endParaRPr lang="de-DE"/>
        </a:p>
      </dgm:t>
    </dgm:pt>
    <dgm:pt modelId="{10355749-594F-4C6E-9DA3-289D1A1DAD25}" type="sibTrans" cxnId="{EB05F18D-3342-4EFD-907E-6FF771FF9282}">
      <dgm:prSet/>
      <dgm:spPr/>
      <dgm:t>
        <a:bodyPr/>
        <a:lstStyle/>
        <a:p>
          <a:endParaRPr lang="de-DE"/>
        </a:p>
      </dgm:t>
    </dgm:pt>
    <dgm:pt modelId="{FE7B5684-F232-49A0-B011-305AD8088807}">
      <dgm:prSet phldrT="[文本]"/>
      <dgm:spPr/>
      <dgm:t>
        <a:bodyPr/>
        <a:lstStyle/>
        <a:p>
          <a:r>
            <a:rPr lang="de-DE" dirty="0"/>
            <a:t>x, y</a:t>
          </a:r>
        </a:p>
      </dgm:t>
    </dgm:pt>
    <dgm:pt modelId="{9B8E14F4-A691-438F-9EDC-BFD2B5EEBFB7}" type="parTrans" cxnId="{60354A32-0F95-4352-A811-792EE4381B5A}">
      <dgm:prSet/>
      <dgm:spPr/>
      <dgm:t>
        <a:bodyPr/>
        <a:lstStyle/>
        <a:p>
          <a:endParaRPr lang="de-DE"/>
        </a:p>
      </dgm:t>
    </dgm:pt>
    <dgm:pt modelId="{0D630089-D2CC-4AED-AE2D-FEB404B2A46D}" type="sibTrans" cxnId="{60354A32-0F95-4352-A811-792EE4381B5A}">
      <dgm:prSet/>
      <dgm:spPr/>
      <dgm:t>
        <a:bodyPr/>
        <a:lstStyle/>
        <a:p>
          <a:endParaRPr lang="de-DE"/>
        </a:p>
      </dgm:t>
    </dgm:pt>
    <dgm:pt modelId="{65B83640-9675-43EE-8598-53653F674F2E}" type="pres">
      <dgm:prSet presAssocID="{52081B2D-E5B8-44F0-897D-351C10487F3C}" presName="Name0" presStyleCnt="0">
        <dgm:presLayoutVars>
          <dgm:dir/>
          <dgm:resizeHandles val="exact"/>
        </dgm:presLayoutVars>
      </dgm:prSet>
      <dgm:spPr/>
    </dgm:pt>
    <dgm:pt modelId="{4CCDAE49-A68D-4A73-A07F-06E43C06979C}" type="pres">
      <dgm:prSet presAssocID="{6D01E5F3-1755-47A3-9958-389E5D8B8D7C}" presName="node" presStyleLbl="node1" presStyleIdx="0" presStyleCnt="3" custScaleX="132060" custScaleY="95573">
        <dgm:presLayoutVars>
          <dgm:bulletEnabled val="1"/>
        </dgm:presLayoutVars>
      </dgm:prSet>
      <dgm:spPr/>
    </dgm:pt>
    <dgm:pt modelId="{A8EE81CE-B8D1-4F0E-B89B-9C35D272424B}" type="pres">
      <dgm:prSet presAssocID="{D55C74CE-FBA2-42E4-959D-B39020C27A99}" presName="sibTrans" presStyleLbl="sibTrans2D1" presStyleIdx="0" presStyleCnt="2"/>
      <dgm:spPr/>
    </dgm:pt>
    <dgm:pt modelId="{6AEE31CF-A967-4CB9-B523-9317E6D61384}" type="pres">
      <dgm:prSet presAssocID="{D55C74CE-FBA2-42E4-959D-B39020C27A99}" presName="connectorText" presStyleLbl="sibTrans2D1" presStyleIdx="0" presStyleCnt="2"/>
      <dgm:spPr/>
    </dgm:pt>
    <dgm:pt modelId="{A6CA2941-FC7D-4E2F-84FE-14DABC2D61B3}" type="pres">
      <dgm:prSet presAssocID="{33EC1DCE-2D2B-4A67-B3EC-8FEB53696F7B}" presName="node" presStyleLbl="node1" presStyleIdx="1" presStyleCnt="3" custScaleX="131055" custScaleY="101045">
        <dgm:presLayoutVars>
          <dgm:bulletEnabled val="1"/>
        </dgm:presLayoutVars>
      </dgm:prSet>
      <dgm:spPr/>
    </dgm:pt>
    <dgm:pt modelId="{8EFB37B9-3544-43D6-BB8C-875241C48EA8}" type="pres">
      <dgm:prSet presAssocID="{10355749-594F-4C6E-9DA3-289D1A1DAD25}" presName="sibTrans" presStyleLbl="sibTrans2D1" presStyleIdx="1" presStyleCnt="2"/>
      <dgm:spPr/>
    </dgm:pt>
    <dgm:pt modelId="{12C39C87-4311-42B6-9B6F-DD89E2B8E756}" type="pres">
      <dgm:prSet presAssocID="{10355749-594F-4C6E-9DA3-289D1A1DAD25}" presName="connectorText" presStyleLbl="sibTrans2D1" presStyleIdx="1" presStyleCnt="2"/>
      <dgm:spPr/>
    </dgm:pt>
    <dgm:pt modelId="{FAF20B31-C775-40FE-81BE-DF6628C23631}" type="pres">
      <dgm:prSet presAssocID="{FE7B5684-F232-49A0-B011-305AD8088807}" presName="node" presStyleLbl="node1" presStyleIdx="2" presStyleCnt="3">
        <dgm:presLayoutVars>
          <dgm:bulletEnabled val="1"/>
        </dgm:presLayoutVars>
      </dgm:prSet>
      <dgm:spPr/>
    </dgm:pt>
  </dgm:ptLst>
  <dgm:cxnLst>
    <dgm:cxn modelId="{C2E58431-E773-4099-9BAF-C6B75AB05224}" type="presOf" srcId="{10355749-594F-4C6E-9DA3-289D1A1DAD25}" destId="{12C39C87-4311-42B6-9B6F-DD89E2B8E756}" srcOrd="1" destOrd="0" presId="urn:microsoft.com/office/officeart/2005/8/layout/process1"/>
    <dgm:cxn modelId="{60354A32-0F95-4352-A811-792EE4381B5A}" srcId="{52081B2D-E5B8-44F0-897D-351C10487F3C}" destId="{FE7B5684-F232-49A0-B011-305AD8088807}" srcOrd="2" destOrd="0" parTransId="{9B8E14F4-A691-438F-9EDC-BFD2B5EEBFB7}" sibTransId="{0D630089-D2CC-4AED-AE2D-FEB404B2A46D}"/>
    <dgm:cxn modelId="{CD225F33-91B2-42E9-BBBE-711FE1BD90F8}" type="presOf" srcId="{D55C74CE-FBA2-42E4-959D-B39020C27A99}" destId="{6AEE31CF-A967-4CB9-B523-9317E6D61384}" srcOrd="1" destOrd="0" presId="urn:microsoft.com/office/officeart/2005/8/layout/process1"/>
    <dgm:cxn modelId="{482A2C49-7D99-4505-9B4D-4E5023C936BD}" type="presOf" srcId="{D55C74CE-FBA2-42E4-959D-B39020C27A99}" destId="{A8EE81CE-B8D1-4F0E-B89B-9C35D272424B}" srcOrd="0" destOrd="0" presId="urn:microsoft.com/office/officeart/2005/8/layout/process1"/>
    <dgm:cxn modelId="{F179CE6B-6E35-4BC0-82DF-56F2E14E2628}" type="presOf" srcId="{33EC1DCE-2D2B-4A67-B3EC-8FEB53696F7B}" destId="{A6CA2941-FC7D-4E2F-84FE-14DABC2D61B3}" srcOrd="0" destOrd="0" presId="urn:microsoft.com/office/officeart/2005/8/layout/process1"/>
    <dgm:cxn modelId="{6B5CFF6F-A775-45E3-973D-ED5A352FEAF0}" srcId="{52081B2D-E5B8-44F0-897D-351C10487F3C}" destId="{6D01E5F3-1755-47A3-9958-389E5D8B8D7C}" srcOrd="0" destOrd="0" parTransId="{9E9AD948-B600-4A9C-87B6-6398DE694A8C}" sibTransId="{D55C74CE-FBA2-42E4-959D-B39020C27A99}"/>
    <dgm:cxn modelId="{A0592A87-CFAB-43AE-BCBA-F6CD49BE7CDA}" type="presOf" srcId="{6D01E5F3-1755-47A3-9958-389E5D8B8D7C}" destId="{4CCDAE49-A68D-4A73-A07F-06E43C06979C}" srcOrd="0" destOrd="0" presId="urn:microsoft.com/office/officeart/2005/8/layout/process1"/>
    <dgm:cxn modelId="{EB05F18D-3342-4EFD-907E-6FF771FF9282}" srcId="{52081B2D-E5B8-44F0-897D-351C10487F3C}" destId="{33EC1DCE-2D2B-4A67-B3EC-8FEB53696F7B}" srcOrd="1" destOrd="0" parTransId="{92C83AFE-E00E-4992-B5AB-937E7695F33D}" sibTransId="{10355749-594F-4C6E-9DA3-289D1A1DAD25}"/>
    <dgm:cxn modelId="{2DF200BB-CF63-4652-BD31-66B3CC90A9A5}" type="presOf" srcId="{FE7B5684-F232-49A0-B011-305AD8088807}" destId="{FAF20B31-C775-40FE-81BE-DF6628C23631}" srcOrd="0" destOrd="0" presId="urn:microsoft.com/office/officeart/2005/8/layout/process1"/>
    <dgm:cxn modelId="{050D88CA-0C67-4C44-B131-44280A0F2AEC}" type="presOf" srcId="{52081B2D-E5B8-44F0-897D-351C10487F3C}" destId="{65B83640-9675-43EE-8598-53653F674F2E}" srcOrd="0" destOrd="0" presId="urn:microsoft.com/office/officeart/2005/8/layout/process1"/>
    <dgm:cxn modelId="{BCB5A8E8-6095-4B78-BA3F-01A30396DA77}" type="presOf" srcId="{10355749-594F-4C6E-9DA3-289D1A1DAD25}" destId="{8EFB37B9-3544-43D6-BB8C-875241C48EA8}" srcOrd="0" destOrd="0" presId="urn:microsoft.com/office/officeart/2005/8/layout/process1"/>
    <dgm:cxn modelId="{06703316-7353-47B3-A900-BD1BAB0A5CA9}" type="presParOf" srcId="{65B83640-9675-43EE-8598-53653F674F2E}" destId="{4CCDAE49-A68D-4A73-A07F-06E43C06979C}" srcOrd="0" destOrd="0" presId="urn:microsoft.com/office/officeart/2005/8/layout/process1"/>
    <dgm:cxn modelId="{DB184D2D-C629-4F0E-9171-76C439D18575}" type="presParOf" srcId="{65B83640-9675-43EE-8598-53653F674F2E}" destId="{A8EE81CE-B8D1-4F0E-B89B-9C35D272424B}" srcOrd="1" destOrd="0" presId="urn:microsoft.com/office/officeart/2005/8/layout/process1"/>
    <dgm:cxn modelId="{DC928C93-5056-40E2-B84B-43E120CF2747}" type="presParOf" srcId="{A8EE81CE-B8D1-4F0E-B89B-9C35D272424B}" destId="{6AEE31CF-A967-4CB9-B523-9317E6D61384}" srcOrd="0" destOrd="0" presId="urn:microsoft.com/office/officeart/2005/8/layout/process1"/>
    <dgm:cxn modelId="{8313B957-35EF-4029-AE42-7A6E42565267}" type="presParOf" srcId="{65B83640-9675-43EE-8598-53653F674F2E}" destId="{A6CA2941-FC7D-4E2F-84FE-14DABC2D61B3}" srcOrd="2" destOrd="0" presId="urn:microsoft.com/office/officeart/2005/8/layout/process1"/>
    <dgm:cxn modelId="{218E1F32-C0BC-48D9-AB9E-C1C5BD0076D1}" type="presParOf" srcId="{65B83640-9675-43EE-8598-53653F674F2E}" destId="{8EFB37B9-3544-43D6-BB8C-875241C48EA8}" srcOrd="3" destOrd="0" presId="urn:microsoft.com/office/officeart/2005/8/layout/process1"/>
    <dgm:cxn modelId="{C671BFE2-5A28-4ECB-8CA1-CB067B35CF4F}" type="presParOf" srcId="{8EFB37B9-3544-43D6-BB8C-875241C48EA8}" destId="{12C39C87-4311-42B6-9B6F-DD89E2B8E756}" srcOrd="0" destOrd="0" presId="urn:microsoft.com/office/officeart/2005/8/layout/process1"/>
    <dgm:cxn modelId="{9977815E-A9C3-4DAC-96E9-57637940A3A0}" type="presParOf" srcId="{65B83640-9675-43EE-8598-53653F674F2E}" destId="{FAF20B31-C775-40FE-81BE-DF6628C23631}" srcOrd="4"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DAE49-A68D-4A73-A07F-06E43C06979C}">
      <dsp:nvSpPr>
        <dsp:cNvPr id="0" name=""/>
        <dsp:cNvSpPr/>
      </dsp:nvSpPr>
      <dsp:spPr>
        <a:xfrm>
          <a:off x="888" y="202824"/>
          <a:ext cx="1340361" cy="637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err="1"/>
            <a:t>x_img</a:t>
          </a:r>
          <a:r>
            <a:rPr lang="de-DE" sz="1600" kern="1200" dirty="0"/>
            <a:t>, </a:t>
          </a:r>
          <a:r>
            <a:rPr lang="de-DE" sz="1600" kern="1200" dirty="0" err="1"/>
            <a:t>y_img</a:t>
          </a:r>
          <a:endParaRPr lang="de-DE" sz="1600" kern="1200" dirty="0"/>
        </a:p>
      </dsp:txBody>
      <dsp:txXfrm>
        <a:off x="19560" y="221496"/>
        <a:ext cx="1303017" cy="600180"/>
      </dsp:txXfrm>
    </dsp:sp>
    <dsp:sp modelId="{A8EE81CE-B8D1-4F0E-B89B-9C35D272424B}">
      <dsp:nvSpPr>
        <dsp:cNvPr id="0" name=""/>
        <dsp:cNvSpPr/>
      </dsp:nvSpPr>
      <dsp:spPr>
        <a:xfrm>
          <a:off x="1442745" y="395731"/>
          <a:ext cx="215172" cy="25171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e-DE" sz="1000" kern="1200"/>
        </a:p>
      </dsp:txBody>
      <dsp:txXfrm>
        <a:off x="1442745" y="446073"/>
        <a:ext cx="150620" cy="151026"/>
      </dsp:txXfrm>
    </dsp:sp>
    <dsp:sp modelId="{A6CA2941-FC7D-4E2F-84FE-14DABC2D61B3}">
      <dsp:nvSpPr>
        <dsp:cNvPr id="0" name=""/>
        <dsp:cNvSpPr/>
      </dsp:nvSpPr>
      <dsp:spPr>
        <a:xfrm>
          <a:off x="1747234" y="184574"/>
          <a:ext cx="1330160" cy="6740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err="1"/>
            <a:t>x_ref</a:t>
          </a:r>
          <a:r>
            <a:rPr lang="de-DE" sz="1600" kern="1200" dirty="0"/>
            <a:t>, </a:t>
          </a:r>
          <a:r>
            <a:rPr lang="de-DE" sz="1600" kern="1200" dirty="0" err="1"/>
            <a:t>y_ref</a:t>
          </a:r>
          <a:endParaRPr lang="de-DE" sz="1600" kern="1200" dirty="0"/>
        </a:p>
      </dsp:txBody>
      <dsp:txXfrm>
        <a:off x="1766976" y="204316"/>
        <a:ext cx="1290676" cy="634541"/>
      </dsp:txXfrm>
    </dsp:sp>
    <dsp:sp modelId="{8EFB37B9-3544-43D6-BB8C-875241C48EA8}">
      <dsp:nvSpPr>
        <dsp:cNvPr id="0" name=""/>
        <dsp:cNvSpPr/>
      </dsp:nvSpPr>
      <dsp:spPr>
        <a:xfrm>
          <a:off x="3178891" y="395731"/>
          <a:ext cx="215172" cy="25171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e-DE" sz="1000" kern="1200"/>
        </a:p>
      </dsp:txBody>
      <dsp:txXfrm>
        <a:off x="3178891" y="446073"/>
        <a:ext cx="150620" cy="151026"/>
      </dsp:txXfrm>
    </dsp:sp>
    <dsp:sp modelId="{FAF20B31-C775-40FE-81BE-DF6628C23631}">
      <dsp:nvSpPr>
        <dsp:cNvPr id="0" name=""/>
        <dsp:cNvSpPr/>
      </dsp:nvSpPr>
      <dsp:spPr>
        <a:xfrm>
          <a:off x="3483380" y="188059"/>
          <a:ext cx="1014963" cy="6670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x, y</a:t>
          </a:r>
        </a:p>
      </dsp:txBody>
      <dsp:txXfrm>
        <a:off x="3502917" y="207596"/>
        <a:ext cx="975889" cy="6279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39028-9A5D-4067-A39F-08A5C1E7A357}"/>
              </a:ext>
            </a:extLst>
          </p:cNvPr>
          <p:cNvSpPr>
            <a:spLocks noGrp="1"/>
          </p:cNvSpPr>
          <p:nvPr>
            <p:ph type="ctrTitle"/>
          </p:nvPr>
        </p:nvSpPr>
        <p:spPr>
          <a:xfrm>
            <a:off x="1524000" y="1122363"/>
            <a:ext cx="9144000" cy="2387600"/>
          </a:xfrm>
        </p:spPr>
        <p:txBody>
          <a:bodyPr anchor="b"/>
          <a:lstStyle>
            <a:lvl1pPr algn="ctr">
              <a:defRPr sz="6000"/>
            </a:lvl1pPr>
          </a:lstStyle>
          <a:p>
            <a:r>
              <a:rPr lang="zh-CN" altLang="de-DE"/>
              <a:t>单击此处编辑母版标题样式</a:t>
            </a:r>
            <a:endParaRPr lang="de-DE"/>
          </a:p>
        </p:txBody>
      </p:sp>
      <p:sp>
        <p:nvSpPr>
          <p:cNvPr id="3" name="副标题 2">
            <a:extLst>
              <a:ext uri="{FF2B5EF4-FFF2-40B4-BE49-F238E27FC236}">
                <a16:creationId xmlns:a16="http://schemas.microsoft.com/office/drawing/2014/main" id="{AE46CB45-CA67-4B88-B5DF-76E4C5E5E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de-DE"/>
              <a:t>单击此处编辑母版副标题样式</a:t>
            </a:r>
            <a:endParaRPr lang="de-DE"/>
          </a:p>
        </p:txBody>
      </p:sp>
      <p:sp>
        <p:nvSpPr>
          <p:cNvPr id="4" name="日期占位符 3">
            <a:extLst>
              <a:ext uri="{FF2B5EF4-FFF2-40B4-BE49-F238E27FC236}">
                <a16:creationId xmlns:a16="http://schemas.microsoft.com/office/drawing/2014/main" id="{3D25F093-DA3A-4A22-8676-24B19CC50970}"/>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5" name="页脚占位符 4">
            <a:extLst>
              <a:ext uri="{FF2B5EF4-FFF2-40B4-BE49-F238E27FC236}">
                <a16:creationId xmlns:a16="http://schemas.microsoft.com/office/drawing/2014/main" id="{247EE5F9-6C22-4022-8344-13FF2D3F9519}"/>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CFE7FFB8-DC2C-4985-8F4F-B3D2026B6EBB}"/>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63056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17BCC-056C-4DB6-88F6-0ED2CB50CB20}"/>
              </a:ext>
            </a:extLst>
          </p:cNvPr>
          <p:cNvSpPr>
            <a:spLocks noGrp="1"/>
          </p:cNvSpPr>
          <p:nvPr>
            <p:ph type="title"/>
          </p:nvPr>
        </p:nvSpPr>
        <p:spPr/>
        <p:txBody>
          <a:bodyPr/>
          <a:lstStyle/>
          <a:p>
            <a:r>
              <a:rPr lang="zh-CN" altLang="de-DE"/>
              <a:t>单击此处编辑母版标题样式</a:t>
            </a:r>
            <a:endParaRPr lang="de-DE"/>
          </a:p>
        </p:txBody>
      </p:sp>
      <p:sp>
        <p:nvSpPr>
          <p:cNvPr id="3" name="竖排文字占位符 2">
            <a:extLst>
              <a:ext uri="{FF2B5EF4-FFF2-40B4-BE49-F238E27FC236}">
                <a16:creationId xmlns:a16="http://schemas.microsoft.com/office/drawing/2014/main" id="{F67BD8D7-4F3A-4CD0-9DA3-F1F6729F917F}"/>
              </a:ext>
            </a:extLst>
          </p:cNvPr>
          <p:cNvSpPr>
            <a:spLocks noGrp="1"/>
          </p:cNvSpPr>
          <p:nvPr>
            <p:ph type="body" orient="vert" idx="1"/>
          </p:nvPr>
        </p:nvSpPr>
        <p:spPr/>
        <p:txBody>
          <a:bodyPr vert="eaVert"/>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日期占位符 3">
            <a:extLst>
              <a:ext uri="{FF2B5EF4-FFF2-40B4-BE49-F238E27FC236}">
                <a16:creationId xmlns:a16="http://schemas.microsoft.com/office/drawing/2014/main" id="{A7D031D6-BA1B-4805-AC6C-199CD75C61B9}"/>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5" name="页脚占位符 4">
            <a:extLst>
              <a:ext uri="{FF2B5EF4-FFF2-40B4-BE49-F238E27FC236}">
                <a16:creationId xmlns:a16="http://schemas.microsoft.com/office/drawing/2014/main" id="{AB6FE91F-06AD-4384-9122-4990A02E8CF6}"/>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711F1727-D6FB-4831-BA70-795F222473B8}"/>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12282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127EE0-BE01-4A94-A215-61BB6E274953}"/>
              </a:ext>
            </a:extLst>
          </p:cNvPr>
          <p:cNvSpPr>
            <a:spLocks noGrp="1"/>
          </p:cNvSpPr>
          <p:nvPr>
            <p:ph type="title" orient="vert"/>
          </p:nvPr>
        </p:nvSpPr>
        <p:spPr>
          <a:xfrm>
            <a:off x="8724900" y="365125"/>
            <a:ext cx="2628900" cy="5811838"/>
          </a:xfrm>
        </p:spPr>
        <p:txBody>
          <a:bodyPr vert="eaVert"/>
          <a:lstStyle/>
          <a:p>
            <a:r>
              <a:rPr lang="zh-CN" altLang="de-DE"/>
              <a:t>单击此处编辑母版标题样式</a:t>
            </a:r>
            <a:endParaRPr lang="de-DE"/>
          </a:p>
        </p:txBody>
      </p:sp>
      <p:sp>
        <p:nvSpPr>
          <p:cNvPr id="3" name="竖排文字占位符 2">
            <a:extLst>
              <a:ext uri="{FF2B5EF4-FFF2-40B4-BE49-F238E27FC236}">
                <a16:creationId xmlns:a16="http://schemas.microsoft.com/office/drawing/2014/main" id="{5C286358-47C5-4BE7-9414-22BE541DAA86}"/>
              </a:ext>
            </a:extLst>
          </p:cNvPr>
          <p:cNvSpPr>
            <a:spLocks noGrp="1"/>
          </p:cNvSpPr>
          <p:nvPr>
            <p:ph type="body" orient="vert" idx="1"/>
          </p:nvPr>
        </p:nvSpPr>
        <p:spPr>
          <a:xfrm>
            <a:off x="838200" y="365125"/>
            <a:ext cx="7734300" cy="5811838"/>
          </a:xfrm>
        </p:spPr>
        <p:txBody>
          <a:bodyPr vert="eaVert"/>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日期占位符 3">
            <a:extLst>
              <a:ext uri="{FF2B5EF4-FFF2-40B4-BE49-F238E27FC236}">
                <a16:creationId xmlns:a16="http://schemas.microsoft.com/office/drawing/2014/main" id="{AD3822D8-9C30-42F3-9E0E-716324711435}"/>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5" name="页脚占位符 4">
            <a:extLst>
              <a:ext uri="{FF2B5EF4-FFF2-40B4-BE49-F238E27FC236}">
                <a16:creationId xmlns:a16="http://schemas.microsoft.com/office/drawing/2014/main" id="{2CB7745D-ED85-473E-BADF-68BA072612E7}"/>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54E4B351-CDA9-411A-B776-C3AEB8010DE8}"/>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185072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79F2-C1E1-4E0C-8D99-6AE40C665C59}"/>
              </a:ext>
            </a:extLst>
          </p:cNvPr>
          <p:cNvSpPr>
            <a:spLocks noGrp="1"/>
          </p:cNvSpPr>
          <p:nvPr>
            <p:ph type="title"/>
          </p:nvPr>
        </p:nvSpPr>
        <p:spPr/>
        <p:txBody>
          <a:bodyPr/>
          <a:lstStyle/>
          <a:p>
            <a:r>
              <a:rPr lang="zh-CN" altLang="de-DE"/>
              <a:t>单击此处编辑母版标题样式</a:t>
            </a:r>
            <a:endParaRPr lang="de-DE"/>
          </a:p>
        </p:txBody>
      </p:sp>
      <p:sp>
        <p:nvSpPr>
          <p:cNvPr id="3" name="内容占位符 2">
            <a:extLst>
              <a:ext uri="{FF2B5EF4-FFF2-40B4-BE49-F238E27FC236}">
                <a16:creationId xmlns:a16="http://schemas.microsoft.com/office/drawing/2014/main" id="{71EBC3C5-F8B0-48EB-A1AE-7FF43E3B571F}"/>
              </a:ext>
            </a:extLst>
          </p:cNvPr>
          <p:cNvSpPr>
            <a:spLocks noGrp="1"/>
          </p:cNvSpPr>
          <p:nvPr>
            <p:ph idx="1"/>
          </p:nvPr>
        </p:nvSpPr>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日期占位符 3">
            <a:extLst>
              <a:ext uri="{FF2B5EF4-FFF2-40B4-BE49-F238E27FC236}">
                <a16:creationId xmlns:a16="http://schemas.microsoft.com/office/drawing/2014/main" id="{871A1A51-E8C9-43FB-9560-DB046BD0517D}"/>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5" name="页脚占位符 4">
            <a:extLst>
              <a:ext uri="{FF2B5EF4-FFF2-40B4-BE49-F238E27FC236}">
                <a16:creationId xmlns:a16="http://schemas.microsoft.com/office/drawing/2014/main" id="{6C323968-03BD-41DF-A54F-949F8E8D6636}"/>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F18371E0-1585-45F3-8DC0-CF848FA0C0B9}"/>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200806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C41EC-053B-4DE0-A684-D1DC775F75E9}"/>
              </a:ext>
            </a:extLst>
          </p:cNvPr>
          <p:cNvSpPr>
            <a:spLocks noGrp="1"/>
          </p:cNvSpPr>
          <p:nvPr>
            <p:ph type="title"/>
          </p:nvPr>
        </p:nvSpPr>
        <p:spPr>
          <a:xfrm>
            <a:off x="831850" y="1709738"/>
            <a:ext cx="10515600" cy="2852737"/>
          </a:xfrm>
        </p:spPr>
        <p:txBody>
          <a:bodyPr anchor="b"/>
          <a:lstStyle>
            <a:lvl1pPr>
              <a:defRPr sz="6000"/>
            </a:lvl1pPr>
          </a:lstStyle>
          <a:p>
            <a:r>
              <a:rPr lang="zh-CN" altLang="de-DE"/>
              <a:t>单击此处编辑母版标题样式</a:t>
            </a:r>
            <a:endParaRPr lang="de-DE"/>
          </a:p>
        </p:txBody>
      </p:sp>
      <p:sp>
        <p:nvSpPr>
          <p:cNvPr id="3" name="文本占位符 2">
            <a:extLst>
              <a:ext uri="{FF2B5EF4-FFF2-40B4-BE49-F238E27FC236}">
                <a16:creationId xmlns:a16="http://schemas.microsoft.com/office/drawing/2014/main" id="{7BE9324B-509F-4CFA-BD18-792D4C4914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de-DE"/>
              <a:t>编辑母版文本样式</a:t>
            </a:r>
          </a:p>
        </p:txBody>
      </p:sp>
      <p:sp>
        <p:nvSpPr>
          <p:cNvPr id="4" name="日期占位符 3">
            <a:extLst>
              <a:ext uri="{FF2B5EF4-FFF2-40B4-BE49-F238E27FC236}">
                <a16:creationId xmlns:a16="http://schemas.microsoft.com/office/drawing/2014/main" id="{8719DDB3-BEDE-435B-AF61-29E84DD12AFD}"/>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5" name="页脚占位符 4">
            <a:extLst>
              <a:ext uri="{FF2B5EF4-FFF2-40B4-BE49-F238E27FC236}">
                <a16:creationId xmlns:a16="http://schemas.microsoft.com/office/drawing/2014/main" id="{01B99BED-4894-4961-8BF1-1BC65E1F122E}"/>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9E37F161-5775-4C8A-B46F-29DE9D63ECF7}"/>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367751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11D89-54A6-4C9B-ABD1-6F9CAD93F9F1}"/>
              </a:ext>
            </a:extLst>
          </p:cNvPr>
          <p:cNvSpPr>
            <a:spLocks noGrp="1"/>
          </p:cNvSpPr>
          <p:nvPr>
            <p:ph type="title"/>
          </p:nvPr>
        </p:nvSpPr>
        <p:spPr/>
        <p:txBody>
          <a:bodyPr/>
          <a:lstStyle/>
          <a:p>
            <a:r>
              <a:rPr lang="zh-CN" altLang="de-DE"/>
              <a:t>单击此处编辑母版标题样式</a:t>
            </a:r>
            <a:endParaRPr lang="de-DE"/>
          </a:p>
        </p:txBody>
      </p:sp>
      <p:sp>
        <p:nvSpPr>
          <p:cNvPr id="3" name="内容占位符 2">
            <a:extLst>
              <a:ext uri="{FF2B5EF4-FFF2-40B4-BE49-F238E27FC236}">
                <a16:creationId xmlns:a16="http://schemas.microsoft.com/office/drawing/2014/main" id="{211E8D67-3ED7-411B-9C3A-1C7CFCC2B489}"/>
              </a:ext>
            </a:extLst>
          </p:cNvPr>
          <p:cNvSpPr>
            <a:spLocks noGrp="1"/>
          </p:cNvSpPr>
          <p:nvPr>
            <p:ph sz="half" idx="1"/>
          </p:nvPr>
        </p:nvSpPr>
        <p:spPr>
          <a:xfrm>
            <a:off x="838200" y="1825625"/>
            <a:ext cx="5181600" cy="4351338"/>
          </a:xfrm>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内容占位符 3">
            <a:extLst>
              <a:ext uri="{FF2B5EF4-FFF2-40B4-BE49-F238E27FC236}">
                <a16:creationId xmlns:a16="http://schemas.microsoft.com/office/drawing/2014/main" id="{ECCDE610-A93F-43E5-806F-98EDC144BFB4}"/>
              </a:ext>
            </a:extLst>
          </p:cNvPr>
          <p:cNvSpPr>
            <a:spLocks noGrp="1"/>
          </p:cNvSpPr>
          <p:nvPr>
            <p:ph sz="half" idx="2"/>
          </p:nvPr>
        </p:nvSpPr>
        <p:spPr>
          <a:xfrm>
            <a:off x="6172200" y="1825625"/>
            <a:ext cx="5181600" cy="4351338"/>
          </a:xfrm>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5" name="日期占位符 4">
            <a:extLst>
              <a:ext uri="{FF2B5EF4-FFF2-40B4-BE49-F238E27FC236}">
                <a16:creationId xmlns:a16="http://schemas.microsoft.com/office/drawing/2014/main" id="{ADB96282-86C1-43C3-BA2C-963E2260C9AD}"/>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6" name="页脚占位符 5">
            <a:extLst>
              <a:ext uri="{FF2B5EF4-FFF2-40B4-BE49-F238E27FC236}">
                <a16:creationId xmlns:a16="http://schemas.microsoft.com/office/drawing/2014/main" id="{DEA6C459-AC30-420B-B865-9DE8D9AB9C91}"/>
              </a:ext>
            </a:extLst>
          </p:cNvPr>
          <p:cNvSpPr>
            <a:spLocks noGrp="1"/>
          </p:cNvSpPr>
          <p:nvPr>
            <p:ph type="ftr" sz="quarter" idx="11"/>
          </p:nvPr>
        </p:nvSpPr>
        <p:spPr/>
        <p:txBody>
          <a:bodyPr/>
          <a:lstStyle/>
          <a:p>
            <a:endParaRPr lang="de-DE"/>
          </a:p>
        </p:txBody>
      </p:sp>
      <p:sp>
        <p:nvSpPr>
          <p:cNvPr id="7" name="灯片编号占位符 6">
            <a:extLst>
              <a:ext uri="{FF2B5EF4-FFF2-40B4-BE49-F238E27FC236}">
                <a16:creationId xmlns:a16="http://schemas.microsoft.com/office/drawing/2014/main" id="{15473CBC-1044-4CBD-8E4C-3BD9689BC99F}"/>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263893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EF279-5404-4E2E-B0A1-B7AC081CA56D}"/>
              </a:ext>
            </a:extLst>
          </p:cNvPr>
          <p:cNvSpPr>
            <a:spLocks noGrp="1"/>
          </p:cNvSpPr>
          <p:nvPr>
            <p:ph type="title"/>
          </p:nvPr>
        </p:nvSpPr>
        <p:spPr>
          <a:xfrm>
            <a:off x="839788" y="365125"/>
            <a:ext cx="10515600" cy="1325563"/>
          </a:xfrm>
        </p:spPr>
        <p:txBody>
          <a:bodyPr/>
          <a:lstStyle/>
          <a:p>
            <a:r>
              <a:rPr lang="zh-CN" altLang="de-DE"/>
              <a:t>单击此处编辑母版标题样式</a:t>
            </a:r>
            <a:endParaRPr lang="de-DE"/>
          </a:p>
        </p:txBody>
      </p:sp>
      <p:sp>
        <p:nvSpPr>
          <p:cNvPr id="3" name="文本占位符 2">
            <a:extLst>
              <a:ext uri="{FF2B5EF4-FFF2-40B4-BE49-F238E27FC236}">
                <a16:creationId xmlns:a16="http://schemas.microsoft.com/office/drawing/2014/main" id="{C2AAA641-6976-4204-A893-799B7C79B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de-DE"/>
              <a:t>编辑母版文本样式</a:t>
            </a:r>
          </a:p>
        </p:txBody>
      </p:sp>
      <p:sp>
        <p:nvSpPr>
          <p:cNvPr id="4" name="内容占位符 3">
            <a:extLst>
              <a:ext uri="{FF2B5EF4-FFF2-40B4-BE49-F238E27FC236}">
                <a16:creationId xmlns:a16="http://schemas.microsoft.com/office/drawing/2014/main" id="{F09CAC54-D4F0-47A2-8760-59630A464884}"/>
              </a:ext>
            </a:extLst>
          </p:cNvPr>
          <p:cNvSpPr>
            <a:spLocks noGrp="1"/>
          </p:cNvSpPr>
          <p:nvPr>
            <p:ph sz="half" idx="2"/>
          </p:nvPr>
        </p:nvSpPr>
        <p:spPr>
          <a:xfrm>
            <a:off x="839788" y="2505075"/>
            <a:ext cx="5157787" cy="3684588"/>
          </a:xfrm>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5" name="文本占位符 4">
            <a:extLst>
              <a:ext uri="{FF2B5EF4-FFF2-40B4-BE49-F238E27FC236}">
                <a16:creationId xmlns:a16="http://schemas.microsoft.com/office/drawing/2014/main" id="{977E6CAE-614C-4080-8E6F-5E3C49491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de-DE"/>
              <a:t>编辑母版文本样式</a:t>
            </a:r>
          </a:p>
        </p:txBody>
      </p:sp>
      <p:sp>
        <p:nvSpPr>
          <p:cNvPr id="6" name="内容占位符 5">
            <a:extLst>
              <a:ext uri="{FF2B5EF4-FFF2-40B4-BE49-F238E27FC236}">
                <a16:creationId xmlns:a16="http://schemas.microsoft.com/office/drawing/2014/main" id="{EA28B747-9833-4EB6-B0E4-C27F33A7CA98}"/>
              </a:ext>
            </a:extLst>
          </p:cNvPr>
          <p:cNvSpPr>
            <a:spLocks noGrp="1"/>
          </p:cNvSpPr>
          <p:nvPr>
            <p:ph sz="quarter" idx="4"/>
          </p:nvPr>
        </p:nvSpPr>
        <p:spPr>
          <a:xfrm>
            <a:off x="6172200" y="2505075"/>
            <a:ext cx="5183188" cy="3684588"/>
          </a:xfrm>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7" name="日期占位符 6">
            <a:extLst>
              <a:ext uri="{FF2B5EF4-FFF2-40B4-BE49-F238E27FC236}">
                <a16:creationId xmlns:a16="http://schemas.microsoft.com/office/drawing/2014/main" id="{143F42B1-1822-4B6B-90D4-F0C5E3DB0ACA}"/>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8" name="页脚占位符 7">
            <a:extLst>
              <a:ext uri="{FF2B5EF4-FFF2-40B4-BE49-F238E27FC236}">
                <a16:creationId xmlns:a16="http://schemas.microsoft.com/office/drawing/2014/main" id="{9F8569CE-9C3E-4CD0-B365-B40BC9444B98}"/>
              </a:ext>
            </a:extLst>
          </p:cNvPr>
          <p:cNvSpPr>
            <a:spLocks noGrp="1"/>
          </p:cNvSpPr>
          <p:nvPr>
            <p:ph type="ftr" sz="quarter" idx="11"/>
          </p:nvPr>
        </p:nvSpPr>
        <p:spPr/>
        <p:txBody>
          <a:bodyPr/>
          <a:lstStyle/>
          <a:p>
            <a:endParaRPr lang="de-DE"/>
          </a:p>
        </p:txBody>
      </p:sp>
      <p:sp>
        <p:nvSpPr>
          <p:cNvPr id="9" name="灯片编号占位符 8">
            <a:extLst>
              <a:ext uri="{FF2B5EF4-FFF2-40B4-BE49-F238E27FC236}">
                <a16:creationId xmlns:a16="http://schemas.microsoft.com/office/drawing/2014/main" id="{351BEECA-98E0-4896-AC76-F3C1B5814671}"/>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208514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FE45D-32DF-4203-97D9-0F5DCC18E735}"/>
              </a:ext>
            </a:extLst>
          </p:cNvPr>
          <p:cNvSpPr>
            <a:spLocks noGrp="1"/>
          </p:cNvSpPr>
          <p:nvPr>
            <p:ph type="title"/>
          </p:nvPr>
        </p:nvSpPr>
        <p:spPr/>
        <p:txBody>
          <a:bodyPr/>
          <a:lstStyle/>
          <a:p>
            <a:r>
              <a:rPr lang="zh-CN" altLang="de-DE"/>
              <a:t>单击此处编辑母版标题样式</a:t>
            </a:r>
            <a:endParaRPr lang="de-DE"/>
          </a:p>
        </p:txBody>
      </p:sp>
      <p:sp>
        <p:nvSpPr>
          <p:cNvPr id="3" name="日期占位符 2">
            <a:extLst>
              <a:ext uri="{FF2B5EF4-FFF2-40B4-BE49-F238E27FC236}">
                <a16:creationId xmlns:a16="http://schemas.microsoft.com/office/drawing/2014/main" id="{B5DAC7EB-0844-42CC-8054-4F6D664F1EAB}"/>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4" name="页脚占位符 3">
            <a:extLst>
              <a:ext uri="{FF2B5EF4-FFF2-40B4-BE49-F238E27FC236}">
                <a16:creationId xmlns:a16="http://schemas.microsoft.com/office/drawing/2014/main" id="{51BEB8AA-DDAC-4EFB-8AAC-FD8FA0FE413A}"/>
              </a:ext>
            </a:extLst>
          </p:cNvPr>
          <p:cNvSpPr>
            <a:spLocks noGrp="1"/>
          </p:cNvSpPr>
          <p:nvPr>
            <p:ph type="ftr" sz="quarter" idx="11"/>
          </p:nvPr>
        </p:nvSpPr>
        <p:spPr/>
        <p:txBody>
          <a:bodyPr/>
          <a:lstStyle/>
          <a:p>
            <a:endParaRPr lang="de-DE"/>
          </a:p>
        </p:txBody>
      </p:sp>
      <p:sp>
        <p:nvSpPr>
          <p:cNvPr id="5" name="灯片编号占位符 4">
            <a:extLst>
              <a:ext uri="{FF2B5EF4-FFF2-40B4-BE49-F238E27FC236}">
                <a16:creationId xmlns:a16="http://schemas.microsoft.com/office/drawing/2014/main" id="{E7636A3C-507D-45B5-8711-D906A8B5EB22}"/>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367494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CE08A5-C7EF-49E2-BB43-C42604D5A0E2}"/>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3" name="页脚占位符 2">
            <a:extLst>
              <a:ext uri="{FF2B5EF4-FFF2-40B4-BE49-F238E27FC236}">
                <a16:creationId xmlns:a16="http://schemas.microsoft.com/office/drawing/2014/main" id="{E271E55A-0594-47BC-9495-44D6C765F53B}"/>
              </a:ext>
            </a:extLst>
          </p:cNvPr>
          <p:cNvSpPr>
            <a:spLocks noGrp="1"/>
          </p:cNvSpPr>
          <p:nvPr>
            <p:ph type="ftr" sz="quarter" idx="11"/>
          </p:nvPr>
        </p:nvSpPr>
        <p:spPr/>
        <p:txBody>
          <a:bodyPr/>
          <a:lstStyle/>
          <a:p>
            <a:endParaRPr lang="de-DE"/>
          </a:p>
        </p:txBody>
      </p:sp>
      <p:sp>
        <p:nvSpPr>
          <p:cNvPr id="4" name="灯片编号占位符 3">
            <a:extLst>
              <a:ext uri="{FF2B5EF4-FFF2-40B4-BE49-F238E27FC236}">
                <a16:creationId xmlns:a16="http://schemas.microsoft.com/office/drawing/2014/main" id="{DF552E8A-E3A1-4CF0-A9BB-9A6FD33DF9F5}"/>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401853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72F39-DCCA-4C77-B6A6-1E57B34419C2}"/>
              </a:ext>
            </a:extLst>
          </p:cNvPr>
          <p:cNvSpPr>
            <a:spLocks noGrp="1"/>
          </p:cNvSpPr>
          <p:nvPr>
            <p:ph type="title"/>
          </p:nvPr>
        </p:nvSpPr>
        <p:spPr>
          <a:xfrm>
            <a:off x="839788" y="457200"/>
            <a:ext cx="3932237" cy="1600200"/>
          </a:xfrm>
        </p:spPr>
        <p:txBody>
          <a:bodyPr anchor="b"/>
          <a:lstStyle>
            <a:lvl1pPr>
              <a:defRPr sz="3200"/>
            </a:lvl1pPr>
          </a:lstStyle>
          <a:p>
            <a:r>
              <a:rPr lang="zh-CN" altLang="de-DE"/>
              <a:t>单击此处编辑母版标题样式</a:t>
            </a:r>
            <a:endParaRPr lang="de-DE"/>
          </a:p>
        </p:txBody>
      </p:sp>
      <p:sp>
        <p:nvSpPr>
          <p:cNvPr id="3" name="内容占位符 2">
            <a:extLst>
              <a:ext uri="{FF2B5EF4-FFF2-40B4-BE49-F238E27FC236}">
                <a16:creationId xmlns:a16="http://schemas.microsoft.com/office/drawing/2014/main" id="{918B666C-4B7B-4414-94F9-FE694149DD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文本占位符 3">
            <a:extLst>
              <a:ext uri="{FF2B5EF4-FFF2-40B4-BE49-F238E27FC236}">
                <a16:creationId xmlns:a16="http://schemas.microsoft.com/office/drawing/2014/main" id="{507198AF-7618-4A78-A6AB-099BC021A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de-DE"/>
              <a:t>编辑母版文本样式</a:t>
            </a:r>
          </a:p>
        </p:txBody>
      </p:sp>
      <p:sp>
        <p:nvSpPr>
          <p:cNvPr id="5" name="日期占位符 4">
            <a:extLst>
              <a:ext uri="{FF2B5EF4-FFF2-40B4-BE49-F238E27FC236}">
                <a16:creationId xmlns:a16="http://schemas.microsoft.com/office/drawing/2014/main" id="{0D1186AD-E2F7-4FA4-B48C-56DC34488E4D}"/>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6" name="页脚占位符 5">
            <a:extLst>
              <a:ext uri="{FF2B5EF4-FFF2-40B4-BE49-F238E27FC236}">
                <a16:creationId xmlns:a16="http://schemas.microsoft.com/office/drawing/2014/main" id="{BA97AFA4-916A-42E7-A6FB-4040EBC6A47D}"/>
              </a:ext>
            </a:extLst>
          </p:cNvPr>
          <p:cNvSpPr>
            <a:spLocks noGrp="1"/>
          </p:cNvSpPr>
          <p:nvPr>
            <p:ph type="ftr" sz="quarter" idx="11"/>
          </p:nvPr>
        </p:nvSpPr>
        <p:spPr/>
        <p:txBody>
          <a:bodyPr/>
          <a:lstStyle/>
          <a:p>
            <a:endParaRPr lang="de-DE"/>
          </a:p>
        </p:txBody>
      </p:sp>
      <p:sp>
        <p:nvSpPr>
          <p:cNvPr id="7" name="灯片编号占位符 6">
            <a:extLst>
              <a:ext uri="{FF2B5EF4-FFF2-40B4-BE49-F238E27FC236}">
                <a16:creationId xmlns:a16="http://schemas.microsoft.com/office/drawing/2014/main" id="{C09A92B5-BDB6-47EF-B89E-27FA2F68717F}"/>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58404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0EF3F-9AA2-44CC-90DD-BC2397EEE0BF}"/>
              </a:ext>
            </a:extLst>
          </p:cNvPr>
          <p:cNvSpPr>
            <a:spLocks noGrp="1"/>
          </p:cNvSpPr>
          <p:nvPr>
            <p:ph type="title"/>
          </p:nvPr>
        </p:nvSpPr>
        <p:spPr>
          <a:xfrm>
            <a:off x="839788" y="457200"/>
            <a:ext cx="3932237" cy="1600200"/>
          </a:xfrm>
        </p:spPr>
        <p:txBody>
          <a:bodyPr anchor="b"/>
          <a:lstStyle>
            <a:lvl1pPr>
              <a:defRPr sz="3200"/>
            </a:lvl1pPr>
          </a:lstStyle>
          <a:p>
            <a:r>
              <a:rPr lang="zh-CN" altLang="de-DE"/>
              <a:t>单击此处编辑母版标题样式</a:t>
            </a:r>
            <a:endParaRPr lang="de-DE"/>
          </a:p>
        </p:txBody>
      </p:sp>
      <p:sp>
        <p:nvSpPr>
          <p:cNvPr id="3" name="图片占位符 2">
            <a:extLst>
              <a:ext uri="{FF2B5EF4-FFF2-40B4-BE49-F238E27FC236}">
                <a16:creationId xmlns:a16="http://schemas.microsoft.com/office/drawing/2014/main" id="{208B8F17-C015-482F-A7D2-252052176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文本占位符 3">
            <a:extLst>
              <a:ext uri="{FF2B5EF4-FFF2-40B4-BE49-F238E27FC236}">
                <a16:creationId xmlns:a16="http://schemas.microsoft.com/office/drawing/2014/main" id="{E974CAB2-E1E1-43DE-8CF8-121539736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de-DE"/>
              <a:t>编辑母版文本样式</a:t>
            </a:r>
          </a:p>
        </p:txBody>
      </p:sp>
      <p:sp>
        <p:nvSpPr>
          <p:cNvPr id="5" name="日期占位符 4">
            <a:extLst>
              <a:ext uri="{FF2B5EF4-FFF2-40B4-BE49-F238E27FC236}">
                <a16:creationId xmlns:a16="http://schemas.microsoft.com/office/drawing/2014/main" id="{6AEF5C56-D928-4562-A4CE-9875319D38A3}"/>
              </a:ext>
            </a:extLst>
          </p:cNvPr>
          <p:cNvSpPr>
            <a:spLocks noGrp="1"/>
          </p:cNvSpPr>
          <p:nvPr>
            <p:ph type="dt" sz="half" idx="10"/>
          </p:nvPr>
        </p:nvSpPr>
        <p:spPr/>
        <p:txBody>
          <a:bodyPr/>
          <a:lstStyle/>
          <a:p>
            <a:fld id="{5A5832D7-4DE5-476B-87DF-328E63CE1BD1}" type="datetimeFigureOut">
              <a:rPr lang="de-DE" smtClean="0"/>
              <a:t>16.02.2024</a:t>
            </a:fld>
            <a:endParaRPr lang="de-DE"/>
          </a:p>
        </p:txBody>
      </p:sp>
      <p:sp>
        <p:nvSpPr>
          <p:cNvPr id="6" name="页脚占位符 5">
            <a:extLst>
              <a:ext uri="{FF2B5EF4-FFF2-40B4-BE49-F238E27FC236}">
                <a16:creationId xmlns:a16="http://schemas.microsoft.com/office/drawing/2014/main" id="{CB06D623-951D-41B8-9FB6-B045C83466C2}"/>
              </a:ext>
            </a:extLst>
          </p:cNvPr>
          <p:cNvSpPr>
            <a:spLocks noGrp="1"/>
          </p:cNvSpPr>
          <p:nvPr>
            <p:ph type="ftr" sz="quarter" idx="11"/>
          </p:nvPr>
        </p:nvSpPr>
        <p:spPr/>
        <p:txBody>
          <a:bodyPr/>
          <a:lstStyle/>
          <a:p>
            <a:endParaRPr lang="de-DE"/>
          </a:p>
        </p:txBody>
      </p:sp>
      <p:sp>
        <p:nvSpPr>
          <p:cNvPr id="7" name="灯片编号占位符 6">
            <a:extLst>
              <a:ext uri="{FF2B5EF4-FFF2-40B4-BE49-F238E27FC236}">
                <a16:creationId xmlns:a16="http://schemas.microsoft.com/office/drawing/2014/main" id="{95D1A9D7-03C1-40FC-9D92-AA5D850DCB0C}"/>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294758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06798C-4878-4A80-B20D-6DB03ADCF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de-DE"/>
              <a:t>单击此处编辑母版标题样式</a:t>
            </a:r>
            <a:endParaRPr lang="de-DE"/>
          </a:p>
        </p:txBody>
      </p:sp>
      <p:sp>
        <p:nvSpPr>
          <p:cNvPr id="3" name="文本占位符 2">
            <a:extLst>
              <a:ext uri="{FF2B5EF4-FFF2-40B4-BE49-F238E27FC236}">
                <a16:creationId xmlns:a16="http://schemas.microsoft.com/office/drawing/2014/main" id="{0AD12726-B275-4CDF-8D45-6076BFF01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日期占位符 3">
            <a:extLst>
              <a:ext uri="{FF2B5EF4-FFF2-40B4-BE49-F238E27FC236}">
                <a16:creationId xmlns:a16="http://schemas.microsoft.com/office/drawing/2014/main" id="{15A99160-E32F-4043-9E91-3A7A7B189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32D7-4DE5-476B-87DF-328E63CE1BD1}" type="datetimeFigureOut">
              <a:rPr lang="de-DE" smtClean="0"/>
              <a:t>16.02.2024</a:t>
            </a:fld>
            <a:endParaRPr lang="de-DE"/>
          </a:p>
        </p:txBody>
      </p:sp>
      <p:sp>
        <p:nvSpPr>
          <p:cNvPr id="5" name="页脚占位符 4">
            <a:extLst>
              <a:ext uri="{FF2B5EF4-FFF2-40B4-BE49-F238E27FC236}">
                <a16:creationId xmlns:a16="http://schemas.microsoft.com/office/drawing/2014/main" id="{6480700A-1D0E-430C-981A-FAE4EED7D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灯片编号占位符 5">
            <a:extLst>
              <a:ext uri="{FF2B5EF4-FFF2-40B4-BE49-F238E27FC236}">
                <a16:creationId xmlns:a16="http://schemas.microsoft.com/office/drawing/2014/main" id="{EF00CDF9-93AD-4B06-B2FB-6DEF4BF1C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CD0A5-784D-42B7-B7B9-0948B599CEBB}" type="slidenum">
              <a:rPr lang="de-DE" smtClean="0"/>
              <a:t>‹#›</a:t>
            </a:fld>
            <a:endParaRPr lang="de-DE"/>
          </a:p>
        </p:txBody>
      </p:sp>
    </p:spTree>
    <p:extLst>
      <p:ext uri="{BB962C8B-B14F-4D97-AF65-F5344CB8AC3E}">
        <p14:creationId xmlns:p14="http://schemas.microsoft.com/office/powerpoint/2010/main" val="308905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diagramData" Target="../diagrams/data1.xml"/><Relationship Id="rId5" Type="http://schemas.openxmlformats.org/officeDocument/2006/relationships/image" Target="../media/image8.png"/><Relationship Id="rId15" Type="http://schemas.microsoft.com/office/2007/relationships/diagramDrawing" Target="../diagrams/drawing1.xml"/><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4B547-3491-4E88-A29F-4F2B9996B8E3}"/>
              </a:ext>
            </a:extLst>
          </p:cNvPr>
          <p:cNvSpPr>
            <a:spLocks noGrp="1"/>
          </p:cNvSpPr>
          <p:nvPr>
            <p:ph type="ctrTitle"/>
          </p:nvPr>
        </p:nvSpPr>
        <p:spPr/>
        <p:txBody>
          <a:bodyPr/>
          <a:lstStyle/>
          <a:p>
            <a:r>
              <a:rPr lang="de-DE" dirty="0">
                <a:latin typeface="Cascadia Code" panose="020B0609020000020004" pitchFamily="49" charset="0"/>
                <a:cs typeface="Cascadia Code" panose="020B0609020000020004" pitchFamily="49" charset="0"/>
              </a:rPr>
              <a:t>Class </a:t>
            </a:r>
            <a:r>
              <a:rPr lang="de-DE" dirty="0" err="1">
                <a:latin typeface="Cascadia Code" panose="020B0609020000020004" pitchFamily="49" charset="0"/>
                <a:cs typeface="Cascadia Code" panose="020B0609020000020004" pitchFamily="49" charset="0"/>
              </a:rPr>
              <a:t>TrayImageProcessor</a:t>
            </a:r>
            <a:endParaRPr lang="de-DE" dirty="0">
              <a:latin typeface="Cascadia Code" panose="020B0609020000020004" pitchFamily="49" charset="0"/>
              <a:cs typeface="Cascadia Code" panose="020B0609020000020004" pitchFamily="49" charset="0"/>
            </a:endParaRPr>
          </a:p>
        </p:txBody>
      </p:sp>
      <p:sp>
        <p:nvSpPr>
          <p:cNvPr id="3" name="副标题 2">
            <a:extLst>
              <a:ext uri="{FF2B5EF4-FFF2-40B4-BE49-F238E27FC236}">
                <a16:creationId xmlns:a16="http://schemas.microsoft.com/office/drawing/2014/main" id="{9F268A6C-D36C-4B2C-98A3-9D251FA68568}"/>
              </a:ext>
            </a:extLst>
          </p:cNvPr>
          <p:cNvSpPr>
            <a:spLocks noGrp="1"/>
          </p:cNvSpPr>
          <p:nvPr>
            <p:ph type="subTitle" idx="1"/>
          </p:nvPr>
        </p:nvSpPr>
        <p:spPr/>
        <p:txBody>
          <a:bodyPr/>
          <a:lstStyle/>
          <a:p>
            <a:r>
              <a:rPr lang="de-DE" dirty="0"/>
              <a:t>Präsentation des Programmablaufs</a:t>
            </a:r>
          </a:p>
        </p:txBody>
      </p:sp>
    </p:spTree>
    <p:extLst>
      <p:ext uri="{BB962C8B-B14F-4D97-AF65-F5344CB8AC3E}">
        <p14:creationId xmlns:p14="http://schemas.microsoft.com/office/powerpoint/2010/main" val="402884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08789A9-7220-4A89-8C49-4697622E59B5}"/>
              </a:ext>
            </a:extLst>
          </p:cNvPr>
          <p:cNvPicPr>
            <a:picLocks noChangeAspect="1"/>
          </p:cNvPicPr>
          <p:nvPr/>
        </p:nvPicPr>
        <p:blipFill>
          <a:blip r:embed="rId2"/>
          <a:stretch>
            <a:fillRect/>
          </a:stretch>
        </p:blipFill>
        <p:spPr>
          <a:xfrm>
            <a:off x="226577" y="151643"/>
            <a:ext cx="2880000" cy="2196789"/>
          </a:xfrm>
          <a:prstGeom prst="rect">
            <a:avLst/>
          </a:prstGeom>
        </p:spPr>
      </p:pic>
      <p:sp>
        <p:nvSpPr>
          <p:cNvPr id="5" name="文本框 4">
            <a:extLst>
              <a:ext uri="{FF2B5EF4-FFF2-40B4-BE49-F238E27FC236}">
                <a16:creationId xmlns:a16="http://schemas.microsoft.com/office/drawing/2014/main" id="{A2342A74-EBDD-476F-9196-F351AB199BF6}"/>
              </a:ext>
            </a:extLst>
          </p:cNvPr>
          <p:cNvSpPr txBox="1"/>
          <p:nvPr/>
        </p:nvSpPr>
        <p:spPr>
          <a:xfrm>
            <a:off x="331774" y="2348432"/>
            <a:ext cx="3948913"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Da die Kamera auf dem </a:t>
            </a:r>
            <a:r>
              <a:rPr lang="de-DE" sz="1000" dirty="0" err="1">
                <a:latin typeface="Arial Narrow" panose="020B0606020202030204" pitchFamily="34" charset="0"/>
                <a:cs typeface="Cascadia Code" panose="020B0609020000020004" pitchFamily="49" charset="0"/>
              </a:rPr>
              <a:t>Farmbot</a:t>
            </a:r>
            <a:r>
              <a:rPr lang="de-DE" sz="1000" dirty="0">
                <a:latin typeface="Arial Narrow" panose="020B0606020202030204" pitchFamily="34" charset="0"/>
                <a:cs typeface="Cascadia Code" panose="020B0609020000020004" pitchFamily="49" charset="0"/>
              </a:rPr>
              <a:t> mit einem gedrehten Winkel montiert ist, muss sie vor der Bildverarbeitung korrigiert werden. Hierzu wird eine Funktion verwendet, bei der die Form des Bildes gleich bleibt, d.h. gleiche Pixelanzahl in Breite und Höhe. Dabei wird ein Teil des Bildes abgeschnitten.</a:t>
            </a:r>
          </a:p>
        </p:txBody>
      </p:sp>
      <p:pic>
        <p:nvPicPr>
          <p:cNvPr id="6" name="图片 5">
            <a:extLst>
              <a:ext uri="{FF2B5EF4-FFF2-40B4-BE49-F238E27FC236}">
                <a16:creationId xmlns:a16="http://schemas.microsoft.com/office/drawing/2014/main" id="{CDC626D9-FA15-48BA-BE08-D0CCF1704EFA}"/>
              </a:ext>
            </a:extLst>
          </p:cNvPr>
          <p:cNvPicPr>
            <a:picLocks noChangeAspect="1"/>
          </p:cNvPicPr>
          <p:nvPr/>
        </p:nvPicPr>
        <p:blipFill>
          <a:blip r:embed="rId3"/>
          <a:stretch>
            <a:fillRect/>
          </a:stretch>
        </p:blipFill>
        <p:spPr>
          <a:xfrm>
            <a:off x="4607448" y="151643"/>
            <a:ext cx="2880000" cy="2196788"/>
          </a:xfrm>
          <a:prstGeom prst="rect">
            <a:avLst/>
          </a:prstGeom>
        </p:spPr>
      </p:pic>
      <p:sp>
        <p:nvSpPr>
          <p:cNvPr id="7" name="箭头: 右 6">
            <a:extLst>
              <a:ext uri="{FF2B5EF4-FFF2-40B4-BE49-F238E27FC236}">
                <a16:creationId xmlns:a16="http://schemas.microsoft.com/office/drawing/2014/main" id="{9060D086-DA3A-42F1-9BA0-1A0B2591CF3B}"/>
              </a:ext>
            </a:extLst>
          </p:cNvPr>
          <p:cNvSpPr/>
          <p:nvPr/>
        </p:nvSpPr>
        <p:spPr>
          <a:xfrm>
            <a:off x="3414839" y="1027688"/>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图片 7">
            <a:extLst>
              <a:ext uri="{FF2B5EF4-FFF2-40B4-BE49-F238E27FC236}">
                <a16:creationId xmlns:a16="http://schemas.microsoft.com/office/drawing/2014/main" id="{0DD36081-F17E-4E0D-97D8-86AA95CE9715}"/>
              </a:ext>
            </a:extLst>
          </p:cNvPr>
          <p:cNvPicPr>
            <a:picLocks noChangeAspect="1"/>
          </p:cNvPicPr>
          <p:nvPr/>
        </p:nvPicPr>
        <p:blipFill>
          <a:blip r:embed="rId4"/>
          <a:stretch>
            <a:fillRect/>
          </a:stretch>
        </p:blipFill>
        <p:spPr>
          <a:xfrm>
            <a:off x="8770250" y="151643"/>
            <a:ext cx="2880000" cy="2196788"/>
          </a:xfrm>
          <a:prstGeom prst="rect">
            <a:avLst/>
          </a:prstGeom>
        </p:spPr>
      </p:pic>
      <p:sp>
        <p:nvSpPr>
          <p:cNvPr id="9" name="箭头: 右 8">
            <a:extLst>
              <a:ext uri="{FF2B5EF4-FFF2-40B4-BE49-F238E27FC236}">
                <a16:creationId xmlns:a16="http://schemas.microsoft.com/office/drawing/2014/main" id="{B8E8BC87-3852-49A3-8980-A342D97B3B83}"/>
              </a:ext>
            </a:extLst>
          </p:cNvPr>
          <p:cNvSpPr/>
          <p:nvPr/>
        </p:nvSpPr>
        <p:spPr>
          <a:xfrm>
            <a:off x="7765199" y="1023460"/>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文本框 9">
            <a:extLst>
              <a:ext uri="{FF2B5EF4-FFF2-40B4-BE49-F238E27FC236}">
                <a16:creationId xmlns:a16="http://schemas.microsoft.com/office/drawing/2014/main" id="{6EEC2445-CA4C-4C68-9C9D-2877B31DBF5C}"/>
              </a:ext>
            </a:extLst>
          </p:cNvPr>
          <p:cNvSpPr txBox="1"/>
          <p:nvPr/>
        </p:nvSpPr>
        <p:spPr>
          <a:xfrm>
            <a:off x="7911315" y="2348432"/>
            <a:ext cx="3948913"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Hier sind zwei Koordinaten dargestellt. Die grüne Koordinate bezieht sich auf die Bildmitte. Die gelbe Koordinate ist in Bezug auf das Zentrum von der Platte (Tray). Hier sieht man, dass die beiden Koordinaten einen Versatz haben. Dieser Versatz ist im &lt;</a:t>
            </a:r>
            <a:r>
              <a:rPr lang="de-DE" sz="1000" b="1" i="1" dirty="0">
                <a:latin typeface="Arial Narrow" panose="020B0606020202030204" pitchFamily="34" charset="0"/>
                <a:cs typeface="Cascadia Code" panose="020B0609020000020004" pitchFamily="49" charset="0"/>
              </a:rPr>
              <a:t>OFF_SET_CAM</a:t>
            </a:r>
            <a:r>
              <a:rPr lang="de-DE" sz="1000" dirty="0">
                <a:latin typeface="Arial Narrow" panose="020B0606020202030204" pitchFamily="34" charset="0"/>
                <a:cs typeface="Cascadia Code" panose="020B0609020000020004" pitchFamily="49" charset="0"/>
              </a:rPr>
              <a:t>&gt; festgelegt.</a:t>
            </a:r>
          </a:p>
        </p:txBody>
      </p:sp>
      <p:sp>
        <p:nvSpPr>
          <p:cNvPr id="11" name="文本框 10">
            <a:extLst>
              <a:ext uri="{FF2B5EF4-FFF2-40B4-BE49-F238E27FC236}">
                <a16:creationId xmlns:a16="http://schemas.microsoft.com/office/drawing/2014/main" id="{4DB18D1D-241D-4F05-8E5B-17A335B3B199}"/>
              </a:ext>
            </a:extLst>
          </p:cNvPr>
          <p:cNvSpPr txBox="1"/>
          <p:nvPr/>
        </p:nvSpPr>
        <p:spPr>
          <a:xfrm>
            <a:off x="4179936" y="2344204"/>
            <a:ext cx="3948913" cy="246221"/>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Gedrehtes Bild mit dem Winkel &lt;</a:t>
            </a:r>
            <a:r>
              <a:rPr lang="de-DE" sz="1000" b="1" i="1" dirty="0">
                <a:latin typeface="Arial Narrow" panose="020B0606020202030204" pitchFamily="34" charset="0"/>
                <a:cs typeface="Cascadia Code" panose="020B0609020000020004" pitchFamily="49" charset="0"/>
              </a:rPr>
              <a:t>ROTATION_ANGLE</a:t>
            </a:r>
            <a:r>
              <a:rPr lang="de-DE" sz="1000" dirty="0">
                <a:latin typeface="Arial Narrow" panose="020B0606020202030204" pitchFamily="34" charset="0"/>
                <a:cs typeface="Cascadia Code" panose="020B0609020000020004" pitchFamily="49" charset="0"/>
              </a:rPr>
              <a:t>&gt; (ROTATION_WINKEL)</a:t>
            </a:r>
          </a:p>
        </p:txBody>
      </p:sp>
      <p:cxnSp>
        <p:nvCxnSpPr>
          <p:cNvPr id="13" name="直接箭头连接符 12">
            <a:extLst>
              <a:ext uri="{FF2B5EF4-FFF2-40B4-BE49-F238E27FC236}">
                <a16:creationId xmlns:a16="http://schemas.microsoft.com/office/drawing/2014/main" id="{65626421-1E70-46D6-98A6-E460F76B11D2}"/>
              </a:ext>
            </a:extLst>
          </p:cNvPr>
          <p:cNvCxnSpPr>
            <a:cxnSpLocks/>
          </p:cNvCxnSpPr>
          <p:nvPr/>
        </p:nvCxnSpPr>
        <p:spPr>
          <a:xfrm>
            <a:off x="436969" y="3564187"/>
            <a:ext cx="26578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2A3A5BA-70B0-469E-9C51-F3CA0F28615A}"/>
              </a:ext>
            </a:extLst>
          </p:cNvPr>
          <p:cNvCxnSpPr>
            <a:cxnSpLocks/>
          </p:cNvCxnSpPr>
          <p:nvPr/>
        </p:nvCxnSpPr>
        <p:spPr>
          <a:xfrm>
            <a:off x="436970" y="3564187"/>
            <a:ext cx="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E313667-15D4-48FC-B735-F2E178B6395A}"/>
              </a:ext>
            </a:extLst>
          </p:cNvPr>
          <p:cNvCxnSpPr>
            <a:cxnSpLocks/>
          </p:cNvCxnSpPr>
          <p:nvPr/>
        </p:nvCxnSpPr>
        <p:spPr>
          <a:xfrm>
            <a:off x="436970" y="4535231"/>
            <a:ext cx="265785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直接箭头连接符 20">
            <a:extLst>
              <a:ext uri="{FF2B5EF4-FFF2-40B4-BE49-F238E27FC236}">
                <a16:creationId xmlns:a16="http://schemas.microsoft.com/office/drawing/2014/main" id="{9A94954E-FD4B-45F2-A20E-E7FF4FBA4661}"/>
              </a:ext>
            </a:extLst>
          </p:cNvPr>
          <p:cNvCxnSpPr>
            <a:cxnSpLocks/>
          </p:cNvCxnSpPr>
          <p:nvPr/>
        </p:nvCxnSpPr>
        <p:spPr>
          <a:xfrm flipV="1">
            <a:off x="1715129" y="3564187"/>
            <a:ext cx="0" cy="18288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5" name="矩形 24">
            <a:extLst>
              <a:ext uri="{FF2B5EF4-FFF2-40B4-BE49-F238E27FC236}">
                <a16:creationId xmlns:a16="http://schemas.microsoft.com/office/drawing/2014/main" id="{57D1BD07-E69A-466B-9698-2F9DF86FA6AF}"/>
              </a:ext>
            </a:extLst>
          </p:cNvPr>
          <p:cNvSpPr/>
          <p:nvPr/>
        </p:nvSpPr>
        <p:spPr>
          <a:xfrm>
            <a:off x="2841805" y="4489580"/>
            <a:ext cx="58221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x_ref</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C324FFF6-D874-46F6-B3F8-EFFEA45FB401}"/>
              </a:ext>
            </a:extLst>
          </p:cNvPr>
          <p:cNvSpPr/>
          <p:nvPr/>
        </p:nvSpPr>
        <p:spPr>
          <a:xfrm>
            <a:off x="2901629" y="3249589"/>
            <a:ext cx="66236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x_img</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F80CE8B4-A779-493B-89A5-7A12DA3EDE45}"/>
              </a:ext>
            </a:extLst>
          </p:cNvPr>
          <p:cNvSpPr/>
          <p:nvPr/>
        </p:nvSpPr>
        <p:spPr>
          <a:xfrm>
            <a:off x="1699890" y="3565218"/>
            <a:ext cx="58221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y_ref</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DA878454-AFF1-4645-9518-3C52B6D0CA9D}"/>
              </a:ext>
            </a:extLst>
          </p:cNvPr>
          <p:cNvSpPr/>
          <p:nvPr/>
        </p:nvSpPr>
        <p:spPr>
          <a:xfrm>
            <a:off x="458540" y="5208577"/>
            <a:ext cx="66236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y_img</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BE2CA95E-2AF9-412A-85D9-FB9A4DF17209}"/>
              </a:ext>
            </a:extLst>
          </p:cNvPr>
          <p:cNvSpPr txBox="1"/>
          <p:nvPr/>
        </p:nvSpPr>
        <p:spPr>
          <a:xfrm>
            <a:off x="307644" y="5506275"/>
            <a:ext cx="3948913" cy="1015663"/>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Wie aus der Bildverarbeitung bekannt ist, wird das Koordinatenursprungsystem in einem Bild als links oben mit positiver y-Richtung nach unten definiert. Diese Definition führt jedoch zu Schwierigkeiten bei der späteren Berechnung. Aus diesem Grund wird ein neues Koordinatensystem definiert, das der "normalen" Darstellung entspricht.</a:t>
            </a:r>
          </a:p>
          <a:p>
            <a:r>
              <a:rPr lang="de-DE" sz="1000" dirty="0">
                <a:latin typeface="Arial Narrow" panose="020B0606020202030204" pitchFamily="34" charset="0"/>
                <a:cs typeface="Cascadia Code" panose="020B0609020000020004" pitchFamily="49" charset="0"/>
              </a:rPr>
              <a:t>Für die Umrechnung gibt es die Funktionen: </a:t>
            </a:r>
            <a:r>
              <a:rPr lang="de-DE" sz="1000" b="1" i="1" dirty="0">
                <a:latin typeface="Arial Narrow" panose="020B0606020202030204" pitchFamily="34" charset="0"/>
                <a:cs typeface="Cascadia Code" panose="020B0609020000020004" pitchFamily="49" charset="0"/>
              </a:rPr>
              <a:t>ref2img()</a:t>
            </a:r>
            <a:r>
              <a:rPr lang="de-DE" sz="1000" dirty="0">
                <a:latin typeface="Arial Narrow" panose="020B0606020202030204" pitchFamily="34" charset="0"/>
                <a:cs typeface="Cascadia Code" panose="020B0609020000020004" pitchFamily="49" charset="0"/>
              </a:rPr>
              <a:t> und </a:t>
            </a:r>
            <a:r>
              <a:rPr lang="de-DE" sz="1000" b="1" i="1" dirty="0">
                <a:latin typeface="Arial Narrow" panose="020B0606020202030204" pitchFamily="34" charset="0"/>
                <a:cs typeface="Cascadia Code" panose="020B0609020000020004" pitchFamily="49" charset="0"/>
              </a:rPr>
              <a:t>img2ref()</a:t>
            </a:r>
          </a:p>
        </p:txBody>
      </p:sp>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A0CD3AE4-B75E-47A3-8AD3-682276B10F5D}"/>
                  </a:ext>
                </a:extLst>
              </p:cNvPr>
              <p:cNvSpPr txBox="1"/>
              <p:nvPr/>
            </p:nvSpPr>
            <p:spPr>
              <a:xfrm>
                <a:off x="1967326" y="4847911"/>
                <a:ext cx="2921633" cy="69346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de-DE" sz="1000" b="0" i="1" smtClean="0">
                              <a:latin typeface="Cambria Math" panose="02040503050406030204" pitchFamily="18" charset="0"/>
                            </a:rPr>
                          </m:ctrlPr>
                        </m:dPr>
                        <m:e>
                          <m:eqArr>
                            <m:eqArrPr>
                              <m:ctrlPr>
                                <a:rPr lang="de-DE" sz="1000" b="0" i="1" smtClean="0">
                                  <a:latin typeface="Cambria Math" panose="02040503050406030204" pitchFamily="18" charset="0"/>
                                </a:rPr>
                              </m:ctrlPr>
                            </m:eqArrPr>
                            <m:e>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𝑥</m:t>
                                  </m:r>
                                </m:e>
                                <m:sub>
                                  <m:r>
                                    <a:rPr lang="de-DE" sz="1000" b="0" i="1" smtClean="0">
                                      <a:latin typeface="Cambria Math" panose="02040503050406030204" pitchFamily="18" charset="0"/>
                                    </a:rPr>
                                    <m:t>𝑖𝑚𝑔</m:t>
                                  </m:r>
                                </m:sub>
                              </m:sSub>
                              <m:r>
                                <a:rPr lang="de-DE" sz="1000" b="0" i="1" smtClean="0">
                                  <a:latin typeface="Cambria Math" panose="02040503050406030204" pitchFamily="18" charset="0"/>
                                </a:rPr>
                                <m:t>=</m:t>
                              </m:r>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𝑥</m:t>
                                  </m:r>
                                </m:e>
                                <m:sub>
                                  <m:r>
                                    <a:rPr lang="de-DE" sz="1000" b="0" i="1" smtClean="0">
                                      <a:latin typeface="Cambria Math" panose="02040503050406030204" pitchFamily="18" charset="0"/>
                                    </a:rPr>
                                    <m:t>𝑟𝑒𝑓</m:t>
                                  </m:r>
                                </m:sub>
                              </m:sSub>
                              <m:r>
                                <m:rPr>
                                  <m:nor/>
                                </m:rPr>
                                <a:rPr lang="de-DE" sz="1000" dirty="0"/>
                                <m:t> </m:t>
                              </m:r>
                              <m:r>
                                <m:rPr>
                                  <m:nor/>
                                </m:rPr>
                                <a:rPr lang="de-DE" sz="1000" b="0" i="0" dirty="0" smtClean="0"/>
                                <m:t>+</m:t>
                              </m:r>
                              <m:r>
                                <m:rPr>
                                  <m:nor/>
                                </m:rPr>
                                <a:rPr lang="de-DE" sz="1000" dirty="0"/>
                                <m:t> </m:t>
                              </m:r>
                              <m:f>
                                <m:fPr>
                                  <m:ctrlPr>
                                    <a:rPr lang="de-DE" sz="1000" i="1" dirty="0" smtClean="0">
                                      <a:latin typeface="Cambria Math" panose="02040503050406030204" pitchFamily="18" charset="0"/>
                                    </a:rPr>
                                  </m:ctrlPr>
                                </m:fPr>
                                <m:num>
                                  <m:r>
                                    <m:rPr>
                                      <m:nor/>
                                    </m:rPr>
                                    <a:rPr lang="de-DE" sz="1000" b="1" i="1" dirty="0" smtClean="0"/>
                                    <m:t>IMAGE</m:t>
                                  </m:r>
                                  <m:r>
                                    <m:rPr>
                                      <m:nor/>
                                    </m:rPr>
                                    <a:rPr lang="de-DE" sz="1000" b="1" i="1" dirty="0" smtClean="0"/>
                                    <m:t>_</m:t>
                                  </m:r>
                                  <m:r>
                                    <m:rPr>
                                      <m:nor/>
                                    </m:rPr>
                                    <a:rPr lang="de-DE" sz="1000" b="1" i="1" dirty="0" smtClean="0"/>
                                    <m:t>WIDTH</m:t>
                                  </m:r>
                                </m:num>
                                <m:den>
                                  <m:r>
                                    <a:rPr lang="de-DE" sz="1000" b="0" i="1" dirty="0" smtClean="0">
                                      <a:latin typeface="Cambria Math" panose="02040503050406030204" pitchFamily="18" charset="0"/>
                                    </a:rPr>
                                    <m:t>2</m:t>
                                  </m:r>
                                </m:den>
                              </m:f>
                              <m:r>
                                <a:rPr lang="de-DE" sz="1000" b="0" i="1" dirty="0" smtClean="0">
                                  <a:latin typeface="Cambria Math" panose="02040503050406030204" pitchFamily="18" charset="0"/>
                                </a:rPr>
                                <m:t>+</m:t>
                              </m:r>
                              <m:r>
                                <a:rPr lang="de-DE" sz="1000" b="1" i="1" dirty="0" smtClean="0"/>
                                <m:t>𝑶𝑭𝑭</m:t>
                              </m:r>
                              <m:r>
                                <a:rPr lang="de-DE" sz="1000" b="1" i="1" dirty="0" smtClean="0"/>
                                <m:t>_</m:t>
                              </m:r>
                              <m:r>
                                <a:rPr lang="de-DE" sz="1000" b="1" i="1" dirty="0" smtClean="0"/>
                                <m:t>𝑺𝑬𝑻</m:t>
                              </m:r>
                              <m:r>
                                <a:rPr lang="de-DE" sz="1000" b="1" i="1" dirty="0" smtClean="0"/>
                                <m:t>_</m:t>
                              </m:r>
                              <m:r>
                                <a:rPr lang="de-DE" sz="1000" b="1" i="1" dirty="0" smtClean="0"/>
                                <m:t>𝑪</m:t>
                              </m:r>
                              <m:r>
                                <a:rPr lang="de-DE" sz="1000" b="1" i="1" dirty="0" smtClean="0">
                                  <a:latin typeface="Cambria Math" panose="02040503050406030204" pitchFamily="18" charset="0"/>
                                </a:rPr>
                                <m:t>𝑨</m:t>
                              </m:r>
                              <m:r>
                                <a:rPr lang="de-DE" sz="1000" b="1" i="1" dirty="0" smtClean="0"/>
                                <m:t>𝑴</m:t>
                              </m:r>
                            </m:e>
                            <m:e>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𝑦</m:t>
                                  </m:r>
                                </m:e>
                                <m:sub>
                                  <m:r>
                                    <a:rPr lang="de-DE" sz="1000" b="0" i="1" smtClean="0">
                                      <a:latin typeface="Cambria Math" panose="02040503050406030204" pitchFamily="18" charset="0"/>
                                    </a:rPr>
                                    <m:t>𝑖𝑚𝑔</m:t>
                                  </m:r>
                                </m:sub>
                              </m:sSub>
                              <m:r>
                                <a:rPr lang="de-DE" sz="1000" b="0" i="1" smtClean="0">
                                  <a:latin typeface="Cambria Math" panose="02040503050406030204" pitchFamily="18" charset="0"/>
                                </a:rPr>
                                <m:t>=</m:t>
                              </m:r>
                              <m:f>
                                <m:fPr>
                                  <m:ctrlPr>
                                    <a:rPr lang="de-DE" sz="1000" i="1" dirty="0" smtClean="0">
                                      <a:latin typeface="Cambria Math" panose="02040503050406030204" pitchFamily="18" charset="0"/>
                                    </a:rPr>
                                  </m:ctrlPr>
                                </m:fPr>
                                <m:num>
                                  <m:r>
                                    <m:rPr>
                                      <m:nor/>
                                    </m:rPr>
                                    <a:rPr lang="de-DE" sz="1000" b="1" i="1" dirty="0" smtClean="0"/>
                                    <m:t>IMAGE</m:t>
                                  </m:r>
                                  <m:r>
                                    <m:rPr>
                                      <m:nor/>
                                    </m:rPr>
                                    <a:rPr lang="de-DE" sz="1000" b="1" i="1" dirty="0" smtClean="0"/>
                                    <m:t>_</m:t>
                                  </m:r>
                                  <m:r>
                                    <a:rPr lang="de-DE" sz="1000" b="1" i="1" dirty="0" smtClean="0">
                                      <a:latin typeface="Cambria Math" panose="02040503050406030204" pitchFamily="18" charset="0"/>
                                    </a:rPr>
                                    <m:t>𝑯𝑬𝑰𝑮𝑯𝑻</m:t>
                                  </m:r>
                                </m:num>
                                <m:den>
                                  <m:r>
                                    <a:rPr lang="de-DE" sz="1000" b="0" i="1" dirty="0" smtClean="0">
                                      <a:latin typeface="Cambria Math" panose="02040503050406030204" pitchFamily="18" charset="0"/>
                                    </a:rPr>
                                    <m:t>2</m:t>
                                  </m:r>
                                </m:den>
                              </m:f>
                              <m:r>
                                <a:rPr lang="de-DE" sz="1000" b="0" i="1" dirty="0" smtClean="0">
                                  <a:latin typeface="Cambria Math" panose="02040503050406030204" pitchFamily="18" charset="0"/>
                                </a:rPr>
                                <m:t> −</m:t>
                              </m:r>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𝑦</m:t>
                                  </m:r>
                                </m:e>
                                <m:sub>
                                  <m:r>
                                    <a:rPr lang="de-DE" sz="1000" b="0" i="1" smtClean="0">
                                      <a:latin typeface="Cambria Math" panose="02040503050406030204" pitchFamily="18" charset="0"/>
                                    </a:rPr>
                                    <m:t>𝑟𝑒𝑓</m:t>
                                  </m:r>
                                </m:sub>
                              </m:sSub>
                              <m:r>
                                <a:rPr lang="de-DE" sz="1000" b="0" i="1" smtClean="0">
                                  <a:latin typeface="Cambria Math" panose="02040503050406030204" pitchFamily="18" charset="0"/>
                                </a:rPr>
                                <m:t>+</m:t>
                              </m:r>
                              <m:r>
                                <a:rPr lang="de-DE" sz="1000" b="1" i="1" smtClean="0"/>
                                <m:t>𝑶𝑭𝑭</m:t>
                              </m:r>
                              <m:r>
                                <a:rPr lang="de-DE" sz="1000" b="1" i="1" smtClean="0"/>
                                <m:t>_</m:t>
                              </m:r>
                              <m:r>
                                <a:rPr lang="de-DE" sz="1000" b="1" i="1" smtClean="0"/>
                                <m:t>𝑺𝑬𝑻</m:t>
                              </m:r>
                              <m:r>
                                <a:rPr lang="de-DE" sz="1000" b="1" i="1" smtClean="0"/>
                                <m:t>_</m:t>
                              </m:r>
                              <m:r>
                                <a:rPr lang="de-DE" sz="1000" b="1" i="1" smtClean="0"/>
                                <m:t>𝑪𝑨𝑴</m:t>
                              </m:r>
                            </m:e>
                          </m:eqArr>
                        </m:e>
                      </m:d>
                    </m:oMath>
                  </m:oMathPara>
                </a14:m>
                <a:endParaRPr lang="de-DE" sz="1000" dirty="0"/>
              </a:p>
            </p:txBody>
          </p:sp>
        </mc:Choice>
        <mc:Fallback>
          <p:sp>
            <p:nvSpPr>
              <p:cNvPr id="30" name="文本框 29">
                <a:extLst>
                  <a:ext uri="{FF2B5EF4-FFF2-40B4-BE49-F238E27FC236}">
                    <a16:creationId xmlns:a16="http://schemas.microsoft.com/office/drawing/2014/main" id="{A0CD3AE4-B75E-47A3-8AD3-682276B10F5D}"/>
                  </a:ext>
                </a:extLst>
              </p:cNvPr>
              <p:cNvSpPr txBox="1">
                <a:spLocks noRot="1" noChangeAspect="1" noMove="1" noResize="1" noEditPoints="1" noAdjustHandles="1" noChangeArrowheads="1" noChangeShapeType="1" noTextEdit="1"/>
              </p:cNvSpPr>
              <p:nvPr/>
            </p:nvSpPr>
            <p:spPr>
              <a:xfrm>
                <a:off x="1967326" y="4847911"/>
                <a:ext cx="2921633" cy="693460"/>
              </a:xfrm>
              <a:prstGeom prst="rect">
                <a:avLst/>
              </a:prstGeom>
              <a:blipFill>
                <a:blip r:embed="rId5"/>
                <a:stretch>
                  <a:fillRect/>
                </a:stretch>
              </a:blipFill>
            </p:spPr>
            <p:txBody>
              <a:bodyPr/>
              <a:lstStyle/>
              <a:p>
                <a:r>
                  <a:rPr lang="de-DE">
                    <a:noFill/>
                  </a:rPr>
                  <a:t> </a:t>
                </a:r>
              </a:p>
            </p:txBody>
          </p:sp>
        </mc:Fallback>
      </mc:AlternateContent>
      <p:pic>
        <p:nvPicPr>
          <p:cNvPr id="31" name="图片 30">
            <a:extLst>
              <a:ext uri="{FF2B5EF4-FFF2-40B4-BE49-F238E27FC236}">
                <a16:creationId xmlns:a16="http://schemas.microsoft.com/office/drawing/2014/main" id="{A2894203-55B9-4EC9-B16E-1017A4EED0C2}"/>
              </a:ext>
            </a:extLst>
          </p:cNvPr>
          <p:cNvPicPr>
            <a:picLocks noChangeAspect="1"/>
          </p:cNvPicPr>
          <p:nvPr/>
        </p:nvPicPr>
        <p:blipFill>
          <a:blip r:embed="rId3"/>
          <a:stretch>
            <a:fillRect/>
          </a:stretch>
        </p:blipFill>
        <p:spPr>
          <a:xfrm>
            <a:off x="5534715" y="3488917"/>
            <a:ext cx="2880000" cy="2196788"/>
          </a:xfrm>
          <a:prstGeom prst="rect">
            <a:avLst/>
          </a:prstGeom>
        </p:spPr>
      </p:pic>
      <p:cxnSp>
        <p:nvCxnSpPr>
          <p:cNvPr id="32" name="直接箭头连接符 31">
            <a:extLst>
              <a:ext uri="{FF2B5EF4-FFF2-40B4-BE49-F238E27FC236}">
                <a16:creationId xmlns:a16="http://schemas.microsoft.com/office/drawing/2014/main" id="{4DF75628-7062-4F9B-BF43-557609C983BD}"/>
              </a:ext>
            </a:extLst>
          </p:cNvPr>
          <p:cNvCxnSpPr>
            <a:cxnSpLocks/>
          </p:cNvCxnSpPr>
          <p:nvPr/>
        </p:nvCxnSpPr>
        <p:spPr>
          <a:xfrm>
            <a:off x="5460206" y="4568441"/>
            <a:ext cx="326469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3" name="直接箭头连接符 32">
            <a:extLst>
              <a:ext uri="{FF2B5EF4-FFF2-40B4-BE49-F238E27FC236}">
                <a16:creationId xmlns:a16="http://schemas.microsoft.com/office/drawing/2014/main" id="{7E0FCEA0-0B63-40F2-9826-4D4918411CAE}"/>
              </a:ext>
            </a:extLst>
          </p:cNvPr>
          <p:cNvCxnSpPr>
            <a:cxnSpLocks/>
          </p:cNvCxnSpPr>
          <p:nvPr/>
        </p:nvCxnSpPr>
        <p:spPr>
          <a:xfrm flipV="1">
            <a:off x="7073005" y="3371851"/>
            <a:ext cx="0" cy="23138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 name="直接箭头连接符 40">
            <a:extLst>
              <a:ext uri="{FF2B5EF4-FFF2-40B4-BE49-F238E27FC236}">
                <a16:creationId xmlns:a16="http://schemas.microsoft.com/office/drawing/2014/main" id="{CDB018EB-D5C8-410A-850D-D5021A1EC358}"/>
              </a:ext>
            </a:extLst>
          </p:cNvPr>
          <p:cNvCxnSpPr>
            <a:cxnSpLocks/>
          </p:cNvCxnSpPr>
          <p:nvPr/>
        </p:nvCxnSpPr>
        <p:spPr>
          <a:xfrm>
            <a:off x="6178669" y="4033525"/>
            <a:ext cx="0" cy="115133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43" name="直接箭头连接符 42">
            <a:extLst>
              <a:ext uri="{FF2B5EF4-FFF2-40B4-BE49-F238E27FC236}">
                <a16:creationId xmlns:a16="http://schemas.microsoft.com/office/drawing/2014/main" id="{7F41A520-90A0-4EF4-9FB7-57DC84A32295}"/>
              </a:ext>
            </a:extLst>
          </p:cNvPr>
          <p:cNvCxnSpPr>
            <a:cxnSpLocks/>
          </p:cNvCxnSpPr>
          <p:nvPr/>
        </p:nvCxnSpPr>
        <p:spPr>
          <a:xfrm>
            <a:off x="7059166" y="4096468"/>
            <a:ext cx="935765"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46" name="矩形 45">
            <a:extLst>
              <a:ext uri="{FF2B5EF4-FFF2-40B4-BE49-F238E27FC236}">
                <a16:creationId xmlns:a16="http://schemas.microsoft.com/office/drawing/2014/main" id="{DD68BE4B-CC35-46AB-B770-BD7CF91865AB}"/>
              </a:ext>
            </a:extLst>
          </p:cNvPr>
          <p:cNvSpPr/>
          <p:nvPr/>
        </p:nvSpPr>
        <p:spPr>
          <a:xfrm>
            <a:off x="4581254" y="5554900"/>
            <a:ext cx="1412567" cy="261610"/>
          </a:xfrm>
          <a:prstGeom prst="rect">
            <a:avLst/>
          </a:prstGeom>
          <a:noFill/>
        </p:spPr>
        <p:txBody>
          <a:bodyPr wrap="none" lIns="91440" tIns="45720" rIns="91440" bIns="45720">
            <a:spAutoFit/>
          </a:bodyPr>
          <a:lstStyle/>
          <a:p>
            <a:pPr algn="ctr"/>
            <a:r>
              <a:rPr lang="de-DE" sz="1100" b="1" i="1" dirty="0">
                <a:ln w="0"/>
                <a:latin typeface="Arial" panose="020B0604020202020204" pitchFamily="34" charset="0"/>
                <a:cs typeface="Arial" panose="020B0604020202020204" pitchFamily="34" charset="0"/>
              </a:rPr>
              <a:t>LENGTH_TRAY_A</a:t>
            </a:r>
            <a:endParaRPr lang="de-DE" sz="1100" b="1" i="1" cap="none" spc="0" dirty="0">
              <a:ln w="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A3D8C249-4884-4925-BD53-7A43F1630A3B}"/>
              </a:ext>
            </a:extLst>
          </p:cNvPr>
          <p:cNvSpPr/>
          <p:nvPr/>
        </p:nvSpPr>
        <p:spPr>
          <a:xfrm>
            <a:off x="7357683" y="3126080"/>
            <a:ext cx="1412567" cy="261610"/>
          </a:xfrm>
          <a:prstGeom prst="rect">
            <a:avLst/>
          </a:prstGeom>
          <a:noFill/>
        </p:spPr>
        <p:txBody>
          <a:bodyPr wrap="none" lIns="91440" tIns="45720" rIns="91440" bIns="45720">
            <a:spAutoFit/>
          </a:bodyPr>
          <a:lstStyle/>
          <a:p>
            <a:pPr algn="ctr"/>
            <a:r>
              <a:rPr lang="de-DE" sz="1100" b="1" i="1" dirty="0">
                <a:ln w="0"/>
                <a:latin typeface="Arial" panose="020B0604020202020204" pitchFamily="34" charset="0"/>
                <a:cs typeface="Arial" panose="020B0604020202020204" pitchFamily="34" charset="0"/>
              </a:rPr>
              <a:t>LENGTH_TRAY_B</a:t>
            </a:r>
            <a:endParaRPr lang="de-DE" sz="1100" b="1" i="1" cap="none" spc="0" dirty="0">
              <a:ln w="0"/>
              <a:solidFill>
                <a:schemeClr val="tx1"/>
              </a:solidFill>
              <a:latin typeface="Arial" panose="020B0604020202020204" pitchFamily="34" charset="0"/>
              <a:cs typeface="Arial" panose="020B0604020202020204" pitchFamily="34" charset="0"/>
            </a:endParaRPr>
          </a:p>
        </p:txBody>
      </p:sp>
      <p:cxnSp>
        <p:nvCxnSpPr>
          <p:cNvPr id="50" name="直接连接符 49">
            <a:extLst>
              <a:ext uri="{FF2B5EF4-FFF2-40B4-BE49-F238E27FC236}">
                <a16:creationId xmlns:a16="http://schemas.microsoft.com/office/drawing/2014/main" id="{A89E9387-AA61-454C-B99C-EE228C7D0ECA}"/>
              </a:ext>
            </a:extLst>
          </p:cNvPr>
          <p:cNvCxnSpPr>
            <a:stCxn id="46" idx="0"/>
          </p:cNvCxnSpPr>
          <p:nvPr/>
        </p:nvCxnSpPr>
        <p:spPr>
          <a:xfrm flipV="1">
            <a:off x="5287538" y="4797357"/>
            <a:ext cx="891131" cy="757543"/>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EEAF5A4-5DC9-4708-A6A9-64CEB849141B}"/>
              </a:ext>
            </a:extLst>
          </p:cNvPr>
          <p:cNvCxnSpPr>
            <a:cxnSpLocks/>
            <a:stCxn id="48" idx="2"/>
          </p:cNvCxnSpPr>
          <p:nvPr/>
        </p:nvCxnSpPr>
        <p:spPr>
          <a:xfrm flipH="1">
            <a:off x="7575622" y="3387690"/>
            <a:ext cx="488345" cy="67730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A34001EE-11BE-4BFA-BF51-CA35B549F2CF}"/>
              </a:ext>
            </a:extLst>
          </p:cNvPr>
          <p:cNvSpPr/>
          <p:nvPr/>
        </p:nvSpPr>
        <p:spPr>
          <a:xfrm>
            <a:off x="5877782" y="3929189"/>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1</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F0FC4513-0C68-4822-9E4B-8D338985A6D9}"/>
              </a:ext>
            </a:extLst>
          </p:cNvPr>
          <p:cNvSpPr/>
          <p:nvPr/>
        </p:nvSpPr>
        <p:spPr>
          <a:xfrm>
            <a:off x="6748981" y="3929189"/>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3</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0D6E6115-9BBE-4437-9A3B-AB03DE32B7D7}"/>
              </a:ext>
            </a:extLst>
          </p:cNvPr>
          <p:cNvSpPr/>
          <p:nvPr/>
        </p:nvSpPr>
        <p:spPr>
          <a:xfrm>
            <a:off x="7984177" y="3908302"/>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5</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D95F8108-4863-454B-B176-B48BA13467C0}"/>
              </a:ext>
            </a:extLst>
          </p:cNvPr>
          <p:cNvSpPr/>
          <p:nvPr/>
        </p:nvSpPr>
        <p:spPr>
          <a:xfrm>
            <a:off x="6199758" y="4949469"/>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2</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4188899A-5E1C-4B93-AA78-0E39B0462422}"/>
              </a:ext>
            </a:extLst>
          </p:cNvPr>
          <p:cNvSpPr/>
          <p:nvPr/>
        </p:nvSpPr>
        <p:spPr>
          <a:xfrm>
            <a:off x="7118689" y="4949468"/>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4</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D4E356F7-6415-462B-872F-880996A47437}"/>
              </a:ext>
            </a:extLst>
          </p:cNvPr>
          <p:cNvSpPr/>
          <p:nvPr/>
        </p:nvSpPr>
        <p:spPr>
          <a:xfrm>
            <a:off x="7940172" y="4949468"/>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6</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66" name="文本框 65">
            <a:extLst>
              <a:ext uri="{FF2B5EF4-FFF2-40B4-BE49-F238E27FC236}">
                <a16:creationId xmlns:a16="http://schemas.microsoft.com/office/drawing/2014/main" id="{753EE9BD-9547-43E0-B749-A4BC2F18A387}"/>
              </a:ext>
            </a:extLst>
          </p:cNvPr>
          <p:cNvSpPr txBox="1"/>
          <p:nvPr/>
        </p:nvSpPr>
        <p:spPr>
          <a:xfrm>
            <a:off x="8860369" y="3327780"/>
            <a:ext cx="3028652" cy="3323987"/>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Für eine gegebene Geometrie der Palette (Tray), </a:t>
            </a:r>
            <a:r>
              <a:rPr lang="de-DE" sz="1000" b="1" i="1" dirty="0">
                <a:latin typeface="Arial Narrow" panose="020B0606020202030204" pitchFamily="34" charset="0"/>
                <a:cs typeface="Cascadia Code" panose="020B0609020000020004" pitchFamily="49" charset="0"/>
              </a:rPr>
              <a:t>LENGTH_TRAY_A </a:t>
            </a:r>
            <a:r>
              <a:rPr lang="de-DE" sz="1000" dirty="0">
                <a:latin typeface="Arial Narrow" panose="020B0606020202030204" pitchFamily="34" charset="0"/>
                <a:cs typeface="Cascadia Code" panose="020B0609020000020004" pitchFamily="49" charset="0"/>
              </a:rPr>
              <a:t>und </a:t>
            </a:r>
            <a:r>
              <a:rPr lang="de-DE" sz="1000" b="1" i="1" dirty="0">
                <a:latin typeface="Arial Narrow" panose="020B0606020202030204" pitchFamily="34" charset="0"/>
                <a:cs typeface="Cascadia Code" panose="020B0609020000020004" pitchFamily="49" charset="0"/>
              </a:rPr>
              <a:t>LENGTH_TRAY_B</a:t>
            </a:r>
            <a:r>
              <a:rPr lang="de-DE" sz="1000" dirty="0">
                <a:latin typeface="Arial Narrow" panose="020B0606020202030204" pitchFamily="34" charset="0"/>
                <a:cs typeface="Cascadia Code" panose="020B0609020000020004" pitchFamily="49" charset="0"/>
              </a:rPr>
              <a:t>, können die Koordinaten des Topfes ermittelt werden:</a:t>
            </a:r>
          </a:p>
          <a:p>
            <a:endParaRPr lang="de-DE"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center_x_1_ref = 0 - LENGTH_TRAY_B * RATIO_MM2PIX</a:t>
            </a:r>
          </a:p>
          <a:p>
            <a:r>
              <a:rPr lang="en-US" sz="1000" dirty="0">
                <a:latin typeface="Arial Narrow" panose="020B0606020202030204" pitchFamily="34" charset="0"/>
                <a:cs typeface="Cascadia Code" panose="020B0609020000020004" pitchFamily="49" charset="0"/>
              </a:rPr>
              <a:t>center_y_1_ref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center_x_2_ref = 0 - LENGTH_TRAY_B * RATIO_MM2PIX</a:t>
            </a:r>
          </a:p>
          <a:p>
            <a:r>
              <a:rPr lang="en-US" sz="1000" dirty="0">
                <a:latin typeface="Arial Narrow" panose="020B0606020202030204" pitchFamily="34" charset="0"/>
                <a:cs typeface="Cascadia Code" panose="020B0609020000020004" pitchFamily="49" charset="0"/>
              </a:rPr>
              <a:t>center_y_2_ref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center_x_3_ref = 0</a:t>
            </a:r>
          </a:p>
          <a:p>
            <a:r>
              <a:rPr lang="en-US" sz="1000" dirty="0">
                <a:latin typeface="Arial Narrow" panose="020B0606020202030204" pitchFamily="34" charset="0"/>
                <a:cs typeface="Cascadia Code" panose="020B0609020000020004" pitchFamily="49" charset="0"/>
              </a:rPr>
              <a:t>center_y_3_ref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center_x_4_ref = 0</a:t>
            </a:r>
          </a:p>
          <a:p>
            <a:r>
              <a:rPr lang="en-US" sz="1000" dirty="0">
                <a:latin typeface="Arial Narrow" panose="020B0606020202030204" pitchFamily="34" charset="0"/>
                <a:cs typeface="Cascadia Code" panose="020B0609020000020004" pitchFamily="49" charset="0"/>
              </a:rPr>
              <a:t>center_y_4_ref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center_x_5_ref = 0 + LENGTH_TRAY_B * RATIO_MM2PIX</a:t>
            </a:r>
          </a:p>
          <a:p>
            <a:r>
              <a:rPr lang="en-US" sz="1000" dirty="0">
                <a:latin typeface="Arial Narrow" panose="020B0606020202030204" pitchFamily="34" charset="0"/>
                <a:cs typeface="Cascadia Code" panose="020B0609020000020004" pitchFamily="49" charset="0"/>
              </a:rPr>
              <a:t>center_y_5_ref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center_x_6_ref = 0 + LENGTH_TRAY_B * RATIO_MM2PIX</a:t>
            </a:r>
          </a:p>
          <a:p>
            <a:r>
              <a:rPr lang="en-US" sz="1000" dirty="0">
                <a:latin typeface="Arial Narrow" panose="020B0606020202030204" pitchFamily="34" charset="0"/>
                <a:cs typeface="Cascadia Code" panose="020B0609020000020004" pitchFamily="49" charset="0"/>
              </a:rPr>
              <a:t>center_y_6_ref = - (LENGTH_TRAY_A * RATIO_MM2PIX)/2</a:t>
            </a:r>
            <a:endParaRPr lang="de-DE" sz="1000" dirty="0">
              <a:latin typeface="Arial Narrow" panose="020B0606020202030204" pitchFamily="34" charset="0"/>
              <a:cs typeface="Cascadia Code" panose="020B0609020000020004" pitchFamily="49" charset="0"/>
            </a:endParaRPr>
          </a:p>
        </p:txBody>
      </p:sp>
    </p:spTree>
    <p:extLst>
      <p:ext uri="{BB962C8B-B14F-4D97-AF65-F5344CB8AC3E}">
        <p14:creationId xmlns:p14="http://schemas.microsoft.com/office/powerpoint/2010/main" val="416476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0EC9BE8-174D-4842-A296-0982515CDB66}"/>
              </a:ext>
            </a:extLst>
          </p:cNvPr>
          <p:cNvPicPr>
            <a:picLocks noChangeAspect="1"/>
          </p:cNvPicPr>
          <p:nvPr/>
        </p:nvPicPr>
        <p:blipFill>
          <a:blip r:embed="rId2"/>
          <a:stretch>
            <a:fillRect/>
          </a:stretch>
        </p:blipFill>
        <p:spPr>
          <a:xfrm>
            <a:off x="217170" y="173355"/>
            <a:ext cx="2880000" cy="2196788"/>
          </a:xfrm>
          <a:prstGeom prst="rect">
            <a:avLst/>
          </a:prstGeom>
        </p:spPr>
      </p:pic>
      <p:sp>
        <p:nvSpPr>
          <p:cNvPr id="6" name="文本框 5">
            <a:extLst>
              <a:ext uri="{FF2B5EF4-FFF2-40B4-BE49-F238E27FC236}">
                <a16:creationId xmlns:a16="http://schemas.microsoft.com/office/drawing/2014/main" id="{FA47FCC1-3825-4625-957A-67F95CE1F6C4}"/>
              </a:ext>
            </a:extLst>
          </p:cNvPr>
          <p:cNvSpPr txBox="1"/>
          <p:nvPr/>
        </p:nvSpPr>
        <p:spPr>
          <a:xfrm>
            <a:off x="4163377" y="3114847"/>
            <a:ext cx="2412683" cy="246221"/>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Für jede ROI wird ein neues Schnittbild erzeugt.</a:t>
            </a:r>
          </a:p>
        </p:txBody>
      </p:sp>
      <p:pic>
        <p:nvPicPr>
          <p:cNvPr id="7" name="图片 6">
            <a:extLst>
              <a:ext uri="{FF2B5EF4-FFF2-40B4-BE49-F238E27FC236}">
                <a16:creationId xmlns:a16="http://schemas.microsoft.com/office/drawing/2014/main" id="{90ED843E-82D1-43A6-96D6-D45E0733040A}"/>
              </a:ext>
            </a:extLst>
          </p:cNvPr>
          <p:cNvPicPr>
            <a:picLocks noChangeAspect="1"/>
          </p:cNvPicPr>
          <p:nvPr/>
        </p:nvPicPr>
        <p:blipFill>
          <a:blip r:embed="rId3"/>
          <a:stretch>
            <a:fillRect/>
          </a:stretch>
        </p:blipFill>
        <p:spPr>
          <a:xfrm>
            <a:off x="4163377" y="173355"/>
            <a:ext cx="1440000" cy="1416282"/>
          </a:xfrm>
          <a:prstGeom prst="rect">
            <a:avLst/>
          </a:prstGeom>
        </p:spPr>
      </p:pic>
      <p:pic>
        <p:nvPicPr>
          <p:cNvPr id="8" name="图片 7">
            <a:extLst>
              <a:ext uri="{FF2B5EF4-FFF2-40B4-BE49-F238E27FC236}">
                <a16:creationId xmlns:a16="http://schemas.microsoft.com/office/drawing/2014/main" id="{24521543-0198-4561-97D4-298FDD34FBFC}"/>
              </a:ext>
            </a:extLst>
          </p:cNvPr>
          <p:cNvPicPr>
            <a:picLocks noChangeAspect="1"/>
          </p:cNvPicPr>
          <p:nvPr/>
        </p:nvPicPr>
        <p:blipFill>
          <a:blip r:embed="rId4"/>
          <a:stretch>
            <a:fillRect/>
          </a:stretch>
        </p:blipFill>
        <p:spPr>
          <a:xfrm>
            <a:off x="4163377" y="1640291"/>
            <a:ext cx="1440000" cy="1416282"/>
          </a:xfrm>
          <a:prstGeom prst="rect">
            <a:avLst/>
          </a:prstGeom>
        </p:spPr>
      </p:pic>
      <p:pic>
        <p:nvPicPr>
          <p:cNvPr id="9" name="图片 8">
            <a:extLst>
              <a:ext uri="{FF2B5EF4-FFF2-40B4-BE49-F238E27FC236}">
                <a16:creationId xmlns:a16="http://schemas.microsoft.com/office/drawing/2014/main" id="{08DDA171-3B95-450A-B682-0B08F08D96D8}"/>
              </a:ext>
            </a:extLst>
          </p:cNvPr>
          <p:cNvPicPr>
            <a:picLocks noChangeAspect="1"/>
          </p:cNvPicPr>
          <p:nvPr/>
        </p:nvPicPr>
        <p:blipFill>
          <a:blip r:embed="rId5"/>
          <a:stretch>
            <a:fillRect/>
          </a:stretch>
        </p:blipFill>
        <p:spPr>
          <a:xfrm>
            <a:off x="5717857" y="173355"/>
            <a:ext cx="1440000" cy="1416282"/>
          </a:xfrm>
          <a:prstGeom prst="rect">
            <a:avLst/>
          </a:prstGeom>
        </p:spPr>
      </p:pic>
      <p:pic>
        <p:nvPicPr>
          <p:cNvPr id="10" name="图片 9">
            <a:extLst>
              <a:ext uri="{FF2B5EF4-FFF2-40B4-BE49-F238E27FC236}">
                <a16:creationId xmlns:a16="http://schemas.microsoft.com/office/drawing/2014/main" id="{16B9A51E-AFAB-4D5E-AA62-A4A50D3A746A}"/>
              </a:ext>
            </a:extLst>
          </p:cNvPr>
          <p:cNvPicPr>
            <a:picLocks noChangeAspect="1"/>
          </p:cNvPicPr>
          <p:nvPr/>
        </p:nvPicPr>
        <p:blipFill>
          <a:blip r:embed="rId6"/>
          <a:stretch>
            <a:fillRect/>
          </a:stretch>
        </p:blipFill>
        <p:spPr>
          <a:xfrm>
            <a:off x="5716814" y="1640291"/>
            <a:ext cx="1440000" cy="1416282"/>
          </a:xfrm>
          <a:prstGeom prst="rect">
            <a:avLst/>
          </a:prstGeom>
        </p:spPr>
      </p:pic>
      <p:pic>
        <p:nvPicPr>
          <p:cNvPr id="11" name="图片 10">
            <a:extLst>
              <a:ext uri="{FF2B5EF4-FFF2-40B4-BE49-F238E27FC236}">
                <a16:creationId xmlns:a16="http://schemas.microsoft.com/office/drawing/2014/main" id="{7F664343-747C-4647-BA5C-B30808DB452D}"/>
              </a:ext>
            </a:extLst>
          </p:cNvPr>
          <p:cNvPicPr>
            <a:picLocks noChangeAspect="1"/>
          </p:cNvPicPr>
          <p:nvPr/>
        </p:nvPicPr>
        <p:blipFill>
          <a:blip r:embed="rId7"/>
          <a:stretch>
            <a:fillRect/>
          </a:stretch>
        </p:blipFill>
        <p:spPr>
          <a:xfrm>
            <a:off x="7272337" y="173355"/>
            <a:ext cx="1440000" cy="1416282"/>
          </a:xfrm>
          <a:prstGeom prst="rect">
            <a:avLst/>
          </a:prstGeom>
        </p:spPr>
      </p:pic>
      <p:pic>
        <p:nvPicPr>
          <p:cNvPr id="12" name="图片 11">
            <a:extLst>
              <a:ext uri="{FF2B5EF4-FFF2-40B4-BE49-F238E27FC236}">
                <a16:creationId xmlns:a16="http://schemas.microsoft.com/office/drawing/2014/main" id="{743F491C-E1CA-4E6B-A6D5-7BA63AF39004}"/>
              </a:ext>
            </a:extLst>
          </p:cNvPr>
          <p:cNvPicPr>
            <a:picLocks noChangeAspect="1"/>
          </p:cNvPicPr>
          <p:nvPr/>
        </p:nvPicPr>
        <p:blipFill>
          <a:blip r:embed="rId8"/>
          <a:stretch>
            <a:fillRect/>
          </a:stretch>
        </p:blipFill>
        <p:spPr>
          <a:xfrm>
            <a:off x="7270251" y="1640291"/>
            <a:ext cx="1440000" cy="1416282"/>
          </a:xfrm>
          <a:prstGeom prst="rect">
            <a:avLst/>
          </a:prstGeom>
        </p:spPr>
      </p:pic>
      <p:sp>
        <p:nvSpPr>
          <p:cNvPr id="13" name="文本框 12">
            <a:extLst>
              <a:ext uri="{FF2B5EF4-FFF2-40B4-BE49-F238E27FC236}">
                <a16:creationId xmlns:a16="http://schemas.microsoft.com/office/drawing/2014/main" id="{6B3705B8-D501-4448-BE27-1A624E228FA7}"/>
              </a:ext>
            </a:extLst>
          </p:cNvPr>
          <p:cNvSpPr txBox="1"/>
          <p:nvPr/>
        </p:nvSpPr>
        <p:spPr>
          <a:xfrm>
            <a:off x="217170" y="2428399"/>
            <a:ext cx="3638246"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Ein Kontrollbild wird erstellt, um die Positionen der Töpfer zu kontrollieren. Der rote Kreis markiert die Positionen der Töpfer und der blaue Kreis die Positionen der ROIs (Region </a:t>
            </a:r>
            <a:r>
              <a:rPr lang="de-DE" sz="1000" dirty="0" err="1">
                <a:latin typeface="Arial Narrow" panose="020B0606020202030204" pitchFamily="34" charset="0"/>
                <a:cs typeface="Cascadia Code" panose="020B0609020000020004" pitchFamily="49" charset="0"/>
              </a:rPr>
              <a:t>Of</a:t>
            </a:r>
            <a:r>
              <a:rPr lang="de-DE" sz="1000" dirty="0">
                <a:latin typeface="Arial Narrow" panose="020B0606020202030204" pitchFamily="34" charset="0"/>
                <a:cs typeface="Cascadia Code" panose="020B0609020000020004" pitchFamily="49" charset="0"/>
              </a:rPr>
              <a:t> Interest). Die ROI ist der Bildbereich, der bei der Verarbeitung berücksichtigt wird.</a:t>
            </a:r>
          </a:p>
        </p:txBody>
      </p:sp>
      <p:sp>
        <p:nvSpPr>
          <p:cNvPr id="14" name="箭头: 右 13">
            <a:extLst>
              <a:ext uri="{FF2B5EF4-FFF2-40B4-BE49-F238E27FC236}">
                <a16:creationId xmlns:a16="http://schemas.microsoft.com/office/drawing/2014/main" id="{2A2028CA-ACC2-4FA5-B988-8A2184FAD2D2}"/>
              </a:ext>
            </a:extLst>
          </p:cNvPr>
          <p:cNvSpPr/>
          <p:nvPr/>
        </p:nvSpPr>
        <p:spPr>
          <a:xfrm>
            <a:off x="3211650" y="1045172"/>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图片 14">
            <a:extLst>
              <a:ext uri="{FF2B5EF4-FFF2-40B4-BE49-F238E27FC236}">
                <a16:creationId xmlns:a16="http://schemas.microsoft.com/office/drawing/2014/main" id="{39107857-DB19-4AE0-AFF9-2298234AA798}"/>
              </a:ext>
            </a:extLst>
          </p:cNvPr>
          <p:cNvPicPr>
            <a:picLocks noChangeAspect="1"/>
          </p:cNvPicPr>
          <p:nvPr/>
        </p:nvPicPr>
        <p:blipFill>
          <a:blip r:embed="rId9"/>
          <a:stretch>
            <a:fillRect/>
          </a:stretch>
        </p:blipFill>
        <p:spPr>
          <a:xfrm>
            <a:off x="9747238" y="173355"/>
            <a:ext cx="2160000" cy="2124424"/>
          </a:xfrm>
          <a:prstGeom prst="rect">
            <a:avLst/>
          </a:prstGeom>
        </p:spPr>
      </p:pic>
      <p:sp>
        <p:nvSpPr>
          <p:cNvPr id="16" name="箭头: 右 15">
            <a:extLst>
              <a:ext uri="{FF2B5EF4-FFF2-40B4-BE49-F238E27FC236}">
                <a16:creationId xmlns:a16="http://schemas.microsoft.com/office/drawing/2014/main" id="{D6A9E2EF-59B6-4E97-BBF1-CA89959F47ED}"/>
              </a:ext>
            </a:extLst>
          </p:cNvPr>
          <p:cNvSpPr/>
          <p:nvPr/>
        </p:nvSpPr>
        <p:spPr>
          <a:xfrm>
            <a:off x="8826817" y="1045172"/>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文本框 16">
            <a:extLst>
              <a:ext uri="{FF2B5EF4-FFF2-40B4-BE49-F238E27FC236}">
                <a16:creationId xmlns:a16="http://schemas.microsoft.com/office/drawing/2014/main" id="{57731463-1883-45C7-9CCE-C69CE0D024CA}"/>
              </a:ext>
            </a:extLst>
          </p:cNvPr>
          <p:cNvSpPr txBox="1"/>
          <p:nvPr/>
        </p:nvSpPr>
        <p:spPr>
          <a:xfrm>
            <a:off x="9398317" y="2366988"/>
            <a:ext cx="2412683"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Der Algorithmus zur Erzeugung zufälliger Gießpunkte wird auf jedes ROI-Bild angewendet und das Ergebnis dokumentiert (als Kontrollbild und in einer Liste).</a:t>
            </a:r>
          </a:p>
        </p:txBody>
      </p:sp>
      <p:sp>
        <p:nvSpPr>
          <p:cNvPr id="19" name="矩形: 折角 18">
            <a:extLst>
              <a:ext uri="{FF2B5EF4-FFF2-40B4-BE49-F238E27FC236}">
                <a16:creationId xmlns:a16="http://schemas.microsoft.com/office/drawing/2014/main" id="{C6CEAEDE-E039-453A-BDE5-8CB8CEBC750D}"/>
              </a:ext>
            </a:extLst>
          </p:cNvPr>
          <p:cNvSpPr/>
          <p:nvPr/>
        </p:nvSpPr>
        <p:spPr>
          <a:xfrm>
            <a:off x="9543882" y="3087238"/>
            <a:ext cx="1950720" cy="1485237"/>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900" dirty="0" err="1"/>
              <a:t>prossible</a:t>
            </a:r>
            <a:r>
              <a:rPr lang="en-US" sz="900" dirty="0"/>
              <a:t> watering point: (39, 227) </a:t>
            </a:r>
            <a:r>
              <a:rPr lang="en-US" sz="900" dirty="0" err="1"/>
              <a:t>prossible</a:t>
            </a:r>
            <a:r>
              <a:rPr lang="en-US" sz="900" dirty="0"/>
              <a:t> watering point: (232, 317) </a:t>
            </a:r>
            <a:r>
              <a:rPr lang="en-US" sz="900" dirty="0" err="1"/>
              <a:t>prossible</a:t>
            </a:r>
            <a:r>
              <a:rPr lang="en-US" sz="900" dirty="0"/>
              <a:t> watering point: (240, 334) </a:t>
            </a:r>
            <a:r>
              <a:rPr lang="en-US" sz="900" dirty="0" err="1"/>
              <a:t>prossible</a:t>
            </a:r>
            <a:r>
              <a:rPr lang="en-US" sz="900" dirty="0"/>
              <a:t> watering point: (302, 272) </a:t>
            </a:r>
            <a:r>
              <a:rPr lang="en-US" sz="900" dirty="0" err="1"/>
              <a:t>prossible</a:t>
            </a:r>
            <a:r>
              <a:rPr lang="en-US" sz="900" dirty="0"/>
              <a:t> watering point: (125, 140)</a:t>
            </a:r>
          </a:p>
          <a:p>
            <a:pPr algn="ctr"/>
            <a:r>
              <a:rPr lang="en-US" sz="900" dirty="0"/>
              <a:t>… …</a:t>
            </a:r>
            <a:endParaRPr lang="de-DE" sz="900" dirty="0"/>
          </a:p>
          <a:p>
            <a:pPr algn="ctr"/>
            <a:endParaRPr lang="de-DE" sz="900" dirty="0"/>
          </a:p>
        </p:txBody>
      </p:sp>
      <p:cxnSp>
        <p:nvCxnSpPr>
          <p:cNvPr id="20" name="直接箭头连接符 19">
            <a:extLst>
              <a:ext uri="{FF2B5EF4-FFF2-40B4-BE49-F238E27FC236}">
                <a16:creationId xmlns:a16="http://schemas.microsoft.com/office/drawing/2014/main" id="{794C3A13-2B07-457A-B788-3FB9398100B0}"/>
              </a:ext>
            </a:extLst>
          </p:cNvPr>
          <p:cNvCxnSpPr>
            <a:cxnSpLocks/>
          </p:cNvCxnSpPr>
          <p:nvPr/>
        </p:nvCxnSpPr>
        <p:spPr>
          <a:xfrm>
            <a:off x="439319" y="4158547"/>
            <a:ext cx="26578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684CF1C-6FAB-4EAF-AF37-75155E643522}"/>
              </a:ext>
            </a:extLst>
          </p:cNvPr>
          <p:cNvCxnSpPr>
            <a:cxnSpLocks/>
          </p:cNvCxnSpPr>
          <p:nvPr/>
        </p:nvCxnSpPr>
        <p:spPr>
          <a:xfrm>
            <a:off x="439320" y="4158547"/>
            <a:ext cx="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C6DBC88-6CCB-4ADA-9722-78B1642DCE33}"/>
              </a:ext>
            </a:extLst>
          </p:cNvPr>
          <p:cNvCxnSpPr>
            <a:cxnSpLocks/>
          </p:cNvCxnSpPr>
          <p:nvPr/>
        </p:nvCxnSpPr>
        <p:spPr>
          <a:xfrm>
            <a:off x="666360" y="4297969"/>
            <a:ext cx="93145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直接箭头连接符 22">
            <a:extLst>
              <a:ext uri="{FF2B5EF4-FFF2-40B4-BE49-F238E27FC236}">
                <a16:creationId xmlns:a16="http://schemas.microsoft.com/office/drawing/2014/main" id="{1391E5FE-A31F-4D07-A638-858C74171FDF}"/>
              </a:ext>
            </a:extLst>
          </p:cNvPr>
          <p:cNvCxnSpPr>
            <a:cxnSpLocks/>
          </p:cNvCxnSpPr>
          <p:nvPr/>
        </p:nvCxnSpPr>
        <p:spPr>
          <a:xfrm>
            <a:off x="670132" y="4297969"/>
            <a:ext cx="0" cy="10431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4" name="矩形 23">
            <a:extLst>
              <a:ext uri="{FF2B5EF4-FFF2-40B4-BE49-F238E27FC236}">
                <a16:creationId xmlns:a16="http://schemas.microsoft.com/office/drawing/2014/main" id="{AE28BC8B-4E72-4761-9835-5A6BC5FA58F8}"/>
              </a:ext>
            </a:extLst>
          </p:cNvPr>
          <p:cNvSpPr/>
          <p:nvPr/>
        </p:nvSpPr>
        <p:spPr>
          <a:xfrm>
            <a:off x="1538560" y="4284566"/>
            <a:ext cx="572594"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x_roi</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296379E8-1704-4786-AB2F-81A3AAEA6A75}"/>
              </a:ext>
            </a:extLst>
          </p:cNvPr>
          <p:cNvSpPr/>
          <p:nvPr/>
        </p:nvSpPr>
        <p:spPr>
          <a:xfrm>
            <a:off x="2903979" y="3843949"/>
            <a:ext cx="66236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x_img</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1CDC1ADB-37E5-4A0D-87DC-0EBC06BC7422}"/>
              </a:ext>
            </a:extLst>
          </p:cNvPr>
          <p:cNvSpPr/>
          <p:nvPr/>
        </p:nvSpPr>
        <p:spPr>
          <a:xfrm>
            <a:off x="666360" y="5187255"/>
            <a:ext cx="572594"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y_roi</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C15040A1-4812-4A68-AD2A-44BDF675C190}"/>
              </a:ext>
            </a:extLst>
          </p:cNvPr>
          <p:cNvSpPr/>
          <p:nvPr/>
        </p:nvSpPr>
        <p:spPr>
          <a:xfrm>
            <a:off x="460890" y="5802937"/>
            <a:ext cx="66236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y_img</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CC92B774-BA54-401D-9713-9617E8B4F7CC}"/>
              </a:ext>
            </a:extLst>
          </p:cNvPr>
          <p:cNvSpPr/>
          <p:nvPr/>
        </p:nvSpPr>
        <p:spPr>
          <a:xfrm>
            <a:off x="697398" y="4321291"/>
            <a:ext cx="73914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文本框 34">
            <a:extLst>
              <a:ext uri="{FF2B5EF4-FFF2-40B4-BE49-F238E27FC236}">
                <a16:creationId xmlns:a16="http://schemas.microsoft.com/office/drawing/2014/main" id="{13322669-766D-44F6-B861-0E2C0694F1CD}"/>
              </a:ext>
            </a:extLst>
          </p:cNvPr>
          <p:cNvSpPr txBox="1"/>
          <p:nvPr/>
        </p:nvSpPr>
        <p:spPr>
          <a:xfrm>
            <a:off x="1394614" y="5235272"/>
            <a:ext cx="2150304"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Die gleiche Umrechnung muss erneut durchgeführt werden, da sich die Gießpunkte auf das geschnittene </a:t>
            </a:r>
            <a:r>
              <a:rPr lang="de-DE" sz="1000" dirty="0" err="1">
                <a:latin typeface="Arial Narrow" panose="020B0606020202030204" pitchFamily="34" charset="0"/>
                <a:cs typeface="Cascadia Code" panose="020B0609020000020004" pitchFamily="49" charset="0"/>
              </a:rPr>
              <a:t>ROI_Bild</a:t>
            </a:r>
            <a:r>
              <a:rPr lang="de-DE" sz="1000" dirty="0">
                <a:latin typeface="Arial Narrow" panose="020B0606020202030204" pitchFamily="34" charset="0"/>
                <a:cs typeface="Cascadia Code" panose="020B0609020000020004" pitchFamily="49" charset="0"/>
              </a:rPr>
              <a:t> beziehen.</a:t>
            </a:r>
          </a:p>
        </p:txBody>
      </p:sp>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945F273F-1BD1-4DAC-AAC3-68778093F62A}"/>
                  </a:ext>
                </a:extLst>
              </p:cNvPr>
              <p:cNvSpPr txBox="1"/>
              <p:nvPr/>
            </p:nvSpPr>
            <p:spPr>
              <a:xfrm>
                <a:off x="2066822" y="4673286"/>
                <a:ext cx="2696379" cy="3996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de-DE" sz="1000" b="0" i="1" smtClean="0">
                              <a:latin typeface="Cambria Math" panose="02040503050406030204" pitchFamily="18" charset="0"/>
                            </a:rPr>
                          </m:ctrlPr>
                        </m:dPr>
                        <m:e>
                          <m:eqArr>
                            <m:eqArrPr>
                              <m:ctrlPr>
                                <a:rPr lang="de-DE" sz="1000" b="0" i="1" smtClean="0">
                                  <a:latin typeface="Cambria Math" panose="02040503050406030204" pitchFamily="18" charset="0"/>
                                </a:rPr>
                              </m:ctrlPr>
                            </m:eqArrPr>
                            <m:e>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𝑥</m:t>
                                  </m:r>
                                </m:e>
                                <m:sub>
                                  <m:r>
                                    <a:rPr lang="de-DE" sz="1000" b="0" i="1" smtClean="0">
                                      <a:latin typeface="Cambria Math" panose="02040503050406030204" pitchFamily="18" charset="0"/>
                                    </a:rPr>
                                    <m:t>𝑖𝑚𝑔</m:t>
                                  </m:r>
                                </m:sub>
                              </m:sSub>
                              <m:r>
                                <a:rPr lang="de-DE" sz="1000" b="0" i="1" smtClean="0">
                                  <a:latin typeface="Cambria Math" panose="02040503050406030204" pitchFamily="18" charset="0"/>
                                </a:rPr>
                                <m:t>=</m:t>
                              </m:r>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𝑥</m:t>
                                  </m:r>
                                </m:e>
                                <m:sub>
                                  <m:r>
                                    <a:rPr lang="de-DE" sz="1000" b="0" i="1" smtClean="0">
                                      <a:latin typeface="Cambria Math" panose="02040503050406030204" pitchFamily="18" charset="0"/>
                                    </a:rPr>
                                    <m:t>𝑟𝑜𝑖</m:t>
                                  </m:r>
                                </m:sub>
                              </m:sSub>
                              <m:r>
                                <m:rPr>
                                  <m:nor/>
                                </m:rPr>
                                <a:rPr lang="de-DE" sz="1000" dirty="0"/>
                                <m:t> </m:t>
                              </m:r>
                              <m:r>
                                <m:rPr>
                                  <m:nor/>
                                </m:rPr>
                                <a:rPr lang="de-DE" sz="1000" b="0" i="0" dirty="0" smtClean="0"/>
                                <m:t>-</m:t>
                              </m:r>
                              <m:r>
                                <m:rPr>
                                  <m:nor/>
                                </m:rPr>
                                <a:rPr lang="de-DE" sz="1000" dirty="0"/>
                                <m:t> </m:t>
                              </m:r>
                              <m:r>
                                <a:rPr lang="de-DE" sz="1000" b="1" i="1" dirty="0" smtClean="0">
                                  <a:latin typeface="Cambria Math" panose="02040503050406030204" pitchFamily="18" charset="0"/>
                                </a:rPr>
                                <m:t>𝑫𝑰𝑨</m:t>
                              </m:r>
                              <m:r>
                                <a:rPr lang="de-DE" sz="1000" b="1" i="1" dirty="0" smtClean="0">
                                  <a:latin typeface="Cambria Math" panose="02040503050406030204" pitchFamily="18" charset="0"/>
                                </a:rPr>
                                <m:t>_</m:t>
                              </m:r>
                              <m:r>
                                <a:rPr lang="de-DE" sz="1000" b="1" i="1" dirty="0" smtClean="0">
                                  <a:latin typeface="Cambria Math" panose="02040503050406030204" pitchFamily="18" charset="0"/>
                                </a:rPr>
                                <m:t>𝑶𝑭</m:t>
                              </m:r>
                              <m:r>
                                <a:rPr lang="de-DE" sz="1000" b="1" i="1" dirty="0" smtClean="0">
                                  <a:latin typeface="Cambria Math" panose="02040503050406030204" pitchFamily="18" charset="0"/>
                                </a:rPr>
                                <m:t>_</m:t>
                              </m:r>
                              <m:r>
                                <a:rPr lang="de-DE" sz="1000" b="1" i="1" dirty="0" smtClean="0">
                                  <a:latin typeface="Cambria Math" panose="02040503050406030204" pitchFamily="18" charset="0"/>
                                </a:rPr>
                                <m:t>𝑹𝑰𝑶</m:t>
                              </m:r>
                              <m:r>
                                <a:rPr lang="de-DE" sz="1000" b="0" i="1" dirty="0" smtClean="0">
                                  <a:latin typeface="Cambria Math" panose="02040503050406030204" pitchFamily="18" charset="0"/>
                                </a:rPr>
                                <m:t>+</m:t>
                              </m:r>
                              <m:r>
                                <a:rPr lang="de-DE" sz="1000" b="0" i="1" dirty="0" smtClean="0">
                                  <a:latin typeface="Cambria Math" panose="02040503050406030204" pitchFamily="18" charset="0"/>
                                </a:rPr>
                                <m:t>𝑐𝑒𝑛𝑡𝑒𝑟</m:t>
                              </m:r>
                              <m:r>
                                <a:rPr lang="de-DE" sz="1000" b="0" i="1" dirty="0" smtClean="0">
                                  <a:latin typeface="Cambria Math" panose="02040503050406030204" pitchFamily="18" charset="0"/>
                                </a:rPr>
                                <m:t>_</m:t>
                              </m:r>
                              <m:r>
                                <a:rPr lang="de-DE" sz="1000" b="0" i="1" dirty="0" smtClean="0">
                                  <a:latin typeface="Cambria Math" panose="02040503050406030204" pitchFamily="18" charset="0"/>
                                </a:rPr>
                                <m:t>𝑥</m:t>
                              </m:r>
                              <m:r>
                                <a:rPr lang="de-DE" sz="1000" b="0" i="1" dirty="0" smtClean="0">
                                  <a:latin typeface="Cambria Math" panose="02040503050406030204" pitchFamily="18" charset="0"/>
                                </a:rPr>
                                <m:t>_</m:t>
                              </m:r>
                              <m:r>
                                <a:rPr lang="de-DE" sz="1000" b="0" i="1" dirty="0" smtClean="0">
                                  <a:latin typeface="Cambria Math" panose="02040503050406030204" pitchFamily="18" charset="0"/>
                                </a:rPr>
                                <m:t>𝑁𝑟</m:t>
                              </m:r>
                              <m:r>
                                <a:rPr lang="de-DE" sz="1000" b="0" i="1" dirty="0" smtClean="0">
                                  <a:latin typeface="Cambria Math" panose="02040503050406030204" pitchFamily="18" charset="0"/>
                                </a:rPr>
                                <m:t>_</m:t>
                              </m:r>
                              <m:r>
                                <a:rPr lang="de-DE" sz="1000" b="0" i="1" dirty="0" smtClean="0">
                                  <a:latin typeface="Cambria Math" panose="02040503050406030204" pitchFamily="18" charset="0"/>
                                </a:rPr>
                                <m:t>𝑖𝑚𝑔</m:t>
                              </m:r>
                            </m:e>
                            <m:e>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𝑦</m:t>
                                  </m:r>
                                </m:e>
                                <m:sub>
                                  <m:r>
                                    <a:rPr lang="de-DE" sz="1000" b="0" i="1" smtClean="0">
                                      <a:latin typeface="Cambria Math" panose="02040503050406030204" pitchFamily="18" charset="0"/>
                                    </a:rPr>
                                    <m:t>𝑖𝑚𝑔</m:t>
                                  </m:r>
                                </m:sub>
                              </m:sSub>
                              <m:r>
                                <a:rPr lang="de-DE" sz="1000" b="0" i="1" smtClean="0">
                                  <a:latin typeface="Cambria Math" panose="02040503050406030204" pitchFamily="18" charset="0"/>
                                </a:rPr>
                                <m:t>=</m:t>
                              </m:r>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𝑥</m:t>
                                  </m:r>
                                </m:e>
                                <m:sub>
                                  <m:r>
                                    <a:rPr lang="de-DE" sz="1000" b="0" i="1" smtClean="0">
                                      <a:latin typeface="Cambria Math" panose="02040503050406030204" pitchFamily="18" charset="0"/>
                                    </a:rPr>
                                    <m:t>𝑟𝑜𝑖</m:t>
                                  </m:r>
                                </m:sub>
                              </m:sSub>
                              <m:r>
                                <m:rPr>
                                  <m:nor/>
                                </m:rPr>
                                <a:rPr lang="de-DE" sz="1000" dirty="0"/>
                                <m:t> </m:t>
                              </m:r>
                              <m:r>
                                <m:rPr>
                                  <m:nor/>
                                </m:rPr>
                                <a:rPr lang="de-DE" sz="1000" b="0" i="0" dirty="0" smtClean="0"/>
                                <m:t>−</m:t>
                              </m:r>
                              <m:r>
                                <m:rPr>
                                  <m:nor/>
                                </m:rPr>
                                <a:rPr lang="de-DE" sz="1000" dirty="0"/>
                                <m:t> </m:t>
                              </m:r>
                              <m:r>
                                <a:rPr lang="de-DE" sz="1000" b="1" i="1" dirty="0" smtClean="0">
                                  <a:latin typeface="Cambria Math" panose="02040503050406030204" pitchFamily="18" charset="0"/>
                                </a:rPr>
                                <m:t>𝑫𝑰𝑨</m:t>
                              </m:r>
                              <m:r>
                                <a:rPr lang="de-DE" sz="1000" b="1" i="1" dirty="0" smtClean="0">
                                  <a:latin typeface="Cambria Math" panose="02040503050406030204" pitchFamily="18" charset="0"/>
                                </a:rPr>
                                <m:t>_</m:t>
                              </m:r>
                              <m:r>
                                <a:rPr lang="de-DE" sz="1000" b="1" i="1" dirty="0" smtClean="0">
                                  <a:latin typeface="Cambria Math" panose="02040503050406030204" pitchFamily="18" charset="0"/>
                                </a:rPr>
                                <m:t>𝑶𝑭</m:t>
                              </m:r>
                              <m:r>
                                <a:rPr lang="de-DE" sz="1000" b="1" i="1" dirty="0" smtClean="0">
                                  <a:latin typeface="Cambria Math" panose="02040503050406030204" pitchFamily="18" charset="0"/>
                                </a:rPr>
                                <m:t>_</m:t>
                              </m:r>
                              <m:r>
                                <a:rPr lang="de-DE" sz="1000" b="1" i="1" dirty="0" smtClean="0">
                                  <a:latin typeface="Cambria Math" panose="02040503050406030204" pitchFamily="18" charset="0"/>
                                </a:rPr>
                                <m:t>𝑹𝑰𝑶</m:t>
                              </m:r>
                              <m:r>
                                <a:rPr lang="de-DE" sz="1000" b="0" i="1" dirty="0" smtClean="0">
                                  <a:latin typeface="Cambria Math" panose="02040503050406030204" pitchFamily="18" charset="0"/>
                                </a:rPr>
                                <m:t>+</m:t>
                              </m:r>
                              <m:r>
                                <a:rPr lang="de-DE" sz="1000" b="0" i="1" dirty="0" smtClean="0">
                                  <a:latin typeface="Cambria Math" panose="02040503050406030204" pitchFamily="18" charset="0"/>
                                </a:rPr>
                                <m:t>𝑐𝑒𝑛𝑡𝑒𝑟</m:t>
                              </m:r>
                              <m:r>
                                <a:rPr lang="de-DE" sz="1000" b="0" i="1" dirty="0" smtClean="0">
                                  <a:latin typeface="Cambria Math" panose="02040503050406030204" pitchFamily="18" charset="0"/>
                                </a:rPr>
                                <m:t>_</m:t>
                              </m:r>
                              <m:r>
                                <a:rPr lang="de-DE" sz="1000" b="0" i="1" dirty="0" smtClean="0">
                                  <a:latin typeface="Cambria Math" panose="02040503050406030204" pitchFamily="18" charset="0"/>
                                </a:rPr>
                                <m:t>𝑥</m:t>
                              </m:r>
                              <m:r>
                                <a:rPr lang="de-DE" sz="1000" b="0" i="1" dirty="0" smtClean="0">
                                  <a:latin typeface="Cambria Math" panose="02040503050406030204" pitchFamily="18" charset="0"/>
                                </a:rPr>
                                <m:t>_</m:t>
                              </m:r>
                              <m:r>
                                <a:rPr lang="de-DE" sz="1000" b="0" i="1" dirty="0" smtClean="0">
                                  <a:latin typeface="Cambria Math" panose="02040503050406030204" pitchFamily="18" charset="0"/>
                                </a:rPr>
                                <m:t>𝑁𝑟</m:t>
                              </m:r>
                              <m:r>
                                <a:rPr lang="de-DE" sz="1000" b="0" i="1" dirty="0" smtClean="0">
                                  <a:latin typeface="Cambria Math" panose="02040503050406030204" pitchFamily="18" charset="0"/>
                                </a:rPr>
                                <m:t>_</m:t>
                              </m:r>
                              <m:r>
                                <a:rPr lang="de-DE" sz="1000" b="0" i="1" dirty="0" smtClean="0">
                                  <a:latin typeface="Cambria Math" panose="02040503050406030204" pitchFamily="18" charset="0"/>
                                </a:rPr>
                                <m:t>𝑖𝑚𝑔</m:t>
                              </m:r>
                            </m:e>
                          </m:eqArr>
                        </m:e>
                      </m:d>
                    </m:oMath>
                  </m:oMathPara>
                </a14:m>
                <a:endParaRPr lang="de-DE" sz="1000" dirty="0"/>
              </a:p>
            </p:txBody>
          </p:sp>
        </mc:Choice>
        <mc:Fallback>
          <p:sp>
            <p:nvSpPr>
              <p:cNvPr id="36" name="文本框 35">
                <a:extLst>
                  <a:ext uri="{FF2B5EF4-FFF2-40B4-BE49-F238E27FC236}">
                    <a16:creationId xmlns:a16="http://schemas.microsoft.com/office/drawing/2014/main" id="{945F273F-1BD1-4DAC-AAC3-68778093F62A}"/>
                  </a:ext>
                </a:extLst>
              </p:cNvPr>
              <p:cNvSpPr txBox="1">
                <a:spLocks noRot="1" noChangeAspect="1" noMove="1" noResize="1" noEditPoints="1" noAdjustHandles="1" noChangeArrowheads="1" noChangeShapeType="1" noTextEdit="1"/>
              </p:cNvSpPr>
              <p:nvPr/>
            </p:nvSpPr>
            <p:spPr>
              <a:xfrm>
                <a:off x="2066822" y="4673286"/>
                <a:ext cx="2696379" cy="399661"/>
              </a:xfrm>
              <a:prstGeom prst="rect">
                <a:avLst/>
              </a:prstGeom>
              <a:blipFill>
                <a:blip r:embed="rId10"/>
                <a:stretch>
                  <a:fillRect l="-27602" t="-235385" r="-2036" b="-333846"/>
                </a:stretch>
              </a:blipFill>
            </p:spPr>
            <p:txBody>
              <a:bodyPr/>
              <a:lstStyle/>
              <a:p>
                <a:r>
                  <a:rPr lang="de-DE">
                    <a:noFill/>
                  </a:rPr>
                  <a:t> </a:t>
                </a:r>
              </a:p>
            </p:txBody>
          </p:sp>
        </mc:Fallback>
      </mc:AlternateContent>
      <p:graphicFrame>
        <p:nvGraphicFramePr>
          <p:cNvPr id="37" name="图示 36">
            <a:extLst>
              <a:ext uri="{FF2B5EF4-FFF2-40B4-BE49-F238E27FC236}">
                <a16:creationId xmlns:a16="http://schemas.microsoft.com/office/drawing/2014/main" id="{5EF190C6-C3E6-43F0-BA4B-47BFE73402AB}"/>
              </a:ext>
            </a:extLst>
          </p:cNvPr>
          <p:cNvGraphicFramePr/>
          <p:nvPr>
            <p:extLst>
              <p:ext uri="{D42A27DB-BD31-4B8C-83A1-F6EECF244321}">
                <p14:modId xmlns:p14="http://schemas.microsoft.com/office/powerpoint/2010/main" val="1260414717"/>
              </p:ext>
            </p:extLst>
          </p:nvPr>
        </p:nvGraphicFramePr>
        <p:xfrm>
          <a:off x="5878859" y="4860220"/>
          <a:ext cx="4499233" cy="104317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8" name="箭头: 右 37">
            <a:extLst>
              <a:ext uri="{FF2B5EF4-FFF2-40B4-BE49-F238E27FC236}">
                <a16:creationId xmlns:a16="http://schemas.microsoft.com/office/drawing/2014/main" id="{FD7478D5-F458-4D7C-8652-5E6DF02087CD}"/>
              </a:ext>
            </a:extLst>
          </p:cNvPr>
          <p:cNvSpPr/>
          <p:nvPr/>
        </p:nvSpPr>
        <p:spPr>
          <a:xfrm>
            <a:off x="4733189" y="5137888"/>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文本框 38">
            <a:extLst>
              <a:ext uri="{FF2B5EF4-FFF2-40B4-BE49-F238E27FC236}">
                <a16:creationId xmlns:a16="http://schemas.microsoft.com/office/drawing/2014/main" id="{F728A7B2-68DA-40A1-9EC3-0AA55B5C7FF5}"/>
              </a:ext>
            </a:extLst>
          </p:cNvPr>
          <p:cNvSpPr txBox="1"/>
          <p:nvPr/>
        </p:nvSpPr>
        <p:spPr>
          <a:xfrm>
            <a:off x="6321324" y="4218532"/>
            <a:ext cx="2819397"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Die letzten Schritte sind die Umrechnung der </a:t>
            </a:r>
            <a:r>
              <a:rPr lang="de-DE" sz="1000" dirty="0" err="1">
                <a:latin typeface="Arial Narrow" panose="020B0606020202030204" pitchFamily="34" charset="0"/>
                <a:cs typeface="Cascadia Code" panose="020B0609020000020004" pitchFamily="49" charset="0"/>
              </a:rPr>
              <a:t>Bildkorrdinaten</a:t>
            </a:r>
            <a:r>
              <a:rPr lang="de-DE" sz="1000" dirty="0">
                <a:latin typeface="Arial Narrow" panose="020B0606020202030204" pitchFamily="34" charset="0"/>
                <a:cs typeface="Cascadia Code" panose="020B0609020000020004" pitchFamily="49" charset="0"/>
              </a:rPr>
              <a:t> in </a:t>
            </a:r>
            <a:r>
              <a:rPr lang="de-DE" sz="1000" dirty="0" err="1">
                <a:latin typeface="Arial Narrow" panose="020B0606020202030204" pitchFamily="34" charset="0"/>
                <a:cs typeface="Cascadia Code" panose="020B0609020000020004" pitchFamily="49" charset="0"/>
              </a:rPr>
              <a:t>Referenzkorrdinaten</a:t>
            </a:r>
            <a:r>
              <a:rPr lang="de-DE" sz="1000" dirty="0">
                <a:latin typeface="Arial Narrow" panose="020B0606020202030204" pitchFamily="34" charset="0"/>
                <a:cs typeface="Cascadia Code" panose="020B0609020000020004" pitchFamily="49" charset="0"/>
              </a:rPr>
              <a:t> und dann die Umrechnung der </a:t>
            </a:r>
            <a:r>
              <a:rPr lang="de-DE" sz="1000" dirty="0" err="1">
                <a:latin typeface="Arial Narrow" panose="020B0606020202030204" pitchFamily="34" charset="0"/>
                <a:cs typeface="Cascadia Code" panose="020B0609020000020004" pitchFamily="49" charset="0"/>
              </a:rPr>
              <a:t>PIxel</a:t>
            </a:r>
            <a:r>
              <a:rPr lang="de-DE" sz="1000" dirty="0">
                <a:latin typeface="Arial Narrow" panose="020B0606020202030204" pitchFamily="34" charset="0"/>
                <a:cs typeface="Cascadia Code" panose="020B0609020000020004" pitchFamily="49" charset="0"/>
              </a:rPr>
              <a:t>-Werte in mm. Dann werden sie als </a:t>
            </a:r>
            <a:r>
              <a:rPr lang="de-DE" sz="1000" dirty="0" err="1">
                <a:latin typeface="Arial Narrow" panose="020B0606020202030204" pitchFamily="34" charset="0"/>
                <a:cs typeface="Cascadia Code" panose="020B0609020000020004" pitchFamily="49" charset="0"/>
              </a:rPr>
              <a:t>Farmbotsystem-Korrdinaten</a:t>
            </a:r>
            <a:r>
              <a:rPr lang="de-DE" sz="1000" dirty="0">
                <a:latin typeface="Arial Narrow" panose="020B0606020202030204" pitchFamily="34" charset="0"/>
                <a:cs typeface="Cascadia Code" panose="020B0609020000020004" pitchFamily="49" charset="0"/>
              </a:rPr>
              <a:t> ausgegeben.</a:t>
            </a:r>
          </a:p>
        </p:txBody>
      </p:sp>
    </p:spTree>
    <p:extLst>
      <p:ext uri="{BB962C8B-B14F-4D97-AF65-F5344CB8AC3E}">
        <p14:creationId xmlns:p14="http://schemas.microsoft.com/office/powerpoint/2010/main" val="26885246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Words>
  <Application>Microsoft Office PowerPoint</Application>
  <PresentationFormat>宽屏</PresentationFormat>
  <Paragraphs>54</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等线</vt:lpstr>
      <vt:lpstr>等线 Light</vt:lpstr>
      <vt:lpstr>Arial</vt:lpstr>
      <vt:lpstr>Arial Narrow</vt:lpstr>
      <vt:lpstr>Calibri</vt:lpstr>
      <vt:lpstr>Calibri Light</vt:lpstr>
      <vt:lpstr>Cambria Math</vt:lpstr>
      <vt:lpstr>Cascadia Code</vt:lpstr>
      <vt:lpstr>Office 主题​​</vt:lpstr>
      <vt:lpstr>Class TrayImageProcessor</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Teng Tian</dc:creator>
  <cp:lastModifiedBy>Teng Tian</cp:lastModifiedBy>
  <cp:revision>12</cp:revision>
  <dcterms:created xsi:type="dcterms:W3CDTF">2024-02-16T13:40:04Z</dcterms:created>
  <dcterms:modified xsi:type="dcterms:W3CDTF">2024-02-16T17:04:48Z</dcterms:modified>
</cp:coreProperties>
</file>