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57.png" ContentType="image/png"/>
  <Override PartName="/ppt/media/image14.wmf" ContentType="image/x-wmf"/>
  <Override PartName="/ppt/media/image2.wmf" ContentType="image/x-wmf"/>
  <Override PartName="/ppt/media/image56.png" ContentType="image/png"/>
  <Override PartName="/ppt/media/image13.wmf" ContentType="image/x-wmf"/>
  <Override PartName="/ppt/media/image55.png" ContentType="image/png"/>
  <Override PartName="/ppt/media/image12.wmf" ContentType="image/x-wmf"/>
  <Override PartName="/ppt/media/image49.png" ContentType="image/png"/>
  <Override PartName="/ppt/media/image48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39.png" ContentType="image/png"/>
  <Override PartName="/ppt/media/image38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99.wmf" ContentType="image/x-wmf"/>
  <Override PartName="/ppt/media/image10.jpeg" ContentType="image/jpeg"/>
  <Override PartName="/ppt/media/image5.wmf" ContentType="image/x-wmf"/>
  <Override PartName="/ppt/media/image82.wmf" ContentType="image/x-wmf"/>
  <Override PartName="/ppt/media/image52.png" ContentType="image/png"/>
  <Override PartName="/ppt/media/image28.png" ContentType="image/png"/>
  <Override PartName="/ppt/media/image41.png" ContentType="image/png"/>
  <Override PartName="/ppt/media/image3.jpeg" ContentType="image/jpeg"/>
  <Override PartName="/ppt/media/image9.wmf" ContentType="image/x-wmf"/>
  <Override PartName="/ppt/media/image86.wmf" ContentType="image/x-wmf"/>
  <Override PartName="/ppt/media/image40.png" ContentType="image/png"/>
  <Override PartName="/ppt/media/image8.wmf" ContentType="image/x-wmf"/>
  <Override PartName="/ppt/media/image51.png" ContentType="image/png"/>
  <Override PartName="/ppt/media/image30.wmf" ContentType="image/x-wmf"/>
  <Override PartName="/ppt/media/image73.png" ContentType="image/png"/>
  <Override PartName="/ppt/media/image27.png" ContentType="image/png"/>
  <Override PartName="/ppt/media/image92.png" ContentType="image/png"/>
  <Override PartName="/ppt/media/image37.wmf" ContentType="image/x-wmf"/>
  <Override PartName="/ppt/media/image7.wmf" ContentType="image/x-wmf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70.png" ContentType="image/png"/>
  <Override PartName="/ppt/media/image69.png" ContentType="image/png"/>
  <Override PartName="/ppt/media/image71.png" ContentType="image/png"/>
  <Override PartName="/ppt/media/image72.png" ContentType="image/png"/>
  <Override PartName="/ppt/media/image74.png" ContentType="image/png"/>
  <Override PartName="/ppt/media/image75.png" ContentType="image/png"/>
  <Override PartName="/ppt/media/image6.wmf" ContentType="image/x-wmf"/>
  <Override PartName="/ppt/media/image76.png" ContentType="image/png"/>
  <Override PartName="/ppt/media/image77.png" ContentType="image/png"/>
  <Override PartName="/ppt/media/image87.png" ContentType="image/png"/>
  <Override PartName="/ppt/media/image50.png" ContentType="image/png"/>
  <Override PartName="/ppt/media/image98.png" ContentType="image/png"/>
  <Override PartName="/ppt/media/image61.png" ContentType="image/png"/>
  <Override PartName="/ppt/media/image62.png" ContentType="image/png"/>
  <Override PartName="/ppt/media/image97.png" ContentType="image/png"/>
  <Override PartName="/ppt/media/image60.png" ContentType="image/png"/>
  <Override PartName="/ppt/media/image85.png" ContentType="image/png"/>
  <Override PartName="/ppt/media/image100.wmf" ContentType="image/x-wmf"/>
  <Override PartName="/ppt/media/image93.wmf" ContentType="image/x-wmf"/>
  <Override PartName="/ppt/media/image53.png" ContentType="image/png"/>
  <Override PartName="/ppt/media/image95.png" ContentType="image/png"/>
  <Override PartName="/ppt/media/image90.png" ContentType="image/png"/>
  <Override PartName="/ppt/media/image88.png" ContentType="image/png"/>
  <Override PartName="/ppt/media/image24.png" ContentType="image/png"/>
  <Override PartName="/ppt/media/image96.png" ContentType="image/png"/>
  <Override PartName="/ppt/media/image17.png" ContentType="image/png"/>
  <Override PartName="/ppt/media/image79.wmf" ContentType="image/x-wmf"/>
  <Override PartName="/ppt/media/image16.png" ContentType="image/png"/>
  <Override PartName="/ppt/media/image81.png" ContentType="image/png"/>
  <Override PartName="/ppt/media/image80.png" ContentType="image/png"/>
  <Override PartName="/ppt/media/image78.png" ContentType="image/png"/>
  <Override PartName="/ppt/media/image23.png" ContentType="image/png"/>
  <Override PartName="/ppt/media/image22.png" ContentType="image/png"/>
  <Override PartName="/ppt/media/image20.wmf" ContentType="image/x-wmf"/>
  <Override PartName="/ppt/media/image63.png" ContentType="image/png"/>
  <Override PartName="/ppt/media/image19.png" ContentType="image/png"/>
  <Override PartName="/ppt/media/image84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58.png" ContentType="image/png"/>
  <Override PartName="/ppt/media/image15.wmf" ContentType="image/x-wmf"/>
  <Override PartName="/ppt/media/image11.wmf" ContentType="image/x-wmf"/>
  <Override PartName="/ppt/media/image54.png" ContentType="image/png"/>
  <Override PartName="/ppt/media/image21.png" ContentType="image/png"/>
  <Override PartName="/ppt/media/image89.wmf" ContentType="image/x-wmf"/>
  <Override PartName="/ppt/media/image1.jpeg" ContentType="image/jpeg"/>
  <Override PartName="/ppt/media/image47.png" ContentType="image/png"/>
  <Override PartName="/ppt/media/image59.png" ContentType="image/png"/>
  <Override PartName="/ppt/media/image4.wmf" ContentType="image/x-wmf"/>
  <Override PartName="/ppt/media/image25.wmf" ContentType="image/x-wmf"/>
  <Override PartName="/ppt/media/image68.png" ContentType="image/png"/>
  <Override PartName="/ppt/media/image91.png" ContentType="image/png"/>
  <Override PartName="/ppt/media/image26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D98D14-2165-474F-8BA5-32C03B89F2DD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969F79A-6EF7-4917-BA22-D66664372E16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CDF9B5-8802-437D-8092-85C29EF4F0E7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CCD517-EDE1-40E0-8D9D-1A568EDE533A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822C52-2D13-496E-9B9B-8B6FC60B2D9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9EF1C2B-55AE-421A-9728-12FB4DF73D7F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BBADBEB-5D43-42A1-9A89-1D6FE0705B1C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70C132E-2556-42D7-9A99-1D8CFC314BAB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38612C-BAB1-4646-9F77-E84C5A168B64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E388A6-BD4C-4ACB-8EAF-889110155870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A3A52C-AEC3-437D-8CDB-3C5CEE6335C9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B332052-A15C-4282-A201-EB4AE1DAD486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53A29A-2403-4E13-ACAA-969B879E1D3A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2D6DEE-DE83-411D-8BDA-2CACD7AC7EC1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37C99E-6FB4-469F-AE3A-E380274C5C0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3F8993-89E2-4976-9E8B-0A30BBB00CCE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51007F-ACA5-43EE-AC67-B8CDAB8246A1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5A137E-4293-4CF8-8380-97B3221535EF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1C55DF-C92F-4677-A84F-D4C97DFCA64B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F80E3B-E62A-45BE-830F-615D5EF933B2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5B5386-0D8B-40B3-831A-1EC97347BC91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84DC8D-6FBC-41C1-928E-55F07FC61B66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B75CFC-3DF8-4070-9E7C-6C984C1A3FCC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047E83-41F9-4D57-8B9D-ED4826B2C280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C95B8B-D303-4E2A-9123-1011272B496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83BCE4-4951-41BF-9DCC-DF9AD3CC99A9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0525A3-F56F-4A27-A342-B9DCBE6E93C2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8B6FA8-5BAE-4844-81EA-D96A0B8489D3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61163B-53A3-4FA8-8EB8-FC5A6CD95769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2F4920-8757-47CC-A44A-EA56DCD51E0B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CC55C1-A3E6-4A19-813E-ACE2299BABB7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A59851-491B-4BD5-88EE-BFA580F61AAD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AEFF01-375E-4881-A0E5-FA9FF12E7DF6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A79558-8113-451A-B36D-1DADF490AA41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6C41C5-341E-47E4-9D93-EE28E2E049C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12A8CB-25BB-4E27-A5FF-D0F2EC14B350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1505E4C-E1A6-4DAB-A4AB-32E202B63CD8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21C0151-35D4-4871-B292-922F85FF8EB9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C4CDA65-0C00-4C86-AE12-C782550F962F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EF98D50-F36C-4F2E-905E-05C2315D8EEC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0054981-8536-47F8-BD29-45E20E92E3B4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F261E5C-4C05-4F95-ADBF-D6B511E740E5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C8CFC8D-E41E-49E9-BEEC-67545948AE3D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32AE623-7C39-446E-AE96-5465D8523511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7E96981-0240-4C35-81B4-544546D9B72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186B041-6527-4525-8DD2-6243E6EAD2D1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1B6401E-601D-420D-B861-EA82941B6E2D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3FADC9A-0963-4A6B-B724-77AC2353B566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075F2A-0138-4C62-8C99-ED8A79D085F5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F035A1-03EA-4CE6-86BA-35B02480B31D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6E549F-C368-4855-95F5-6AA38102ED1F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22A641-0A41-4991-AD39-62FE5FEB40C6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799324-92CC-4616-9960-8CE42AB9616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3AE6C9-34A3-4172-B28F-B282C43C1285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800119-1B15-4615-AAB1-22B5145FE27D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D86095-13D6-46C5-86E0-5D605F4FE66A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767CC7-E6A5-4065-BAB1-35C8B8FAF168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A4C40B-AEB8-44A6-886A-E43C9223BA3D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524621-D499-4DB9-B8E6-9E1629A911B8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F2C61E-FEE2-4D2F-804D-D46F1AE0B69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hyperlink" Target="https://www.j-labs.pl/" TargetMode="External"/><Relationship Id="rId4" Type="http://schemas.openxmlformats.org/officeDocument/2006/relationships/hyperlink" Target="https://www.j-labs.pl/blog-technologiczny/" TargetMode="External"/><Relationship Id="rId5" Type="http://schemas.openxmlformats.org/officeDocument/2006/relationships/hyperlink" Target="https://talk4devs.j-labs.pl/" TargetMode="Externa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wmf"/><Relationship Id="rId3" Type="http://schemas.openxmlformats.org/officeDocument/2006/relationships/hyperlink" Target="https://www.j-labs.pl/" TargetMode="External"/><Relationship Id="rId4" Type="http://schemas.openxmlformats.org/officeDocument/2006/relationships/hyperlink" Target="https://www.j-labs.pl/blog-technologiczny/" TargetMode="External"/><Relationship Id="rId5" Type="http://schemas.openxmlformats.org/officeDocument/2006/relationships/hyperlink" Target="https://talk4devs.j-labs.pl/" TargetMode="Externa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.wmf"/><Relationship Id="rId3" Type="http://schemas.openxmlformats.org/officeDocument/2006/relationships/hyperlink" Target="https://www.j-labs.pl/" TargetMode="External"/><Relationship Id="rId4" Type="http://schemas.openxmlformats.org/officeDocument/2006/relationships/hyperlink" Target="https://www.j-labs.pl/blog-technologiczny/" TargetMode="External"/><Relationship Id="rId5" Type="http://schemas.openxmlformats.org/officeDocument/2006/relationships/hyperlink" Target="https://talk4devs.j-labs.pl/" TargetMode="Externa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9.wmf"/><Relationship Id="rId3" Type="http://schemas.openxmlformats.org/officeDocument/2006/relationships/hyperlink" Target="https://www.j-labs.pl/" TargetMode="External"/><Relationship Id="rId4" Type="http://schemas.openxmlformats.org/officeDocument/2006/relationships/hyperlink" Target="https://www.j-labs.pl/blog-technologiczny/" TargetMode="External"/><Relationship Id="rId5" Type="http://schemas.openxmlformats.org/officeDocument/2006/relationships/hyperlink" Target="https://talk4devs.j-labs.pl/" TargetMode="Externa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0.jpeg"/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3.wmf"/><Relationship Id="rId3" Type="http://schemas.openxmlformats.org/officeDocument/2006/relationships/hyperlink" Target="https://www.j-labs.pl/" TargetMode="External"/><Relationship Id="rId4" Type="http://schemas.openxmlformats.org/officeDocument/2006/relationships/hyperlink" Target="https://www.j-labs.pl/blog-technologiczny/" TargetMode="External"/><Relationship Id="rId5" Type="http://schemas.openxmlformats.org/officeDocument/2006/relationships/hyperlink" Target="https://talk4devs.j-labs.pl/" TargetMode="External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9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4" descr="A group of people in a dark room&#10;&#10;Description automatically generated with medium confidence"/>
          <p:cNvPicPr/>
          <p:nvPr/>
        </p:nvPicPr>
        <p:blipFill>
          <a:blip r:embed="rId2"/>
          <a:srcRect l="890" t="3200" r="0" b="700"/>
          <a:stretch/>
        </p:blipFill>
        <p:spPr>
          <a:xfrm>
            <a:off x="0" y="0"/>
            <a:ext cx="7977960" cy="5700960"/>
          </a:xfrm>
          <a:prstGeom prst="rect">
            <a:avLst/>
          </a:prstGeom>
          <a:ln w="0">
            <a:noFill/>
          </a:ln>
        </p:spPr>
      </p:pic>
      <p:sp>
        <p:nvSpPr>
          <p:cNvPr id="1" name="Title 1"/>
          <p:cNvSpPr/>
          <p:nvPr/>
        </p:nvSpPr>
        <p:spPr>
          <a:xfrm>
            <a:off x="-1690560" y="-268920"/>
            <a:ext cx="15572520" cy="914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GB" sz="58000" spc="-1" strike="noStrike">
                <a:solidFill>
                  <a:srgbClr val="173c3b"/>
                </a:solidFill>
                <a:latin typeface="Arial"/>
                <a:ea typeface="DejaVu Sans"/>
              </a:rPr>
              <a:t>#87</a:t>
            </a:r>
            <a:endParaRPr b="0" lang="en-US" sz="58000" spc="-1" strike="noStrike">
              <a:latin typeface="Arial"/>
            </a:endParaRPr>
          </a:p>
        </p:txBody>
      </p:sp>
      <p:sp>
        <p:nvSpPr>
          <p:cNvPr id="2" name="Straight Connector 8"/>
          <p:cNvSpPr/>
          <p:nvPr/>
        </p:nvSpPr>
        <p:spPr>
          <a:xfrm flipH="1">
            <a:off x="0" y="1007280"/>
            <a:ext cx="1014840" cy="360"/>
          </a:xfrm>
          <a:prstGeom prst="line">
            <a:avLst/>
          </a:prstGeom>
          <a:ln w="25400">
            <a:solidFill>
              <a:srgbClr val="28f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12" descr=""/>
          <p:cNvPicPr/>
          <p:nvPr/>
        </p:nvPicPr>
        <p:blipFill>
          <a:blip r:embed="rId3"/>
          <a:stretch/>
        </p:blipFill>
        <p:spPr>
          <a:xfrm>
            <a:off x="9162000" y="859320"/>
            <a:ext cx="2224800" cy="1254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 descr="A group of people in a dark room&#10;&#10;Description automatically generated with medium confidence"/>
          <p:cNvPicPr/>
          <p:nvPr/>
        </p:nvPicPr>
        <p:blipFill>
          <a:blip r:embed="rId2"/>
          <a:srcRect l="1438" t="15772" r="2186" b="2782"/>
          <a:stretch/>
        </p:blipFill>
        <p:spPr>
          <a:xfrm>
            <a:off x="3037320" y="0"/>
            <a:ext cx="9153720" cy="5700960"/>
          </a:xfrm>
          <a:prstGeom prst="rect">
            <a:avLst/>
          </a:prstGeom>
          <a:ln w="0">
            <a:noFill/>
          </a:ln>
        </p:spPr>
      </p:pic>
      <p:sp>
        <p:nvSpPr>
          <p:cNvPr id="43" name="Rectangle 4"/>
          <p:cNvSpPr/>
          <p:nvPr/>
        </p:nvSpPr>
        <p:spPr>
          <a:xfrm>
            <a:off x="0" y="2869200"/>
            <a:ext cx="9136080" cy="398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6" descr=""/>
          <p:cNvPicPr/>
          <p:nvPr/>
        </p:nvPicPr>
        <p:blipFill>
          <a:blip r:embed="rId3">
            <a:alphaModFix amt="40000"/>
          </a:blip>
          <a:stretch/>
        </p:blipFill>
        <p:spPr>
          <a:xfrm>
            <a:off x="-746280" y="556920"/>
            <a:ext cx="8098200" cy="8092080"/>
          </a:xfrm>
          <a:prstGeom prst="rect">
            <a:avLst/>
          </a:prstGeom>
          <a:ln w="0">
            <a:noFill/>
          </a:ln>
        </p:spPr>
      </p:pic>
      <p:sp>
        <p:nvSpPr>
          <p:cNvPr id="45" name="Straight Connector 8"/>
          <p:cNvSpPr/>
          <p:nvPr/>
        </p:nvSpPr>
        <p:spPr>
          <a:xfrm flipH="1">
            <a:off x="0" y="1007280"/>
            <a:ext cx="1014840" cy="360"/>
          </a:xfrm>
          <a:prstGeom prst="line">
            <a:avLst/>
          </a:prstGeom>
          <a:ln w="25400">
            <a:solidFill>
              <a:srgbClr val="28f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12" descr=""/>
          <p:cNvPicPr/>
          <p:nvPr/>
        </p:nvPicPr>
        <p:blipFill>
          <a:blip r:embed="rId4"/>
          <a:stretch/>
        </p:blipFill>
        <p:spPr>
          <a:xfrm>
            <a:off x="9162000" y="859320"/>
            <a:ext cx="2224800" cy="125496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6" descr="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-746280" y="556920"/>
            <a:ext cx="8098200" cy="8092080"/>
          </a:xfrm>
          <a:prstGeom prst="rect">
            <a:avLst/>
          </a:prstGeom>
          <a:ln w="0">
            <a:noFill/>
          </a:ln>
        </p:spPr>
      </p:pic>
      <p:sp>
        <p:nvSpPr>
          <p:cNvPr id="86" name="Straight Connector 9"/>
          <p:cNvSpPr/>
          <p:nvPr/>
        </p:nvSpPr>
        <p:spPr>
          <a:xfrm flipH="1">
            <a:off x="11176560" y="6432480"/>
            <a:ext cx="1015200" cy="360"/>
          </a:xfrm>
          <a:prstGeom prst="line">
            <a:avLst/>
          </a:prstGeom>
          <a:ln w="25400">
            <a:solidFill>
              <a:srgbClr val="28f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Slide Number Placeholder 5"/>
          <p:cNvSpPr/>
          <p:nvPr/>
        </p:nvSpPr>
        <p:spPr>
          <a:xfrm>
            <a:off x="1244520" y="6243840"/>
            <a:ext cx="37908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DejaVu Sans"/>
              </a:rPr>
              <a:t>j</a:t>
            </a:r>
            <a:r>
              <a:rPr b="0" lang="en-PL" sz="1200" spc="-1" strike="noStrike">
                <a:solidFill>
                  <a:srgbClr val="ffffff"/>
                </a:solidFill>
                <a:latin typeface="Arial"/>
                <a:ea typeface="DejaVu Sans"/>
              </a:rPr>
              <a:t>-labs software specialists | Cracow | Warsaw | Munich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8" name="Slide Number Placeholder 5"/>
          <p:cNvSpPr/>
          <p:nvPr/>
        </p:nvSpPr>
        <p:spPr>
          <a:xfrm>
            <a:off x="7130520" y="6243840"/>
            <a:ext cx="37908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pl-PL" sz="1200" spc="-1" strike="noStrike" u="sng">
                <a:solidFill>
                  <a:srgbClr val="28fa85"/>
                </a:solidFill>
                <a:uFillTx/>
                <a:latin typeface="Arial"/>
                <a:ea typeface="DejaVu Sans"/>
                <a:hlinkClick r:id="rId3"/>
              </a:rPr>
              <a:t>j-labs.pl</a:t>
            </a:r>
            <a:r>
              <a:rPr b="0" lang="pl-PL" sz="1200" spc="-1" strike="noStrike">
                <a:solidFill>
                  <a:srgbClr val="ffffff"/>
                </a:solidFill>
                <a:latin typeface="Arial"/>
                <a:ea typeface="DejaVu Sans"/>
              </a:rPr>
              <a:t> | </a:t>
            </a:r>
            <a:r>
              <a:rPr b="0" lang="pl-PL" sz="1200" spc="-1" strike="noStrike" u="sng">
                <a:solidFill>
                  <a:srgbClr val="28fa85"/>
                </a:solidFill>
                <a:uFillTx/>
                <a:latin typeface="Arial"/>
                <a:ea typeface="DejaVu Sans"/>
                <a:hlinkClick r:id="rId4"/>
              </a:rPr>
              <a:t>blog.j-labs.pl</a:t>
            </a:r>
            <a:r>
              <a:rPr b="0" lang="pl-PL" sz="1200" spc="-1" strike="noStrike">
                <a:solidFill>
                  <a:srgbClr val="ffffff"/>
                </a:solidFill>
                <a:latin typeface="Arial"/>
                <a:ea typeface="DejaVu Sans"/>
              </a:rPr>
              <a:t> | </a:t>
            </a:r>
            <a:r>
              <a:rPr b="0" lang="pl-PL" sz="1200" spc="-1" strike="noStrike" u="sng">
                <a:solidFill>
                  <a:srgbClr val="28fa85"/>
                </a:solidFill>
                <a:uFillTx/>
                <a:latin typeface="Arial"/>
                <a:ea typeface="DejaVu Sans"/>
                <a:hlinkClick r:id="rId5"/>
              </a:rPr>
              <a:t>talk4devs.j-labs.pl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sldNum" idx="1"/>
          </p:nvPr>
        </p:nvSpPr>
        <p:spPr>
          <a:xfrm>
            <a:off x="838080" y="6244560"/>
            <a:ext cx="33768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en-PL" sz="1200" spc="-1" strike="noStrike">
                <a:solidFill>
                  <a:srgbClr val="8efbae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92795BE4-B9B2-43F2-8EF5-756DBEC00F35}" type="slidenum">
              <a:rPr b="1" lang="en-PL" sz="1200" spc="-1" strike="noStrike">
                <a:solidFill>
                  <a:srgbClr val="8efbae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0"/>
          <p:cNvSpPr/>
          <p:nvPr/>
        </p:nvSpPr>
        <p:spPr>
          <a:xfrm>
            <a:off x="0" y="0"/>
            <a:ext cx="12191400" cy="1127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Picture 6" descr="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-746280" y="556920"/>
            <a:ext cx="8098200" cy="8092080"/>
          </a:xfrm>
          <a:prstGeom prst="rect">
            <a:avLst/>
          </a:prstGeom>
          <a:ln w="0">
            <a:noFill/>
          </a:ln>
        </p:spPr>
      </p:pic>
      <p:sp>
        <p:nvSpPr>
          <p:cNvPr id="130" name="Straight Connector 7"/>
          <p:cNvSpPr/>
          <p:nvPr/>
        </p:nvSpPr>
        <p:spPr>
          <a:xfrm flipH="1">
            <a:off x="11176560" y="6432480"/>
            <a:ext cx="1015200" cy="360"/>
          </a:xfrm>
          <a:prstGeom prst="line">
            <a:avLst/>
          </a:prstGeom>
          <a:ln w="25400">
            <a:solidFill>
              <a:srgbClr val="28f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Slide Number Placeholder 5"/>
          <p:cNvSpPr/>
          <p:nvPr/>
        </p:nvSpPr>
        <p:spPr>
          <a:xfrm>
            <a:off x="1244520" y="6243840"/>
            <a:ext cx="37908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173c3b"/>
                </a:solidFill>
                <a:latin typeface="Arial"/>
                <a:ea typeface="DejaVu Sans"/>
              </a:rPr>
              <a:t>j</a:t>
            </a:r>
            <a:r>
              <a:rPr b="0" lang="en-PL" sz="1200" spc="-1" strike="noStrike">
                <a:solidFill>
                  <a:srgbClr val="173c3b"/>
                </a:solidFill>
                <a:latin typeface="Arial"/>
                <a:ea typeface="DejaVu Sans"/>
              </a:rPr>
              <a:t>-labs software specialists | Cracow | Warsaw | Munich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2" name="Slide Number Placeholder 5"/>
          <p:cNvSpPr/>
          <p:nvPr/>
        </p:nvSpPr>
        <p:spPr>
          <a:xfrm>
            <a:off x="7130520" y="6243840"/>
            <a:ext cx="37908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pl-PL" sz="1200" spc="-1" strike="noStrike" u="sng">
                <a:solidFill>
                  <a:srgbClr val="28fa85"/>
                </a:solidFill>
                <a:uFillTx/>
                <a:latin typeface="Arial"/>
                <a:ea typeface="DejaVu Sans"/>
                <a:hlinkClick r:id="rId3"/>
              </a:rPr>
              <a:t>j-labs.pl</a:t>
            </a:r>
            <a:r>
              <a:rPr b="0" lang="pl-PL" sz="1200" spc="-1" strike="noStrike">
                <a:solidFill>
                  <a:srgbClr val="173c3b"/>
                </a:solidFill>
                <a:latin typeface="Arial"/>
                <a:ea typeface="DejaVu Sans"/>
              </a:rPr>
              <a:t> | </a:t>
            </a:r>
            <a:r>
              <a:rPr b="0" lang="pl-PL" sz="1200" spc="-1" strike="noStrike" u="sng">
                <a:solidFill>
                  <a:srgbClr val="28fa85"/>
                </a:solidFill>
                <a:uFillTx/>
                <a:latin typeface="Arial"/>
                <a:ea typeface="DejaVu Sans"/>
                <a:hlinkClick r:id="rId4"/>
              </a:rPr>
              <a:t>blog.j-labs.pl</a:t>
            </a:r>
            <a:r>
              <a:rPr b="0" lang="pl-PL" sz="1200" spc="-1" strike="noStrike">
                <a:solidFill>
                  <a:srgbClr val="173c3b"/>
                </a:solidFill>
                <a:latin typeface="Arial"/>
                <a:ea typeface="DejaVu Sans"/>
              </a:rPr>
              <a:t> | </a:t>
            </a:r>
            <a:r>
              <a:rPr b="0" lang="pl-PL" sz="1200" spc="-1" strike="noStrike" u="sng">
                <a:solidFill>
                  <a:srgbClr val="28fa85"/>
                </a:solidFill>
                <a:uFillTx/>
                <a:latin typeface="Arial"/>
                <a:ea typeface="DejaVu Sans"/>
                <a:hlinkClick r:id="rId5"/>
              </a:rPr>
              <a:t>talk4devs.j-labs.pl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sldNum" idx="2"/>
          </p:nvPr>
        </p:nvSpPr>
        <p:spPr>
          <a:xfrm>
            <a:off x="838080" y="6244560"/>
            <a:ext cx="33768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en-PL" sz="1200" spc="-1" strike="noStrike">
                <a:solidFill>
                  <a:srgbClr val="8efbae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3DECCF0D-2F88-4D99-A85A-F2820BD16889}" type="slidenum">
              <a:rPr b="1" lang="en-PL" sz="1200" spc="-1" strike="noStrike">
                <a:solidFill>
                  <a:srgbClr val="8efbae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0"/>
          <p:cNvSpPr/>
          <p:nvPr/>
        </p:nvSpPr>
        <p:spPr>
          <a:xfrm>
            <a:off x="0" y="0"/>
            <a:ext cx="12191400" cy="1127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3" name="Picture 6" descr="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-746280" y="556920"/>
            <a:ext cx="8098200" cy="8092080"/>
          </a:xfrm>
          <a:prstGeom prst="rect">
            <a:avLst/>
          </a:prstGeom>
          <a:ln w="0">
            <a:noFill/>
          </a:ln>
        </p:spPr>
      </p:pic>
      <p:sp>
        <p:nvSpPr>
          <p:cNvPr id="174" name="Straight Connector 7"/>
          <p:cNvSpPr/>
          <p:nvPr/>
        </p:nvSpPr>
        <p:spPr>
          <a:xfrm flipH="1">
            <a:off x="11176560" y="6432480"/>
            <a:ext cx="1015200" cy="360"/>
          </a:xfrm>
          <a:prstGeom prst="line">
            <a:avLst/>
          </a:prstGeom>
          <a:ln w="25400">
            <a:solidFill>
              <a:srgbClr val="28f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Slide Number Placeholder 5"/>
          <p:cNvSpPr/>
          <p:nvPr/>
        </p:nvSpPr>
        <p:spPr>
          <a:xfrm>
            <a:off x="1244520" y="6243840"/>
            <a:ext cx="37908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173c3b"/>
                </a:solidFill>
                <a:latin typeface="Arial"/>
                <a:ea typeface="DejaVu Sans"/>
              </a:rPr>
              <a:t>j</a:t>
            </a:r>
            <a:r>
              <a:rPr b="0" lang="en-PL" sz="1200" spc="-1" strike="noStrike">
                <a:solidFill>
                  <a:srgbClr val="173c3b"/>
                </a:solidFill>
                <a:latin typeface="Arial"/>
                <a:ea typeface="DejaVu Sans"/>
              </a:rPr>
              <a:t>-labs software specialists | Cracow | Warsaw | Munich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6" name="Slide Number Placeholder 5"/>
          <p:cNvSpPr/>
          <p:nvPr/>
        </p:nvSpPr>
        <p:spPr>
          <a:xfrm>
            <a:off x="7130520" y="6243840"/>
            <a:ext cx="37908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pl-PL" sz="1200" spc="-1" strike="noStrike" u="sng">
                <a:solidFill>
                  <a:srgbClr val="28fa85"/>
                </a:solidFill>
                <a:uFillTx/>
                <a:latin typeface="Arial"/>
                <a:ea typeface="DejaVu Sans"/>
                <a:hlinkClick r:id="rId3"/>
              </a:rPr>
              <a:t>j-labs.pl</a:t>
            </a:r>
            <a:r>
              <a:rPr b="0" lang="pl-PL" sz="1200" spc="-1" strike="noStrike">
                <a:solidFill>
                  <a:srgbClr val="173c3b"/>
                </a:solidFill>
                <a:latin typeface="Arial"/>
                <a:ea typeface="DejaVu Sans"/>
              </a:rPr>
              <a:t> | </a:t>
            </a:r>
            <a:r>
              <a:rPr b="0" lang="pl-PL" sz="1200" spc="-1" strike="noStrike" u="sng">
                <a:solidFill>
                  <a:srgbClr val="28fa85"/>
                </a:solidFill>
                <a:uFillTx/>
                <a:latin typeface="Arial"/>
                <a:ea typeface="DejaVu Sans"/>
                <a:hlinkClick r:id="rId4"/>
              </a:rPr>
              <a:t>blog.j-labs.pl</a:t>
            </a:r>
            <a:r>
              <a:rPr b="0" lang="pl-PL" sz="1200" spc="-1" strike="noStrike">
                <a:solidFill>
                  <a:srgbClr val="173c3b"/>
                </a:solidFill>
                <a:latin typeface="Arial"/>
                <a:ea typeface="DejaVu Sans"/>
              </a:rPr>
              <a:t> | </a:t>
            </a:r>
            <a:r>
              <a:rPr b="0" lang="pl-PL" sz="1200" spc="-1" strike="noStrike" u="sng">
                <a:solidFill>
                  <a:srgbClr val="28fa85"/>
                </a:solidFill>
                <a:uFillTx/>
                <a:latin typeface="Arial"/>
                <a:ea typeface="DejaVu Sans"/>
                <a:hlinkClick r:id="rId5"/>
              </a:rPr>
              <a:t>talk4devs.j-labs.pl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sldNum" idx="3"/>
          </p:nvPr>
        </p:nvSpPr>
        <p:spPr>
          <a:xfrm>
            <a:off x="838080" y="6244560"/>
            <a:ext cx="33768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en-PL" sz="1200" spc="-1" strike="noStrike">
                <a:solidFill>
                  <a:srgbClr val="8efbae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A93A9BAF-D984-4925-9642-70C031DB22E0}" type="slidenum">
              <a:rPr b="1" lang="en-PL" sz="1200" spc="-1" strike="noStrike">
                <a:solidFill>
                  <a:srgbClr val="8efbae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6" descr="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-746280" y="556920"/>
            <a:ext cx="8098200" cy="8092080"/>
          </a:xfrm>
          <a:prstGeom prst="rect">
            <a:avLst/>
          </a:prstGeom>
          <a:ln w="0">
            <a:noFill/>
          </a:ln>
        </p:spPr>
      </p:pic>
      <p:sp>
        <p:nvSpPr>
          <p:cNvPr id="217" name="Straight Connector 9"/>
          <p:cNvSpPr/>
          <p:nvPr/>
        </p:nvSpPr>
        <p:spPr>
          <a:xfrm flipH="1">
            <a:off x="11176560" y="6432480"/>
            <a:ext cx="1015200" cy="360"/>
          </a:xfrm>
          <a:prstGeom prst="line">
            <a:avLst/>
          </a:prstGeom>
          <a:ln w="25400">
            <a:solidFill>
              <a:srgbClr val="28f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Slide Number Placeholder 5"/>
          <p:cNvSpPr/>
          <p:nvPr/>
        </p:nvSpPr>
        <p:spPr>
          <a:xfrm>
            <a:off x="1244520" y="6243840"/>
            <a:ext cx="37908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DejaVu Sans"/>
              </a:rPr>
              <a:t>j</a:t>
            </a:r>
            <a:r>
              <a:rPr b="0" lang="en-PL" sz="1200" spc="-1" strike="noStrike">
                <a:solidFill>
                  <a:srgbClr val="ffffff"/>
                </a:solidFill>
                <a:latin typeface="Arial"/>
                <a:ea typeface="DejaVu Sans"/>
              </a:rPr>
              <a:t>-labs software specialists | Cracow | Warsaw | Munich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9" name="Slide Number Placeholder 5"/>
          <p:cNvSpPr/>
          <p:nvPr/>
        </p:nvSpPr>
        <p:spPr>
          <a:xfrm>
            <a:off x="7130520" y="6243840"/>
            <a:ext cx="37908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pl-PL" sz="1200" spc="-1" strike="noStrike" u="sng">
                <a:solidFill>
                  <a:srgbClr val="28fa85"/>
                </a:solidFill>
                <a:uFillTx/>
                <a:latin typeface="Arial"/>
                <a:ea typeface="DejaVu Sans"/>
                <a:hlinkClick r:id="rId3"/>
              </a:rPr>
              <a:t>j-labs.pl</a:t>
            </a:r>
            <a:r>
              <a:rPr b="0" lang="pl-PL" sz="1200" spc="-1" strike="noStrike">
                <a:solidFill>
                  <a:srgbClr val="ffffff"/>
                </a:solidFill>
                <a:latin typeface="Arial"/>
                <a:ea typeface="DejaVu Sans"/>
              </a:rPr>
              <a:t> | </a:t>
            </a:r>
            <a:r>
              <a:rPr b="0" lang="pl-PL" sz="1200" spc="-1" strike="noStrike" u="sng">
                <a:solidFill>
                  <a:srgbClr val="28fa85"/>
                </a:solidFill>
                <a:uFillTx/>
                <a:latin typeface="Arial"/>
                <a:ea typeface="DejaVu Sans"/>
                <a:hlinkClick r:id="rId4"/>
              </a:rPr>
              <a:t>blog.j-labs.pl</a:t>
            </a:r>
            <a:r>
              <a:rPr b="0" lang="pl-PL" sz="1200" spc="-1" strike="noStrike">
                <a:solidFill>
                  <a:srgbClr val="ffffff"/>
                </a:solidFill>
                <a:latin typeface="Arial"/>
                <a:ea typeface="DejaVu Sans"/>
              </a:rPr>
              <a:t> | </a:t>
            </a:r>
            <a:r>
              <a:rPr b="0" lang="pl-PL" sz="1200" spc="-1" strike="noStrike" u="sng">
                <a:solidFill>
                  <a:srgbClr val="28fa85"/>
                </a:solidFill>
                <a:uFillTx/>
                <a:latin typeface="Arial"/>
                <a:ea typeface="DejaVu Sans"/>
                <a:hlinkClick r:id="rId5"/>
              </a:rPr>
              <a:t>talk4devs.j-labs.pl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 type="sldNum" idx="4"/>
          </p:nvPr>
        </p:nvSpPr>
        <p:spPr>
          <a:xfrm>
            <a:off x="838080" y="6244560"/>
            <a:ext cx="33768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en-PL" sz="1200" spc="-1" strike="noStrike">
                <a:solidFill>
                  <a:srgbClr val="8efbae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DA50A880-F240-4C96-BA74-AC505373FCFB}" type="slidenum">
              <a:rPr b="1" lang="en-PL" sz="1200" spc="-1" strike="noStrike">
                <a:solidFill>
                  <a:srgbClr val="8efbae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icture 3" descr="A group of people in a dark room&#10;&#10;Description automatically generated with medium confidence"/>
          <p:cNvPicPr/>
          <p:nvPr/>
        </p:nvPicPr>
        <p:blipFill>
          <a:blip r:embed="rId2"/>
          <a:srcRect l="1438" t="15772" r="11019" b="2782"/>
          <a:stretch/>
        </p:blipFill>
        <p:spPr>
          <a:xfrm>
            <a:off x="0" y="0"/>
            <a:ext cx="8314560" cy="5700960"/>
          </a:xfrm>
          <a:prstGeom prst="rect">
            <a:avLst/>
          </a:prstGeom>
          <a:ln w="0">
            <a:noFill/>
          </a:ln>
        </p:spPr>
      </p:pic>
      <p:sp>
        <p:nvSpPr>
          <p:cNvPr id="260" name="Rectangle 4"/>
          <p:cNvSpPr/>
          <p:nvPr/>
        </p:nvSpPr>
        <p:spPr>
          <a:xfrm>
            <a:off x="3055320" y="2869200"/>
            <a:ext cx="9136080" cy="398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1" name="Picture 6" descr=""/>
          <p:cNvPicPr/>
          <p:nvPr/>
        </p:nvPicPr>
        <p:blipFill>
          <a:blip r:embed="rId3">
            <a:alphaModFix amt="40000"/>
          </a:blip>
          <a:stretch/>
        </p:blipFill>
        <p:spPr>
          <a:xfrm>
            <a:off x="-746280" y="556920"/>
            <a:ext cx="8098200" cy="8092080"/>
          </a:xfrm>
          <a:prstGeom prst="rect">
            <a:avLst/>
          </a:prstGeom>
          <a:ln w="0">
            <a:noFill/>
          </a:ln>
        </p:spPr>
      </p:pic>
      <p:sp>
        <p:nvSpPr>
          <p:cNvPr id="262" name="Straight Connector 8"/>
          <p:cNvSpPr/>
          <p:nvPr/>
        </p:nvSpPr>
        <p:spPr>
          <a:xfrm flipH="1">
            <a:off x="0" y="1007280"/>
            <a:ext cx="1014840" cy="360"/>
          </a:xfrm>
          <a:prstGeom prst="line">
            <a:avLst/>
          </a:prstGeom>
          <a:ln w="25400">
            <a:solidFill>
              <a:srgbClr val="28f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3" name="Picture 12" descr=""/>
          <p:cNvPicPr/>
          <p:nvPr/>
        </p:nvPicPr>
        <p:blipFill>
          <a:blip r:embed="rId4"/>
          <a:stretch/>
        </p:blipFill>
        <p:spPr>
          <a:xfrm>
            <a:off x="9162000" y="859320"/>
            <a:ext cx="2224800" cy="1254960"/>
          </a:xfrm>
          <a:prstGeom prst="rect">
            <a:avLst/>
          </a:prstGeom>
          <a:ln w="0">
            <a:noFill/>
          </a:ln>
        </p:spPr>
      </p:pic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icture 6" descr="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-746280" y="556920"/>
            <a:ext cx="8098200" cy="8092080"/>
          </a:xfrm>
          <a:prstGeom prst="rect">
            <a:avLst/>
          </a:prstGeom>
          <a:ln w="0">
            <a:noFill/>
          </a:ln>
        </p:spPr>
      </p:pic>
      <p:sp>
        <p:nvSpPr>
          <p:cNvPr id="303" name="Straight Connector 9"/>
          <p:cNvSpPr/>
          <p:nvPr/>
        </p:nvSpPr>
        <p:spPr>
          <a:xfrm flipH="1">
            <a:off x="11176560" y="6432480"/>
            <a:ext cx="1015200" cy="360"/>
          </a:xfrm>
          <a:prstGeom prst="line">
            <a:avLst/>
          </a:prstGeom>
          <a:ln w="25400">
            <a:solidFill>
              <a:srgbClr val="28fa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Slide Number Placeholder 5"/>
          <p:cNvSpPr/>
          <p:nvPr/>
        </p:nvSpPr>
        <p:spPr>
          <a:xfrm>
            <a:off x="1244520" y="6243840"/>
            <a:ext cx="37908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ffffff"/>
                </a:solidFill>
                <a:latin typeface="Arial"/>
                <a:ea typeface="DejaVu Sans"/>
              </a:rPr>
              <a:t>j</a:t>
            </a:r>
            <a:r>
              <a:rPr b="0" lang="en-PL" sz="1200" spc="-1" strike="noStrike">
                <a:solidFill>
                  <a:srgbClr val="ffffff"/>
                </a:solidFill>
                <a:latin typeface="Arial"/>
                <a:ea typeface="DejaVu Sans"/>
              </a:rPr>
              <a:t>-labs software specialists | Cracow | Warsaw | Munich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5" name="Slide Number Placeholder 5"/>
          <p:cNvSpPr/>
          <p:nvPr/>
        </p:nvSpPr>
        <p:spPr>
          <a:xfrm>
            <a:off x="7130520" y="6243840"/>
            <a:ext cx="37908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pl-PL" sz="1200" spc="-1" strike="noStrike" u="sng">
                <a:solidFill>
                  <a:srgbClr val="28fa85"/>
                </a:solidFill>
                <a:uFillTx/>
                <a:latin typeface="Arial"/>
                <a:ea typeface="DejaVu Sans"/>
                <a:hlinkClick r:id="rId3"/>
              </a:rPr>
              <a:t>j-labs.pl</a:t>
            </a:r>
            <a:r>
              <a:rPr b="0" lang="pl-PL" sz="1200" spc="-1" strike="noStrike">
                <a:solidFill>
                  <a:srgbClr val="ffffff"/>
                </a:solidFill>
                <a:latin typeface="Arial"/>
                <a:ea typeface="DejaVu Sans"/>
              </a:rPr>
              <a:t> | </a:t>
            </a:r>
            <a:r>
              <a:rPr b="0" lang="pl-PL" sz="1200" spc="-1" strike="noStrike" u="sng">
                <a:solidFill>
                  <a:srgbClr val="28fa85"/>
                </a:solidFill>
                <a:uFillTx/>
                <a:latin typeface="Arial"/>
                <a:ea typeface="DejaVu Sans"/>
                <a:hlinkClick r:id="rId4"/>
              </a:rPr>
              <a:t>blog.j-labs.pl</a:t>
            </a:r>
            <a:r>
              <a:rPr b="0" lang="pl-PL" sz="1200" spc="-1" strike="noStrike">
                <a:solidFill>
                  <a:srgbClr val="ffffff"/>
                </a:solidFill>
                <a:latin typeface="Arial"/>
                <a:ea typeface="DejaVu Sans"/>
              </a:rPr>
              <a:t> | </a:t>
            </a:r>
            <a:r>
              <a:rPr b="0" lang="pl-PL" sz="1200" spc="-1" strike="noStrike" u="sng">
                <a:solidFill>
                  <a:srgbClr val="28fa85"/>
                </a:solidFill>
                <a:uFillTx/>
                <a:latin typeface="Arial"/>
                <a:ea typeface="DejaVu Sans"/>
                <a:hlinkClick r:id="rId5"/>
              </a:rPr>
              <a:t>talk4devs.j-labs.pl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sldNum" idx="5"/>
          </p:nvPr>
        </p:nvSpPr>
        <p:spPr>
          <a:xfrm>
            <a:off x="838080" y="6244560"/>
            <a:ext cx="33768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1" lang="en-PL" sz="1200" spc="-1" strike="noStrike">
                <a:solidFill>
                  <a:srgbClr val="8efbae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08F8E36F-5DAD-4A20-99D3-9A8DB90A1CA3}" type="slidenum">
              <a:rPr b="1" lang="en-PL" sz="1200" spc="-1" strike="noStrike">
                <a:solidFill>
                  <a:srgbClr val="8efbae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wmf"/><Relationship Id="rId4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wmf"/><Relationship Id="rId5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hyperlink" Target="https://kt.academy/article/cc-under-the-hood" TargetMode="External"/><Relationship Id="rId6" Type="http://schemas.openxmlformats.org/officeDocument/2006/relationships/image" Target="../media/image98.png"/><Relationship Id="rId7" Type="http://schemas.openxmlformats.org/officeDocument/2006/relationships/image" Target="../media/image99.wmf"/><Relationship Id="rId8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0.wmf"/><Relationship Id="rId2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wmf"/><Relationship Id="rId6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wmf"/><Relationship Id="rId6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wmf"/><Relationship Id="rId6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wmf"/><Relationship Id="rId8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Relationship Id="rId20" Type="http://schemas.openxmlformats.org/officeDocument/2006/relationships/image" Target="../media/image57.png"/><Relationship Id="rId21" Type="http://schemas.openxmlformats.org/officeDocument/2006/relationships/image" Target="../media/image58.png"/><Relationship Id="rId22" Type="http://schemas.openxmlformats.org/officeDocument/2006/relationships/image" Target="../media/image59.png"/><Relationship Id="rId23" Type="http://schemas.openxmlformats.org/officeDocument/2006/relationships/image" Target="../media/image60.png"/><Relationship Id="rId24" Type="http://schemas.openxmlformats.org/officeDocument/2006/relationships/image" Target="../media/image61.png"/><Relationship Id="rId25" Type="http://schemas.openxmlformats.org/officeDocument/2006/relationships/image" Target="../media/image62.png"/><Relationship Id="rId26" Type="http://schemas.openxmlformats.org/officeDocument/2006/relationships/image" Target="../media/image63.png"/><Relationship Id="rId27" Type="http://schemas.openxmlformats.org/officeDocument/2006/relationships/image" Target="../media/image64.png"/><Relationship Id="rId28" Type="http://schemas.openxmlformats.org/officeDocument/2006/relationships/image" Target="../media/image65.png"/><Relationship Id="rId29" Type="http://schemas.openxmlformats.org/officeDocument/2006/relationships/image" Target="../media/image66.png"/><Relationship Id="rId30" Type="http://schemas.openxmlformats.org/officeDocument/2006/relationships/image" Target="../media/image67.png"/><Relationship Id="rId31" Type="http://schemas.openxmlformats.org/officeDocument/2006/relationships/image" Target="../media/image68.png"/><Relationship Id="rId32" Type="http://schemas.openxmlformats.org/officeDocument/2006/relationships/image" Target="../media/image69.png"/><Relationship Id="rId33" Type="http://schemas.openxmlformats.org/officeDocument/2006/relationships/image" Target="../media/image70.png"/><Relationship Id="rId34" Type="http://schemas.openxmlformats.org/officeDocument/2006/relationships/image" Target="../media/image71.png"/><Relationship Id="rId35" Type="http://schemas.openxmlformats.org/officeDocument/2006/relationships/image" Target="../media/image72.png"/><Relationship Id="rId36" Type="http://schemas.openxmlformats.org/officeDocument/2006/relationships/image" Target="../media/image73.png"/><Relationship Id="rId37" Type="http://schemas.openxmlformats.org/officeDocument/2006/relationships/image" Target="../media/image74.png"/><Relationship Id="rId38" Type="http://schemas.openxmlformats.org/officeDocument/2006/relationships/image" Target="../media/image75.png"/><Relationship Id="rId39" Type="http://schemas.openxmlformats.org/officeDocument/2006/relationships/image" Target="../media/image76.png"/><Relationship Id="rId40" Type="http://schemas.openxmlformats.org/officeDocument/2006/relationships/image" Target="../media/image77.png"/><Relationship Id="rId41" Type="http://schemas.openxmlformats.org/officeDocument/2006/relationships/image" Target="../media/image78.png"/><Relationship Id="rId42" Type="http://schemas.openxmlformats.org/officeDocument/2006/relationships/image" Target="../media/image79.wmf"/><Relationship Id="rId43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image" Target="../media/image82.wmf"/><Relationship Id="rId4" Type="http://schemas.openxmlformats.org/officeDocument/2006/relationships/slideLayout" Target="../slideLayouts/slideLayout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wmf"/><Relationship Id="rId5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Picture 3" descr=""/>
          <p:cNvPicPr/>
          <p:nvPr/>
        </p:nvPicPr>
        <p:blipFill>
          <a:blip r:embed="rId1"/>
          <a:stretch/>
        </p:blipFill>
        <p:spPr>
          <a:xfrm>
            <a:off x="763920" y="4428000"/>
            <a:ext cx="268560" cy="47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176840" y="376200"/>
            <a:ext cx="10176480" cy="99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PL" sz="2600" spc="-1" strike="noStrike">
                <a:solidFill>
                  <a:srgbClr val="28fa85"/>
                </a:solidFill>
                <a:latin typeface="Arial"/>
              </a:rPr>
              <a:t>Project Loom i wirtualne wątki.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838080" y="1608840"/>
            <a:ext cx="10514880" cy="3961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1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1. Wirtualne wątki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Można uruchomić dużo wątków, które “wiszą”, bez szkody dla systemu...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2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2. “Structured concurrency”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anulowanie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“</a:t>
            </a: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concurrency as a code”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przykład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72" name="Picture 8" descr=""/>
          <p:cNvPicPr/>
          <p:nvPr/>
        </p:nvPicPr>
        <p:blipFill>
          <a:blip r:embed="rId3"/>
          <a:stretch/>
        </p:blipFill>
        <p:spPr>
          <a:xfrm>
            <a:off x="865080" y="720360"/>
            <a:ext cx="148320" cy="259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5DA38B3-A462-4FC5-A806-7D703904BA53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176840" y="376200"/>
            <a:ext cx="10176480" cy="99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PL" sz="2600" spc="-1" strike="noStrike">
                <a:solidFill>
                  <a:srgbClr val="28fa85"/>
                </a:solidFill>
                <a:latin typeface="Arial"/>
              </a:rPr>
              <a:t>Wnioski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838080" y="1608840"/>
            <a:ext cx="10514880" cy="3961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1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1. Nie ma zwycięzcy, jest inspiracja.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2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2. JVM jako ekosystem rośnie w siłę, rozwija się.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3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3. Czy to jest dobry moment, żeby wdrażać w projekcie – nie.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75" name="Picture 10" descr=""/>
          <p:cNvPicPr/>
          <p:nvPr/>
        </p:nvPicPr>
        <p:blipFill>
          <a:blip r:embed="rId4"/>
          <a:stretch/>
        </p:blipFill>
        <p:spPr>
          <a:xfrm>
            <a:off x="865080" y="720360"/>
            <a:ext cx="148320" cy="259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22EC66F-D61F-4ED5-825F-9DEC74163EEF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176840" y="376200"/>
            <a:ext cx="10176480" cy="99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PL" sz="2600" spc="-1" strike="noStrike">
                <a:solidFill>
                  <a:srgbClr val="28fa85"/>
                </a:solidFill>
                <a:latin typeface="Arial"/>
              </a:rPr>
              <a:t>Źródła + czas na pytania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694080" y="1428840"/>
            <a:ext cx="11048760" cy="4563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1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1. Co każdy programista powinien wiedzieć o pamięci: 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https://lwn.net/Articles/250967/?rss=1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2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2. Project Loom, wirtualne wątki: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https://blogs.oracle.com/javamagazine/post/going-inside-javas-project-loom-and-virtual-threads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3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3. Wirtualne wątki w Springu: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https://spring.io/blog/2022/10/11/embracing-virtual-threads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4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4. KT Academy: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PL" sz="1400" spc="-1" strike="noStrike" u="sng">
                <a:solidFill>
                  <a:srgbClr val="28fa85"/>
                </a:solidFill>
                <a:uFillTx/>
                <a:latin typeface="Courier New"/>
                <a:hlinkClick r:id="rId5"/>
              </a:rPr>
              <a:t>https://kt.academy/article/cc-under-the-hood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417"/>
              </a:spcBef>
              <a:buSzPct val="100058"/>
              <a:buBlip>
                <a:blip r:embed="rId6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5. Prezentacja JetBrains o wirtualnych wątkach:</a:t>
            </a:r>
            <a:endParaRPr b="0" lang="en-US" sz="1400" spc="-1" strike="noStrike"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https://resources.jetbrains.com/storage/products/kotlinconf-2023/Coroutines%20and%20Loom%20Behind%20The%20Scenes.pdf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78" name="Picture 4" descr=""/>
          <p:cNvPicPr/>
          <p:nvPr/>
        </p:nvPicPr>
        <p:blipFill>
          <a:blip r:embed="rId7"/>
          <a:stretch/>
        </p:blipFill>
        <p:spPr>
          <a:xfrm>
            <a:off x="865080" y="720360"/>
            <a:ext cx="148320" cy="259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13FD0C-CD9C-4D18-9F62-0004BD4710A9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800240" y="3538440"/>
            <a:ext cx="6968160" cy="93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PL" sz="1800" spc="-1" strike="noStrike">
                <a:solidFill>
                  <a:srgbClr val="173c3b"/>
                </a:solidFill>
                <a:latin typeface="Arial"/>
              </a:rPr>
              <a:t>Michał Zaborowski</a:t>
            </a:r>
            <a:br>
              <a:rPr sz="1800"/>
            </a:br>
            <a:br>
              <a:rPr sz="1800"/>
            </a:br>
            <a:r>
              <a:rPr b="0" lang="en-PL" sz="1800" spc="-1" strike="noStrike">
                <a:solidFill>
                  <a:srgbClr val="173c3b"/>
                </a:solidFill>
                <a:latin typeface="Arial"/>
              </a:rPr>
              <a:t>https://www.linkedin.com/in/texxas/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1431000" y="805680"/>
            <a:ext cx="35218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20000"/>
              </a:lnSpc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PL" sz="1800" spc="-1" strike="noStrike">
                <a:solidFill>
                  <a:srgbClr val="28fa85"/>
                </a:solidFill>
                <a:latin typeface="Arial"/>
              </a:rPr>
              <a:t>Dziękuję za uwagę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1" name="Picture 11" descr=""/>
          <p:cNvPicPr/>
          <p:nvPr/>
        </p:nvPicPr>
        <p:blipFill>
          <a:blip r:embed="rId1"/>
          <a:stretch/>
        </p:blipFill>
        <p:spPr>
          <a:xfrm>
            <a:off x="4174920" y="3656880"/>
            <a:ext cx="268560" cy="47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490040" y="3429000"/>
            <a:ext cx="6968160" cy="179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Kotlin Coroutines vs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Java Green Threads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ubTitle"/>
          </p:nvPr>
        </p:nvSpPr>
        <p:spPr>
          <a:xfrm>
            <a:off x="1407600" y="5550840"/>
            <a:ext cx="6968160" cy="93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Michał Zaborowski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8" name="Picture 5" descr=""/>
          <p:cNvPicPr/>
          <p:nvPr/>
        </p:nvPicPr>
        <p:blipFill>
          <a:blip r:embed="rId1"/>
          <a:stretch/>
        </p:blipFill>
        <p:spPr>
          <a:xfrm>
            <a:off x="763920" y="4681800"/>
            <a:ext cx="268560" cy="47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1176840" y="376200"/>
            <a:ext cx="10176480" cy="99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PL" sz="2600" spc="-1" strike="noStrike">
                <a:solidFill>
                  <a:srgbClr val="28fa85"/>
                </a:solidFill>
                <a:latin typeface="Arial"/>
              </a:rPr>
              <a:t>Agenda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838080" y="1608840"/>
            <a:ext cx="10514880" cy="3961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1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1. Wstęp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2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2. Skąd się wzięły wątki?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3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3. Kotlin coroutines – jako lek na całe zło tego świata?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4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4. Java 21 i wirtualne wątki – imperium kontratakuje? 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51" name="Picture 9" descr=""/>
          <p:cNvPicPr/>
          <p:nvPr/>
        </p:nvPicPr>
        <p:blipFill>
          <a:blip r:embed="rId5"/>
          <a:stretch/>
        </p:blipFill>
        <p:spPr>
          <a:xfrm>
            <a:off x="865080" y="720360"/>
            <a:ext cx="148320" cy="259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448192-61DE-4841-8410-BDB2BA488D1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176840" y="376200"/>
            <a:ext cx="10176480" cy="99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PL" sz="2600" spc="-1" strike="noStrike">
                <a:solidFill>
                  <a:srgbClr val="28fa85"/>
                </a:solidFill>
                <a:latin typeface="Arial"/>
              </a:rPr>
              <a:t>(pre)historia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838080" y="1608840"/>
            <a:ext cx="10514880" cy="3961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1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1. Historia wątków, włókien (fibers), procesów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2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2. Pamięć, cache i co programista wiedzieć powinien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3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3. System operacyjny, tryb chroniony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4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4. JVM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54" name="Picture 1" descr=""/>
          <p:cNvPicPr/>
          <p:nvPr/>
        </p:nvPicPr>
        <p:blipFill>
          <a:blip r:embed="rId5"/>
          <a:stretch/>
        </p:blipFill>
        <p:spPr>
          <a:xfrm>
            <a:off x="865080" y="720360"/>
            <a:ext cx="148320" cy="259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D92AC5A-F2BF-4466-B6E6-574FB3130B5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176840" y="376200"/>
            <a:ext cx="10176480" cy="99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PL" sz="2600" spc="-1" strike="noStrike">
                <a:solidFill>
                  <a:srgbClr val="28fa85"/>
                </a:solidFill>
                <a:latin typeface="Arial"/>
              </a:rPr>
              <a:t>Kotlin coroutines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838080" y="1608840"/>
            <a:ext cx="10514880" cy="3961800"/>
          </a:xfrm>
          <a:prstGeom prst="rect">
            <a:avLst/>
          </a:prstGeom>
          <a:noFill/>
          <a:ln w="0">
            <a:noFill/>
          </a:ln>
        </p:spPr>
        <p:txBody>
          <a:bodyPr numCol="2" spcCol="0"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1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1. Czym są coroutines? 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2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2. Czym jest kontekst.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3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3. Jak uruchamiać?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4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4. Przykład - “structured concurrency”.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57" name="Picture 2" descr=""/>
          <p:cNvPicPr/>
          <p:nvPr/>
        </p:nvPicPr>
        <p:blipFill>
          <a:blip r:embed="rId5"/>
          <a:stretch/>
        </p:blipFill>
        <p:spPr>
          <a:xfrm>
            <a:off x="865080" y="720360"/>
            <a:ext cx="148320" cy="259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A89908-C093-444D-B5D5-9CAFA5F14B34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176840" y="0"/>
            <a:ext cx="10176480" cy="112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PL" sz="2600" spc="-1" strike="noStrike">
                <a:solidFill>
                  <a:srgbClr val="173c3b"/>
                </a:solidFill>
                <a:latin typeface="Arial"/>
              </a:rPr>
              <a:t>Przykładowa funkcja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838080" y="1608840"/>
            <a:ext cx="8076960" cy="3961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1"/>
              </a:buBlip>
            </a:pPr>
            <a:r>
              <a:rPr b="0" lang="en-PL" sz="1400" spc="-1" strike="noStrike">
                <a:solidFill>
                  <a:srgbClr val="173c3b"/>
                </a:solidFill>
                <a:latin typeface="Courier New"/>
              </a:rPr>
              <a:t>suspend fun someFunction(userId: String) {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2"/>
              </a:buBlip>
            </a:pPr>
            <a:r>
              <a:rPr b="0" lang="en-PL" sz="1400" spc="-1" strike="noStrike">
                <a:solidFill>
                  <a:srgbClr val="173c3b"/>
                </a:solidFill>
                <a:latin typeface="Courier New"/>
              </a:rPr>
              <a:t>  </a:t>
            </a:r>
            <a:r>
              <a:rPr b="0" lang="en-PL" sz="1400" spc="-1" strike="noStrike">
                <a:solidFill>
                  <a:srgbClr val="173c3b"/>
                </a:solidFill>
                <a:latin typeface="Courier New"/>
              </a:rPr>
              <a:t>println("some function - start")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3"/>
              </a:buBlip>
            </a:pPr>
            <a:r>
              <a:rPr b="0" lang="en-PL" sz="1400" spc="-1" strike="noStrike">
                <a:solidFill>
                  <a:srgbClr val="173c3b"/>
                </a:solidFill>
                <a:latin typeface="Courier New"/>
              </a:rPr>
              <a:t>  </a:t>
            </a:r>
            <a:r>
              <a:rPr b="0" lang="en-PL" sz="1400" spc="-1" strike="noStrike">
                <a:solidFill>
                  <a:srgbClr val="173c3b"/>
                </a:solidFill>
                <a:latin typeface="Courier New"/>
              </a:rPr>
              <a:t>val user = getUserById(userId) // suspending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4"/>
              </a:buBlip>
            </a:pPr>
            <a:r>
              <a:rPr b="0" lang="en-PL" sz="1400" spc="-1" strike="noStrike">
                <a:solidFill>
                  <a:srgbClr val="173c3b"/>
                </a:solidFill>
                <a:latin typeface="Courier New"/>
              </a:rPr>
              <a:t>  </a:t>
            </a:r>
            <a:r>
              <a:rPr b="0" lang="en-PL" sz="1400" spc="-1" strike="noStrike">
                <a:solidFill>
                  <a:srgbClr val="173c3b"/>
                </a:solidFill>
                <a:latin typeface="Courier New"/>
              </a:rPr>
              <a:t>val someData = getSomeData(user) // suspending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5"/>
              </a:buBlip>
            </a:pPr>
            <a:r>
              <a:rPr b="0" lang="en-PL" sz="1400" spc="-1" strike="noStrike">
                <a:solidFill>
                  <a:srgbClr val="173c3b"/>
                </a:solidFill>
                <a:latin typeface="Courier New"/>
              </a:rPr>
              <a:t>  </a:t>
            </a:r>
            <a:r>
              <a:rPr b="0" lang="en-PL" sz="1400" spc="-1" strike="noStrike">
                <a:solidFill>
                  <a:srgbClr val="173c3b"/>
                </a:solidFill>
                <a:latin typeface="Courier New"/>
              </a:rPr>
              <a:t>println("...")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6"/>
              </a:buBlip>
            </a:pPr>
            <a:r>
              <a:rPr b="0" lang="en-PL" sz="1400" spc="-1" strike="noStrike">
                <a:solidFill>
                  <a:srgbClr val="173c3b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60" name="Picture 6" descr=""/>
          <p:cNvPicPr/>
          <p:nvPr/>
        </p:nvPicPr>
        <p:blipFill>
          <a:blip r:embed="rId7"/>
          <a:stretch/>
        </p:blipFill>
        <p:spPr>
          <a:xfrm>
            <a:off x="862200" y="433440"/>
            <a:ext cx="148320" cy="259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53D8D4-961B-4529-B745-40893D818031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1176840" y="0"/>
            <a:ext cx="10176480" cy="112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PL" sz="2600" spc="-1" strike="noStrike">
                <a:solidFill>
                  <a:srgbClr val="173c3b"/>
                </a:solidFill>
                <a:latin typeface="Arial"/>
              </a:rPr>
              <a:t>Jak przykładową funcję widzi JVM?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11658240" cy="4800240"/>
          </a:xfrm>
          <a:prstGeom prst="rect">
            <a:avLst/>
          </a:prstGeom>
          <a:noFill/>
          <a:ln w="0">
            <a:noFill/>
          </a:ln>
        </p:spPr>
        <p:txBody>
          <a:bodyPr numCol="2" spcCol="0"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1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fun someFunction(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2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userId: String,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3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continuation: Continuation&lt;*&gt;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4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): Any {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val continuation = continuation as? SomeFunctionContinuation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6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?: SomeFunctionContinuation(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7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continuation as Continuation&lt;Unit&gt;,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8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user,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9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someData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10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)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11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12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var result: Result&lt;Any&gt;? = continuation.result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13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var user: User? = continuation.user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14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var someData: SomeData? = continuation.user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15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16"/>
              </a:buBlip>
            </a:pPr>
            <a:r>
              <a:rPr b="0" lang="en-PL" sz="800" spc="-1" strike="noStrike">
                <a:solidFill>
                  <a:srgbClr val="224b12"/>
                </a:solidFill>
                <a:latin typeface="Courier New"/>
              </a:rPr>
              <a:t>    </a:t>
            </a:r>
            <a:r>
              <a:rPr b="0" lang="en-PL" sz="800" spc="-1" strike="noStrike">
                <a:solidFill>
                  <a:srgbClr val="468a1a"/>
                </a:solidFill>
                <a:latin typeface="Courier New"/>
              </a:rPr>
              <a:t>if (continuation.label == 0) {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17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println("some function - start")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18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continuation.label = 1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19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val res = getUserById(userId, continuation)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20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if (res == COROUTINE_SUSPENDED) {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21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return COROUTINE_SUSPENDED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22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}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23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result = Result.success(res)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24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}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25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</a:t>
            </a:r>
            <a:r>
              <a:rPr b="0" lang="en-PL" sz="800" spc="-1" strike="noStrike">
                <a:solidFill>
                  <a:srgbClr val="468a1a"/>
                </a:solidFill>
                <a:latin typeface="Courier New"/>
              </a:rPr>
              <a:t>if (continuation.label == 1) {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26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user = result!!.getOrThrow() as User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27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continuation.label = 2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28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continuation.user = user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29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val res = getSomeData(user, continuation)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30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if (res == COROUTINE_SUSPENDED) {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31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return COROUTINE_SUSPENDED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32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}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33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result = Result.success(res)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34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}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35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</a:t>
            </a:r>
            <a:r>
              <a:rPr b="0" lang="en-PL" sz="800" spc="-1" strike="noStrike">
                <a:solidFill>
                  <a:srgbClr val="468a1a"/>
                </a:solidFill>
                <a:latin typeface="Courier New"/>
              </a:rPr>
              <a:t>if (continuation.label == 2) {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36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someData = result!!.getOrThrow() as SomeData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37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println("...")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38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return Unit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39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}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40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    </a:t>
            </a: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error("Impossible")</a:t>
            </a:r>
            <a:endParaRPr b="0" lang="en-US" sz="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00"/>
              <a:buBlip>
                <a:blip r:embed="rId41"/>
              </a:buBlip>
            </a:pPr>
            <a:r>
              <a:rPr b="0" lang="en-PL" sz="800" spc="-1" strike="noStrike">
                <a:solidFill>
                  <a:srgbClr val="173c3b"/>
                </a:solidFill>
                <a:latin typeface="Courier New"/>
              </a:rPr>
              <a:t>}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3" name="Picture 7" descr=""/>
          <p:cNvPicPr/>
          <p:nvPr/>
        </p:nvPicPr>
        <p:blipFill>
          <a:blip r:embed="rId42"/>
          <a:stretch/>
        </p:blipFill>
        <p:spPr>
          <a:xfrm>
            <a:off x="862200" y="433440"/>
            <a:ext cx="148320" cy="259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958116-E1E2-4369-8818-BA18F9D7A5F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176840" y="376200"/>
            <a:ext cx="10176480" cy="99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PL" sz="2600" spc="-1" strike="noStrike">
                <a:solidFill>
                  <a:srgbClr val="28fa85"/>
                </a:solidFill>
                <a:latin typeface="Arial"/>
              </a:rPr>
              <a:t>Kotlin coroutines - kontekst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838080" y="1608840"/>
            <a:ext cx="10514880" cy="3961800"/>
          </a:xfrm>
          <a:prstGeom prst="rect">
            <a:avLst/>
          </a:prstGeom>
          <a:noFill/>
          <a:ln w="0">
            <a:noFill/>
          </a:ln>
        </p:spPr>
        <p:txBody>
          <a:bodyPr numCol="2" spcCol="0"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1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1. Przechowuje całą informację o procesie wykonywania coroutine. 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2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2. Kontekst kontekstów.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66" name="Picture 12" descr=""/>
          <p:cNvPicPr/>
          <p:nvPr/>
        </p:nvPicPr>
        <p:blipFill>
          <a:blip r:embed="rId3"/>
          <a:stretch/>
        </p:blipFill>
        <p:spPr>
          <a:xfrm>
            <a:off x="865080" y="720360"/>
            <a:ext cx="148320" cy="259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3BF014-92C7-4610-A395-2F3D63980339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176840" y="376200"/>
            <a:ext cx="10176480" cy="99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PL" sz="2600" spc="-1" strike="noStrike">
                <a:solidFill>
                  <a:srgbClr val="28fa85"/>
                </a:solidFill>
                <a:latin typeface="Arial"/>
              </a:rPr>
              <a:t>Kotlin coroutines - uruchamianie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838080" y="1608840"/>
            <a:ext cx="10514880" cy="3961800"/>
          </a:xfrm>
          <a:prstGeom prst="rect">
            <a:avLst/>
          </a:prstGeom>
          <a:noFill/>
          <a:ln w="0">
            <a:noFill/>
          </a:ln>
        </p:spPr>
        <p:txBody>
          <a:bodyPr numCol="2" spcCol="0"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1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1. Pula wątków.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2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2. Executor.</a:t>
            </a: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Aft>
                <a:spcPts val="400"/>
              </a:spcAft>
              <a:buSzPct val="100058"/>
              <a:buBlip>
                <a:blip r:embed="rId3"/>
              </a:buBlip>
            </a:pPr>
            <a:r>
              <a:rPr b="0" lang="en-PL" sz="1400" spc="-1" strike="noStrike">
                <a:solidFill>
                  <a:srgbClr val="ffffff"/>
                </a:solidFill>
                <a:latin typeface="Courier New"/>
              </a:rPr>
              <a:t>3. Dispatcher.default vs. Dispatcher.IO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69" name="Picture 13" descr=""/>
          <p:cNvPicPr/>
          <p:nvPr/>
        </p:nvPicPr>
        <p:blipFill>
          <a:blip r:embed="rId4"/>
          <a:stretch/>
        </p:blipFill>
        <p:spPr>
          <a:xfrm>
            <a:off x="865080" y="720360"/>
            <a:ext cx="148320" cy="259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53E56F-7628-4A19-AAF4-51CA812E3075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2b5c59"/>
      </a:accent1>
      <a:accent2>
        <a:srgbClr val="178f85"/>
      </a:accent2>
      <a:accent3>
        <a:srgbClr val="6bbfba"/>
      </a:accent3>
      <a:accent4>
        <a:srgbClr val="ffffff"/>
      </a:accent4>
      <a:accent5>
        <a:srgbClr val="1c5993"/>
      </a:accent5>
      <a:accent6>
        <a:srgbClr val="282828"/>
      </a:accent6>
      <a:hlink>
        <a:srgbClr val="28fa85"/>
      </a:hlink>
      <a:folHlink>
        <a:srgbClr val="28fa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2b5c59"/>
      </a:accent1>
      <a:accent2>
        <a:srgbClr val="178f85"/>
      </a:accent2>
      <a:accent3>
        <a:srgbClr val="6bbfba"/>
      </a:accent3>
      <a:accent4>
        <a:srgbClr val="ffffff"/>
      </a:accent4>
      <a:accent5>
        <a:srgbClr val="1c5993"/>
      </a:accent5>
      <a:accent6>
        <a:srgbClr val="282828"/>
      </a:accent6>
      <a:hlink>
        <a:srgbClr val="28fa85"/>
      </a:hlink>
      <a:folHlink>
        <a:srgbClr val="28fa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2b5c59"/>
      </a:accent1>
      <a:accent2>
        <a:srgbClr val="178f85"/>
      </a:accent2>
      <a:accent3>
        <a:srgbClr val="6bbfba"/>
      </a:accent3>
      <a:accent4>
        <a:srgbClr val="ffffff"/>
      </a:accent4>
      <a:accent5>
        <a:srgbClr val="1c5993"/>
      </a:accent5>
      <a:accent6>
        <a:srgbClr val="282828"/>
      </a:accent6>
      <a:hlink>
        <a:srgbClr val="28fa85"/>
      </a:hlink>
      <a:folHlink>
        <a:srgbClr val="28fa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2b5c59"/>
      </a:accent1>
      <a:accent2>
        <a:srgbClr val="178f85"/>
      </a:accent2>
      <a:accent3>
        <a:srgbClr val="6bbfba"/>
      </a:accent3>
      <a:accent4>
        <a:srgbClr val="ffffff"/>
      </a:accent4>
      <a:accent5>
        <a:srgbClr val="1c5993"/>
      </a:accent5>
      <a:accent6>
        <a:srgbClr val="282828"/>
      </a:accent6>
      <a:hlink>
        <a:srgbClr val="28fa85"/>
      </a:hlink>
      <a:folHlink>
        <a:srgbClr val="28fa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2b5c59"/>
      </a:accent1>
      <a:accent2>
        <a:srgbClr val="178f85"/>
      </a:accent2>
      <a:accent3>
        <a:srgbClr val="6bbfba"/>
      </a:accent3>
      <a:accent4>
        <a:srgbClr val="ffffff"/>
      </a:accent4>
      <a:accent5>
        <a:srgbClr val="1c5993"/>
      </a:accent5>
      <a:accent6>
        <a:srgbClr val="282828"/>
      </a:accent6>
      <a:hlink>
        <a:srgbClr val="28fa85"/>
      </a:hlink>
      <a:folHlink>
        <a:srgbClr val="28fa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2b5c59"/>
      </a:accent1>
      <a:accent2>
        <a:srgbClr val="178f85"/>
      </a:accent2>
      <a:accent3>
        <a:srgbClr val="6bbfba"/>
      </a:accent3>
      <a:accent4>
        <a:srgbClr val="ffffff"/>
      </a:accent4>
      <a:accent5>
        <a:srgbClr val="1c5993"/>
      </a:accent5>
      <a:accent6>
        <a:srgbClr val="282828"/>
      </a:accent6>
      <a:hlink>
        <a:srgbClr val="28fa85"/>
      </a:hlink>
      <a:folHlink>
        <a:srgbClr val="28fa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2b5c59"/>
      </a:accent1>
      <a:accent2>
        <a:srgbClr val="178f85"/>
      </a:accent2>
      <a:accent3>
        <a:srgbClr val="6bbfba"/>
      </a:accent3>
      <a:accent4>
        <a:srgbClr val="ffffff"/>
      </a:accent4>
      <a:accent5>
        <a:srgbClr val="1c5993"/>
      </a:accent5>
      <a:accent6>
        <a:srgbClr val="282828"/>
      </a:accent6>
      <a:hlink>
        <a:srgbClr val="28fa85"/>
      </a:hlink>
      <a:folHlink>
        <a:srgbClr val="28fa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2b5c59"/>
      </a:accent1>
      <a:accent2>
        <a:srgbClr val="178f85"/>
      </a:accent2>
      <a:accent3>
        <a:srgbClr val="6bbfba"/>
      </a:accent3>
      <a:accent4>
        <a:srgbClr val="ffffff"/>
      </a:accent4>
      <a:accent5>
        <a:srgbClr val="1c5993"/>
      </a:accent5>
      <a:accent6>
        <a:srgbClr val="282828"/>
      </a:accent6>
      <a:hlink>
        <a:srgbClr val="28fa85"/>
      </a:hlink>
      <a:folHlink>
        <a:srgbClr val="28fa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2165</TotalTime>
  <Application>LibreOffice/7.3.7.2$Linux_X86_64 LibreOffice_project/30$Build-2</Application>
  <AppVersion>15.0000</AppVersion>
  <Words>3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2023-06-19T12:26:32Z</dcterms:created>
  <dc:creator>Sandra Stańczyk</dc:creator>
  <dc:description/>
  <dc:language>en-US</dc:language>
  <cp:lastModifiedBy/>
  <dcterms:modified xsi:type="dcterms:W3CDTF">2023-09-21T09:18:07Z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