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282" r:id="rId5"/>
    <p:sldId id="286" r:id="rId6"/>
    <p:sldId id="289" r:id="rId7"/>
    <p:sldId id="258" r:id="rId8"/>
    <p:sldId id="270" r:id="rId9"/>
    <p:sldId id="277" r:id="rId10"/>
    <p:sldId id="288" r:id="rId11"/>
    <p:sldId id="272" r:id="rId12"/>
    <p:sldId id="273" r:id="rId13"/>
    <p:sldId id="263" r:id="rId14"/>
    <p:sldId id="275" r:id="rId15"/>
    <p:sldId id="276" r:id="rId16"/>
    <p:sldId id="279" r:id="rId17"/>
    <p:sldId id="280" r:id="rId18"/>
    <p:sldId id="26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82010-9A39-4848-B7F4-284401419965}" v="327" dt="2020-01-28T12:59:10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C4D8872-55E9-4AD0-A639-9AC42E32DC8E}"/>
    <pc:docChg chg="addSld modSld">
      <pc:chgData name="Guest User" userId="" providerId="Windows Live" clId="Web-{BC4D8872-55E9-4AD0-A639-9AC42E32DC8E}" dt="2020-01-26T20:17:42.530" v="153"/>
      <pc:docMkLst>
        <pc:docMk/>
      </pc:docMkLst>
      <pc:sldChg chg="modSp">
        <pc:chgData name="Guest User" userId="" providerId="Windows Live" clId="Web-{BC4D8872-55E9-4AD0-A639-9AC42E32DC8E}" dt="2020-01-26T20:17:24.889" v="151" actId="20577"/>
        <pc:sldMkLst>
          <pc:docMk/>
          <pc:sldMk cId="1193862139" sldId="257"/>
        </pc:sldMkLst>
        <pc:spChg chg="mod">
          <ac:chgData name="Guest User" userId="" providerId="Windows Live" clId="Web-{BC4D8872-55E9-4AD0-A639-9AC42E32DC8E}" dt="2020-01-26T20:11:31.137" v="15" actId="20577"/>
          <ac:spMkLst>
            <pc:docMk/>
            <pc:sldMk cId="1193862139" sldId="257"/>
            <ac:spMk id="2" creationId="{ABA3BE2D-5149-4825-871B-66922D994C2C}"/>
          </ac:spMkLst>
        </pc:spChg>
        <pc:spChg chg="mod">
          <ac:chgData name="Guest User" userId="" providerId="Windows Live" clId="Web-{BC4D8872-55E9-4AD0-A639-9AC42E32DC8E}" dt="2020-01-26T20:17:24.889" v="151" actId="20577"/>
          <ac:spMkLst>
            <pc:docMk/>
            <pc:sldMk cId="1193862139" sldId="257"/>
            <ac:spMk id="3" creationId="{5652F00A-BC7F-48B4-98BB-60FA97593DA7}"/>
          </ac:spMkLst>
        </pc:spChg>
      </pc:sldChg>
      <pc:sldChg chg="modSp new">
        <pc:chgData name="Guest User" userId="" providerId="Windows Live" clId="Web-{BC4D8872-55E9-4AD0-A639-9AC42E32DC8E}" dt="2020-01-26T20:16:46.170" v="130" actId="20577"/>
        <pc:sldMkLst>
          <pc:docMk/>
          <pc:sldMk cId="952344231" sldId="281"/>
        </pc:sldMkLst>
        <pc:spChg chg="mod">
          <ac:chgData name="Guest User" userId="" providerId="Windows Live" clId="Web-{BC4D8872-55E9-4AD0-A639-9AC42E32DC8E}" dt="2020-01-26T20:15:13.920" v="85" actId="20577"/>
          <ac:spMkLst>
            <pc:docMk/>
            <pc:sldMk cId="952344231" sldId="281"/>
            <ac:spMk id="2" creationId="{404D402D-6572-4666-A005-9E42E497C834}"/>
          </ac:spMkLst>
        </pc:spChg>
        <pc:spChg chg="mod">
          <ac:chgData name="Guest User" userId="" providerId="Windows Live" clId="Web-{BC4D8872-55E9-4AD0-A639-9AC42E32DC8E}" dt="2020-01-26T20:16:46.170" v="130" actId="20577"/>
          <ac:spMkLst>
            <pc:docMk/>
            <pc:sldMk cId="952344231" sldId="281"/>
            <ac:spMk id="3" creationId="{933502C6-C1B7-48B5-A4E3-D89DA3864327}"/>
          </ac:spMkLst>
        </pc:spChg>
      </pc:sldChg>
      <pc:sldChg chg="new">
        <pc:chgData name="Guest User" userId="" providerId="Windows Live" clId="Web-{BC4D8872-55E9-4AD0-A639-9AC42E32DC8E}" dt="2020-01-26T20:17:42.530" v="153"/>
        <pc:sldMkLst>
          <pc:docMk/>
          <pc:sldMk cId="207699186" sldId="282"/>
        </pc:sldMkLst>
      </pc:sldChg>
    </pc:docChg>
  </pc:docChgLst>
  <pc:docChgLst>
    <pc:chgData name="Guest User" providerId="Windows Live" clId="Web-{7F0F00DA-CC01-49F5-8C1E-29D92D63D3B4}"/>
    <pc:docChg chg="addSld delSld modSld">
      <pc:chgData name="Guest User" userId="" providerId="Windows Live" clId="Web-{7F0F00DA-CC01-49F5-8C1E-29D92D63D3B4}" dt="2020-01-26T21:05:06.016" v="209" actId="20577"/>
      <pc:docMkLst>
        <pc:docMk/>
      </pc:docMkLst>
      <pc:sldChg chg="modSp">
        <pc:chgData name="Guest User" userId="" providerId="Windows Live" clId="Web-{7F0F00DA-CC01-49F5-8C1E-29D92D63D3B4}" dt="2020-01-26T20:36:16.573" v="203" actId="14100"/>
        <pc:sldMkLst>
          <pc:docMk/>
          <pc:sldMk cId="3935067223" sldId="263"/>
        </pc:sldMkLst>
        <pc:spChg chg="mod">
          <ac:chgData name="Guest User" userId="" providerId="Windows Live" clId="Web-{7F0F00DA-CC01-49F5-8C1E-29D92D63D3B4}" dt="2020-01-26T20:17:39.178" v="147" actId="20577"/>
          <ac:spMkLst>
            <pc:docMk/>
            <pc:sldMk cId="3935067223" sldId="263"/>
            <ac:spMk id="3" creationId="{CC37AB4D-1091-4175-A2A8-3A95B570034A}"/>
          </ac:spMkLst>
        </pc:spChg>
        <pc:spChg chg="mod">
          <ac:chgData name="Guest User" userId="" providerId="Windows Live" clId="Web-{7F0F00DA-CC01-49F5-8C1E-29D92D63D3B4}" dt="2020-01-26T20:36:16.573" v="203" actId="14100"/>
          <ac:spMkLst>
            <pc:docMk/>
            <pc:sldMk cId="3935067223" sldId="263"/>
            <ac:spMk id="8" creationId="{54A0919B-15EF-4FDF-BE63-57DBA9B1696D}"/>
          </ac:spMkLst>
        </pc:spChg>
      </pc:sldChg>
      <pc:sldChg chg="modSp">
        <pc:chgData name="Guest User" userId="" providerId="Windows Live" clId="Web-{7F0F00DA-CC01-49F5-8C1E-29D92D63D3B4}" dt="2020-01-26T21:05:06.016" v="208" actId="20577"/>
        <pc:sldMkLst>
          <pc:docMk/>
          <pc:sldMk cId="4235098129" sldId="267"/>
        </pc:sldMkLst>
        <pc:spChg chg="mod">
          <ac:chgData name="Guest User" userId="" providerId="Windows Live" clId="Web-{7F0F00DA-CC01-49F5-8C1E-29D92D63D3B4}" dt="2020-01-26T21:05:06.016" v="208" actId="20577"/>
          <ac:spMkLst>
            <pc:docMk/>
            <pc:sldMk cId="4235098129" sldId="267"/>
            <ac:spMk id="3" creationId="{1457926F-3ED4-4414-91E9-797C8AB6A52E}"/>
          </ac:spMkLst>
        </pc:spChg>
      </pc:sldChg>
      <pc:sldChg chg="addSp delSp modSp">
        <pc:chgData name="Guest User" userId="" providerId="Windows Live" clId="Web-{7F0F00DA-CC01-49F5-8C1E-29D92D63D3B4}" dt="2020-01-26T20:28:47.806" v="194" actId="14100"/>
        <pc:sldMkLst>
          <pc:docMk/>
          <pc:sldMk cId="1276177660" sldId="271"/>
        </pc:sldMkLst>
        <pc:spChg chg="add mod">
          <ac:chgData name="Guest User" userId="" providerId="Windows Live" clId="Web-{7F0F00DA-CC01-49F5-8C1E-29D92D63D3B4}" dt="2020-01-26T20:28:47.806" v="194" actId="14100"/>
          <ac:spMkLst>
            <pc:docMk/>
            <pc:sldMk cId="1276177660" sldId="271"/>
            <ac:spMk id="9" creationId="{5E09FBB5-2CBF-46CA-BF9C-6DA9C7C2F531}"/>
          </ac:spMkLst>
        </pc:spChg>
        <pc:spChg chg="add del mod">
          <ac:chgData name="Guest User" userId="" providerId="Windows Live" clId="Web-{7F0F00DA-CC01-49F5-8C1E-29D92D63D3B4}" dt="2020-01-26T20:27:45.056" v="180"/>
          <ac:spMkLst>
            <pc:docMk/>
            <pc:sldMk cId="1276177660" sldId="271"/>
            <ac:spMk id="13" creationId="{FE96C9C7-5680-41EC-942C-005B50985DE5}"/>
          </ac:spMkLst>
        </pc:spChg>
        <pc:spChg chg="add del">
          <ac:chgData name="Guest User" userId="" providerId="Windows Live" clId="Web-{7F0F00DA-CC01-49F5-8C1E-29D92D63D3B4}" dt="2020-01-26T20:27:35.150" v="179"/>
          <ac:spMkLst>
            <pc:docMk/>
            <pc:sldMk cId="1276177660" sldId="271"/>
            <ac:spMk id="15" creationId="{D00EAD56-3D3D-4C33-99FC-837125CDAC70}"/>
          </ac:spMkLst>
        </pc:spChg>
        <pc:picChg chg="add mod modCrop">
          <ac:chgData name="Guest User" userId="" providerId="Windows Live" clId="Web-{7F0F00DA-CC01-49F5-8C1E-29D92D63D3B4}" dt="2020-01-26T20:28:14.509" v="185" actId="1076"/>
          <ac:picMkLst>
            <pc:docMk/>
            <pc:sldMk cId="1276177660" sldId="271"/>
            <ac:picMk id="4" creationId="{2376A422-E286-46E3-8FE8-600869DD0F65}"/>
          </ac:picMkLst>
        </pc:picChg>
        <pc:picChg chg="del">
          <ac:chgData name="Guest User" userId="" providerId="Windows Live" clId="Web-{7F0F00DA-CC01-49F5-8C1E-29D92D63D3B4}" dt="2020-01-26T20:27:20.665" v="174"/>
          <ac:picMkLst>
            <pc:docMk/>
            <pc:sldMk cId="1276177660" sldId="271"/>
            <ac:picMk id="10" creationId="{B8592E09-DA11-4AF4-8E1D-78543B6FB250}"/>
          </ac:picMkLst>
        </pc:picChg>
      </pc:sldChg>
      <pc:sldChg chg="modSp">
        <pc:chgData name="Guest User" userId="" providerId="Windows Live" clId="Web-{7F0F00DA-CC01-49F5-8C1E-29D92D63D3B4}" dt="2020-01-26T20:33:41.416" v="197" actId="20577"/>
        <pc:sldMkLst>
          <pc:docMk/>
          <pc:sldMk cId="1656244299" sldId="279"/>
        </pc:sldMkLst>
        <pc:spChg chg="mod">
          <ac:chgData name="Guest User" userId="" providerId="Windows Live" clId="Web-{7F0F00DA-CC01-49F5-8C1E-29D92D63D3B4}" dt="2020-01-26T20:33:41.416" v="197" actId="20577"/>
          <ac:spMkLst>
            <pc:docMk/>
            <pc:sldMk cId="1656244299" sldId="279"/>
            <ac:spMk id="3" creationId="{1FE197C1-6165-49C7-AC47-B2B8ECC5EB8B}"/>
          </ac:spMkLst>
        </pc:spChg>
      </pc:sldChg>
      <pc:sldChg chg="addSp delSp modSp new del">
        <pc:chgData name="Guest User" userId="" providerId="Windows Live" clId="Web-{7F0F00DA-CC01-49F5-8C1E-29D92D63D3B4}" dt="2020-01-26T20:29:16.900" v="195"/>
        <pc:sldMkLst>
          <pc:docMk/>
          <pc:sldMk cId="2440073315" sldId="285"/>
        </pc:sldMkLst>
        <pc:spChg chg="del">
          <ac:chgData name="Guest User" userId="" providerId="Windows Live" clId="Web-{7F0F00DA-CC01-49F5-8C1E-29D92D63D3B4}" dt="2020-01-26T20:24:58.039" v="154"/>
          <ac:spMkLst>
            <pc:docMk/>
            <pc:sldMk cId="2440073315" sldId="285"/>
            <ac:spMk id="2" creationId="{568BC672-E839-4A05-B79D-AFBCBC6CAD57}"/>
          </ac:spMkLst>
        </pc:spChg>
        <pc:spChg chg="del">
          <ac:chgData name="Guest User" userId="" providerId="Windows Live" clId="Web-{7F0F00DA-CC01-49F5-8C1E-29D92D63D3B4}" dt="2020-01-26T20:24:58.039" v="153"/>
          <ac:spMkLst>
            <pc:docMk/>
            <pc:sldMk cId="2440073315" sldId="285"/>
            <ac:spMk id="3" creationId="{6DB3DD87-775D-4474-AD98-AFE2CEA1289B}"/>
          </ac:spMkLst>
        </pc:spChg>
        <pc:spChg chg="del">
          <ac:chgData name="Guest User" userId="" providerId="Windows Live" clId="Web-{7F0F00DA-CC01-49F5-8C1E-29D92D63D3B4}" dt="2020-01-26T20:24:58.039" v="152"/>
          <ac:spMkLst>
            <pc:docMk/>
            <pc:sldMk cId="2440073315" sldId="285"/>
            <ac:spMk id="4" creationId="{EC0A3A18-B211-4684-AC79-962E23B8B32F}"/>
          </ac:spMkLst>
        </pc:spChg>
        <pc:spChg chg="add mod">
          <ac:chgData name="Guest User" userId="" providerId="Windows Live" clId="Web-{7F0F00DA-CC01-49F5-8C1E-29D92D63D3B4}" dt="2020-01-26T20:25:51.243" v="167" actId="14100"/>
          <ac:spMkLst>
            <pc:docMk/>
            <pc:sldMk cId="2440073315" sldId="285"/>
            <ac:spMk id="12" creationId="{506248D3-93CE-44A2-9714-6B124703EE9F}"/>
          </ac:spMkLst>
        </pc:spChg>
        <pc:picChg chg="add del">
          <ac:chgData name="Guest User" userId="" providerId="Windows Live" clId="Web-{7F0F00DA-CC01-49F5-8C1E-29D92D63D3B4}" dt="2020-01-26T20:24:52.196" v="151"/>
          <ac:picMkLst>
            <pc:docMk/>
            <pc:sldMk cId="2440073315" sldId="285"/>
            <ac:picMk id="9" creationId="{0A1A9281-6B25-4DBA-8708-31274956EE63}"/>
          </ac:picMkLst>
        </pc:picChg>
        <pc:picChg chg="add mod">
          <ac:chgData name="Guest User" userId="" providerId="Windows Live" clId="Web-{7F0F00DA-CC01-49F5-8C1E-29D92D63D3B4}" dt="2020-01-26T20:27:00.024" v="168" actId="14100"/>
          <ac:picMkLst>
            <pc:docMk/>
            <pc:sldMk cId="2440073315" sldId="285"/>
            <ac:picMk id="11" creationId="{B47C8546-EC91-4082-8265-9C0DB6247669}"/>
          </ac:picMkLst>
        </pc:picChg>
      </pc:sldChg>
    </pc:docChg>
  </pc:docChgLst>
  <pc:docChgLst>
    <pc:chgData name="Gastbenutzer" providerId="Windows Live" clId="Web-{5D21BD0F-8E1D-4702-94E5-CF5E99E38319}"/>
    <pc:docChg chg="modSld sldOrd">
      <pc:chgData name="Gastbenutzer" userId="" providerId="Windows Live" clId="Web-{5D21BD0F-8E1D-4702-94E5-CF5E99E38319}" dt="2020-01-26T23:21:08.399" v="294" actId="1076"/>
      <pc:docMkLst>
        <pc:docMk/>
      </pc:docMkLst>
      <pc:sldChg chg="modSp">
        <pc:chgData name="Gastbenutzer" userId="" providerId="Windows Live" clId="Web-{5D21BD0F-8E1D-4702-94E5-CF5E99E38319}" dt="2020-01-26T23:04:31.314" v="34" actId="20577"/>
        <pc:sldMkLst>
          <pc:docMk/>
          <pc:sldMk cId="1193862139" sldId="257"/>
        </pc:sldMkLst>
        <pc:spChg chg="mod">
          <ac:chgData name="Gastbenutzer" userId="" providerId="Windows Live" clId="Web-{5D21BD0F-8E1D-4702-94E5-CF5E99E38319}" dt="2020-01-26T23:04:31.314" v="34" actId="20577"/>
          <ac:spMkLst>
            <pc:docMk/>
            <pc:sldMk cId="1193862139" sldId="257"/>
            <ac:spMk id="3" creationId="{5652F00A-BC7F-48B4-98BB-60FA97593DA7}"/>
          </ac:spMkLst>
        </pc:spChg>
      </pc:sldChg>
      <pc:sldChg chg="ord">
        <pc:chgData name="Gastbenutzer" userId="" providerId="Windows Live" clId="Web-{5D21BD0F-8E1D-4702-94E5-CF5E99E38319}" dt="2020-01-26T23:14:14.724" v="94"/>
        <pc:sldMkLst>
          <pc:docMk/>
          <pc:sldMk cId="3681948757" sldId="258"/>
        </pc:sldMkLst>
      </pc:sldChg>
      <pc:sldChg chg="addSp delSp modSp ord">
        <pc:chgData name="Gastbenutzer" userId="" providerId="Windows Live" clId="Web-{5D21BD0F-8E1D-4702-94E5-CF5E99E38319}" dt="2020-01-26T23:17:12.647" v="224" actId="20577"/>
        <pc:sldMkLst>
          <pc:docMk/>
          <pc:sldMk cId="1047647199" sldId="270"/>
        </pc:sldMkLst>
        <pc:spChg chg="mod">
          <ac:chgData name="Gastbenutzer" userId="" providerId="Windows Live" clId="Web-{5D21BD0F-8E1D-4702-94E5-CF5E99E38319}" dt="2020-01-26T23:17:12.647" v="224" actId="20577"/>
          <ac:spMkLst>
            <pc:docMk/>
            <pc:sldMk cId="1047647199" sldId="270"/>
            <ac:spMk id="3" creationId="{A3E47F3E-5B0A-4B41-9853-D11AD4E58A64}"/>
          </ac:spMkLst>
        </pc:spChg>
        <pc:spChg chg="add mod">
          <ac:chgData name="Gastbenutzer" userId="" providerId="Windows Live" clId="Web-{5D21BD0F-8E1D-4702-94E5-CF5E99E38319}" dt="2020-01-26T23:10:21.019" v="75" actId="20577"/>
          <ac:spMkLst>
            <pc:docMk/>
            <pc:sldMk cId="1047647199" sldId="270"/>
            <ac:spMk id="4" creationId="{1E4D75DD-1DBA-4787-9B19-1B0E22E02D80}"/>
          </ac:spMkLst>
        </pc:spChg>
        <pc:spChg chg="add del">
          <ac:chgData name="Gastbenutzer" userId="" providerId="Windows Live" clId="Web-{5D21BD0F-8E1D-4702-94E5-CF5E99E38319}" dt="2020-01-26T23:09:26.847" v="58"/>
          <ac:spMkLst>
            <pc:docMk/>
            <pc:sldMk cId="1047647199" sldId="270"/>
            <ac:spMk id="8" creationId="{42FB1755-1757-4231-AA06-E112AE2ED320}"/>
          </ac:spMkLst>
        </pc:spChg>
      </pc:sldChg>
      <pc:sldChg chg="addSp modSp">
        <pc:chgData name="Gastbenutzer" userId="" providerId="Windows Live" clId="Web-{5D21BD0F-8E1D-4702-94E5-CF5E99E38319}" dt="2020-01-26T23:21:08.399" v="294" actId="1076"/>
        <pc:sldMkLst>
          <pc:docMk/>
          <pc:sldMk cId="1173462783" sldId="289"/>
        </pc:sldMkLst>
        <pc:spChg chg="mod">
          <ac:chgData name="Gastbenutzer" userId="" providerId="Windows Live" clId="Web-{5D21BD0F-8E1D-4702-94E5-CF5E99E38319}" dt="2020-01-26T23:19:36.369" v="291" actId="20577"/>
          <ac:spMkLst>
            <pc:docMk/>
            <pc:sldMk cId="1173462783" sldId="289"/>
            <ac:spMk id="3" creationId="{3EA199E7-93F1-478B-AECD-992AD2002FF5}"/>
          </ac:spMkLst>
        </pc:spChg>
        <pc:picChg chg="mod">
          <ac:chgData name="Gastbenutzer" userId="" providerId="Windows Live" clId="Web-{5D21BD0F-8E1D-4702-94E5-CF5E99E38319}" dt="2020-01-26T23:19:07.789" v="233" actId="1076"/>
          <ac:picMkLst>
            <pc:docMk/>
            <pc:sldMk cId="1173462783" sldId="289"/>
            <ac:picMk id="7" creationId="{08AF09EF-BE40-4123-BD41-D4B99BCA647E}"/>
          </ac:picMkLst>
        </pc:picChg>
        <pc:picChg chg="add mod">
          <ac:chgData name="Gastbenutzer" userId="" providerId="Windows Live" clId="Web-{5D21BD0F-8E1D-4702-94E5-CF5E99E38319}" dt="2020-01-26T23:21:08.399" v="294" actId="1076"/>
          <ac:picMkLst>
            <pc:docMk/>
            <pc:sldMk cId="1173462783" sldId="289"/>
            <ac:picMk id="8" creationId="{27129624-62D8-4292-B445-A2054B434B39}"/>
          </ac:picMkLst>
        </pc:picChg>
        <pc:picChg chg="mod">
          <ac:chgData name="Gastbenutzer" userId="" providerId="Windows Live" clId="Web-{5D21BD0F-8E1D-4702-94E5-CF5E99E38319}" dt="2020-01-26T23:19:06.086" v="232" actId="1076"/>
          <ac:picMkLst>
            <pc:docMk/>
            <pc:sldMk cId="1173462783" sldId="289"/>
            <ac:picMk id="9" creationId="{C46086B0-1A85-461A-BBE8-66C9160187C3}"/>
          </ac:picMkLst>
        </pc:picChg>
      </pc:sldChg>
    </pc:docChg>
  </pc:docChgLst>
  <pc:docChgLst>
    <pc:chgData name="Gastbenutzer" providerId="Windows Live" clId="Web-{05175E41-B3F7-4693-ABCD-124E5B4F5D73}"/>
    <pc:docChg chg="addSld delSld modSld">
      <pc:chgData name="Gastbenutzer" userId="" providerId="Windows Live" clId="Web-{05175E41-B3F7-4693-ABCD-124E5B4F5D73}" dt="2020-01-26T20:55:33.420" v="653" actId="20577"/>
      <pc:docMkLst>
        <pc:docMk/>
      </pc:docMkLst>
      <pc:sldChg chg="modSp">
        <pc:chgData name="Gastbenutzer" userId="" providerId="Windows Live" clId="Web-{05175E41-B3F7-4693-ABCD-124E5B4F5D73}" dt="2020-01-26T20:55:33.420" v="652" actId="20577"/>
        <pc:sldMkLst>
          <pc:docMk/>
          <pc:sldMk cId="1559800701" sldId="256"/>
        </pc:sldMkLst>
        <pc:spChg chg="mod">
          <ac:chgData name="Gastbenutzer" userId="" providerId="Windows Live" clId="Web-{05175E41-B3F7-4693-ABCD-124E5B4F5D73}" dt="2020-01-26T20:55:33.420" v="652" actId="20577"/>
          <ac:spMkLst>
            <pc:docMk/>
            <pc:sldMk cId="1559800701" sldId="256"/>
            <ac:spMk id="3" creationId="{96EB1626-F6CE-428A-8AEC-BDE19C4E2283}"/>
          </ac:spMkLst>
        </pc:spChg>
      </pc:sldChg>
      <pc:sldChg chg="addSp delSp modSp mod setBg">
        <pc:chgData name="Gastbenutzer" userId="" providerId="Windows Live" clId="Web-{05175E41-B3F7-4693-ABCD-124E5B4F5D73}" dt="2020-01-26T20:54:46.811" v="649"/>
        <pc:sldMkLst>
          <pc:docMk/>
          <pc:sldMk cId="1193862139" sldId="257"/>
        </pc:sldMkLst>
        <pc:spChg chg="mod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2" creationId="{ABA3BE2D-5149-4825-871B-66922D994C2C}"/>
          </ac:spMkLst>
        </pc:spChg>
        <pc:spChg chg="mod ord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3" creationId="{5652F00A-BC7F-48B4-98BB-60FA97593DA7}"/>
          </ac:spMkLst>
        </pc:spChg>
        <pc:spChg chg="mod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4" creationId="{E6A18672-2D63-4DE5-B38D-E2E88192618F}"/>
          </ac:spMkLst>
        </pc:spChg>
        <pc:spChg chg="mod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5" creationId="{D76310F5-3AAE-4DE7-87D9-A414AAF486B4}"/>
          </ac:spMkLst>
        </pc:spChg>
        <pc:spChg chg="mod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6" creationId="{E06546CD-0874-44E2-8D79-7EF364E522D9}"/>
          </ac:spMkLst>
        </pc:spChg>
        <pc:spChg chg="add del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11" creationId="{3B854194-185D-494D-905C-7C7CB2E30F6E}"/>
          </ac:spMkLst>
        </pc:spChg>
        <pc:spChg chg="add del">
          <ac:chgData name="Gastbenutzer" userId="" providerId="Windows Live" clId="Web-{05175E41-B3F7-4693-ABCD-124E5B4F5D73}" dt="2020-01-26T20:54:46.811" v="649"/>
          <ac:spMkLst>
            <pc:docMk/>
            <pc:sldMk cId="1193862139" sldId="257"/>
            <ac:spMk id="13" creationId="{B4F5FA0D-0104-4987-8241-EFF7C85B88DE}"/>
          </ac:spMkLst>
        </pc:spChg>
        <pc:picChg chg="add del">
          <ac:chgData name="Gastbenutzer" userId="" providerId="Windows Live" clId="Web-{05175E41-B3F7-4693-ABCD-124E5B4F5D73}" dt="2020-01-26T20:54:46.811" v="649"/>
          <ac:picMkLst>
            <pc:docMk/>
            <pc:sldMk cId="1193862139" sldId="257"/>
            <ac:picMk id="15" creationId="{2897127E-6CEF-446C-BE87-93B7C46E49D1}"/>
          </ac:picMkLst>
        </pc:picChg>
      </pc:sldChg>
      <pc:sldChg chg="addSp modSp">
        <pc:chgData name="Gastbenutzer" userId="" providerId="Windows Live" clId="Web-{05175E41-B3F7-4693-ABCD-124E5B4F5D73}" dt="2020-01-26T20:19:31.754" v="5" actId="1076"/>
        <pc:sldMkLst>
          <pc:docMk/>
          <pc:sldMk cId="207699186" sldId="282"/>
        </pc:sldMkLst>
        <pc:picChg chg="add mod">
          <ac:chgData name="Gastbenutzer" userId="" providerId="Windows Live" clId="Web-{05175E41-B3F7-4693-ABCD-124E5B4F5D73}" dt="2020-01-26T20:19:31.754" v="5" actId="1076"/>
          <ac:picMkLst>
            <pc:docMk/>
            <pc:sldMk cId="207699186" sldId="282"/>
            <ac:picMk id="5" creationId="{C7E512CA-DC51-4B9A-A625-FC778F363D30}"/>
          </ac:picMkLst>
        </pc:picChg>
      </pc:sldChg>
      <pc:sldChg chg="modSp new del">
        <pc:chgData name="Gastbenutzer" userId="" providerId="Windows Live" clId="Web-{05175E41-B3F7-4693-ABCD-124E5B4F5D73}" dt="2020-01-26T20:29:32.960" v="85"/>
        <pc:sldMkLst>
          <pc:docMk/>
          <pc:sldMk cId="1045704342" sldId="283"/>
        </pc:sldMkLst>
        <pc:spChg chg="mod">
          <ac:chgData name="Gastbenutzer" userId="" providerId="Windows Live" clId="Web-{05175E41-B3F7-4693-ABCD-124E5B4F5D73}" dt="2020-01-26T20:22:36.099" v="47" actId="20577"/>
          <ac:spMkLst>
            <pc:docMk/>
            <pc:sldMk cId="1045704342" sldId="283"/>
            <ac:spMk id="2" creationId="{40BB4515-C757-47F7-96CC-E7BC9C2C3DF6}"/>
          </ac:spMkLst>
        </pc:spChg>
        <pc:spChg chg="mod">
          <ac:chgData name="Gastbenutzer" userId="" providerId="Windows Live" clId="Web-{05175E41-B3F7-4693-ABCD-124E5B4F5D73}" dt="2020-01-26T20:23:03.303" v="51" actId="20577"/>
          <ac:spMkLst>
            <pc:docMk/>
            <pc:sldMk cId="1045704342" sldId="283"/>
            <ac:spMk id="3" creationId="{79E9B7FB-0C52-49AC-B08E-9559C1B89DC5}"/>
          </ac:spMkLst>
        </pc:spChg>
      </pc:sldChg>
      <pc:sldChg chg="modSp add del replId">
        <pc:chgData name="Gastbenutzer" userId="" providerId="Windows Live" clId="Web-{05175E41-B3F7-4693-ABCD-124E5B4F5D73}" dt="2020-01-26T20:29:33.788" v="86"/>
        <pc:sldMkLst>
          <pc:docMk/>
          <pc:sldMk cId="3625725094" sldId="284"/>
        </pc:sldMkLst>
        <pc:spChg chg="mod">
          <ac:chgData name="Gastbenutzer" userId="" providerId="Windows Live" clId="Web-{05175E41-B3F7-4693-ABCD-124E5B4F5D73}" dt="2020-01-26T20:26:40.538" v="74" actId="20577"/>
          <ac:spMkLst>
            <pc:docMk/>
            <pc:sldMk cId="3625725094" sldId="284"/>
            <ac:spMk id="3" creationId="{79E9B7FB-0C52-49AC-B08E-9559C1B89DC5}"/>
          </ac:spMkLst>
        </pc:spChg>
      </pc:sldChg>
      <pc:sldChg chg="addSp modSp add replId">
        <pc:chgData name="Gastbenutzer" userId="" providerId="Windows Live" clId="Web-{05175E41-B3F7-4693-ABCD-124E5B4F5D73}" dt="2020-01-26T20:38:27.025" v="145" actId="20577"/>
        <pc:sldMkLst>
          <pc:docMk/>
          <pc:sldMk cId="307530574" sldId="286"/>
        </pc:sldMkLst>
        <pc:spChg chg="mod">
          <ac:chgData name="Gastbenutzer" userId="" providerId="Windows Live" clId="Web-{05175E41-B3F7-4693-ABCD-124E5B4F5D73}" dt="2020-01-26T20:35:10.212" v="98" actId="20577"/>
          <ac:spMkLst>
            <pc:docMk/>
            <pc:sldMk cId="307530574" sldId="286"/>
            <ac:spMk id="2" creationId="{40BB4515-C757-47F7-96CC-E7BC9C2C3DF6}"/>
          </ac:spMkLst>
        </pc:spChg>
        <pc:spChg chg="mod">
          <ac:chgData name="Gastbenutzer" userId="" providerId="Windows Live" clId="Web-{05175E41-B3F7-4693-ABCD-124E5B4F5D73}" dt="2020-01-26T20:28:07.632" v="83" actId="20577"/>
          <ac:spMkLst>
            <pc:docMk/>
            <pc:sldMk cId="307530574" sldId="286"/>
            <ac:spMk id="3" creationId="{79E9B7FB-0C52-49AC-B08E-9559C1B89DC5}"/>
          </ac:spMkLst>
        </pc:spChg>
        <pc:spChg chg="add mod">
          <ac:chgData name="Gastbenutzer" userId="" providerId="Windows Live" clId="Web-{05175E41-B3F7-4693-ABCD-124E5B4F5D73}" dt="2020-01-26T20:38:27.025" v="145" actId="20577"/>
          <ac:spMkLst>
            <pc:docMk/>
            <pc:sldMk cId="307530574" sldId="286"/>
            <ac:spMk id="7" creationId="{BE96A597-5030-4D32-A5E5-725CBB7EAFE4}"/>
          </ac:spMkLst>
        </pc:spChg>
      </pc:sldChg>
      <pc:sldChg chg="addSp delSp modSp new del">
        <pc:chgData name="Gastbenutzer" userId="" providerId="Windows Live" clId="Web-{05175E41-B3F7-4693-ABCD-124E5B4F5D73}" dt="2020-01-26T20:45:18.058" v="360"/>
        <pc:sldMkLst>
          <pc:docMk/>
          <pc:sldMk cId="1202736004" sldId="287"/>
        </pc:sldMkLst>
        <pc:spChg chg="mod">
          <ac:chgData name="Gastbenutzer" userId="" providerId="Windows Live" clId="Web-{05175E41-B3F7-4693-ABCD-124E5B4F5D73}" dt="2020-01-26T20:36:01.446" v="115" actId="20577"/>
          <ac:spMkLst>
            <pc:docMk/>
            <pc:sldMk cId="1202736004" sldId="287"/>
            <ac:spMk id="2" creationId="{C06F6889-62E0-441B-BD2A-C297EDAACDD0}"/>
          </ac:spMkLst>
        </pc:spChg>
        <pc:spChg chg="mod">
          <ac:chgData name="Gastbenutzer" userId="" providerId="Windows Live" clId="Web-{05175E41-B3F7-4693-ABCD-124E5B4F5D73}" dt="2020-01-26T20:44:47.402" v="353" actId="20577"/>
          <ac:spMkLst>
            <pc:docMk/>
            <pc:sldMk cId="1202736004" sldId="287"/>
            <ac:spMk id="3" creationId="{39EFCB04-2BFA-4218-B8D1-212B2D45A58E}"/>
          </ac:spMkLst>
        </pc:spChg>
        <pc:spChg chg="add del mod">
          <ac:chgData name="Gastbenutzer" userId="" providerId="Windows Live" clId="Web-{05175E41-B3F7-4693-ABCD-124E5B4F5D73}" dt="2020-01-26T20:45:08.167" v="359"/>
          <ac:spMkLst>
            <pc:docMk/>
            <pc:sldMk cId="1202736004" sldId="287"/>
            <ac:spMk id="7" creationId="{8A6A772F-2E90-4C6E-A386-6DCC7490F00C}"/>
          </ac:spMkLst>
        </pc:spChg>
      </pc:sldChg>
      <pc:sldChg chg="addSp modSp new">
        <pc:chgData name="Gastbenutzer" userId="" providerId="Windows Live" clId="Web-{05175E41-B3F7-4693-ABCD-124E5B4F5D73}" dt="2020-01-26T20:52:21.997" v="647" actId="1076"/>
        <pc:sldMkLst>
          <pc:docMk/>
          <pc:sldMk cId="1173462783" sldId="289"/>
        </pc:sldMkLst>
        <pc:spChg chg="mod">
          <ac:chgData name="Gastbenutzer" userId="" providerId="Windows Live" clId="Web-{05175E41-B3F7-4693-ABCD-124E5B4F5D73}" dt="2020-01-26T20:48:52.200" v="637" actId="20577"/>
          <ac:spMkLst>
            <pc:docMk/>
            <pc:sldMk cId="1173462783" sldId="289"/>
            <ac:spMk id="2" creationId="{858A19BA-B454-42F3-A88A-D09CB5DFC9BA}"/>
          </ac:spMkLst>
        </pc:spChg>
        <pc:spChg chg="mod">
          <ac:chgData name="Gastbenutzer" userId="" providerId="Windows Live" clId="Web-{05175E41-B3F7-4693-ABCD-124E5B4F5D73}" dt="2020-01-26T20:48:50.293" v="623" actId="20577"/>
          <ac:spMkLst>
            <pc:docMk/>
            <pc:sldMk cId="1173462783" sldId="289"/>
            <ac:spMk id="3" creationId="{3EA199E7-93F1-478B-AECD-992AD2002FF5}"/>
          </ac:spMkLst>
        </pc:spChg>
        <pc:picChg chg="add mod">
          <ac:chgData name="Gastbenutzer" userId="" providerId="Windows Live" clId="Web-{05175E41-B3F7-4693-ABCD-124E5B4F5D73}" dt="2020-01-26T20:49:41.434" v="642" actId="14100"/>
          <ac:picMkLst>
            <pc:docMk/>
            <pc:sldMk cId="1173462783" sldId="289"/>
            <ac:picMk id="7" creationId="{08AF09EF-BE40-4123-BD41-D4B99BCA647E}"/>
          </ac:picMkLst>
        </pc:picChg>
        <pc:picChg chg="add mod">
          <ac:chgData name="Gastbenutzer" userId="" providerId="Windows Live" clId="Web-{05175E41-B3F7-4693-ABCD-124E5B4F5D73}" dt="2020-01-26T20:52:21.997" v="647" actId="1076"/>
          <ac:picMkLst>
            <pc:docMk/>
            <pc:sldMk cId="1173462783" sldId="289"/>
            <ac:picMk id="9" creationId="{C46086B0-1A85-461A-BBE8-66C9160187C3}"/>
          </ac:picMkLst>
        </pc:picChg>
      </pc:sldChg>
      <pc:sldChg chg="add del">
        <pc:chgData name="Gastbenutzer" userId="" providerId="Windows Live" clId="Web-{05175E41-B3F7-4693-ABCD-124E5B4F5D73}" dt="2020-01-26T20:36:56.509" v="120"/>
        <pc:sldMkLst>
          <pc:docMk/>
          <pc:sldMk cId="2375670735" sldId="289"/>
        </pc:sldMkLst>
      </pc:sldChg>
    </pc:docChg>
  </pc:docChgLst>
  <pc:docChgLst>
    <pc:chgData name="Guest User" providerId="Windows Live" clId="Web-{59342A56-E690-4EA2-B4F4-EF9F2D94C659}"/>
    <pc:docChg chg="modSld">
      <pc:chgData name="Guest User" userId="" providerId="Windows Live" clId="Web-{59342A56-E690-4EA2-B4F4-EF9F2D94C659}" dt="2020-01-25T21:26:52.431" v="1571" actId="20577"/>
      <pc:docMkLst>
        <pc:docMk/>
      </pc:docMkLst>
      <pc:sldChg chg="modSp">
        <pc:chgData name="Guest User" userId="" providerId="Windows Live" clId="Web-{59342A56-E690-4EA2-B4F4-EF9F2D94C659}" dt="2020-01-25T21:26:52.416" v="1570" actId="20577"/>
        <pc:sldMkLst>
          <pc:docMk/>
          <pc:sldMk cId="3935067223" sldId="263"/>
        </pc:sldMkLst>
        <pc:spChg chg="mod">
          <ac:chgData name="Guest User" userId="" providerId="Windows Live" clId="Web-{59342A56-E690-4EA2-B4F4-EF9F2D94C659}" dt="2020-01-25T21:26:52.416" v="1570" actId="20577"/>
          <ac:spMkLst>
            <pc:docMk/>
            <pc:sldMk cId="3935067223" sldId="263"/>
            <ac:spMk id="3" creationId="{CC37AB4D-1091-4175-A2A8-3A95B570034A}"/>
          </ac:spMkLst>
        </pc:spChg>
      </pc:sldChg>
      <pc:sldChg chg="addSp modSp">
        <pc:chgData name="Guest User" userId="" providerId="Windows Live" clId="Web-{59342A56-E690-4EA2-B4F4-EF9F2D94C659}" dt="2020-01-25T21:19:10.241" v="1424" actId="688"/>
        <pc:sldMkLst>
          <pc:docMk/>
          <pc:sldMk cId="4235098129" sldId="267"/>
        </pc:sldMkLst>
        <pc:spChg chg="mod">
          <ac:chgData name="Guest User" userId="" providerId="Windows Live" clId="Web-{59342A56-E690-4EA2-B4F4-EF9F2D94C659}" dt="2020-01-25T21:06:30.126" v="1186" actId="20577"/>
          <ac:spMkLst>
            <pc:docMk/>
            <pc:sldMk cId="4235098129" sldId="267"/>
            <ac:spMk id="2" creationId="{DE6368CD-67ED-4312-ABFD-5E32D279E415}"/>
          </ac:spMkLst>
        </pc:spChg>
        <pc:spChg chg="mod">
          <ac:chgData name="Guest User" userId="" providerId="Windows Live" clId="Web-{59342A56-E690-4EA2-B4F4-EF9F2D94C659}" dt="2020-01-25T21:13:59.067" v="1418" actId="20577"/>
          <ac:spMkLst>
            <pc:docMk/>
            <pc:sldMk cId="4235098129" sldId="267"/>
            <ac:spMk id="3" creationId="{1457926F-3ED4-4414-91E9-797C8AB6A52E}"/>
          </ac:spMkLst>
        </pc:spChg>
        <pc:picChg chg="add mod">
          <ac:chgData name="Guest User" userId="" providerId="Windows Live" clId="Web-{59342A56-E690-4EA2-B4F4-EF9F2D94C659}" dt="2020-01-25T21:19:10.241" v="1424" actId="688"/>
          <ac:picMkLst>
            <pc:docMk/>
            <pc:sldMk cId="4235098129" sldId="267"/>
            <ac:picMk id="7" creationId="{31B8D9E8-28D3-4FF8-BEB9-F0FB7089ABFF}"/>
          </ac:picMkLst>
        </pc:picChg>
      </pc:sldChg>
      <pc:sldChg chg="modSp">
        <pc:chgData name="Guest User" userId="" providerId="Windows Live" clId="Web-{59342A56-E690-4EA2-B4F4-EF9F2D94C659}" dt="2020-01-25T21:12:16.128" v="1385" actId="1076"/>
        <pc:sldMkLst>
          <pc:docMk/>
          <pc:sldMk cId="801567267" sldId="277"/>
        </pc:sldMkLst>
        <pc:picChg chg="mod modCrop">
          <ac:chgData name="Guest User" userId="" providerId="Windows Live" clId="Web-{59342A56-E690-4EA2-B4F4-EF9F2D94C659}" dt="2020-01-25T21:12:16.128" v="1385" actId="1076"/>
          <ac:picMkLst>
            <pc:docMk/>
            <pc:sldMk cId="801567267" sldId="277"/>
            <ac:picMk id="11" creationId="{2B482D6E-BD4C-4798-B854-F660DBDEEBF0}"/>
          </ac:picMkLst>
        </pc:picChg>
      </pc:sldChg>
      <pc:sldChg chg="modSp">
        <pc:chgData name="Guest User" userId="" providerId="Windows Live" clId="Web-{59342A56-E690-4EA2-B4F4-EF9F2D94C659}" dt="2020-01-25T21:22:42.414" v="1432" actId="14100"/>
        <pc:sldMkLst>
          <pc:docMk/>
          <pc:sldMk cId="1656244299" sldId="279"/>
        </pc:sldMkLst>
        <pc:spChg chg="mod">
          <ac:chgData name="Guest User" userId="" providerId="Windows Live" clId="Web-{59342A56-E690-4EA2-B4F4-EF9F2D94C659}" dt="2020-01-25T20:59:57.483" v="1055" actId="20577"/>
          <ac:spMkLst>
            <pc:docMk/>
            <pc:sldMk cId="1656244299" sldId="279"/>
            <ac:spMk id="2" creationId="{81AE8DAA-955A-415F-88AC-BC3DAF00173D}"/>
          </ac:spMkLst>
        </pc:spChg>
        <pc:spChg chg="mod">
          <ac:chgData name="Guest User" userId="" providerId="Windows Live" clId="Web-{59342A56-E690-4EA2-B4F4-EF9F2D94C659}" dt="2020-01-25T21:22:42.414" v="1432" actId="14100"/>
          <ac:spMkLst>
            <pc:docMk/>
            <pc:sldMk cId="1656244299" sldId="279"/>
            <ac:spMk id="3" creationId="{1FE197C1-6165-49C7-AC47-B2B8ECC5EB8B}"/>
          </ac:spMkLst>
        </pc:spChg>
      </pc:sldChg>
      <pc:sldChg chg="modSp">
        <pc:chgData name="Guest User" userId="" providerId="Windows Live" clId="Web-{59342A56-E690-4EA2-B4F4-EF9F2D94C659}" dt="2020-01-25T21:22:12.804" v="1429" actId="20577"/>
        <pc:sldMkLst>
          <pc:docMk/>
          <pc:sldMk cId="125182736" sldId="280"/>
        </pc:sldMkLst>
        <pc:spChg chg="mod">
          <ac:chgData name="Guest User" userId="" providerId="Windows Live" clId="Web-{59342A56-E690-4EA2-B4F4-EF9F2D94C659}" dt="2020-01-25T21:00:01.795" v="1060" actId="20577"/>
          <ac:spMkLst>
            <pc:docMk/>
            <pc:sldMk cId="125182736" sldId="280"/>
            <ac:spMk id="2" creationId="{9F98E4AD-CBF6-47DF-93E4-2CB7F98F3BC3}"/>
          </ac:spMkLst>
        </pc:spChg>
        <pc:spChg chg="mod">
          <ac:chgData name="Guest User" userId="" providerId="Windows Live" clId="Web-{59342A56-E690-4EA2-B4F4-EF9F2D94C659}" dt="2020-01-25T21:22:12.804" v="1429" actId="20577"/>
          <ac:spMkLst>
            <pc:docMk/>
            <pc:sldMk cId="125182736" sldId="280"/>
            <ac:spMk id="3" creationId="{28990883-6ACC-460D-A757-C9DCE43B9927}"/>
          </ac:spMkLst>
        </pc:spChg>
      </pc:sldChg>
    </pc:docChg>
  </pc:docChgLst>
  <pc:docChgLst>
    <pc:chgData name="Gastbenutzer" providerId="Windows Live" clId="Web-{9EDB54FB-6F5F-41F0-AAC1-3603A1A56095}"/>
    <pc:docChg chg="modSld">
      <pc:chgData name="Gastbenutzer" userId="" providerId="Windows Live" clId="Web-{9EDB54FB-6F5F-41F0-AAC1-3603A1A56095}" dt="2020-01-27T08:48:26.278" v="169" actId="20577"/>
      <pc:docMkLst>
        <pc:docMk/>
      </pc:docMkLst>
      <pc:sldChg chg="addSp modSp">
        <pc:chgData name="Gastbenutzer" userId="" providerId="Windows Live" clId="Web-{9EDB54FB-6F5F-41F0-AAC1-3603A1A56095}" dt="2020-01-27T08:48:25.528" v="167" actId="20577"/>
        <pc:sldMkLst>
          <pc:docMk/>
          <pc:sldMk cId="207699186" sldId="282"/>
        </pc:sldMkLst>
        <pc:spChg chg="add mod">
          <ac:chgData name="Gastbenutzer" userId="" providerId="Windows Live" clId="Web-{9EDB54FB-6F5F-41F0-AAC1-3603A1A56095}" dt="2020-01-27T08:44:19.089" v="48" actId="1076"/>
          <ac:spMkLst>
            <pc:docMk/>
            <pc:sldMk cId="207699186" sldId="282"/>
            <ac:spMk id="7" creationId="{4C17A9EC-9475-4E46-83EC-F4275BB19A39}"/>
          </ac:spMkLst>
        </pc:spChg>
        <pc:spChg chg="add mod">
          <ac:chgData name="Gastbenutzer" userId="" providerId="Windows Live" clId="Web-{9EDB54FB-6F5F-41F0-AAC1-3603A1A56095}" dt="2020-01-27T08:45:27.793" v="66" actId="1076"/>
          <ac:spMkLst>
            <pc:docMk/>
            <pc:sldMk cId="207699186" sldId="282"/>
            <ac:spMk id="9" creationId="{1B5E7979-8DBA-4337-AB37-BF3808D9E48B}"/>
          </ac:spMkLst>
        </pc:spChg>
        <pc:spChg chg="add mod">
          <ac:chgData name="Gastbenutzer" userId="" providerId="Windows Live" clId="Web-{9EDB54FB-6F5F-41F0-AAC1-3603A1A56095}" dt="2020-01-27T08:48:25.528" v="167" actId="20577"/>
          <ac:spMkLst>
            <pc:docMk/>
            <pc:sldMk cId="207699186" sldId="282"/>
            <ac:spMk id="11" creationId="{AB1283A8-8471-433C-AFD8-97459B268449}"/>
          </ac:spMkLst>
        </pc:spChg>
        <pc:cxnChg chg="add mod">
          <ac:chgData name="Gastbenutzer" userId="" providerId="Windows Live" clId="Web-{9EDB54FB-6F5F-41F0-AAC1-3603A1A56095}" dt="2020-01-27T08:41:17.292" v="4"/>
          <ac:cxnSpMkLst>
            <pc:docMk/>
            <pc:sldMk cId="207699186" sldId="282"/>
            <ac:cxnSpMk id="6" creationId="{35D0F9B7-231D-4A7E-99B4-FC3417751600}"/>
          </ac:cxnSpMkLst>
        </pc:cxnChg>
        <pc:cxnChg chg="add mod">
          <ac:chgData name="Gastbenutzer" userId="" providerId="Windows Live" clId="Web-{9EDB54FB-6F5F-41F0-AAC1-3603A1A56095}" dt="2020-01-27T08:44:33.167" v="50" actId="14100"/>
          <ac:cxnSpMkLst>
            <pc:docMk/>
            <pc:sldMk cId="207699186" sldId="282"/>
            <ac:cxnSpMk id="8" creationId="{DE3B1D42-D6AE-4A84-BB57-7402C36AF658}"/>
          </ac:cxnSpMkLst>
        </pc:cxnChg>
        <pc:cxnChg chg="add mod">
          <ac:chgData name="Gastbenutzer" userId="" providerId="Windows Live" clId="Web-{9EDB54FB-6F5F-41F0-AAC1-3603A1A56095}" dt="2020-01-27T08:45:57.886" v="68" actId="1076"/>
          <ac:cxnSpMkLst>
            <pc:docMk/>
            <pc:sldMk cId="207699186" sldId="282"/>
            <ac:cxnSpMk id="10" creationId="{117A15A9-E6D2-4865-BCB3-EE8EA3DF0BED}"/>
          </ac:cxnSpMkLst>
        </pc:cxnChg>
      </pc:sldChg>
    </pc:docChg>
  </pc:docChgLst>
  <pc:docChgLst>
    <pc:chgData name="Alex Hoch" userId="891f84ab3a65fe9a" providerId="LiveId" clId="{3FE82010-9A39-4848-B7F4-284401419965}"/>
    <pc:docChg chg="undo redo custSel addSld delSld modSld sldOrd modMainMaster">
      <pc:chgData name="Alex Hoch" userId="891f84ab3a65fe9a" providerId="LiveId" clId="{3FE82010-9A39-4848-B7F4-284401419965}" dt="2020-01-28T12:59:10.319" v="2013" actId="20577"/>
      <pc:docMkLst>
        <pc:docMk/>
      </pc:docMkLst>
      <pc:sldChg chg="modSp">
        <pc:chgData name="Alex Hoch" userId="891f84ab3a65fe9a" providerId="LiveId" clId="{3FE82010-9A39-4848-B7F4-284401419965}" dt="2020-01-25T18:09:37.978" v="23" actId="20577"/>
        <pc:sldMkLst>
          <pc:docMk/>
          <pc:sldMk cId="1559800701" sldId="256"/>
        </pc:sldMkLst>
        <pc:spChg chg="mod">
          <ac:chgData name="Alex Hoch" userId="891f84ab3a65fe9a" providerId="LiveId" clId="{3FE82010-9A39-4848-B7F4-284401419965}" dt="2020-01-25T18:09:37.978" v="23" actId="20577"/>
          <ac:spMkLst>
            <pc:docMk/>
            <pc:sldMk cId="1559800701" sldId="256"/>
            <ac:spMk id="2" creationId="{96DC84B9-8893-4574-AD14-03A704F5C532}"/>
          </ac:spMkLst>
        </pc:spChg>
      </pc:sldChg>
      <pc:sldChg chg="modSp">
        <pc:chgData name="Alex Hoch" userId="891f84ab3a65fe9a" providerId="LiveId" clId="{3FE82010-9A39-4848-B7F4-284401419965}" dt="2020-01-25T18:07:38.865" v="0" actId="790"/>
        <pc:sldMkLst>
          <pc:docMk/>
          <pc:sldMk cId="1193862139" sldId="257"/>
        </pc:sldMkLst>
        <pc:spChg chg="mod">
          <ac:chgData name="Alex Hoch" userId="891f84ab3a65fe9a" providerId="LiveId" clId="{3FE82010-9A39-4848-B7F4-284401419965}" dt="2020-01-25T18:07:38.865" v="0" actId="790"/>
          <ac:spMkLst>
            <pc:docMk/>
            <pc:sldMk cId="1193862139" sldId="257"/>
            <ac:spMk id="2" creationId="{ABA3BE2D-5149-4825-871B-66922D994C2C}"/>
          </ac:spMkLst>
        </pc:spChg>
      </pc:sldChg>
      <pc:sldChg chg="addSp delSp modSp ord">
        <pc:chgData name="Alex Hoch" userId="891f84ab3a65fe9a" providerId="LiveId" clId="{3FE82010-9A39-4848-B7F4-284401419965}" dt="2020-01-25T18:59:01.013" v="328"/>
        <pc:sldMkLst>
          <pc:docMk/>
          <pc:sldMk cId="3681948757" sldId="258"/>
        </pc:sldMkLst>
        <pc:spChg chg="del mod">
          <ac:chgData name="Alex Hoch" userId="891f84ab3a65fe9a" providerId="LiveId" clId="{3FE82010-9A39-4848-B7F4-284401419965}" dt="2020-01-25T18:31:25.114" v="323" actId="931"/>
          <ac:spMkLst>
            <pc:docMk/>
            <pc:sldMk cId="3681948757" sldId="258"/>
            <ac:spMk id="3" creationId="{22705072-339F-4F34-BF07-E608CDC832F2}"/>
          </ac:spMkLst>
        </pc:spChg>
        <pc:spChg chg="add del mod">
          <ac:chgData name="Alex Hoch" userId="891f84ab3a65fe9a" providerId="LiveId" clId="{3FE82010-9A39-4848-B7F4-284401419965}" dt="2020-01-25T18:58:38.040" v="325" actId="931"/>
          <ac:spMkLst>
            <pc:docMk/>
            <pc:sldMk cId="3681948757" sldId="258"/>
            <ac:spMk id="10" creationId="{E2BB2ED7-29DD-497D-B7D4-AE27226D3A98}"/>
          </ac:spMkLst>
        </pc:spChg>
        <pc:picChg chg="add del mod">
          <ac:chgData name="Alex Hoch" userId="891f84ab3a65fe9a" providerId="LiveId" clId="{3FE82010-9A39-4848-B7F4-284401419965}" dt="2020-01-25T18:58:25.550" v="324" actId="478"/>
          <ac:picMkLst>
            <pc:docMk/>
            <pc:sldMk cId="3681948757" sldId="258"/>
            <ac:picMk id="8" creationId="{FDF80CB6-AC06-4594-B56F-C75A62C92BAA}"/>
          </ac:picMkLst>
        </pc:picChg>
        <pc:picChg chg="add mod">
          <ac:chgData name="Alex Hoch" userId="891f84ab3a65fe9a" providerId="LiveId" clId="{3FE82010-9A39-4848-B7F4-284401419965}" dt="2020-01-25T18:58:40.635" v="326" actId="27614"/>
          <ac:picMkLst>
            <pc:docMk/>
            <pc:sldMk cId="3681948757" sldId="258"/>
            <ac:picMk id="12" creationId="{55774611-FC7E-4FFE-9F04-B0259C03E864}"/>
          </ac:picMkLst>
        </pc:picChg>
      </pc:sldChg>
      <pc:sldChg chg="modSp add del">
        <pc:chgData name="Alex Hoch" userId="891f84ab3a65fe9a" providerId="LiveId" clId="{3FE82010-9A39-4848-B7F4-284401419965}" dt="2020-01-25T19:32:56.600" v="1390" actId="47"/>
        <pc:sldMkLst>
          <pc:docMk/>
          <pc:sldMk cId="2225253236" sldId="259"/>
        </pc:sldMkLst>
        <pc:spChg chg="mod">
          <ac:chgData name="Alex Hoch" userId="891f84ab3a65fe9a" providerId="LiveId" clId="{3FE82010-9A39-4848-B7F4-284401419965}" dt="2020-01-25T18:10:21.540" v="41" actId="20577"/>
          <ac:spMkLst>
            <pc:docMk/>
            <pc:sldMk cId="2225253236" sldId="259"/>
            <ac:spMk id="2" creationId="{2B000255-029C-48C4-B95C-1D6BAA7CCFF3}"/>
          </ac:spMkLst>
        </pc:spChg>
      </pc:sldChg>
      <pc:sldChg chg="addSp delSp modSp add del ord">
        <pc:chgData name="Alex Hoch" userId="891f84ab3a65fe9a" providerId="LiveId" clId="{3FE82010-9A39-4848-B7F4-284401419965}" dt="2020-01-25T19:11:48.734" v="599" actId="47"/>
        <pc:sldMkLst>
          <pc:docMk/>
          <pc:sldMk cId="1897552768" sldId="260"/>
        </pc:sldMkLst>
        <pc:spChg chg="mod">
          <ac:chgData name="Alex Hoch" userId="891f84ab3a65fe9a" providerId="LiveId" clId="{3FE82010-9A39-4848-B7F4-284401419965}" dt="2020-01-25T18:10:27.599" v="52" actId="20577"/>
          <ac:spMkLst>
            <pc:docMk/>
            <pc:sldMk cId="1897552768" sldId="260"/>
            <ac:spMk id="2" creationId="{3F93BB62-7A00-48E8-9824-779ECB895A8C}"/>
          </ac:spMkLst>
        </pc:spChg>
        <pc:spChg chg="add del">
          <ac:chgData name="Alex Hoch" userId="891f84ab3a65fe9a" providerId="LiveId" clId="{3FE82010-9A39-4848-B7F4-284401419965}" dt="2020-01-25T19:10:19.549" v="495"/>
          <ac:spMkLst>
            <pc:docMk/>
            <pc:sldMk cId="1897552768" sldId="260"/>
            <ac:spMk id="3" creationId="{4BAFD494-77EC-4F12-B882-9007ABF0CDC4}"/>
          </ac:spMkLst>
        </pc:spChg>
        <pc:picChg chg="add del mod">
          <ac:chgData name="Alex Hoch" userId="891f84ab3a65fe9a" providerId="LiveId" clId="{3FE82010-9A39-4848-B7F4-284401419965}" dt="2020-01-25T19:09:13.998" v="494"/>
          <ac:picMkLst>
            <pc:docMk/>
            <pc:sldMk cId="1897552768" sldId="260"/>
            <ac:picMk id="7" creationId="{4E730E40-E1B3-44EA-97F3-63BDE346DF62}"/>
          </ac:picMkLst>
        </pc:picChg>
        <pc:picChg chg="add mod">
          <ac:chgData name="Alex Hoch" userId="891f84ab3a65fe9a" providerId="LiveId" clId="{3FE82010-9A39-4848-B7F4-284401419965}" dt="2020-01-25T19:10:19.549" v="495"/>
          <ac:picMkLst>
            <pc:docMk/>
            <pc:sldMk cId="1897552768" sldId="260"/>
            <ac:picMk id="8" creationId="{0D231450-BC9F-42D7-861F-2A4900C94DC7}"/>
          </ac:picMkLst>
        </pc:picChg>
      </pc:sldChg>
      <pc:sldChg chg="modSp add del">
        <pc:chgData name="Alex Hoch" userId="891f84ab3a65fe9a" providerId="LiveId" clId="{3FE82010-9A39-4848-B7F4-284401419965}" dt="2020-01-25T18:59:02.265" v="329" actId="47"/>
        <pc:sldMkLst>
          <pc:docMk/>
          <pc:sldMk cId="1143181741" sldId="261"/>
        </pc:sldMkLst>
        <pc:spChg chg="mod">
          <ac:chgData name="Alex Hoch" userId="891f84ab3a65fe9a" providerId="LiveId" clId="{3FE82010-9A39-4848-B7F4-284401419965}" dt="2020-01-25T18:10:41.845" v="78" actId="20577"/>
          <ac:spMkLst>
            <pc:docMk/>
            <pc:sldMk cId="1143181741" sldId="261"/>
            <ac:spMk id="2" creationId="{164C6CD8-1BAD-426C-8038-3B42B8C3354E}"/>
          </ac:spMkLst>
        </pc:spChg>
      </pc:sldChg>
      <pc:sldChg chg="modSp add del">
        <pc:chgData name="Alex Hoch" userId="891f84ab3a65fe9a" providerId="LiveId" clId="{3FE82010-9A39-4848-B7F4-284401419965}" dt="2020-01-25T18:59:44.130" v="332" actId="47"/>
        <pc:sldMkLst>
          <pc:docMk/>
          <pc:sldMk cId="3287225823" sldId="262"/>
        </pc:sldMkLst>
        <pc:spChg chg="mod">
          <ac:chgData name="Alex Hoch" userId="891f84ab3a65fe9a" providerId="LiveId" clId="{3FE82010-9A39-4848-B7F4-284401419965}" dt="2020-01-25T18:11:08.130" v="153" actId="20577"/>
          <ac:spMkLst>
            <pc:docMk/>
            <pc:sldMk cId="3287225823" sldId="262"/>
            <ac:spMk id="2" creationId="{A5B845C5-8400-43DB-9799-81C2F9392656}"/>
          </ac:spMkLst>
        </pc:spChg>
      </pc:sldChg>
      <pc:sldChg chg="addSp delSp modSp add modAnim">
        <pc:chgData name="Alex Hoch" userId="891f84ab3a65fe9a" providerId="LiveId" clId="{3FE82010-9A39-4848-B7F4-284401419965}" dt="2020-01-26T20:50:08.576" v="1936"/>
        <pc:sldMkLst>
          <pc:docMk/>
          <pc:sldMk cId="3935067223" sldId="263"/>
        </pc:sldMkLst>
        <pc:spChg chg="mod">
          <ac:chgData name="Alex Hoch" userId="891f84ab3a65fe9a" providerId="LiveId" clId="{3FE82010-9A39-4848-B7F4-284401419965}" dt="2020-01-25T18:11:21.727" v="183" actId="790"/>
          <ac:spMkLst>
            <pc:docMk/>
            <pc:sldMk cId="3935067223" sldId="263"/>
            <ac:spMk id="2" creationId="{2B96E63B-FC14-4174-803E-FE560D02ADF4}"/>
          </ac:spMkLst>
        </pc:spChg>
        <pc:spChg chg="mod">
          <ac:chgData name="Alex Hoch" userId="891f84ab3a65fe9a" providerId="LiveId" clId="{3FE82010-9A39-4848-B7F4-284401419965}" dt="2020-01-26T20:22:00.329" v="1848" actId="20577"/>
          <ac:spMkLst>
            <pc:docMk/>
            <pc:sldMk cId="3935067223" sldId="263"/>
            <ac:spMk id="3" creationId="{CC37AB4D-1091-4175-A2A8-3A95B570034A}"/>
          </ac:spMkLst>
        </pc:spChg>
        <pc:spChg chg="add del mod">
          <ac:chgData name="Alex Hoch" userId="891f84ab3a65fe9a" providerId="LiveId" clId="{3FE82010-9A39-4848-B7F4-284401419965}" dt="2020-01-26T20:36:27.393" v="1929" actId="478"/>
          <ac:spMkLst>
            <pc:docMk/>
            <pc:sldMk cId="3935067223" sldId="263"/>
            <ac:spMk id="8" creationId="{54A0919B-15EF-4FDF-BE63-57DBA9B1696D}"/>
          </ac:spMkLst>
        </pc:spChg>
        <pc:spChg chg="add del mod">
          <ac:chgData name="Alex Hoch" userId="891f84ab3a65fe9a" providerId="LiveId" clId="{3FE82010-9A39-4848-B7F4-284401419965}" dt="2020-01-26T20:35:25.209" v="1928" actId="478"/>
          <ac:spMkLst>
            <pc:docMk/>
            <pc:sldMk cId="3935067223" sldId="263"/>
            <ac:spMk id="9" creationId="{84517D4E-29AB-4519-9ED7-6B4621E81844}"/>
          </ac:spMkLst>
        </pc:spChg>
        <pc:spChg chg="add">
          <ac:chgData name="Alex Hoch" userId="891f84ab3a65fe9a" providerId="LiveId" clId="{3FE82010-9A39-4848-B7F4-284401419965}" dt="2020-01-26T20:36:27.612" v="1930"/>
          <ac:spMkLst>
            <pc:docMk/>
            <pc:sldMk cId="3935067223" sldId="263"/>
            <ac:spMk id="10" creationId="{9E1FB504-A14C-492D-B48F-D4B962706732}"/>
          </ac:spMkLst>
        </pc:spChg>
        <pc:picChg chg="add mod">
          <ac:chgData name="Alex Hoch" userId="891f84ab3a65fe9a" providerId="LiveId" clId="{3FE82010-9A39-4848-B7F4-284401419965}" dt="2020-01-26T20:32:20.613" v="1877" actId="1076"/>
          <ac:picMkLst>
            <pc:docMk/>
            <pc:sldMk cId="3935067223" sldId="263"/>
            <ac:picMk id="7" creationId="{35E7F3B5-254C-4B35-9A9B-A580C68FC233}"/>
          </ac:picMkLst>
        </pc:picChg>
      </pc:sldChg>
      <pc:sldChg chg="modSp add del">
        <pc:chgData name="Alex Hoch" userId="891f84ab3a65fe9a" providerId="LiveId" clId="{3FE82010-9A39-4848-B7F4-284401419965}" dt="2020-01-25T19:25:13.068" v="947" actId="47"/>
        <pc:sldMkLst>
          <pc:docMk/>
          <pc:sldMk cId="3621334656" sldId="264"/>
        </pc:sldMkLst>
        <pc:spChg chg="mod">
          <ac:chgData name="Alex Hoch" userId="891f84ab3a65fe9a" providerId="LiveId" clId="{3FE82010-9A39-4848-B7F4-284401419965}" dt="2020-01-25T18:12:00.942" v="205" actId="790"/>
          <ac:spMkLst>
            <pc:docMk/>
            <pc:sldMk cId="3621334656" sldId="264"/>
            <ac:spMk id="2" creationId="{DF9CABA8-56B5-4227-9670-88AA45D37F8D}"/>
          </ac:spMkLst>
        </pc:spChg>
      </pc:sldChg>
      <pc:sldChg chg="modSp add del">
        <pc:chgData name="Alex Hoch" userId="891f84ab3a65fe9a" providerId="LiveId" clId="{3FE82010-9A39-4848-B7F4-284401419965}" dt="2020-01-25T19:24:54.826" v="944" actId="47"/>
        <pc:sldMkLst>
          <pc:docMk/>
          <pc:sldMk cId="5301944" sldId="265"/>
        </pc:sldMkLst>
        <pc:spChg chg="mod">
          <ac:chgData name="Alex Hoch" userId="891f84ab3a65fe9a" providerId="LiveId" clId="{3FE82010-9A39-4848-B7F4-284401419965}" dt="2020-01-25T18:12:09.920" v="217" actId="20577"/>
          <ac:spMkLst>
            <pc:docMk/>
            <pc:sldMk cId="5301944" sldId="265"/>
            <ac:spMk id="2" creationId="{DD6B2F1E-1D3D-42DC-A813-4DA7E0EDCB55}"/>
          </ac:spMkLst>
        </pc:spChg>
      </pc:sldChg>
      <pc:sldChg chg="modSp add del">
        <pc:chgData name="Alex Hoch" userId="891f84ab3a65fe9a" providerId="LiveId" clId="{3FE82010-9A39-4848-B7F4-284401419965}" dt="2020-01-25T19:37:24.007" v="1663" actId="47"/>
        <pc:sldMkLst>
          <pc:docMk/>
          <pc:sldMk cId="1138512592" sldId="266"/>
        </pc:sldMkLst>
        <pc:spChg chg="mod">
          <ac:chgData name="Alex Hoch" userId="891f84ab3a65fe9a" providerId="LiveId" clId="{3FE82010-9A39-4848-B7F4-284401419965}" dt="2020-01-25T19:37:21.238" v="1661"/>
          <ac:spMkLst>
            <pc:docMk/>
            <pc:sldMk cId="1138512592" sldId="266"/>
            <ac:spMk id="2" creationId="{54A09D80-E6A6-477E-AF25-3DB7964C9B4D}"/>
          </ac:spMkLst>
        </pc:spChg>
      </pc:sldChg>
      <pc:sldChg chg="modSp add">
        <pc:chgData name="Alex Hoch" userId="891f84ab3a65fe9a" providerId="LiveId" clId="{3FE82010-9A39-4848-B7F4-284401419965}" dt="2020-01-28T12:59:10.319" v="2013" actId="20577"/>
        <pc:sldMkLst>
          <pc:docMk/>
          <pc:sldMk cId="4235098129" sldId="267"/>
        </pc:sldMkLst>
        <pc:spChg chg="mod">
          <ac:chgData name="Alex Hoch" userId="891f84ab3a65fe9a" providerId="LiveId" clId="{3FE82010-9A39-4848-B7F4-284401419965}" dt="2020-01-25T18:12:31.827" v="276" actId="20577"/>
          <ac:spMkLst>
            <pc:docMk/>
            <pc:sldMk cId="4235098129" sldId="267"/>
            <ac:spMk id="2" creationId="{DE6368CD-67ED-4312-ABFD-5E32D279E415}"/>
          </ac:spMkLst>
        </pc:spChg>
        <pc:spChg chg="mod">
          <ac:chgData name="Alex Hoch" userId="891f84ab3a65fe9a" providerId="LiveId" clId="{3FE82010-9A39-4848-B7F4-284401419965}" dt="2020-01-28T12:59:10.319" v="2013" actId="20577"/>
          <ac:spMkLst>
            <pc:docMk/>
            <pc:sldMk cId="4235098129" sldId="267"/>
            <ac:spMk id="3" creationId="{1457926F-3ED4-4414-91E9-797C8AB6A52E}"/>
          </ac:spMkLst>
        </pc:spChg>
      </pc:sldChg>
      <pc:sldChg chg="modSp add del">
        <pc:chgData name="Alex Hoch" userId="891f84ab3a65fe9a" providerId="LiveId" clId="{3FE82010-9A39-4848-B7F4-284401419965}" dt="2020-01-28T12:26:55.416" v="1955" actId="47"/>
        <pc:sldMkLst>
          <pc:docMk/>
          <pc:sldMk cId="1511005298" sldId="268"/>
        </pc:sldMkLst>
        <pc:spChg chg="mod">
          <ac:chgData name="Alex Hoch" userId="891f84ab3a65fe9a" providerId="LiveId" clId="{3FE82010-9A39-4848-B7F4-284401419965}" dt="2020-01-25T18:12:37.991" v="289" actId="20577"/>
          <ac:spMkLst>
            <pc:docMk/>
            <pc:sldMk cId="1511005298" sldId="268"/>
            <ac:spMk id="2" creationId="{712AEA60-3525-4513-8918-6F17D6522A79}"/>
          </ac:spMkLst>
        </pc:spChg>
      </pc:sldChg>
      <pc:sldChg chg="addSp modSp add">
        <pc:chgData name="Alex Hoch" userId="891f84ab3a65fe9a" providerId="LiveId" clId="{3FE82010-9A39-4848-B7F4-284401419965}" dt="2020-01-25T18:14:24.508" v="319" actId="1076"/>
        <pc:sldMkLst>
          <pc:docMk/>
          <pc:sldMk cId="3687687310" sldId="269"/>
        </pc:sldMkLst>
        <pc:spChg chg="add mod">
          <ac:chgData name="Alex Hoch" userId="891f84ab3a65fe9a" providerId="LiveId" clId="{3FE82010-9A39-4848-B7F4-284401419965}" dt="2020-01-25T18:14:24.508" v="319" actId="1076"/>
          <ac:spMkLst>
            <pc:docMk/>
            <pc:sldMk cId="3687687310" sldId="269"/>
            <ac:spMk id="5" creationId="{AB6C0FF3-4092-4D66-A0DA-45DF5701F16D}"/>
          </ac:spMkLst>
        </pc:spChg>
      </pc:sldChg>
      <pc:sldChg chg="addSp delSp modSp add">
        <pc:chgData name="Alex Hoch" userId="891f84ab3a65fe9a" providerId="LiveId" clId="{3FE82010-9A39-4848-B7F4-284401419965}" dt="2020-01-26T20:33:53.474" v="1913" actId="1076"/>
        <pc:sldMkLst>
          <pc:docMk/>
          <pc:sldMk cId="1047647199" sldId="270"/>
        </pc:sldMkLst>
        <pc:spChg chg="mod">
          <ac:chgData name="Alex Hoch" userId="891f84ab3a65fe9a" providerId="LiveId" clId="{3FE82010-9A39-4848-B7F4-284401419965}" dt="2020-01-25T18:59:40.139" v="331"/>
          <ac:spMkLst>
            <pc:docMk/>
            <pc:sldMk cId="1047647199" sldId="270"/>
            <ac:spMk id="2" creationId="{A2BC7AE4-8267-4BFC-976E-93D9A6966189}"/>
          </ac:spMkLst>
        </pc:spChg>
        <pc:spChg chg="del">
          <ac:chgData name="Alex Hoch" userId="891f84ab3a65fe9a" providerId="LiveId" clId="{3FE82010-9A39-4848-B7F4-284401419965}" dt="2020-01-25T19:00:15.693" v="333"/>
          <ac:spMkLst>
            <pc:docMk/>
            <pc:sldMk cId="1047647199" sldId="270"/>
            <ac:spMk id="4" creationId="{33F45018-E9B0-48AA-80FD-5F4AFE194E8C}"/>
          </ac:spMkLst>
        </pc:spChg>
        <pc:spChg chg="add del mod">
          <ac:chgData name="Alex Hoch" userId="891f84ab3a65fe9a" providerId="LiveId" clId="{3FE82010-9A39-4848-B7F4-284401419965}" dt="2020-01-26T20:33:40.361" v="1911"/>
          <ac:spMkLst>
            <pc:docMk/>
            <pc:sldMk cId="1047647199" sldId="270"/>
            <ac:spMk id="8" creationId="{6A888A3D-B8DB-46E4-B45A-A6EEA60A01BD}"/>
          </ac:spMkLst>
        </pc:spChg>
        <pc:spChg chg="add del mod">
          <ac:chgData name="Alex Hoch" userId="891f84ab3a65fe9a" providerId="LiveId" clId="{3FE82010-9A39-4848-B7F4-284401419965}" dt="2020-01-25T19:00:51.613" v="341"/>
          <ac:spMkLst>
            <pc:docMk/>
            <pc:sldMk cId="1047647199" sldId="270"/>
            <ac:spMk id="10" creationId="{E82449E5-EA33-4506-8AEC-035053F059A2}"/>
          </ac:spMkLst>
        </pc:spChg>
        <pc:spChg chg="add mod">
          <ac:chgData name="Alex Hoch" userId="891f84ab3a65fe9a" providerId="LiveId" clId="{3FE82010-9A39-4848-B7F4-284401419965}" dt="2020-01-26T20:33:53.474" v="1913" actId="1076"/>
          <ac:spMkLst>
            <pc:docMk/>
            <pc:sldMk cId="1047647199" sldId="270"/>
            <ac:spMk id="11" creationId="{DB9CF390-DB16-4D3A-865A-14A67BAFF544}"/>
          </ac:spMkLst>
        </pc:spChg>
        <pc:spChg chg="add del mod">
          <ac:chgData name="Alex Hoch" userId="891f84ab3a65fe9a" providerId="LiveId" clId="{3FE82010-9A39-4848-B7F4-284401419965}" dt="2020-01-25T19:01:12.579" v="388"/>
          <ac:spMkLst>
            <pc:docMk/>
            <pc:sldMk cId="1047647199" sldId="270"/>
            <ac:spMk id="13" creationId="{604585C4-1EC8-4C14-A237-26CF520067F7}"/>
          </ac:spMkLst>
        </pc:spChg>
        <pc:spChg chg="add del mod">
          <ac:chgData name="Alex Hoch" userId="891f84ab3a65fe9a" providerId="LiveId" clId="{3FE82010-9A39-4848-B7F4-284401419965}" dt="2020-01-25T19:01:43.566" v="396"/>
          <ac:spMkLst>
            <pc:docMk/>
            <pc:sldMk cId="1047647199" sldId="270"/>
            <ac:spMk id="16" creationId="{93EFC190-03CD-4317-B36F-BB81B390E564}"/>
          </ac:spMkLst>
        </pc:spChg>
        <pc:picChg chg="add del mod modCrop">
          <ac:chgData name="Alex Hoch" userId="891f84ab3a65fe9a" providerId="LiveId" clId="{3FE82010-9A39-4848-B7F4-284401419965}" dt="2020-01-25T19:00:50.511" v="340" actId="478"/>
          <ac:picMkLst>
            <pc:docMk/>
            <pc:sldMk cId="1047647199" sldId="270"/>
            <ac:picMk id="8" creationId="{CB7E927A-E9F1-4C8E-8F3B-BB301BC9D738}"/>
          </ac:picMkLst>
        </pc:picChg>
        <pc:picChg chg="add">
          <ac:chgData name="Alex Hoch" userId="891f84ab3a65fe9a" providerId="LiveId" clId="{3FE82010-9A39-4848-B7F4-284401419965}" dt="2020-01-26T20:33:40.361" v="1911"/>
          <ac:picMkLst>
            <pc:docMk/>
            <pc:sldMk cId="1047647199" sldId="270"/>
            <ac:picMk id="10" creationId="{CE5513FD-4E5F-4A29-9B57-EC3A11293946}"/>
          </ac:picMkLst>
        </pc:picChg>
        <pc:picChg chg="add del mod">
          <ac:chgData name="Alex Hoch" userId="891f84ab3a65fe9a" providerId="LiveId" clId="{3FE82010-9A39-4848-B7F4-284401419965}" dt="2020-01-25T19:01:09.898" v="387" actId="478"/>
          <ac:picMkLst>
            <pc:docMk/>
            <pc:sldMk cId="1047647199" sldId="270"/>
            <ac:picMk id="11" creationId="{74D6021D-0F90-4A37-8137-17B794267A01}"/>
          </ac:picMkLst>
        </pc:picChg>
        <pc:picChg chg="add del mod modCrop">
          <ac:chgData name="Alex Hoch" userId="891f84ab3a65fe9a" providerId="LiveId" clId="{3FE82010-9A39-4848-B7F4-284401419965}" dt="2020-01-25T19:01:42.253" v="395" actId="478"/>
          <ac:picMkLst>
            <pc:docMk/>
            <pc:sldMk cId="1047647199" sldId="270"/>
            <ac:picMk id="14" creationId="{A876991C-6E1C-45FF-8AA8-5E61E5167ADF}"/>
          </ac:picMkLst>
        </pc:picChg>
        <pc:picChg chg="add del mod">
          <ac:chgData name="Alex Hoch" userId="891f84ab3a65fe9a" providerId="LiveId" clId="{3FE82010-9A39-4848-B7F4-284401419965}" dt="2020-01-26T20:33:35.167" v="1910" actId="478"/>
          <ac:picMkLst>
            <pc:docMk/>
            <pc:sldMk cId="1047647199" sldId="270"/>
            <ac:picMk id="17" creationId="{F740FA87-2A06-42A4-B9E1-E2894B98114C}"/>
          </ac:picMkLst>
        </pc:picChg>
      </pc:sldChg>
      <pc:sldChg chg="addSp delSp modSp add del ord modAnim">
        <pc:chgData name="Alex Hoch" userId="891f84ab3a65fe9a" providerId="LiveId" clId="{3FE82010-9A39-4848-B7F4-284401419965}" dt="2020-01-26T20:34:22.660" v="1918" actId="47"/>
        <pc:sldMkLst>
          <pc:docMk/>
          <pc:sldMk cId="1276177660" sldId="271"/>
        </pc:sldMkLst>
        <pc:spChg chg="mod">
          <ac:chgData name="Alex Hoch" userId="891f84ab3a65fe9a" providerId="LiveId" clId="{3FE82010-9A39-4848-B7F4-284401419965}" dt="2020-01-25T19:03:15.710" v="488" actId="20577"/>
          <ac:spMkLst>
            <pc:docMk/>
            <pc:sldMk cId="1276177660" sldId="271"/>
            <ac:spMk id="2" creationId="{01B2D71A-3CDA-41B8-B4C1-E8294ACE2340}"/>
          </ac:spMkLst>
        </pc:spChg>
        <pc:spChg chg="mod">
          <ac:chgData name="Alex Hoch" userId="891f84ab3a65fe9a" providerId="LiveId" clId="{3FE82010-9A39-4848-B7F4-284401419965}" dt="2020-01-26T20:18:44.902" v="1821" actId="5793"/>
          <ac:spMkLst>
            <pc:docMk/>
            <pc:sldMk cId="1276177660" sldId="271"/>
            <ac:spMk id="3" creationId="{B837FC84-C2DB-4F21-AECC-93D0591A57E4}"/>
          </ac:spMkLst>
        </pc:spChg>
        <pc:spChg chg="del">
          <ac:chgData name="Alex Hoch" userId="891f84ab3a65fe9a" providerId="LiveId" clId="{3FE82010-9A39-4848-B7F4-284401419965}" dt="2020-01-25T19:02:28.937" v="433"/>
          <ac:spMkLst>
            <pc:docMk/>
            <pc:sldMk cId="1276177660" sldId="271"/>
            <ac:spMk id="4" creationId="{0348A035-1311-4557-9B02-AC74C40B5018}"/>
          </ac:spMkLst>
        </pc:spChg>
        <pc:spChg chg="mod">
          <ac:chgData name="Alex Hoch" userId="891f84ab3a65fe9a" providerId="LiveId" clId="{3FE82010-9A39-4848-B7F4-284401419965}" dt="2020-01-26T20:32:12.720" v="1874" actId="14100"/>
          <ac:spMkLst>
            <pc:docMk/>
            <pc:sldMk cId="1276177660" sldId="271"/>
            <ac:spMk id="9" creationId="{5E09FBB5-2CBF-46CA-BF9C-6DA9C7C2F531}"/>
          </ac:spMkLst>
        </pc:spChg>
        <pc:spChg chg="add del mod">
          <ac:chgData name="Alex Hoch" userId="891f84ab3a65fe9a" providerId="LiveId" clId="{3FE82010-9A39-4848-B7F4-284401419965}" dt="2020-01-25T19:02:42.831" v="437"/>
          <ac:spMkLst>
            <pc:docMk/>
            <pc:sldMk cId="1276177660" sldId="271"/>
            <ac:spMk id="9" creationId="{C7ADA6CC-2C43-4DF6-9625-D559EE2057C4}"/>
          </ac:spMkLst>
        </pc:spChg>
        <pc:picChg chg="del">
          <ac:chgData name="Alex Hoch" userId="891f84ab3a65fe9a" providerId="LiveId" clId="{3FE82010-9A39-4848-B7F4-284401419965}" dt="2020-01-26T20:34:02.015" v="1914" actId="478"/>
          <ac:picMkLst>
            <pc:docMk/>
            <pc:sldMk cId="1276177660" sldId="271"/>
            <ac:picMk id="4" creationId="{2376A422-E286-46E3-8FE8-600869DD0F65}"/>
          </ac:picMkLst>
        </pc:picChg>
        <pc:picChg chg="add del mod modCrop">
          <ac:chgData name="Alex Hoch" userId="891f84ab3a65fe9a" providerId="LiveId" clId="{3FE82010-9A39-4848-B7F4-284401419965}" dt="2020-01-25T19:02:41.539" v="436"/>
          <ac:picMkLst>
            <pc:docMk/>
            <pc:sldMk cId="1276177660" sldId="271"/>
            <ac:picMk id="8" creationId="{4EDDCE12-08D8-4DAE-ACC1-E7CEB38C1CEB}"/>
          </ac:picMkLst>
        </pc:picChg>
        <pc:picChg chg="add mod">
          <ac:chgData name="Alex Hoch" userId="891f84ab3a65fe9a" providerId="LiveId" clId="{3FE82010-9A39-4848-B7F4-284401419965}" dt="2020-01-25T19:02:47.400" v="447" actId="14861"/>
          <ac:picMkLst>
            <pc:docMk/>
            <pc:sldMk cId="1276177660" sldId="271"/>
            <ac:picMk id="10" creationId="{B8592E09-DA11-4AF4-8E1D-78543B6FB250}"/>
          </ac:picMkLst>
        </pc:picChg>
      </pc:sldChg>
      <pc:sldChg chg="addSp delSp modSp add ord modAnim">
        <pc:chgData name="Alex Hoch" userId="891f84ab3a65fe9a" providerId="LiveId" clId="{3FE82010-9A39-4848-B7F4-284401419965}" dt="2020-01-25T19:46:09.901" v="1795" actId="20577"/>
        <pc:sldMkLst>
          <pc:docMk/>
          <pc:sldMk cId="3995055672" sldId="272"/>
        </pc:sldMkLst>
        <pc:spChg chg="mod">
          <ac:chgData name="Alex Hoch" userId="891f84ab3a65fe9a" providerId="LiveId" clId="{3FE82010-9A39-4848-B7F4-284401419965}" dt="2020-01-25T19:46:09.901" v="1795" actId="20577"/>
          <ac:spMkLst>
            <pc:docMk/>
            <pc:sldMk cId="3995055672" sldId="272"/>
            <ac:spMk id="2" creationId="{C5B6E130-97C4-4DE1-935B-2290D3BB3A73}"/>
          </ac:spMkLst>
        </pc:spChg>
        <pc:spChg chg="mod">
          <ac:chgData name="Alex Hoch" userId="891f84ab3a65fe9a" providerId="LiveId" clId="{3FE82010-9A39-4848-B7F4-284401419965}" dt="2020-01-25T19:19:23.334" v="834" actId="790"/>
          <ac:spMkLst>
            <pc:docMk/>
            <pc:sldMk cId="3995055672" sldId="272"/>
            <ac:spMk id="3" creationId="{A9D39D80-F5A2-4275-A0CD-9D907ECE8DE7}"/>
          </ac:spMkLst>
        </pc:spChg>
        <pc:spChg chg="del">
          <ac:chgData name="Alex Hoch" userId="891f84ab3a65fe9a" providerId="LiveId" clId="{3FE82010-9A39-4848-B7F4-284401419965}" dt="2020-01-25T19:10:34.522" v="497"/>
          <ac:spMkLst>
            <pc:docMk/>
            <pc:sldMk cId="3995055672" sldId="272"/>
            <ac:spMk id="4" creationId="{AF8C15A3-1930-4436-A8E1-2CE9F61E11A8}"/>
          </ac:spMkLst>
        </pc:spChg>
        <pc:spChg chg="add del mod">
          <ac:chgData name="Alex Hoch" userId="891f84ab3a65fe9a" providerId="LiveId" clId="{3FE82010-9A39-4848-B7F4-284401419965}" dt="2020-01-25T19:16:07.268" v="645" actId="478"/>
          <ac:spMkLst>
            <pc:docMk/>
            <pc:sldMk cId="3995055672" sldId="272"/>
            <ac:spMk id="26" creationId="{521793A6-7B98-4C77-8BE4-CC89D8B2EB20}"/>
          </ac:spMkLst>
        </pc:spChg>
        <pc:spChg chg="add del mod">
          <ac:chgData name="Alex Hoch" userId="891f84ab3a65fe9a" providerId="LiveId" clId="{3FE82010-9A39-4848-B7F4-284401419965}" dt="2020-01-25T19:16:11.771" v="647"/>
          <ac:spMkLst>
            <pc:docMk/>
            <pc:sldMk cId="3995055672" sldId="272"/>
            <ac:spMk id="28" creationId="{FF8758C1-9B2E-463A-AC2B-8BEF2E6BAE30}"/>
          </ac:spMkLst>
        </pc:spChg>
        <pc:spChg chg="add mod">
          <ac:chgData name="Alex Hoch" userId="891f84ab3a65fe9a" providerId="LiveId" clId="{3FE82010-9A39-4848-B7F4-284401419965}" dt="2020-01-25T19:17:58.437" v="681" actId="692"/>
          <ac:spMkLst>
            <pc:docMk/>
            <pc:sldMk cId="3995055672" sldId="272"/>
            <ac:spMk id="30" creationId="{65AC7F6C-F785-456F-829D-57262A1C5A2C}"/>
          </ac:spMkLst>
        </pc:spChg>
        <pc:spChg chg="add mod">
          <ac:chgData name="Alex Hoch" userId="891f84ab3a65fe9a" providerId="LiveId" clId="{3FE82010-9A39-4848-B7F4-284401419965}" dt="2020-01-25T19:17:58.437" v="681" actId="692"/>
          <ac:spMkLst>
            <pc:docMk/>
            <pc:sldMk cId="3995055672" sldId="272"/>
            <ac:spMk id="31" creationId="{DEB45494-938C-45CE-A109-2A3E29CA01A9}"/>
          </ac:spMkLst>
        </pc:spChg>
        <pc:picChg chg="add del mod">
          <ac:chgData name="Alex Hoch" userId="891f84ab3a65fe9a" providerId="LiveId" clId="{3FE82010-9A39-4848-B7F4-284401419965}" dt="2020-01-25T19:16:10.301" v="646" actId="478"/>
          <ac:picMkLst>
            <pc:docMk/>
            <pc:sldMk cId="3995055672" sldId="272"/>
            <ac:picMk id="8" creationId="{B50AF699-35CD-4D55-B59A-0FE38675F89F}"/>
          </ac:picMkLst>
        </pc:picChg>
        <pc:picChg chg="add del">
          <ac:chgData name="Alex Hoch" userId="891f84ab3a65fe9a" providerId="LiveId" clId="{3FE82010-9A39-4848-B7F4-284401419965}" dt="2020-01-25T19:16:04.085" v="643"/>
          <ac:picMkLst>
            <pc:docMk/>
            <pc:sldMk cId="3995055672" sldId="272"/>
            <ac:picMk id="24" creationId="{EFFCBC0F-991F-4D38-B60E-9F01AED4E9FD}"/>
          </ac:picMkLst>
        </pc:picChg>
        <pc:picChg chg="add mod ord">
          <ac:chgData name="Alex Hoch" userId="891f84ab3a65fe9a" providerId="LiveId" clId="{3FE82010-9A39-4848-B7F4-284401419965}" dt="2020-01-25T19:22:06.345" v="938" actId="14861"/>
          <ac:picMkLst>
            <pc:docMk/>
            <pc:sldMk cId="3995055672" sldId="272"/>
            <ac:picMk id="29" creationId="{CDB39EBC-C911-4A4E-A6BA-99E8ADBB934C}"/>
          </ac:picMkLst>
        </pc:picChg>
        <pc:cxnChg chg="add del mod">
          <ac:chgData name="Alex Hoch" userId="891f84ab3a65fe9a" providerId="LiveId" clId="{3FE82010-9A39-4848-B7F4-284401419965}" dt="2020-01-25T19:16:31.227" v="650" actId="478"/>
          <ac:cxnSpMkLst>
            <pc:docMk/>
            <pc:sldMk cId="3995055672" sldId="272"/>
            <ac:cxnSpMk id="10" creationId="{ABCD4CE8-1465-4A91-BEED-953CA349CC3A}"/>
          </ac:cxnSpMkLst>
        </pc:cxnChg>
        <pc:cxnChg chg="add del mod">
          <ac:chgData name="Alex Hoch" userId="891f84ab3a65fe9a" providerId="LiveId" clId="{3FE82010-9A39-4848-B7F4-284401419965}" dt="2020-01-25T19:16:32.546" v="651" actId="478"/>
          <ac:cxnSpMkLst>
            <pc:docMk/>
            <pc:sldMk cId="3995055672" sldId="272"/>
            <ac:cxnSpMk id="11" creationId="{A70B67D2-6317-4509-A8B6-B1EF86BCA570}"/>
          </ac:cxnSpMkLst>
        </pc:cxnChg>
        <pc:cxnChg chg="add del mod">
          <ac:chgData name="Alex Hoch" userId="891f84ab3a65fe9a" providerId="LiveId" clId="{3FE82010-9A39-4848-B7F4-284401419965}" dt="2020-01-25T19:16:32.681" v="652" actId="478"/>
          <ac:cxnSpMkLst>
            <pc:docMk/>
            <pc:sldMk cId="3995055672" sldId="272"/>
            <ac:cxnSpMk id="15" creationId="{A9D7FFAD-ED5E-47E2-BECA-5AF55E7AAC5E}"/>
          </ac:cxnSpMkLst>
        </pc:cxnChg>
        <pc:cxnChg chg="add del mod">
          <ac:chgData name="Alex Hoch" userId="891f84ab3a65fe9a" providerId="LiveId" clId="{3FE82010-9A39-4848-B7F4-284401419965}" dt="2020-01-25T19:16:34.094" v="653" actId="478"/>
          <ac:cxnSpMkLst>
            <pc:docMk/>
            <pc:sldMk cId="3995055672" sldId="272"/>
            <ac:cxnSpMk id="17" creationId="{F4D92217-16F7-495F-87E9-0BC3F3A400C7}"/>
          </ac:cxnSpMkLst>
        </pc:cxnChg>
        <pc:cxnChg chg="add del mod">
          <ac:chgData name="Alex Hoch" userId="891f84ab3a65fe9a" providerId="LiveId" clId="{3FE82010-9A39-4848-B7F4-284401419965}" dt="2020-01-25T19:16:34.239" v="654" actId="478"/>
          <ac:cxnSpMkLst>
            <pc:docMk/>
            <pc:sldMk cId="3995055672" sldId="272"/>
            <ac:cxnSpMk id="19" creationId="{5476B21C-1FE1-4D5F-AD24-1BECFB9A040B}"/>
          </ac:cxnSpMkLst>
        </pc:cxnChg>
        <pc:cxnChg chg="add del mod">
          <ac:chgData name="Alex Hoch" userId="891f84ab3a65fe9a" providerId="LiveId" clId="{3FE82010-9A39-4848-B7F4-284401419965}" dt="2020-01-25T19:16:34.986" v="655" actId="478"/>
          <ac:cxnSpMkLst>
            <pc:docMk/>
            <pc:sldMk cId="3995055672" sldId="272"/>
            <ac:cxnSpMk id="21" creationId="{FF87D26C-A1AB-47E3-A832-115CF8906697}"/>
          </ac:cxnSpMkLst>
        </pc:cxnChg>
        <pc:cxnChg chg="add mod">
          <ac:chgData name="Alex Hoch" userId="891f84ab3a65fe9a" providerId="LiveId" clId="{3FE82010-9A39-4848-B7F4-284401419965}" dt="2020-01-25T19:20:09.958" v="843" actId="14100"/>
          <ac:cxnSpMkLst>
            <pc:docMk/>
            <pc:sldMk cId="3995055672" sldId="272"/>
            <ac:cxnSpMk id="32" creationId="{23E9EB30-8872-40D9-A819-E9B6ACC90909}"/>
          </ac:cxnSpMkLst>
        </pc:cxnChg>
        <pc:cxnChg chg="add mod">
          <ac:chgData name="Alex Hoch" userId="891f84ab3a65fe9a" providerId="LiveId" clId="{3FE82010-9A39-4848-B7F4-284401419965}" dt="2020-01-25T19:20:04.207" v="842" actId="14100"/>
          <ac:cxnSpMkLst>
            <pc:docMk/>
            <pc:sldMk cId="3995055672" sldId="272"/>
            <ac:cxnSpMk id="34" creationId="{B2BF4986-D260-4E25-A8AC-48B10F2840CE}"/>
          </ac:cxnSpMkLst>
        </pc:cxnChg>
      </pc:sldChg>
      <pc:sldChg chg="addSp delSp modSp add modAnim">
        <pc:chgData name="Alex Hoch" userId="891f84ab3a65fe9a" providerId="LiveId" clId="{3FE82010-9A39-4848-B7F4-284401419965}" dt="2020-01-25T19:46:05.431" v="1788" actId="20577"/>
        <pc:sldMkLst>
          <pc:docMk/>
          <pc:sldMk cId="2127383957" sldId="273"/>
        </pc:sldMkLst>
        <pc:spChg chg="mod">
          <ac:chgData name="Alex Hoch" userId="891f84ab3a65fe9a" providerId="LiveId" clId="{3FE82010-9A39-4848-B7F4-284401419965}" dt="2020-01-25T19:46:05.431" v="1788" actId="20577"/>
          <ac:spMkLst>
            <pc:docMk/>
            <pc:sldMk cId="2127383957" sldId="273"/>
            <ac:spMk id="2" creationId="{C5B6E130-97C4-4DE1-935B-2290D3BB3A73}"/>
          </ac:spMkLst>
        </pc:spChg>
        <pc:spChg chg="add del mod">
          <ac:chgData name="Alex Hoch" userId="891f84ab3a65fe9a" providerId="LiveId" clId="{3FE82010-9A39-4848-B7F4-284401419965}" dt="2020-01-25T19:20:25.780" v="845" actId="478"/>
          <ac:spMkLst>
            <pc:docMk/>
            <pc:sldMk cId="2127383957" sldId="273"/>
            <ac:spMk id="4" creationId="{35D61628-A556-4992-8BB1-DEF8DDADBAA0}"/>
          </ac:spMkLst>
        </pc:spChg>
        <pc:picChg chg="mod">
          <ac:chgData name="Alex Hoch" userId="891f84ab3a65fe9a" providerId="LiveId" clId="{3FE82010-9A39-4848-B7F4-284401419965}" dt="2020-01-25T19:22:12.562" v="941" actId="14861"/>
          <ac:picMkLst>
            <pc:docMk/>
            <pc:sldMk cId="2127383957" sldId="273"/>
            <ac:picMk id="29" creationId="{CDB39EBC-C911-4A4E-A6BA-99E8ADBB934C}"/>
          </ac:picMkLst>
        </pc:picChg>
      </pc:sldChg>
      <pc:sldChg chg="addSp delSp modSp add del modAnim">
        <pc:chgData name="Alex Hoch" userId="891f84ab3a65fe9a" providerId="LiveId" clId="{3FE82010-9A39-4848-B7F4-284401419965}" dt="2020-01-26T20:19:46.720" v="1822" actId="2696"/>
        <pc:sldMkLst>
          <pc:docMk/>
          <pc:sldMk cId="2472498777" sldId="274"/>
        </pc:sldMkLst>
        <pc:spChg chg="mod">
          <ac:chgData name="Alex Hoch" userId="891f84ab3a65fe9a" providerId="LiveId" clId="{3FE82010-9A39-4848-B7F4-284401419965}" dt="2020-01-25T19:25:23.756" v="986" actId="20577"/>
          <ac:spMkLst>
            <pc:docMk/>
            <pc:sldMk cId="2472498777" sldId="274"/>
            <ac:spMk id="2" creationId="{64CAEE2F-D560-40A8-939B-73AA80622816}"/>
          </ac:spMkLst>
        </pc:spChg>
        <pc:spChg chg="mod">
          <ac:chgData name="Alex Hoch" userId="891f84ab3a65fe9a" providerId="LiveId" clId="{3FE82010-9A39-4848-B7F4-284401419965}" dt="2020-01-25T19:27:49.223" v="1139" actId="20577"/>
          <ac:spMkLst>
            <pc:docMk/>
            <pc:sldMk cId="2472498777" sldId="274"/>
            <ac:spMk id="3" creationId="{9921A765-A4A2-4862-A953-664C20095793}"/>
          </ac:spMkLst>
        </pc:spChg>
        <pc:spChg chg="del">
          <ac:chgData name="Alex Hoch" userId="891f84ab3a65fe9a" providerId="LiveId" clId="{3FE82010-9A39-4848-B7F4-284401419965}" dt="2020-01-25T19:25:36.520" v="987" actId="931"/>
          <ac:spMkLst>
            <pc:docMk/>
            <pc:sldMk cId="2472498777" sldId="274"/>
            <ac:spMk id="4" creationId="{EA1A96F4-4E85-4F1B-AC10-355A76F74233}"/>
          </ac:spMkLst>
        </pc:spChg>
        <pc:picChg chg="add mod">
          <ac:chgData name="Alex Hoch" userId="891f84ab3a65fe9a" providerId="LiveId" clId="{3FE82010-9A39-4848-B7F4-284401419965}" dt="2020-01-25T19:25:43.803" v="993" actId="14861"/>
          <ac:picMkLst>
            <pc:docMk/>
            <pc:sldMk cId="2472498777" sldId="274"/>
            <ac:picMk id="9" creationId="{1CE1C4BA-5185-43AB-9DD8-A2541636076F}"/>
          </ac:picMkLst>
        </pc:picChg>
      </pc:sldChg>
      <pc:sldChg chg="addSp delSp modSp add modAnim">
        <pc:chgData name="Alex Hoch" userId="891f84ab3a65fe9a" providerId="LiveId" clId="{3FE82010-9A39-4848-B7F4-284401419965}" dt="2020-01-26T20:32:35.893" v="1899" actId="1035"/>
        <pc:sldMkLst>
          <pc:docMk/>
          <pc:sldMk cId="2435450768" sldId="275"/>
        </pc:sldMkLst>
        <pc:spChg chg="add del mod">
          <ac:chgData name="Alex Hoch" userId="891f84ab3a65fe9a" providerId="LiveId" clId="{3FE82010-9A39-4848-B7F4-284401419965}" dt="2020-01-25T19:30:23.915" v="1335" actId="20577"/>
          <ac:spMkLst>
            <pc:docMk/>
            <pc:sldMk cId="2435450768" sldId="275"/>
            <ac:spMk id="3" creationId="{9921A765-A4A2-4862-A953-664C20095793}"/>
          </ac:spMkLst>
        </pc:spChg>
        <pc:spChg chg="del">
          <ac:chgData name="Alex Hoch" userId="891f84ab3a65fe9a" providerId="LiveId" clId="{3FE82010-9A39-4848-B7F4-284401419965}" dt="2020-01-25T19:28:01.055" v="1140" actId="931"/>
          <ac:spMkLst>
            <pc:docMk/>
            <pc:sldMk cId="2435450768" sldId="275"/>
            <ac:spMk id="4" creationId="{EA1A96F4-4E85-4F1B-AC10-355A76F74233}"/>
          </ac:spMkLst>
        </pc:spChg>
        <pc:spChg chg="add del mod">
          <ac:chgData name="Alex Hoch" userId="891f84ab3a65fe9a" providerId="LiveId" clId="{3FE82010-9A39-4848-B7F4-284401419965}" dt="2020-01-26T20:31:45.180" v="1870" actId="478"/>
          <ac:spMkLst>
            <pc:docMk/>
            <pc:sldMk cId="2435450768" sldId="275"/>
            <ac:spMk id="8" creationId="{F1342D92-2F3A-4DD0-B64E-D088F9E2DBD2}"/>
          </ac:spMkLst>
        </pc:spChg>
        <pc:spChg chg="add del">
          <ac:chgData name="Alex Hoch" userId="891f84ab3a65fe9a" providerId="LiveId" clId="{3FE82010-9A39-4848-B7F4-284401419965}" dt="2020-01-26T20:31:18.552" v="1863"/>
          <ac:spMkLst>
            <pc:docMk/>
            <pc:sldMk cId="2435450768" sldId="275"/>
            <ac:spMk id="11" creationId="{74CBD63A-C4A9-44B9-AC9D-2E75A39E5725}"/>
          </ac:spMkLst>
        </pc:spChg>
        <pc:spChg chg="add del mod">
          <ac:chgData name="Alex Hoch" userId="891f84ab3a65fe9a" providerId="LiveId" clId="{3FE82010-9A39-4848-B7F4-284401419965}" dt="2020-01-25T19:28:30.257" v="1162" actId="478"/>
          <ac:spMkLst>
            <pc:docMk/>
            <pc:sldMk cId="2435450768" sldId="275"/>
            <ac:spMk id="11" creationId="{DC6BD44B-997C-4BE0-A175-192E98DCDCF8}"/>
          </ac:spMkLst>
        </pc:spChg>
        <pc:spChg chg="add del mod">
          <ac:chgData name="Alex Hoch" userId="891f84ab3a65fe9a" providerId="LiveId" clId="{3FE82010-9A39-4848-B7F4-284401419965}" dt="2020-01-25T19:28:29.705" v="1161" actId="478"/>
          <ac:spMkLst>
            <pc:docMk/>
            <pc:sldMk cId="2435450768" sldId="275"/>
            <ac:spMk id="13" creationId="{487B10D9-158C-4B42-A6AB-101F6216344E}"/>
          </ac:spMkLst>
        </pc:spChg>
        <pc:spChg chg="add del">
          <ac:chgData name="Alex Hoch" userId="891f84ab3a65fe9a" providerId="LiveId" clId="{3FE82010-9A39-4848-B7F4-284401419965}" dt="2020-01-26T20:31:23.331" v="1865"/>
          <ac:spMkLst>
            <pc:docMk/>
            <pc:sldMk cId="2435450768" sldId="275"/>
            <ac:spMk id="13" creationId="{ADFD2D02-CE6A-4B83-83E3-D0D6D7AAAA28}"/>
          </ac:spMkLst>
        </pc:spChg>
        <pc:spChg chg="add del mod">
          <ac:chgData name="Alex Hoch" userId="891f84ab3a65fe9a" providerId="LiveId" clId="{3FE82010-9A39-4848-B7F4-284401419965}" dt="2020-01-25T19:28:40.163" v="1164"/>
          <ac:spMkLst>
            <pc:docMk/>
            <pc:sldMk cId="2435450768" sldId="275"/>
            <ac:spMk id="15" creationId="{0888A897-B4CE-4462-9285-E83E0BEED141}"/>
          </ac:spMkLst>
        </pc:spChg>
        <pc:spChg chg="add del">
          <ac:chgData name="Alex Hoch" userId="891f84ab3a65fe9a" providerId="LiveId" clId="{3FE82010-9A39-4848-B7F4-284401419965}" dt="2020-01-26T20:31:28.444" v="1867"/>
          <ac:spMkLst>
            <pc:docMk/>
            <pc:sldMk cId="2435450768" sldId="275"/>
            <ac:spMk id="15" creationId="{22AB5E61-3F6A-41DA-A74E-EAA2DE3C9895}"/>
          </ac:spMkLst>
        </pc:spChg>
        <pc:spChg chg="add del mod">
          <ac:chgData name="Alex Hoch" userId="891f84ab3a65fe9a" providerId="LiveId" clId="{3FE82010-9A39-4848-B7F4-284401419965}" dt="2020-01-25T19:28:57.527" v="1168"/>
          <ac:spMkLst>
            <pc:docMk/>
            <pc:sldMk cId="2435450768" sldId="275"/>
            <ac:spMk id="17" creationId="{96F566B3-C083-4BDC-9614-0FDC88128F0A}"/>
          </ac:spMkLst>
        </pc:spChg>
        <pc:spChg chg="add mod">
          <ac:chgData name="Alex Hoch" userId="891f84ab3a65fe9a" providerId="LiveId" clId="{3FE82010-9A39-4848-B7F4-284401419965}" dt="2020-01-26T20:32:35.893" v="1899" actId="1035"/>
          <ac:spMkLst>
            <pc:docMk/>
            <pc:sldMk cId="2435450768" sldId="275"/>
            <ac:spMk id="17" creationId="{BB26D2AE-DE90-46BF-80EE-77A24789E0DA}"/>
          </ac:spMkLst>
        </pc:spChg>
        <pc:spChg chg="add del mod">
          <ac:chgData name="Alex Hoch" userId="891f84ab3a65fe9a" providerId="LiveId" clId="{3FE82010-9A39-4848-B7F4-284401419965}" dt="2020-01-25T19:28:59.950" v="1170"/>
          <ac:spMkLst>
            <pc:docMk/>
            <pc:sldMk cId="2435450768" sldId="275"/>
            <ac:spMk id="18" creationId="{1756BE1B-EB4A-481A-916C-ABCE8BBC512B}"/>
          </ac:spMkLst>
        </pc:spChg>
        <pc:picChg chg="add del mod">
          <ac:chgData name="Alex Hoch" userId="891f84ab3a65fe9a" providerId="LiveId" clId="{3FE82010-9A39-4848-B7F4-284401419965}" dt="2020-01-25T19:28:31.883" v="1163" actId="478"/>
          <ac:picMkLst>
            <pc:docMk/>
            <pc:sldMk cId="2435450768" sldId="275"/>
            <ac:picMk id="9" creationId="{4AC0E8F3-AB20-43EB-AE7C-0ABE6CF0D9C8}"/>
          </ac:picMkLst>
        </pc:picChg>
        <pc:picChg chg="add del">
          <ac:chgData name="Alex Hoch" userId="891f84ab3a65fe9a" providerId="LiveId" clId="{3FE82010-9A39-4848-B7F4-284401419965}" dt="2020-01-26T20:31:18.552" v="1863"/>
          <ac:picMkLst>
            <pc:docMk/>
            <pc:sldMk cId="2435450768" sldId="275"/>
            <ac:picMk id="10" creationId="{30CEA515-FBA6-4F4E-B3F4-D4C98BC24B70}"/>
          </ac:picMkLst>
        </pc:picChg>
        <pc:picChg chg="add del">
          <ac:chgData name="Alex Hoch" userId="891f84ab3a65fe9a" providerId="LiveId" clId="{3FE82010-9A39-4848-B7F4-284401419965}" dt="2020-01-26T20:31:23.331" v="1865"/>
          <ac:picMkLst>
            <pc:docMk/>
            <pc:sldMk cId="2435450768" sldId="275"/>
            <ac:picMk id="12" creationId="{21CFBA65-802A-41E8-8411-8A82B85A1D73}"/>
          </ac:picMkLst>
        </pc:picChg>
        <pc:picChg chg="add del">
          <ac:chgData name="Alex Hoch" userId="891f84ab3a65fe9a" providerId="LiveId" clId="{3FE82010-9A39-4848-B7F4-284401419965}" dt="2020-01-26T20:31:28.444" v="1867"/>
          <ac:picMkLst>
            <pc:docMk/>
            <pc:sldMk cId="2435450768" sldId="275"/>
            <ac:picMk id="14" creationId="{7D407EF6-880D-49F5-A9C2-51DF562749DA}"/>
          </ac:picMkLst>
        </pc:picChg>
        <pc:picChg chg="add del mod modCrop">
          <ac:chgData name="Alex Hoch" userId="891f84ab3a65fe9a" providerId="LiveId" clId="{3FE82010-9A39-4848-B7F4-284401419965}" dt="2020-01-25T19:28:58.613" v="1169"/>
          <ac:picMkLst>
            <pc:docMk/>
            <pc:sldMk cId="2435450768" sldId="275"/>
            <ac:picMk id="16" creationId="{6620AE1E-A52C-4350-BF7E-7EAB509D6D47}"/>
          </ac:picMkLst>
        </pc:picChg>
        <pc:picChg chg="add mod">
          <ac:chgData name="Alex Hoch" userId="891f84ab3a65fe9a" providerId="LiveId" clId="{3FE82010-9A39-4848-B7F4-284401419965}" dt="2020-01-26T20:31:47.078" v="1871" actId="1076"/>
          <ac:picMkLst>
            <pc:docMk/>
            <pc:sldMk cId="2435450768" sldId="275"/>
            <ac:picMk id="16" creationId="{8A14F0CB-8506-4445-B50E-97484B4AF0A0}"/>
          </ac:picMkLst>
        </pc:picChg>
        <pc:picChg chg="add del mod">
          <ac:chgData name="Alex Hoch" userId="891f84ab3a65fe9a" providerId="LiveId" clId="{3FE82010-9A39-4848-B7F4-284401419965}" dt="2020-01-26T20:31:15.681" v="1861" actId="478"/>
          <ac:picMkLst>
            <pc:docMk/>
            <pc:sldMk cId="2435450768" sldId="275"/>
            <ac:picMk id="19" creationId="{C7D30EA7-E15D-40C0-B42B-65DD96B179E6}"/>
          </ac:picMkLst>
        </pc:picChg>
      </pc:sldChg>
      <pc:sldChg chg="addSp delSp modSp add modAnim">
        <pc:chgData name="Alex Hoch" userId="891f84ab3a65fe9a" providerId="LiveId" clId="{3FE82010-9A39-4848-B7F4-284401419965}" dt="2020-01-25T19:46:34.494" v="1797"/>
        <pc:sldMkLst>
          <pc:docMk/>
          <pc:sldMk cId="925569693" sldId="276"/>
        </pc:sldMkLst>
        <pc:spChg chg="mod">
          <ac:chgData name="Alex Hoch" userId="891f84ab3a65fe9a" providerId="LiveId" clId="{3FE82010-9A39-4848-B7F4-284401419965}" dt="2020-01-25T19:31:29.949" v="1388" actId="20577"/>
          <ac:spMkLst>
            <pc:docMk/>
            <pc:sldMk cId="925569693" sldId="276"/>
            <ac:spMk id="2" creationId="{64CAEE2F-D560-40A8-939B-73AA80622816}"/>
          </ac:spMkLst>
        </pc:spChg>
        <pc:spChg chg="mod">
          <ac:chgData name="Alex Hoch" userId="891f84ab3a65fe9a" providerId="LiveId" clId="{3FE82010-9A39-4848-B7F4-284401419965}" dt="2020-01-25T19:30:40.666" v="1363" actId="5793"/>
          <ac:spMkLst>
            <pc:docMk/>
            <pc:sldMk cId="925569693" sldId="276"/>
            <ac:spMk id="3" creationId="{9921A765-A4A2-4862-A953-664C20095793}"/>
          </ac:spMkLst>
        </pc:spChg>
        <pc:spChg chg="add del mod">
          <ac:chgData name="Alex Hoch" userId="891f84ab3a65fe9a" providerId="LiveId" clId="{3FE82010-9A39-4848-B7F4-284401419965}" dt="2020-01-25T19:30:56.836" v="1364" actId="931"/>
          <ac:spMkLst>
            <pc:docMk/>
            <pc:sldMk cId="925569693" sldId="276"/>
            <ac:spMk id="8" creationId="{51C9D870-BB36-415C-ABCD-ACEFF26AB9C9}"/>
          </ac:spMkLst>
        </pc:spChg>
        <pc:picChg chg="add mod">
          <ac:chgData name="Alex Hoch" userId="891f84ab3a65fe9a" providerId="LiveId" clId="{3FE82010-9A39-4848-B7F4-284401419965}" dt="2020-01-25T19:39:12.746" v="1708" actId="1036"/>
          <ac:picMkLst>
            <pc:docMk/>
            <pc:sldMk cId="925569693" sldId="276"/>
            <ac:picMk id="10" creationId="{CFB89340-E0A6-440A-8308-9FC9D98A6D3C}"/>
          </ac:picMkLst>
        </pc:picChg>
        <pc:picChg chg="del">
          <ac:chgData name="Alex Hoch" userId="891f84ab3a65fe9a" providerId="LiveId" clId="{3FE82010-9A39-4848-B7F4-284401419965}" dt="2020-01-25T19:30:31.404" v="1337" actId="478"/>
          <ac:picMkLst>
            <pc:docMk/>
            <pc:sldMk cId="925569693" sldId="276"/>
            <ac:picMk id="19" creationId="{C7D30EA7-E15D-40C0-B42B-65DD96B179E6}"/>
          </ac:picMkLst>
        </pc:picChg>
      </pc:sldChg>
      <pc:sldChg chg="addSp delSp modSp add modAnim">
        <pc:chgData name="Alex Hoch" userId="891f84ab3a65fe9a" providerId="LiveId" clId="{3FE82010-9A39-4848-B7F4-284401419965}" dt="2020-01-25T19:43:00.177" v="1749"/>
        <pc:sldMkLst>
          <pc:docMk/>
          <pc:sldMk cId="801567267" sldId="277"/>
        </pc:sldMkLst>
        <pc:spChg chg="mod">
          <ac:chgData name="Alex Hoch" userId="891f84ab3a65fe9a" providerId="LiveId" clId="{3FE82010-9A39-4848-B7F4-284401419965}" dt="2020-01-25T19:33:19.789" v="1429" actId="790"/>
          <ac:spMkLst>
            <pc:docMk/>
            <pc:sldMk cId="801567267" sldId="277"/>
            <ac:spMk id="2" creationId="{1FE1054F-65E2-4478-A807-51F421BB6C18}"/>
          </ac:spMkLst>
        </pc:spChg>
        <pc:spChg chg="mod">
          <ac:chgData name="Alex Hoch" userId="891f84ab3a65fe9a" providerId="LiveId" clId="{3FE82010-9A39-4848-B7F4-284401419965}" dt="2020-01-25T19:36:01.344" v="1646" actId="20577"/>
          <ac:spMkLst>
            <pc:docMk/>
            <pc:sldMk cId="801567267" sldId="277"/>
            <ac:spMk id="3" creationId="{7C94DBB9-EEA3-44CB-9D03-73EB9D9B3E5E}"/>
          </ac:spMkLst>
        </pc:spChg>
        <pc:spChg chg="del">
          <ac:chgData name="Alex Hoch" userId="891f84ab3a65fe9a" providerId="LiveId" clId="{3FE82010-9A39-4848-B7F4-284401419965}" dt="2020-01-25T19:34:34.047" v="1430" actId="931"/>
          <ac:spMkLst>
            <pc:docMk/>
            <pc:sldMk cId="801567267" sldId="277"/>
            <ac:spMk id="4" creationId="{80DE5317-5E77-4738-91A8-91AA46BFE66F}"/>
          </ac:spMkLst>
        </pc:spChg>
        <pc:spChg chg="add del mod">
          <ac:chgData name="Alex Hoch" userId="891f84ab3a65fe9a" providerId="LiveId" clId="{3FE82010-9A39-4848-B7F4-284401419965}" dt="2020-01-25T19:34:49.183" v="1435"/>
          <ac:spMkLst>
            <pc:docMk/>
            <pc:sldMk cId="801567267" sldId="277"/>
            <ac:spMk id="10" creationId="{BE98AA00-66C8-4EF1-A58D-C27DFD880844}"/>
          </ac:spMkLst>
        </pc:spChg>
        <pc:picChg chg="add del mod modCrop">
          <ac:chgData name="Alex Hoch" userId="891f84ab3a65fe9a" providerId="LiveId" clId="{3FE82010-9A39-4848-B7F4-284401419965}" dt="2020-01-25T19:34:46.217" v="1434"/>
          <ac:picMkLst>
            <pc:docMk/>
            <pc:sldMk cId="801567267" sldId="277"/>
            <ac:picMk id="9" creationId="{A6B8336F-DAEA-4010-96DD-A003C6B6F4F4}"/>
          </ac:picMkLst>
        </pc:picChg>
        <pc:picChg chg="add">
          <ac:chgData name="Alex Hoch" userId="891f84ab3a65fe9a" providerId="LiveId" clId="{3FE82010-9A39-4848-B7F4-284401419965}" dt="2020-01-25T19:34:49.183" v="1435"/>
          <ac:picMkLst>
            <pc:docMk/>
            <pc:sldMk cId="801567267" sldId="277"/>
            <ac:picMk id="11" creationId="{2B482D6E-BD4C-4798-B854-F660DBDEEBF0}"/>
          </ac:picMkLst>
        </pc:picChg>
      </pc:sldChg>
      <pc:sldChg chg="modSp add del">
        <pc:chgData name="Alex Hoch" userId="891f84ab3a65fe9a" providerId="LiveId" clId="{3FE82010-9A39-4848-B7F4-284401419965}" dt="2020-01-25T19:37:38.053" v="1668" actId="47"/>
        <pc:sldMkLst>
          <pc:docMk/>
          <pc:sldMk cId="3457969145" sldId="278"/>
        </pc:sldMkLst>
        <pc:spChg chg="mod">
          <ac:chgData name="Alex Hoch" userId="891f84ab3a65fe9a" providerId="LiveId" clId="{3FE82010-9A39-4848-B7F4-284401419965}" dt="2020-01-25T19:37:35.222" v="1666"/>
          <ac:spMkLst>
            <pc:docMk/>
            <pc:sldMk cId="3457969145" sldId="278"/>
            <ac:spMk id="2" creationId="{54A09D80-E6A6-477E-AF25-3DB7964C9B4D}"/>
          </ac:spMkLst>
        </pc:spChg>
      </pc:sldChg>
      <pc:sldChg chg="addSp delSp modSp add modAnim">
        <pc:chgData name="Alex Hoch" userId="891f84ab3a65fe9a" providerId="LiveId" clId="{3FE82010-9A39-4848-B7F4-284401419965}" dt="2020-01-28T12:55:52.852" v="1964" actId="20577"/>
        <pc:sldMkLst>
          <pc:docMk/>
          <pc:sldMk cId="1656244299" sldId="279"/>
        </pc:sldMkLst>
        <pc:spChg chg="mod">
          <ac:chgData name="Alex Hoch" userId="891f84ab3a65fe9a" providerId="LiveId" clId="{3FE82010-9A39-4848-B7F4-284401419965}" dt="2020-01-25T19:37:22.992" v="1662"/>
          <ac:spMkLst>
            <pc:docMk/>
            <pc:sldMk cId="1656244299" sldId="279"/>
            <ac:spMk id="2" creationId="{81AE8DAA-955A-415F-88AC-BC3DAF00173D}"/>
          </ac:spMkLst>
        </pc:spChg>
        <pc:spChg chg="mod">
          <ac:chgData name="Alex Hoch" userId="891f84ab3a65fe9a" providerId="LiveId" clId="{3FE82010-9A39-4848-B7F4-284401419965}" dt="2020-01-28T12:55:52.852" v="1964" actId="20577"/>
          <ac:spMkLst>
            <pc:docMk/>
            <pc:sldMk cId="1656244299" sldId="279"/>
            <ac:spMk id="3" creationId="{1FE197C1-6165-49C7-AC47-B2B8ECC5EB8B}"/>
          </ac:spMkLst>
        </pc:spChg>
        <pc:spChg chg="del">
          <ac:chgData name="Alex Hoch" userId="891f84ab3a65fe9a" providerId="LiveId" clId="{3FE82010-9A39-4848-B7F4-284401419965}" dt="2020-01-25T19:37:53.746" v="1669"/>
          <ac:spMkLst>
            <pc:docMk/>
            <pc:sldMk cId="1656244299" sldId="279"/>
            <ac:spMk id="4" creationId="{FC5AAC8D-18B9-4F40-BE81-94E247C3D836}"/>
          </ac:spMkLst>
        </pc:spChg>
        <pc:spChg chg="add del mod">
          <ac:chgData name="Alex Hoch" userId="891f84ab3a65fe9a" providerId="LiveId" clId="{3FE82010-9A39-4848-B7F4-284401419965}" dt="2020-01-26T20:32:54.819" v="1903"/>
          <ac:spMkLst>
            <pc:docMk/>
            <pc:sldMk cId="1656244299" sldId="279"/>
            <ac:spMk id="8" creationId="{79C89B96-9C3E-4F97-B19C-329264082FF2}"/>
          </ac:spMkLst>
        </pc:spChg>
        <pc:spChg chg="add del mod">
          <ac:chgData name="Alex Hoch" userId="891f84ab3a65fe9a" providerId="LiveId" clId="{3FE82010-9A39-4848-B7F4-284401419965}" dt="2020-01-25T19:38:07.306" v="1673"/>
          <ac:spMkLst>
            <pc:docMk/>
            <pc:sldMk cId="1656244299" sldId="279"/>
            <ac:spMk id="9" creationId="{31C5BBD7-EB81-4D26-A369-E7DAE0F6A654}"/>
          </ac:spMkLst>
        </pc:spChg>
        <pc:spChg chg="add del mod">
          <ac:chgData name="Alex Hoch" userId="891f84ab3a65fe9a" providerId="LiveId" clId="{3FE82010-9A39-4848-B7F4-284401419965}" dt="2020-01-26T20:32:47.130" v="1902"/>
          <ac:spMkLst>
            <pc:docMk/>
            <pc:sldMk cId="1656244299" sldId="279"/>
            <ac:spMk id="11" creationId="{F48CB381-A0D5-41DC-BBAD-1CB2B783A182}"/>
          </ac:spMkLst>
        </pc:spChg>
        <pc:spChg chg="add mod">
          <ac:chgData name="Alex Hoch" userId="891f84ab3a65fe9a" providerId="LiveId" clId="{3FE82010-9A39-4848-B7F4-284401419965}" dt="2020-01-26T20:33:18.466" v="1907" actId="1076"/>
          <ac:spMkLst>
            <pc:docMk/>
            <pc:sldMk cId="1656244299" sldId="279"/>
            <ac:spMk id="13" creationId="{CD4EC5B6-64BA-4C49-A3C9-4C938EB367F9}"/>
          </ac:spMkLst>
        </pc:spChg>
        <pc:picChg chg="add del mod modCrop">
          <ac:chgData name="Alex Hoch" userId="891f84ab3a65fe9a" providerId="LiveId" clId="{3FE82010-9A39-4848-B7F4-284401419965}" dt="2020-01-25T19:38:05.690" v="1672"/>
          <ac:picMkLst>
            <pc:docMk/>
            <pc:sldMk cId="1656244299" sldId="279"/>
            <ac:picMk id="8" creationId="{009927BA-7931-452A-AE27-F62BF44F2FD1}"/>
          </ac:picMkLst>
        </pc:picChg>
        <pc:picChg chg="add del mod">
          <ac:chgData name="Alex Hoch" userId="891f84ab3a65fe9a" providerId="LiveId" clId="{3FE82010-9A39-4848-B7F4-284401419965}" dt="2020-01-26T20:32:43.863" v="1900" actId="478"/>
          <ac:picMkLst>
            <pc:docMk/>
            <pc:sldMk cId="1656244299" sldId="279"/>
            <ac:picMk id="10" creationId="{290CA72C-DB9A-4E0C-8DC1-6F3BB7729E3F}"/>
          </ac:picMkLst>
        </pc:picChg>
        <pc:picChg chg="add">
          <ac:chgData name="Alex Hoch" userId="891f84ab3a65fe9a" providerId="LiveId" clId="{3FE82010-9A39-4848-B7F4-284401419965}" dt="2020-01-26T20:32:54.819" v="1903"/>
          <ac:picMkLst>
            <pc:docMk/>
            <pc:sldMk cId="1656244299" sldId="279"/>
            <ac:picMk id="12" creationId="{4AABA76C-D9B9-418D-B9EC-A61C32462FCE}"/>
          </ac:picMkLst>
        </pc:picChg>
      </pc:sldChg>
      <pc:sldChg chg="addSp delSp modSp add ord modAnim">
        <pc:chgData name="Alex Hoch" userId="891f84ab3a65fe9a" providerId="LiveId" clId="{3FE82010-9A39-4848-B7F4-284401419965}" dt="2020-01-28T12:58:20.921" v="1972" actId="20577"/>
        <pc:sldMkLst>
          <pc:docMk/>
          <pc:sldMk cId="125182736" sldId="280"/>
        </pc:sldMkLst>
        <pc:spChg chg="mod">
          <ac:chgData name="Alex Hoch" userId="891f84ab3a65fe9a" providerId="LiveId" clId="{3FE82010-9A39-4848-B7F4-284401419965}" dt="2020-01-25T19:37:36.936" v="1667"/>
          <ac:spMkLst>
            <pc:docMk/>
            <pc:sldMk cId="125182736" sldId="280"/>
            <ac:spMk id="2" creationId="{9F98E4AD-CBF6-47DF-93E4-2CB7F98F3BC3}"/>
          </ac:spMkLst>
        </pc:spChg>
        <pc:spChg chg="mod">
          <ac:chgData name="Alex Hoch" userId="891f84ab3a65fe9a" providerId="LiveId" clId="{3FE82010-9A39-4848-B7F4-284401419965}" dt="2020-01-28T12:58:20.921" v="1972" actId="20577"/>
          <ac:spMkLst>
            <pc:docMk/>
            <pc:sldMk cId="125182736" sldId="280"/>
            <ac:spMk id="3" creationId="{28990883-6ACC-460D-A757-C9DCE43B9927}"/>
          </ac:spMkLst>
        </pc:spChg>
        <pc:spChg chg="del">
          <ac:chgData name="Alex Hoch" userId="891f84ab3a65fe9a" providerId="LiveId" clId="{3FE82010-9A39-4848-B7F4-284401419965}" dt="2020-01-25T19:38:26.999" v="1684"/>
          <ac:spMkLst>
            <pc:docMk/>
            <pc:sldMk cId="125182736" sldId="280"/>
            <ac:spMk id="4" creationId="{14F3F169-B18B-4CA6-AC65-A2A1729E656D}"/>
          </ac:spMkLst>
        </pc:spChg>
        <pc:spChg chg="add del mod">
          <ac:chgData name="Alex Hoch" userId="891f84ab3a65fe9a" providerId="LiveId" clId="{3FE82010-9A39-4848-B7F4-284401419965}" dt="2020-01-26T20:33:01.067" v="1905"/>
          <ac:spMkLst>
            <pc:docMk/>
            <pc:sldMk cId="125182736" sldId="280"/>
            <ac:spMk id="9" creationId="{F314BC53-9854-420F-BA8A-0BF249A54FA5}"/>
          </ac:spMkLst>
        </pc:spChg>
        <pc:spChg chg="add mod">
          <ac:chgData name="Alex Hoch" userId="891f84ab3a65fe9a" providerId="LiveId" clId="{3FE82010-9A39-4848-B7F4-284401419965}" dt="2020-01-26T20:33:24.363" v="1909" actId="1076"/>
          <ac:spMkLst>
            <pc:docMk/>
            <pc:sldMk cId="125182736" sldId="280"/>
            <ac:spMk id="11" creationId="{1A7BB988-E270-4B88-B5E9-42B00A0661CD}"/>
          </ac:spMkLst>
        </pc:spChg>
        <pc:picChg chg="add del mod modCrop">
          <ac:chgData name="Alex Hoch" userId="891f84ab3a65fe9a" providerId="LiveId" clId="{3FE82010-9A39-4848-B7F4-284401419965}" dt="2020-01-26T20:32:58.946" v="1904" actId="478"/>
          <ac:picMkLst>
            <pc:docMk/>
            <pc:sldMk cId="125182736" sldId="280"/>
            <ac:picMk id="8" creationId="{0E5D657B-F016-4D91-A350-1FDFAD02D33E}"/>
          </ac:picMkLst>
        </pc:picChg>
        <pc:picChg chg="add">
          <ac:chgData name="Alex Hoch" userId="891f84ab3a65fe9a" providerId="LiveId" clId="{3FE82010-9A39-4848-B7F4-284401419965}" dt="2020-01-26T20:33:01.067" v="1905"/>
          <ac:picMkLst>
            <pc:docMk/>
            <pc:sldMk cId="125182736" sldId="280"/>
            <ac:picMk id="10" creationId="{94C8C312-F222-4655-9AF6-F177A258B6D7}"/>
          </ac:picMkLst>
        </pc:picChg>
      </pc:sldChg>
      <pc:sldChg chg="modAnim">
        <pc:chgData name="Alex Hoch" userId="891f84ab3a65fe9a" providerId="LiveId" clId="{3FE82010-9A39-4848-B7F4-284401419965}" dt="2020-01-26T20:49:13.145" v="1934"/>
        <pc:sldMkLst>
          <pc:docMk/>
          <pc:sldMk cId="952344231" sldId="281"/>
        </pc:sldMkLst>
      </pc:sldChg>
      <pc:sldChg chg="addSp modSp">
        <pc:chgData name="Alex Hoch" userId="891f84ab3a65fe9a" providerId="LiveId" clId="{3FE82010-9A39-4848-B7F4-284401419965}" dt="2020-01-26T20:25:35.613" v="1852" actId="20577"/>
        <pc:sldMkLst>
          <pc:docMk/>
          <pc:sldMk cId="2440073315" sldId="285"/>
        </pc:sldMkLst>
        <pc:spChg chg="add mod">
          <ac:chgData name="Alex Hoch" userId="891f84ab3a65fe9a" providerId="LiveId" clId="{3FE82010-9A39-4848-B7F4-284401419965}" dt="2020-01-26T20:25:35.613" v="1852" actId="20577"/>
          <ac:spMkLst>
            <pc:docMk/>
            <pc:sldMk cId="2440073315" sldId="285"/>
            <ac:spMk id="2" creationId="{D312FABF-1A71-46E2-A32B-A0E7BA3BA40E}"/>
          </ac:spMkLst>
        </pc:spChg>
      </pc:sldChg>
      <pc:sldChg chg="modAnim">
        <pc:chgData name="Alex Hoch" userId="891f84ab3a65fe9a" providerId="LiveId" clId="{3FE82010-9A39-4848-B7F4-284401419965}" dt="2020-01-26T20:30:40.157" v="1860"/>
        <pc:sldMkLst>
          <pc:docMk/>
          <pc:sldMk cId="307530574" sldId="286"/>
        </pc:sldMkLst>
      </pc:sldChg>
      <pc:sldChg chg="addSp delSp modSp add">
        <pc:chgData name="Alex Hoch" userId="891f84ab3a65fe9a" providerId="LiveId" clId="{3FE82010-9A39-4848-B7F4-284401419965}" dt="2020-01-26T20:34:39.264" v="1924" actId="1038"/>
        <pc:sldMkLst>
          <pc:docMk/>
          <pc:sldMk cId="1110467614" sldId="288"/>
        </pc:sldMkLst>
        <pc:spChg chg="mod">
          <ac:chgData name="Alex Hoch" userId="891f84ab3a65fe9a" providerId="LiveId" clId="{3FE82010-9A39-4848-B7F4-284401419965}" dt="2020-01-26T20:34:18.097" v="1916"/>
          <ac:spMkLst>
            <pc:docMk/>
            <pc:sldMk cId="1110467614" sldId="288"/>
            <ac:spMk id="2" creationId="{4437A6D4-6AFC-4884-9BFD-44F7F02EB76D}"/>
          </ac:spMkLst>
        </pc:spChg>
        <pc:spChg chg="mod">
          <ac:chgData name="Alex Hoch" userId="891f84ab3a65fe9a" providerId="LiveId" clId="{3FE82010-9A39-4848-B7F4-284401419965}" dt="2020-01-26T20:34:21.332" v="1917"/>
          <ac:spMkLst>
            <pc:docMk/>
            <pc:sldMk cId="1110467614" sldId="288"/>
            <ac:spMk id="3" creationId="{5C7EA529-0F3E-46B8-B2C3-AE482A8D5335}"/>
          </ac:spMkLst>
        </pc:spChg>
        <pc:spChg chg="del">
          <ac:chgData name="Alex Hoch" userId="891f84ab3a65fe9a" providerId="LiveId" clId="{3FE82010-9A39-4848-B7F4-284401419965}" dt="2020-01-26T20:34:28.626" v="1919"/>
          <ac:spMkLst>
            <pc:docMk/>
            <pc:sldMk cId="1110467614" sldId="288"/>
            <ac:spMk id="4" creationId="{AB00328D-9015-40AC-B396-54BC2325702C}"/>
          </ac:spMkLst>
        </pc:spChg>
        <pc:spChg chg="add mod">
          <ac:chgData name="Alex Hoch" userId="891f84ab3a65fe9a" providerId="LiveId" clId="{3FE82010-9A39-4848-B7F4-284401419965}" dt="2020-01-26T20:34:39.264" v="1924" actId="1038"/>
          <ac:spMkLst>
            <pc:docMk/>
            <pc:sldMk cId="1110467614" sldId="288"/>
            <ac:spMk id="9" creationId="{182499AE-AC8E-433C-98AB-B075E2D63D13}"/>
          </ac:spMkLst>
        </pc:spChg>
        <pc:picChg chg="add">
          <ac:chgData name="Alex Hoch" userId="891f84ab3a65fe9a" providerId="LiveId" clId="{3FE82010-9A39-4848-B7F4-284401419965}" dt="2020-01-26T20:34:28.626" v="1919"/>
          <ac:picMkLst>
            <pc:docMk/>
            <pc:sldMk cId="1110467614" sldId="288"/>
            <ac:picMk id="8" creationId="{B2578C07-AAA7-4AF5-A5CF-88103FF80EDB}"/>
          </ac:picMkLst>
        </pc:picChg>
      </pc:sldChg>
      <pc:sldChg chg="modAnim">
        <pc:chgData name="Alex Hoch" userId="891f84ab3a65fe9a" providerId="LiveId" clId="{3FE82010-9A39-4848-B7F4-284401419965}" dt="2020-01-28T09:01:38.484" v="1954"/>
        <pc:sldMkLst>
          <pc:docMk/>
          <pc:sldMk cId="1173462783" sldId="289"/>
        </pc:sldMkLst>
      </pc:sldChg>
      <pc:sldMasterChg chg="modSp modSldLayout">
        <pc:chgData name="Alex Hoch" userId="891f84ab3a65fe9a" providerId="LiveId" clId="{3FE82010-9A39-4848-B7F4-284401419965}" dt="2020-01-25T18:08:58.616" v="15" actId="790"/>
        <pc:sldMasterMkLst>
          <pc:docMk/>
          <pc:sldMasterMk cId="1837838739" sldId="2147483648"/>
        </pc:sldMasterMkLst>
        <pc:spChg chg="mod">
          <ac:chgData name="Alex Hoch" userId="891f84ab3a65fe9a" providerId="LiveId" clId="{3FE82010-9A39-4848-B7F4-284401419965}" dt="2020-01-25T18:07:58.781" v="2" actId="790"/>
          <ac:spMkLst>
            <pc:docMk/>
            <pc:sldMasterMk cId="1837838739" sldId="2147483648"/>
            <ac:spMk id="2" creationId="{E3B10300-445C-4A6F-BA41-C6DB16CAB940}"/>
          </ac:spMkLst>
        </pc:spChg>
        <pc:spChg chg="mod">
          <ac:chgData name="Alex Hoch" userId="891f84ab3a65fe9a" providerId="LiveId" clId="{3FE82010-9A39-4848-B7F4-284401419965}" dt="2020-01-25T18:08:03.858" v="3" actId="790"/>
          <ac:spMkLst>
            <pc:docMk/>
            <pc:sldMasterMk cId="1837838739" sldId="2147483648"/>
            <ac:spMk id="3" creationId="{E5EA8BFC-1ACD-4573-8897-9EFCEA8D597C}"/>
          </ac:spMkLst>
        </pc:spChg>
        <pc:sldLayoutChg chg="modSp">
          <pc:chgData name="Alex Hoch" userId="891f84ab3a65fe9a" providerId="LiveId" clId="{3FE82010-9A39-4848-B7F4-284401419965}" dt="2020-01-25T18:08:12.716" v="5" actId="790"/>
          <pc:sldLayoutMkLst>
            <pc:docMk/>
            <pc:sldMasterMk cId="1837838739" sldId="2147483648"/>
            <pc:sldLayoutMk cId="1778770551" sldId="2147483649"/>
          </pc:sldLayoutMkLst>
          <pc:spChg chg="mod">
            <ac:chgData name="Alex Hoch" userId="891f84ab3a65fe9a" providerId="LiveId" clId="{3FE82010-9A39-4848-B7F4-284401419965}" dt="2020-01-25T18:08:08.563" v="4" actId="790"/>
            <ac:spMkLst>
              <pc:docMk/>
              <pc:sldMasterMk cId="1837838739" sldId="2147483648"/>
              <pc:sldLayoutMk cId="1778770551" sldId="2147483649"/>
              <ac:spMk id="2" creationId="{F5377F1C-571D-4C8A-967F-A32684157C8B}"/>
            </ac:spMkLst>
          </pc:spChg>
          <pc:spChg chg="mod">
            <ac:chgData name="Alex Hoch" userId="891f84ab3a65fe9a" providerId="LiveId" clId="{3FE82010-9A39-4848-B7F4-284401419965}" dt="2020-01-25T18:08:12.716" v="5" actId="790"/>
            <ac:spMkLst>
              <pc:docMk/>
              <pc:sldMasterMk cId="1837838739" sldId="2147483648"/>
              <pc:sldLayoutMk cId="1778770551" sldId="2147483649"/>
              <ac:spMk id="3" creationId="{ECB42369-5580-43FC-B9CA-1AACCEE09BD4}"/>
            </ac:spMkLst>
          </pc:spChg>
        </pc:sldLayoutChg>
        <pc:sldLayoutChg chg="modSp">
          <pc:chgData name="Alex Hoch" userId="891f84ab3a65fe9a" providerId="LiveId" clId="{3FE82010-9A39-4848-B7F4-284401419965}" dt="2020-01-25T18:08:19.638" v="6" actId="790"/>
          <pc:sldLayoutMkLst>
            <pc:docMk/>
            <pc:sldMasterMk cId="1837838739" sldId="2147483648"/>
            <pc:sldLayoutMk cId="1125890255" sldId="2147483650"/>
          </pc:sldLayoutMkLst>
          <pc:spChg chg="mod">
            <ac:chgData name="Alex Hoch" userId="891f84ab3a65fe9a" providerId="LiveId" clId="{3FE82010-9A39-4848-B7F4-284401419965}" dt="2020-01-25T18:07:50.598" v="1" actId="790"/>
            <ac:spMkLst>
              <pc:docMk/>
              <pc:sldMasterMk cId="1837838739" sldId="2147483648"/>
              <pc:sldLayoutMk cId="1125890255" sldId="2147483650"/>
              <ac:spMk id="2" creationId="{045C1744-5797-43E8-9F6B-F01EE747393E}"/>
            </ac:spMkLst>
          </pc:spChg>
          <pc:spChg chg="mod">
            <ac:chgData name="Alex Hoch" userId="891f84ab3a65fe9a" providerId="LiveId" clId="{3FE82010-9A39-4848-B7F4-284401419965}" dt="2020-01-25T18:08:19.638" v="6" actId="790"/>
            <ac:spMkLst>
              <pc:docMk/>
              <pc:sldMasterMk cId="1837838739" sldId="2147483648"/>
              <pc:sldLayoutMk cId="1125890255" sldId="2147483650"/>
              <ac:spMk id="3" creationId="{140909E5-A786-49EE-BB6B-951C9BEE9CBE}"/>
            </ac:spMkLst>
          </pc:spChg>
        </pc:sldLayoutChg>
        <pc:sldLayoutChg chg="modSp">
          <pc:chgData name="Alex Hoch" userId="891f84ab3a65fe9a" providerId="LiveId" clId="{3FE82010-9A39-4848-B7F4-284401419965}" dt="2020-01-25T18:08:26.418" v="8" actId="790"/>
          <pc:sldLayoutMkLst>
            <pc:docMk/>
            <pc:sldMasterMk cId="1837838739" sldId="2147483648"/>
            <pc:sldLayoutMk cId="2812638029" sldId="2147483651"/>
          </pc:sldLayoutMkLst>
          <pc:spChg chg="mod">
            <ac:chgData name="Alex Hoch" userId="891f84ab3a65fe9a" providerId="LiveId" clId="{3FE82010-9A39-4848-B7F4-284401419965}" dt="2020-01-25T18:08:23.216" v="7" actId="790"/>
            <ac:spMkLst>
              <pc:docMk/>
              <pc:sldMasterMk cId="1837838739" sldId="2147483648"/>
              <pc:sldLayoutMk cId="2812638029" sldId="2147483651"/>
              <ac:spMk id="2" creationId="{55AFDE90-474C-4FFE-91F0-EEC98DFABEC8}"/>
            </ac:spMkLst>
          </pc:spChg>
          <pc:spChg chg="mod">
            <ac:chgData name="Alex Hoch" userId="891f84ab3a65fe9a" providerId="LiveId" clId="{3FE82010-9A39-4848-B7F4-284401419965}" dt="2020-01-25T18:08:26.418" v="8" actId="790"/>
            <ac:spMkLst>
              <pc:docMk/>
              <pc:sldMasterMk cId="1837838739" sldId="2147483648"/>
              <pc:sldLayoutMk cId="2812638029" sldId="2147483651"/>
              <ac:spMk id="3" creationId="{B677D217-3E89-4A6D-9D11-93B6452F8202}"/>
            </ac:spMkLst>
          </pc:spChg>
        </pc:sldLayoutChg>
        <pc:sldLayoutChg chg="modSp">
          <pc:chgData name="Alex Hoch" userId="891f84ab3a65fe9a" providerId="LiveId" clId="{3FE82010-9A39-4848-B7F4-284401419965}" dt="2020-01-25T18:08:41.681" v="11" actId="790"/>
          <pc:sldLayoutMkLst>
            <pc:docMk/>
            <pc:sldMasterMk cId="1837838739" sldId="2147483648"/>
            <pc:sldLayoutMk cId="3910418727" sldId="2147483652"/>
          </pc:sldLayoutMkLst>
          <pc:spChg chg="mod">
            <ac:chgData name="Alex Hoch" userId="891f84ab3a65fe9a" providerId="LiveId" clId="{3FE82010-9A39-4848-B7F4-284401419965}" dt="2020-01-25T18:08:36.379" v="9" actId="790"/>
            <ac:spMkLst>
              <pc:docMk/>
              <pc:sldMasterMk cId="1837838739" sldId="2147483648"/>
              <pc:sldLayoutMk cId="3910418727" sldId="2147483652"/>
              <ac:spMk id="2" creationId="{001B4CAC-5A5C-48E8-BECD-5A10DACDC303}"/>
            </ac:spMkLst>
          </pc:spChg>
          <pc:spChg chg="mod">
            <ac:chgData name="Alex Hoch" userId="891f84ab3a65fe9a" providerId="LiveId" clId="{3FE82010-9A39-4848-B7F4-284401419965}" dt="2020-01-25T18:08:38.891" v="10" actId="790"/>
            <ac:spMkLst>
              <pc:docMk/>
              <pc:sldMasterMk cId="1837838739" sldId="2147483648"/>
              <pc:sldLayoutMk cId="3910418727" sldId="2147483652"/>
              <ac:spMk id="3" creationId="{DC362604-6DD4-4033-8E60-B1A513F1C651}"/>
            </ac:spMkLst>
          </pc:spChg>
          <pc:spChg chg="mod">
            <ac:chgData name="Alex Hoch" userId="891f84ab3a65fe9a" providerId="LiveId" clId="{3FE82010-9A39-4848-B7F4-284401419965}" dt="2020-01-25T18:08:41.681" v="11" actId="790"/>
            <ac:spMkLst>
              <pc:docMk/>
              <pc:sldMasterMk cId="1837838739" sldId="2147483648"/>
              <pc:sldLayoutMk cId="3910418727" sldId="2147483652"/>
              <ac:spMk id="4" creationId="{23DEBF41-4295-470A-BE9A-6A59BA9F410C}"/>
            </ac:spMkLst>
          </pc:spChg>
        </pc:sldLayoutChg>
        <pc:sldLayoutChg chg="modSp">
          <pc:chgData name="Alex Hoch" userId="891f84ab3a65fe9a" providerId="LiveId" clId="{3FE82010-9A39-4848-B7F4-284401419965}" dt="2020-01-25T18:08:58.616" v="15" actId="790"/>
          <pc:sldLayoutMkLst>
            <pc:docMk/>
            <pc:sldMasterMk cId="1837838739" sldId="2147483648"/>
            <pc:sldLayoutMk cId="4196663010" sldId="2147483653"/>
          </pc:sldLayoutMkLst>
          <pc:spChg chg="mod">
            <ac:chgData name="Alex Hoch" userId="891f84ab3a65fe9a" providerId="LiveId" clId="{3FE82010-9A39-4848-B7F4-284401419965}" dt="2020-01-25T18:08:47.953" v="12" actId="790"/>
            <ac:spMkLst>
              <pc:docMk/>
              <pc:sldMasterMk cId="1837838739" sldId="2147483648"/>
              <pc:sldLayoutMk cId="4196663010" sldId="2147483653"/>
              <ac:spMk id="2" creationId="{85DD4725-9379-4EE3-93F4-4491B997FB89}"/>
            </ac:spMkLst>
          </pc:spChg>
          <pc:spChg chg="mod">
            <ac:chgData name="Alex Hoch" userId="891f84ab3a65fe9a" providerId="LiveId" clId="{3FE82010-9A39-4848-B7F4-284401419965}" dt="2020-01-25T18:08:55.869" v="14" actId="790"/>
            <ac:spMkLst>
              <pc:docMk/>
              <pc:sldMasterMk cId="1837838739" sldId="2147483648"/>
              <pc:sldLayoutMk cId="4196663010" sldId="2147483653"/>
              <ac:spMk id="4" creationId="{0C99AD64-63DF-41B7-9140-F9ADC8418888}"/>
            </ac:spMkLst>
          </pc:spChg>
          <pc:spChg chg="mod">
            <ac:chgData name="Alex Hoch" userId="891f84ab3a65fe9a" providerId="LiveId" clId="{3FE82010-9A39-4848-B7F4-284401419965}" dt="2020-01-25T18:08:53.072" v="13" actId="790"/>
            <ac:spMkLst>
              <pc:docMk/>
              <pc:sldMasterMk cId="1837838739" sldId="2147483648"/>
              <pc:sldLayoutMk cId="4196663010" sldId="2147483653"/>
              <ac:spMk id="5" creationId="{508C6334-C1DE-4985-BF3B-DD49C3E28C64}"/>
            </ac:spMkLst>
          </pc:spChg>
          <pc:spChg chg="mod">
            <ac:chgData name="Alex Hoch" userId="891f84ab3a65fe9a" providerId="LiveId" clId="{3FE82010-9A39-4848-B7F4-284401419965}" dt="2020-01-25T18:08:58.616" v="15" actId="790"/>
            <ac:spMkLst>
              <pc:docMk/>
              <pc:sldMasterMk cId="1837838739" sldId="2147483648"/>
              <pc:sldLayoutMk cId="4196663010" sldId="2147483653"/>
              <ac:spMk id="6" creationId="{B6CC8084-AE26-470C-9884-B8FF120BCBA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4060-5E1F-4778-8CD9-90F6DE4A98A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77823-2E49-46C6-B4F4-B7955E37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77F1C-571D-4C8A-967F-A3268415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err="1"/>
              <a:t>Mastertitelformat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42369-5580-43FC-B9CA-1AACCEE0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Master-</a:t>
            </a:r>
            <a:r>
              <a:rPr lang="en-US" noProof="0" err="1"/>
              <a:t>Untertitelformat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DC577-9E91-4361-A702-397A69B3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23B-0C17-446E-A3A9-1CC381020630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CDB20-3C24-450C-A5BF-BA6575E5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6C650-6523-4B88-9C1A-B47D234D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9E7BE-8CC7-493F-A75A-807AC5C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1FB15C-3521-4549-8CFF-1C81F719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5979A-002F-4950-9F94-93D6A057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306-829B-459C-ABA4-89237B221604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2DA81-4845-4C39-9C1B-BFF6A4C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48D42-BA41-49E4-8662-E0970EC1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C38970-3AD2-4313-80B1-7548A24F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C0FEB4-3CEC-447A-8F4A-B246D08E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ED8EE-D697-4E10-97FC-49E340D4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8F1-B0E1-4137-985D-7CEB452ABE3A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A6ACF-C536-47AC-B64A-7CA1AD67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1E75B-3E98-4636-B322-37764143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C1744-5797-43E8-9F6B-F01EE747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err="1"/>
              <a:t>Mastertitelformat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909E5-A786-49EE-BB6B-951C9BEE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8C86-7EE2-48E2-BE1D-5E6798B6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42D8E-45C5-42F8-8C11-7438372E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208E7-3F00-47D4-A939-F9817BF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8FC045-185D-4B0C-992B-C0E4DD7207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7E4DE70-B9F3-4539-AE16-A9FF211C860F}"/>
              </a:ext>
            </a:extLst>
          </p:cNvPr>
          <p:cNvCxnSpPr/>
          <p:nvPr userDrawn="1"/>
        </p:nvCxnSpPr>
        <p:spPr>
          <a:xfrm>
            <a:off x="838200" y="1757779"/>
            <a:ext cx="10515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DE90-474C-4FFE-91F0-EEC98DFA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err="1"/>
              <a:t>Mastertitelformat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7D217-3E89-4A6D-9D11-93B6452F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Mastertextformat</a:t>
            </a:r>
            <a:r>
              <a:rPr lang="de-DE"/>
              <a:t>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F7FB4-587A-48A3-B2A4-826771E3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E280-ECEB-46DE-B7BD-62A1854DD836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B82D5-C11F-45C2-BB49-9F14F7CC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C330A-2A53-4B2D-AA38-221C495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B4CAC-5A5C-48E8-BECD-5A10DACD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err="1"/>
              <a:t>Mastertitelformat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62604-6DD4-4033-8E60-B1A513F1C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en-US" noProof="0" err="1"/>
              <a:t>Dritte</a:t>
            </a:r>
            <a:r>
              <a:rPr lang="de-DE"/>
              <a:t>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DEBF41-4295-470A-BE9A-6A59BA9F4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en-US" noProof="0" err="1"/>
              <a:t>Zweite</a:t>
            </a:r>
            <a:r>
              <a:rPr lang="de-DE"/>
              <a:t>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1216D-FE86-407E-B754-66671A40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D2C217-E569-47F1-83B9-EBD7F99F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D1013-23FD-4E67-A5E6-09B5345A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8FC045-185D-4B0C-992B-C0E4DD7207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75E5870-701C-4EB8-B719-31F956F6FB32}"/>
              </a:ext>
            </a:extLst>
          </p:cNvPr>
          <p:cNvCxnSpPr/>
          <p:nvPr userDrawn="1"/>
        </p:nvCxnSpPr>
        <p:spPr>
          <a:xfrm>
            <a:off x="838200" y="1757779"/>
            <a:ext cx="10515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1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4725-9379-4EE3-93F4-4491B997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err="1"/>
              <a:t>Mastertitelformat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9AC41-9F7A-4B89-9ACA-E2B76BD9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99AD64-63DF-41B7-9140-F9ADC841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err="1"/>
              <a:t>Mastertextformat</a:t>
            </a:r>
            <a:r>
              <a:rPr lang="de-DE"/>
              <a:t>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8C6334-C1DE-4985-BF3B-DD49C3E28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err="1"/>
              <a:t>Mastertextformat</a:t>
            </a:r>
            <a:r>
              <a:rPr lang="de-DE"/>
              <a:t>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C8084-AE26-470C-9884-B8FF120BC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err="1"/>
              <a:t>Mastertextformat</a:t>
            </a:r>
            <a:r>
              <a:rPr lang="de-DE"/>
              <a:t>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8AAC56-4A06-450D-9C1D-4949D28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718E-97EC-48BF-9C09-5FC461BFEC70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E59196-0324-43CA-B1B4-6318207D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74196-57F9-4A47-96FC-46C2947E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5127948-C08B-45EE-B610-ED3E559AE996}"/>
              </a:ext>
            </a:extLst>
          </p:cNvPr>
          <p:cNvCxnSpPr/>
          <p:nvPr userDrawn="1"/>
        </p:nvCxnSpPr>
        <p:spPr>
          <a:xfrm>
            <a:off x="838200" y="1757779"/>
            <a:ext cx="10515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C2A6E-3AB4-4CC6-8F6E-F4B9B697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F4DE64-0978-4B0A-ACC4-2A1D417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1856-D327-4707-8EEE-6A07E5A3C8F5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2BAD8A-040A-45A1-80F8-5E8D2A5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27BD6A-DCA5-47B2-99EF-F2307373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A948D00-956C-4F22-9CCC-C82D470AF86B}"/>
              </a:ext>
            </a:extLst>
          </p:cNvPr>
          <p:cNvCxnSpPr/>
          <p:nvPr userDrawn="1"/>
        </p:nvCxnSpPr>
        <p:spPr>
          <a:xfrm>
            <a:off x="838200" y="1757779"/>
            <a:ext cx="10515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7E27C-3AD3-412F-A3FB-C839962C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E41-47E1-4DD2-B026-01F8FFF61CAD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D94E8E-AE59-4301-AD45-095986B3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C162FA-B127-4D9B-8467-8E3AAA57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7CC36-A150-446D-BB61-F80F47B2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006A0-29C7-41C6-A8C1-C4850457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03C90-DC00-4CF2-8329-01C0A011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3C802C-9D63-4880-BEA5-35E57D9F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38FA-7C7C-4D3E-B82D-D2E942745EF8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52C71-6DCC-420A-A4A0-B75AD420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19BFA-1EF3-46CF-A57F-0B3E6EC6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01C81-7ACE-4265-A36A-B6F5FA7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F538A7-B68C-4389-AE3A-05F8CF0C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C3EDE-46B4-4FBE-B3B8-4D0BF185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4218E-965D-4C7D-AEAC-A296EECA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2EFA-F17D-4881-BAB8-536F5F8A90F6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EA50D1-4CB1-4981-91EB-FC28714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49995-F9A4-426F-8374-7418E551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B10300-445C-4A6F-BA41-C6DB16CA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err="1"/>
              <a:t>Mastertitelformat</a:t>
            </a:r>
            <a:r>
              <a:rPr lang="de-DE"/>
              <a:t>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A8BFC-1ACD-4573-8897-9EFCEA8D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err="1"/>
              <a:t>Mastertextformat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E3876-8427-48BC-AC43-3E1168B67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C11745-238C-4C0C-9920-BB7A38E94B4B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4312C-CD5A-4C47-A742-5A7D57309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C1A77-9C08-470B-BCC8-4942EABE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8FC045-185D-4B0C-992B-C0E4DD720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C84B9-8893-4574-AD14-03A704F5C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316"/>
            <a:ext cx="9144000" cy="1522514"/>
          </a:xfrm>
        </p:spPr>
        <p:txBody>
          <a:bodyPr>
            <a:normAutofit/>
          </a:bodyPr>
          <a:lstStyle/>
          <a:p>
            <a:r>
              <a:rPr lang="pt-BR" sz="3000" b="1">
                <a:latin typeface="+mn-lt"/>
              </a:rPr>
              <a:t>Electronic health care records (EHR) anonymizer</a:t>
            </a:r>
            <a:endParaRPr lang="en-US" sz="3000" b="1"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EB1626-F6CE-428A-8AEC-BDE19C4E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013"/>
            <a:ext cx="9144000" cy="3774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Programming Lab II</a:t>
            </a:r>
          </a:p>
          <a:p>
            <a:endParaRPr lang="en-US" sz="2200"/>
          </a:p>
          <a:p>
            <a:r>
              <a:rPr lang="en-US" sz="2200"/>
              <a:t>Presented by</a:t>
            </a:r>
            <a:endParaRPr lang="en-US" sz="2200">
              <a:cs typeface="Calibri"/>
            </a:endParaRPr>
          </a:p>
          <a:p>
            <a:r>
              <a:rPr lang="en-US" sz="2200"/>
              <a:t>Thomas </a:t>
            </a:r>
            <a:r>
              <a:rPr lang="en-US" sz="2200" err="1"/>
              <a:t>Lordick</a:t>
            </a:r>
            <a:r>
              <a:rPr lang="en-US" sz="2200"/>
              <a:t>, Bryce Fransen, Alexander Hoch</a:t>
            </a:r>
            <a:endParaRPr lang="en-US" sz="2200">
              <a:cs typeface="Calibri"/>
            </a:endParaRPr>
          </a:p>
          <a:p>
            <a:endParaRPr lang="en-US" sz="2200"/>
          </a:p>
          <a:p>
            <a:r>
              <a:rPr lang="en-US" sz="2200"/>
              <a:t>WS 2020</a:t>
            </a:r>
            <a:endParaRPr lang="en-US" sz="2200">
              <a:cs typeface="Calibri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52A64DC-A8CE-489C-9D36-D139F1B6DAAB}"/>
              </a:ext>
            </a:extLst>
          </p:cNvPr>
          <p:cNvCxnSpPr>
            <a:cxnSpLocks/>
          </p:cNvCxnSpPr>
          <p:nvPr/>
        </p:nvCxnSpPr>
        <p:spPr>
          <a:xfrm>
            <a:off x="1524000" y="3169024"/>
            <a:ext cx="9144000" cy="1344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0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7A6D4-6AFC-4884-9BFD-44F7F02E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user interface (GUI)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EA529-0F3E-46B8-B2C3-AE482A8D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Main point of user interaction</a:t>
            </a:r>
          </a:p>
          <a:p>
            <a:r>
              <a:rPr lang="en-US"/>
              <a:t>Incorporates Brat webserver and original text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E61124-407D-4BE3-AEC0-4B3FFB4A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9C34CF-C373-42B1-AC18-50E9233C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EAE431-175E-48F4-A8CB-5AB039D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B2578C07-AAA7-4AF5-A5CF-88103FF80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0" y="2812849"/>
            <a:ext cx="5181600" cy="23768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499AE-AC8E-433C-98AB-B075E2D63D13}"/>
              </a:ext>
            </a:extLst>
          </p:cNvPr>
          <p:cNvSpPr/>
          <p:nvPr/>
        </p:nvSpPr>
        <p:spPr>
          <a:xfrm>
            <a:off x="8079421" y="2780130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CDB39EBC-C911-4A4E-A6BA-99E8ADBB9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9316"/>
            <a:ext cx="5181600" cy="332395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B6E130-97C4-4DE1-935B-2290D3BB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user interface (Main)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39D80-F5A2-4275-A0CD-9D907ECE8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67065" cy="4351338"/>
          </a:xfrm>
        </p:spPr>
        <p:txBody>
          <a:bodyPr/>
          <a:lstStyle/>
          <a:p>
            <a:r>
              <a:rPr lang="en-US" err="1"/>
              <a:t>Webview</a:t>
            </a:r>
            <a:r>
              <a:rPr lang="en-US"/>
              <a:t> to display input text</a:t>
            </a:r>
          </a:p>
          <a:p>
            <a:endParaRPr lang="de-DE"/>
          </a:p>
          <a:p>
            <a:r>
              <a:rPr lang="de-DE" err="1"/>
              <a:t>Webview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display</a:t>
            </a:r>
            <a:r>
              <a:rPr lang="de-DE"/>
              <a:t> Brat </a:t>
            </a:r>
            <a:r>
              <a:rPr lang="de-DE" err="1"/>
              <a:t>server</a:t>
            </a:r>
            <a:r>
              <a:rPr lang="en-US"/>
              <a:t> to annotate text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0AA79-0A1D-41C6-926A-14E706BE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2990E-204F-4688-8EF0-B158872B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890F-8684-4064-82E3-ED75AFEB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5AC7F6C-F785-456F-829D-57262A1C5A2C}"/>
              </a:ext>
            </a:extLst>
          </p:cNvPr>
          <p:cNvSpPr/>
          <p:nvPr/>
        </p:nvSpPr>
        <p:spPr>
          <a:xfrm>
            <a:off x="6232848" y="2696547"/>
            <a:ext cx="2435290" cy="2789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EB45494-938C-45CE-A109-2A3E29CA01A9}"/>
              </a:ext>
            </a:extLst>
          </p:cNvPr>
          <p:cNvSpPr/>
          <p:nvPr/>
        </p:nvSpPr>
        <p:spPr>
          <a:xfrm>
            <a:off x="8728786" y="2696547"/>
            <a:ext cx="2527042" cy="2789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3E9EB30-8872-40D9-A819-E9B6ACC90909}"/>
              </a:ext>
            </a:extLst>
          </p:cNvPr>
          <p:cNvCxnSpPr>
            <a:cxnSpLocks/>
          </p:cNvCxnSpPr>
          <p:nvPr/>
        </p:nvCxnSpPr>
        <p:spPr>
          <a:xfrm>
            <a:off x="4759776" y="2939143"/>
            <a:ext cx="1473072" cy="16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BF4986-D260-4E25-A8AC-48B10F2840CE}"/>
              </a:ext>
            </a:extLst>
          </p:cNvPr>
          <p:cNvCxnSpPr>
            <a:cxnSpLocks/>
          </p:cNvCxnSpPr>
          <p:nvPr/>
        </p:nvCxnSpPr>
        <p:spPr>
          <a:xfrm>
            <a:off x="4759776" y="4771993"/>
            <a:ext cx="3969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CDB39EBC-C911-4A4E-A6BA-99E8ADBB9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9316"/>
            <a:ext cx="5181600" cy="332395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B6E130-97C4-4DE1-935B-2290D3BB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user interface (Buttons)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39D80-F5A2-4275-A0CD-9D907ECE8D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Open document</a:t>
            </a:r>
          </a:p>
          <a:p>
            <a:r>
              <a:rPr lang="en-US"/>
              <a:t>Close document</a:t>
            </a:r>
          </a:p>
          <a:p>
            <a:r>
              <a:rPr lang="en-US"/>
              <a:t>Change Brat path</a:t>
            </a:r>
          </a:p>
          <a:p>
            <a:r>
              <a:rPr lang="en-US"/>
              <a:t>Refresh</a:t>
            </a:r>
          </a:p>
          <a:p>
            <a:r>
              <a:rPr lang="en-US"/>
              <a:t>Credits</a:t>
            </a:r>
          </a:p>
          <a:p>
            <a:r>
              <a:rPr lang="en-US"/>
              <a:t>Anonymize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0AA79-0A1D-41C6-926A-14E706BE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2990E-204F-4688-8EF0-B158872B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890F-8684-4064-82E3-ED75AFEB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BCD4CE8-1465-4A91-BEED-953CA349CC3A}"/>
              </a:ext>
            </a:extLst>
          </p:cNvPr>
          <p:cNvCxnSpPr>
            <a:cxnSpLocks/>
          </p:cNvCxnSpPr>
          <p:nvPr/>
        </p:nvCxnSpPr>
        <p:spPr>
          <a:xfrm>
            <a:off x="3648269" y="2239347"/>
            <a:ext cx="2668555" cy="326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0B67D2-6317-4509-A8B6-B1EF86BCA570}"/>
              </a:ext>
            </a:extLst>
          </p:cNvPr>
          <p:cNvCxnSpPr>
            <a:cxnSpLocks/>
          </p:cNvCxnSpPr>
          <p:nvPr/>
        </p:nvCxnSpPr>
        <p:spPr>
          <a:xfrm flipV="1">
            <a:off x="3648269" y="2659224"/>
            <a:ext cx="3704253" cy="354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9D7FFAD-ED5E-47E2-BECA-5AF55E7AAC5E}"/>
              </a:ext>
            </a:extLst>
          </p:cNvPr>
          <p:cNvCxnSpPr>
            <a:cxnSpLocks/>
          </p:cNvCxnSpPr>
          <p:nvPr/>
        </p:nvCxnSpPr>
        <p:spPr>
          <a:xfrm flipV="1">
            <a:off x="3648269" y="2700855"/>
            <a:ext cx="4385388" cy="108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4D92217-16F7-495F-87E9-0BC3F3A400C7}"/>
              </a:ext>
            </a:extLst>
          </p:cNvPr>
          <p:cNvCxnSpPr>
            <a:cxnSpLocks/>
          </p:cNvCxnSpPr>
          <p:nvPr/>
        </p:nvCxnSpPr>
        <p:spPr>
          <a:xfrm flipV="1">
            <a:off x="3648269" y="2745305"/>
            <a:ext cx="5114731" cy="1928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476B21C-1FE1-4D5F-AD24-1BECFB9A040B}"/>
              </a:ext>
            </a:extLst>
          </p:cNvPr>
          <p:cNvCxnSpPr>
            <a:cxnSpLocks/>
          </p:cNvCxnSpPr>
          <p:nvPr/>
        </p:nvCxnSpPr>
        <p:spPr>
          <a:xfrm flipV="1">
            <a:off x="3585288" y="2745305"/>
            <a:ext cx="5959928" cy="2514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F87D26C-A1AB-47E3-A832-115CF8906697}"/>
              </a:ext>
            </a:extLst>
          </p:cNvPr>
          <p:cNvCxnSpPr>
            <a:cxnSpLocks/>
          </p:cNvCxnSpPr>
          <p:nvPr/>
        </p:nvCxnSpPr>
        <p:spPr>
          <a:xfrm flipV="1">
            <a:off x="3581400" y="5505061"/>
            <a:ext cx="6980853" cy="510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6E63B-FC14-4174-803E-FE560D0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Defined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7AB4D-1091-4175-A2A8-3A95B570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Storable Annotation</a:t>
            </a:r>
          </a:p>
          <a:p>
            <a:pPr lvl="1"/>
            <a:r>
              <a:rPr lang="en-US">
                <a:cs typeface="Calibri"/>
              </a:rPr>
              <a:t>Names  -&gt; Person.csv</a:t>
            </a:r>
          </a:p>
          <a:p>
            <a:pPr lvl="2"/>
            <a:r>
              <a:rPr lang="en-US">
                <a:cs typeface="Calibri"/>
              </a:rPr>
              <a:t>"J. Doe"</a:t>
            </a:r>
          </a:p>
          <a:p>
            <a:pPr lvl="1"/>
            <a:r>
              <a:rPr lang="en-US">
                <a:cs typeface="Calibri"/>
              </a:rPr>
              <a:t>Organizations  -&gt;  Organisation.csv</a:t>
            </a:r>
          </a:p>
          <a:p>
            <a:pPr lvl="2"/>
            <a:r>
              <a:rPr lang="en-US">
                <a:cs typeface="Calibri"/>
              </a:rPr>
              <a:t>"</a:t>
            </a:r>
            <a:r>
              <a:rPr lang="en-US" err="1">
                <a:cs typeface="Calibri"/>
              </a:rPr>
              <a:t>Organisation</a:t>
            </a:r>
            <a:r>
              <a:rPr lang="en-US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Address information  -&gt;  Adresse.csv</a:t>
            </a:r>
          </a:p>
          <a:p>
            <a:pPr lvl="2"/>
            <a:r>
              <a:rPr lang="en-US">
                <a:cs typeface="Calibri"/>
              </a:rPr>
              <a:t>"</a:t>
            </a:r>
            <a:r>
              <a:rPr lang="en-US" err="1">
                <a:cs typeface="Calibri"/>
              </a:rPr>
              <a:t>Adresse</a:t>
            </a:r>
            <a:r>
              <a:rPr lang="en-US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Gender information  -&gt;  Geschlecht.csv</a:t>
            </a:r>
          </a:p>
          <a:p>
            <a:pPr lvl="2"/>
            <a:r>
              <a:rPr lang="en-US">
                <a:cs typeface="Calibri"/>
              </a:rPr>
              <a:t>Changes to the neutral form</a:t>
            </a:r>
          </a:p>
          <a:p>
            <a:r>
              <a:rPr lang="en-US">
                <a:cs typeface="Calibri"/>
              </a:rPr>
              <a:t>NLP only Annotation</a:t>
            </a:r>
          </a:p>
          <a:p>
            <a:pPr lvl="1"/>
            <a:r>
              <a:rPr lang="en-US">
                <a:cs typeface="Calibri"/>
              </a:rPr>
              <a:t>Date Information  -&gt;  year or month/year/placeholder/no change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3D730-B0BB-47D1-8C0E-3169BE9F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6E664-D67F-4EA1-A4EF-63CF7699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CF736-200D-4D55-A449-5224EF89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35E7F3B5-254C-4B35-9A9B-A580C68FC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2" y="2798923"/>
            <a:ext cx="5214136" cy="2449192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9E1FB504-A14C-492D-B48F-D4B962706732}"/>
              </a:ext>
            </a:extLst>
          </p:cNvPr>
          <p:cNvSpPr/>
          <p:nvPr/>
        </p:nvSpPr>
        <p:spPr>
          <a:xfrm>
            <a:off x="8779270" y="2921813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AEE2F-D560-40A8-939B-73AA806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1A765-A4A2-4862-A953-664C20095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Exchanged annotated words to placeholder/to anonymization option</a:t>
            </a:r>
          </a:p>
          <a:p>
            <a:r>
              <a:rPr lang="en-US"/>
              <a:t>Change dates according to options</a:t>
            </a:r>
          </a:p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4D4B4-DB06-4E91-A6B3-988EBA3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2D748-52E4-42AE-AFE8-9A4B6EC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D73ABB-1F7B-4032-8100-CACD29F5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8A14F0CB-8506-4445-B50E-97484B4A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2" y="2798923"/>
            <a:ext cx="5214136" cy="2449192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BB26D2AE-DE90-46BF-80EE-77A24789E0DA}"/>
              </a:ext>
            </a:extLst>
          </p:cNvPr>
          <p:cNvSpPr/>
          <p:nvPr/>
        </p:nvSpPr>
        <p:spPr>
          <a:xfrm>
            <a:off x="8779270" y="2921813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AEE2F-D560-40A8-939B-73AA806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1A765-A4A2-4862-A953-664C20095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Exchanged annotated words to placeholder/to anonymization option</a:t>
            </a:r>
          </a:p>
          <a:p>
            <a:r>
              <a:rPr lang="en-US"/>
              <a:t>Change dates according to options</a:t>
            </a:r>
          </a:p>
          <a:p>
            <a:r>
              <a:rPr lang="en-US"/>
              <a:t>Is the text anonymized?</a:t>
            </a:r>
          </a:p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4D4B4-DB06-4E91-A6B3-988EBA3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2D748-52E4-42AE-AFE8-9A4B6EC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D73ABB-1F7B-4032-8100-CACD29F5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FB89340-E0A6-440A-8308-9FC9D98A6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7" y="1872280"/>
            <a:ext cx="3470225" cy="4351338"/>
          </a:xfr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9255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E8DAA-955A-415F-88AC-BC3DAF00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Feedback Loop: Part I</a:t>
            </a:r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197C1-6165-49C7-AC47-B2B8ECC5E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0705"/>
            <a:ext cx="4601278" cy="434117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User loads a document</a:t>
            </a:r>
          </a:p>
          <a:p>
            <a:pPr lvl="1"/>
            <a:r>
              <a:rPr lang="en-US">
                <a:cs typeface="Calibri"/>
              </a:rPr>
              <a:t>Tokenization of text (token list)</a:t>
            </a:r>
          </a:p>
          <a:p>
            <a:pPr lvl="1"/>
            <a:r>
              <a:rPr lang="en-US">
                <a:cs typeface="Calibri"/>
              </a:rPr>
              <a:t>Create a list for each csv file annotations</a:t>
            </a:r>
          </a:p>
          <a:p>
            <a:pPr lvl="1"/>
            <a:r>
              <a:rPr lang="en-US">
                <a:cs typeface="Calibri"/>
              </a:rPr>
              <a:t>For all csv lists:</a:t>
            </a:r>
          </a:p>
          <a:p>
            <a:pPr lvl="2"/>
            <a:r>
              <a:rPr lang="en-US">
                <a:cs typeface="Calibri"/>
              </a:rPr>
              <a:t>Compare csv list with token list</a:t>
            </a:r>
          </a:p>
          <a:p>
            <a:pPr lvl="2"/>
            <a:r>
              <a:rPr lang="en-US">
                <a:cs typeface="Calibri"/>
              </a:rPr>
              <a:t>Creates new list of similar words </a:t>
            </a:r>
          </a:p>
          <a:p>
            <a:pPr lvl="2"/>
            <a:r>
              <a:rPr lang="en-US">
                <a:cs typeface="Calibri"/>
              </a:rPr>
              <a:t>Finds all indexes of each word in the text</a:t>
            </a:r>
          </a:p>
          <a:p>
            <a:pPr lvl="2"/>
            <a:r>
              <a:rPr lang="en-US">
                <a:cs typeface="Calibri"/>
              </a:rPr>
              <a:t>Append words to the .</a:t>
            </a:r>
            <a:r>
              <a:rPr lang="en-US" err="1">
                <a:cs typeface="Calibri"/>
              </a:rPr>
              <a:t>ann</a:t>
            </a:r>
            <a:r>
              <a:rPr lang="en-US">
                <a:cs typeface="Calibri"/>
              </a:rPr>
              <a:t> file with index and class label</a:t>
            </a:r>
          </a:p>
          <a:p>
            <a:pPr lvl="1"/>
            <a:r>
              <a:rPr lang="en-US">
                <a:cs typeface="Calibri"/>
              </a:rPr>
              <a:t>Create list of all annotations for future reference </a:t>
            </a:r>
          </a:p>
          <a:p>
            <a:r>
              <a:rPr lang="en-US">
                <a:cs typeface="Calibri"/>
              </a:rPr>
              <a:t>Ready for user to review/edit document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56A15-4929-47C2-A94B-9C1E7095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26E17-F97D-4253-B284-9FD218E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0559C8-D3F6-4AC6-BD64-4752F868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4AABA76C-D9B9-418D-B9EC-A61C32462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0" y="2812849"/>
            <a:ext cx="5181600" cy="237688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CD4EC5B6-64BA-4C49-A3C9-4C938EB367F9}"/>
              </a:ext>
            </a:extLst>
          </p:cNvPr>
          <p:cNvSpPr/>
          <p:nvPr/>
        </p:nvSpPr>
        <p:spPr>
          <a:xfrm>
            <a:off x="7376598" y="2921813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8E4AD-CBF6-47DF-93E4-2CB7F98F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Feedback Loop: Part II</a:t>
            </a:r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90883-6ACC-460D-A757-C9DCE43B99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After user clicks export</a:t>
            </a:r>
          </a:p>
          <a:p>
            <a:pPr lvl="1"/>
            <a:r>
              <a:rPr lang="en-US">
                <a:cs typeface="Calibri"/>
              </a:rPr>
              <a:t>Create list of all annotations from the .</a:t>
            </a:r>
            <a:r>
              <a:rPr lang="en-US" err="1">
                <a:cs typeface="Calibri"/>
              </a:rPr>
              <a:t>ann</a:t>
            </a:r>
            <a:r>
              <a:rPr lang="en-US">
                <a:cs typeface="Calibri"/>
              </a:rPr>
              <a:t> file</a:t>
            </a:r>
          </a:p>
          <a:p>
            <a:pPr lvl="1"/>
            <a:r>
              <a:rPr lang="en-US">
                <a:cs typeface="Calibri"/>
              </a:rPr>
              <a:t>Compare the beginning annotation list with the final annotation list</a:t>
            </a:r>
          </a:p>
          <a:p>
            <a:pPr lvl="1"/>
            <a:r>
              <a:rPr lang="en-US">
                <a:cs typeface="Calibri"/>
              </a:rPr>
              <a:t>Append all newly discovered annotations to a new list</a:t>
            </a:r>
          </a:p>
          <a:p>
            <a:pPr lvl="1"/>
            <a:r>
              <a:rPr lang="en-US">
                <a:cs typeface="Calibri"/>
              </a:rPr>
              <a:t>Add the new annotations to the correct csv file</a:t>
            </a:r>
          </a:p>
          <a:p>
            <a:r>
              <a:rPr lang="en-US">
                <a:cs typeface="Calibri"/>
              </a:rPr>
              <a:t>Anonymized Document is exported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4F35E-1134-4466-9E93-5D973C71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105E7A-99B4-4E8B-9D3F-DC058AE2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7648EF-1BDD-4F47-BB9F-0F365ABF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94C8C312-F222-4655-9AF6-F177A258B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0" y="2812849"/>
            <a:ext cx="5181600" cy="237688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1A7BB988-E270-4B88-B5E9-42B00A0661CD}"/>
              </a:ext>
            </a:extLst>
          </p:cNvPr>
          <p:cNvSpPr/>
          <p:nvPr/>
        </p:nvSpPr>
        <p:spPr>
          <a:xfrm>
            <a:off x="10084287" y="2921813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2EFA07-087C-46A7-8F24-94CF921E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E41-47E1-4DD2-B026-01F8FFF61CAD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8667E4-459B-4D38-93F8-9E0970FE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3A77CF-7F1F-404B-B462-48A3866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18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B6C0FF3-4092-4D66-A0DA-45DF5701F16D}"/>
              </a:ext>
            </a:extLst>
          </p:cNvPr>
          <p:cNvSpPr txBox="1">
            <a:spLocks/>
          </p:cNvSpPr>
          <p:nvPr/>
        </p:nvSpPr>
        <p:spPr>
          <a:xfrm>
            <a:off x="838200" y="3131343"/>
            <a:ext cx="10515600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368CD-67ED-4312-ABFD-5E32D279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Future Improvements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7926F-3ED4-4414-91E9-797C8AB6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Calibri"/>
              </a:rPr>
              <a:t>GUI:</a:t>
            </a:r>
          </a:p>
          <a:p>
            <a:pPr lvl="1"/>
            <a:r>
              <a:rPr lang="en-US" sz="1200">
                <a:cs typeface="Calibri"/>
              </a:rPr>
              <a:t>Format the original text (the left side) better</a:t>
            </a:r>
          </a:p>
          <a:p>
            <a:r>
              <a:rPr lang="en-US" sz="1400">
                <a:cs typeface="Calibri"/>
              </a:rPr>
              <a:t>Feedback loop:</a:t>
            </a:r>
          </a:p>
          <a:p>
            <a:pPr lvl="1"/>
            <a:r>
              <a:rPr lang="en-US" sz="1200">
                <a:cs typeface="Calibri"/>
              </a:rPr>
              <a:t>Hard to handle multiple words (I.e. Organization Names)</a:t>
            </a:r>
            <a:endParaRPr lang="en-US" sz="1100">
              <a:cs typeface="Calibri"/>
            </a:endParaRPr>
          </a:p>
          <a:p>
            <a:pPr lvl="2"/>
            <a:r>
              <a:rPr lang="en-US" sz="1100">
                <a:cs typeface="Calibri"/>
              </a:rPr>
              <a:t>Possible fix: Should have used ".contains()" function</a:t>
            </a:r>
          </a:p>
          <a:p>
            <a:pPr lvl="1"/>
            <a:r>
              <a:rPr lang="en-US" sz="1200">
                <a:cs typeface="Calibri"/>
              </a:rPr>
              <a:t>Better handling of annotations that user does not want to be stored </a:t>
            </a:r>
          </a:p>
          <a:p>
            <a:pPr lvl="2"/>
            <a:r>
              <a:rPr lang="en-US" sz="1100">
                <a:cs typeface="Calibri"/>
              </a:rPr>
              <a:t>Temporary annotation</a:t>
            </a:r>
          </a:p>
          <a:p>
            <a:pPr lvl="1"/>
            <a:r>
              <a:rPr lang="en-US" sz="1200">
                <a:cs typeface="Calibri"/>
              </a:rPr>
              <a:t>Figure out how a user can personalize the built in NLP package</a:t>
            </a:r>
          </a:p>
          <a:p>
            <a:pPr lvl="2"/>
            <a:r>
              <a:rPr lang="en-US" sz="1100">
                <a:cs typeface="Calibri"/>
              </a:rPr>
              <a:t>Delete annoying annotations that are obviously tagged incorrectly</a:t>
            </a:r>
          </a:p>
          <a:p>
            <a:r>
              <a:rPr lang="en-US" sz="1400">
                <a:cs typeface="Calibri"/>
              </a:rPr>
              <a:t>Export:</a:t>
            </a:r>
          </a:p>
          <a:p>
            <a:pPr lvl="1"/>
            <a:r>
              <a:rPr lang="en-US" sz="1200">
                <a:cs typeface="Calibri"/>
              </a:rPr>
              <a:t>Better formatting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D140D-0CF4-422E-AC7A-53BEDC84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525228-729B-46CC-BB23-84978DC3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CE5D5-8091-4F2D-8FBA-A92994C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7" descr="A picture containing tableware, plate, drawing&#10;&#10;Description generated with very high confidence">
            <a:extLst>
              <a:ext uri="{FF2B5EF4-FFF2-40B4-BE49-F238E27FC236}">
                <a16:creationId xmlns:a16="http://schemas.microsoft.com/office/drawing/2014/main" id="{31B8D9E8-28D3-4FF8-BEB9-F0FB7089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780000">
            <a:off x="7006921" y="2685574"/>
            <a:ext cx="4027117" cy="24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3BE2D-5149-4825-871B-66922D99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2F00A-BC7F-48B4-98BB-60FA9759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EHR’S and the problem of data privacy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Workflow</a:t>
            </a:r>
            <a:endParaRPr lang="en-US"/>
          </a:p>
          <a:p>
            <a:r>
              <a:rPr lang="en-US">
                <a:cs typeface="Calibri"/>
              </a:rPr>
              <a:t>Live Demo</a:t>
            </a:r>
          </a:p>
          <a:p>
            <a:r>
              <a:rPr lang="en-US">
                <a:ea typeface="+mn-lt"/>
                <a:cs typeface="+mn-lt"/>
              </a:rPr>
              <a:t>Improvements &amp; Conclusion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18672-2D63-4DE5-B38D-E2E8819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310F5-3AAE-4DE7-87D9-A414AAF4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546CD-0874-44E2-8D79-7EF364E5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D402D-6572-4666-A005-9E42E497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>
                <a:ea typeface="+mj-lt"/>
                <a:cs typeface="+mj-lt"/>
              </a:rPr>
              <a:t>E</a:t>
            </a:r>
            <a:r>
              <a:rPr lang="de-DE">
                <a:ea typeface="+mj-lt"/>
                <a:cs typeface="+mj-lt"/>
              </a:rPr>
              <a:t>lectronic </a:t>
            </a:r>
            <a:r>
              <a:rPr lang="de-DE" b="1">
                <a:ea typeface="+mj-lt"/>
                <a:cs typeface="+mj-lt"/>
              </a:rPr>
              <a:t>H</a:t>
            </a:r>
            <a:r>
              <a:rPr lang="de-DE">
                <a:ea typeface="+mj-lt"/>
                <a:cs typeface="+mj-lt"/>
              </a:rPr>
              <a:t>ealth </a:t>
            </a:r>
            <a:r>
              <a:rPr lang="de-DE" b="1">
                <a:ea typeface="+mj-lt"/>
                <a:cs typeface="+mj-lt"/>
              </a:rPr>
              <a:t>C</a:t>
            </a:r>
            <a:r>
              <a:rPr lang="de-DE">
                <a:ea typeface="+mj-lt"/>
                <a:cs typeface="+mj-lt"/>
              </a:rPr>
              <a:t>are </a:t>
            </a:r>
            <a:r>
              <a:rPr lang="de-DE" err="1">
                <a:ea typeface="+mj-lt"/>
                <a:cs typeface="+mj-lt"/>
              </a:rPr>
              <a:t>records</a:t>
            </a:r>
            <a:endParaRPr lang="de-DE" err="1"/>
          </a:p>
          <a:p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02C6-C1B7-48B5-A4E3-D89DA386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ea typeface="+mn-lt"/>
                <a:cs typeface="+mn-lt"/>
              </a:rPr>
              <a:t>„Digital </a:t>
            </a:r>
            <a:r>
              <a:rPr lang="de-DE" err="1">
                <a:ea typeface="+mn-lt"/>
                <a:cs typeface="+mn-lt"/>
              </a:rPr>
              <a:t>documention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an </a:t>
            </a:r>
            <a:r>
              <a:rPr lang="de-DE" err="1">
                <a:ea typeface="+mn-lt"/>
                <a:cs typeface="+mn-lt"/>
              </a:rPr>
              <a:t>individuals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medical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history</a:t>
            </a:r>
            <a:r>
              <a:rPr lang="de-DE">
                <a:ea typeface="+mn-lt"/>
                <a:cs typeface="+mn-lt"/>
              </a:rPr>
              <a:t>"</a:t>
            </a:r>
            <a:endParaRPr lang="de-DE">
              <a:cs typeface="Calibri" panose="020F0502020204030204"/>
            </a:endParaRPr>
          </a:p>
          <a:p>
            <a:r>
              <a:rPr lang="de-DE" err="1">
                <a:ea typeface="+mn-lt"/>
                <a:cs typeface="+mn-lt"/>
              </a:rPr>
              <a:t>Including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patients</a:t>
            </a:r>
            <a:r>
              <a:rPr lang="de-DE">
                <a:ea typeface="+mn-lt"/>
                <a:cs typeface="+mn-lt"/>
              </a:rPr>
              <a:t> … </a:t>
            </a:r>
            <a:endParaRPr lang="de-DE"/>
          </a:p>
          <a:p>
            <a:pPr lvl="1"/>
            <a:r>
              <a:rPr lang="de-DE" b="1">
                <a:ea typeface="+mn-lt"/>
                <a:cs typeface="+mn-lt"/>
              </a:rPr>
              <a:t>Personal</a:t>
            </a:r>
            <a:endParaRPr lang="de-DE"/>
          </a:p>
          <a:p>
            <a:pPr lvl="1"/>
            <a:r>
              <a:rPr lang="de-DE" b="1">
                <a:ea typeface="+mn-lt"/>
                <a:cs typeface="+mn-lt"/>
              </a:rPr>
              <a:t>Diagnosis and </a:t>
            </a:r>
            <a:r>
              <a:rPr lang="de-DE" b="1" err="1">
                <a:ea typeface="+mn-lt"/>
                <a:cs typeface="+mn-lt"/>
              </a:rPr>
              <a:t>past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history</a:t>
            </a:r>
            <a:r>
              <a:rPr lang="de-DE">
                <a:ea typeface="+mn-lt"/>
                <a:cs typeface="+mn-lt"/>
              </a:rPr>
              <a:t> </a:t>
            </a:r>
            <a:endParaRPr lang="de-DE"/>
          </a:p>
          <a:p>
            <a:pPr lvl="1"/>
            <a:r>
              <a:rPr lang="de-DE" b="1" err="1">
                <a:ea typeface="+mn-lt"/>
                <a:cs typeface="+mn-lt"/>
              </a:rPr>
              <a:t>Medication</a:t>
            </a:r>
            <a:r>
              <a:rPr lang="de-DE" b="1">
                <a:ea typeface="+mn-lt"/>
                <a:cs typeface="+mn-lt"/>
              </a:rPr>
              <a:t> </a:t>
            </a:r>
            <a:endParaRPr lang="de-DE"/>
          </a:p>
          <a:p>
            <a:pPr lvl="1"/>
            <a:r>
              <a:rPr lang="de-DE" b="1">
                <a:ea typeface="+mn-lt"/>
                <a:cs typeface="+mn-lt"/>
              </a:rPr>
              <a:t>etc.</a:t>
            </a:r>
            <a:br>
              <a:rPr lang="de-DE" b="1">
                <a:ea typeface="+mn-lt"/>
                <a:cs typeface="+mn-lt"/>
              </a:rPr>
            </a:br>
            <a:r>
              <a:rPr lang="de-DE" b="1">
                <a:ea typeface="+mn-lt"/>
                <a:cs typeface="+mn-lt"/>
              </a:rPr>
              <a:t> … </a:t>
            </a:r>
            <a:r>
              <a:rPr lang="de-DE" err="1">
                <a:ea typeface="+mn-lt"/>
                <a:cs typeface="+mn-lt"/>
              </a:rPr>
              <a:t>information</a:t>
            </a:r>
            <a:r>
              <a:rPr lang="de-DE">
                <a:ea typeface="+mn-lt"/>
                <a:cs typeface="+mn-lt"/>
              </a:rPr>
              <a:t>.</a:t>
            </a:r>
            <a:endParaRPr lang="de-DE" b="1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2789F-C003-47A0-B912-701240DE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E08F4-835D-4015-936F-D8CDC8BB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2D70A-79D8-446C-8067-35273182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25CDB3-B956-421B-BEF0-703E86AA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E41-47E1-4DD2-B026-01F8FFF61CAD}" type="datetime2">
              <a:rPr lang="en-US" smtClean="0"/>
              <a:t>Tuesday, January 28, 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BFD8F1-8C33-41EB-B7A8-D73FC26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344668-BBA1-4FA7-893C-EE79F8D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t>4</a:t>
            </a:fld>
            <a:endParaRPr lang="en-US"/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7E512CA-DC51-4B9A-A625-FC778F36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12" y="57037"/>
            <a:ext cx="4835236" cy="6727939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5D0F9B7-231D-4A7E-99B4-FC3417751600}"/>
              </a:ext>
            </a:extLst>
          </p:cNvPr>
          <p:cNvCxnSpPr/>
          <p:nvPr/>
        </p:nvCxnSpPr>
        <p:spPr>
          <a:xfrm flipH="1">
            <a:off x="7748953" y="2350478"/>
            <a:ext cx="1125416" cy="62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C17A9EC-9475-4E46-83EC-F4275BB19A39}"/>
              </a:ext>
            </a:extLst>
          </p:cNvPr>
          <p:cNvSpPr txBox="1"/>
          <p:nvPr/>
        </p:nvSpPr>
        <p:spPr>
          <a:xfrm>
            <a:off x="8900013" y="19716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Name, </a:t>
            </a:r>
            <a:r>
              <a:rPr lang="de-DE" err="1">
                <a:cs typeface="Calibri"/>
              </a:rPr>
              <a:t>Birthdate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Visiting</a:t>
            </a:r>
            <a:r>
              <a:rPr lang="de-DE">
                <a:cs typeface="Calibri"/>
              </a:rPr>
              <a:t> date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E3B1D42-D6AE-4A84-BB57-7402C36AF658}"/>
              </a:ext>
            </a:extLst>
          </p:cNvPr>
          <p:cNvCxnSpPr>
            <a:cxnSpLocks/>
          </p:cNvCxnSpPr>
          <p:nvPr/>
        </p:nvCxnSpPr>
        <p:spPr>
          <a:xfrm flipH="1">
            <a:off x="8077198" y="3159370"/>
            <a:ext cx="1219200" cy="66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B5E7979-8DBA-4337-AB37-BF3808D9E48B}"/>
              </a:ext>
            </a:extLst>
          </p:cNvPr>
          <p:cNvSpPr txBox="1"/>
          <p:nvPr/>
        </p:nvSpPr>
        <p:spPr>
          <a:xfrm>
            <a:off x="9324243" y="28882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Medical </a:t>
            </a:r>
            <a:r>
              <a:rPr lang="de-DE" err="1">
                <a:cs typeface="Calibri"/>
              </a:rPr>
              <a:t>history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17A15A9-E6D2-4865-BCB3-EE8EA3DF0BED}"/>
              </a:ext>
            </a:extLst>
          </p:cNvPr>
          <p:cNvCxnSpPr>
            <a:cxnSpLocks/>
          </p:cNvCxnSpPr>
          <p:nvPr/>
        </p:nvCxnSpPr>
        <p:spPr>
          <a:xfrm flipH="1">
            <a:off x="8077197" y="4519246"/>
            <a:ext cx="1219200" cy="66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B1283A8-8471-433C-AFD8-97459B268449}"/>
              </a:ext>
            </a:extLst>
          </p:cNvPr>
          <p:cNvSpPr txBox="1"/>
          <p:nvPr/>
        </p:nvSpPr>
        <p:spPr>
          <a:xfrm>
            <a:off x="9209210" y="42034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Psychopathlogical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0769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B4515-C757-47F7-96CC-E7BC9C2C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Data </a:t>
            </a:r>
            <a:r>
              <a:rPr lang="de-DE" err="1">
                <a:ea typeface="+mj-lt"/>
                <a:cs typeface="+mj-lt"/>
              </a:rPr>
              <a:t>privacy</a:t>
            </a:r>
            <a:r>
              <a:rPr lang="de-DE">
                <a:ea typeface="+mj-lt"/>
                <a:cs typeface="+mj-lt"/>
              </a:rPr>
              <a:t> </a:t>
            </a:r>
            <a:br>
              <a:rPr lang="en-US"/>
            </a:br>
            <a:r>
              <a:rPr lang="de-DE" sz="3200">
                <a:ea typeface="+mj-lt"/>
                <a:cs typeface="+mj-lt"/>
              </a:rPr>
              <a:t>&amp; and </a:t>
            </a:r>
            <a:r>
              <a:rPr lang="de-DE" sz="3200" err="1">
                <a:ea typeface="+mj-lt"/>
                <a:cs typeface="+mj-lt"/>
              </a:rPr>
              <a:t>its</a:t>
            </a:r>
            <a:r>
              <a:rPr lang="de-DE" sz="3200">
                <a:ea typeface="+mj-lt"/>
                <a:cs typeface="+mj-lt"/>
              </a:rPr>
              <a:t> </a:t>
            </a:r>
            <a:r>
              <a:rPr lang="de-DE" sz="3200" err="1">
                <a:ea typeface="+mj-lt"/>
                <a:cs typeface="+mj-lt"/>
              </a:rPr>
              <a:t>problems</a:t>
            </a:r>
            <a:r>
              <a:rPr lang="de-DE" sz="3200">
                <a:ea typeface="+mj-lt"/>
                <a:cs typeface="+mj-lt"/>
              </a:rPr>
              <a:t> </a:t>
            </a:r>
            <a:r>
              <a:rPr lang="de-DE" sz="3200" err="1">
                <a:ea typeface="+mj-lt"/>
                <a:cs typeface="+mj-lt"/>
              </a:rPr>
              <a:t>for</a:t>
            </a:r>
            <a:r>
              <a:rPr lang="de-DE" sz="3200">
                <a:ea typeface="+mj-lt"/>
                <a:cs typeface="+mj-lt"/>
              </a:rPr>
              <a:t> </a:t>
            </a:r>
            <a:r>
              <a:rPr lang="de-DE" sz="3200" err="1">
                <a:ea typeface="+mj-lt"/>
                <a:cs typeface="+mj-lt"/>
              </a:rPr>
              <a:t>research</a:t>
            </a:r>
            <a:endParaRPr lang="de-DE" sz="320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9B7FB-0C52-49AC-B08E-9559C1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>
                <a:ea typeface="+mn-lt"/>
                <a:cs typeface="+mn-lt"/>
              </a:rPr>
              <a:t>Electronic </a:t>
            </a:r>
            <a:r>
              <a:rPr lang="de-DE" err="1">
                <a:ea typeface="+mn-lt"/>
                <a:cs typeface="+mn-lt"/>
              </a:rPr>
              <a:t>health</a:t>
            </a:r>
            <a:r>
              <a:rPr lang="de-DE">
                <a:ea typeface="+mn-lt"/>
                <a:cs typeface="+mn-lt"/>
              </a:rPr>
              <a:t> care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personal</a:t>
            </a:r>
            <a:endParaRPr lang="de-DE">
              <a:cs typeface="Calibri" panose="020F0502020204030204"/>
            </a:endParaRPr>
          </a:p>
          <a:p>
            <a:pPr lvl="1"/>
            <a:r>
              <a:rPr lang="de-DE" err="1">
                <a:ea typeface="+mn-lt"/>
                <a:cs typeface="+mn-lt"/>
              </a:rPr>
              <a:t>How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protect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patients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privacy</a:t>
            </a:r>
            <a:r>
              <a:rPr lang="de-DE">
                <a:ea typeface="+mn-lt"/>
                <a:cs typeface="+mn-lt"/>
              </a:rPr>
              <a:t> ?</a:t>
            </a:r>
            <a:endParaRPr lang="de-DE"/>
          </a:p>
          <a:p>
            <a:pPr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anonymize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not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anonymize</a:t>
            </a:r>
            <a:r>
              <a:rPr lang="de-DE">
                <a:ea typeface="+mn-lt"/>
                <a:cs typeface="+mn-lt"/>
              </a:rPr>
              <a:t>?</a:t>
            </a:r>
            <a:endParaRPr lang="de-DE"/>
          </a:p>
          <a:p>
            <a:pPr marL="971550" lvl="1" indent="-285750"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What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makes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anonymous</a:t>
            </a:r>
            <a:r>
              <a:rPr lang="de-DE">
                <a:ea typeface="+mn-lt"/>
                <a:cs typeface="+mn-lt"/>
              </a:rPr>
              <a:t> ?</a:t>
            </a:r>
            <a:endParaRPr lang="de-DE"/>
          </a:p>
          <a:p>
            <a:pPr marL="971550" lvl="1" indent="-285750"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Define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categories</a:t>
            </a:r>
            <a:r>
              <a:rPr lang="de-DE">
                <a:ea typeface="+mn-lt"/>
                <a:cs typeface="+mn-lt"/>
              </a:rPr>
              <a:t> </a:t>
            </a:r>
            <a:endParaRPr lang="de-DE"/>
          </a:p>
          <a:p>
            <a:pPr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How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ensure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sufficient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quality</a:t>
            </a:r>
            <a:r>
              <a:rPr lang="de-DE">
                <a:ea typeface="+mn-lt"/>
                <a:cs typeface="+mn-lt"/>
              </a:rPr>
              <a:t> ?</a:t>
            </a:r>
            <a:endParaRPr lang="de-DE"/>
          </a:p>
          <a:p>
            <a:pPr marL="9715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Data still </a:t>
            </a:r>
            <a:r>
              <a:rPr lang="de-DE" err="1">
                <a:ea typeface="+mn-lt"/>
                <a:cs typeface="+mn-lt"/>
              </a:rPr>
              <a:t>meaningful</a:t>
            </a:r>
            <a:r>
              <a:rPr lang="de-DE">
                <a:ea typeface="+mn-lt"/>
                <a:cs typeface="+mn-lt"/>
              </a:rPr>
              <a:t> after all ?</a:t>
            </a:r>
            <a:endParaRPr lang="de-DE"/>
          </a:p>
          <a:p>
            <a:pPr lvl="1" indent="0">
              <a:buNone/>
            </a:pPr>
            <a:endParaRPr lang="de-DE">
              <a:cs typeface="Calibri"/>
            </a:endParaRPr>
          </a:p>
          <a:p>
            <a:pPr marL="457200" lvl="1" indent="0">
              <a:buNone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DE8FF-2525-48F4-BBB5-261130CA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5D410-8C3F-481D-AA52-A2ECFFF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5A768-CE15-4199-9F76-85DB7ABB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96A597-5030-4D32-A5E5-725CBB7EAFE4}"/>
              </a:ext>
            </a:extLst>
          </p:cNvPr>
          <p:cNvSpPr txBox="1"/>
          <p:nvPr/>
        </p:nvSpPr>
        <p:spPr>
          <a:xfrm>
            <a:off x="832339" y="5849815"/>
            <a:ext cx="919089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>
                <a:ea typeface="+mn-lt"/>
                <a:cs typeface="+mn-lt"/>
              </a:rPr>
              <a:t>Oreilly.com: </a:t>
            </a:r>
            <a:r>
              <a:rPr lang="de-DE" sz="1600" i="1" err="1">
                <a:ea typeface="+mn-lt"/>
                <a:cs typeface="+mn-lt"/>
              </a:rPr>
              <a:t>Anonymizing</a:t>
            </a:r>
            <a:r>
              <a:rPr lang="de-DE" sz="1600" i="1">
                <a:ea typeface="+mn-lt"/>
                <a:cs typeface="+mn-lt"/>
              </a:rPr>
              <a:t> Health Data</a:t>
            </a:r>
            <a:r>
              <a:rPr lang="de-DE" sz="160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by</a:t>
            </a:r>
            <a:r>
              <a:rPr lang="de-DE" sz="1600">
                <a:ea typeface="+mn-lt"/>
                <a:cs typeface="+mn-lt"/>
              </a:rPr>
              <a:t> Luk </a:t>
            </a:r>
            <a:r>
              <a:rPr lang="de-DE" sz="1600" err="1">
                <a:ea typeface="+mn-lt"/>
                <a:cs typeface="+mn-lt"/>
              </a:rPr>
              <a:t>Arbuckle</a:t>
            </a:r>
            <a:r>
              <a:rPr lang="de-DE" sz="1600">
                <a:ea typeface="+mn-lt"/>
                <a:cs typeface="+mn-lt"/>
              </a:rPr>
              <a:t>, Khaled El </a:t>
            </a:r>
            <a:r>
              <a:rPr lang="de-DE" sz="1600" err="1">
                <a:ea typeface="+mn-lt"/>
                <a:cs typeface="+mn-lt"/>
              </a:rPr>
              <a:t>Emam</a:t>
            </a:r>
            <a:endParaRPr lang="de-DE" sz="1600" err="1"/>
          </a:p>
          <a:p>
            <a:pPr algn="l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A19BA-B454-42F3-A88A-D09CB5DF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Approaches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199E7-93F1-478B-AECD-992AD200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Reading/Writing Word </a:t>
            </a:r>
            <a:r>
              <a:rPr lang="de-DE" err="1">
                <a:cs typeface="Calibri"/>
              </a:rPr>
              <a:t>documents</a:t>
            </a:r>
          </a:p>
          <a:p>
            <a:endParaRPr lang="de-DE">
              <a:cs typeface="Calibri"/>
            </a:endParaRPr>
          </a:p>
          <a:p>
            <a:r>
              <a:rPr lang="de-DE" b="1">
                <a:cs typeface="Calibri"/>
              </a:rPr>
              <a:t>Text </a:t>
            </a:r>
            <a:r>
              <a:rPr lang="de-DE" b="1" err="1">
                <a:cs typeface="Calibri"/>
              </a:rPr>
              <a:t>mining</a:t>
            </a:r>
            <a:r>
              <a:rPr lang="de-DE">
                <a:cs typeface="Calibri"/>
              </a:rPr>
              <a:t> and </a:t>
            </a:r>
            <a:r>
              <a:rPr lang="de-DE" b="1" err="1">
                <a:cs typeface="Calibri"/>
              </a:rPr>
              <a:t>RegEx</a:t>
            </a:r>
            <a:r>
              <a:rPr lang="de-DE" b="1">
                <a:cs typeface="Calibri"/>
              </a:rPr>
              <a:t> 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automatic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anonymization</a:t>
            </a:r>
            <a:r>
              <a:rPr lang="de-DE">
                <a:cs typeface="Calibri"/>
              </a:rPr>
              <a:t> </a:t>
            </a:r>
            <a:br>
              <a:rPr lang="de-DE">
                <a:cs typeface="Calibri"/>
              </a:rPr>
            </a:b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Solution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non-IT Users -&gt; </a:t>
            </a:r>
            <a:r>
              <a:rPr lang="de-DE" b="1" err="1">
                <a:ea typeface="+mn-lt"/>
                <a:cs typeface="+mn-lt"/>
              </a:rPr>
              <a:t>G</a:t>
            </a:r>
            <a:r>
              <a:rPr lang="de-DE" err="1">
                <a:ea typeface="+mn-lt"/>
                <a:cs typeface="+mn-lt"/>
              </a:rPr>
              <a:t>raphical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b="1">
                <a:ea typeface="+mn-lt"/>
                <a:cs typeface="+mn-lt"/>
              </a:rPr>
              <a:t>U</a:t>
            </a:r>
            <a:r>
              <a:rPr lang="de-DE">
                <a:ea typeface="+mn-lt"/>
                <a:cs typeface="+mn-lt"/>
              </a:rPr>
              <a:t>ser </a:t>
            </a:r>
            <a:r>
              <a:rPr lang="de-DE" b="1">
                <a:ea typeface="+mn-lt"/>
                <a:cs typeface="+mn-lt"/>
              </a:rPr>
              <a:t>I</a:t>
            </a:r>
            <a:r>
              <a:rPr lang="de-DE">
                <a:ea typeface="+mn-lt"/>
                <a:cs typeface="+mn-lt"/>
              </a:rPr>
              <a:t>nterface</a:t>
            </a:r>
            <a:br>
              <a:rPr lang="de-DE">
                <a:ea typeface="+mn-lt"/>
                <a:cs typeface="+mn-lt"/>
              </a:rPr>
            </a:b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User </a:t>
            </a:r>
            <a:r>
              <a:rPr lang="de-DE" err="1">
                <a:ea typeface="+mn-lt"/>
                <a:cs typeface="+mn-lt"/>
              </a:rPr>
              <a:t>interaction</a:t>
            </a:r>
            <a:r>
              <a:rPr lang="de-DE">
                <a:ea typeface="+mn-lt"/>
                <a:cs typeface="+mn-lt"/>
              </a:rPr>
              <a:t> 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4194B-B75F-42B8-8338-592A2B3D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E8A0-C859-419B-8B8A-C4A4DDB5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F8226A-F386-4F3E-9F74-253529D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Grafik 7" descr="Ein Bild, das Essen enthält.&#10;&#10;Mit sehr hoher Zuverlässigkeit generierte Beschreibung">
            <a:extLst>
              <a:ext uri="{FF2B5EF4-FFF2-40B4-BE49-F238E27FC236}">
                <a16:creationId xmlns:a16="http://schemas.microsoft.com/office/drawing/2014/main" id="{08AF09EF-BE40-4123-BD41-D4B99BCA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29" y="3165414"/>
            <a:ext cx="2341419" cy="1321378"/>
          </a:xfrm>
          <a:prstGeom prst="rect">
            <a:avLst/>
          </a:prstGeom>
        </p:spPr>
      </p:pic>
      <p:pic>
        <p:nvPicPr>
          <p:cNvPr id="9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46086B0-1A85-461A-BBE8-66C91601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64" y="4787734"/>
            <a:ext cx="2175164" cy="1176528"/>
          </a:xfrm>
          <a:prstGeom prst="rect">
            <a:avLst/>
          </a:prstGeom>
        </p:spPr>
      </p:pic>
      <p:pic>
        <p:nvPicPr>
          <p:cNvPr id="8" name="Grafik 9" descr="Ein Bild, das Uhr,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27129624-62D8-4292-B445-A2054B43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1975044"/>
            <a:ext cx="2743200" cy="7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D2E69-C533-4303-9AEF-B9DD1865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Workflow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4134-3802-4157-9562-D286905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9AFC-9BB6-4334-A71C-30944D564D81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72193-5A36-49AF-9A98-12C0FC36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</a:t>
            </a:r>
            <a:r>
              <a:rPr lang="de-DE" err="1"/>
              <a:t>Informatics</a:t>
            </a:r>
            <a:r>
              <a:rPr lang="de-DE"/>
              <a:t> (LSI)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CCDBD-EC25-4758-B67E-A5D4E5B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55774611-FC7E-4FFE-9F04-B0259C03E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676"/>
            <a:ext cx="10515600" cy="4329236"/>
          </a:xfrm>
        </p:spPr>
      </p:pic>
    </p:spTree>
    <p:extLst>
      <p:ext uri="{BB962C8B-B14F-4D97-AF65-F5344CB8AC3E}">
        <p14:creationId xmlns:p14="http://schemas.microsoft.com/office/powerpoint/2010/main" val="368194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C7AE4-8267-4BFC-976E-93D9A696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Stanford NLP and further annotations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47F3E-5B0A-4B41-9853-D11AD4E58A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Named Entity Recognition API for </a:t>
            </a:r>
            <a:r>
              <a:rPr lang="en-US" b="1">
                <a:cs typeface="Calibri"/>
              </a:rPr>
              <a:t>German</a:t>
            </a:r>
            <a:r>
              <a:rPr lang="en-US">
                <a:cs typeface="Calibri"/>
              </a:rPr>
              <a:t> cores</a:t>
            </a:r>
          </a:p>
          <a:p>
            <a:r>
              <a:rPr lang="en-US" b="1" err="1">
                <a:cs typeface="Calibri"/>
              </a:rPr>
              <a:t>RegEx</a:t>
            </a:r>
            <a:r>
              <a:rPr lang="en-US" b="1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-&gt; Entities: PERSON, ADDRESS,ORGA,DATE,GENDER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156525-AD11-4356-BC79-F6C001C8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08F0B8-FCE1-477E-9501-C9D43B7A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22A82-9675-4A5D-98F8-AAB47C3F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Inhaltsplatzhalter 11" descr="Ein Bild, das Uhr enthält.&#10;&#10;Automatisch generierte Beschreibung">
            <a:extLst>
              <a:ext uri="{FF2B5EF4-FFF2-40B4-BE49-F238E27FC236}">
                <a16:creationId xmlns:a16="http://schemas.microsoft.com/office/drawing/2014/main" id="{CE5513FD-4E5F-4A29-9B57-EC3A11293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229" r="5062"/>
          <a:stretch/>
        </p:blipFill>
        <p:spPr>
          <a:xfrm>
            <a:off x="6172200" y="2812849"/>
            <a:ext cx="5181600" cy="237688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DB9CF390-DB16-4D3A-865A-14A67BAFF544}"/>
              </a:ext>
            </a:extLst>
          </p:cNvPr>
          <p:cNvSpPr/>
          <p:nvPr/>
        </p:nvSpPr>
        <p:spPr>
          <a:xfrm>
            <a:off x="6764784" y="2780130"/>
            <a:ext cx="710213" cy="2407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4D75DD-1DBA-4787-9B19-1B0E22E02D80}"/>
              </a:ext>
            </a:extLst>
          </p:cNvPr>
          <p:cNvSpPr txBox="1"/>
          <p:nvPr/>
        </p:nvSpPr>
        <p:spPr>
          <a:xfrm>
            <a:off x="711684" y="5885047"/>
            <a:ext cx="11053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Thinz</a:t>
            </a:r>
            <a:r>
              <a:rPr lang="de-DE" sz="1200">
                <a:ea typeface="+mn-lt"/>
                <a:cs typeface="+mn-lt"/>
              </a:rPr>
              <a:t> Jenny Rose </a:t>
            </a:r>
            <a:r>
              <a:rPr lang="de-DE" sz="1200" err="1">
                <a:ea typeface="+mn-lt"/>
                <a:cs typeface="+mn-lt"/>
              </a:rPr>
              <a:t>Finkel</a:t>
            </a:r>
            <a:r>
              <a:rPr lang="de-DE" sz="1200">
                <a:ea typeface="+mn-lt"/>
                <a:cs typeface="+mn-lt"/>
              </a:rPr>
              <a:t>, </a:t>
            </a:r>
            <a:r>
              <a:rPr lang="de-DE" sz="1200" err="1">
                <a:ea typeface="+mn-lt"/>
                <a:cs typeface="+mn-lt"/>
              </a:rPr>
              <a:t>Trond</a:t>
            </a:r>
            <a:r>
              <a:rPr lang="de-DE" sz="1200">
                <a:ea typeface="+mn-lt"/>
                <a:cs typeface="+mn-lt"/>
              </a:rPr>
              <a:t> </a:t>
            </a:r>
            <a:r>
              <a:rPr lang="de-DE" sz="1200" err="1">
                <a:ea typeface="+mn-lt"/>
                <a:cs typeface="+mn-lt"/>
              </a:rPr>
              <a:t>Grenager</a:t>
            </a:r>
            <a:r>
              <a:rPr lang="de-DE" sz="1200">
                <a:ea typeface="+mn-lt"/>
                <a:cs typeface="+mn-lt"/>
              </a:rPr>
              <a:t>, and Christopher Manning. 2005. </a:t>
            </a:r>
            <a:r>
              <a:rPr lang="de-DE" sz="1200" err="1">
                <a:ea typeface="+mn-lt"/>
                <a:cs typeface="+mn-lt"/>
              </a:rPr>
              <a:t>Incorporating</a:t>
            </a:r>
            <a:r>
              <a:rPr lang="de-DE" sz="1200">
                <a:ea typeface="+mn-lt"/>
                <a:cs typeface="+mn-lt"/>
              </a:rPr>
              <a:t> Non-</a:t>
            </a:r>
            <a:r>
              <a:rPr lang="de-DE" sz="1200" err="1">
                <a:ea typeface="+mn-lt"/>
                <a:cs typeface="+mn-lt"/>
              </a:rPr>
              <a:t>local</a:t>
            </a:r>
            <a:r>
              <a:rPr lang="de-DE" sz="1200">
                <a:ea typeface="+mn-lt"/>
                <a:cs typeface="+mn-lt"/>
              </a:rPr>
              <a:t> Information </a:t>
            </a:r>
            <a:r>
              <a:rPr lang="de-DE" sz="1200" err="1">
                <a:ea typeface="+mn-lt"/>
                <a:cs typeface="+mn-lt"/>
              </a:rPr>
              <a:t>into</a:t>
            </a:r>
            <a:r>
              <a:rPr lang="de-DE" sz="1200">
                <a:ea typeface="+mn-lt"/>
                <a:cs typeface="+mn-lt"/>
              </a:rPr>
              <a:t> Information </a:t>
            </a:r>
            <a:r>
              <a:rPr lang="de-DE" sz="1200" err="1">
                <a:ea typeface="+mn-lt"/>
                <a:cs typeface="+mn-lt"/>
              </a:rPr>
              <a:t>Extraction</a:t>
            </a:r>
            <a:r>
              <a:rPr lang="de-DE" sz="1200">
                <a:ea typeface="+mn-lt"/>
                <a:cs typeface="+mn-lt"/>
              </a:rPr>
              <a:t> Systems </a:t>
            </a:r>
            <a:r>
              <a:rPr lang="de-DE" sz="1200" err="1">
                <a:ea typeface="+mn-lt"/>
                <a:cs typeface="+mn-lt"/>
              </a:rPr>
              <a:t>by</a:t>
            </a:r>
            <a:r>
              <a:rPr lang="de-DE" sz="1200">
                <a:ea typeface="+mn-lt"/>
                <a:cs typeface="+mn-lt"/>
              </a:rPr>
              <a:t> Gibbs Sampling. </a:t>
            </a:r>
            <a:r>
              <a:rPr lang="de-DE" sz="1200" i="1">
                <a:ea typeface="+mn-lt"/>
                <a:cs typeface="+mn-lt"/>
              </a:rPr>
              <a:t>Proceedings </a:t>
            </a:r>
            <a:r>
              <a:rPr lang="de-DE" sz="1200" i="1" err="1">
                <a:ea typeface="+mn-lt"/>
                <a:cs typeface="+mn-lt"/>
              </a:rPr>
              <a:t>of</a:t>
            </a:r>
            <a:r>
              <a:rPr lang="de-DE" sz="1200" i="1">
                <a:ea typeface="+mn-lt"/>
                <a:cs typeface="+mn-lt"/>
              </a:rPr>
              <a:t> </a:t>
            </a:r>
            <a:r>
              <a:rPr lang="de-DE" sz="1200" i="1" err="1">
                <a:ea typeface="+mn-lt"/>
                <a:cs typeface="+mn-lt"/>
              </a:rPr>
              <a:t>the</a:t>
            </a:r>
            <a:r>
              <a:rPr lang="de-DE" sz="1200" i="1">
                <a:ea typeface="+mn-lt"/>
                <a:cs typeface="+mn-lt"/>
              </a:rPr>
              <a:t> 43nd Annual Meeting </a:t>
            </a:r>
            <a:r>
              <a:rPr lang="de-DE" sz="1200" i="1" err="1">
                <a:ea typeface="+mn-lt"/>
                <a:cs typeface="+mn-lt"/>
              </a:rPr>
              <a:t>of</a:t>
            </a:r>
            <a:r>
              <a:rPr lang="de-DE" sz="1200" i="1">
                <a:ea typeface="+mn-lt"/>
                <a:cs typeface="+mn-lt"/>
              </a:rPr>
              <a:t> </a:t>
            </a:r>
            <a:r>
              <a:rPr lang="de-DE" sz="1200" i="1" err="1">
                <a:ea typeface="+mn-lt"/>
                <a:cs typeface="+mn-lt"/>
              </a:rPr>
              <a:t>the</a:t>
            </a:r>
            <a:r>
              <a:rPr lang="de-DE" sz="1200" i="1">
                <a:ea typeface="+mn-lt"/>
                <a:cs typeface="+mn-lt"/>
              </a:rPr>
              <a:t> </a:t>
            </a:r>
            <a:r>
              <a:rPr lang="de-DE" sz="1200" i="1" err="1">
                <a:ea typeface="+mn-lt"/>
                <a:cs typeface="+mn-lt"/>
              </a:rPr>
              <a:t>Association</a:t>
            </a:r>
            <a:r>
              <a:rPr lang="de-DE" sz="1200" i="1">
                <a:ea typeface="+mn-lt"/>
                <a:cs typeface="+mn-lt"/>
              </a:rPr>
              <a:t> </a:t>
            </a:r>
            <a:r>
              <a:rPr lang="de-DE" sz="1200" i="1" err="1">
                <a:ea typeface="+mn-lt"/>
                <a:cs typeface="+mn-lt"/>
              </a:rPr>
              <a:t>for</a:t>
            </a:r>
            <a:r>
              <a:rPr lang="de-DE" sz="1200" i="1">
                <a:ea typeface="+mn-lt"/>
                <a:cs typeface="+mn-lt"/>
              </a:rPr>
              <a:t> Computational </a:t>
            </a:r>
            <a:r>
              <a:rPr lang="de-DE" sz="1200" i="1" err="1">
                <a:ea typeface="+mn-lt"/>
                <a:cs typeface="+mn-lt"/>
              </a:rPr>
              <a:t>Linguistics</a:t>
            </a:r>
            <a:r>
              <a:rPr lang="de-DE" sz="1200" i="1">
                <a:ea typeface="+mn-lt"/>
                <a:cs typeface="+mn-lt"/>
              </a:rPr>
              <a:t> (ACL 2005),</a:t>
            </a:r>
            <a:r>
              <a:rPr lang="de-DE" sz="1200">
                <a:ea typeface="+mn-lt"/>
                <a:cs typeface="+mn-lt"/>
              </a:rPr>
              <a:t> pp. 363-370.</a:t>
            </a:r>
            <a:r>
              <a:rPr lang="de-DE" sz="1200"/>
              <a:t>ufügen</a:t>
            </a:r>
          </a:p>
        </p:txBody>
      </p:sp>
    </p:spTree>
    <p:extLst>
      <p:ext uri="{BB962C8B-B14F-4D97-AF65-F5344CB8AC3E}">
        <p14:creationId xmlns:p14="http://schemas.microsoft.com/office/powerpoint/2010/main" val="104764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1054F-65E2-4478-A807-51F421BB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Brat rapid annotation 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94DBB9-EEA3-44CB-9D03-73EB9D9B3E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Annotation viewer</a:t>
            </a:r>
          </a:p>
          <a:p>
            <a:r>
              <a:rPr lang="en-US"/>
              <a:t>Enables to add/edit/delete annotations in a text</a:t>
            </a:r>
          </a:p>
          <a:p>
            <a:r>
              <a:rPr lang="en-US"/>
              <a:t>Text saved as .txt file and annotations in .</a:t>
            </a:r>
            <a:r>
              <a:rPr lang="en-US" err="1"/>
              <a:t>ann</a:t>
            </a:r>
            <a:r>
              <a:rPr lang="en-US"/>
              <a:t> file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5B43-8F8E-4EBB-B56C-D0538D20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050A-4E94-40BB-AF40-0B5E5F488076}" type="datetime2">
              <a:rPr lang="en-US" smtClean="0"/>
              <a:pPr/>
              <a:t>Tuesday, January 28, 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BF565A-2083-45CB-9FE9-2C46641C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Life Science Informatics (LSI)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6F073F-89A6-436D-9476-A6692BA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C045-185D-4B0C-992B-C0E4DD72075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482D6E-BD4C-4798-B854-F660DBDEE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" r="67214" b="64876"/>
          <a:stretch/>
        </p:blipFill>
        <p:spPr>
          <a:xfrm>
            <a:off x="5546322" y="2254777"/>
            <a:ext cx="5741401" cy="3011211"/>
          </a:xfrm>
        </p:spPr>
      </p:pic>
    </p:spTree>
    <p:extLst>
      <p:ext uri="{BB962C8B-B14F-4D97-AF65-F5344CB8AC3E}">
        <p14:creationId xmlns:p14="http://schemas.microsoft.com/office/powerpoint/2010/main" val="8015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8CC669ED-0585-4AA5-925D-76F757067321}" vid="{133ED222-FBEC-4C92-8788-866875BAA9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Standard_blaue_Linie_real</Template>
  <TotalTime>0</TotalTim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</vt:lpstr>
      <vt:lpstr>Electronic health care records (EHR) anonymizer</vt:lpstr>
      <vt:lpstr>Outline</vt:lpstr>
      <vt:lpstr>Electronic Health Care records </vt:lpstr>
      <vt:lpstr>PowerPoint Presentation</vt:lpstr>
      <vt:lpstr>Data privacy  &amp; and its problems for research</vt:lpstr>
      <vt:lpstr>Approaches</vt:lpstr>
      <vt:lpstr>Workflow</vt:lpstr>
      <vt:lpstr>Stanford NLP and further annotations</vt:lpstr>
      <vt:lpstr>Brat rapid annotation tool</vt:lpstr>
      <vt:lpstr>Graphical user interface (GUI)</vt:lpstr>
      <vt:lpstr>Graphical user interface (Main)</vt:lpstr>
      <vt:lpstr>Graphical user interface (Buttons)</vt:lpstr>
      <vt:lpstr>Defined Classes</vt:lpstr>
      <vt:lpstr>Anonymizer</vt:lpstr>
      <vt:lpstr>Anonymizer</vt:lpstr>
      <vt:lpstr>Feedback Loop: Part I</vt:lpstr>
      <vt:lpstr>Feedback Loop: Part II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health care (EHR) anonymizer</dc:title>
  <dc:creator>Alex Hoch</dc:creator>
  <cp:revision>1</cp:revision>
  <dcterms:created xsi:type="dcterms:W3CDTF">2020-01-25T17:43:48Z</dcterms:created>
  <dcterms:modified xsi:type="dcterms:W3CDTF">2020-01-28T12:59:12Z</dcterms:modified>
</cp:coreProperties>
</file>