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10951E-0EF4-4C06-A4B6-170FC506E3EA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1_2" csCatId="accent1" phldr="1"/>
      <dgm:spPr/>
    </dgm:pt>
    <dgm:pt modelId="{01A9DB97-828A-41E5-A7BE-16AEBC18589C}">
      <dgm:prSet phldrT="[文本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 sz="3600" b="1" i="1" baseline="0" dirty="0" smtClean="0">
            <a:solidFill>
              <a:srgbClr val="C00000"/>
            </a:solidFill>
            <a:latin typeface="华文行楷" pitchFamily="2" charset="-122"/>
            <a:ea typeface="华文行楷" pitchFamily="2" charset="-122"/>
          </a:endParaRPr>
        </a:p>
      </dgm:t>
    </dgm:pt>
    <dgm:pt modelId="{B3DDE1A4-4B01-4D98-A389-998B55EF76BF}" type="parTrans" cxnId="{D1A6010D-D509-4B71-A4A2-E6025544910B}">
      <dgm:prSet/>
      <dgm:spPr/>
      <dgm:t>
        <a:bodyPr/>
        <a:lstStyle/>
        <a:p>
          <a:endParaRPr lang="zh-CN" altLang="en-US"/>
        </a:p>
      </dgm:t>
    </dgm:pt>
    <dgm:pt modelId="{7FC56EA0-0E93-4C5F-9112-5C1DD0D86FA2}" type="sibTrans" cxnId="{D1A6010D-D509-4B71-A4A2-E6025544910B}">
      <dgm:prSet/>
      <dgm:spPr/>
      <dgm:t>
        <a:bodyPr/>
        <a:lstStyle/>
        <a:p>
          <a:endParaRPr lang="zh-CN" altLang="en-US"/>
        </a:p>
      </dgm:t>
    </dgm:pt>
    <dgm:pt modelId="{F8CDC80B-3717-4C38-BC95-9830C4CC4E48}" type="pres">
      <dgm:prSet presAssocID="{E710951E-0EF4-4C06-A4B6-170FC506E3EA}" presName="Name0" presStyleCnt="0">
        <dgm:presLayoutVars>
          <dgm:chMax/>
          <dgm:chPref/>
          <dgm:dir/>
        </dgm:presLayoutVars>
      </dgm:prSet>
      <dgm:spPr/>
    </dgm:pt>
    <dgm:pt modelId="{C4B7665A-C660-4F4B-B396-85BAEAADB267}" type="pres">
      <dgm:prSet presAssocID="{01A9DB97-828A-41E5-A7BE-16AEBC18589C}" presName="composite" presStyleCnt="0"/>
      <dgm:spPr/>
    </dgm:pt>
    <dgm:pt modelId="{7E6E88A0-93AB-41F1-9AE5-16095016D224}" type="pres">
      <dgm:prSet presAssocID="{01A9DB97-828A-41E5-A7BE-16AEBC18589C}" presName="Accent" presStyleLbl="alignNode1" presStyleIdx="0" presStyleCnt="1" custLinFactNeighborX="40" custLinFactNeighborY="11236">
        <dgm:presLayoutVars>
          <dgm:chMax val="0"/>
          <dgm:chPref val="0"/>
        </dgm:presLayoutVars>
      </dgm:prSet>
      <dgm:spPr/>
    </dgm:pt>
    <dgm:pt modelId="{528B0785-1E20-46A2-A444-58EB4A16EE1F}" type="pres">
      <dgm:prSet presAssocID="{01A9DB97-828A-41E5-A7BE-16AEBC18589C}" presName="Image" presStyleLbl="bgImgPlace1" presStyleIdx="0" presStyleCnt="1" custLinFactNeighborX="675" custLinFactNeighborY="9237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9050DE32-BE04-4CA8-89C5-79AC710E5299}" type="pres">
      <dgm:prSet presAssocID="{01A9DB97-828A-41E5-A7BE-16AEBC18589C}" presName="Parent" presStyleLbl="fgAccFollowNode1" presStyleIdx="0" presStyleCnt="1" custScaleX="84307" custScaleY="84307" custLinFactNeighborX="-38" custLinFactNeighborY="159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F74DD1-94FE-4416-9443-D7DA3A7FA83F}" type="pres">
      <dgm:prSet presAssocID="{01A9DB97-828A-41E5-A7BE-16AEBC18589C}" presName="Space" presStyleCnt="0">
        <dgm:presLayoutVars>
          <dgm:chMax val="0"/>
          <dgm:chPref val="0"/>
        </dgm:presLayoutVars>
      </dgm:prSet>
      <dgm:spPr/>
    </dgm:pt>
  </dgm:ptLst>
  <dgm:cxnLst>
    <dgm:cxn modelId="{E2AC4475-5A25-454C-9D98-D58F331563C5}" type="presOf" srcId="{01A9DB97-828A-41E5-A7BE-16AEBC18589C}" destId="{9050DE32-BE04-4CA8-89C5-79AC710E5299}" srcOrd="0" destOrd="0" presId="urn:microsoft.com/office/officeart/2008/layout/AlternatingPictureCircles"/>
    <dgm:cxn modelId="{785A405B-1D46-4458-BA3F-2CB4CB561E1B}" type="presOf" srcId="{E710951E-0EF4-4C06-A4B6-170FC506E3EA}" destId="{F8CDC80B-3717-4C38-BC95-9830C4CC4E48}" srcOrd="0" destOrd="0" presId="urn:microsoft.com/office/officeart/2008/layout/AlternatingPictureCircles"/>
    <dgm:cxn modelId="{D1A6010D-D509-4B71-A4A2-E6025544910B}" srcId="{E710951E-0EF4-4C06-A4B6-170FC506E3EA}" destId="{01A9DB97-828A-41E5-A7BE-16AEBC18589C}" srcOrd="0" destOrd="0" parTransId="{B3DDE1A4-4B01-4D98-A389-998B55EF76BF}" sibTransId="{7FC56EA0-0E93-4C5F-9112-5C1DD0D86FA2}"/>
    <dgm:cxn modelId="{5C089092-4CBA-42AD-9B28-2125EC142546}" type="presParOf" srcId="{F8CDC80B-3717-4C38-BC95-9830C4CC4E48}" destId="{C4B7665A-C660-4F4B-B396-85BAEAADB267}" srcOrd="0" destOrd="0" presId="urn:microsoft.com/office/officeart/2008/layout/AlternatingPictureCircles"/>
    <dgm:cxn modelId="{C532614F-13A6-4A68-A211-03B3703F3087}" type="presParOf" srcId="{C4B7665A-C660-4F4B-B396-85BAEAADB267}" destId="{7E6E88A0-93AB-41F1-9AE5-16095016D224}" srcOrd="0" destOrd="0" presId="urn:microsoft.com/office/officeart/2008/layout/AlternatingPictureCircles"/>
    <dgm:cxn modelId="{AB117CF0-8E47-4FC5-9A63-8863A96A8080}" type="presParOf" srcId="{C4B7665A-C660-4F4B-B396-85BAEAADB267}" destId="{528B0785-1E20-46A2-A444-58EB4A16EE1F}" srcOrd="1" destOrd="0" presId="urn:microsoft.com/office/officeart/2008/layout/AlternatingPictureCircles"/>
    <dgm:cxn modelId="{4AB46C0A-5108-4D73-8332-34BF9F0CBA25}" type="presParOf" srcId="{C4B7665A-C660-4F4B-B396-85BAEAADB267}" destId="{9050DE32-BE04-4CA8-89C5-79AC710E5299}" srcOrd="2" destOrd="0" presId="urn:microsoft.com/office/officeart/2008/layout/AlternatingPictureCircles"/>
    <dgm:cxn modelId="{0BF87F6D-4160-4AA1-B961-3C2612046512}" type="presParOf" srcId="{C4B7665A-C660-4F4B-B396-85BAEAADB267}" destId="{1BF74DD1-94FE-4416-9443-D7DA3A7FA83F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114EF4-1E7F-4EB4-B0BD-AC78D1E4ACB1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7FCB9887-F470-4D56-B92E-E58B15405922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2C1C5802-D51D-478A-95FB-58055F0D6AB2}" type="parTrans" cxnId="{A548B4BE-B71B-4686-B634-3CEB41ED9D38}">
      <dgm:prSet/>
      <dgm:spPr/>
      <dgm:t>
        <a:bodyPr/>
        <a:lstStyle/>
        <a:p>
          <a:endParaRPr lang="zh-CN" altLang="en-US"/>
        </a:p>
      </dgm:t>
    </dgm:pt>
    <dgm:pt modelId="{FAFD9DC1-82D0-4B8F-8B17-078ABAEF5BB3}" type="sibTrans" cxnId="{A548B4BE-B71B-4686-B634-3CEB41ED9D38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  <dgm:t>
        <a:bodyPr/>
        <a:lstStyle/>
        <a:p>
          <a:endParaRPr lang="zh-CN" altLang="en-US"/>
        </a:p>
      </dgm:t>
    </dgm:pt>
    <dgm:pt modelId="{D7C5FB98-9E34-4B52-9B54-221ED1AE40A3}">
      <dgm:prSet phldrT="[文本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50EA3E01-BBCE-40C7-AF7F-BE3E6FF6B22D}" type="parTrans" cxnId="{8C5DF4C4-D702-4908-BA07-94FE48E67C08}">
      <dgm:prSet/>
      <dgm:spPr/>
      <dgm:t>
        <a:bodyPr/>
        <a:lstStyle/>
        <a:p>
          <a:endParaRPr lang="zh-CN" altLang="en-US"/>
        </a:p>
      </dgm:t>
    </dgm:pt>
    <dgm:pt modelId="{97C60665-FA3C-41C4-A3F0-4063F95B88EC}" type="sibTrans" cxnId="{8C5DF4C4-D702-4908-BA07-94FE48E67C08}">
      <dgm:prSet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0E891874-5CD9-4EB5-AF31-728B5980E1CD}">
      <dgm:prSet phldrT="[文本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D4E576F7-BEA3-4C22-9E7C-6DE3123D4DFB}" type="parTrans" cxnId="{6BA3EB48-1F25-42A7-84C7-2E429F6ED411}">
      <dgm:prSet/>
      <dgm:spPr/>
      <dgm:t>
        <a:bodyPr/>
        <a:lstStyle/>
        <a:p>
          <a:endParaRPr lang="zh-CN" altLang="en-US"/>
        </a:p>
      </dgm:t>
    </dgm:pt>
    <dgm:pt modelId="{B8B859C9-39D6-490B-A5B4-F4077779F596}" type="sibTrans" cxnId="{6BA3EB48-1F25-42A7-84C7-2E429F6ED411}">
      <dgm:prSet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9C689B8D-4F48-42E0-9C14-FD18DEB39B2B}" type="pres">
      <dgm:prSet presAssocID="{F2114EF4-1E7F-4EB4-B0BD-AC78D1E4ACB1}" presName="Name0" presStyleCnt="0">
        <dgm:presLayoutVars>
          <dgm:chMax val="21"/>
          <dgm:chPref val="21"/>
        </dgm:presLayoutVars>
      </dgm:prSet>
      <dgm:spPr/>
    </dgm:pt>
    <dgm:pt modelId="{BFC86BDA-CD25-4FF6-BAB1-6A7066958431}" type="pres">
      <dgm:prSet presAssocID="{7FCB9887-F470-4D56-B92E-E58B15405922}" presName="text1" presStyleCnt="0"/>
      <dgm:spPr/>
    </dgm:pt>
    <dgm:pt modelId="{E68CF9F5-98CE-4CCC-8AE4-0CFFD5537AEB}" type="pres">
      <dgm:prSet presAssocID="{7FCB9887-F470-4D56-B92E-E58B15405922}" presName="textRepeatNode" presStyleLbl="alignNode1" presStyleIdx="0" presStyleCnt="3" custLinFactX="71416" custLinFactNeighborX="100000" custLinFactNeighborY="20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B0E597-DAC9-4DD6-B3F1-AABC2DFC1850}" type="pres">
      <dgm:prSet presAssocID="{7FCB9887-F470-4D56-B92E-E58B15405922}" presName="textaccent1" presStyleCnt="0"/>
      <dgm:spPr/>
    </dgm:pt>
    <dgm:pt modelId="{719EF9A4-36A4-4A92-B565-B8AA899ECF42}" type="pres">
      <dgm:prSet presAssocID="{7FCB9887-F470-4D56-B92E-E58B15405922}" presName="accentRepeatNode" presStyleLbl="solidAlignAcc1" presStyleIdx="0" presStyleCnt="6" custLinFactX="-157041" custLinFactY="-319250" custLinFactNeighborX="-200000" custLinFactNeighborY="-400000"/>
      <dgm:spPr/>
    </dgm:pt>
    <dgm:pt modelId="{76F7CA6C-90EC-4452-B959-B6F5D1C8EF5E}" type="pres">
      <dgm:prSet presAssocID="{FAFD9DC1-82D0-4B8F-8B17-078ABAEF5BB3}" presName="image1" presStyleCnt="0"/>
      <dgm:spPr/>
    </dgm:pt>
    <dgm:pt modelId="{1B4D0525-DB12-4B8C-B19D-7E123FEBE6DD}" type="pres">
      <dgm:prSet presAssocID="{FAFD9DC1-82D0-4B8F-8B17-078ABAEF5BB3}" presName="imageRepeatNode" presStyleLbl="alignAcc1" presStyleIdx="0" presStyleCnt="3" custLinFactY="-1978" custLinFactNeighborY="-100000"/>
      <dgm:spPr/>
      <dgm:t>
        <a:bodyPr/>
        <a:lstStyle/>
        <a:p>
          <a:endParaRPr lang="zh-CN" altLang="en-US"/>
        </a:p>
      </dgm:t>
    </dgm:pt>
    <dgm:pt modelId="{FB3015CD-5325-46D7-9776-CC38C345A800}" type="pres">
      <dgm:prSet presAssocID="{FAFD9DC1-82D0-4B8F-8B17-078ABAEF5BB3}" presName="imageaccent1" presStyleCnt="0"/>
      <dgm:spPr/>
    </dgm:pt>
    <dgm:pt modelId="{08DD42FD-82DE-48F0-B05D-A37A8395D1FF}" type="pres">
      <dgm:prSet presAssocID="{FAFD9DC1-82D0-4B8F-8B17-078ABAEF5BB3}" presName="accentRepeatNode" presStyleLbl="solidAlignAcc1" presStyleIdx="1" presStyleCnt="6"/>
      <dgm:spPr/>
    </dgm:pt>
    <dgm:pt modelId="{02A18CD9-3517-43D8-A9CD-72CFA2BB8B9B}" type="pres">
      <dgm:prSet presAssocID="{0E891874-5CD9-4EB5-AF31-728B5980E1CD}" presName="text2" presStyleCnt="0"/>
      <dgm:spPr/>
    </dgm:pt>
    <dgm:pt modelId="{433E9989-1C00-475E-9D72-EDA9E3A77D49}" type="pres">
      <dgm:prSet presAssocID="{0E891874-5CD9-4EB5-AF31-728B5980E1CD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6A70B0-4F31-4F34-B146-D5694826CADB}" type="pres">
      <dgm:prSet presAssocID="{0E891874-5CD9-4EB5-AF31-728B5980E1CD}" presName="textaccent2" presStyleCnt="0"/>
      <dgm:spPr/>
    </dgm:pt>
    <dgm:pt modelId="{BDAB3BEC-37E3-4C65-AF5D-9F6ADCD66201}" type="pres">
      <dgm:prSet presAssocID="{0E891874-5CD9-4EB5-AF31-728B5980E1CD}" presName="accentRepeatNode" presStyleLbl="solidAlignAcc1" presStyleIdx="2" presStyleCnt="6" custLinFactNeighborX="-1776" custLinFactNeighborY="-36056"/>
      <dgm:spPr/>
    </dgm:pt>
    <dgm:pt modelId="{846D409B-C4C4-4BC7-89FE-3EA84DAC51CB}" type="pres">
      <dgm:prSet presAssocID="{B8B859C9-39D6-490B-A5B4-F4077779F596}" presName="image2" presStyleCnt="0"/>
      <dgm:spPr/>
    </dgm:pt>
    <dgm:pt modelId="{D430F0AF-BAAB-433C-963D-2AE376A0A32C}" type="pres">
      <dgm:prSet presAssocID="{B8B859C9-39D6-490B-A5B4-F4077779F596}" presName="imageRepeatNode" presStyleLbl="alignAcc1" presStyleIdx="1" presStyleCnt="3"/>
      <dgm:spPr/>
      <dgm:t>
        <a:bodyPr/>
        <a:lstStyle/>
        <a:p>
          <a:endParaRPr lang="zh-CN" altLang="en-US"/>
        </a:p>
      </dgm:t>
    </dgm:pt>
    <dgm:pt modelId="{E980F224-B92C-46B7-A3DB-DBD9EC6013DF}" type="pres">
      <dgm:prSet presAssocID="{B8B859C9-39D6-490B-A5B4-F4077779F596}" presName="imageaccent2" presStyleCnt="0"/>
      <dgm:spPr/>
    </dgm:pt>
    <dgm:pt modelId="{B8DD528E-2276-41AB-9388-666CBCF3C527}" type="pres">
      <dgm:prSet presAssocID="{B8B859C9-39D6-490B-A5B4-F4077779F596}" presName="accentRepeatNode" presStyleLbl="solidAlignAcc1" presStyleIdx="3" presStyleCnt="6"/>
      <dgm:spPr/>
    </dgm:pt>
    <dgm:pt modelId="{B2AF62DE-02F4-4F7F-80E7-91471F1A0F2F}" type="pres">
      <dgm:prSet presAssocID="{D7C5FB98-9E34-4B52-9B54-221ED1AE40A3}" presName="text3" presStyleCnt="0"/>
      <dgm:spPr/>
    </dgm:pt>
    <dgm:pt modelId="{F09F7299-5224-4D91-A44A-071792B5B89A}" type="pres">
      <dgm:prSet presAssocID="{D7C5FB98-9E34-4B52-9B54-221ED1AE40A3}" presName="textRepeatNode" presStyleLbl="alignNode1" presStyleIdx="2" presStyleCnt="3" custLinFactNeighborY="63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C73BEC-0867-42A1-9B97-A190F5885717}" type="pres">
      <dgm:prSet presAssocID="{D7C5FB98-9E34-4B52-9B54-221ED1AE40A3}" presName="textaccent3" presStyleCnt="0"/>
      <dgm:spPr/>
    </dgm:pt>
    <dgm:pt modelId="{D8A78DA1-991B-46D6-9931-C91D470F34D5}" type="pres">
      <dgm:prSet presAssocID="{D7C5FB98-9E34-4B52-9B54-221ED1AE40A3}" presName="accentRepeatNode" presStyleLbl="solidAlignAcc1" presStyleIdx="4" presStyleCnt="6" custLinFactX="-224555" custLinFactY="100000" custLinFactNeighborX="-300000" custLinFactNeighborY="179221"/>
      <dgm:spPr/>
    </dgm:pt>
    <dgm:pt modelId="{FF6A8474-C248-43AC-BBA0-53769DAD1BDF}" type="pres">
      <dgm:prSet presAssocID="{97C60665-FA3C-41C4-A3F0-4063F95B88EC}" presName="image3" presStyleCnt="0"/>
      <dgm:spPr/>
    </dgm:pt>
    <dgm:pt modelId="{2B85A112-5D8D-4316-B806-E198A206C0CE}" type="pres">
      <dgm:prSet presAssocID="{97C60665-FA3C-41C4-A3F0-4063F95B88EC}" presName="imageRepeatNode" presStyleLbl="alignAcc1" presStyleIdx="2" presStyleCnt="3" custLinFactX="-70676" custLinFactY="15054" custLinFactNeighborX="-100000" custLinFactNeighborY="100000"/>
      <dgm:spPr/>
      <dgm:t>
        <a:bodyPr/>
        <a:lstStyle/>
        <a:p>
          <a:endParaRPr lang="zh-CN" altLang="en-US"/>
        </a:p>
      </dgm:t>
    </dgm:pt>
    <dgm:pt modelId="{DBBE59B3-BFE0-4182-9623-F5DCD510B348}" type="pres">
      <dgm:prSet presAssocID="{97C60665-FA3C-41C4-A3F0-4063F95B88EC}" presName="imageaccent3" presStyleCnt="0"/>
      <dgm:spPr/>
    </dgm:pt>
    <dgm:pt modelId="{8DB3E994-DE40-44F8-9858-D4159C2756D7}" type="pres">
      <dgm:prSet presAssocID="{97C60665-FA3C-41C4-A3F0-4063F95B88EC}" presName="accentRepeatNode" presStyleLbl="solidAlignAcc1" presStyleIdx="5" presStyleCnt="6" custLinFactX="-500000" custLinFactY="-20390" custLinFactNeighborX="-575006" custLinFactNeighborY="-100000"/>
      <dgm:spPr/>
    </dgm:pt>
  </dgm:ptLst>
  <dgm:cxnLst>
    <dgm:cxn modelId="{6BA3EB48-1F25-42A7-84C7-2E429F6ED411}" srcId="{F2114EF4-1E7F-4EB4-B0BD-AC78D1E4ACB1}" destId="{0E891874-5CD9-4EB5-AF31-728B5980E1CD}" srcOrd="1" destOrd="0" parTransId="{D4E576F7-BEA3-4C22-9E7C-6DE3123D4DFB}" sibTransId="{B8B859C9-39D6-490B-A5B4-F4077779F596}"/>
    <dgm:cxn modelId="{A548B4BE-B71B-4686-B634-3CEB41ED9D38}" srcId="{F2114EF4-1E7F-4EB4-B0BD-AC78D1E4ACB1}" destId="{7FCB9887-F470-4D56-B92E-E58B15405922}" srcOrd="0" destOrd="0" parTransId="{2C1C5802-D51D-478A-95FB-58055F0D6AB2}" sibTransId="{FAFD9DC1-82D0-4B8F-8B17-078ABAEF5BB3}"/>
    <dgm:cxn modelId="{87288D36-ED90-4A0B-8A84-FE0B1B5C10DE}" type="presOf" srcId="{FAFD9DC1-82D0-4B8F-8B17-078ABAEF5BB3}" destId="{1B4D0525-DB12-4B8C-B19D-7E123FEBE6DD}" srcOrd="0" destOrd="0" presId="urn:microsoft.com/office/officeart/2008/layout/HexagonCluster"/>
    <dgm:cxn modelId="{9A45A568-987C-416F-BDA5-6C0DD0601970}" type="presOf" srcId="{7FCB9887-F470-4D56-B92E-E58B15405922}" destId="{E68CF9F5-98CE-4CCC-8AE4-0CFFD5537AEB}" srcOrd="0" destOrd="0" presId="urn:microsoft.com/office/officeart/2008/layout/HexagonCluster"/>
    <dgm:cxn modelId="{CFE642F9-CCEE-416C-9BFD-CC995D4D96BA}" type="presOf" srcId="{0E891874-5CD9-4EB5-AF31-728B5980E1CD}" destId="{433E9989-1C00-475E-9D72-EDA9E3A77D49}" srcOrd="0" destOrd="0" presId="urn:microsoft.com/office/officeart/2008/layout/HexagonCluster"/>
    <dgm:cxn modelId="{46D5DC06-EFF4-4670-8284-42AAFB346183}" type="presOf" srcId="{D7C5FB98-9E34-4B52-9B54-221ED1AE40A3}" destId="{F09F7299-5224-4D91-A44A-071792B5B89A}" srcOrd="0" destOrd="0" presId="urn:microsoft.com/office/officeart/2008/layout/HexagonCluster"/>
    <dgm:cxn modelId="{F9E159B9-C2DF-4613-B878-26D9D953845C}" type="presOf" srcId="{B8B859C9-39D6-490B-A5B4-F4077779F596}" destId="{D430F0AF-BAAB-433C-963D-2AE376A0A32C}" srcOrd="0" destOrd="0" presId="urn:microsoft.com/office/officeart/2008/layout/HexagonCluster"/>
    <dgm:cxn modelId="{598DFD2B-0F30-408F-BAA7-E5B65F81D98D}" type="presOf" srcId="{97C60665-FA3C-41C4-A3F0-4063F95B88EC}" destId="{2B85A112-5D8D-4316-B806-E198A206C0CE}" srcOrd="0" destOrd="0" presId="urn:microsoft.com/office/officeart/2008/layout/HexagonCluster"/>
    <dgm:cxn modelId="{33302FD7-8D65-485C-A115-6FE950DFAEA6}" type="presOf" srcId="{F2114EF4-1E7F-4EB4-B0BD-AC78D1E4ACB1}" destId="{9C689B8D-4F48-42E0-9C14-FD18DEB39B2B}" srcOrd="0" destOrd="0" presId="urn:microsoft.com/office/officeart/2008/layout/HexagonCluster"/>
    <dgm:cxn modelId="{8C5DF4C4-D702-4908-BA07-94FE48E67C08}" srcId="{F2114EF4-1E7F-4EB4-B0BD-AC78D1E4ACB1}" destId="{D7C5FB98-9E34-4B52-9B54-221ED1AE40A3}" srcOrd="2" destOrd="0" parTransId="{50EA3E01-BBCE-40C7-AF7F-BE3E6FF6B22D}" sibTransId="{97C60665-FA3C-41C4-A3F0-4063F95B88EC}"/>
    <dgm:cxn modelId="{F9762466-A60D-40E5-A10C-501B0B64751A}" type="presParOf" srcId="{9C689B8D-4F48-42E0-9C14-FD18DEB39B2B}" destId="{BFC86BDA-CD25-4FF6-BAB1-6A7066958431}" srcOrd="0" destOrd="0" presId="urn:microsoft.com/office/officeart/2008/layout/HexagonCluster"/>
    <dgm:cxn modelId="{C80E7D56-9C0D-449D-80C1-3886E2A2D9F4}" type="presParOf" srcId="{BFC86BDA-CD25-4FF6-BAB1-6A7066958431}" destId="{E68CF9F5-98CE-4CCC-8AE4-0CFFD5537AEB}" srcOrd="0" destOrd="0" presId="urn:microsoft.com/office/officeart/2008/layout/HexagonCluster"/>
    <dgm:cxn modelId="{FC2CECF5-3316-4BCA-91B2-3314765CAFE5}" type="presParOf" srcId="{9C689B8D-4F48-42E0-9C14-FD18DEB39B2B}" destId="{1CB0E597-DAC9-4DD6-B3F1-AABC2DFC1850}" srcOrd="1" destOrd="0" presId="urn:microsoft.com/office/officeart/2008/layout/HexagonCluster"/>
    <dgm:cxn modelId="{95D922A2-9A25-43FF-9288-B522E5B77073}" type="presParOf" srcId="{1CB0E597-DAC9-4DD6-B3F1-AABC2DFC1850}" destId="{719EF9A4-36A4-4A92-B565-B8AA899ECF42}" srcOrd="0" destOrd="0" presId="urn:microsoft.com/office/officeart/2008/layout/HexagonCluster"/>
    <dgm:cxn modelId="{AA9CA149-5E0D-468F-94B1-74593F2A5440}" type="presParOf" srcId="{9C689B8D-4F48-42E0-9C14-FD18DEB39B2B}" destId="{76F7CA6C-90EC-4452-B959-B6F5D1C8EF5E}" srcOrd="2" destOrd="0" presId="urn:microsoft.com/office/officeart/2008/layout/HexagonCluster"/>
    <dgm:cxn modelId="{C09BEF46-C27A-4810-B106-B6B67F176A29}" type="presParOf" srcId="{76F7CA6C-90EC-4452-B959-B6F5D1C8EF5E}" destId="{1B4D0525-DB12-4B8C-B19D-7E123FEBE6DD}" srcOrd="0" destOrd="0" presId="urn:microsoft.com/office/officeart/2008/layout/HexagonCluster"/>
    <dgm:cxn modelId="{117D2C87-11E9-417A-976C-622CDE93918E}" type="presParOf" srcId="{9C689B8D-4F48-42E0-9C14-FD18DEB39B2B}" destId="{FB3015CD-5325-46D7-9776-CC38C345A800}" srcOrd="3" destOrd="0" presId="urn:microsoft.com/office/officeart/2008/layout/HexagonCluster"/>
    <dgm:cxn modelId="{739FFA36-AA59-4FA2-9189-2D403DED0321}" type="presParOf" srcId="{FB3015CD-5325-46D7-9776-CC38C345A800}" destId="{08DD42FD-82DE-48F0-B05D-A37A8395D1FF}" srcOrd="0" destOrd="0" presId="urn:microsoft.com/office/officeart/2008/layout/HexagonCluster"/>
    <dgm:cxn modelId="{319EFAF2-6CE1-422A-A5C0-9C27BF25E78B}" type="presParOf" srcId="{9C689B8D-4F48-42E0-9C14-FD18DEB39B2B}" destId="{02A18CD9-3517-43D8-A9CD-72CFA2BB8B9B}" srcOrd="4" destOrd="0" presId="urn:microsoft.com/office/officeart/2008/layout/HexagonCluster"/>
    <dgm:cxn modelId="{A530FF56-A49D-40FF-A17F-045E87C5EFA4}" type="presParOf" srcId="{02A18CD9-3517-43D8-A9CD-72CFA2BB8B9B}" destId="{433E9989-1C00-475E-9D72-EDA9E3A77D49}" srcOrd="0" destOrd="0" presId="urn:microsoft.com/office/officeart/2008/layout/HexagonCluster"/>
    <dgm:cxn modelId="{6FB176A2-6194-4AF7-9944-1124149BEA1F}" type="presParOf" srcId="{9C689B8D-4F48-42E0-9C14-FD18DEB39B2B}" destId="{BC6A70B0-4F31-4F34-B146-D5694826CADB}" srcOrd="5" destOrd="0" presId="urn:microsoft.com/office/officeart/2008/layout/HexagonCluster"/>
    <dgm:cxn modelId="{9C24CB04-EECA-4D46-A641-4CBFF08BE26B}" type="presParOf" srcId="{BC6A70B0-4F31-4F34-B146-D5694826CADB}" destId="{BDAB3BEC-37E3-4C65-AF5D-9F6ADCD66201}" srcOrd="0" destOrd="0" presId="urn:microsoft.com/office/officeart/2008/layout/HexagonCluster"/>
    <dgm:cxn modelId="{A0FB5331-7763-4B28-B89C-5033AFF7912D}" type="presParOf" srcId="{9C689B8D-4F48-42E0-9C14-FD18DEB39B2B}" destId="{846D409B-C4C4-4BC7-89FE-3EA84DAC51CB}" srcOrd="6" destOrd="0" presId="urn:microsoft.com/office/officeart/2008/layout/HexagonCluster"/>
    <dgm:cxn modelId="{4CF34EB4-E612-4F7A-B37A-F7E73B753139}" type="presParOf" srcId="{846D409B-C4C4-4BC7-89FE-3EA84DAC51CB}" destId="{D430F0AF-BAAB-433C-963D-2AE376A0A32C}" srcOrd="0" destOrd="0" presId="urn:microsoft.com/office/officeart/2008/layout/HexagonCluster"/>
    <dgm:cxn modelId="{37D33189-D515-4B57-83D1-79BBBDA61459}" type="presParOf" srcId="{9C689B8D-4F48-42E0-9C14-FD18DEB39B2B}" destId="{E980F224-B92C-46B7-A3DB-DBD9EC6013DF}" srcOrd="7" destOrd="0" presId="urn:microsoft.com/office/officeart/2008/layout/HexagonCluster"/>
    <dgm:cxn modelId="{56329606-4C3E-4C70-87D5-6E0EBD2CC706}" type="presParOf" srcId="{E980F224-B92C-46B7-A3DB-DBD9EC6013DF}" destId="{B8DD528E-2276-41AB-9388-666CBCF3C527}" srcOrd="0" destOrd="0" presId="urn:microsoft.com/office/officeart/2008/layout/HexagonCluster"/>
    <dgm:cxn modelId="{CC5939DD-8E47-4AD3-91BB-326D68FA4E59}" type="presParOf" srcId="{9C689B8D-4F48-42E0-9C14-FD18DEB39B2B}" destId="{B2AF62DE-02F4-4F7F-80E7-91471F1A0F2F}" srcOrd="8" destOrd="0" presId="urn:microsoft.com/office/officeart/2008/layout/HexagonCluster"/>
    <dgm:cxn modelId="{D58D09EF-02E8-4F71-9243-EAC5886E1C6A}" type="presParOf" srcId="{B2AF62DE-02F4-4F7F-80E7-91471F1A0F2F}" destId="{F09F7299-5224-4D91-A44A-071792B5B89A}" srcOrd="0" destOrd="0" presId="urn:microsoft.com/office/officeart/2008/layout/HexagonCluster"/>
    <dgm:cxn modelId="{0A9D6F7F-EA75-41C7-9786-B28E4CE62F2F}" type="presParOf" srcId="{9C689B8D-4F48-42E0-9C14-FD18DEB39B2B}" destId="{6EC73BEC-0867-42A1-9B97-A190F5885717}" srcOrd="9" destOrd="0" presId="urn:microsoft.com/office/officeart/2008/layout/HexagonCluster"/>
    <dgm:cxn modelId="{96C876F2-F590-455B-8A70-45E638E37FFC}" type="presParOf" srcId="{6EC73BEC-0867-42A1-9B97-A190F5885717}" destId="{D8A78DA1-991B-46D6-9931-C91D470F34D5}" srcOrd="0" destOrd="0" presId="urn:microsoft.com/office/officeart/2008/layout/HexagonCluster"/>
    <dgm:cxn modelId="{1FC07ACA-BC73-4923-8159-3DB16B311F68}" type="presParOf" srcId="{9C689B8D-4F48-42E0-9C14-FD18DEB39B2B}" destId="{FF6A8474-C248-43AC-BBA0-53769DAD1BDF}" srcOrd="10" destOrd="0" presId="urn:microsoft.com/office/officeart/2008/layout/HexagonCluster"/>
    <dgm:cxn modelId="{B84419F7-790E-4AF2-9B84-839E54D853A9}" type="presParOf" srcId="{FF6A8474-C248-43AC-BBA0-53769DAD1BDF}" destId="{2B85A112-5D8D-4316-B806-E198A206C0CE}" srcOrd="0" destOrd="0" presId="urn:microsoft.com/office/officeart/2008/layout/HexagonCluster"/>
    <dgm:cxn modelId="{D91C39D4-B059-47F1-9066-CE53AD73E88D}" type="presParOf" srcId="{9C689B8D-4F48-42E0-9C14-FD18DEB39B2B}" destId="{DBBE59B3-BFE0-4182-9623-F5DCD510B348}" srcOrd="11" destOrd="0" presId="urn:microsoft.com/office/officeart/2008/layout/HexagonCluster"/>
    <dgm:cxn modelId="{47459CBC-39DF-42DA-A991-78B6746BD75E}" type="presParOf" srcId="{DBBE59B3-BFE0-4182-9623-F5DCD510B348}" destId="{8DB3E994-DE40-44F8-9858-D4159C2756D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EA6969-B8B3-45D5-B142-CDCA997BB89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6BAD6D2-07EC-444C-8B7F-C2A46DC67255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组长：李东</a:t>
          </a:r>
          <a:endParaRPr lang="zh-CN" altLang="en-US" sz="28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gm:t>
    </dgm:pt>
    <dgm:pt modelId="{3E8A02E2-AFFF-4ABC-AF5A-BEF92CA3EA40}" type="parTrans" cxnId="{DE2609ED-366C-4CED-A094-75FEA1B5FBAE}">
      <dgm:prSet/>
      <dgm:spPr/>
      <dgm:t>
        <a:bodyPr/>
        <a:lstStyle/>
        <a:p>
          <a:endParaRPr lang="zh-CN" altLang="en-US"/>
        </a:p>
      </dgm:t>
    </dgm:pt>
    <dgm:pt modelId="{A1F18E55-3385-48FD-9E6E-99F2663ECBC4}" type="sibTrans" cxnId="{DE2609ED-366C-4CED-A094-75FEA1B5FBAE}">
      <dgm:prSet/>
      <dgm:spPr/>
      <dgm:t>
        <a:bodyPr/>
        <a:lstStyle/>
        <a:p>
          <a:endParaRPr lang="zh-CN" altLang="en-US"/>
        </a:p>
      </dgm:t>
    </dgm:pt>
    <dgm:pt modelId="{BCEA851F-A5D2-4D0E-85A4-2D8E87FE93F3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成员：李飞扬</a:t>
          </a:r>
          <a:endParaRPr lang="zh-CN" altLang="en-US" sz="28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gm:t>
    </dgm:pt>
    <dgm:pt modelId="{66D5CB6D-B534-4F20-94A0-F008B8224730}" type="parTrans" cxnId="{215E35A8-1928-4A85-A668-5C6763713D9F}">
      <dgm:prSet/>
      <dgm:spPr/>
      <dgm:t>
        <a:bodyPr/>
        <a:lstStyle/>
        <a:p>
          <a:endParaRPr lang="zh-CN" altLang="en-US"/>
        </a:p>
      </dgm:t>
    </dgm:pt>
    <dgm:pt modelId="{F14C61ED-AC5E-43CD-A5FC-B31049A1126D}" type="sibTrans" cxnId="{215E35A8-1928-4A85-A668-5C6763713D9F}">
      <dgm:prSet/>
      <dgm:spPr/>
      <dgm:t>
        <a:bodyPr/>
        <a:lstStyle/>
        <a:p>
          <a:endParaRPr lang="zh-CN" altLang="en-US"/>
        </a:p>
      </dgm:t>
    </dgm:pt>
    <dgm:pt modelId="{D4228556-2E24-4271-A427-487E788D05F8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李守莲</a:t>
          </a:r>
          <a:endParaRPr lang="zh-CN" altLang="en-US" sz="28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gm:t>
    </dgm:pt>
    <dgm:pt modelId="{4957AB3E-E084-417F-B5A5-73000F993F5A}" type="parTrans" cxnId="{F78CD0E6-11C8-4F0D-BBB9-D7B69A75E041}">
      <dgm:prSet/>
      <dgm:spPr/>
      <dgm:t>
        <a:bodyPr/>
        <a:lstStyle/>
        <a:p>
          <a:endParaRPr lang="zh-CN" altLang="en-US"/>
        </a:p>
      </dgm:t>
    </dgm:pt>
    <dgm:pt modelId="{54382077-6F27-4075-A10F-720F7FEAC565}" type="sibTrans" cxnId="{F78CD0E6-11C8-4F0D-BBB9-D7B69A75E041}">
      <dgm:prSet/>
      <dgm:spPr/>
      <dgm:t>
        <a:bodyPr/>
        <a:lstStyle/>
        <a:p>
          <a:endParaRPr lang="zh-CN" altLang="en-US"/>
        </a:p>
      </dgm:t>
    </dgm:pt>
    <dgm:pt modelId="{6F85FE4C-FBBB-42A8-81C1-D43FAD05341C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丁潇</a:t>
          </a:r>
          <a:endParaRPr lang="zh-CN" altLang="en-US" sz="28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gm:t>
    </dgm:pt>
    <dgm:pt modelId="{5E3D6DDA-8DE4-4DAC-AEEC-BBED466A082D}" type="parTrans" cxnId="{55D4D34B-FF8B-4BCD-B999-680BC24FF677}">
      <dgm:prSet/>
      <dgm:spPr/>
      <dgm:t>
        <a:bodyPr/>
        <a:lstStyle/>
        <a:p>
          <a:endParaRPr lang="zh-CN" altLang="en-US"/>
        </a:p>
      </dgm:t>
    </dgm:pt>
    <dgm:pt modelId="{C725DCA8-CCA1-4843-8852-198C2C0A9A2D}" type="sibTrans" cxnId="{55D4D34B-FF8B-4BCD-B999-680BC24FF677}">
      <dgm:prSet/>
      <dgm:spPr/>
      <dgm:t>
        <a:bodyPr/>
        <a:lstStyle/>
        <a:p>
          <a:endParaRPr lang="zh-CN" altLang="en-US"/>
        </a:p>
      </dgm:t>
    </dgm:pt>
    <dgm:pt modelId="{185D89D2-5F43-4848-8270-1893C315D1E4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陈娅</a:t>
          </a:r>
          <a:endParaRPr lang="zh-CN" altLang="en-US" sz="28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gm:t>
    </dgm:pt>
    <dgm:pt modelId="{96EADC71-BAD0-4E7D-946F-8DFDC63BB34E}" type="parTrans" cxnId="{6150E9C7-F0CD-47C3-8354-CE167C79AC40}">
      <dgm:prSet/>
      <dgm:spPr/>
      <dgm:t>
        <a:bodyPr/>
        <a:lstStyle/>
        <a:p>
          <a:endParaRPr lang="zh-CN" altLang="en-US"/>
        </a:p>
      </dgm:t>
    </dgm:pt>
    <dgm:pt modelId="{3A490C22-CB1B-450A-A296-8E6FD495B89C}" type="sibTrans" cxnId="{6150E9C7-F0CD-47C3-8354-CE167C79AC40}">
      <dgm:prSet/>
      <dgm:spPr/>
      <dgm:t>
        <a:bodyPr/>
        <a:lstStyle/>
        <a:p>
          <a:endParaRPr lang="zh-CN" altLang="en-US"/>
        </a:p>
      </dgm:t>
    </dgm:pt>
    <dgm:pt modelId="{76428FF5-7A79-44D4-B6E3-DDBDC1BB94DA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宋浩男</a:t>
          </a:r>
          <a:endParaRPr lang="zh-CN" altLang="en-US" sz="28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gm:t>
    </dgm:pt>
    <dgm:pt modelId="{1B413D3A-5D4D-4D84-AC0F-186025B7746C}" type="parTrans" cxnId="{8E136D1F-A64A-4CF8-B598-5DE9C018E7F2}">
      <dgm:prSet/>
      <dgm:spPr/>
      <dgm:t>
        <a:bodyPr/>
        <a:lstStyle/>
        <a:p>
          <a:endParaRPr lang="zh-CN" altLang="en-US"/>
        </a:p>
      </dgm:t>
    </dgm:pt>
    <dgm:pt modelId="{B50C9066-AFD5-486F-8B64-770655C16FAB}" type="sibTrans" cxnId="{8E136D1F-A64A-4CF8-B598-5DE9C018E7F2}">
      <dgm:prSet/>
      <dgm:spPr/>
      <dgm:t>
        <a:bodyPr/>
        <a:lstStyle/>
        <a:p>
          <a:endParaRPr lang="zh-CN" altLang="en-US"/>
        </a:p>
      </dgm:t>
    </dgm:pt>
    <dgm:pt modelId="{DC997727-D899-42F6-8EF5-BA35E0B1A59D}" type="pres">
      <dgm:prSet presAssocID="{B0EA6969-B8B3-45D5-B142-CDCA997BB898}" presName="linearFlow" presStyleCnt="0">
        <dgm:presLayoutVars>
          <dgm:dir/>
          <dgm:resizeHandles val="exact"/>
        </dgm:presLayoutVars>
      </dgm:prSet>
      <dgm:spPr/>
    </dgm:pt>
    <dgm:pt modelId="{80F683BC-ACD8-418F-AA36-4F403A9F6204}" type="pres">
      <dgm:prSet presAssocID="{76BAD6D2-07EC-444C-8B7F-C2A46DC67255}" presName="composite" presStyleCnt="0"/>
      <dgm:spPr/>
    </dgm:pt>
    <dgm:pt modelId="{81FFC061-F997-4B03-B3C6-8A4D02030361}" type="pres">
      <dgm:prSet presAssocID="{76BAD6D2-07EC-444C-8B7F-C2A46DC67255}" presName="imgShp" presStyleLbl="f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4E54BFC4-EC84-4FEE-8A1C-15A990563737}" type="pres">
      <dgm:prSet presAssocID="{76BAD6D2-07EC-444C-8B7F-C2A46DC67255}" presName="txShp" presStyleLbl="node1" presStyleIdx="0" presStyleCnt="6" custLinFactNeighborY="163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BA6A4A-8B10-4322-9567-B5A43308250C}" type="pres">
      <dgm:prSet presAssocID="{A1F18E55-3385-48FD-9E6E-99F2663ECBC4}" presName="spacing" presStyleCnt="0"/>
      <dgm:spPr/>
    </dgm:pt>
    <dgm:pt modelId="{9A118F2C-4D50-4E65-ACC6-4D418AC58F98}" type="pres">
      <dgm:prSet presAssocID="{BCEA851F-A5D2-4D0E-85A4-2D8E87FE93F3}" presName="composite" presStyleCnt="0"/>
      <dgm:spPr/>
    </dgm:pt>
    <dgm:pt modelId="{35F7D26A-E4F8-4771-AC0A-9556B6FD58C1}" type="pres">
      <dgm:prSet presAssocID="{BCEA851F-A5D2-4D0E-85A4-2D8E87FE93F3}" presName="imgShp" presStyleLbl="fgImgPlace1" presStyleIdx="1" presStyleCnt="6" custAng="10800000" custFlipVert="1" custScaleX="75903" custScaleY="75904" custLinFactX="814" custLinFactNeighborX="100000" custLinFactNeighborY="1287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4BBC6E2D-52CF-4ABA-ABF9-F3F04ACD19AE}" type="pres">
      <dgm:prSet presAssocID="{BCEA851F-A5D2-4D0E-85A4-2D8E87FE93F3}" presName="txShp" presStyleLbl="node1" presStyleIdx="1" presStyleCnt="6" custFlipVert="1" custScaleX="74177" custScaleY="75904" custLinFactNeighborX="10993" custLinFactNeighborY="95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14401A-FEB3-4501-B56A-A7CC781A6F92}" type="pres">
      <dgm:prSet presAssocID="{F14C61ED-AC5E-43CD-A5FC-B31049A1126D}" presName="spacing" presStyleCnt="0"/>
      <dgm:spPr/>
    </dgm:pt>
    <dgm:pt modelId="{03681258-5123-4846-8EA5-062943ABE1AB}" type="pres">
      <dgm:prSet presAssocID="{D4228556-2E24-4271-A427-487E788D05F8}" presName="composite" presStyleCnt="0"/>
      <dgm:spPr/>
    </dgm:pt>
    <dgm:pt modelId="{1F993131-4370-413C-B348-E22867258104}" type="pres">
      <dgm:prSet presAssocID="{D4228556-2E24-4271-A427-487E788D05F8}" presName="imgShp" presStyleLbl="fgImgPlace1" presStyleIdx="2" presStyleCnt="6" custAng="10800000" custFlipVert="1" custScaleX="75903" custScaleY="75904" custLinFactNeighborX="74407" custLinFactNeighborY="-44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AB201F73-B06F-416A-8A48-8F6AF795AF7D}" type="pres">
      <dgm:prSet presAssocID="{D4228556-2E24-4271-A427-487E788D05F8}" presName="txShp" presStyleLbl="node1" presStyleIdx="2" presStyleCnt="6" custFlipVert="1" custScaleX="74177" custScaleY="75904" custLinFactNeighborX="6335" custLinFactNeighborY="-4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16CB86-9101-4D1D-8353-49E81B0EB27A}" type="pres">
      <dgm:prSet presAssocID="{54382077-6F27-4075-A10F-720F7FEAC565}" presName="spacing" presStyleCnt="0"/>
      <dgm:spPr/>
    </dgm:pt>
    <dgm:pt modelId="{067A4DAD-0C05-4E22-8D90-8068D17CABCC}" type="pres">
      <dgm:prSet presAssocID="{6F85FE4C-FBBB-42A8-81C1-D43FAD05341C}" presName="composite" presStyleCnt="0"/>
      <dgm:spPr/>
    </dgm:pt>
    <dgm:pt modelId="{769ACABA-62C8-4194-B4AC-C45C985A6FDD}" type="pres">
      <dgm:prSet presAssocID="{6F85FE4C-FBBB-42A8-81C1-D43FAD05341C}" presName="imgShp" presStyleLbl="fgImgPlace1" presStyleIdx="3" presStyleCnt="6" custAng="10800000" custFlipVert="1" custScaleX="75903" custScaleY="75904" custLinFactNeighborX="-86363" custLinFactNeighborY="-716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BC8EEE9E-3F27-4DA1-B762-BA723ACF9FE2}" type="pres">
      <dgm:prSet presAssocID="{6F85FE4C-FBBB-42A8-81C1-D43FAD05341C}" presName="txShp" presStyleLbl="node1" presStyleIdx="3" presStyleCnt="6" custFlipVert="1" custScaleX="74177" custScaleY="75904" custLinFactNeighborX="-25066" custLinFactNeighborY="-38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3C8E13-1C69-4A1D-ABEC-DE862E7D76D6}" type="pres">
      <dgm:prSet presAssocID="{C725DCA8-CCA1-4843-8852-198C2C0A9A2D}" presName="spacing" presStyleCnt="0"/>
      <dgm:spPr/>
    </dgm:pt>
    <dgm:pt modelId="{2F7B0728-25A4-4DF1-8DC0-75F6B3C43EDB}" type="pres">
      <dgm:prSet presAssocID="{185D89D2-5F43-4848-8270-1893C315D1E4}" presName="composite" presStyleCnt="0"/>
      <dgm:spPr/>
    </dgm:pt>
    <dgm:pt modelId="{324FF0B0-E744-4532-8D0A-4E42EFDF0223}" type="pres">
      <dgm:prSet presAssocID="{185D89D2-5F43-4848-8270-1893C315D1E4}" presName="imgShp" presStyleLbl="fgImgPlace1" presStyleIdx="4" presStyleCnt="6" custAng="10800000" custFlipVert="1" custScaleX="75903" custScaleY="75904" custLinFactX="-6170" custLinFactNeighborX="-100000" custLinFactNeighborY="-1388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1ED0C022-9345-4CF0-A5B7-69E22A9B6D56}" type="pres">
      <dgm:prSet presAssocID="{185D89D2-5F43-4848-8270-1893C315D1E4}" presName="txShp" presStyleLbl="node1" presStyleIdx="4" presStyleCnt="6" custFlipVert="1" custScaleX="74177" custScaleY="75904" custLinFactNeighborX="-36135" custLinFactNeighborY="-105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0EC5D1-452E-45F6-820A-C5EF65BA7635}" type="pres">
      <dgm:prSet presAssocID="{3A490C22-CB1B-450A-A296-8E6FD495B89C}" presName="spacing" presStyleCnt="0"/>
      <dgm:spPr/>
    </dgm:pt>
    <dgm:pt modelId="{C208561F-E200-43C7-8C43-573E9F882E90}" type="pres">
      <dgm:prSet presAssocID="{76428FF5-7A79-44D4-B6E3-DDBDC1BB94DA}" presName="composite" presStyleCnt="0"/>
      <dgm:spPr/>
    </dgm:pt>
    <dgm:pt modelId="{B9DEA08C-1DEE-4653-A7EF-022D37922016}" type="pres">
      <dgm:prSet presAssocID="{76428FF5-7A79-44D4-B6E3-DDBDC1BB94DA}" presName="imgShp" presStyleLbl="fgImgPlace1" presStyleIdx="5" presStyleCnt="6" custAng="10800000" custFlipVert="1" custScaleX="75903" custScaleY="75904" custLinFactNeighborX="-40143" custLinFactNeighborY="-27201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16E620DF-8E58-418D-9DEA-976BC477496E}" type="pres">
      <dgm:prSet presAssocID="{76428FF5-7A79-44D4-B6E3-DDBDC1BB94DA}" presName="txShp" presStyleLbl="node1" presStyleIdx="5" presStyleCnt="6" custFlipVert="1" custScaleX="74177" custScaleY="75904" custLinFactNeighborX="-20611" custLinFactNeighborY="-205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136D1F-A64A-4CF8-B598-5DE9C018E7F2}" srcId="{B0EA6969-B8B3-45D5-B142-CDCA997BB898}" destId="{76428FF5-7A79-44D4-B6E3-DDBDC1BB94DA}" srcOrd="5" destOrd="0" parTransId="{1B413D3A-5D4D-4D84-AC0F-186025B7746C}" sibTransId="{B50C9066-AFD5-486F-8B64-770655C16FAB}"/>
    <dgm:cxn modelId="{215E35A8-1928-4A85-A668-5C6763713D9F}" srcId="{B0EA6969-B8B3-45D5-B142-CDCA997BB898}" destId="{BCEA851F-A5D2-4D0E-85A4-2D8E87FE93F3}" srcOrd="1" destOrd="0" parTransId="{66D5CB6D-B534-4F20-94A0-F008B8224730}" sibTransId="{F14C61ED-AC5E-43CD-A5FC-B31049A1126D}"/>
    <dgm:cxn modelId="{D375A70C-43CA-4A40-81C5-09E78A14A3D4}" type="presOf" srcId="{D4228556-2E24-4271-A427-487E788D05F8}" destId="{AB201F73-B06F-416A-8A48-8F6AF795AF7D}" srcOrd="0" destOrd="0" presId="urn:microsoft.com/office/officeart/2005/8/layout/vList3"/>
    <dgm:cxn modelId="{6150E9C7-F0CD-47C3-8354-CE167C79AC40}" srcId="{B0EA6969-B8B3-45D5-B142-CDCA997BB898}" destId="{185D89D2-5F43-4848-8270-1893C315D1E4}" srcOrd="4" destOrd="0" parTransId="{96EADC71-BAD0-4E7D-946F-8DFDC63BB34E}" sibTransId="{3A490C22-CB1B-450A-A296-8E6FD495B89C}"/>
    <dgm:cxn modelId="{956FCF62-6948-42F2-A1DC-91418FB202F4}" type="presOf" srcId="{185D89D2-5F43-4848-8270-1893C315D1E4}" destId="{1ED0C022-9345-4CF0-A5B7-69E22A9B6D56}" srcOrd="0" destOrd="0" presId="urn:microsoft.com/office/officeart/2005/8/layout/vList3"/>
    <dgm:cxn modelId="{DE2609ED-366C-4CED-A094-75FEA1B5FBAE}" srcId="{B0EA6969-B8B3-45D5-B142-CDCA997BB898}" destId="{76BAD6D2-07EC-444C-8B7F-C2A46DC67255}" srcOrd="0" destOrd="0" parTransId="{3E8A02E2-AFFF-4ABC-AF5A-BEF92CA3EA40}" sibTransId="{A1F18E55-3385-48FD-9E6E-99F2663ECBC4}"/>
    <dgm:cxn modelId="{52FB2353-29E3-4313-8AA5-E8840AF449E0}" type="presOf" srcId="{76428FF5-7A79-44D4-B6E3-DDBDC1BB94DA}" destId="{16E620DF-8E58-418D-9DEA-976BC477496E}" srcOrd="0" destOrd="0" presId="urn:microsoft.com/office/officeart/2005/8/layout/vList3"/>
    <dgm:cxn modelId="{BB14B72C-2280-43B8-B78C-AC93DDDC1D74}" type="presOf" srcId="{B0EA6969-B8B3-45D5-B142-CDCA997BB898}" destId="{DC997727-D899-42F6-8EF5-BA35E0B1A59D}" srcOrd="0" destOrd="0" presId="urn:microsoft.com/office/officeart/2005/8/layout/vList3"/>
    <dgm:cxn modelId="{9521CEFB-E626-4111-AA1D-2D16FEDD2E30}" type="presOf" srcId="{BCEA851F-A5D2-4D0E-85A4-2D8E87FE93F3}" destId="{4BBC6E2D-52CF-4ABA-ABF9-F3F04ACD19AE}" srcOrd="0" destOrd="0" presId="urn:microsoft.com/office/officeart/2005/8/layout/vList3"/>
    <dgm:cxn modelId="{9DE802BA-5E4D-4306-A668-D793333C5F3F}" type="presOf" srcId="{6F85FE4C-FBBB-42A8-81C1-D43FAD05341C}" destId="{BC8EEE9E-3F27-4DA1-B762-BA723ACF9FE2}" srcOrd="0" destOrd="0" presId="urn:microsoft.com/office/officeart/2005/8/layout/vList3"/>
    <dgm:cxn modelId="{F78CD0E6-11C8-4F0D-BBB9-D7B69A75E041}" srcId="{B0EA6969-B8B3-45D5-B142-CDCA997BB898}" destId="{D4228556-2E24-4271-A427-487E788D05F8}" srcOrd="2" destOrd="0" parTransId="{4957AB3E-E084-417F-B5A5-73000F993F5A}" sibTransId="{54382077-6F27-4075-A10F-720F7FEAC565}"/>
    <dgm:cxn modelId="{1278AD55-3124-46E9-AC58-9A1937AC6D2D}" type="presOf" srcId="{76BAD6D2-07EC-444C-8B7F-C2A46DC67255}" destId="{4E54BFC4-EC84-4FEE-8A1C-15A990563737}" srcOrd="0" destOrd="0" presId="urn:microsoft.com/office/officeart/2005/8/layout/vList3"/>
    <dgm:cxn modelId="{55D4D34B-FF8B-4BCD-B999-680BC24FF677}" srcId="{B0EA6969-B8B3-45D5-B142-CDCA997BB898}" destId="{6F85FE4C-FBBB-42A8-81C1-D43FAD05341C}" srcOrd="3" destOrd="0" parTransId="{5E3D6DDA-8DE4-4DAC-AEEC-BBED466A082D}" sibTransId="{C725DCA8-CCA1-4843-8852-198C2C0A9A2D}"/>
    <dgm:cxn modelId="{EC3A6366-0EB2-486C-96F3-4773870840B0}" type="presParOf" srcId="{DC997727-D899-42F6-8EF5-BA35E0B1A59D}" destId="{80F683BC-ACD8-418F-AA36-4F403A9F6204}" srcOrd="0" destOrd="0" presId="urn:microsoft.com/office/officeart/2005/8/layout/vList3"/>
    <dgm:cxn modelId="{DA10954A-1496-4567-8DD3-18E645502B05}" type="presParOf" srcId="{80F683BC-ACD8-418F-AA36-4F403A9F6204}" destId="{81FFC061-F997-4B03-B3C6-8A4D02030361}" srcOrd="0" destOrd="0" presId="urn:microsoft.com/office/officeart/2005/8/layout/vList3"/>
    <dgm:cxn modelId="{D93C10FC-9D9E-43BA-AE8B-7962AC73AE1A}" type="presParOf" srcId="{80F683BC-ACD8-418F-AA36-4F403A9F6204}" destId="{4E54BFC4-EC84-4FEE-8A1C-15A990563737}" srcOrd="1" destOrd="0" presId="urn:microsoft.com/office/officeart/2005/8/layout/vList3"/>
    <dgm:cxn modelId="{E6D0C5F9-430C-4057-B183-EE37135E134A}" type="presParOf" srcId="{DC997727-D899-42F6-8EF5-BA35E0B1A59D}" destId="{D8BA6A4A-8B10-4322-9567-B5A43308250C}" srcOrd="1" destOrd="0" presId="urn:microsoft.com/office/officeart/2005/8/layout/vList3"/>
    <dgm:cxn modelId="{67BBCD0D-3108-4366-89F4-5E9AEE876591}" type="presParOf" srcId="{DC997727-D899-42F6-8EF5-BA35E0B1A59D}" destId="{9A118F2C-4D50-4E65-ACC6-4D418AC58F98}" srcOrd="2" destOrd="0" presId="urn:microsoft.com/office/officeart/2005/8/layout/vList3"/>
    <dgm:cxn modelId="{C600DE80-614E-40D8-95A9-D0BEBE16D8D6}" type="presParOf" srcId="{9A118F2C-4D50-4E65-ACC6-4D418AC58F98}" destId="{35F7D26A-E4F8-4771-AC0A-9556B6FD58C1}" srcOrd="0" destOrd="0" presId="urn:microsoft.com/office/officeart/2005/8/layout/vList3"/>
    <dgm:cxn modelId="{BAFDEEA8-0CFA-454A-929D-877538F5ECBC}" type="presParOf" srcId="{9A118F2C-4D50-4E65-ACC6-4D418AC58F98}" destId="{4BBC6E2D-52CF-4ABA-ABF9-F3F04ACD19AE}" srcOrd="1" destOrd="0" presId="urn:microsoft.com/office/officeart/2005/8/layout/vList3"/>
    <dgm:cxn modelId="{826209C8-13EF-4412-B22F-52310CADCB72}" type="presParOf" srcId="{DC997727-D899-42F6-8EF5-BA35E0B1A59D}" destId="{CA14401A-FEB3-4501-B56A-A7CC781A6F92}" srcOrd="3" destOrd="0" presId="urn:microsoft.com/office/officeart/2005/8/layout/vList3"/>
    <dgm:cxn modelId="{7DF87F77-5299-4144-ABA6-F49EBFE3C4C6}" type="presParOf" srcId="{DC997727-D899-42F6-8EF5-BA35E0B1A59D}" destId="{03681258-5123-4846-8EA5-062943ABE1AB}" srcOrd="4" destOrd="0" presId="urn:microsoft.com/office/officeart/2005/8/layout/vList3"/>
    <dgm:cxn modelId="{6BB196CF-D826-424E-84E6-01112352EE13}" type="presParOf" srcId="{03681258-5123-4846-8EA5-062943ABE1AB}" destId="{1F993131-4370-413C-B348-E22867258104}" srcOrd="0" destOrd="0" presId="urn:microsoft.com/office/officeart/2005/8/layout/vList3"/>
    <dgm:cxn modelId="{7F94DB72-45AC-42B5-A5B6-5234CFF62F41}" type="presParOf" srcId="{03681258-5123-4846-8EA5-062943ABE1AB}" destId="{AB201F73-B06F-416A-8A48-8F6AF795AF7D}" srcOrd="1" destOrd="0" presId="urn:microsoft.com/office/officeart/2005/8/layout/vList3"/>
    <dgm:cxn modelId="{D251AA4C-BF6A-4F73-9521-D27FE1C4D05E}" type="presParOf" srcId="{DC997727-D899-42F6-8EF5-BA35E0B1A59D}" destId="{DC16CB86-9101-4D1D-8353-49E81B0EB27A}" srcOrd="5" destOrd="0" presId="urn:microsoft.com/office/officeart/2005/8/layout/vList3"/>
    <dgm:cxn modelId="{28D63506-CD5F-47A1-8F76-E4FB2646BEFD}" type="presParOf" srcId="{DC997727-D899-42F6-8EF5-BA35E0B1A59D}" destId="{067A4DAD-0C05-4E22-8D90-8068D17CABCC}" srcOrd="6" destOrd="0" presId="urn:microsoft.com/office/officeart/2005/8/layout/vList3"/>
    <dgm:cxn modelId="{980969BB-E878-40B7-8303-2267183E748F}" type="presParOf" srcId="{067A4DAD-0C05-4E22-8D90-8068D17CABCC}" destId="{769ACABA-62C8-4194-B4AC-C45C985A6FDD}" srcOrd="0" destOrd="0" presId="urn:microsoft.com/office/officeart/2005/8/layout/vList3"/>
    <dgm:cxn modelId="{7575789B-51D6-4056-9322-0DC36DB1DA36}" type="presParOf" srcId="{067A4DAD-0C05-4E22-8D90-8068D17CABCC}" destId="{BC8EEE9E-3F27-4DA1-B762-BA723ACF9FE2}" srcOrd="1" destOrd="0" presId="urn:microsoft.com/office/officeart/2005/8/layout/vList3"/>
    <dgm:cxn modelId="{C71B59AA-055A-4046-AFAE-C3797960E081}" type="presParOf" srcId="{DC997727-D899-42F6-8EF5-BA35E0B1A59D}" destId="{323C8E13-1C69-4A1D-ABEC-DE862E7D76D6}" srcOrd="7" destOrd="0" presId="urn:microsoft.com/office/officeart/2005/8/layout/vList3"/>
    <dgm:cxn modelId="{0C6CB02C-52F3-40B0-AEC0-07B22A18E289}" type="presParOf" srcId="{DC997727-D899-42F6-8EF5-BA35E0B1A59D}" destId="{2F7B0728-25A4-4DF1-8DC0-75F6B3C43EDB}" srcOrd="8" destOrd="0" presId="urn:microsoft.com/office/officeart/2005/8/layout/vList3"/>
    <dgm:cxn modelId="{F9A2B17E-A4F7-4E41-83AE-495D2202F308}" type="presParOf" srcId="{2F7B0728-25A4-4DF1-8DC0-75F6B3C43EDB}" destId="{324FF0B0-E744-4532-8D0A-4E42EFDF0223}" srcOrd="0" destOrd="0" presId="urn:microsoft.com/office/officeart/2005/8/layout/vList3"/>
    <dgm:cxn modelId="{2126C39C-999F-4A22-88F4-EB7CEBE3C282}" type="presParOf" srcId="{2F7B0728-25A4-4DF1-8DC0-75F6B3C43EDB}" destId="{1ED0C022-9345-4CF0-A5B7-69E22A9B6D56}" srcOrd="1" destOrd="0" presId="urn:microsoft.com/office/officeart/2005/8/layout/vList3"/>
    <dgm:cxn modelId="{12C68120-B209-4381-AAAF-1AEABC39E647}" type="presParOf" srcId="{DC997727-D899-42F6-8EF5-BA35E0B1A59D}" destId="{630EC5D1-452E-45F6-820A-C5EF65BA7635}" srcOrd="9" destOrd="0" presId="urn:microsoft.com/office/officeart/2005/8/layout/vList3"/>
    <dgm:cxn modelId="{34309B33-15E8-4249-B2FA-CC94FAC8ECC4}" type="presParOf" srcId="{DC997727-D899-42F6-8EF5-BA35E0B1A59D}" destId="{C208561F-E200-43C7-8C43-573E9F882E90}" srcOrd="10" destOrd="0" presId="urn:microsoft.com/office/officeart/2005/8/layout/vList3"/>
    <dgm:cxn modelId="{32ED5B50-2AF5-4D38-9586-8CD622A33870}" type="presParOf" srcId="{C208561F-E200-43C7-8C43-573E9F882E90}" destId="{B9DEA08C-1DEE-4653-A7EF-022D37922016}" srcOrd="0" destOrd="0" presId="urn:microsoft.com/office/officeart/2005/8/layout/vList3"/>
    <dgm:cxn modelId="{454F960E-19BC-4133-A59F-987510FF9C5A}" type="presParOf" srcId="{C208561F-E200-43C7-8C43-573E9F882E90}" destId="{16E620DF-8E58-418D-9DEA-976BC477496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EA6969-B8B3-45D5-B142-CDCA997BB89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6BAD6D2-07EC-444C-8B7F-C2A46DC67255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组长：李东</a:t>
          </a:r>
          <a:endParaRPr lang="zh-CN" altLang="en-US" sz="28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gm:t>
    </dgm:pt>
    <dgm:pt modelId="{3E8A02E2-AFFF-4ABC-AF5A-BEF92CA3EA40}" type="parTrans" cxnId="{DE2609ED-366C-4CED-A094-75FEA1B5FBAE}">
      <dgm:prSet/>
      <dgm:spPr/>
      <dgm:t>
        <a:bodyPr/>
        <a:lstStyle/>
        <a:p>
          <a:endParaRPr lang="zh-CN" altLang="en-US"/>
        </a:p>
      </dgm:t>
    </dgm:pt>
    <dgm:pt modelId="{A1F18E55-3385-48FD-9E6E-99F2663ECBC4}" type="sibTrans" cxnId="{DE2609ED-366C-4CED-A094-75FEA1B5FBAE}">
      <dgm:prSet/>
      <dgm:spPr/>
      <dgm:t>
        <a:bodyPr/>
        <a:lstStyle/>
        <a:p>
          <a:endParaRPr lang="zh-CN" altLang="en-US"/>
        </a:p>
      </dgm:t>
    </dgm:pt>
    <dgm:pt modelId="{BCEA851F-A5D2-4D0E-85A4-2D8E87FE93F3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成员：李飞扬</a:t>
          </a:r>
          <a:endParaRPr lang="zh-CN" altLang="en-US" sz="28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gm:t>
    </dgm:pt>
    <dgm:pt modelId="{66D5CB6D-B534-4F20-94A0-F008B8224730}" type="parTrans" cxnId="{215E35A8-1928-4A85-A668-5C6763713D9F}">
      <dgm:prSet/>
      <dgm:spPr/>
      <dgm:t>
        <a:bodyPr/>
        <a:lstStyle/>
        <a:p>
          <a:endParaRPr lang="zh-CN" altLang="en-US"/>
        </a:p>
      </dgm:t>
    </dgm:pt>
    <dgm:pt modelId="{F14C61ED-AC5E-43CD-A5FC-B31049A1126D}" type="sibTrans" cxnId="{215E35A8-1928-4A85-A668-5C6763713D9F}">
      <dgm:prSet/>
      <dgm:spPr/>
      <dgm:t>
        <a:bodyPr/>
        <a:lstStyle/>
        <a:p>
          <a:endParaRPr lang="zh-CN" altLang="en-US"/>
        </a:p>
      </dgm:t>
    </dgm:pt>
    <dgm:pt modelId="{D4228556-2E24-4271-A427-487E788D05F8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李守莲</a:t>
          </a:r>
          <a:endParaRPr lang="zh-CN" altLang="en-US" sz="28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gm:t>
    </dgm:pt>
    <dgm:pt modelId="{4957AB3E-E084-417F-B5A5-73000F993F5A}" type="parTrans" cxnId="{F78CD0E6-11C8-4F0D-BBB9-D7B69A75E041}">
      <dgm:prSet/>
      <dgm:spPr/>
      <dgm:t>
        <a:bodyPr/>
        <a:lstStyle/>
        <a:p>
          <a:endParaRPr lang="zh-CN" altLang="en-US"/>
        </a:p>
      </dgm:t>
    </dgm:pt>
    <dgm:pt modelId="{54382077-6F27-4075-A10F-720F7FEAC565}" type="sibTrans" cxnId="{F78CD0E6-11C8-4F0D-BBB9-D7B69A75E041}">
      <dgm:prSet/>
      <dgm:spPr/>
      <dgm:t>
        <a:bodyPr/>
        <a:lstStyle/>
        <a:p>
          <a:endParaRPr lang="zh-CN" altLang="en-US"/>
        </a:p>
      </dgm:t>
    </dgm:pt>
    <dgm:pt modelId="{6F85FE4C-FBBB-42A8-81C1-D43FAD05341C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丁潇</a:t>
          </a:r>
          <a:endParaRPr lang="zh-CN" altLang="en-US" sz="28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gm:t>
    </dgm:pt>
    <dgm:pt modelId="{5E3D6DDA-8DE4-4DAC-AEEC-BBED466A082D}" type="parTrans" cxnId="{55D4D34B-FF8B-4BCD-B999-680BC24FF677}">
      <dgm:prSet/>
      <dgm:spPr/>
      <dgm:t>
        <a:bodyPr/>
        <a:lstStyle/>
        <a:p>
          <a:endParaRPr lang="zh-CN" altLang="en-US"/>
        </a:p>
      </dgm:t>
    </dgm:pt>
    <dgm:pt modelId="{C725DCA8-CCA1-4843-8852-198C2C0A9A2D}" type="sibTrans" cxnId="{55D4D34B-FF8B-4BCD-B999-680BC24FF677}">
      <dgm:prSet/>
      <dgm:spPr/>
      <dgm:t>
        <a:bodyPr/>
        <a:lstStyle/>
        <a:p>
          <a:endParaRPr lang="zh-CN" altLang="en-US"/>
        </a:p>
      </dgm:t>
    </dgm:pt>
    <dgm:pt modelId="{185D89D2-5F43-4848-8270-1893C315D1E4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陈娅</a:t>
          </a:r>
          <a:endParaRPr lang="zh-CN" altLang="en-US" sz="28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gm:t>
    </dgm:pt>
    <dgm:pt modelId="{96EADC71-BAD0-4E7D-946F-8DFDC63BB34E}" type="parTrans" cxnId="{6150E9C7-F0CD-47C3-8354-CE167C79AC40}">
      <dgm:prSet/>
      <dgm:spPr/>
      <dgm:t>
        <a:bodyPr/>
        <a:lstStyle/>
        <a:p>
          <a:endParaRPr lang="zh-CN" altLang="en-US"/>
        </a:p>
      </dgm:t>
    </dgm:pt>
    <dgm:pt modelId="{3A490C22-CB1B-450A-A296-8E6FD495B89C}" type="sibTrans" cxnId="{6150E9C7-F0CD-47C3-8354-CE167C79AC40}">
      <dgm:prSet/>
      <dgm:spPr/>
      <dgm:t>
        <a:bodyPr/>
        <a:lstStyle/>
        <a:p>
          <a:endParaRPr lang="zh-CN" altLang="en-US"/>
        </a:p>
      </dgm:t>
    </dgm:pt>
    <dgm:pt modelId="{76428FF5-7A79-44D4-B6E3-DDBDC1BB94DA}">
      <dgm:prSet phldrT="[文本]" custT="1"/>
      <dgm:spPr/>
      <dgm:t>
        <a:bodyPr/>
        <a:lstStyle/>
        <a:p>
          <a:r>
            <a:rPr lang="zh-CN" altLang="en-US" sz="28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宋浩男</a:t>
          </a:r>
          <a:endParaRPr lang="zh-CN" altLang="en-US" sz="28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gm:t>
    </dgm:pt>
    <dgm:pt modelId="{1B413D3A-5D4D-4D84-AC0F-186025B7746C}" type="parTrans" cxnId="{8E136D1F-A64A-4CF8-B598-5DE9C018E7F2}">
      <dgm:prSet/>
      <dgm:spPr/>
      <dgm:t>
        <a:bodyPr/>
        <a:lstStyle/>
        <a:p>
          <a:endParaRPr lang="zh-CN" altLang="en-US"/>
        </a:p>
      </dgm:t>
    </dgm:pt>
    <dgm:pt modelId="{B50C9066-AFD5-486F-8B64-770655C16FAB}" type="sibTrans" cxnId="{8E136D1F-A64A-4CF8-B598-5DE9C018E7F2}">
      <dgm:prSet/>
      <dgm:spPr/>
      <dgm:t>
        <a:bodyPr/>
        <a:lstStyle/>
        <a:p>
          <a:endParaRPr lang="zh-CN" altLang="en-US"/>
        </a:p>
      </dgm:t>
    </dgm:pt>
    <dgm:pt modelId="{DC997727-D899-42F6-8EF5-BA35E0B1A59D}" type="pres">
      <dgm:prSet presAssocID="{B0EA6969-B8B3-45D5-B142-CDCA997BB898}" presName="linearFlow" presStyleCnt="0">
        <dgm:presLayoutVars>
          <dgm:dir/>
          <dgm:resizeHandles val="exact"/>
        </dgm:presLayoutVars>
      </dgm:prSet>
      <dgm:spPr/>
    </dgm:pt>
    <dgm:pt modelId="{80F683BC-ACD8-418F-AA36-4F403A9F6204}" type="pres">
      <dgm:prSet presAssocID="{76BAD6D2-07EC-444C-8B7F-C2A46DC67255}" presName="composite" presStyleCnt="0"/>
      <dgm:spPr/>
    </dgm:pt>
    <dgm:pt modelId="{81FFC061-F997-4B03-B3C6-8A4D02030361}" type="pres">
      <dgm:prSet presAssocID="{76BAD6D2-07EC-444C-8B7F-C2A46DC67255}" presName="imgShp" presStyleLbl="f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4E54BFC4-EC84-4FEE-8A1C-15A990563737}" type="pres">
      <dgm:prSet presAssocID="{76BAD6D2-07EC-444C-8B7F-C2A46DC67255}" presName="txShp" presStyleLbl="node1" presStyleIdx="0" presStyleCnt="6" custLinFactNeighborY="163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BA6A4A-8B10-4322-9567-B5A43308250C}" type="pres">
      <dgm:prSet presAssocID="{A1F18E55-3385-48FD-9E6E-99F2663ECBC4}" presName="spacing" presStyleCnt="0"/>
      <dgm:spPr/>
    </dgm:pt>
    <dgm:pt modelId="{9A118F2C-4D50-4E65-ACC6-4D418AC58F98}" type="pres">
      <dgm:prSet presAssocID="{BCEA851F-A5D2-4D0E-85A4-2D8E87FE93F3}" presName="composite" presStyleCnt="0"/>
      <dgm:spPr/>
    </dgm:pt>
    <dgm:pt modelId="{35F7D26A-E4F8-4771-AC0A-9556B6FD58C1}" type="pres">
      <dgm:prSet presAssocID="{BCEA851F-A5D2-4D0E-85A4-2D8E87FE93F3}" presName="imgShp" presStyleLbl="fgImgPlace1" presStyleIdx="1" presStyleCnt="6" custAng="10800000" custFlipVert="1" custScaleX="75903" custScaleY="75904" custLinFactX="814" custLinFactNeighborX="100000" custLinFactNeighborY="1287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4BBC6E2D-52CF-4ABA-ABF9-F3F04ACD19AE}" type="pres">
      <dgm:prSet presAssocID="{BCEA851F-A5D2-4D0E-85A4-2D8E87FE93F3}" presName="txShp" presStyleLbl="node1" presStyleIdx="1" presStyleCnt="6" custFlipVert="1" custScaleX="74177" custScaleY="75904" custLinFactNeighborX="10993" custLinFactNeighborY="95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14401A-FEB3-4501-B56A-A7CC781A6F92}" type="pres">
      <dgm:prSet presAssocID="{F14C61ED-AC5E-43CD-A5FC-B31049A1126D}" presName="spacing" presStyleCnt="0"/>
      <dgm:spPr/>
    </dgm:pt>
    <dgm:pt modelId="{03681258-5123-4846-8EA5-062943ABE1AB}" type="pres">
      <dgm:prSet presAssocID="{D4228556-2E24-4271-A427-487E788D05F8}" presName="composite" presStyleCnt="0"/>
      <dgm:spPr/>
    </dgm:pt>
    <dgm:pt modelId="{1F993131-4370-413C-B348-E22867258104}" type="pres">
      <dgm:prSet presAssocID="{D4228556-2E24-4271-A427-487E788D05F8}" presName="imgShp" presStyleLbl="fgImgPlace1" presStyleIdx="2" presStyleCnt="6" custAng="10800000" custFlipVert="1" custScaleX="75903" custScaleY="75904" custLinFactNeighborX="74407" custLinFactNeighborY="-44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AB201F73-B06F-416A-8A48-8F6AF795AF7D}" type="pres">
      <dgm:prSet presAssocID="{D4228556-2E24-4271-A427-487E788D05F8}" presName="txShp" presStyleLbl="node1" presStyleIdx="2" presStyleCnt="6" custFlipVert="1" custScaleX="74177" custScaleY="75904" custLinFactNeighborX="6335" custLinFactNeighborY="-44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16CB86-9101-4D1D-8353-49E81B0EB27A}" type="pres">
      <dgm:prSet presAssocID="{54382077-6F27-4075-A10F-720F7FEAC565}" presName="spacing" presStyleCnt="0"/>
      <dgm:spPr/>
    </dgm:pt>
    <dgm:pt modelId="{067A4DAD-0C05-4E22-8D90-8068D17CABCC}" type="pres">
      <dgm:prSet presAssocID="{6F85FE4C-FBBB-42A8-81C1-D43FAD05341C}" presName="composite" presStyleCnt="0"/>
      <dgm:spPr/>
    </dgm:pt>
    <dgm:pt modelId="{769ACABA-62C8-4194-B4AC-C45C985A6FDD}" type="pres">
      <dgm:prSet presAssocID="{6F85FE4C-FBBB-42A8-81C1-D43FAD05341C}" presName="imgShp" presStyleLbl="fgImgPlace1" presStyleIdx="3" presStyleCnt="6" custAng="10800000" custFlipVert="1" custScaleX="75903" custScaleY="75904" custLinFactNeighborX="-86363" custLinFactNeighborY="-716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BC8EEE9E-3F27-4DA1-B762-BA723ACF9FE2}" type="pres">
      <dgm:prSet presAssocID="{6F85FE4C-FBBB-42A8-81C1-D43FAD05341C}" presName="txShp" presStyleLbl="node1" presStyleIdx="3" presStyleCnt="6" custFlipVert="1" custScaleX="74177" custScaleY="75904" custLinFactNeighborX="-25066" custLinFactNeighborY="-38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3C8E13-1C69-4A1D-ABEC-DE862E7D76D6}" type="pres">
      <dgm:prSet presAssocID="{C725DCA8-CCA1-4843-8852-198C2C0A9A2D}" presName="spacing" presStyleCnt="0"/>
      <dgm:spPr/>
    </dgm:pt>
    <dgm:pt modelId="{2F7B0728-25A4-4DF1-8DC0-75F6B3C43EDB}" type="pres">
      <dgm:prSet presAssocID="{185D89D2-5F43-4848-8270-1893C315D1E4}" presName="composite" presStyleCnt="0"/>
      <dgm:spPr/>
    </dgm:pt>
    <dgm:pt modelId="{324FF0B0-E744-4532-8D0A-4E42EFDF0223}" type="pres">
      <dgm:prSet presAssocID="{185D89D2-5F43-4848-8270-1893C315D1E4}" presName="imgShp" presStyleLbl="fgImgPlace1" presStyleIdx="4" presStyleCnt="6" custAng="10800000" custFlipVert="1" custScaleX="75903" custScaleY="75904" custLinFactX="-6170" custLinFactNeighborX="-100000" custLinFactNeighborY="-1388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1ED0C022-9345-4CF0-A5B7-69E22A9B6D56}" type="pres">
      <dgm:prSet presAssocID="{185D89D2-5F43-4848-8270-1893C315D1E4}" presName="txShp" presStyleLbl="node1" presStyleIdx="4" presStyleCnt="6" custFlipVert="1" custScaleX="74177" custScaleY="75904" custLinFactNeighborX="-36135" custLinFactNeighborY="-105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0EC5D1-452E-45F6-820A-C5EF65BA7635}" type="pres">
      <dgm:prSet presAssocID="{3A490C22-CB1B-450A-A296-8E6FD495B89C}" presName="spacing" presStyleCnt="0"/>
      <dgm:spPr/>
    </dgm:pt>
    <dgm:pt modelId="{C208561F-E200-43C7-8C43-573E9F882E90}" type="pres">
      <dgm:prSet presAssocID="{76428FF5-7A79-44D4-B6E3-DDBDC1BB94DA}" presName="composite" presStyleCnt="0"/>
      <dgm:spPr/>
    </dgm:pt>
    <dgm:pt modelId="{B9DEA08C-1DEE-4653-A7EF-022D37922016}" type="pres">
      <dgm:prSet presAssocID="{76428FF5-7A79-44D4-B6E3-DDBDC1BB94DA}" presName="imgShp" presStyleLbl="fgImgPlace1" presStyleIdx="5" presStyleCnt="6" custAng="10800000" custFlipVert="1" custScaleX="75903" custScaleY="75904" custLinFactNeighborX="-40143" custLinFactNeighborY="-27201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16E620DF-8E58-418D-9DEA-976BC477496E}" type="pres">
      <dgm:prSet presAssocID="{76428FF5-7A79-44D4-B6E3-DDBDC1BB94DA}" presName="txShp" presStyleLbl="node1" presStyleIdx="5" presStyleCnt="6" custFlipVert="1" custScaleX="74177" custScaleY="75904" custLinFactNeighborX="-20611" custLinFactNeighborY="-205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136D1F-A64A-4CF8-B598-5DE9C018E7F2}" srcId="{B0EA6969-B8B3-45D5-B142-CDCA997BB898}" destId="{76428FF5-7A79-44D4-B6E3-DDBDC1BB94DA}" srcOrd="5" destOrd="0" parTransId="{1B413D3A-5D4D-4D84-AC0F-186025B7746C}" sibTransId="{B50C9066-AFD5-486F-8B64-770655C16FAB}"/>
    <dgm:cxn modelId="{3695D1FF-6F9F-44F7-8B31-BECF3683B729}" type="presOf" srcId="{185D89D2-5F43-4848-8270-1893C315D1E4}" destId="{1ED0C022-9345-4CF0-A5B7-69E22A9B6D56}" srcOrd="0" destOrd="0" presId="urn:microsoft.com/office/officeart/2005/8/layout/vList3"/>
    <dgm:cxn modelId="{215E35A8-1928-4A85-A668-5C6763713D9F}" srcId="{B0EA6969-B8B3-45D5-B142-CDCA997BB898}" destId="{BCEA851F-A5D2-4D0E-85A4-2D8E87FE93F3}" srcOrd="1" destOrd="0" parTransId="{66D5CB6D-B534-4F20-94A0-F008B8224730}" sibTransId="{F14C61ED-AC5E-43CD-A5FC-B31049A1126D}"/>
    <dgm:cxn modelId="{6150E9C7-F0CD-47C3-8354-CE167C79AC40}" srcId="{B0EA6969-B8B3-45D5-B142-CDCA997BB898}" destId="{185D89D2-5F43-4848-8270-1893C315D1E4}" srcOrd="4" destOrd="0" parTransId="{96EADC71-BAD0-4E7D-946F-8DFDC63BB34E}" sibTransId="{3A490C22-CB1B-450A-A296-8E6FD495B89C}"/>
    <dgm:cxn modelId="{84B6C050-AEC1-4D86-9331-AD948470590F}" type="presOf" srcId="{B0EA6969-B8B3-45D5-B142-CDCA997BB898}" destId="{DC997727-D899-42F6-8EF5-BA35E0B1A59D}" srcOrd="0" destOrd="0" presId="urn:microsoft.com/office/officeart/2005/8/layout/vList3"/>
    <dgm:cxn modelId="{DE2609ED-366C-4CED-A094-75FEA1B5FBAE}" srcId="{B0EA6969-B8B3-45D5-B142-CDCA997BB898}" destId="{76BAD6D2-07EC-444C-8B7F-C2A46DC67255}" srcOrd="0" destOrd="0" parTransId="{3E8A02E2-AFFF-4ABC-AF5A-BEF92CA3EA40}" sibTransId="{A1F18E55-3385-48FD-9E6E-99F2663ECBC4}"/>
    <dgm:cxn modelId="{00FA4DC9-AADD-40A2-A81B-02D66D3EB821}" type="presOf" srcId="{6F85FE4C-FBBB-42A8-81C1-D43FAD05341C}" destId="{BC8EEE9E-3F27-4DA1-B762-BA723ACF9FE2}" srcOrd="0" destOrd="0" presId="urn:microsoft.com/office/officeart/2005/8/layout/vList3"/>
    <dgm:cxn modelId="{14D48B26-BCC0-42FA-806E-6331BF7F6CEF}" type="presOf" srcId="{BCEA851F-A5D2-4D0E-85A4-2D8E87FE93F3}" destId="{4BBC6E2D-52CF-4ABA-ABF9-F3F04ACD19AE}" srcOrd="0" destOrd="0" presId="urn:microsoft.com/office/officeart/2005/8/layout/vList3"/>
    <dgm:cxn modelId="{F78CD0E6-11C8-4F0D-BBB9-D7B69A75E041}" srcId="{B0EA6969-B8B3-45D5-B142-CDCA997BB898}" destId="{D4228556-2E24-4271-A427-487E788D05F8}" srcOrd="2" destOrd="0" parTransId="{4957AB3E-E084-417F-B5A5-73000F993F5A}" sibTransId="{54382077-6F27-4075-A10F-720F7FEAC565}"/>
    <dgm:cxn modelId="{026720D9-B66B-47D7-AD9D-54E1D307799B}" type="presOf" srcId="{76BAD6D2-07EC-444C-8B7F-C2A46DC67255}" destId="{4E54BFC4-EC84-4FEE-8A1C-15A990563737}" srcOrd="0" destOrd="0" presId="urn:microsoft.com/office/officeart/2005/8/layout/vList3"/>
    <dgm:cxn modelId="{55D4D34B-FF8B-4BCD-B999-680BC24FF677}" srcId="{B0EA6969-B8B3-45D5-B142-CDCA997BB898}" destId="{6F85FE4C-FBBB-42A8-81C1-D43FAD05341C}" srcOrd="3" destOrd="0" parTransId="{5E3D6DDA-8DE4-4DAC-AEEC-BBED466A082D}" sibTransId="{C725DCA8-CCA1-4843-8852-198C2C0A9A2D}"/>
    <dgm:cxn modelId="{6F1D0AE6-1348-428E-B75A-85CE0E66F229}" type="presOf" srcId="{D4228556-2E24-4271-A427-487E788D05F8}" destId="{AB201F73-B06F-416A-8A48-8F6AF795AF7D}" srcOrd="0" destOrd="0" presId="urn:microsoft.com/office/officeart/2005/8/layout/vList3"/>
    <dgm:cxn modelId="{4AA3B9DE-F0C4-459D-BFD3-2154B6CE9F14}" type="presOf" srcId="{76428FF5-7A79-44D4-B6E3-DDBDC1BB94DA}" destId="{16E620DF-8E58-418D-9DEA-976BC477496E}" srcOrd="0" destOrd="0" presId="urn:microsoft.com/office/officeart/2005/8/layout/vList3"/>
    <dgm:cxn modelId="{0B934B29-3097-4CC6-A53C-D9DA2B89B66D}" type="presParOf" srcId="{DC997727-D899-42F6-8EF5-BA35E0B1A59D}" destId="{80F683BC-ACD8-418F-AA36-4F403A9F6204}" srcOrd="0" destOrd="0" presId="urn:microsoft.com/office/officeart/2005/8/layout/vList3"/>
    <dgm:cxn modelId="{E40D5286-001F-48A6-94E4-BF650C141710}" type="presParOf" srcId="{80F683BC-ACD8-418F-AA36-4F403A9F6204}" destId="{81FFC061-F997-4B03-B3C6-8A4D02030361}" srcOrd="0" destOrd="0" presId="urn:microsoft.com/office/officeart/2005/8/layout/vList3"/>
    <dgm:cxn modelId="{CC376380-FC56-41C4-A2A5-A8497A7EABFB}" type="presParOf" srcId="{80F683BC-ACD8-418F-AA36-4F403A9F6204}" destId="{4E54BFC4-EC84-4FEE-8A1C-15A990563737}" srcOrd="1" destOrd="0" presId="urn:microsoft.com/office/officeart/2005/8/layout/vList3"/>
    <dgm:cxn modelId="{26B5C9A5-84E6-4132-8C47-E727C17573A1}" type="presParOf" srcId="{DC997727-D899-42F6-8EF5-BA35E0B1A59D}" destId="{D8BA6A4A-8B10-4322-9567-B5A43308250C}" srcOrd="1" destOrd="0" presId="urn:microsoft.com/office/officeart/2005/8/layout/vList3"/>
    <dgm:cxn modelId="{8CAB6601-92E0-49BC-948B-60468AF9A8CB}" type="presParOf" srcId="{DC997727-D899-42F6-8EF5-BA35E0B1A59D}" destId="{9A118F2C-4D50-4E65-ACC6-4D418AC58F98}" srcOrd="2" destOrd="0" presId="urn:microsoft.com/office/officeart/2005/8/layout/vList3"/>
    <dgm:cxn modelId="{A1C77C3C-28A6-43DD-B92B-04DE957807F3}" type="presParOf" srcId="{9A118F2C-4D50-4E65-ACC6-4D418AC58F98}" destId="{35F7D26A-E4F8-4771-AC0A-9556B6FD58C1}" srcOrd="0" destOrd="0" presId="urn:microsoft.com/office/officeart/2005/8/layout/vList3"/>
    <dgm:cxn modelId="{546DAE9F-3873-460E-83CA-843D752B1049}" type="presParOf" srcId="{9A118F2C-4D50-4E65-ACC6-4D418AC58F98}" destId="{4BBC6E2D-52CF-4ABA-ABF9-F3F04ACD19AE}" srcOrd="1" destOrd="0" presId="urn:microsoft.com/office/officeart/2005/8/layout/vList3"/>
    <dgm:cxn modelId="{2DFECBC2-C5B7-4C54-8661-F48BF1F2A4E9}" type="presParOf" srcId="{DC997727-D899-42F6-8EF5-BA35E0B1A59D}" destId="{CA14401A-FEB3-4501-B56A-A7CC781A6F92}" srcOrd="3" destOrd="0" presId="urn:microsoft.com/office/officeart/2005/8/layout/vList3"/>
    <dgm:cxn modelId="{BC93454E-DF5E-43DE-A58B-770B77EDAE3E}" type="presParOf" srcId="{DC997727-D899-42F6-8EF5-BA35E0B1A59D}" destId="{03681258-5123-4846-8EA5-062943ABE1AB}" srcOrd="4" destOrd="0" presId="urn:microsoft.com/office/officeart/2005/8/layout/vList3"/>
    <dgm:cxn modelId="{915C81AF-7328-464E-8376-33E9EF2047EC}" type="presParOf" srcId="{03681258-5123-4846-8EA5-062943ABE1AB}" destId="{1F993131-4370-413C-B348-E22867258104}" srcOrd="0" destOrd="0" presId="urn:microsoft.com/office/officeart/2005/8/layout/vList3"/>
    <dgm:cxn modelId="{124A7012-C096-4FB4-A607-6E0CDB8AE5F5}" type="presParOf" srcId="{03681258-5123-4846-8EA5-062943ABE1AB}" destId="{AB201F73-B06F-416A-8A48-8F6AF795AF7D}" srcOrd="1" destOrd="0" presId="urn:microsoft.com/office/officeart/2005/8/layout/vList3"/>
    <dgm:cxn modelId="{30733173-69C4-4F88-A9D9-5229C7183D3A}" type="presParOf" srcId="{DC997727-D899-42F6-8EF5-BA35E0B1A59D}" destId="{DC16CB86-9101-4D1D-8353-49E81B0EB27A}" srcOrd="5" destOrd="0" presId="urn:microsoft.com/office/officeart/2005/8/layout/vList3"/>
    <dgm:cxn modelId="{F840709B-9D66-4175-9390-20EA722E3198}" type="presParOf" srcId="{DC997727-D899-42F6-8EF5-BA35E0B1A59D}" destId="{067A4DAD-0C05-4E22-8D90-8068D17CABCC}" srcOrd="6" destOrd="0" presId="urn:microsoft.com/office/officeart/2005/8/layout/vList3"/>
    <dgm:cxn modelId="{3F608565-C92D-4824-BA5A-867598403583}" type="presParOf" srcId="{067A4DAD-0C05-4E22-8D90-8068D17CABCC}" destId="{769ACABA-62C8-4194-B4AC-C45C985A6FDD}" srcOrd="0" destOrd="0" presId="urn:microsoft.com/office/officeart/2005/8/layout/vList3"/>
    <dgm:cxn modelId="{F22E6EB4-0FEE-44D3-8A95-DA221201FC02}" type="presParOf" srcId="{067A4DAD-0C05-4E22-8D90-8068D17CABCC}" destId="{BC8EEE9E-3F27-4DA1-B762-BA723ACF9FE2}" srcOrd="1" destOrd="0" presId="urn:microsoft.com/office/officeart/2005/8/layout/vList3"/>
    <dgm:cxn modelId="{E6DC33A9-3DB4-4AA9-8E32-33A8106246C5}" type="presParOf" srcId="{DC997727-D899-42F6-8EF5-BA35E0B1A59D}" destId="{323C8E13-1C69-4A1D-ABEC-DE862E7D76D6}" srcOrd="7" destOrd="0" presId="urn:microsoft.com/office/officeart/2005/8/layout/vList3"/>
    <dgm:cxn modelId="{FD9D9A25-308E-403E-A692-5611248FA203}" type="presParOf" srcId="{DC997727-D899-42F6-8EF5-BA35E0B1A59D}" destId="{2F7B0728-25A4-4DF1-8DC0-75F6B3C43EDB}" srcOrd="8" destOrd="0" presId="urn:microsoft.com/office/officeart/2005/8/layout/vList3"/>
    <dgm:cxn modelId="{503CB5E3-0F2A-40AE-B40F-B36F56E7D0D9}" type="presParOf" srcId="{2F7B0728-25A4-4DF1-8DC0-75F6B3C43EDB}" destId="{324FF0B0-E744-4532-8D0A-4E42EFDF0223}" srcOrd="0" destOrd="0" presId="urn:microsoft.com/office/officeart/2005/8/layout/vList3"/>
    <dgm:cxn modelId="{8E71E57F-F504-4ACE-B687-4AB4AB3935C2}" type="presParOf" srcId="{2F7B0728-25A4-4DF1-8DC0-75F6B3C43EDB}" destId="{1ED0C022-9345-4CF0-A5B7-69E22A9B6D56}" srcOrd="1" destOrd="0" presId="urn:microsoft.com/office/officeart/2005/8/layout/vList3"/>
    <dgm:cxn modelId="{E7AF3B56-BBBD-47A3-A475-8F047E3DCC00}" type="presParOf" srcId="{DC997727-D899-42F6-8EF5-BA35E0B1A59D}" destId="{630EC5D1-452E-45F6-820A-C5EF65BA7635}" srcOrd="9" destOrd="0" presId="urn:microsoft.com/office/officeart/2005/8/layout/vList3"/>
    <dgm:cxn modelId="{24A94315-9ABA-4D8C-A358-7191E8859256}" type="presParOf" srcId="{DC997727-D899-42F6-8EF5-BA35E0B1A59D}" destId="{C208561F-E200-43C7-8C43-573E9F882E90}" srcOrd="10" destOrd="0" presId="urn:microsoft.com/office/officeart/2005/8/layout/vList3"/>
    <dgm:cxn modelId="{47EC03AA-9846-4008-ACB9-0FBDFDFAB385}" type="presParOf" srcId="{C208561F-E200-43C7-8C43-573E9F882E90}" destId="{B9DEA08C-1DEE-4653-A7EF-022D37922016}" srcOrd="0" destOrd="0" presId="urn:microsoft.com/office/officeart/2005/8/layout/vList3"/>
    <dgm:cxn modelId="{CD7B5099-51CC-464D-B13D-6CCC64D40CC5}" type="presParOf" srcId="{C208561F-E200-43C7-8C43-573E9F882E90}" destId="{16E620DF-8E58-418D-9DEA-976BC477496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458F88-BBB6-4C2A-BD7D-5B7BDD887D8F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</dgm:pt>
    <dgm:pt modelId="{D1BEFCD0-3167-4B96-91C6-83FA827C1996}">
      <dgm:prSet phldrT="[文本]" custT="1"/>
      <dgm:spPr/>
      <dgm:t>
        <a:bodyPr/>
        <a:lstStyle/>
        <a:p>
          <a:r>
            <a:rPr lang="zh-CN" altLang="en-US" sz="1800" dirty="0" smtClean="0">
              <a:latin typeface="华文行楷" pitchFamily="2" charset="-122"/>
              <a:ea typeface="华文行楷" pitchFamily="2" charset="-122"/>
            </a:rPr>
            <a:t>李守莲、丁潇：爬取西南、西北地区数据、代码优化、</a:t>
          </a:r>
          <a:r>
            <a:rPr lang="en-US" altLang="zh-CN" sz="1800" dirty="0" err="1" smtClean="0">
              <a:latin typeface="华文行楷" pitchFamily="2" charset="-122"/>
              <a:ea typeface="华文行楷" pitchFamily="2" charset="-122"/>
            </a:rPr>
            <a:t>PPT</a:t>
          </a:r>
          <a:r>
            <a:rPr lang="zh-CN" altLang="en-US" sz="1800" dirty="0" smtClean="0">
              <a:latin typeface="华文行楷" pitchFamily="2" charset="-122"/>
              <a:ea typeface="华文行楷" pitchFamily="2" charset="-122"/>
            </a:rPr>
            <a:t>制作</a:t>
          </a:r>
          <a:endParaRPr lang="zh-CN" altLang="en-US" sz="1800" dirty="0">
            <a:latin typeface="华文行楷" pitchFamily="2" charset="-122"/>
            <a:ea typeface="华文行楷" pitchFamily="2" charset="-122"/>
          </a:endParaRPr>
        </a:p>
      </dgm:t>
    </dgm:pt>
    <dgm:pt modelId="{C20F85AF-946E-4543-982B-513096000B98}" type="parTrans" cxnId="{F47AC5E2-E3FB-4128-8659-FEA930ED4594}">
      <dgm:prSet/>
      <dgm:spPr/>
      <dgm:t>
        <a:bodyPr/>
        <a:lstStyle/>
        <a:p>
          <a:endParaRPr lang="zh-CN" altLang="en-US"/>
        </a:p>
      </dgm:t>
    </dgm:pt>
    <dgm:pt modelId="{0BCB8A54-3BAA-4CD3-A62B-8DAB9BB5ADBD}" type="sibTrans" cxnId="{F47AC5E2-E3FB-4128-8659-FEA930ED4594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zh-CN" altLang="en-US"/>
        </a:p>
      </dgm:t>
    </dgm:pt>
    <dgm:pt modelId="{74EEDC79-6188-4F6B-8276-3D9F04815791}">
      <dgm:prSet phldrT="[文本]" custT="1"/>
      <dgm:spPr/>
      <dgm:t>
        <a:bodyPr/>
        <a:lstStyle/>
        <a:p>
          <a:r>
            <a:rPr lang="zh-CN" altLang="en-US" sz="1800" dirty="0" smtClean="0">
              <a:latin typeface="华文行楷" pitchFamily="2" charset="-122"/>
              <a:ea typeface="华文行楷" pitchFamily="2" charset="-122"/>
            </a:rPr>
            <a:t>李东、李飞扬：爬取华南、东北地区数据、数据分析</a:t>
          </a:r>
          <a:endParaRPr lang="zh-CN" altLang="en-US" sz="1800" dirty="0">
            <a:latin typeface="华文行楷" pitchFamily="2" charset="-122"/>
            <a:ea typeface="华文行楷" pitchFamily="2" charset="-122"/>
          </a:endParaRPr>
        </a:p>
      </dgm:t>
    </dgm:pt>
    <dgm:pt modelId="{D2ED2AC8-2068-4325-BB30-8330D7F37069}" type="parTrans" cxnId="{B8CA6090-4750-4BE2-868A-65F6EABED85A}">
      <dgm:prSet/>
      <dgm:spPr/>
      <dgm:t>
        <a:bodyPr/>
        <a:lstStyle/>
        <a:p>
          <a:endParaRPr lang="zh-CN" altLang="en-US"/>
        </a:p>
      </dgm:t>
    </dgm:pt>
    <dgm:pt modelId="{4A62B6F8-A25F-458F-B56C-18B10C36AB81}" type="sibTrans" cxnId="{B8CA6090-4750-4BE2-868A-65F6EABED85A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zh-CN" altLang="en-US"/>
        </a:p>
      </dgm:t>
    </dgm:pt>
    <dgm:pt modelId="{CAA164C9-059E-4DCF-9EB8-8C0228148C9F}">
      <dgm:prSet phldrT="[文本]" custT="1"/>
      <dgm:spPr/>
      <dgm:t>
        <a:bodyPr/>
        <a:lstStyle/>
        <a:p>
          <a:r>
            <a:rPr lang="zh-CN" altLang="en-US" sz="1800" dirty="0" smtClean="0">
              <a:latin typeface="华文行楷" pitchFamily="2" charset="-122"/>
              <a:ea typeface="华文行楷" pitchFamily="2" charset="-122"/>
            </a:rPr>
            <a:t>宋浩男、陈娅：爬取华北、华中地区数据、可视化处理</a:t>
          </a:r>
          <a:endParaRPr lang="zh-CN" altLang="en-US" sz="1800" dirty="0">
            <a:latin typeface="华文行楷" pitchFamily="2" charset="-122"/>
            <a:ea typeface="华文行楷" pitchFamily="2" charset="-122"/>
          </a:endParaRPr>
        </a:p>
      </dgm:t>
    </dgm:pt>
    <dgm:pt modelId="{1A56775A-6E26-4FF9-8E57-000898633EAB}" type="parTrans" cxnId="{D7F45C4A-AC86-4948-A243-79974CBEA0E9}">
      <dgm:prSet/>
      <dgm:spPr/>
      <dgm:t>
        <a:bodyPr/>
        <a:lstStyle/>
        <a:p>
          <a:endParaRPr lang="zh-CN" altLang="en-US"/>
        </a:p>
      </dgm:t>
    </dgm:pt>
    <dgm:pt modelId="{F4711192-3CCF-47BC-BA80-89F3FF8D011F}" type="sibTrans" cxnId="{D7F45C4A-AC86-4948-A243-79974CBEA0E9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zh-CN" altLang="en-US"/>
        </a:p>
      </dgm:t>
    </dgm:pt>
    <dgm:pt modelId="{DF3A00D8-DA7A-4563-9001-C6FFD30EBB58}" type="pres">
      <dgm:prSet presAssocID="{BF458F88-BBB6-4C2A-BD7D-5B7BDD887D8F}" presName="Name0" presStyleCnt="0">
        <dgm:presLayoutVars>
          <dgm:chMax val="7"/>
          <dgm:chPref val="7"/>
          <dgm:dir/>
        </dgm:presLayoutVars>
      </dgm:prSet>
      <dgm:spPr/>
    </dgm:pt>
    <dgm:pt modelId="{9642ACBE-05D6-4430-B559-A21136272ED0}" type="pres">
      <dgm:prSet presAssocID="{BF458F88-BBB6-4C2A-BD7D-5B7BDD887D8F}" presName="dot1" presStyleLbl="alignNode1" presStyleIdx="0" presStyleCnt="12" custLinFactY="-182927" custLinFactNeighborY="-200000"/>
      <dgm:spPr/>
    </dgm:pt>
    <dgm:pt modelId="{DF73DF2B-6C07-4E3B-AA67-5E3651E80AE1}" type="pres">
      <dgm:prSet presAssocID="{BF458F88-BBB6-4C2A-BD7D-5B7BDD887D8F}" presName="dot2" presStyleLbl="alignNode1" presStyleIdx="1" presStyleCnt="12" custLinFactY="-182927" custLinFactNeighborY="-200000"/>
      <dgm:spPr/>
    </dgm:pt>
    <dgm:pt modelId="{C8AA1F50-C973-4C64-B642-BD4896D88048}" type="pres">
      <dgm:prSet presAssocID="{BF458F88-BBB6-4C2A-BD7D-5B7BDD887D8F}" presName="dot3" presStyleLbl="alignNode1" presStyleIdx="2" presStyleCnt="12" custLinFactY="-182927" custLinFactNeighborY="-200000"/>
      <dgm:spPr/>
    </dgm:pt>
    <dgm:pt modelId="{77763B67-0BF2-4C60-9E75-F7CBC9987B56}" type="pres">
      <dgm:prSet presAssocID="{BF458F88-BBB6-4C2A-BD7D-5B7BDD887D8F}" presName="dot4" presStyleLbl="alignNode1" presStyleIdx="3" presStyleCnt="12" custLinFactY="-182927" custLinFactNeighborY="-200000"/>
      <dgm:spPr/>
    </dgm:pt>
    <dgm:pt modelId="{B8A2D55B-EC35-41DB-8C07-A28697D7834E}" type="pres">
      <dgm:prSet presAssocID="{BF458F88-BBB6-4C2A-BD7D-5B7BDD887D8F}" presName="dot5" presStyleLbl="alignNode1" presStyleIdx="4" presStyleCnt="12" custLinFactY="-182927" custLinFactNeighborY="-200000"/>
      <dgm:spPr/>
    </dgm:pt>
    <dgm:pt modelId="{BE94DCEE-61BE-4E01-A9A2-4F6C417A894B}" type="pres">
      <dgm:prSet presAssocID="{BF458F88-BBB6-4C2A-BD7D-5B7BDD887D8F}" presName="dotArrow1" presStyleLbl="alignNode1" presStyleIdx="5" presStyleCnt="12" custLinFactY="-182927" custLinFactNeighborY="-200000"/>
      <dgm:spPr/>
    </dgm:pt>
    <dgm:pt modelId="{1FD8577A-7166-429F-8500-4F079783E8FD}" type="pres">
      <dgm:prSet presAssocID="{BF458F88-BBB6-4C2A-BD7D-5B7BDD887D8F}" presName="dotArrow2" presStyleLbl="alignNode1" presStyleIdx="6" presStyleCnt="12" custLinFactY="-182927" custLinFactNeighborY="-200000"/>
      <dgm:spPr/>
    </dgm:pt>
    <dgm:pt modelId="{BE931A9F-6630-463E-B026-87AC005BE4BB}" type="pres">
      <dgm:prSet presAssocID="{BF458F88-BBB6-4C2A-BD7D-5B7BDD887D8F}" presName="dotArrow3" presStyleLbl="alignNode1" presStyleIdx="7" presStyleCnt="12" custLinFactY="-182927" custLinFactNeighborY="-200000"/>
      <dgm:spPr/>
    </dgm:pt>
    <dgm:pt modelId="{A90A5C03-6E0E-420A-BA82-9E1F22265F03}" type="pres">
      <dgm:prSet presAssocID="{BF458F88-BBB6-4C2A-BD7D-5B7BDD887D8F}" presName="dotArrow4" presStyleLbl="alignNode1" presStyleIdx="8" presStyleCnt="12" custLinFactY="-182927" custLinFactNeighborY="-200000"/>
      <dgm:spPr/>
    </dgm:pt>
    <dgm:pt modelId="{E3A02650-85FA-426F-8A34-BD23B01888A2}" type="pres">
      <dgm:prSet presAssocID="{BF458F88-BBB6-4C2A-BD7D-5B7BDD887D8F}" presName="dotArrow5" presStyleLbl="alignNode1" presStyleIdx="9" presStyleCnt="12" custLinFactY="-182927" custLinFactNeighborY="-200000"/>
      <dgm:spPr/>
    </dgm:pt>
    <dgm:pt modelId="{38B99704-40E2-41C1-A855-305C921C8BCC}" type="pres">
      <dgm:prSet presAssocID="{BF458F88-BBB6-4C2A-BD7D-5B7BDD887D8F}" presName="dotArrow6" presStyleLbl="alignNode1" presStyleIdx="10" presStyleCnt="12" custLinFactY="-182927" custLinFactNeighborY="-200000"/>
      <dgm:spPr/>
    </dgm:pt>
    <dgm:pt modelId="{64813A3F-5259-4992-9241-7D6FF4659C47}" type="pres">
      <dgm:prSet presAssocID="{BF458F88-BBB6-4C2A-BD7D-5B7BDD887D8F}" presName="dotArrow7" presStyleLbl="alignNode1" presStyleIdx="11" presStyleCnt="12" custLinFactY="-182927" custLinFactNeighborY="-200000"/>
      <dgm:spPr/>
    </dgm:pt>
    <dgm:pt modelId="{2001F0A8-6002-4B9A-B8FD-00B09F43DBE3}" type="pres">
      <dgm:prSet presAssocID="{D1BEFCD0-3167-4B96-91C6-83FA827C1996}" presName="parTx1" presStyleLbl="node1" presStyleIdx="0" presStyleCnt="3" custScaleY="150266" custLinFactNeighborY="-20454"/>
      <dgm:spPr/>
      <dgm:t>
        <a:bodyPr/>
        <a:lstStyle/>
        <a:p>
          <a:endParaRPr lang="zh-CN" altLang="en-US"/>
        </a:p>
      </dgm:t>
    </dgm:pt>
    <dgm:pt modelId="{0A7D24F4-CDB7-4181-885F-3A3030DD222A}" type="pres">
      <dgm:prSet presAssocID="{0BCB8A54-3BAA-4CD3-A62B-8DAB9BB5ADBD}" presName="picture1" presStyleCnt="0"/>
      <dgm:spPr/>
    </dgm:pt>
    <dgm:pt modelId="{D9A99EB1-6195-4AE4-A454-A93007E51A86}" type="pres">
      <dgm:prSet presAssocID="{0BCB8A54-3BAA-4CD3-A62B-8DAB9BB5ADBD}" presName="imageRepeatNode" presStyleLbl="fgImgPlace1" presStyleIdx="0" presStyleCnt="3" custScaleX="108732" custScaleY="108732" custLinFactNeighborX="-3502" custLinFactNeighborY="-21034"/>
      <dgm:spPr/>
      <dgm:t>
        <a:bodyPr/>
        <a:lstStyle/>
        <a:p>
          <a:endParaRPr lang="zh-CN" altLang="en-US"/>
        </a:p>
      </dgm:t>
    </dgm:pt>
    <dgm:pt modelId="{36E2384C-E797-4EA5-8E00-9C33B5A04819}" type="pres">
      <dgm:prSet presAssocID="{CAA164C9-059E-4DCF-9EB8-8C0228148C9F}" presName="parTx2" presStyleLbl="node1" presStyleIdx="1" presStyleCnt="3" custScaleY="155518" custLinFactNeighborX="7607" custLinFactNeighborY="-83642"/>
      <dgm:spPr/>
      <dgm:t>
        <a:bodyPr/>
        <a:lstStyle/>
        <a:p>
          <a:endParaRPr lang="zh-CN" altLang="en-US"/>
        </a:p>
      </dgm:t>
    </dgm:pt>
    <dgm:pt modelId="{E1228BB6-8A1B-4018-BCB3-81D6AE2B9997}" type="pres">
      <dgm:prSet presAssocID="{F4711192-3CCF-47BC-BA80-89F3FF8D011F}" presName="picture2" presStyleCnt="0"/>
      <dgm:spPr/>
    </dgm:pt>
    <dgm:pt modelId="{382F6A32-70ED-43BD-A2FB-96073A22CC07}" type="pres">
      <dgm:prSet presAssocID="{F4711192-3CCF-47BC-BA80-89F3FF8D011F}" presName="imageRepeatNode" presStyleLbl="fgImgPlace1" presStyleIdx="1" presStyleCnt="3" custLinFactNeighborY="-38297"/>
      <dgm:spPr/>
      <dgm:t>
        <a:bodyPr/>
        <a:lstStyle/>
        <a:p>
          <a:endParaRPr lang="zh-CN" altLang="en-US"/>
        </a:p>
      </dgm:t>
    </dgm:pt>
    <dgm:pt modelId="{E71E8B94-BA7B-482E-8D37-4CA55EF36F74}" type="pres">
      <dgm:prSet presAssocID="{74EEDC79-6188-4F6B-8276-3D9F04815791}" presName="parTx3" presStyleLbl="node1" presStyleIdx="2" presStyleCnt="3" custScaleY="146582" custLinFactNeighborY="-83642"/>
      <dgm:spPr/>
      <dgm:t>
        <a:bodyPr/>
        <a:lstStyle/>
        <a:p>
          <a:endParaRPr lang="zh-CN" altLang="en-US"/>
        </a:p>
      </dgm:t>
    </dgm:pt>
    <dgm:pt modelId="{CE5F351D-883F-4E03-A52D-A9E7BE8FDCD9}" type="pres">
      <dgm:prSet presAssocID="{4A62B6F8-A25F-458F-B56C-18B10C36AB81}" presName="picture3" presStyleCnt="0"/>
      <dgm:spPr/>
    </dgm:pt>
    <dgm:pt modelId="{FAF9595B-760D-4A79-A312-B4CB767E7BED}" type="pres">
      <dgm:prSet presAssocID="{4A62B6F8-A25F-458F-B56C-18B10C36AB81}" presName="imageRepeatNode" presStyleLbl="fgImgPlace1" presStyleIdx="2" presStyleCnt="3" custLinFactNeighborY="-38297"/>
      <dgm:spPr/>
      <dgm:t>
        <a:bodyPr/>
        <a:lstStyle/>
        <a:p>
          <a:endParaRPr lang="zh-CN" altLang="en-US"/>
        </a:p>
      </dgm:t>
    </dgm:pt>
  </dgm:ptLst>
  <dgm:cxnLst>
    <dgm:cxn modelId="{B08284C2-3095-4C4C-8C8D-E7E98B3AA0DD}" type="presOf" srcId="{0BCB8A54-3BAA-4CD3-A62B-8DAB9BB5ADBD}" destId="{D9A99EB1-6195-4AE4-A454-A93007E51A86}" srcOrd="0" destOrd="0" presId="urn:microsoft.com/office/officeart/2008/layout/AscendingPictureAccentProcess"/>
    <dgm:cxn modelId="{F47AC5E2-E3FB-4128-8659-FEA930ED4594}" srcId="{BF458F88-BBB6-4C2A-BD7D-5B7BDD887D8F}" destId="{D1BEFCD0-3167-4B96-91C6-83FA827C1996}" srcOrd="0" destOrd="0" parTransId="{C20F85AF-946E-4543-982B-513096000B98}" sibTransId="{0BCB8A54-3BAA-4CD3-A62B-8DAB9BB5ADBD}"/>
    <dgm:cxn modelId="{EE821948-D143-4616-A97D-970B77031C31}" type="presOf" srcId="{4A62B6F8-A25F-458F-B56C-18B10C36AB81}" destId="{FAF9595B-760D-4A79-A312-B4CB767E7BED}" srcOrd="0" destOrd="0" presId="urn:microsoft.com/office/officeart/2008/layout/AscendingPictureAccentProcess"/>
    <dgm:cxn modelId="{B8CA6090-4750-4BE2-868A-65F6EABED85A}" srcId="{BF458F88-BBB6-4C2A-BD7D-5B7BDD887D8F}" destId="{74EEDC79-6188-4F6B-8276-3D9F04815791}" srcOrd="2" destOrd="0" parTransId="{D2ED2AC8-2068-4325-BB30-8330D7F37069}" sibTransId="{4A62B6F8-A25F-458F-B56C-18B10C36AB81}"/>
    <dgm:cxn modelId="{D7F45C4A-AC86-4948-A243-79974CBEA0E9}" srcId="{BF458F88-BBB6-4C2A-BD7D-5B7BDD887D8F}" destId="{CAA164C9-059E-4DCF-9EB8-8C0228148C9F}" srcOrd="1" destOrd="0" parTransId="{1A56775A-6E26-4FF9-8E57-000898633EAB}" sibTransId="{F4711192-3CCF-47BC-BA80-89F3FF8D011F}"/>
    <dgm:cxn modelId="{4EBB52BA-C87F-4125-835C-7AABC2CD86E4}" type="presOf" srcId="{CAA164C9-059E-4DCF-9EB8-8C0228148C9F}" destId="{36E2384C-E797-4EA5-8E00-9C33B5A04819}" srcOrd="0" destOrd="0" presId="urn:microsoft.com/office/officeart/2008/layout/AscendingPictureAccentProcess"/>
    <dgm:cxn modelId="{16E1F562-0A5B-49AD-848A-50640E9AFE97}" type="presOf" srcId="{74EEDC79-6188-4F6B-8276-3D9F04815791}" destId="{E71E8B94-BA7B-482E-8D37-4CA55EF36F74}" srcOrd="0" destOrd="0" presId="urn:microsoft.com/office/officeart/2008/layout/AscendingPictureAccentProcess"/>
    <dgm:cxn modelId="{113CF792-6321-4625-A211-AC883E4DE3AB}" type="presOf" srcId="{F4711192-3CCF-47BC-BA80-89F3FF8D011F}" destId="{382F6A32-70ED-43BD-A2FB-96073A22CC07}" srcOrd="0" destOrd="0" presId="urn:microsoft.com/office/officeart/2008/layout/AscendingPictureAccentProcess"/>
    <dgm:cxn modelId="{F80D1913-6683-46DB-A9D0-FCAF786D0DD5}" type="presOf" srcId="{D1BEFCD0-3167-4B96-91C6-83FA827C1996}" destId="{2001F0A8-6002-4B9A-B8FD-00B09F43DBE3}" srcOrd="0" destOrd="0" presId="urn:microsoft.com/office/officeart/2008/layout/AscendingPictureAccentProcess"/>
    <dgm:cxn modelId="{E0FC755B-50CA-4FE8-893F-720BED667B0B}" type="presOf" srcId="{BF458F88-BBB6-4C2A-BD7D-5B7BDD887D8F}" destId="{DF3A00D8-DA7A-4563-9001-C6FFD30EBB58}" srcOrd="0" destOrd="0" presId="urn:microsoft.com/office/officeart/2008/layout/AscendingPictureAccentProcess"/>
    <dgm:cxn modelId="{072D3816-4F25-4E8F-98D0-E3C46208F0AA}" type="presParOf" srcId="{DF3A00D8-DA7A-4563-9001-C6FFD30EBB58}" destId="{9642ACBE-05D6-4430-B559-A21136272ED0}" srcOrd="0" destOrd="0" presId="urn:microsoft.com/office/officeart/2008/layout/AscendingPictureAccentProcess"/>
    <dgm:cxn modelId="{98F0FDAB-DC50-41C0-8D65-AAAB58D7C1E9}" type="presParOf" srcId="{DF3A00D8-DA7A-4563-9001-C6FFD30EBB58}" destId="{DF73DF2B-6C07-4E3B-AA67-5E3651E80AE1}" srcOrd="1" destOrd="0" presId="urn:microsoft.com/office/officeart/2008/layout/AscendingPictureAccentProcess"/>
    <dgm:cxn modelId="{BAA7AB18-437B-41D3-A49D-89987CC9B84A}" type="presParOf" srcId="{DF3A00D8-DA7A-4563-9001-C6FFD30EBB58}" destId="{C8AA1F50-C973-4C64-B642-BD4896D88048}" srcOrd="2" destOrd="0" presId="urn:microsoft.com/office/officeart/2008/layout/AscendingPictureAccentProcess"/>
    <dgm:cxn modelId="{7AF6CD77-3607-4F3E-8E2B-11A4E130B6D9}" type="presParOf" srcId="{DF3A00D8-DA7A-4563-9001-C6FFD30EBB58}" destId="{77763B67-0BF2-4C60-9E75-F7CBC9987B56}" srcOrd="3" destOrd="0" presId="urn:microsoft.com/office/officeart/2008/layout/AscendingPictureAccentProcess"/>
    <dgm:cxn modelId="{9E311742-BBC1-4E88-AC52-BA8DE74AA921}" type="presParOf" srcId="{DF3A00D8-DA7A-4563-9001-C6FFD30EBB58}" destId="{B8A2D55B-EC35-41DB-8C07-A28697D7834E}" srcOrd="4" destOrd="0" presId="urn:microsoft.com/office/officeart/2008/layout/AscendingPictureAccentProcess"/>
    <dgm:cxn modelId="{FF93AF9E-F13E-4A55-9F7B-9D6BF60F3718}" type="presParOf" srcId="{DF3A00D8-DA7A-4563-9001-C6FFD30EBB58}" destId="{BE94DCEE-61BE-4E01-A9A2-4F6C417A894B}" srcOrd="5" destOrd="0" presId="urn:microsoft.com/office/officeart/2008/layout/AscendingPictureAccentProcess"/>
    <dgm:cxn modelId="{1652BDFE-29D1-4062-A8B8-41892F2DBEFA}" type="presParOf" srcId="{DF3A00D8-DA7A-4563-9001-C6FFD30EBB58}" destId="{1FD8577A-7166-429F-8500-4F079783E8FD}" srcOrd="6" destOrd="0" presId="urn:microsoft.com/office/officeart/2008/layout/AscendingPictureAccentProcess"/>
    <dgm:cxn modelId="{093ED553-3F27-4900-9773-BD61547D8883}" type="presParOf" srcId="{DF3A00D8-DA7A-4563-9001-C6FFD30EBB58}" destId="{BE931A9F-6630-463E-B026-87AC005BE4BB}" srcOrd="7" destOrd="0" presId="urn:microsoft.com/office/officeart/2008/layout/AscendingPictureAccentProcess"/>
    <dgm:cxn modelId="{72A3DD11-8F5F-445D-9C26-DF665C20DF4B}" type="presParOf" srcId="{DF3A00D8-DA7A-4563-9001-C6FFD30EBB58}" destId="{A90A5C03-6E0E-420A-BA82-9E1F22265F03}" srcOrd="8" destOrd="0" presId="urn:microsoft.com/office/officeart/2008/layout/AscendingPictureAccentProcess"/>
    <dgm:cxn modelId="{F8BA577F-8CE6-447B-93AC-C01520AD30BE}" type="presParOf" srcId="{DF3A00D8-DA7A-4563-9001-C6FFD30EBB58}" destId="{E3A02650-85FA-426F-8A34-BD23B01888A2}" srcOrd="9" destOrd="0" presId="urn:microsoft.com/office/officeart/2008/layout/AscendingPictureAccentProcess"/>
    <dgm:cxn modelId="{B3C4D293-9D31-42D7-9EB1-1656ADE60747}" type="presParOf" srcId="{DF3A00D8-DA7A-4563-9001-C6FFD30EBB58}" destId="{38B99704-40E2-41C1-A855-305C921C8BCC}" srcOrd="10" destOrd="0" presId="urn:microsoft.com/office/officeart/2008/layout/AscendingPictureAccentProcess"/>
    <dgm:cxn modelId="{4D7E5588-6D6B-48C0-8CDA-333D992FFA9C}" type="presParOf" srcId="{DF3A00D8-DA7A-4563-9001-C6FFD30EBB58}" destId="{64813A3F-5259-4992-9241-7D6FF4659C47}" srcOrd="11" destOrd="0" presId="urn:microsoft.com/office/officeart/2008/layout/AscendingPictureAccentProcess"/>
    <dgm:cxn modelId="{049E277D-2DEC-411C-BB37-B3A7EE8EAC92}" type="presParOf" srcId="{DF3A00D8-DA7A-4563-9001-C6FFD30EBB58}" destId="{2001F0A8-6002-4B9A-B8FD-00B09F43DBE3}" srcOrd="12" destOrd="0" presId="urn:microsoft.com/office/officeart/2008/layout/AscendingPictureAccentProcess"/>
    <dgm:cxn modelId="{F21955C0-DA08-48F6-AC0C-4D128721777F}" type="presParOf" srcId="{DF3A00D8-DA7A-4563-9001-C6FFD30EBB58}" destId="{0A7D24F4-CDB7-4181-885F-3A3030DD222A}" srcOrd="13" destOrd="0" presId="urn:microsoft.com/office/officeart/2008/layout/AscendingPictureAccentProcess"/>
    <dgm:cxn modelId="{EDEAAD2F-B3C0-4C21-A317-27EC0D3EDBF0}" type="presParOf" srcId="{0A7D24F4-CDB7-4181-885F-3A3030DD222A}" destId="{D9A99EB1-6195-4AE4-A454-A93007E51A86}" srcOrd="0" destOrd="0" presId="urn:microsoft.com/office/officeart/2008/layout/AscendingPictureAccentProcess"/>
    <dgm:cxn modelId="{AA6000E4-B5E2-4E97-8ED1-205DAB1DA156}" type="presParOf" srcId="{DF3A00D8-DA7A-4563-9001-C6FFD30EBB58}" destId="{36E2384C-E797-4EA5-8E00-9C33B5A04819}" srcOrd="14" destOrd="0" presId="urn:microsoft.com/office/officeart/2008/layout/AscendingPictureAccentProcess"/>
    <dgm:cxn modelId="{FD50EE2C-9FCF-4434-9B8A-79FF935836DC}" type="presParOf" srcId="{DF3A00D8-DA7A-4563-9001-C6FFD30EBB58}" destId="{E1228BB6-8A1B-4018-BCB3-81D6AE2B9997}" srcOrd="15" destOrd="0" presId="urn:microsoft.com/office/officeart/2008/layout/AscendingPictureAccentProcess"/>
    <dgm:cxn modelId="{3E746F08-37AA-435A-B077-C72E82956F2E}" type="presParOf" srcId="{E1228BB6-8A1B-4018-BCB3-81D6AE2B9997}" destId="{382F6A32-70ED-43BD-A2FB-96073A22CC07}" srcOrd="0" destOrd="0" presId="urn:microsoft.com/office/officeart/2008/layout/AscendingPictureAccentProcess"/>
    <dgm:cxn modelId="{D339A1BA-981B-43E3-A65F-8C5CE4CBA9EB}" type="presParOf" srcId="{DF3A00D8-DA7A-4563-9001-C6FFD30EBB58}" destId="{E71E8B94-BA7B-482E-8D37-4CA55EF36F74}" srcOrd="16" destOrd="0" presId="urn:microsoft.com/office/officeart/2008/layout/AscendingPictureAccentProcess"/>
    <dgm:cxn modelId="{A754A7F6-6CA2-43BC-A150-5BBD1ABB7F66}" type="presParOf" srcId="{DF3A00D8-DA7A-4563-9001-C6FFD30EBB58}" destId="{CE5F351D-883F-4E03-A52D-A9E7BE8FDCD9}" srcOrd="17" destOrd="0" presId="urn:microsoft.com/office/officeart/2008/layout/AscendingPictureAccentProcess"/>
    <dgm:cxn modelId="{64C8D452-FB21-40FF-9632-40069F330596}" type="presParOf" srcId="{CE5F351D-883F-4E03-A52D-A9E7BE8FDCD9}" destId="{FAF9595B-760D-4A79-A312-B4CB767E7BED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82456F-4C59-43B3-86E6-69CF516BD6B1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</dgm:pt>
    <dgm:pt modelId="{2FAB080D-ED4B-43B3-9093-86EA79B4102B}">
      <dgm:prSet phldrT="[文本]" phldr="1"/>
      <dgm:spPr/>
      <dgm:t>
        <a:bodyPr/>
        <a:lstStyle/>
        <a:p>
          <a:endParaRPr lang="zh-CN" altLang="en-US" dirty="0"/>
        </a:p>
      </dgm:t>
    </dgm:pt>
    <dgm:pt modelId="{58D33A07-FBFB-4E86-AF00-EF9DE0EDCB33}" type="parTrans" cxnId="{B9A47ECA-C784-40D5-AE68-DEFA820C7D22}">
      <dgm:prSet/>
      <dgm:spPr/>
      <dgm:t>
        <a:bodyPr/>
        <a:lstStyle/>
        <a:p>
          <a:endParaRPr lang="zh-CN" altLang="en-US"/>
        </a:p>
      </dgm:t>
    </dgm:pt>
    <dgm:pt modelId="{517D955A-9861-4C1B-B766-C1C27247257C}" type="sibTrans" cxnId="{B9A47ECA-C784-40D5-AE68-DEFA820C7D22}">
      <dgm:prSet/>
      <dgm:spPr/>
      <dgm:t>
        <a:bodyPr/>
        <a:lstStyle/>
        <a:p>
          <a:endParaRPr lang="zh-CN" altLang="en-US"/>
        </a:p>
      </dgm:t>
    </dgm:pt>
    <dgm:pt modelId="{FC44B98B-410B-4D81-B510-BB48BB3B10BE}" type="pres">
      <dgm:prSet presAssocID="{0882456F-4C59-43B3-86E6-69CF516BD6B1}" presName="linearFlow" presStyleCnt="0">
        <dgm:presLayoutVars>
          <dgm:dir/>
          <dgm:animLvl val="lvl"/>
          <dgm:resizeHandles/>
        </dgm:presLayoutVars>
      </dgm:prSet>
      <dgm:spPr/>
    </dgm:pt>
    <dgm:pt modelId="{9936B0D6-3DE3-43C9-9BB4-4E549EF42AC0}" type="pres">
      <dgm:prSet presAssocID="{2FAB080D-ED4B-43B3-9093-86EA79B4102B}" presName="compositeNode" presStyleCnt="0">
        <dgm:presLayoutVars>
          <dgm:bulletEnabled val="1"/>
        </dgm:presLayoutVars>
      </dgm:prSet>
      <dgm:spPr/>
    </dgm:pt>
    <dgm:pt modelId="{01AF46FC-89F2-4955-B145-03AD4B37E523}" type="pres">
      <dgm:prSet presAssocID="{2FAB080D-ED4B-43B3-9093-86EA79B4102B}" presName="image" presStyleLbl="fgImgPlace1" presStyleIdx="0" presStyleCnt="1" custScaleX="73973" custScaleY="6872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C05A5924-834B-458B-81DB-55BC66EE64A3}" type="pres">
      <dgm:prSet presAssocID="{2FAB080D-ED4B-43B3-9093-86EA79B4102B}" presName="childNode" presStyleLbl="node1" presStyleIdx="0" presStyleCnt="1" custLinFactNeighborX="6531" custLinFactNeighborY="-6406">
        <dgm:presLayoutVars>
          <dgm:bulletEnabled val="1"/>
        </dgm:presLayoutVars>
      </dgm:prSet>
      <dgm:spPr/>
    </dgm:pt>
    <dgm:pt modelId="{A522A3D1-2FE0-47D3-B0D0-5CEAD3E50440}" type="pres">
      <dgm:prSet presAssocID="{2FAB080D-ED4B-43B3-9093-86EA79B4102B}" presName="parentNode" presStyleLbl="revTx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9A47ECA-C784-40D5-AE68-DEFA820C7D22}" srcId="{0882456F-4C59-43B3-86E6-69CF516BD6B1}" destId="{2FAB080D-ED4B-43B3-9093-86EA79B4102B}" srcOrd="0" destOrd="0" parTransId="{58D33A07-FBFB-4E86-AF00-EF9DE0EDCB33}" sibTransId="{517D955A-9861-4C1B-B766-C1C27247257C}"/>
    <dgm:cxn modelId="{761FD89A-0FC5-49F5-8CA2-A105C5926141}" type="presOf" srcId="{0882456F-4C59-43B3-86E6-69CF516BD6B1}" destId="{FC44B98B-410B-4D81-B510-BB48BB3B10BE}" srcOrd="0" destOrd="0" presId="urn:microsoft.com/office/officeart/2005/8/layout/hList2"/>
    <dgm:cxn modelId="{75A51B02-1461-430B-B3F0-57C5840909C2}" type="presOf" srcId="{2FAB080D-ED4B-43B3-9093-86EA79B4102B}" destId="{A522A3D1-2FE0-47D3-B0D0-5CEAD3E50440}" srcOrd="0" destOrd="0" presId="urn:microsoft.com/office/officeart/2005/8/layout/hList2"/>
    <dgm:cxn modelId="{18A60323-C8B2-49FE-B7E7-23F031B10FF4}" type="presParOf" srcId="{FC44B98B-410B-4D81-B510-BB48BB3B10BE}" destId="{9936B0D6-3DE3-43C9-9BB4-4E549EF42AC0}" srcOrd="0" destOrd="0" presId="urn:microsoft.com/office/officeart/2005/8/layout/hList2"/>
    <dgm:cxn modelId="{594A44B1-5000-4D1D-98DC-0AB57B32AEF2}" type="presParOf" srcId="{9936B0D6-3DE3-43C9-9BB4-4E549EF42AC0}" destId="{01AF46FC-89F2-4955-B145-03AD4B37E523}" srcOrd="0" destOrd="0" presId="urn:microsoft.com/office/officeart/2005/8/layout/hList2"/>
    <dgm:cxn modelId="{9FCC04A7-7FD9-4CB6-A817-FD7F43CE1119}" type="presParOf" srcId="{9936B0D6-3DE3-43C9-9BB4-4E549EF42AC0}" destId="{C05A5924-834B-458B-81DB-55BC66EE64A3}" srcOrd="1" destOrd="0" presId="urn:microsoft.com/office/officeart/2005/8/layout/hList2"/>
    <dgm:cxn modelId="{A342CF66-1E58-4A9A-81B9-61FABC9BD4D7}" type="presParOf" srcId="{9936B0D6-3DE3-43C9-9BB4-4E549EF42AC0}" destId="{A522A3D1-2FE0-47D3-B0D0-5CEAD3E5044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23CD54-E7F5-4D4D-A7FD-32654CA9BD50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</dgm:pt>
    <dgm:pt modelId="{CC86EFD4-09DD-483B-9B87-43F71E676A49}">
      <dgm:prSet phldrT="[文本]"/>
      <dgm:spPr/>
      <dgm:t>
        <a:bodyPr/>
        <a:lstStyle/>
        <a:p>
          <a:endParaRPr lang="zh-CN" altLang="en-US" dirty="0"/>
        </a:p>
      </dgm:t>
    </dgm:pt>
    <dgm:pt modelId="{B803A923-89D3-42D1-A625-6997EBC7DF84}" type="parTrans" cxnId="{F058E04E-6A6C-4060-A43D-A94E8F8806B4}">
      <dgm:prSet/>
      <dgm:spPr/>
      <dgm:t>
        <a:bodyPr/>
        <a:lstStyle/>
        <a:p>
          <a:endParaRPr lang="zh-CN" altLang="en-US"/>
        </a:p>
      </dgm:t>
    </dgm:pt>
    <dgm:pt modelId="{DF03DB13-82C5-48CF-9484-DA75CD931EBC}" type="sibTrans" cxnId="{F058E04E-6A6C-4060-A43D-A94E8F8806B4}">
      <dgm:prSet/>
      <dgm:spPr/>
      <dgm:t>
        <a:bodyPr/>
        <a:lstStyle/>
        <a:p>
          <a:endParaRPr lang="zh-CN" altLang="en-US"/>
        </a:p>
      </dgm:t>
    </dgm:pt>
    <dgm:pt modelId="{B368FED9-1205-4BE9-A0ED-F3695D8891DF}" type="pres">
      <dgm:prSet presAssocID="{CF23CD54-E7F5-4D4D-A7FD-32654CA9BD50}" presName="Name0" presStyleCnt="0">
        <dgm:presLayoutVars>
          <dgm:chMax/>
          <dgm:chPref/>
          <dgm:dir/>
        </dgm:presLayoutVars>
      </dgm:prSet>
      <dgm:spPr/>
    </dgm:pt>
    <dgm:pt modelId="{2BC02486-6E0F-4759-A93F-302B099FA5D3}" type="pres">
      <dgm:prSet presAssocID="{CC86EFD4-09DD-483B-9B87-43F71E676A49}" presName="composite" presStyleCnt="0">
        <dgm:presLayoutVars>
          <dgm:chMax/>
          <dgm:chPref/>
        </dgm:presLayoutVars>
      </dgm:prSet>
      <dgm:spPr/>
    </dgm:pt>
    <dgm:pt modelId="{0CBAB839-33BC-402A-96A9-3CEA8E55DFAE}" type="pres">
      <dgm:prSet presAssocID="{CC86EFD4-09DD-483B-9B87-43F71E676A49}" presName="Image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393A26C6-B5EF-4FCF-A646-2B9225E0A569}" type="pres">
      <dgm:prSet presAssocID="{CC86EFD4-09DD-483B-9B87-43F71E676A49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261181-FB78-407A-973B-725A2A7BBFF8}" type="pres">
      <dgm:prSet presAssocID="{CC86EFD4-09DD-483B-9B87-43F71E676A49}" presName="tlFrame" presStyleLbl="node1" presStyleIdx="0" presStyleCnt="4"/>
      <dgm:spPr/>
    </dgm:pt>
    <dgm:pt modelId="{A2482382-169B-415A-AC16-A62A37A8367E}" type="pres">
      <dgm:prSet presAssocID="{CC86EFD4-09DD-483B-9B87-43F71E676A49}" presName="trFrame" presStyleLbl="node1" presStyleIdx="1" presStyleCnt="4"/>
      <dgm:spPr/>
    </dgm:pt>
    <dgm:pt modelId="{EB876C20-9827-4F28-BB9C-8B1DFF5E223F}" type="pres">
      <dgm:prSet presAssocID="{CC86EFD4-09DD-483B-9B87-43F71E676A49}" presName="blFrame" presStyleLbl="node1" presStyleIdx="2" presStyleCnt="4"/>
      <dgm:spPr/>
    </dgm:pt>
    <dgm:pt modelId="{6FE4EB48-C1E3-443D-88DC-D072A5C769A6}" type="pres">
      <dgm:prSet presAssocID="{CC86EFD4-09DD-483B-9B87-43F71E676A49}" presName="brFrame" presStyleLbl="node1" presStyleIdx="3" presStyleCnt="4"/>
      <dgm:spPr/>
    </dgm:pt>
  </dgm:ptLst>
  <dgm:cxnLst>
    <dgm:cxn modelId="{9D6F5782-B287-4222-8BD3-5CFF42301B78}" type="presOf" srcId="{CF23CD54-E7F5-4D4D-A7FD-32654CA9BD50}" destId="{B368FED9-1205-4BE9-A0ED-F3695D8891DF}" srcOrd="0" destOrd="0" presId="urn:microsoft.com/office/officeart/2009/3/layout/FramedTextPicture"/>
    <dgm:cxn modelId="{F058E04E-6A6C-4060-A43D-A94E8F8806B4}" srcId="{CF23CD54-E7F5-4D4D-A7FD-32654CA9BD50}" destId="{CC86EFD4-09DD-483B-9B87-43F71E676A49}" srcOrd="0" destOrd="0" parTransId="{B803A923-89D3-42D1-A625-6997EBC7DF84}" sibTransId="{DF03DB13-82C5-48CF-9484-DA75CD931EBC}"/>
    <dgm:cxn modelId="{7010193F-5DC7-4743-B717-3D67FC6D933C}" type="presOf" srcId="{CC86EFD4-09DD-483B-9B87-43F71E676A49}" destId="{393A26C6-B5EF-4FCF-A646-2B9225E0A569}" srcOrd="0" destOrd="0" presId="urn:microsoft.com/office/officeart/2009/3/layout/FramedTextPicture"/>
    <dgm:cxn modelId="{FECF99DA-5234-4A2C-87EC-E5B845B8252F}" type="presParOf" srcId="{B368FED9-1205-4BE9-A0ED-F3695D8891DF}" destId="{2BC02486-6E0F-4759-A93F-302B099FA5D3}" srcOrd="0" destOrd="0" presId="urn:microsoft.com/office/officeart/2009/3/layout/FramedTextPicture"/>
    <dgm:cxn modelId="{D2B21F7B-98B7-4973-81C5-398796CFA181}" type="presParOf" srcId="{2BC02486-6E0F-4759-A93F-302B099FA5D3}" destId="{0CBAB839-33BC-402A-96A9-3CEA8E55DFAE}" srcOrd="0" destOrd="0" presId="urn:microsoft.com/office/officeart/2009/3/layout/FramedTextPicture"/>
    <dgm:cxn modelId="{ED965156-5FDF-4B2F-9192-2FF6AAD65D15}" type="presParOf" srcId="{2BC02486-6E0F-4759-A93F-302B099FA5D3}" destId="{393A26C6-B5EF-4FCF-A646-2B9225E0A569}" srcOrd="1" destOrd="0" presId="urn:microsoft.com/office/officeart/2009/3/layout/FramedTextPicture"/>
    <dgm:cxn modelId="{1D9F2B96-6213-4FCD-A998-3B4AF5703DAF}" type="presParOf" srcId="{2BC02486-6E0F-4759-A93F-302B099FA5D3}" destId="{42261181-FB78-407A-973B-725A2A7BBFF8}" srcOrd="2" destOrd="0" presId="urn:microsoft.com/office/officeart/2009/3/layout/FramedTextPicture"/>
    <dgm:cxn modelId="{CE529BBD-FB92-43D3-B25C-880FBBC4A099}" type="presParOf" srcId="{2BC02486-6E0F-4759-A93F-302B099FA5D3}" destId="{A2482382-169B-415A-AC16-A62A37A8367E}" srcOrd="3" destOrd="0" presId="urn:microsoft.com/office/officeart/2009/3/layout/FramedTextPicture"/>
    <dgm:cxn modelId="{53D8E6E0-9E18-4781-9913-EE6153603637}" type="presParOf" srcId="{2BC02486-6E0F-4759-A93F-302B099FA5D3}" destId="{EB876C20-9827-4F28-BB9C-8B1DFF5E223F}" srcOrd="4" destOrd="0" presId="urn:microsoft.com/office/officeart/2009/3/layout/FramedTextPicture"/>
    <dgm:cxn modelId="{2E055A01-25BE-44FD-B312-30DD98B3B563}" type="presParOf" srcId="{2BC02486-6E0F-4759-A93F-302B099FA5D3}" destId="{6FE4EB48-C1E3-443D-88DC-D072A5C769A6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E88A0-93AB-41F1-9AE5-16095016D224}">
      <dsp:nvSpPr>
        <dsp:cNvPr id="0" name=""/>
        <dsp:cNvSpPr/>
      </dsp:nvSpPr>
      <dsp:spPr>
        <a:xfrm>
          <a:off x="3444610" y="2060840"/>
          <a:ext cx="3529613" cy="3529458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B0785-1E20-46A2-A444-58EB4A16EE1F}">
      <dsp:nvSpPr>
        <dsp:cNvPr id="0" name=""/>
        <dsp:cNvSpPr/>
      </dsp:nvSpPr>
      <dsp:spPr>
        <a:xfrm>
          <a:off x="30727" y="2090977"/>
          <a:ext cx="4341082" cy="3282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0DE32-BE04-4CA8-89C5-79AC710E5299}">
      <dsp:nvSpPr>
        <dsp:cNvPr id="0" name=""/>
        <dsp:cNvSpPr/>
      </dsp:nvSpPr>
      <dsp:spPr>
        <a:xfrm>
          <a:off x="4046473" y="2708932"/>
          <a:ext cx="2320972" cy="232087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b="1" i="1" kern="1200" baseline="0" dirty="0" smtClean="0">
            <a:solidFill>
              <a:srgbClr val="C00000"/>
            </a:solidFill>
            <a:latin typeface="华文行楷" pitchFamily="2" charset="-122"/>
            <a:ea typeface="华文行楷" pitchFamily="2" charset="-122"/>
          </a:endParaRPr>
        </a:p>
      </dsp:txBody>
      <dsp:txXfrm>
        <a:off x="4386371" y="3048816"/>
        <a:ext cx="1641176" cy="1641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CF9F5-98CE-4CCC-8AE4-0CFFD5537AEB}">
      <dsp:nvSpPr>
        <dsp:cNvPr id="0" name=""/>
        <dsp:cNvSpPr/>
      </dsp:nvSpPr>
      <dsp:spPr>
        <a:xfrm>
          <a:off x="5014476" y="4006192"/>
          <a:ext cx="1959760" cy="1689655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 dirty="0"/>
        </a:p>
      </dsp:txBody>
      <dsp:txXfrm>
        <a:off x="5318594" y="4268395"/>
        <a:ext cx="1351524" cy="1165249"/>
      </dsp:txXfrm>
    </dsp:sp>
    <dsp:sp modelId="{719EF9A4-36A4-4A92-B565-B8AA899ECF42}">
      <dsp:nvSpPr>
        <dsp:cNvPr id="0" name=""/>
        <dsp:cNvSpPr/>
      </dsp:nvSpPr>
      <dsp:spPr>
        <a:xfrm>
          <a:off x="906884" y="3294953"/>
          <a:ext cx="229452" cy="19775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D0525-DB12-4B8C-B19D-7E123FEBE6DD}">
      <dsp:nvSpPr>
        <dsp:cNvPr id="0" name=""/>
        <dsp:cNvSpPr/>
      </dsp:nvSpPr>
      <dsp:spPr>
        <a:xfrm>
          <a:off x="0" y="1340761"/>
          <a:ext cx="1959760" cy="16896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D42FD-82DE-48F0-B05D-A37A8395D1FF}">
      <dsp:nvSpPr>
        <dsp:cNvPr id="0" name=""/>
        <dsp:cNvSpPr/>
      </dsp:nvSpPr>
      <dsp:spPr>
        <a:xfrm>
          <a:off x="1334171" y="4530289"/>
          <a:ext cx="229452" cy="19775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E9989-1C00-475E-9D72-EDA9E3A77D49}">
      <dsp:nvSpPr>
        <dsp:cNvPr id="0" name=""/>
        <dsp:cNvSpPr/>
      </dsp:nvSpPr>
      <dsp:spPr>
        <a:xfrm>
          <a:off x="3344844" y="3043749"/>
          <a:ext cx="1959760" cy="1689655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 dirty="0"/>
        </a:p>
      </dsp:txBody>
      <dsp:txXfrm>
        <a:off x="3648962" y="3305952"/>
        <a:ext cx="1351524" cy="1165249"/>
      </dsp:txXfrm>
    </dsp:sp>
    <dsp:sp modelId="{BDAB3BEC-37E3-4C65-AF5D-9F6ADCD66201}">
      <dsp:nvSpPr>
        <dsp:cNvPr id="0" name=""/>
        <dsp:cNvSpPr/>
      </dsp:nvSpPr>
      <dsp:spPr>
        <a:xfrm>
          <a:off x="4680519" y="4437111"/>
          <a:ext cx="229452" cy="19775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0F0AF-BAAB-433C-963D-2AE376A0A32C}">
      <dsp:nvSpPr>
        <dsp:cNvPr id="0" name=""/>
        <dsp:cNvSpPr/>
      </dsp:nvSpPr>
      <dsp:spPr>
        <a:xfrm>
          <a:off x="5014476" y="3971386"/>
          <a:ext cx="1959760" cy="1689655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D528E-2276-41AB-9388-666CBCF3C527}">
      <dsp:nvSpPr>
        <dsp:cNvPr id="0" name=""/>
        <dsp:cNvSpPr/>
      </dsp:nvSpPr>
      <dsp:spPr>
        <a:xfrm>
          <a:off x="5065388" y="4717334"/>
          <a:ext cx="229452" cy="19775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F7299-5224-4D91-A44A-071792B5B89A}">
      <dsp:nvSpPr>
        <dsp:cNvPr id="0" name=""/>
        <dsp:cNvSpPr/>
      </dsp:nvSpPr>
      <dsp:spPr>
        <a:xfrm>
          <a:off x="1675211" y="2227288"/>
          <a:ext cx="1959760" cy="1689655"/>
        </a:xfrm>
        <a:prstGeom prst="hexagon">
          <a:avLst>
            <a:gd name="adj" fmla="val 25000"/>
            <a:gd name="vf" fmla="val 11547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550" rIns="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 dirty="0"/>
        </a:p>
      </dsp:txBody>
      <dsp:txXfrm>
        <a:off x="1979329" y="2489491"/>
        <a:ext cx="1351524" cy="1165249"/>
      </dsp:txXfrm>
    </dsp:sp>
    <dsp:sp modelId="{D8A78DA1-991B-46D6-9931-C91D470F34D5}">
      <dsp:nvSpPr>
        <dsp:cNvPr id="0" name=""/>
        <dsp:cNvSpPr/>
      </dsp:nvSpPr>
      <dsp:spPr>
        <a:xfrm>
          <a:off x="1800199" y="2708920"/>
          <a:ext cx="229452" cy="19775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5A112-5D8D-4316-B806-E198A206C0CE}">
      <dsp:nvSpPr>
        <dsp:cNvPr id="0" name=""/>
        <dsp:cNvSpPr/>
      </dsp:nvSpPr>
      <dsp:spPr>
        <a:xfrm>
          <a:off x="3" y="3140974"/>
          <a:ext cx="1959760" cy="1689655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3E994-DE40-44F8-9858-D4159C2756D7}">
      <dsp:nvSpPr>
        <dsp:cNvPr id="0" name=""/>
        <dsp:cNvSpPr/>
      </dsp:nvSpPr>
      <dsp:spPr>
        <a:xfrm>
          <a:off x="936103" y="1700807"/>
          <a:ext cx="229452" cy="19775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4BFC4-EC84-4FEE-8A1C-15A990563737}">
      <dsp:nvSpPr>
        <dsp:cNvPr id="0" name=""/>
        <dsp:cNvSpPr/>
      </dsp:nvSpPr>
      <dsp:spPr>
        <a:xfrm rot="10800000">
          <a:off x="1440837" y="178155"/>
          <a:ext cx="4637867" cy="109060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92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组长：李东</a:t>
          </a:r>
          <a:endParaRPr lang="zh-CN" altLang="en-US" sz="2800" kern="12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sp:txBody>
      <dsp:txXfrm rot="10800000">
        <a:off x="1713489" y="178155"/>
        <a:ext cx="4365215" cy="1090609"/>
      </dsp:txXfrm>
    </dsp:sp>
    <dsp:sp modelId="{81FFC061-F997-4B03-B3C6-8A4D02030361}">
      <dsp:nvSpPr>
        <dsp:cNvPr id="0" name=""/>
        <dsp:cNvSpPr/>
      </dsp:nvSpPr>
      <dsp:spPr>
        <a:xfrm>
          <a:off x="895532" y="265"/>
          <a:ext cx="1090609" cy="109060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C6E2D-52CF-4ABA-ABF9-F3F04ACD19AE}">
      <dsp:nvSpPr>
        <dsp:cNvPr id="0" name=""/>
        <dsp:cNvSpPr/>
      </dsp:nvSpPr>
      <dsp:spPr>
        <a:xfrm rot="10800000" flipV="1">
          <a:off x="2783204" y="1521063"/>
          <a:ext cx="3440231" cy="8278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92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成员：李飞扬</a:t>
          </a:r>
          <a:endParaRPr lang="zh-CN" altLang="en-US" sz="2800" kern="12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sp:txBody>
      <dsp:txXfrm rot="10800000">
        <a:off x="2990158" y="1521063"/>
        <a:ext cx="3233277" cy="827816"/>
      </dsp:txXfrm>
    </dsp:sp>
    <dsp:sp modelId="{35F7D26A-E4F8-4771-AC0A-9556B6FD58C1}">
      <dsp:nvSpPr>
        <dsp:cNvPr id="0" name=""/>
        <dsp:cNvSpPr/>
      </dsp:nvSpPr>
      <dsp:spPr>
        <a:xfrm rot="10800000" flipV="1">
          <a:off x="2360129" y="1556792"/>
          <a:ext cx="827805" cy="82781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01F73-B06F-416A-8A48-8F6AF795AF7D}">
      <dsp:nvSpPr>
        <dsp:cNvPr id="0" name=""/>
        <dsp:cNvSpPr/>
      </dsp:nvSpPr>
      <dsp:spPr>
        <a:xfrm rot="10800000" flipV="1">
          <a:off x="2567172" y="2564905"/>
          <a:ext cx="3440231" cy="8278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92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李守莲</a:t>
          </a:r>
          <a:endParaRPr lang="zh-CN" altLang="en-US" sz="2800" kern="12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sp:txBody>
      <dsp:txXfrm rot="10800000">
        <a:off x="2774126" y="2564905"/>
        <a:ext cx="3233277" cy="827816"/>
      </dsp:txXfrm>
    </dsp:sp>
    <dsp:sp modelId="{1F993131-4370-413C-B348-E22867258104}">
      <dsp:nvSpPr>
        <dsp:cNvPr id="0" name=""/>
        <dsp:cNvSpPr/>
      </dsp:nvSpPr>
      <dsp:spPr>
        <a:xfrm rot="10800000" flipV="1">
          <a:off x="2072132" y="2564905"/>
          <a:ext cx="827805" cy="82781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EEE9E-3F27-4DA1-B762-BA723ACF9FE2}">
      <dsp:nvSpPr>
        <dsp:cNvPr id="0" name=""/>
        <dsp:cNvSpPr/>
      </dsp:nvSpPr>
      <dsp:spPr>
        <a:xfrm rot="10800000" flipV="1">
          <a:off x="1110835" y="3681305"/>
          <a:ext cx="3440231" cy="8278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92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丁潇</a:t>
          </a:r>
          <a:endParaRPr lang="zh-CN" altLang="en-US" sz="2800" kern="12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sp:txBody>
      <dsp:txXfrm rot="10800000">
        <a:off x="1317789" y="3681305"/>
        <a:ext cx="3233277" cy="827816"/>
      </dsp:txXfrm>
    </dsp:sp>
    <dsp:sp modelId="{769ACABA-62C8-4194-B4AC-C45C985A6FDD}">
      <dsp:nvSpPr>
        <dsp:cNvPr id="0" name=""/>
        <dsp:cNvSpPr/>
      </dsp:nvSpPr>
      <dsp:spPr>
        <a:xfrm rot="10800000" flipV="1">
          <a:off x="318758" y="3645021"/>
          <a:ext cx="827805" cy="82781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0C022-9345-4CF0-A5B7-69E22A9B6D56}">
      <dsp:nvSpPr>
        <dsp:cNvPr id="0" name=""/>
        <dsp:cNvSpPr/>
      </dsp:nvSpPr>
      <dsp:spPr>
        <a:xfrm rot="10800000" flipV="1">
          <a:off x="597470" y="4761421"/>
          <a:ext cx="3440231" cy="8278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92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陈娅</a:t>
          </a:r>
          <a:endParaRPr lang="zh-CN" altLang="en-US" sz="2800" kern="12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sp:txBody>
      <dsp:txXfrm rot="10800000">
        <a:off x="804424" y="4761421"/>
        <a:ext cx="3233277" cy="827816"/>
      </dsp:txXfrm>
    </dsp:sp>
    <dsp:sp modelId="{324FF0B0-E744-4532-8D0A-4E42EFDF0223}">
      <dsp:nvSpPr>
        <dsp:cNvPr id="0" name=""/>
        <dsp:cNvSpPr/>
      </dsp:nvSpPr>
      <dsp:spPr>
        <a:xfrm rot="10800000" flipV="1">
          <a:off x="102741" y="4725147"/>
          <a:ext cx="827805" cy="82781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620DF-8E58-418D-9DEA-976BC477496E}">
      <dsp:nvSpPr>
        <dsp:cNvPr id="0" name=""/>
        <dsp:cNvSpPr/>
      </dsp:nvSpPr>
      <dsp:spPr>
        <a:xfrm rot="10800000" flipV="1">
          <a:off x="1317452" y="5805263"/>
          <a:ext cx="3440231" cy="8278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92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宋浩男</a:t>
          </a:r>
          <a:endParaRPr lang="zh-CN" altLang="en-US" sz="2800" kern="12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sp:txBody>
      <dsp:txXfrm rot="10800000">
        <a:off x="1524406" y="5805263"/>
        <a:ext cx="3233277" cy="827816"/>
      </dsp:txXfrm>
    </dsp:sp>
    <dsp:sp modelId="{B9DEA08C-1DEE-4653-A7EF-022D37922016}">
      <dsp:nvSpPr>
        <dsp:cNvPr id="0" name=""/>
        <dsp:cNvSpPr/>
      </dsp:nvSpPr>
      <dsp:spPr>
        <a:xfrm rot="10800000" flipV="1">
          <a:off x="822838" y="5733261"/>
          <a:ext cx="827805" cy="82781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4BFC4-EC84-4FEE-8A1C-15A990563737}">
      <dsp:nvSpPr>
        <dsp:cNvPr id="0" name=""/>
        <dsp:cNvSpPr/>
      </dsp:nvSpPr>
      <dsp:spPr>
        <a:xfrm rot="10800000">
          <a:off x="1440837" y="178155"/>
          <a:ext cx="4637867" cy="109060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92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组长：李东</a:t>
          </a:r>
          <a:endParaRPr lang="zh-CN" altLang="en-US" sz="2800" kern="12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sp:txBody>
      <dsp:txXfrm rot="10800000">
        <a:off x="1713489" y="178155"/>
        <a:ext cx="4365215" cy="1090609"/>
      </dsp:txXfrm>
    </dsp:sp>
    <dsp:sp modelId="{81FFC061-F997-4B03-B3C6-8A4D02030361}">
      <dsp:nvSpPr>
        <dsp:cNvPr id="0" name=""/>
        <dsp:cNvSpPr/>
      </dsp:nvSpPr>
      <dsp:spPr>
        <a:xfrm>
          <a:off x="895532" y="265"/>
          <a:ext cx="1090609" cy="109060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C6E2D-52CF-4ABA-ABF9-F3F04ACD19AE}">
      <dsp:nvSpPr>
        <dsp:cNvPr id="0" name=""/>
        <dsp:cNvSpPr/>
      </dsp:nvSpPr>
      <dsp:spPr>
        <a:xfrm rot="10800000" flipV="1">
          <a:off x="2783204" y="1521063"/>
          <a:ext cx="3440231" cy="8278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92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成员：李飞扬</a:t>
          </a:r>
          <a:endParaRPr lang="zh-CN" altLang="en-US" sz="2800" kern="12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sp:txBody>
      <dsp:txXfrm rot="10800000">
        <a:off x="2990158" y="1521063"/>
        <a:ext cx="3233277" cy="827816"/>
      </dsp:txXfrm>
    </dsp:sp>
    <dsp:sp modelId="{35F7D26A-E4F8-4771-AC0A-9556B6FD58C1}">
      <dsp:nvSpPr>
        <dsp:cNvPr id="0" name=""/>
        <dsp:cNvSpPr/>
      </dsp:nvSpPr>
      <dsp:spPr>
        <a:xfrm rot="10800000" flipV="1">
          <a:off x="2360129" y="1556792"/>
          <a:ext cx="827805" cy="82781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01F73-B06F-416A-8A48-8F6AF795AF7D}">
      <dsp:nvSpPr>
        <dsp:cNvPr id="0" name=""/>
        <dsp:cNvSpPr/>
      </dsp:nvSpPr>
      <dsp:spPr>
        <a:xfrm rot="10800000" flipV="1">
          <a:off x="2567172" y="2564905"/>
          <a:ext cx="3440231" cy="8278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92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李守莲</a:t>
          </a:r>
          <a:endParaRPr lang="zh-CN" altLang="en-US" sz="2800" kern="12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sp:txBody>
      <dsp:txXfrm rot="10800000">
        <a:off x="2774126" y="2564905"/>
        <a:ext cx="3233277" cy="827816"/>
      </dsp:txXfrm>
    </dsp:sp>
    <dsp:sp modelId="{1F993131-4370-413C-B348-E22867258104}">
      <dsp:nvSpPr>
        <dsp:cNvPr id="0" name=""/>
        <dsp:cNvSpPr/>
      </dsp:nvSpPr>
      <dsp:spPr>
        <a:xfrm rot="10800000" flipV="1">
          <a:off x="2072132" y="2564905"/>
          <a:ext cx="827805" cy="82781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EEE9E-3F27-4DA1-B762-BA723ACF9FE2}">
      <dsp:nvSpPr>
        <dsp:cNvPr id="0" name=""/>
        <dsp:cNvSpPr/>
      </dsp:nvSpPr>
      <dsp:spPr>
        <a:xfrm rot="10800000" flipV="1">
          <a:off x="1110835" y="3681305"/>
          <a:ext cx="3440231" cy="8278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92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丁潇</a:t>
          </a:r>
          <a:endParaRPr lang="zh-CN" altLang="en-US" sz="2800" kern="12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sp:txBody>
      <dsp:txXfrm rot="10800000">
        <a:off x="1317789" y="3681305"/>
        <a:ext cx="3233277" cy="827816"/>
      </dsp:txXfrm>
    </dsp:sp>
    <dsp:sp modelId="{769ACABA-62C8-4194-B4AC-C45C985A6FDD}">
      <dsp:nvSpPr>
        <dsp:cNvPr id="0" name=""/>
        <dsp:cNvSpPr/>
      </dsp:nvSpPr>
      <dsp:spPr>
        <a:xfrm rot="10800000" flipV="1">
          <a:off x="318758" y="3645021"/>
          <a:ext cx="827805" cy="82781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0C022-9345-4CF0-A5B7-69E22A9B6D56}">
      <dsp:nvSpPr>
        <dsp:cNvPr id="0" name=""/>
        <dsp:cNvSpPr/>
      </dsp:nvSpPr>
      <dsp:spPr>
        <a:xfrm rot="10800000" flipV="1">
          <a:off x="597470" y="4761421"/>
          <a:ext cx="3440231" cy="8278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92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陈娅</a:t>
          </a:r>
          <a:endParaRPr lang="zh-CN" altLang="en-US" sz="2800" kern="12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sp:txBody>
      <dsp:txXfrm rot="10800000">
        <a:off x="804424" y="4761421"/>
        <a:ext cx="3233277" cy="827816"/>
      </dsp:txXfrm>
    </dsp:sp>
    <dsp:sp modelId="{324FF0B0-E744-4532-8D0A-4E42EFDF0223}">
      <dsp:nvSpPr>
        <dsp:cNvPr id="0" name=""/>
        <dsp:cNvSpPr/>
      </dsp:nvSpPr>
      <dsp:spPr>
        <a:xfrm rot="10800000" flipV="1">
          <a:off x="102741" y="4725147"/>
          <a:ext cx="827805" cy="82781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620DF-8E58-418D-9DEA-976BC477496E}">
      <dsp:nvSpPr>
        <dsp:cNvPr id="0" name=""/>
        <dsp:cNvSpPr/>
      </dsp:nvSpPr>
      <dsp:spPr>
        <a:xfrm rot="10800000" flipV="1">
          <a:off x="1317452" y="5805263"/>
          <a:ext cx="3440231" cy="8278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92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华文行楷" pitchFamily="2" charset="-122"/>
              <a:ea typeface="华文行楷" pitchFamily="2" charset="-122"/>
            </a:rPr>
            <a:t>宋浩男</a:t>
          </a:r>
          <a:endParaRPr lang="zh-CN" altLang="en-US" sz="2800" kern="1200" dirty="0">
            <a:solidFill>
              <a:schemeClr val="bg1"/>
            </a:solidFill>
            <a:latin typeface="华文行楷" pitchFamily="2" charset="-122"/>
            <a:ea typeface="华文行楷" pitchFamily="2" charset="-122"/>
          </a:endParaRPr>
        </a:p>
      </dsp:txBody>
      <dsp:txXfrm rot="10800000">
        <a:off x="1524406" y="5805263"/>
        <a:ext cx="3233277" cy="827816"/>
      </dsp:txXfrm>
    </dsp:sp>
    <dsp:sp modelId="{B9DEA08C-1DEE-4653-A7EF-022D37922016}">
      <dsp:nvSpPr>
        <dsp:cNvPr id="0" name=""/>
        <dsp:cNvSpPr/>
      </dsp:nvSpPr>
      <dsp:spPr>
        <a:xfrm rot="10800000" flipV="1">
          <a:off x="822838" y="5733261"/>
          <a:ext cx="827805" cy="82781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2ACBE-05D6-4430-B559-A21136272ED0}">
      <dsp:nvSpPr>
        <dsp:cNvPr id="0" name=""/>
        <dsp:cNvSpPr/>
      </dsp:nvSpPr>
      <dsp:spPr>
        <a:xfrm>
          <a:off x="2250673" y="3947828"/>
          <a:ext cx="137931" cy="137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3DF2B-6C07-4E3B-AA67-5E3651E80AE1}">
      <dsp:nvSpPr>
        <dsp:cNvPr id="0" name=""/>
        <dsp:cNvSpPr/>
      </dsp:nvSpPr>
      <dsp:spPr>
        <a:xfrm>
          <a:off x="1990672" y="4072990"/>
          <a:ext cx="137931" cy="137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A1F50-C973-4C64-B642-BD4896D88048}">
      <dsp:nvSpPr>
        <dsp:cNvPr id="0" name=""/>
        <dsp:cNvSpPr/>
      </dsp:nvSpPr>
      <dsp:spPr>
        <a:xfrm>
          <a:off x="1718257" y="4171853"/>
          <a:ext cx="137931" cy="137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63B67-0BF2-4C60-9E75-F7CBC9987B56}">
      <dsp:nvSpPr>
        <dsp:cNvPr id="0" name=""/>
        <dsp:cNvSpPr/>
      </dsp:nvSpPr>
      <dsp:spPr>
        <a:xfrm>
          <a:off x="3498953" y="2498968"/>
          <a:ext cx="137931" cy="137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2D55B-EC35-41DB-8C07-A28697D7834E}">
      <dsp:nvSpPr>
        <dsp:cNvPr id="0" name=""/>
        <dsp:cNvSpPr/>
      </dsp:nvSpPr>
      <dsp:spPr>
        <a:xfrm>
          <a:off x="3394125" y="2753675"/>
          <a:ext cx="137931" cy="137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4DCEE-61BE-4E01-A9A2-4F6C417A894B}">
      <dsp:nvSpPr>
        <dsp:cNvPr id="0" name=""/>
        <dsp:cNvSpPr/>
      </dsp:nvSpPr>
      <dsp:spPr>
        <a:xfrm>
          <a:off x="3319642" y="581602"/>
          <a:ext cx="137931" cy="137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8577A-7166-429F-8500-4F079783E8FD}">
      <dsp:nvSpPr>
        <dsp:cNvPr id="0" name=""/>
        <dsp:cNvSpPr/>
      </dsp:nvSpPr>
      <dsp:spPr>
        <a:xfrm>
          <a:off x="3511366" y="459849"/>
          <a:ext cx="137931" cy="137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31A9F-6630-463E-B026-87AC005BE4BB}">
      <dsp:nvSpPr>
        <dsp:cNvPr id="0" name=""/>
        <dsp:cNvSpPr/>
      </dsp:nvSpPr>
      <dsp:spPr>
        <a:xfrm>
          <a:off x="3703091" y="338096"/>
          <a:ext cx="137931" cy="137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A5C03-6E0E-420A-BA82-9E1F22265F03}">
      <dsp:nvSpPr>
        <dsp:cNvPr id="0" name=""/>
        <dsp:cNvSpPr/>
      </dsp:nvSpPr>
      <dsp:spPr>
        <a:xfrm>
          <a:off x="3894816" y="459849"/>
          <a:ext cx="137931" cy="137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02650-85FA-426F-8A34-BD23B01888A2}">
      <dsp:nvSpPr>
        <dsp:cNvPr id="0" name=""/>
        <dsp:cNvSpPr/>
      </dsp:nvSpPr>
      <dsp:spPr>
        <a:xfrm>
          <a:off x="4086541" y="581602"/>
          <a:ext cx="137931" cy="137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99704-40E2-41C1-A855-305C921C8BCC}">
      <dsp:nvSpPr>
        <dsp:cNvPr id="0" name=""/>
        <dsp:cNvSpPr/>
      </dsp:nvSpPr>
      <dsp:spPr>
        <a:xfrm>
          <a:off x="3703091" y="594751"/>
          <a:ext cx="137931" cy="137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13A3F-5259-4992-9241-7D6FF4659C47}">
      <dsp:nvSpPr>
        <dsp:cNvPr id="0" name=""/>
        <dsp:cNvSpPr/>
      </dsp:nvSpPr>
      <dsp:spPr>
        <a:xfrm>
          <a:off x="3703091" y="851893"/>
          <a:ext cx="137931" cy="137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1F0A8-6002-4B9A-B8FD-00B09F43DBE3}">
      <dsp:nvSpPr>
        <dsp:cNvPr id="0" name=""/>
        <dsp:cNvSpPr/>
      </dsp:nvSpPr>
      <dsp:spPr>
        <a:xfrm>
          <a:off x="1045841" y="4629849"/>
          <a:ext cx="2975182" cy="1198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9747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行楷" pitchFamily="2" charset="-122"/>
              <a:ea typeface="华文行楷" pitchFamily="2" charset="-122"/>
            </a:rPr>
            <a:t>李守莲、丁潇：爬取西南、西北地区数据、代码优化、</a:t>
          </a:r>
          <a:r>
            <a:rPr lang="en-US" altLang="zh-CN" sz="1800" kern="1200" dirty="0" err="1" smtClean="0">
              <a:latin typeface="华文行楷" pitchFamily="2" charset="-122"/>
              <a:ea typeface="华文行楷" pitchFamily="2" charset="-122"/>
            </a:rPr>
            <a:t>PPT</a:t>
          </a:r>
          <a:r>
            <a:rPr lang="zh-CN" altLang="en-US" sz="1800" kern="1200" dirty="0" smtClean="0">
              <a:latin typeface="华文行楷" pitchFamily="2" charset="-122"/>
              <a:ea typeface="华文行楷" pitchFamily="2" charset="-122"/>
            </a:rPr>
            <a:t>制作</a:t>
          </a:r>
          <a:endParaRPr lang="zh-CN" altLang="en-US" sz="1800" kern="1200" dirty="0">
            <a:latin typeface="华文行楷" pitchFamily="2" charset="-122"/>
            <a:ea typeface="华文行楷" pitchFamily="2" charset="-122"/>
          </a:endParaRPr>
        </a:p>
      </dsp:txBody>
      <dsp:txXfrm>
        <a:off x="1104357" y="4688365"/>
        <a:ext cx="2858150" cy="1081678"/>
      </dsp:txXfrm>
    </dsp:sp>
    <dsp:sp modelId="{D9A99EB1-6195-4AE4-A454-A93007E51A86}">
      <dsp:nvSpPr>
        <dsp:cNvPr id="0" name=""/>
        <dsp:cNvSpPr/>
      </dsp:nvSpPr>
      <dsp:spPr>
        <a:xfrm>
          <a:off x="112486" y="3861046"/>
          <a:ext cx="1499756" cy="149965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2384C-E797-4EA5-8E00-9C33B5A04819}">
      <dsp:nvSpPr>
        <dsp:cNvPr id="0" name=""/>
        <dsp:cNvSpPr/>
      </dsp:nvSpPr>
      <dsp:spPr>
        <a:xfrm>
          <a:off x="3185963" y="3068960"/>
          <a:ext cx="2975182" cy="1240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9747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行楷" pitchFamily="2" charset="-122"/>
              <a:ea typeface="华文行楷" pitchFamily="2" charset="-122"/>
            </a:rPr>
            <a:t>宋浩男、陈娅：爬取华北、华中地区数据、可视化处理</a:t>
          </a:r>
          <a:endParaRPr lang="zh-CN" altLang="en-US" sz="1800" kern="1200" dirty="0">
            <a:latin typeface="华文行楷" pitchFamily="2" charset="-122"/>
            <a:ea typeface="华文行楷" pitchFamily="2" charset="-122"/>
          </a:endParaRPr>
        </a:p>
      </dsp:txBody>
      <dsp:txXfrm>
        <a:off x="3246524" y="3129521"/>
        <a:ext cx="2854060" cy="1119484"/>
      </dsp:txXfrm>
    </dsp:sp>
    <dsp:sp modelId="{382F6A32-70ED-43BD-A2FB-96073A22CC07}">
      <dsp:nvSpPr>
        <dsp:cNvPr id="0" name=""/>
        <dsp:cNvSpPr/>
      </dsp:nvSpPr>
      <dsp:spPr>
        <a:xfrm>
          <a:off x="2134810" y="2647294"/>
          <a:ext cx="1379314" cy="137921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E8B94-BA7B-482E-8D37-4CA55EF36F74}">
      <dsp:nvSpPr>
        <dsp:cNvPr id="0" name=""/>
        <dsp:cNvSpPr/>
      </dsp:nvSpPr>
      <dsp:spPr>
        <a:xfrm>
          <a:off x="3838264" y="1533502"/>
          <a:ext cx="2975182" cy="1169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9747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行楷" pitchFamily="2" charset="-122"/>
              <a:ea typeface="华文行楷" pitchFamily="2" charset="-122"/>
            </a:rPr>
            <a:t>李东、李飞扬：爬取华南、东北地区数据、数据分析</a:t>
          </a:r>
          <a:endParaRPr lang="zh-CN" altLang="en-US" sz="1800" kern="1200" dirty="0">
            <a:latin typeface="华文行楷" pitchFamily="2" charset="-122"/>
            <a:ea typeface="华文行楷" pitchFamily="2" charset="-122"/>
          </a:endParaRPr>
        </a:p>
      </dsp:txBody>
      <dsp:txXfrm>
        <a:off x="3895346" y="1590584"/>
        <a:ext cx="2861018" cy="1055157"/>
      </dsp:txXfrm>
    </dsp:sp>
    <dsp:sp modelId="{FAF9595B-760D-4A79-A312-B4CB767E7BED}">
      <dsp:nvSpPr>
        <dsp:cNvPr id="0" name=""/>
        <dsp:cNvSpPr/>
      </dsp:nvSpPr>
      <dsp:spPr>
        <a:xfrm>
          <a:off x="3013434" y="1076194"/>
          <a:ext cx="1379314" cy="137921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2A3D1-2FE0-47D3-B0D0-5CEAD3E50440}">
      <dsp:nvSpPr>
        <dsp:cNvPr id="0" name=""/>
        <dsp:cNvSpPr/>
      </dsp:nvSpPr>
      <dsp:spPr>
        <a:xfrm rot="16200000">
          <a:off x="-2102514" y="3433124"/>
          <a:ext cx="5349240" cy="1131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97982" bIns="0" numCol="1" spcCol="1270" anchor="t" anchorCtr="0">
          <a:noAutofit/>
        </a:bodyPr>
        <a:lstStyle/>
        <a:p>
          <a:pPr lvl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 dirty="0"/>
        </a:p>
      </dsp:txBody>
      <dsp:txXfrm>
        <a:off x="-2102514" y="3433124"/>
        <a:ext cx="5349240" cy="1131570"/>
      </dsp:txXfrm>
    </dsp:sp>
    <dsp:sp modelId="{C05A5924-834B-458B-81DB-55BC66EE64A3}">
      <dsp:nvSpPr>
        <dsp:cNvPr id="0" name=""/>
        <dsp:cNvSpPr/>
      </dsp:nvSpPr>
      <dsp:spPr>
        <a:xfrm>
          <a:off x="1144210" y="981617"/>
          <a:ext cx="5830026" cy="53492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F46FC-89F2-4955-B145-03AD4B37E523}">
      <dsp:nvSpPr>
        <dsp:cNvPr id="0" name=""/>
        <dsp:cNvSpPr/>
      </dsp:nvSpPr>
      <dsp:spPr>
        <a:xfrm>
          <a:off x="300834" y="184470"/>
          <a:ext cx="1674112" cy="15554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AB839-33BC-402A-96A9-3CEA8E55DFAE}">
      <dsp:nvSpPr>
        <dsp:cNvPr id="0" name=""/>
        <dsp:cNvSpPr/>
      </dsp:nvSpPr>
      <dsp:spPr>
        <a:xfrm>
          <a:off x="0" y="1131669"/>
          <a:ext cx="2689265" cy="17928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A26C6-B5EF-4FCF-A646-2B9225E0A569}">
      <dsp:nvSpPr>
        <dsp:cNvPr id="0" name=""/>
        <dsp:cNvSpPr/>
      </dsp:nvSpPr>
      <dsp:spPr>
        <a:xfrm>
          <a:off x="2801551" y="3036615"/>
          <a:ext cx="3810025" cy="2353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 dirty="0"/>
        </a:p>
      </dsp:txBody>
      <dsp:txXfrm>
        <a:off x="2801551" y="3036615"/>
        <a:ext cx="3810025" cy="2353385"/>
      </dsp:txXfrm>
    </dsp:sp>
    <dsp:sp modelId="{42261181-FB78-407A-973B-725A2A7BBFF8}">
      <dsp:nvSpPr>
        <dsp:cNvPr id="0" name=""/>
        <dsp:cNvSpPr/>
      </dsp:nvSpPr>
      <dsp:spPr>
        <a:xfrm>
          <a:off x="2465392" y="2700746"/>
          <a:ext cx="915019" cy="915256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82382-169B-415A-AC16-A62A37A8367E}">
      <dsp:nvSpPr>
        <dsp:cNvPr id="0" name=""/>
        <dsp:cNvSpPr/>
      </dsp:nvSpPr>
      <dsp:spPr>
        <a:xfrm rot="5400000">
          <a:off x="6059098" y="2700864"/>
          <a:ext cx="915256" cy="915019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76C20-9827-4F28-BB9C-8B1DFF5E223F}">
      <dsp:nvSpPr>
        <dsp:cNvPr id="0" name=""/>
        <dsp:cNvSpPr/>
      </dsp:nvSpPr>
      <dsp:spPr>
        <a:xfrm rot="16200000">
          <a:off x="2465274" y="4811192"/>
          <a:ext cx="915256" cy="915019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4EB48-C1E3-443D-88DC-D072A5C769A6}">
      <dsp:nvSpPr>
        <dsp:cNvPr id="0" name=""/>
        <dsp:cNvSpPr/>
      </dsp:nvSpPr>
      <dsp:spPr>
        <a:xfrm rot="10800000">
          <a:off x="6059217" y="4811074"/>
          <a:ext cx="915019" cy="915256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462-9058-47A1-9D0E-38C5C7B60DD7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1ECC-B482-4F57-9AEE-EBA8FE186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4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462-9058-47A1-9D0E-38C5C7B60DD7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1ECC-B482-4F57-9AEE-EBA8FE186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9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462-9058-47A1-9D0E-38C5C7B60DD7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1ECC-B482-4F57-9AEE-EBA8FE186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6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462-9058-47A1-9D0E-38C5C7B60DD7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1ECC-B482-4F57-9AEE-EBA8FE186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6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462-9058-47A1-9D0E-38C5C7B60DD7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1ECC-B482-4F57-9AEE-EBA8FE186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0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462-9058-47A1-9D0E-38C5C7B60DD7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1ECC-B482-4F57-9AEE-EBA8FE186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3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462-9058-47A1-9D0E-38C5C7B60DD7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1ECC-B482-4F57-9AEE-EBA8FE186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4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462-9058-47A1-9D0E-38C5C7B60DD7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1ECC-B482-4F57-9AEE-EBA8FE186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462-9058-47A1-9D0E-38C5C7B60DD7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1ECC-B482-4F57-9AEE-EBA8FE186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9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462-9058-47A1-9D0E-38C5C7B60DD7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1ECC-B482-4F57-9AEE-EBA8FE186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70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9462-9058-47A1-9D0E-38C5C7B60DD7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1ECC-B482-4F57-9AEE-EBA8FE186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70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79462-9058-47A1-9D0E-38C5C7B60DD7}" type="datetimeFigureOut">
              <a:rPr lang="zh-CN" altLang="en-US" smtClean="0"/>
              <a:t>2018/7/26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1ECC-B482-4F57-9AEE-EBA8FE186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3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22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21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27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572902543"/>
              </p:ext>
            </p:extLst>
          </p:nvPr>
        </p:nvGraphicFramePr>
        <p:xfrm>
          <a:off x="1084881" y="0"/>
          <a:ext cx="6974237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2339752" y="332656"/>
            <a:ext cx="396044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 sz="66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9672" y="357888"/>
            <a:ext cx="53285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sz="7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7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华文行楷" pitchFamily="2" charset="-122"/>
                <a:ea typeface="华文行楷" pitchFamily="2" charset="-122"/>
              </a:rPr>
              <a:t>九  组</a:t>
            </a:r>
            <a:endParaRPr lang="zh-CN" altLang="en-US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50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1089494"/>
              </p:ext>
            </p:extLst>
          </p:nvPr>
        </p:nvGraphicFramePr>
        <p:xfrm>
          <a:off x="1043608" y="0"/>
          <a:ext cx="6974237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7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025362238"/>
              </p:ext>
            </p:extLst>
          </p:nvPr>
        </p:nvGraphicFramePr>
        <p:xfrm>
          <a:off x="1084881" y="0"/>
          <a:ext cx="6974237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817508"/>
            <a:ext cx="2160240" cy="20597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2160240" cy="20448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34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19697062"/>
              </p:ext>
            </p:extLst>
          </p:nvPr>
        </p:nvGraphicFramePr>
        <p:xfrm>
          <a:off x="1084881" y="0"/>
          <a:ext cx="6974237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817508"/>
            <a:ext cx="2160240" cy="20597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2160240" cy="20448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59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022734802"/>
              </p:ext>
            </p:extLst>
          </p:nvPr>
        </p:nvGraphicFramePr>
        <p:xfrm>
          <a:off x="1795218" y="0"/>
          <a:ext cx="6974237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6318"/>
            <a:ext cx="1728403" cy="219457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58" y="1412776"/>
            <a:ext cx="2070450" cy="244900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02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63778" y="374186"/>
            <a:ext cx="5977689" cy="6181628"/>
            <a:chOff x="2363778" y="374186"/>
            <a:chExt cx="5977689" cy="6181628"/>
          </a:xfrm>
        </p:grpSpPr>
        <p:sp>
          <p:nvSpPr>
            <p:cNvPr id="7" name="任意多边形 6"/>
            <p:cNvSpPr/>
            <p:nvPr/>
          </p:nvSpPr>
          <p:spPr>
            <a:xfrm rot="21600000">
              <a:off x="3300894" y="531174"/>
              <a:ext cx="5040573" cy="1097630"/>
            </a:xfrm>
            <a:custGeom>
              <a:avLst/>
              <a:gdLst>
                <a:gd name="connsiteX0" fmla="*/ 0 w 5040573"/>
                <a:gd name="connsiteY0" fmla="*/ 0 h 1097628"/>
                <a:gd name="connsiteX1" fmla="*/ 4491759 w 5040573"/>
                <a:gd name="connsiteY1" fmla="*/ 0 h 1097628"/>
                <a:gd name="connsiteX2" fmla="*/ 5040573 w 5040573"/>
                <a:gd name="connsiteY2" fmla="*/ 548814 h 1097628"/>
                <a:gd name="connsiteX3" fmla="*/ 4491759 w 5040573"/>
                <a:gd name="connsiteY3" fmla="*/ 1097628 h 1097628"/>
                <a:gd name="connsiteX4" fmla="*/ 0 w 5040573"/>
                <a:gd name="connsiteY4" fmla="*/ 1097628 h 1097628"/>
                <a:gd name="connsiteX5" fmla="*/ 0 w 5040573"/>
                <a:gd name="connsiteY5" fmla="*/ 0 h 109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0573" h="1097628">
                  <a:moveTo>
                    <a:pt x="5040573" y="1097627"/>
                  </a:moveTo>
                  <a:lnTo>
                    <a:pt x="548814" y="1097627"/>
                  </a:lnTo>
                  <a:lnTo>
                    <a:pt x="0" y="548814"/>
                  </a:lnTo>
                  <a:lnTo>
                    <a:pt x="548814" y="1"/>
                  </a:lnTo>
                  <a:lnTo>
                    <a:pt x="5040573" y="1"/>
                  </a:lnTo>
                  <a:lnTo>
                    <a:pt x="5040573" y="109762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1163" tIns="76201" rIns="142240" bIns="7620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>
                  <a:latin typeface="华文行楷" pitchFamily="2" charset="-122"/>
                  <a:ea typeface="华文行楷" pitchFamily="2" charset="-122"/>
                </a:rPr>
                <a:t>1</a:t>
              </a:r>
              <a:r>
                <a:rPr lang="zh-CN" altLang="en-US" sz="2000" kern="1200" dirty="0" smtClean="0">
                  <a:latin typeface="华文行楷" pitchFamily="2" charset="-122"/>
                  <a:ea typeface="华文行楷" pitchFamily="2" charset="-122"/>
                </a:rPr>
                <a:t>、</a:t>
              </a:r>
              <a:r>
                <a:rPr lang="zh-CN" altLang="en-US" sz="2400" b="1" kern="1200" dirty="0" smtClean="0">
                  <a:latin typeface="华文行楷" pitchFamily="2" charset="-122"/>
                  <a:ea typeface="华文行楷" pitchFamily="2" charset="-122"/>
                </a:rPr>
                <a:t>数据理解：</a:t>
              </a:r>
              <a:r>
                <a:rPr lang="zh-CN" altLang="en-US" sz="2000" kern="1200" dirty="0" smtClean="0">
                  <a:latin typeface="华文行楷" pitchFamily="2" charset="-122"/>
                  <a:ea typeface="华文行楷" pitchFamily="2" charset="-122"/>
                </a:rPr>
                <a:t>开始数据收集工作，</a:t>
              </a:r>
              <a:endParaRPr lang="en-US" altLang="zh-CN" sz="2000" kern="1200" dirty="0" smtClean="0">
                <a:latin typeface="华文行楷" pitchFamily="2" charset="-122"/>
                <a:ea typeface="华文行楷" pitchFamily="2" charset="-122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>
                  <a:latin typeface="华文行楷" pitchFamily="2" charset="-122"/>
                  <a:ea typeface="华文行楷" pitchFamily="2" charset="-122"/>
                </a:rPr>
                <a:t>小组成员分工合作</a:t>
              </a:r>
              <a:endParaRPr lang="zh-CN" altLang="en-US" sz="2000" kern="1200" dirty="0">
                <a:latin typeface="华文行楷" pitchFamily="2" charset="-122"/>
                <a:ea typeface="华文行楷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560996" y="374186"/>
              <a:ext cx="1398627" cy="1398627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" r="-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 rot="21600000">
              <a:off x="3011851" y="2132850"/>
              <a:ext cx="5137736" cy="1151728"/>
            </a:xfrm>
            <a:custGeom>
              <a:avLst/>
              <a:gdLst>
                <a:gd name="connsiteX0" fmla="*/ 0 w 5137736"/>
                <a:gd name="connsiteY0" fmla="*/ 0 h 1151727"/>
                <a:gd name="connsiteX1" fmla="*/ 4561873 w 5137736"/>
                <a:gd name="connsiteY1" fmla="*/ 0 h 1151727"/>
                <a:gd name="connsiteX2" fmla="*/ 5137736 w 5137736"/>
                <a:gd name="connsiteY2" fmla="*/ 575864 h 1151727"/>
                <a:gd name="connsiteX3" fmla="*/ 4561873 w 5137736"/>
                <a:gd name="connsiteY3" fmla="*/ 1151727 h 1151727"/>
                <a:gd name="connsiteX4" fmla="*/ 0 w 5137736"/>
                <a:gd name="connsiteY4" fmla="*/ 1151727 h 1151727"/>
                <a:gd name="connsiteX5" fmla="*/ 0 w 5137736"/>
                <a:gd name="connsiteY5" fmla="*/ 0 h 115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37736" h="1151727">
                  <a:moveTo>
                    <a:pt x="5137736" y="1151726"/>
                  </a:moveTo>
                  <a:lnTo>
                    <a:pt x="575863" y="1151726"/>
                  </a:lnTo>
                  <a:lnTo>
                    <a:pt x="0" y="575863"/>
                  </a:lnTo>
                  <a:lnTo>
                    <a:pt x="575863" y="1"/>
                  </a:lnTo>
                  <a:lnTo>
                    <a:pt x="5137736" y="1"/>
                  </a:lnTo>
                  <a:lnTo>
                    <a:pt x="5137736" y="115172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04688" tIns="76201" rIns="14224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>
                  <a:latin typeface="华文行楷" pitchFamily="2" charset="-122"/>
                  <a:ea typeface="华文行楷" pitchFamily="2" charset="-122"/>
                </a:rPr>
                <a:t>2</a:t>
              </a:r>
              <a:r>
                <a:rPr lang="zh-CN" altLang="en-US" sz="2000" kern="1200" dirty="0" smtClean="0">
                  <a:latin typeface="华文行楷" pitchFamily="2" charset="-122"/>
                  <a:ea typeface="华文行楷" pitchFamily="2" charset="-122"/>
                </a:rPr>
                <a:t>、</a:t>
              </a:r>
              <a:r>
                <a:rPr lang="zh-CN" altLang="en-US" sz="2400" b="1" kern="1200" dirty="0" smtClean="0">
                  <a:latin typeface="华文行楷" pitchFamily="2" charset="-122"/>
                  <a:ea typeface="华文行楷" pitchFamily="2" charset="-122"/>
                </a:rPr>
                <a:t>数据准备：</a:t>
              </a:r>
              <a:r>
                <a:rPr lang="zh-CN" altLang="en-US" sz="2000" kern="1200" dirty="0" smtClean="0">
                  <a:latin typeface="华文行楷" pitchFamily="2" charset="-122"/>
                  <a:ea typeface="华文行楷" pitchFamily="2" charset="-122"/>
                </a:rPr>
                <a:t>开始将第一阶段得到的数据进行清洗、整理</a:t>
              </a:r>
              <a:endParaRPr lang="zh-CN" altLang="en-US" sz="2000" kern="1200" dirty="0">
                <a:latin typeface="华文行楷" pitchFamily="2" charset="-122"/>
                <a:ea typeface="华文行楷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363778" y="1988842"/>
              <a:ext cx="1398627" cy="1398627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" r="-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任意多边形 10"/>
            <p:cNvSpPr/>
            <p:nvPr/>
          </p:nvSpPr>
          <p:spPr>
            <a:xfrm rot="21600000">
              <a:off x="3324617" y="3861040"/>
              <a:ext cx="4303988" cy="1064188"/>
            </a:xfrm>
            <a:custGeom>
              <a:avLst/>
              <a:gdLst>
                <a:gd name="connsiteX0" fmla="*/ 0 w 4303987"/>
                <a:gd name="connsiteY0" fmla="*/ 0 h 1064187"/>
                <a:gd name="connsiteX1" fmla="*/ 3771894 w 4303987"/>
                <a:gd name="connsiteY1" fmla="*/ 0 h 1064187"/>
                <a:gd name="connsiteX2" fmla="*/ 4303987 w 4303987"/>
                <a:gd name="connsiteY2" fmla="*/ 532094 h 1064187"/>
                <a:gd name="connsiteX3" fmla="*/ 3771894 w 4303987"/>
                <a:gd name="connsiteY3" fmla="*/ 1064187 h 1064187"/>
                <a:gd name="connsiteX4" fmla="*/ 0 w 4303987"/>
                <a:gd name="connsiteY4" fmla="*/ 1064187 h 1064187"/>
                <a:gd name="connsiteX5" fmla="*/ 0 w 4303987"/>
                <a:gd name="connsiteY5" fmla="*/ 0 h 1064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3987" h="1064187">
                  <a:moveTo>
                    <a:pt x="4303987" y="1064186"/>
                  </a:moveTo>
                  <a:lnTo>
                    <a:pt x="532093" y="1064186"/>
                  </a:lnTo>
                  <a:lnTo>
                    <a:pt x="0" y="532093"/>
                  </a:lnTo>
                  <a:lnTo>
                    <a:pt x="532093" y="1"/>
                  </a:lnTo>
                  <a:lnTo>
                    <a:pt x="4303987" y="1"/>
                  </a:lnTo>
                  <a:lnTo>
                    <a:pt x="4303987" y="10641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803" tIns="91441" rIns="170689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b="1" kern="1200" dirty="0" smtClean="0">
                  <a:latin typeface="华文行楷" pitchFamily="2" charset="-122"/>
                  <a:ea typeface="华文行楷" pitchFamily="2" charset="-122"/>
                </a:rPr>
                <a:t>3</a:t>
              </a:r>
              <a:r>
                <a:rPr lang="zh-CN" altLang="en-US" sz="2400" b="1" kern="1200" dirty="0" smtClean="0">
                  <a:latin typeface="华文行楷" pitchFamily="2" charset="-122"/>
                  <a:ea typeface="华文行楷" pitchFamily="2" charset="-122"/>
                </a:rPr>
                <a:t>、建立模型：</a:t>
              </a:r>
              <a:r>
                <a:rPr lang="zh-CN" altLang="en-US" sz="2000" kern="1200" dirty="0" smtClean="0">
                  <a:latin typeface="华文行楷" pitchFamily="2" charset="-122"/>
                  <a:ea typeface="华文行楷" pitchFamily="2" charset="-122"/>
                </a:rPr>
                <a:t>使用模型进行数据分析  ，直接将得到的结果一次性存入数据</a:t>
              </a:r>
              <a:endParaRPr lang="zh-CN" altLang="en-US" sz="2000" kern="1200" dirty="0">
                <a:latin typeface="华文行楷" pitchFamily="2" charset="-122"/>
                <a:ea typeface="华文行楷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507795" y="3645023"/>
              <a:ext cx="1398627" cy="1398627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" r="-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任意多边形 12"/>
            <p:cNvSpPr/>
            <p:nvPr/>
          </p:nvSpPr>
          <p:spPr>
            <a:xfrm rot="21600000">
              <a:off x="2867857" y="5373211"/>
              <a:ext cx="5414942" cy="1071867"/>
            </a:xfrm>
            <a:custGeom>
              <a:avLst/>
              <a:gdLst>
                <a:gd name="connsiteX0" fmla="*/ 0 w 5414942"/>
                <a:gd name="connsiteY0" fmla="*/ 0 h 1071866"/>
                <a:gd name="connsiteX1" fmla="*/ 4879009 w 5414942"/>
                <a:gd name="connsiteY1" fmla="*/ 0 h 1071866"/>
                <a:gd name="connsiteX2" fmla="*/ 5414942 w 5414942"/>
                <a:gd name="connsiteY2" fmla="*/ 535933 h 1071866"/>
                <a:gd name="connsiteX3" fmla="*/ 4879009 w 5414942"/>
                <a:gd name="connsiteY3" fmla="*/ 1071866 h 1071866"/>
                <a:gd name="connsiteX4" fmla="*/ 0 w 5414942"/>
                <a:gd name="connsiteY4" fmla="*/ 1071866 h 1071866"/>
                <a:gd name="connsiteX5" fmla="*/ 0 w 5414942"/>
                <a:gd name="connsiteY5" fmla="*/ 0 h 107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14942" h="1071866">
                  <a:moveTo>
                    <a:pt x="5414942" y="1071865"/>
                  </a:moveTo>
                  <a:lnTo>
                    <a:pt x="535933" y="1071865"/>
                  </a:lnTo>
                  <a:lnTo>
                    <a:pt x="0" y="535933"/>
                  </a:lnTo>
                  <a:lnTo>
                    <a:pt x="535933" y="1"/>
                  </a:lnTo>
                  <a:lnTo>
                    <a:pt x="5414942" y="1"/>
                  </a:lnTo>
                  <a:lnTo>
                    <a:pt x="5414942" y="107186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4722" tIns="91441" rIns="170688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b="1" kern="1200" dirty="0" smtClean="0">
                  <a:latin typeface="华文行楷" pitchFamily="2" charset="-122"/>
                  <a:ea typeface="华文行楷" pitchFamily="2" charset="-122"/>
                </a:rPr>
                <a:t>4</a:t>
              </a:r>
              <a:r>
                <a:rPr lang="zh-CN" altLang="en-US" sz="2400" b="1" kern="1200" dirty="0" smtClean="0">
                  <a:latin typeface="华文行楷" pitchFamily="2" charset="-122"/>
                  <a:ea typeface="华文行楷" pitchFamily="2" charset="-122"/>
                </a:rPr>
                <a:t>、发布结果：</a:t>
              </a:r>
              <a:r>
                <a:rPr lang="zh-CN" altLang="en-US" sz="2000" kern="1200" dirty="0" smtClean="0">
                  <a:latin typeface="华文行楷" pitchFamily="2" charset="-122"/>
                  <a:ea typeface="华文行楷" pitchFamily="2" charset="-122"/>
                </a:rPr>
                <a:t>经过分析，我们得到不同价位区间高跟鞋的消费者人数</a:t>
              </a:r>
              <a:endParaRPr lang="zh-CN" altLang="en-US" sz="2000" kern="1200" dirty="0">
                <a:latin typeface="华文行楷" pitchFamily="2" charset="-122"/>
                <a:ea typeface="华文行楷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363779" y="5157187"/>
              <a:ext cx="1398627" cy="1398627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" r="-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4186"/>
            <a:ext cx="1512364" cy="196607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092" y="2276866"/>
            <a:ext cx="2703612" cy="208823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4327543"/>
            <a:ext cx="1500336" cy="183776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68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619672" y="-44624"/>
            <a:ext cx="7159527" cy="6858000"/>
            <a:chOff x="899591" y="0"/>
            <a:chExt cx="7159527" cy="6858000"/>
          </a:xfrm>
        </p:grpSpPr>
        <p:graphicFrame>
          <p:nvGraphicFramePr>
            <p:cNvPr id="6" name="图示 5"/>
            <p:cNvGraphicFramePr/>
            <p:nvPr>
              <p:extLst>
                <p:ext uri="{D42A27DB-BD31-4B8C-83A1-F6EECF244321}">
                  <p14:modId xmlns:p14="http://schemas.microsoft.com/office/powerpoint/2010/main" val="2059258507"/>
                </p:ext>
              </p:extLst>
            </p:nvPr>
          </p:nvGraphicFramePr>
          <p:xfrm>
            <a:off x="1084881" y="0"/>
            <a:ext cx="6974237" cy="685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1412776"/>
              <a:ext cx="5040560" cy="448693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1" y="2132856"/>
              <a:ext cx="1304925" cy="2376264"/>
            </a:xfrm>
            <a:prstGeom prst="rect">
              <a:avLst/>
            </a:prstGeom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4824" y="260648"/>
            <a:ext cx="2150287" cy="169243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61" y="4653136"/>
            <a:ext cx="2169021" cy="183088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08642"/>
            <a:ext cx="1454176" cy="190027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2" y="2681061"/>
            <a:ext cx="1512168" cy="178343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81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812038118"/>
              </p:ext>
            </p:extLst>
          </p:nvPr>
        </p:nvGraphicFramePr>
        <p:xfrm>
          <a:off x="1115616" y="-891480"/>
          <a:ext cx="6974237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-38844"/>
            <a:ext cx="2505075" cy="2171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080302"/>
            <a:ext cx="1944216" cy="250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734" y="2080302"/>
            <a:ext cx="2016957" cy="250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86" y="4653136"/>
            <a:ext cx="2457450" cy="21812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27346" y="2163275"/>
            <a:ext cx="1600438" cy="44340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感谢小伙伴们精诚合作</a:t>
            </a:r>
            <a:endParaRPr lang="en-US" altLang="zh-CN" sz="28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sz="3600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3600" dirty="0" smtClean="0">
                <a:latin typeface="华文行楷" pitchFamily="2" charset="-122"/>
                <a:ea typeface="华文行楷" pitchFamily="2" charset="-122"/>
              </a:rPr>
              <a:t>     </a:t>
            </a:r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感谢大家的认真聆听</a:t>
            </a:r>
            <a:endParaRPr lang="en-US" altLang="zh-CN" sz="2800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sz="2800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2800" dirty="0" smtClean="0">
                <a:latin typeface="华文行楷" pitchFamily="2" charset="-122"/>
                <a:ea typeface="华文行楷" pitchFamily="2" charset="-122"/>
              </a:rPr>
              <a:t>            </a:t>
            </a:r>
            <a:r>
              <a:rPr lang="zh-CN" altLang="en-US" sz="2800" dirty="0" smtClean="0">
                <a:latin typeface="华文行楷" pitchFamily="2" charset="-122"/>
                <a:ea typeface="华文行楷" pitchFamily="2" charset="-122"/>
              </a:rPr>
              <a:t>敬请各位批评指正</a:t>
            </a:r>
            <a:r>
              <a:rPr lang="en-US" altLang="zh-CN" sz="2800" dirty="0" smtClean="0">
                <a:latin typeface="华文行楷" pitchFamily="2" charset="-122"/>
                <a:ea typeface="华文行楷" pitchFamily="2" charset="-122"/>
              </a:rPr>
              <a:t>  </a:t>
            </a:r>
            <a:endParaRPr lang="zh-CN" altLang="en-US" sz="2800" dirty="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58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162</Words>
  <Application>Microsoft Office PowerPoint</Application>
  <PresentationFormat>全屏显示(4:3)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22</cp:revision>
  <dcterms:created xsi:type="dcterms:W3CDTF">2018-07-25T08:54:22Z</dcterms:created>
  <dcterms:modified xsi:type="dcterms:W3CDTF">2018-07-26T03:13:10Z</dcterms:modified>
</cp:coreProperties>
</file>