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30"/>
  </p:normalViewPr>
  <p:slideViewPr>
    <p:cSldViewPr snapToGrid="0" snapToObjects="1">
      <p:cViewPr>
        <p:scale>
          <a:sx n="66" d="100"/>
          <a:sy n="66" d="100"/>
        </p:scale>
        <p:origin x="5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8970CB-D7CE-314F-99DB-380ABC314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41E20DC-1730-A344-9C65-0B9F42532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12BD84D-60C9-8F49-AEF4-6CAEECB2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5237817-7E45-DA48-BAF5-1AF90DE5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A7E66D0-F4A7-7341-9AF8-8768434B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17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3B9AA7-166C-EA46-9151-8102353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7A112F7-2FE5-FD4D-8789-E92CB63B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3C5CBFC-46F1-134C-AC61-A976287A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2A4301-2FBA-404A-B999-7707D383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62AE465-90E5-664D-9D4C-91004401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36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6277DA8-9F7E-4F40-BE1F-6E503BBA9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5E836A4-604A-E545-AC95-B6C9C481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9CCE39-C770-284A-A739-95059B70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FA630A2-3584-4E45-B0C1-54B490D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AE03D0D-12C1-5C43-BBCF-3287F205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380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070D8D-98BC-184A-8571-6EC3556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ABAF92-D94C-C641-B83D-4DD3E499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CA4F326-A115-8D44-B98F-F3957F47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E11227F-EE58-E048-B55D-C7F97E1B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BDB1BCE-E7EA-0C40-BED6-7B789321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61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902FAB-AA9B-AD45-A7EB-D5AB022D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6F5948C-1433-1C4D-8A40-2585D2E6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90FB8AF-BE3D-A84B-85C0-F23D689A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B904E33-A029-604B-9937-4C1156E3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54CE7B-6331-7949-8331-8B81B42E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9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002EAE-0AEF-284C-A7A3-225C12F4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DA6704-E437-B842-8C17-6D7BD9883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D7D17FC-05AA-194B-8179-13C83E3A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FB9108A-E30E-B443-80B7-778E1A6A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8E4292B-C2DD-3D45-89C2-0CE734A3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72EF071-D7C1-5E4C-93A7-11FFE7BA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05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E6F336-E410-FA4A-BC79-92DADDE8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6E27190-9C1E-284F-A9CB-84EDB6DA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D703641-AD74-E74D-8531-B444817D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C1ABB5B-7B08-8941-9588-FA9FC3D6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4CB8B1D-CBDD-DE48-B8B8-21C34A87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3856F81-8C70-AB4E-82B4-CA26A87B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E8748C3-D6A3-9740-80DB-B3EE046D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6DAB0EC-788D-7942-BC4C-AF51B229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79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EF09F2A-7297-5843-88DB-1D7F5643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1C3C5A8-C8C0-6249-8BB9-B327CDD6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7B2B03A-D720-1A42-BA37-D685BE05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9A7E640-64FD-5940-B217-6A78B0C1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001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0FD628E-ED6D-884D-9F1C-90EB4CF0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BC8402C-B5E6-F84D-BAC4-11AD5E98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62C8685-03AB-AE40-B0E9-D67A465F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03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7F92C1-0E69-C647-B2B7-D4935720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F4F315-103E-7848-B85A-3E0D0EA3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CA02E74-2850-FD41-9E7C-D6827B38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888A7C9-15A4-454A-8988-846224B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AAD98F7-D628-7F45-BD3E-012A8DB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5A69DE8-D09E-8245-BE17-25348FDE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11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F15B4D3-86F0-A948-81C6-366B88B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7824AFF-54CF-F84E-993D-2FF0BC7B6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331E5F3-3060-0D4B-9124-05E384CD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E1F24FE-D297-BE40-B148-E91DD8D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E85BCF6-FFF4-AD42-ADB1-6D0F3C3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1CF99E7-AE4D-164E-8BB9-4C999753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66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2A38885-E4C0-6842-9DE5-3F5DEB2D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CBA429A-EE54-2843-8F8E-DF23D245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4BCECA-026F-754B-A2FD-28527BF42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06F2-5618-4B48-88A0-928B54C11099}" type="datetimeFigureOut">
              <a:rPr lang="ar-SA" smtClean="0"/>
              <a:t>9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F716CF4-AF53-D542-82BA-BD3F3FBCA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8E91B2F-08C5-D749-A6F7-58DD99EF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DC9A-7583-C04C-9479-79E1A25B21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39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48AFB3-2340-2D4A-84CA-9B3F830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" y="272374"/>
            <a:ext cx="3028543" cy="1243216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login.php</a:t>
            </a:r>
            <a:endParaRPr lang="en-US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17E7B3F-DACB-274B-BDA8-10AF21B5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37" y="272374"/>
            <a:ext cx="8417669" cy="6313252"/>
          </a:xfrm>
        </p:spPr>
      </p:pic>
    </p:spTree>
    <p:extLst>
      <p:ext uri="{BB962C8B-B14F-4D97-AF65-F5344CB8AC3E}">
        <p14:creationId xmlns:p14="http://schemas.microsoft.com/office/powerpoint/2010/main" val="2079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48AFB3-2340-2D4A-84CA-9B3F830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" y="272374"/>
            <a:ext cx="3028543" cy="1243216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signup.php</a:t>
            </a:r>
            <a:endParaRPr lang="en-US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17E7B3F-DACB-274B-BDA8-10AF21B5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37" y="272374"/>
            <a:ext cx="8417669" cy="6313252"/>
          </a:xfrm>
        </p:spPr>
      </p:pic>
    </p:spTree>
    <p:extLst>
      <p:ext uri="{BB962C8B-B14F-4D97-AF65-F5344CB8AC3E}">
        <p14:creationId xmlns:p14="http://schemas.microsoft.com/office/powerpoint/2010/main" val="127209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48AFB3-2340-2D4A-84CA-9B3F830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" y="272374"/>
            <a:ext cx="3028543" cy="1243216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home.php</a:t>
            </a:r>
            <a:endParaRPr lang="en-US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17E7B3F-DACB-274B-BDA8-10AF21B5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37" y="272374"/>
            <a:ext cx="8417669" cy="6313252"/>
          </a:xfrm>
        </p:spPr>
      </p:pic>
    </p:spTree>
    <p:extLst>
      <p:ext uri="{BB962C8B-B14F-4D97-AF65-F5344CB8AC3E}">
        <p14:creationId xmlns:p14="http://schemas.microsoft.com/office/powerpoint/2010/main" val="27844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48AFB3-2340-2D4A-84CA-9B3F830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" y="272374"/>
            <a:ext cx="3028543" cy="1243216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favorite.php</a:t>
            </a:r>
            <a:endParaRPr lang="en-US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17E7B3F-DACB-274B-BDA8-10AF21B5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37" y="272374"/>
            <a:ext cx="8417669" cy="6313252"/>
          </a:xfrm>
        </p:spPr>
      </p:pic>
    </p:spTree>
    <p:extLst>
      <p:ext uri="{BB962C8B-B14F-4D97-AF65-F5344CB8AC3E}">
        <p14:creationId xmlns:p14="http://schemas.microsoft.com/office/powerpoint/2010/main" val="127676137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</Words>
  <Application>Microsoft Macintosh PowerPoint</Application>
  <PresentationFormat>شاشة عريضة</PresentationFormat>
  <Paragraphs>4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نسق Office</vt:lpstr>
      <vt:lpstr>login.php</vt:lpstr>
      <vt:lpstr>signup.php</vt:lpstr>
      <vt:lpstr>home.php</vt:lpstr>
      <vt:lpstr>favorite.php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login.php</dc:title>
  <dc:creator>محمد عبدالجليل عبدالوهاب البراهيم</dc:creator>
  <cp:lastModifiedBy>محمد عبدالجليل عبدالوهاب البراهيم</cp:lastModifiedBy>
  <cp:revision>1</cp:revision>
  <dcterms:created xsi:type="dcterms:W3CDTF">2021-03-22T07:05:53Z</dcterms:created>
  <dcterms:modified xsi:type="dcterms:W3CDTF">2021-03-22T07:15:30Z</dcterms:modified>
</cp:coreProperties>
</file>