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1de77164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1de77164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1de77164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1de77164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1de77164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1de77164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1de77164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1de77164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nl"/>
              <a:t>Data Science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Stijn van Houwelingen, Maarten de Zwart, Pieter Bakker en Melvin Giebels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Wat is data science</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sz="1100">
                <a:solidFill>
                  <a:srgbClr val="000000"/>
                </a:solidFill>
                <a:latin typeface="Arial"/>
                <a:ea typeface="Arial"/>
                <a:cs typeface="Arial"/>
                <a:sym typeface="Arial"/>
              </a:rPr>
              <a:t>Data Science is het continue proces waarbij je mogelijk relevante databronnen selecteert, filtert, deze opschoont, door en door leert begrijpen, en deze vervolgens analyseert.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nl" sz="1100">
                <a:solidFill>
                  <a:srgbClr val="000000"/>
                </a:solidFill>
                <a:latin typeface="Arial"/>
                <a:ea typeface="Arial"/>
                <a:cs typeface="Arial"/>
                <a:sym typeface="Arial"/>
              </a:rPr>
              <a:t>Continue proces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nl" sz="1100">
                <a:solidFill>
                  <a:srgbClr val="000000"/>
                </a:solidFill>
                <a:latin typeface="Arial"/>
                <a:ea typeface="Arial"/>
                <a:cs typeface="Arial"/>
                <a:sym typeface="Arial"/>
              </a:rPr>
              <a:t>Selecteren, filteren, opschonen en leren begrijpen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nl" sz="1100">
                <a:solidFill>
                  <a:srgbClr val="000000"/>
                </a:solidFill>
                <a:latin typeface="Arial"/>
                <a:ea typeface="Arial"/>
                <a:cs typeface="Arial"/>
                <a:sym typeface="Arial"/>
              </a:rPr>
              <a:t>Data analyseren</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Wat doet een data scientist</a:t>
            </a:r>
            <a:endParaRPr/>
          </a:p>
        </p:txBody>
      </p:sp>
      <p:sp>
        <p:nvSpPr>
          <p:cNvPr id="290" name="Google Shape;290;p15"/>
          <p:cNvSpPr txBox="1"/>
          <p:nvPr>
            <p:ph idx="1" type="body"/>
          </p:nvPr>
        </p:nvSpPr>
        <p:spPr>
          <a:xfrm>
            <a:off x="1127600" y="21001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sz="1100">
                <a:solidFill>
                  <a:srgbClr val="000000"/>
                </a:solidFill>
                <a:latin typeface="Arial"/>
                <a:ea typeface="Arial"/>
                <a:cs typeface="Arial"/>
                <a:sym typeface="Arial"/>
              </a:rPr>
              <a:t>Een persoon die een grote hoeveelheid data verwerkt uit verschillende bronnen en op basis daarvan analyses maakt en voorspellingen doet. Ook maakt deze persoon de data visueel door het maken van modellen en grafieken.</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nl" sz="1100">
                <a:solidFill>
                  <a:srgbClr val="000000"/>
                </a:solidFill>
                <a:latin typeface="Arial"/>
                <a:ea typeface="Arial"/>
                <a:cs typeface="Arial"/>
                <a:sym typeface="Arial"/>
              </a:rPr>
              <a:t>Verschillende data bronnen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nl" sz="1100">
                <a:solidFill>
                  <a:srgbClr val="000000"/>
                </a:solidFill>
                <a:latin typeface="Arial"/>
                <a:ea typeface="Arial"/>
                <a:cs typeface="Arial"/>
                <a:sym typeface="Arial"/>
              </a:rPr>
              <a:t>Analyses maken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nl" sz="1100">
                <a:solidFill>
                  <a:srgbClr val="000000"/>
                </a:solidFill>
                <a:latin typeface="Arial"/>
                <a:ea typeface="Arial"/>
                <a:cs typeface="Arial"/>
                <a:sym typeface="Arial"/>
              </a:rPr>
              <a:t>Voorspellingen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nl" sz="1100">
                <a:solidFill>
                  <a:srgbClr val="000000"/>
                </a:solidFill>
                <a:latin typeface="Arial"/>
                <a:ea typeface="Arial"/>
                <a:cs typeface="Arial"/>
                <a:sym typeface="Arial"/>
              </a:rPr>
              <a:t>Visualiseren in modellen en grafieken</a:t>
            </a:r>
            <a:endParaRPr sz="1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Wat is het verschil met BI</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BI zet data om in informatie om werknemers te ondersteunen in beslissingen</a:t>
            </a:r>
            <a:endParaRPr/>
          </a:p>
          <a:p>
            <a:pPr indent="0" lvl="0" marL="0" rtl="0" algn="l">
              <a:spcBef>
                <a:spcPts val="1200"/>
              </a:spcBef>
              <a:spcAft>
                <a:spcPts val="0"/>
              </a:spcAft>
              <a:buNone/>
            </a:pPr>
            <a:r>
              <a:rPr lang="nl"/>
              <a:t>Data science gebruikt data om voorspellingen en analyses te maken.</a:t>
            </a:r>
            <a:endParaRPr/>
          </a:p>
          <a:p>
            <a:pPr indent="-311150" lvl="0" marL="457200" rtl="0" algn="l">
              <a:spcBef>
                <a:spcPts val="1200"/>
              </a:spcBef>
              <a:spcAft>
                <a:spcPts val="0"/>
              </a:spcAft>
              <a:buSzPts val="1300"/>
              <a:buChar char="●"/>
            </a:pPr>
            <a:r>
              <a:rPr lang="nl"/>
              <a:t>BI het ondersteunen in beslissingen</a:t>
            </a:r>
            <a:endParaRPr/>
          </a:p>
          <a:p>
            <a:pPr indent="-311150" lvl="0" marL="457200" rtl="0" algn="l">
              <a:spcBef>
                <a:spcPts val="0"/>
              </a:spcBef>
              <a:spcAft>
                <a:spcPts val="0"/>
              </a:spcAft>
              <a:buSzPts val="1300"/>
              <a:buChar char="●"/>
            </a:pPr>
            <a:r>
              <a:rPr lang="nl"/>
              <a:t>DS gebruik van data om voorspellingen en analyses te maken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The end</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