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198fce3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198fce3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198fce31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198fce31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98fce31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98fce31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Science tools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Stijn van Houwelingen, Maarten de Zwart, Pieter Bakker en Melvin Giebels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50" y="867975"/>
            <a:ext cx="2603900" cy="12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Welke tools zijn er?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SAS (Statistical Analysis System)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PowerBI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Excel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(Met plugins als GGplot,numpy, pandas, matplotlib etc.)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150" y="582050"/>
            <a:ext cx="3537226" cy="1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houden de tools in?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sz="1400"/>
              <a:t>SAS </a:t>
            </a:r>
            <a:r>
              <a:rPr lang="nl" sz="14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Analysis System)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Oudste tool op de markt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Reports genereren 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PowerBI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data science tool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Visualiseren van data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Excel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Overzicht in rijen en kolommen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Calculaties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●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Python/R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Grafieken en modellen genereren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Heeft veel packages die goed samenwerken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1350"/>
              <a:buFont typeface="Arial"/>
              <a:buChar char="○"/>
            </a:pPr>
            <a:r>
              <a:rPr lang="nl" sz="13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(Relatief) makkelijke en flexibele taal</a:t>
            </a:r>
            <a:endParaRPr sz="13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250" y="1465675"/>
            <a:ext cx="1494950" cy="6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400" y="2173776"/>
            <a:ext cx="795951" cy="7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0850" y="3143474"/>
            <a:ext cx="855700" cy="79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1650" y="3939425"/>
            <a:ext cx="1264449" cy="10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