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1">
                <a:lumMod val="60000"/>
                <a:lumOff val="40000"/>
                <a:alpha val="62000"/>
              </a:schemeClr>
            </a:gs>
            <a:gs pos="100000">
              <a:schemeClr val="accent6">
                <a:lumMod val="75000"/>
              </a:scheme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993" r="52878" b="70183"/>
          <a:stretch>
            <a:fillRect/>
          </a:stretch>
        </p:blipFill>
        <p:spPr bwMode="auto">
          <a:xfrm>
            <a:off x="0" y="1124744"/>
            <a:ext cx="91440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:\pycharmprojects\YTD\icon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689648"/>
            <a:ext cx="3168352" cy="316835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dirty="0" smtClean="0"/>
              <a:t>YouTube Downloader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5013176"/>
            <a:ext cx="3384376" cy="93610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V0.0.0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784" t="12332" r="31784" b="19818"/>
          <a:stretch>
            <a:fillRect/>
          </a:stretch>
        </p:blipFill>
        <p:spPr bwMode="auto">
          <a:xfrm>
            <a:off x="0" y="188640"/>
            <a:ext cx="45365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внешний вид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31657" t="12600" r="31728" b="19361"/>
          <a:stretch>
            <a:fillRect/>
          </a:stretch>
        </p:blipFill>
        <p:spPr bwMode="auto">
          <a:xfrm>
            <a:off x="1475656" y="1340768"/>
            <a:ext cx="3744416" cy="391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42052" t="38639" r="40466" b="44561"/>
          <a:stretch>
            <a:fillRect/>
          </a:stretch>
        </p:blipFill>
        <p:spPr bwMode="auto">
          <a:xfrm>
            <a:off x="755576" y="3861048"/>
            <a:ext cx="266429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 l="32100" t="12681" r="31342" b="19156"/>
          <a:stretch>
            <a:fillRect/>
          </a:stretch>
        </p:blipFill>
        <p:spPr bwMode="auto">
          <a:xfrm>
            <a:off x="3635896" y="2024683"/>
            <a:ext cx="4608512" cy="483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защита от всевозможных ошибок</a:t>
            </a:r>
            <a:endParaRPr lang="ru-RU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677" t="24497" r="49105" b="42092"/>
          <a:stretch>
            <a:fillRect/>
          </a:stretch>
        </p:blipFill>
        <p:spPr bwMode="auto">
          <a:xfrm>
            <a:off x="0" y="692696"/>
            <a:ext cx="555490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8900" t="23200" r="31016" b="41520"/>
          <a:stretch>
            <a:fillRect/>
          </a:stretch>
        </p:blipFill>
        <p:spPr bwMode="auto">
          <a:xfrm>
            <a:off x="0" y="3833664"/>
            <a:ext cx="7632848" cy="302433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28023" t="38616" r="33152" b="47403"/>
          <a:stretch>
            <a:fillRect/>
          </a:stretch>
        </p:blipFill>
        <p:spPr bwMode="auto">
          <a:xfrm>
            <a:off x="3948346" y="2492896"/>
            <a:ext cx="5195654" cy="136815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l="18815" t="44960" r="31573" b="37400"/>
          <a:stretch>
            <a:fillRect/>
          </a:stretch>
        </p:blipFill>
        <p:spPr bwMode="auto">
          <a:xfrm>
            <a:off x="0" y="548680"/>
            <a:ext cx="766834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772" t="13461" r="33852" b="65880"/>
          <a:stretch>
            <a:fillRect/>
          </a:stretch>
        </p:blipFill>
        <p:spPr bwMode="auto">
          <a:xfrm>
            <a:off x="0" y="1988840"/>
            <a:ext cx="763284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сохранения и чтения настроек</a:t>
            </a:r>
            <a:endParaRPr lang="ru-R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18815" t="23120" r="41495" b="40760"/>
          <a:stretch>
            <a:fillRect/>
          </a:stretch>
        </p:blipFill>
        <p:spPr bwMode="auto">
          <a:xfrm>
            <a:off x="0" y="3689648"/>
            <a:ext cx="618933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algn="l"/>
            <a:r>
              <a:rPr lang="ru-RU" dirty="0" smtClean="0"/>
              <a:t>ГОТОВО: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256584"/>
          </a:xfrm>
        </p:spPr>
        <p:txBody>
          <a:bodyPr/>
          <a:lstStyle/>
          <a:p>
            <a:r>
              <a:rPr lang="ru-RU" dirty="0" smtClean="0"/>
              <a:t>поочерёдное скачивание видео всех доступных форматов</a:t>
            </a:r>
          </a:p>
          <a:p>
            <a:r>
              <a:rPr lang="ru-RU" dirty="0" smtClean="0"/>
              <a:t>получение краткой информации о видео</a:t>
            </a:r>
          </a:p>
          <a:p>
            <a:r>
              <a:rPr lang="ru-RU" dirty="0" smtClean="0"/>
              <a:t>хранение и обработка истории скачиваний</a:t>
            </a:r>
          </a:p>
          <a:p>
            <a:r>
              <a:rPr lang="ru-RU" dirty="0" smtClean="0"/>
              <a:t>широкий ряд настроек</a:t>
            </a:r>
          </a:p>
          <a:p>
            <a:r>
              <a:rPr lang="ru-RU" dirty="0" smtClean="0"/>
              <a:t>обработка непредвиденных ситуаций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pPr algn="l"/>
            <a:r>
              <a:rPr lang="ru-RU" dirty="0" smtClean="0"/>
              <a:t>ПЛАНИРУЕТСЯ: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ru-RU" dirty="0" smtClean="0"/>
              <a:t>Встроенный </a:t>
            </a:r>
            <a:r>
              <a:rPr lang="ru-RU" dirty="0" err="1" smtClean="0"/>
              <a:t>видеоредактор</a:t>
            </a:r>
            <a:endParaRPr lang="ru-RU" dirty="0" smtClean="0"/>
          </a:p>
          <a:p>
            <a:r>
              <a:rPr lang="ru-RU" dirty="0" smtClean="0"/>
              <a:t>Скачивание </a:t>
            </a:r>
            <a:r>
              <a:rPr lang="ru-RU" dirty="0" err="1" smtClean="0"/>
              <a:t>плейлистов</a:t>
            </a:r>
            <a:endParaRPr lang="ru-RU" dirty="0" smtClean="0"/>
          </a:p>
          <a:p>
            <a:r>
              <a:rPr lang="ru-RU" dirty="0" smtClean="0"/>
              <a:t>Стабилизация работы</a:t>
            </a:r>
          </a:p>
          <a:p>
            <a:r>
              <a:rPr lang="ru-RU" dirty="0" smtClean="0"/>
              <a:t>Рекомендации </a:t>
            </a:r>
            <a:r>
              <a:rPr lang="ru-RU" dirty="0" err="1" smtClean="0"/>
              <a:t>контента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 err="1" smtClean="0"/>
              <a:t>аккаунтов</a:t>
            </a:r>
            <a:r>
              <a:rPr lang="ru-RU" dirty="0" smtClean="0"/>
              <a:t> для хранения истории загрузок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YouTube Downloader</vt:lpstr>
      <vt:lpstr>внешний вид</vt:lpstr>
      <vt:lpstr>защита от всевозможных ошибок</vt:lpstr>
      <vt:lpstr>алгоритм сохранения и чтения настроек</vt:lpstr>
      <vt:lpstr>ГОТОВО:</vt:lpstr>
      <vt:lpstr>ПЛАНИРУЕТСЯ: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Downloader</dc:title>
  <dc:creator>PC</dc:creator>
  <cp:lastModifiedBy>PC</cp:lastModifiedBy>
  <cp:revision>7</cp:revision>
  <dcterms:created xsi:type="dcterms:W3CDTF">2022-11-20T17:11:35Z</dcterms:created>
  <dcterms:modified xsi:type="dcterms:W3CDTF">2022-11-21T10:46:09Z</dcterms:modified>
</cp:coreProperties>
</file>