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67" r:id="rId2"/>
    <p:sldId id="257" r:id="rId3"/>
    <p:sldId id="259" r:id="rId4"/>
    <p:sldId id="260" r:id="rId5"/>
    <p:sldId id="261" r:id="rId6"/>
    <p:sldId id="263" r:id="rId7"/>
    <p:sldId id="269" r:id="rId8"/>
    <p:sldId id="270" r:id="rId9"/>
    <p:sldId id="271" r:id="rId10"/>
    <p:sldId id="272" r:id="rId11"/>
    <p:sldId id="273" r:id="rId12"/>
    <p:sldId id="283" r:id="rId13"/>
    <p:sldId id="284" r:id="rId14"/>
    <p:sldId id="285" r:id="rId15"/>
    <p:sldId id="286" r:id="rId16"/>
    <p:sldId id="274" r:id="rId17"/>
    <p:sldId id="275" r:id="rId18"/>
    <p:sldId id="277" r:id="rId19"/>
    <p:sldId id="279" r:id="rId20"/>
    <p:sldId id="280" r:id="rId21"/>
    <p:sldId id="281" r:id="rId22"/>
    <p:sldId id="282" r:id="rId23"/>
    <p:sldId id="287" r:id="rId24"/>
    <p:sldId id="288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8382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</a:rPr>
              <a:t>SMART DIGITAL ASSISTANT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057400"/>
            <a:ext cx="7769352" cy="4419600"/>
          </a:xfrm>
        </p:spPr>
        <p:txBody>
          <a:bodyPr>
            <a:normAutofit fontScale="250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				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Team Members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1.Akksaya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Rajasri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 G.P [711715104005]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2.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Devi. S [711715104017]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3.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Gracelin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 S [711715104020]	</a:t>
            </a: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Facultyguide :                                  Industrial guide :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8000" dirty="0" err="1"/>
              <a:t>Dr.</a:t>
            </a:r>
            <a:r>
              <a:rPr lang="en-IN" sz="8000" dirty="0"/>
              <a:t> PASUMPON PANDIAN A 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             Mr. HARI BALA KUMARAN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Assistant professor			 Designation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CSE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Department of CSE, KGiSL Institute of Technology, Coimbatore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0668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INTERACTION MODEL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52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Invocation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2296897"/>
            <a:ext cx="77247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06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INTENT</a:t>
            </a:r>
          </a:p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Vehicle Tank Capacity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2514600"/>
            <a:ext cx="573151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9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066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Random Capacity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1905000"/>
            <a:ext cx="45910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1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0668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SLOTS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659955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6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049020"/>
            <a:ext cx="6066155" cy="504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9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0668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JSON Editor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528465"/>
            <a:ext cx="5010150" cy="50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55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144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ENDPOINT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0772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323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879372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Skill builder checklist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1435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35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948552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Connecting with lambda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Log into AWS account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Enable lambda service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5146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AWS LAMBDA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31242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Creating lambda function</a:t>
            </a:r>
            <a:endParaRPr lang="en-IN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581400"/>
            <a:ext cx="86106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96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ENDPOINT CONNECTION (ARN)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752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ws.amazon.com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61506"/>
            <a:ext cx="45339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97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project “Smart Digital Assistant” is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about generating data from several vehicles and store them in simple storage service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(S3) and the data are fetched using lambda function and through interaction model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tells the data to the user when required.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90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AMAZON LEX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17" y="1981200"/>
            <a:ext cx="83058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998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906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Creating intents in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lex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76696"/>
            <a:ext cx="3309938" cy="325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86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8382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SIMPLE STORAGE SERVICE (S3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Font typeface="Wingdings" pitchFamily="2" charset="2"/>
              <a:buChar char="q"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Creating bucket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490787"/>
            <a:ext cx="6751955" cy="34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87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143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Uploading files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209800"/>
            <a:ext cx="70866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9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1676400"/>
            <a:ext cx="4781550" cy="453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9144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Overview of bucket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58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9718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2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Area Introduction-Existing system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600200"/>
            <a:ext cx="7467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all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fuel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bunks having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types of digital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display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unit in order to display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value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of fuel adding to the vehicle. But the disadvantage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of using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load cell is that it can’t be used for measurement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of highly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reactive material such as petrol. So we decided to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store the data in S3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redirect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it with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voice user interface.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Proposed System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752600"/>
            <a:ext cx="678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Advantages over existing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Minimal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man power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consumption.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Minimal time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consumption.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Computational errors and mistakes are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minimized.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Future Enhancements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Manual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work has to be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reduced.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Accuracy.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Result to be received very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quickly.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speed up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operation.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Literature Review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Drawbacks of existing methods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Human needs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look into the readings of the fuel level  and know the results, which is time consuming and it is also a extra task to the user in the busy routine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works.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2672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http://www.ierjournal.org/pupload/vol2iss9/SMART%20DIGITAL%20FUEL%20INDICATOR%20SYSTEM.pdf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9131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Module </a:t>
            </a:r>
            <a:r>
              <a:rPr lang="en-US" sz="4000" dirty="0" err="1" smtClean="0">
                <a:latin typeface="Calibri" pitchFamily="34" charset="0"/>
                <a:cs typeface="Calibri" pitchFamily="34" charset="0"/>
              </a:rPr>
              <a:t>Splitup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362200"/>
            <a:ext cx="2209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43200" y="3429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29000" y="2362200"/>
            <a:ext cx="20574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38800" y="3429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24600" y="2362200"/>
            <a:ext cx="1981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6429" y="1720334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Module-1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848100" y="174171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Module-2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618514" y="1741714"/>
            <a:ext cx="13062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Module-3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2590800"/>
            <a:ext cx="190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Understanding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Cleaning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Interaction model 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052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2667000"/>
            <a:ext cx="190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Data’s redirect to 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Integrating 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code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into Lambda 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fuction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00800" y="2452300"/>
            <a:ext cx="175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Connecting 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Lambda function and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developers console</a:t>
            </a: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test them </a:t>
            </a: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Module-1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collection</a:t>
            </a:r>
          </a:p>
        </p:txBody>
      </p:sp>
      <p:pic>
        <p:nvPicPr>
          <p:cNvPr id="1026" name="Picture 2" descr="C:\Users\welcome\Desktop\Project\datas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3332"/>
            <a:ext cx="6800850" cy="443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382000" cy="7315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Collected data and cleaned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2296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914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Building Skill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600200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Logged into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developer.amazon.console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Create a skill (custom)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514600"/>
            <a:ext cx="3810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Custom models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buFont typeface="Wingdings" pitchFamily="2" charset="2"/>
              <a:buChar char="v"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3083986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Interaction model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Invocation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Intent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Slot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Interfaces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Endpoint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44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1066</TotalTime>
  <Words>363</Words>
  <Application>Microsoft Office PowerPoint</Application>
  <PresentationFormat>On-screen Show (4:3)</PresentationFormat>
  <Paragraphs>95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SMART DIGITAL ASSISTANT</vt:lpstr>
      <vt:lpstr>Abstract </vt:lpstr>
      <vt:lpstr>Area Introduction-Existing system</vt:lpstr>
      <vt:lpstr>Proposed System</vt:lpstr>
      <vt:lpstr>Literature Review</vt:lpstr>
      <vt:lpstr>Module Splitup</vt:lpstr>
      <vt:lpstr>Module-1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kgisl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Durga Devi</cp:lastModifiedBy>
  <cp:revision>65</cp:revision>
  <dcterms:created xsi:type="dcterms:W3CDTF">2011-12-09T06:36:35Z</dcterms:created>
  <dcterms:modified xsi:type="dcterms:W3CDTF">2019-02-26T10:25:39Z</dcterms:modified>
</cp:coreProperties>
</file>