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7" r:id="rId2"/>
    <p:sldId id="257" r:id="rId3"/>
    <p:sldId id="259" r:id="rId4"/>
    <p:sldId id="260" r:id="rId5"/>
    <p:sldId id="261" r:id="rId6"/>
    <p:sldId id="263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382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</a:rPr>
              <a:t>SMART DIGITAL ASSISTANT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7769352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				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Team Members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1.Akksaya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Rajasri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G.P [711715104005]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2.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Devi. S [711715104017]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Gracelin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S [711715104020]	</a:t>
            </a: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Facultyguide :                                  Industrial guide 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000" dirty="0" err="1"/>
              <a:t>Dr.</a:t>
            </a:r>
            <a:r>
              <a:rPr lang="en-IN" sz="8000" dirty="0"/>
              <a:t> PASUMPON PANDIAN A 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           Mr. HARI BALA KUMARAN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Assistant professor			 Designation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66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INTERACTION MODEL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68008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1752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Invocation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6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6096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99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ENDPOINT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848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32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79372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Skill builder checklist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53054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35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94855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Connecting with lambda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Log into AWS account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Enable lambda service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5146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AWS LAMBDA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124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Creating lambda function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3" y="3886200"/>
            <a:ext cx="696982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96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0668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Project Planner/ Timeline chart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71" y="2057400"/>
            <a:ext cx="69818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1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9718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2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8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project “Smart Digital Assistant” is about how to convert the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process of fuel level indication to smart digital fuel indication, in which  the correct measure of fuel is measured in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litres and 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readings are reported to the user using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voice user interface by amazon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Area Introduction-Existing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746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all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fuel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bunks having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types of digital displays unit in order to display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value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fuel adding to the vehicle. But the disadvantage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using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load cell is that it can’t be used for measurement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highly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reactive material such as petrol. So we decided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Guage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petrol level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measurement and to redirect with voice user interface.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Proposed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678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Advantages over existing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Minimal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man power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consumption.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Minimal time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consumption.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Computational errors and mistakes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minimized.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Future Enhancements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Manual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work has to be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reduced.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Accuracy.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Result to be received very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quickly.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speed up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operation.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Literature Review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Drawbacks of existing methods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Human needs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look into the readings of the fuel level  and know the results, which is time consuming and it is also a extra task to the user in the busy routine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works.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267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http://www.ierjournal.org/pupload/vol2iss9/SMART%20DIGITAL%20FUEL%20INDICATOR%20SYSTEM.pdf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9131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Splitup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362200"/>
            <a:ext cx="2209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3429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2362200"/>
            <a:ext cx="2057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38800" y="3429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24600" y="2362200"/>
            <a:ext cx="1981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6429" y="1720334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Module-1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848100" y="174171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Module-2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18514" y="1741714"/>
            <a:ext cx="13062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Module-3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2590800"/>
            <a:ext cx="190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Understanding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Cleaning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Interaction model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5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26670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Data’s redirect to python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Integrating python into Raspberry pi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0800" y="26670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Connecting IOT with raspberry 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voice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Module-1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</a:p>
        </p:txBody>
      </p:sp>
      <p:pic>
        <p:nvPicPr>
          <p:cNvPr id="1026" name="Picture 2" descr="C:\Users\welcome\Desktop\Project\data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3332"/>
            <a:ext cx="6800850" cy="44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382000" cy="7315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Collected data and cleaned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29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914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Building Skill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6002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Logged into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developer.amazon.console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a skill (custom)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514600"/>
            <a:ext cx="3810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Custom models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buFont typeface="Wingdings" pitchFamily="2" charset="2"/>
              <a:buChar char="v"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3083986"/>
            <a:ext cx="533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Interaction model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Invocation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Intent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Interfaces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Endpoint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44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878</TotalTime>
  <Words>340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SMART DIGITAL ASSISTANT</vt:lpstr>
      <vt:lpstr>Abstract </vt:lpstr>
      <vt:lpstr>Area Introduction-Existing system</vt:lpstr>
      <vt:lpstr>Proposed System</vt:lpstr>
      <vt:lpstr>Literature Review</vt:lpstr>
      <vt:lpstr>Module Splitup</vt:lpstr>
      <vt:lpstr>Module-1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kgisl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Durga Devi</cp:lastModifiedBy>
  <cp:revision>56</cp:revision>
  <dcterms:created xsi:type="dcterms:W3CDTF">2011-12-09T06:36:35Z</dcterms:created>
  <dcterms:modified xsi:type="dcterms:W3CDTF">2019-02-09T11:56:28Z</dcterms:modified>
</cp:coreProperties>
</file>