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61" r:id="rId5"/>
    <p:sldId id="259" r:id="rId6"/>
    <p:sldId id="266" r:id="rId7"/>
    <p:sldId id="260" r:id="rId8"/>
    <p:sldId id="262" r:id="rId9"/>
    <p:sldId id="263" r:id="rId10"/>
    <p:sldId id="264" r:id="rId11"/>
    <p:sldId id="267" r:id="rId12"/>
    <p:sldId id="268" r:id="rId13"/>
    <p:sldId id="273" r:id="rId14"/>
    <p:sldId id="269" r:id="rId15"/>
    <p:sldId id="270" r:id="rId16"/>
    <p:sldId id="271" r:id="rId17"/>
    <p:sldId id="272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5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82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4863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2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1388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16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36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5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7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3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49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8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5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6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00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25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leonardopena/top50spotify2019" TargetMode="External"/><Relationship Id="rId2" Type="http://schemas.openxmlformats.org/officeDocument/2006/relationships/hyperlink" Target="https://lyricsovh.docs.apiary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datasets/nelakurthisudheer/dataset-for-predicting-watering-the-plants" TargetMode="External"/><Relationship Id="rId4" Type="http://schemas.openxmlformats.org/officeDocument/2006/relationships/hyperlink" Target="https://www.kaggle.com/datasets/siddharthss/crop-recommendation-dataset?resource=downloa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AE22-077A-4649-94C9-4E1DC92FE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Servisno-orijentisane</a:t>
            </a:r>
            <a:r>
              <a:rPr lang="en-US" dirty="0"/>
              <a:t> </a:t>
            </a:r>
            <a:r>
              <a:rPr lang="en-US" dirty="0" err="1"/>
              <a:t>arhitekture</a:t>
            </a:r>
            <a:r>
              <a:rPr lang="en-US" dirty="0"/>
              <a:t> – </a:t>
            </a:r>
            <a:r>
              <a:rPr lang="en-US" dirty="0" err="1"/>
              <a:t>Projekti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C76BC-3053-4C3A-A92C-4B8E74A9A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 </a:t>
            </a:r>
            <a:r>
              <a:rPr lang="en-US" dirty="0" err="1"/>
              <a:t>Miti</a:t>
            </a:r>
            <a:r>
              <a:rPr lang="sr-Latn-RS" dirty="0"/>
              <a:t>ć 17274</a:t>
            </a:r>
          </a:p>
          <a:p>
            <a:r>
              <a:rPr lang="sr-Latn-RS" dirty="0"/>
              <a:t>Dimitrije Mitić 17269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96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49CB-34CF-492E-8595-389CA527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643" y="624110"/>
            <a:ext cx="9230969" cy="1280890"/>
          </a:xfrm>
        </p:spPr>
        <p:txBody>
          <a:bodyPr/>
          <a:lstStyle/>
          <a:p>
            <a:pPr algn="ctr"/>
            <a:r>
              <a:rPr lang="sr-Latn-RS" dirty="0"/>
              <a:t>Projekat </a:t>
            </a:r>
            <a:r>
              <a:rPr lang="en-US" dirty="0"/>
              <a:t>2</a:t>
            </a:r>
            <a:r>
              <a:rPr lang="sr-Latn-RS" dirty="0"/>
              <a:t> – Arhitektura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1974F-A403-4528-811C-E0B47A26D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3643" y="1556951"/>
            <a:ext cx="9230968" cy="4354271"/>
          </a:xfrm>
        </p:spPr>
        <p:txBody>
          <a:bodyPr>
            <a:normAutofit/>
          </a:bodyPr>
          <a:lstStyle/>
          <a:p>
            <a:r>
              <a:rPr lang="en-US" dirty="0" err="1"/>
              <a:t>Klijent</a:t>
            </a:r>
            <a:r>
              <a:rPr lang="en-US" dirty="0"/>
              <a:t> </a:t>
            </a:r>
            <a:r>
              <a:rPr lang="en-US" dirty="0" err="1"/>
              <a:t>komunicira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postojecim</a:t>
            </a:r>
            <a:r>
              <a:rPr lang="en-US" dirty="0"/>
              <a:t> Gateway </a:t>
            </a:r>
            <a:r>
              <a:rPr lang="en-US" dirty="0" err="1"/>
              <a:t>servisom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prvog</a:t>
            </a:r>
            <a:r>
              <a:rPr lang="en-US" dirty="0"/>
              <a:t> </a:t>
            </a:r>
            <a:r>
              <a:rPr lang="en-US" dirty="0" err="1"/>
              <a:t>projekta</a:t>
            </a:r>
            <a:endParaRPr lang="en-US" dirty="0"/>
          </a:p>
          <a:p>
            <a:r>
              <a:rPr lang="en-US" dirty="0" err="1"/>
              <a:t>Simuliranje</a:t>
            </a:r>
            <a:r>
              <a:rPr lang="en-US" dirty="0"/>
              <a:t> </a:t>
            </a:r>
            <a:r>
              <a:rPr lang="en-US" dirty="0" err="1"/>
              <a:t>senzora</a:t>
            </a:r>
            <a:r>
              <a:rPr lang="en-US" dirty="0"/>
              <a:t> se moze </a:t>
            </a:r>
            <a:r>
              <a:rPr lang="en-US" dirty="0" err="1"/>
              <a:t>odraditi</a:t>
            </a:r>
            <a:r>
              <a:rPr lang="en-US" dirty="0"/>
              <a:t> </a:t>
            </a:r>
            <a:r>
              <a:rPr lang="en-US" dirty="0" err="1"/>
              <a:t>pozivom</a:t>
            </a:r>
            <a:r>
              <a:rPr lang="en-US" dirty="0"/>
              <a:t> API </a:t>
            </a:r>
            <a:r>
              <a:rPr lang="en-US" dirty="0" err="1"/>
              <a:t>funkcije</a:t>
            </a:r>
            <a:r>
              <a:rPr lang="en-US" dirty="0"/>
              <a:t> </a:t>
            </a:r>
          </a:p>
          <a:p>
            <a:r>
              <a:rPr lang="en-US" dirty="0" err="1"/>
              <a:t>Ocitane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Gateway salje Analytics </a:t>
            </a:r>
            <a:r>
              <a:rPr lang="en-US" dirty="0" err="1"/>
              <a:t>servisu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MQTT </a:t>
            </a:r>
            <a:r>
              <a:rPr lang="en-US" dirty="0" err="1"/>
              <a:t>protokola</a:t>
            </a:r>
            <a:r>
              <a:rPr lang="en-US" dirty="0"/>
              <a:t> </a:t>
            </a:r>
            <a:r>
              <a:rPr lang="en-US" dirty="0" err="1"/>
              <a:t>koriscenjem</a:t>
            </a:r>
            <a:r>
              <a:rPr lang="en-US" dirty="0"/>
              <a:t> </a:t>
            </a:r>
            <a:r>
              <a:rPr lang="en-US" dirty="0" err="1"/>
              <a:t>Mosquitto</a:t>
            </a:r>
            <a:r>
              <a:rPr lang="en-US" dirty="0"/>
              <a:t> </a:t>
            </a:r>
            <a:r>
              <a:rPr lang="en-US" dirty="0" err="1"/>
              <a:t>implementaciju</a:t>
            </a:r>
            <a:endParaRPr lang="en-US" dirty="0"/>
          </a:p>
          <a:p>
            <a:r>
              <a:rPr lang="en-US" dirty="0"/>
              <a:t>Analytics </a:t>
            </a:r>
            <a:r>
              <a:rPr lang="en-US" dirty="0" err="1"/>
              <a:t>servis</a:t>
            </a:r>
            <a:r>
              <a:rPr lang="en-US" dirty="0"/>
              <a:t> je </a:t>
            </a:r>
            <a:r>
              <a:rPr lang="en-US" dirty="0" err="1"/>
              <a:t>pisan</a:t>
            </a:r>
            <a:r>
              <a:rPr lang="en-US" dirty="0"/>
              <a:t> je </a:t>
            </a:r>
            <a:r>
              <a:rPr lang="en-US" dirty="0" err="1"/>
              <a:t>takodje</a:t>
            </a:r>
            <a:r>
              <a:rPr lang="en-US" dirty="0"/>
              <a:t> </a:t>
            </a:r>
            <a:r>
              <a:rPr lang="en-US" dirty="0" err="1"/>
              <a:t>pisan</a:t>
            </a:r>
            <a:r>
              <a:rPr lang="en-US" dirty="0"/>
              <a:t> u </a:t>
            </a:r>
            <a:r>
              <a:rPr lang="en-US" dirty="0" err="1"/>
              <a:t>.Net</a:t>
            </a:r>
            <a:r>
              <a:rPr lang="en-US" dirty="0"/>
              <a:t> framework</a:t>
            </a:r>
          </a:p>
          <a:p>
            <a:r>
              <a:rPr lang="en-US" dirty="0"/>
              <a:t>On </a:t>
            </a:r>
            <a:r>
              <a:rPr lang="en-US" dirty="0" err="1"/>
              <a:t>prosledjuje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eKuiperu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MQTT </a:t>
            </a:r>
            <a:r>
              <a:rPr lang="en-US" dirty="0" err="1"/>
              <a:t>protokla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analizu</a:t>
            </a:r>
            <a:endParaRPr lang="en-US" dirty="0"/>
          </a:p>
          <a:p>
            <a:r>
              <a:rPr lang="en-US" dirty="0"/>
              <a:t>Za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predstavljaju</a:t>
            </a:r>
            <a:r>
              <a:rPr lang="en-US" dirty="0"/>
              <a:t> los </a:t>
            </a:r>
            <a:r>
              <a:rPr lang="en-US" dirty="0" err="1"/>
              <a:t>kvalitet</a:t>
            </a:r>
            <a:r>
              <a:rPr lang="en-US" dirty="0"/>
              <a:t> </a:t>
            </a:r>
            <a:r>
              <a:rPr lang="en-US" dirty="0" err="1"/>
              <a:t>zemljista</a:t>
            </a:r>
            <a:r>
              <a:rPr lang="en-US" dirty="0"/>
              <a:t> </a:t>
            </a:r>
            <a:r>
              <a:rPr lang="en-US" dirty="0" err="1"/>
              <a:t>eKuiper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MQTT vraca </a:t>
            </a:r>
            <a:r>
              <a:rPr lang="en-US" dirty="0" err="1"/>
              <a:t>odgovor</a:t>
            </a:r>
            <a:r>
              <a:rPr lang="en-US" dirty="0"/>
              <a:t> Analytics </a:t>
            </a:r>
            <a:r>
              <a:rPr lang="en-US" dirty="0" err="1"/>
              <a:t>servisu</a:t>
            </a:r>
            <a:r>
              <a:rPr lang="en-US" dirty="0"/>
              <a:t>.</a:t>
            </a:r>
          </a:p>
          <a:p>
            <a:r>
              <a:rPr lang="en-US" dirty="0"/>
              <a:t>Analytics </a:t>
            </a:r>
            <a:r>
              <a:rPr lang="en-US" dirty="0" err="1"/>
              <a:t>perzistira</a:t>
            </a:r>
            <a:r>
              <a:rPr lang="en-US" dirty="0"/>
              <a:t> </a:t>
            </a:r>
            <a:r>
              <a:rPr lang="en-US" dirty="0" err="1"/>
              <a:t>primljene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u </a:t>
            </a:r>
            <a:r>
              <a:rPr lang="en-US" dirty="0" err="1"/>
              <a:t>InfluxDb</a:t>
            </a:r>
            <a:r>
              <a:rPr lang="en-US" dirty="0"/>
              <a:t> </a:t>
            </a:r>
            <a:r>
              <a:rPr lang="en-US" dirty="0" err="1"/>
              <a:t>bazi</a:t>
            </a:r>
            <a:r>
              <a:rPr lang="en-US" dirty="0"/>
              <a:t>. I salje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gRPC</a:t>
            </a:r>
            <a:r>
              <a:rPr lang="en-US" dirty="0"/>
              <a:t>-a obavestenje Notification </a:t>
            </a:r>
            <a:r>
              <a:rPr lang="en-US" dirty="0" err="1"/>
              <a:t>servisu</a:t>
            </a:r>
            <a:r>
              <a:rPr lang="en-US" dirty="0"/>
              <a:t> o </a:t>
            </a:r>
            <a:r>
              <a:rPr lang="en-US" dirty="0" err="1"/>
              <a:t>kvalitetu</a:t>
            </a:r>
            <a:r>
              <a:rPr lang="en-US" dirty="0"/>
              <a:t> </a:t>
            </a:r>
            <a:r>
              <a:rPr lang="en-US" dirty="0" err="1"/>
              <a:t>zemljista</a:t>
            </a:r>
            <a:r>
              <a:rPr lang="en-US" dirty="0"/>
              <a:t>.</a:t>
            </a:r>
          </a:p>
          <a:p>
            <a:r>
              <a:rPr lang="en-US" dirty="0"/>
              <a:t>Notification </a:t>
            </a:r>
            <a:r>
              <a:rPr lang="en-US" dirty="0" err="1"/>
              <a:t>servis</a:t>
            </a:r>
            <a:r>
              <a:rPr lang="en-US" dirty="0"/>
              <a:t> je </a:t>
            </a:r>
            <a:r>
              <a:rPr lang="en-US" dirty="0" err="1"/>
              <a:t>pisan</a:t>
            </a:r>
            <a:r>
              <a:rPr lang="en-US" dirty="0"/>
              <a:t> u </a:t>
            </a:r>
            <a:r>
              <a:rPr lang="en-US" dirty="0" err="1"/>
              <a:t>Javascript</a:t>
            </a:r>
            <a:r>
              <a:rPr lang="en-US" dirty="0"/>
              <a:t>-u </a:t>
            </a:r>
            <a:r>
              <a:rPr lang="en-US" dirty="0" err="1"/>
              <a:t>koriscenjem</a:t>
            </a:r>
            <a:r>
              <a:rPr lang="en-US" dirty="0"/>
              <a:t> Node.js framework-a.</a:t>
            </a:r>
          </a:p>
        </p:txBody>
      </p:sp>
    </p:spTree>
    <p:extLst>
      <p:ext uri="{BB962C8B-B14F-4D97-AF65-F5344CB8AC3E}">
        <p14:creationId xmlns:p14="http://schemas.microsoft.com/office/powerpoint/2010/main" val="3307038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BA27-A388-4698-B8CB-23CC65417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308" y="64955"/>
            <a:ext cx="8911687" cy="1280890"/>
          </a:xfrm>
        </p:spPr>
        <p:txBody>
          <a:bodyPr/>
          <a:lstStyle/>
          <a:p>
            <a:r>
              <a:rPr lang="en-US" dirty="0" err="1"/>
              <a:t>Projekat</a:t>
            </a:r>
            <a:r>
              <a:rPr lang="en-US" dirty="0"/>
              <a:t> 2 – </a:t>
            </a:r>
            <a:r>
              <a:rPr lang="en-US" dirty="0" err="1"/>
              <a:t>eKuiper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CAC5EA-7DA9-4885-9DBF-929C28196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263" y="746124"/>
            <a:ext cx="5214626" cy="44607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C6DC27-BCC5-4774-9910-B2B1BC182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784" y="3991232"/>
            <a:ext cx="7030431" cy="2438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05C474-D945-43EC-9E4E-26CB9F8E4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889" y="746124"/>
            <a:ext cx="6087325" cy="324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58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34B6F-5197-4A6C-A898-C229B2085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20985"/>
            <a:ext cx="8911687" cy="1280890"/>
          </a:xfrm>
        </p:spPr>
        <p:txBody>
          <a:bodyPr/>
          <a:lstStyle/>
          <a:p>
            <a:pPr algn="ctr"/>
            <a:r>
              <a:rPr lang="en-US" dirty="0" err="1"/>
              <a:t>Projekat</a:t>
            </a:r>
            <a:r>
              <a:rPr lang="en-US" dirty="0"/>
              <a:t> 2 – </a:t>
            </a:r>
            <a:r>
              <a:rPr lang="en-US" dirty="0" err="1"/>
              <a:t>Simulacija</a:t>
            </a:r>
            <a:r>
              <a:rPr lang="en-US" dirty="0"/>
              <a:t> </a:t>
            </a:r>
            <a:r>
              <a:rPr lang="en-US" dirty="0" err="1"/>
              <a:t>senzora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7A06E8-7BD4-4D5A-9E33-207EED4CD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6907" y="1028868"/>
            <a:ext cx="6138186" cy="5608147"/>
          </a:xfrm>
        </p:spPr>
      </p:pic>
    </p:spTree>
    <p:extLst>
      <p:ext uri="{BB962C8B-B14F-4D97-AF65-F5344CB8AC3E}">
        <p14:creationId xmlns:p14="http://schemas.microsoft.com/office/powerpoint/2010/main" val="2700596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CC590-9C8A-4304-87FB-F542A3B81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Projekat</a:t>
            </a:r>
            <a:r>
              <a:rPr lang="en-US" dirty="0"/>
              <a:t> 2 - </a:t>
            </a:r>
            <a:r>
              <a:rPr lang="en-US" dirty="0" err="1"/>
              <a:t>gRPC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D5202-A122-4BD5-871D-5692CE23E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Slika</a:t>
            </a:r>
            <a:r>
              <a:rPr lang="en-US" dirty="0"/>
              <a:t> za </a:t>
            </a:r>
            <a:r>
              <a:rPr lang="en-US" dirty="0" err="1"/>
              <a:t>gRPC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4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DA1C0-44F9-4A09-900A-F65B66D8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Projekat</a:t>
            </a:r>
            <a:r>
              <a:rPr lang="en-US" dirty="0"/>
              <a:t> 3 – </a:t>
            </a:r>
            <a:r>
              <a:rPr lang="en-US" dirty="0" err="1"/>
              <a:t>Ideja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6BF1D-807B-477A-9A07-2D0462FB4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Ideja</a:t>
            </a:r>
            <a:r>
              <a:rPr lang="en-US" dirty="0"/>
              <a:t> treceg </a:t>
            </a:r>
            <a:r>
              <a:rPr lang="en-US" dirty="0" err="1"/>
              <a:t>projekta</a:t>
            </a:r>
            <a:r>
              <a:rPr lang="en-US" dirty="0"/>
              <a:t> je </a:t>
            </a:r>
            <a:r>
              <a:rPr lang="en-US" dirty="0" err="1"/>
              <a:t>slicna</a:t>
            </a:r>
            <a:r>
              <a:rPr lang="en-US" dirty="0"/>
              <a:t> </a:t>
            </a:r>
            <a:r>
              <a:rPr lang="en-US" dirty="0" err="1"/>
              <a:t>ideji</a:t>
            </a:r>
            <a:r>
              <a:rPr lang="en-US" dirty="0"/>
              <a:t> </a:t>
            </a:r>
            <a:r>
              <a:rPr lang="en-US" dirty="0" err="1"/>
              <a:t>drugog</a:t>
            </a:r>
            <a:r>
              <a:rPr lang="en-US" dirty="0"/>
              <a:t> </a:t>
            </a:r>
            <a:r>
              <a:rPr lang="en-US" dirty="0" err="1"/>
              <a:t>projekta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cemu</a:t>
            </a:r>
            <a:r>
              <a:rPr lang="en-US" dirty="0"/>
              <a:t> se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drugim</a:t>
            </a:r>
            <a:r>
              <a:rPr lang="en-US" dirty="0"/>
              <a:t> </a:t>
            </a:r>
            <a:r>
              <a:rPr lang="en-US" dirty="0" err="1"/>
              <a:t>datasetom</a:t>
            </a:r>
            <a:r>
              <a:rPr lang="en-US" dirty="0"/>
              <a:t> </a:t>
            </a:r>
            <a:r>
              <a:rPr lang="en-US" dirty="0" err="1"/>
              <a:t>takodje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podacima</a:t>
            </a:r>
            <a:r>
              <a:rPr lang="en-US" dirty="0"/>
              <a:t> o </a:t>
            </a:r>
            <a:r>
              <a:rPr lang="en-US" dirty="0" err="1"/>
              <a:t>kvalitetu</a:t>
            </a:r>
            <a:r>
              <a:rPr lang="en-US" dirty="0"/>
              <a:t> </a:t>
            </a:r>
            <a:r>
              <a:rPr lang="en-US" dirty="0" err="1"/>
              <a:t>zemljista</a:t>
            </a:r>
            <a:r>
              <a:rPr lang="en-US" dirty="0"/>
              <a:t>. </a:t>
            </a:r>
            <a:r>
              <a:rPr lang="en-US" dirty="0" err="1"/>
              <a:t>Razlika</a:t>
            </a:r>
            <a:r>
              <a:rPr lang="en-US" dirty="0"/>
              <a:t> </a:t>
            </a:r>
            <a:r>
              <a:rPr lang="en-US" dirty="0" err="1"/>
              <a:t>postoji</a:t>
            </a:r>
            <a:r>
              <a:rPr lang="en-US" dirty="0"/>
              <a:t> u tome da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detektuje</a:t>
            </a:r>
            <a:r>
              <a:rPr lang="en-US" dirty="0"/>
              <a:t> </a:t>
            </a:r>
            <a:r>
              <a:rPr lang="en-US" dirty="0" err="1"/>
              <a:t>odredjeni</a:t>
            </a:r>
            <a:r>
              <a:rPr lang="en-US" dirty="0"/>
              <a:t> </a:t>
            </a:r>
            <a:r>
              <a:rPr lang="en-US" dirty="0" err="1"/>
              <a:t>nivo</a:t>
            </a:r>
            <a:r>
              <a:rPr lang="en-US" dirty="0"/>
              <a:t> </a:t>
            </a:r>
            <a:r>
              <a:rPr lang="en-US" dirty="0" err="1"/>
              <a:t>vlaznosti</a:t>
            </a:r>
            <a:r>
              <a:rPr lang="en-US" dirty="0"/>
              <a:t> </a:t>
            </a:r>
            <a:r>
              <a:rPr lang="en-US" dirty="0" err="1"/>
              <a:t>zemljista</a:t>
            </a:r>
            <a:r>
              <a:rPr lang="en-US" dirty="0"/>
              <a:t> se ne </a:t>
            </a:r>
            <a:r>
              <a:rPr lang="en-US" dirty="0" err="1"/>
              <a:t>obavestava</a:t>
            </a:r>
            <a:r>
              <a:rPr lang="en-US" dirty="0"/>
              <a:t> </a:t>
            </a:r>
            <a:r>
              <a:rPr lang="en-US" dirty="0" err="1"/>
              <a:t>klijent</a:t>
            </a:r>
            <a:r>
              <a:rPr lang="en-US" dirty="0"/>
              <a:t> vec se </a:t>
            </a:r>
            <a:r>
              <a:rPr lang="en-US" dirty="0" err="1"/>
              <a:t>pali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gasi</a:t>
            </a:r>
            <a:r>
              <a:rPr lang="en-US" dirty="0"/>
              <a:t> </a:t>
            </a:r>
            <a:r>
              <a:rPr lang="en-US" dirty="0" err="1"/>
              <a:t>pumpa</a:t>
            </a:r>
            <a:r>
              <a:rPr lang="en-US" dirty="0"/>
              <a:t> za </a:t>
            </a:r>
            <a:r>
              <a:rPr lang="en-US" dirty="0" err="1"/>
              <a:t>vodu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regulise</a:t>
            </a:r>
            <a:r>
              <a:rPr lang="en-US" dirty="0"/>
              <a:t> </a:t>
            </a:r>
            <a:r>
              <a:rPr lang="en-US" dirty="0" err="1"/>
              <a:t>vlaznost</a:t>
            </a:r>
            <a:r>
              <a:rPr lang="en-US" dirty="0"/>
              <a:t> </a:t>
            </a:r>
            <a:r>
              <a:rPr lang="en-US" dirty="0" err="1"/>
              <a:t>zemljista</a:t>
            </a:r>
            <a:r>
              <a:rPr lang="en-US" dirty="0"/>
              <a:t>. </a:t>
            </a:r>
          </a:p>
          <a:p>
            <a:r>
              <a:rPr lang="en-US" dirty="0"/>
              <a:t>Svi </a:t>
            </a:r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generise</a:t>
            </a:r>
            <a:r>
              <a:rPr lang="en-US" dirty="0"/>
              <a:t> sensor se </a:t>
            </a:r>
            <a:r>
              <a:rPr lang="en-US" dirty="0" err="1"/>
              <a:t>pamte</a:t>
            </a:r>
            <a:r>
              <a:rPr lang="en-US" dirty="0"/>
              <a:t> u </a:t>
            </a:r>
            <a:r>
              <a:rPr lang="en-US"/>
              <a:t>Time Series </a:t>
            </a:r>
            <a:r>
              <a:rPr lang="en-US" dirty="0" err="1"/>
              <a:t>bazu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moguc</a:t>
            </a:r>
            <a:r>
              <a:rPr lang="en-US" dirty="0"/>
              <a:t> je </a:t>
            </a:r>
            <a:r>
              <a:rPr lang="en-US" dirty="0" err="1"/>
              <a:t>graficki</a:t>
            </a:r>
            <a:r>
              <a:rPr lang="en-US" dirty="0"/>
              <a:t> </a:t>
            </a:r>
            <a:r>
              <a:rPr lang="en-US" dirty="0" err="1"/>
              <a:t>prikaz</a:t>
            </a:r>
            <a:r>
              <a:rPr lang="en-US" dirty="0"/>
              <a:t> </a:t>
            </a:r>
            <a:r>
              <a:rPr lang="en-US" dirty="0" err="1"/>
              <a:t>tih</a:t>
            </a:r>
            <a:r>
              <a:rPr lang="en-US" dirty="0"/>
              <a:t> </a:t>
            </a:r>
            <a:r>
              <a:rPr lang="en-US" dirty="0" err="1"/>
              <a:t>podatka</a:t>
            </a:r>
            <a:r>
              <a:rPr lang="en-US" dirty="0"/>
              <a:t>.</a:t>
            </a:r>
          </a:p>
          <a:p>
            <a:r>
              <a:rPr lang="en-US" dirty="0" err="1"/>
              <a:t>Simulaciju</a:t>
            </a:r>
            <a:r>
              <a:rPr lang="en-US" dirty="0"/>
              <a:t> </a:t>
            </a:r>
            <a:r>
              <a:rPr lang="en-US" dirty="0" err="1"/>
              <a:t>rada</a:t>
            </a:r>
            <a:r>
              <a:rPr lang="en-US" dirty="0"/>
              <a:t> </a:t>
            </a:r>
            <a:r>
              <a:rPr lang="en-US" dirty="0" err="1"/>
              <a:t>senzora</a:t>
            </a:r>
            <a:r>
              <a:rPr lang="en-US" dirty="0"/>
              <a:t> </a:t>
            </a:r>
            <a:r>
              <a:rPr lang="en-US" dirty="0" err="1"/>
              <a:t>zamenjuje</a:t>
            </a:r>
            <a:r>
              <a:rPr lang="en-US" dirty="0"/>
              <a:t> </a:t>
            </a:r>
            <a:r>
              <a:rPr lang="en-US" dirty="0" err="1"/>
              <a:t>konzolna</a:t>
            </a:r>
            <a:r>
              <a:rPr lang="en-US" dirty="0"/>
              <a:t> </a:t>
            </a: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ucitava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.csv dataset-a. </a:t>
            </a:r>
          </a:p>
        </p:txBody>
      </p:sp>
    </p:spTree>
    <p:extLst>
      <p:ext uri="{BB962C8B-B14F-4D97-AF65-F5344CB8AC3E}">
        <p14:creationId xmlns:p14="http://schemas.microsoft.com/office/powerpoint/2010/main" val="1727055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1123-7E28-4367-B50E-37E3CD5F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Projekat</a:t>
            </a:r>
            <a:r>
              <a:rPr lang="en-US" dirty="0"/>
              <a:t> 3 – </a:t>
            </a:r>
            <a:r>
              <a:rPr lang="en-US" dirty="0" err="1"/>
              <a:t>Arhitektura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315FCF-FC51-44CE-81D8-44FF65EE1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495167"/>
            <a:ext cx="8562403" cy="4552607"/>
          </a:xfrm>
        </p:spPr>
      </p:pic>
    </p:spTree>
    <p:extLst>
      <p:ext uri="{BB962C8B-B14F-4D97-AF65-F5344CB8AC3E}">
        <p14:creationId xmlns:p14="http://schemas.microsoft.com/office/powerpoint/2010/main" val="4168635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4245-EA76-4FC2-A656-3834522E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91521"/>
            <a:ext cx="8911687" cy="1280890"/>
          </a:xfrm>
        </p:spPr>
        <p:txBody>
          <a:bodyPr/>
          <a:lstStyle/>
          <a:p>
            <a:pPr algn="ctr"/>
            <a:r>
              <a:rPr lang="en-US" dirty="0" err="1"/>
              <a:t>Projekat</a:t>
            </a:r>
            <a:r>
              <a:rPr lang="en-US" dirty="0"/>
              <a:t> 3 – </a:t>
            </a:r>
            <a:r>
              <a:rPr lang="en-US" dirty="0" err="1"/>
              <a:t>Senzor</a:t>
            </a:r>
            <a:r>
              <a:rPr lang="en-US" dirty="0"/>
              <a:t> &amp; </a:t>
            </a:r>
            <a:r>
              <a:rPr lang="en-US" dirty="0" err="1"/>
              <a:t>Aktuator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C8A8C6-688E-4616-94AA-3C6E48FF5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55" y="732570"/>
            <a:ext cx="9945488" cy="612543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73CBBE-A60C-4672-B750-514A8FDE8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52637" y="831966"/>
            <a:ext cx="4757656" cy="2652537"/>
          </a:xfrm>
        </p:spPr>
      </p:pic>
    </p:spTree>
    <p:extLst>
      <p:ext uri="{BB962C8B-B14F-4D97-AF65-F5344CB8AC3E}">
        <p14:creationId xmlns:p14="http://schemas.microsoft.com/office/powerpoint/2010/main" val="2195182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619F7-C7D3-4CB7-B259-F8CACEADB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Projekat</a:t>
            </a:r>
            <a:r>
              <a:rPr lang="en-US" dirty="0"/>
              <a:t> 3 – Grafana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E609B-1342-48F3-9621-08998F710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Slika</a:t>
            </a:r>
            <a:r>
              <a:rPr lang="en-US" dirty="0"/>
              <a:t> za </a:t>
            </a:r>
            <a:r>
              <a:rPr lang="en-US" dirty="0" err="1"/>
              <a:t>grafanu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872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9E94-692B-41EB-A471-FFD5C29B4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259" y="624110"/>
            <a:ext cx="10664353" cy="1280890"/>
          </a:xfrm>
        </p:spPr>
        <p:txBody>
          <a:bodyPr anchor="ctr"/>
          <a:lstStyle/>
          <a:p>
            <a:pPr algn="ctr"/>
            <a:r>
              <a:rPr lang="en-US" dirty="0" err="1"/>
              <a:t>Resursi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B006F-9DFE-44D4-9E1F-36D0C858A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259" y="2133600"/>
            <a:ext cx="10664353" cy="3777622"/>
          </a:xfrm>
        </p:spPr>
        <p:txBody>
          <a:bodyPr/>
          <a:lstStyle/>
          <a:p>
            <a:r>
              <a:rPr lang="en-US" dirty="0"/>
              <a:t>Lyrics text – public API - </a:t>
            </a:r>
            <a:r>
              <a:rPr lang="en-US" dirty="0">
                <a:hlinkClick r:id="rId2"/>
              </a:rPr>
              <a:t>https://lyricsovh.docs.apiary.io/#</a:t>
            </a:r>
            <a:r>
              <a:rPr lang="en-US" dirty="0"/>
              <a:t> </a:t>
            </a:r>
          </a:p>
          <a:p>
            <a:r>
              <a:rPr lang="en-US" dirty="0"/>
              <a:t>Spotify Songs Dataset – </a:t>
            </a:r>
            <a:r>
              <a:rPr lang="en-US" dirty="0" err="1"/>
              <a:t>Projeakt</a:t>
            </a:r>
            <a:r>
              <a:rPr lang="en-US" dirty="0"/>
              <a:t> 1 - </a:t>
            </a:r>
            <a:r>
              <a:rPr lang="en-US" dirty="0">
                <a:hlinkClick r:id="rId3"/>
              </a:rPr>
              <a:t>https://www.kaggle.com/datasets/leonardopena/top50spotify2019</a:t>
            </a:r>
            <a:endParaRPr lang="en-US" dirty="0"/>
          </a:p>
          <a:p>
            <a:r>
              <a:rPr lang="en-US" dirty="0"/>
              <a:t>Agriculture Soil Dataset – </a:t>
            </a:r>
            <a:r>
              <a:rPr lang="en-US" dirty="0" err="1"/>
              <a:t>Projekat</a:t>
            </a:r>
            <a:r>
              <a:rPr lang="en-US" dirty="0"/>
              <a:t> 2 - </a:t>
            </a:r>
            <a:r>
              <a:rPr lang="en-US" dirty="0">
                <a:hlinkClick r:id="rId4"/>
              </a:rPr>
              <a:t>https://www.kaggle.com/datasets/siddharthss/crop-recommendation-dataset?resource=download</a:t>
            </a:r>
            <a:endParaRPr lang="en-US" dirty="0"/>
          </a:p>
          <a:p>
            <a:r>
              <a:rPr lang="en-US" dirty="0"/>
              <a:t>Irrigation Dataset – </a:t>
            </a:r>
            <a:r>
              <a:rPr lang="en-US" dirty="0" err="1"/>
              <a:t>Projekat</a:t>
            </a:r>
            <a:r>
              <a:rPr lang="en-US" dirty="0"/>
              <a:t> 3 - </a:t>
            </a:r>
            <a:r>
              <a:rPr lang="en-US" dirty="0">
                <a:hlinkClick r:id="rId5"/>
              </a:rPr>
              <a:t>https://www.kaggle.com/datasets/nelakurthisudheer/dataset-for-predicting-watering-the-plants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632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49CB-34CF-492E-8595-389CA527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79" y="624110"/>
            <a:ext cx="10355434" cy="1280890"/>
          </a:xfrm>
        </p:spPr>
        <p:txBody>
          <a:bodyPr/>
          <a:lstStyle/>
          <a:p>
            <a:pPr algn="ctr"/>
            <a:r>
              <a:rPr lang="sr-Latn-RS" dirty="0"/>
              <a:t>Projekat 1 – Ideja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E71C5-E95C-4B39-BC63-EE4A0E20B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508" y="2133600"/>
            <a:ext cx="9478104" cy="3777622"/>
          </a:xfrm>
        </p:spPr>
        <p:txBody>
          <a:bodyPr/>
          <a:lstStyle/>
          <a:p>
            <a:r>
              <a:rPr lang="sr-Latn-RS" dirty="0"/>
              <a:t>Ideja prvog projekta je aplikacija koja pribavlja podatke o pesmama zajedno sa njihovim tekstovima.</a:t>
            </a:r>
          </a:p>
          <a:p>
            <a:r>
              <a:rPr lang="sr-Latn-RS" dirty="0"/>
              <a:t>Tekst (lyrics) pesme se pribavlja korišćenjem javnog API-ja – Lyrics.ovh</a:t>
            </a:r>
          </a:p>
          <a:p>
            <a:r>
              <a:rPr lang="sr-Latn-RS" dirty="0"/>
              <a:t>Ostali podaci su pozajmljeni iz .csv dataset-a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88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49CB-34CF-492E-8595-389CA527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897" y="624110"/>
            <a:ext cx="10503715" cy="1280890"/>
          </a:xfrm>
        </p:spPr>
        <p:txBody>
          <a:bodyPr/>
          <a:lstStyle/>
          <a:p>
            <a:pPr algn="ctr"/>
            <a:r>
              <a:rPr lang="sr-Latn-RS" dirty="0"/>
              <a:t>Projekat 1 – Arhitektura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E7A2199-1DBF-4E80-9782-648DEDD9A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0337" y="1445532"/>
            <a:ext cx="6851326" cy="4788358"/>
          </a:xfrm>
        </p:spPr>
      </p:pic>
    </p:spTree>
    <p:extLst>
      <p:ext uri="{BB962C8B-B14F-4D97-AF65-F5344CB8AC3E}">
        <p14:creationId xmlns:p14="http://schemas.microsoft.com/office/powerpoint/2010/main" val="160571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49CB-34CF-492E-8595-389CA527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969" y="624110"/>
            <a:ext cx="10466644" cy="1280890"/>
          </a:xfrm>
        </p:spPr>
        <p:txBody>
          <a:bodyPr/>
          <a:lstStyle/>
          <a:p>
            <a:pPr algn="ctr"/>
            <a:r>
              <a:rPr lang="sr-Latn-RS" dirty="0"/>
              <a:t>Projekat 1 – Arhitektura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A69CE-177C-479F-AA08-8BCA1555F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6572" y="2133600"/>
            <a:ext cx="9268039" cy="3777622"/>
          </a:xfrm>
        </p:spPr>
        <p:txBody>
          <a:bodyPr/>
          <a:lstStyle/>
          <a:p>
            <a:r>
              <a:rPr lang="en-US" dirty="0" err="1"/>
              <a:t>Klijent</a:t>
            </a:r>
            <a:r>
              <a:rPr lang="en-US" dirty="0"/>
              <a:t> </a:t>
            </a:r>
            <a:r>
              <a:rPr lang="en-US" dirty="0" err="1"/>
              <a:t>komunicira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sistemom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API Gateway-a </a:t>
            </a:r>
            <a:r>
              <a:rPr lang="en-US" dirty="0" err="1"/>
              <a:t>pisanog</a:t>
            </a:r>
            <a:r>
              <a:rPr lang="en-US" dirty="0"/>
              <a:t> u </a:t>
            </a:r>
            <a:r>
              <a:rPr lang="en-US" dirty="0" err="1"/>
              <a:t>.Net</a:t>
            </a:r>
            <a:r>
              <a:rPr lang="en-US" dirty="0"/>
              <a:t> framework-u za C#.</a:t>
            </a:r>
          </a:p>
          <a:p>
            <a:r>
              <a:rPr lang="en-US" dirty="0"/>
              <a:t>API Gateway </a:t>
            </a:r>
            <a:r>
              <a:rPr lang="en-US" dirty="0" err="1"/>
              <a:t>prosledjuje</a:t>
            </a:r>
            <a:r>
              <a:rPr lang="en-US" dirty="0"/>
              <a:t> </a:t>
            </a:r>
            <a:r>
              <a:rPr lang="en-US" dirty="0" err="1"/>
              <a:t>zahteve</a:t>
            </a:r>
            <a:r>
              <a:rPr lang="en-US" dirty="0"/>
              <a:t> </a:t>
            </a:r>
            <a:r>
              <a:rPr lang="en-US" dirty="0" err="1"/>
              <a:t>pomocu</a:t>
            </a:r>
            <a:r>
              <a:rPr lang="en-US" dirty="0"/>
              <a:t> REST </a:t>
            </a:r>
            <a:r>
              <a:rPr lang="en-US" dirty="0" err="1"/>
              <a:t>principa</a:t>
            </a:r>
            <a:r>
              <a:rPr lang="en-US" dirty="0"/>
              <a:t> do DB </a:t>
            </a:r>
            <a:r>
              <a:rPr lang="en-US" dirty="0" err="1"/>
              <a:t>servisa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komunicira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MongoDB </a:t>
            </a:r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err="1"/>
              <a:t>bazom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</a:t>
            </a:r>
          </a:p>
          <a:p>
            <a:r>
              <a:rPr lang="en-US" dirty="0" err="1"/>
              <a:t>Mapiranje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komunikacija</a:t>
            </a:r>
            <a:r>
              <a:rPr lang="en-US" dirty="0"/>
              <a:t> DB </a:t>
            </a:r>
            <a:r>
              <a:rPr lang="en-US" dirty="0" err="1"/>
              <a:t>servisa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Mongo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odradjena</a:t>
            </a:r>
            <a:r>
              <a:rPr lang="en-US" dirty="0"/>
              <a:t> je </a:t>
            </a:r>
            <a:r>
              <a:rPr lang="en-US" dirty="0" err="1"/>
              <a:t>koriscenjem</a:t>
            </a: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paketa</a:t>
            </a:r>
            <a:r>
              <a:rPr lang="en-US" dirty="0"/>
              <a:t> Mongoose.</a:t>
            </a:r>
          </a:p>
          <a:p>
            <a:r>
              <a:rPr lang="en-US" dirty="0"/>
              <a:t>API Gateway </a:t>
            </a:r>
            <a:r>
              <a:rPr lang="en-US" dirty="0" err="1"/>
              <a:t>pribavlja</a:t>
            </a:r>
            <a:r>
              <a:rPr lang="en-US" dirty="0"/>
              <a:t> </a:t>
            </a:r>
            <a:r>
              <a:rPr lang="en-US" dirty="0" err="1"/>
              <a:t>tekst</a:t>
            </a:r>
            <a:r>
              <a:rPr lang="en-US" dirty="0"/>
              <a:t> </a:t>
            </a:r>
            <a:r>
              <a:rPr lang="en-US" dirty="0" err="1"/>
              <a:t>pesme</a:t>
            </a:r>
            <a:r>
              <a:rPr lang="en-US" dirty="0"/>
              <a:t> od </a:t>
            </a:r>
            <a:r>
              <a:rPr lang="en-US" dirty="0" err="1"/>
              <a:t>javnog</a:t>
            </a:r>
            <a:r>
              <a:rPr lang="en-US" dirty="0"/>
              <a:t> API-ja </a:t>
            </a:r>
            <a:r>
              <a:rPr lang="en-US" dirty="0" err="1"/>
              <a:t>takodje</a:t>
            </a:r>
            <a:r>
              <a:rPr lang="en-US" dirty="0"/>
              <a:t> </a:t>
            </a:r>
            <a:r>
              <a:rPr lang="en-US" dirty="0" err="1"/>
              <a:t>pomocu</a:t>
            </a:r>
            <a:r>
              <a:rPr lang="en-US" dirty="0"/>
              <a:t> REST-a.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1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E6D7-5847-4365-B698-9670C025C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31" y="624110"/>
            <a:ext cx="10627282" cy="1280890"/>
          </a:xfrm>
        </p:spPr>
        <p:txBody>
          <a:bodyPr/>
          <a:lstStyle/>
          <a:p>
            <a:pPr algn="ctr"/>
            <a:r>
              <a:rPr lang="en-US" dirty="0" err="1"/>
              <a:t>Projekat</a:t>
            </a:r>
            <a:r>
              <a:rPr lang="en-US" dirty="0"/>
              <a:t> 1 – Swagger UI 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FD65688-E3C4-41BA-AD07-3D302ECFC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6475" y="1696694"/>
            <a:ext cx="7099050" cy="3785887"/>
          </a:xfrm>
        </p:spPr>
      </p:pic>
    </p:spTree>
    <p:extLst>
      <p:ext uri="{BB962C8B-B14F-4D97-AF65-F5344CB8AC3E}">
        <p14:creationId xmlns:p14="http://schemas.microsoft.com/office/powerpoint/2010/main" val="3664394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E6D7-5847-4365-B698-9670C025C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31" y="624110"/>
            <a:ext cx="10627282" cy="1280890"/>
          </a:xfrm>
        </p:spPr>
        <p:txBody>
          <a:bodyPr/>
          <a:lstStyle/>
          <a:p>
            <a:pPr algn="ctr"/>
            <a:r>
              <a:rPr lang="en-US" dirty="0" err="1"/>
              <a:t>Projekat</a:t>
            </a:r>
            <a:r>
              <a:rPr lang="en-US" dirty="0"/>
              <a:t> 1 – </a:t>
            </a:r>
            <a:r>
              <a:rPr lang="en-US" dirty="0" err="1"/>
              <a:t>Populacija</a:t>
            </a:r>
            <a:r>
              <a:rPr lang="en-US" dirty="0"/>
              <a:t> </a:t>
            </a:r>
            <a:r>
              <a:rPr lang="en-US" dirty="0" err="1"/>
              <a:t>baze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783BD5-9C54-4FDF-859A-DF66A553F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1481" y="1567107"/>
            <a:ext cx="6607906" cy="4666783"/>
          </a:xfrm>
        </p:spPr>
      </p:pic>
    </p:spTree>
    <p:extLst>
      <p:ext uri="{BB962C8B-B14F-4D97-AF65-F5344CB8AC3E}">
        <p14:creationId xmlns:p14="http://schemas.microsoft.com/office/powerpoint/2010/main" val="65715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E9EC4-7661-4996-9A98-2DA7BA818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Projekat</a:t>
            </a:r>
            <a:r>
              <a:rPr lang="en-US" dirty="0"/>
              <a:t> 1 – Primer API </a:t>
            </a:r>
            <a:r>
              <a:rPr lang="en-US" dirty="0" err="1"/>
              <a:t>poziva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B28773-E8B9-42D9-942C-9168C4CFB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334432"/>
            <a:ext cx="10441969" cy="4577418"/>
          </a:xfrm>
        </p:spPr>
      </p:pic>
    </p:spTree>
    <p:extLst>
      <p:ext uri="{BB962C8B-B14F-4D97-AF65-F5344CB8AC3E}">
        <p14:creationId xmlns:p14="http://schemas.microsoft.com/office/powerpoint/2010/main" val="2619114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AE93-FDA8-485F-B999-ECF91AD2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465" y="624110"/>
            <a:ext cx="10380147" cy="1280890"/>
          </a:xfrm>
        </p:spPr>
        <p:txBody>
          <a:bodyPr/>
          <a:lstStyle/>
          <a:p>
            <a:pPr algn="ctr"/>
            <a:r>
              <a:rPr lang="en-US" dirty="0" err="1"/>
              <a:t>Projekat</a:t>
            </a:r>
            <a:r>
              <a:rPr lang="en-US" dirty="0"/>
              <a:t> 2 – </a:t>
            </a:r>
            <a:r>
              <a:rPr lang="en-US" dirty="0" err="1"/>
              <a:t>Ideja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495B9-0E13-4DEB-B9F9-A7490B8D6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465" y="2133600"/>
            <a:ext cx="10380147" cy="3777622"/>
          </a:xfrm>
        </p:spPr>
        <p:txBody>
          <a:bodyPr/>
          <a:lstStyle/>
          <a:p>
            <a:r>
              <a:rPr lang="sr-Latn-RS" dirty="0"/>
              <a:t>Ideja </a:t>
            </a:r>
            <a:r>
              <a:rPr lang="en-US" dirty="0" err="1"/>
              <a:t>drugog</a:t>
            </a:r>
            <a:r>
              <a:rPr lang="sr-Latn-RS" dirty="0"/>
              <a:t> projekta je aplikacija koja pribavlja podatke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senzora</a:t>
            </a:r>
            <a:r>
              <a:rPr lang="en-US" dirty="0"/>
              <a:t> </a:t>
            </a:r>
            <a:r>
              <a:rPr lang="sr-Latn-RS" dirty="0"/>
              <a:t>o</a:t>
            </a:r>
            <a:r>
              <a:rPr lang="en-US" dirty="0"/>
              <a:t> </a:t>
            </a:r>
            <a:r>
              <a:rPr lang="en-US" dirty="0" err="1"/>
              <a:t>kvalitetu</a:t>
            </a:r>
            <a:r>
              <a:rPr lang="sr-Latn-RS" dirty="0"/>
              <a:t> </a:t>
            </a:r>
            <a:r>
              <a:rPr lang="en-US" dirty="0" err="1"/>
              <a:t>zemljista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vrsi</a:t>
            </a:r>
            <a:r>
              <a:rPr lang="en-US" dirty="0"/>
              <a:t> </a:t>
            </a:r>
            <a:r>
              <a:rPr lang="en-US" dirty="0" err="1"/>
              <a:t>analizu</a:t>
            </a:r>
            <a:r>
              <a:rPr lang="en-US" dirty="0"/>
              <a:t> </a:t>
            </a:r>
            <a:r>
              <a:rPr lang="en-US" dirty="0" err="1"/>
              <a:t>prikupljenih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 U </a:t>
            </a:r>
            <a:r>
              <a:rPr lang="en-US" dirty="0" err="1"/>
              <a:t>zavisnosti</a:t>
            </a:r>
            <a:r>
              <a:rPr lang="en-US" dirty="0"/>
              <a:t> od </a:t>
            </a:r>
            <a:r>
              <a:rPr lang="en-US" dirty="0" err="1"/>
              <a:t>prikupljenih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zemljiste</a:t>
            </a:r>
            <a:r>
              <a:rPr lang="en-US" dirty="0"/>
              <a:t> moze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kvalitetno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nekvalitetno</a:t>
            </a:r>
            <a:r>
              <a:rPr lang="en-US" dirty="0"/>
              <a:t>.  U </a:t>
            </a:r>
            <a:r>
              <a:rPr lang="en-US" dirty="0" err="1"/>
              <a:t>slucaju</a:t>
            </a:r>
            <a:r>
              <a:rPr lang="en-US" dirty="0"/>
              <a:t> da </a:t>
            </a:r>
            <a:r>
              <a:rPr lang="en-US" dirty="0" err="1"/>
              <a:t>kvalitet</a:t>
            </a:r>
            <a:r>
              <a:rPr lang="en-US" dirty="0"/>
              <a:t> </a:t>
            </a:r>
            <a:r>
              <a:rPr lang="en-US" dirty="0" err="1"/>
              <a:t>zemljista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dobar</a:t>
            </a:r>
            <a:r>
              <a:rPr lang="en-US" dirty="0"/>
              <a:t>, </a:t>
            </a:r>
            <a:r>
              <a:rPr lang="en-US" dirty="0" err="1"/>
              <a:t>belezi</a:t>
            </a:r>
            <a:r>
              <a:rPr lang="en-US" dirty="0"/>
              <a:t> se </a:t>
            </a:r>
            <a:r>
              <a:rPr lang="en-US" dirty="0" err="1"/>
              <a:t>takav</a:t>
            </a:r>
            <a:r>
              <a:rPr lang="en-US" dirty="0"/>
              <a:t> </a:t>
            </a:r>
            <a:r>
              <a:rPr lang="en-US" dirty="0" err="1"/>
              <a:t>podatak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obavestava</a:t>
            </a:r>
            <a:r>
              <a:rPr lang="en-US" dirty="0"/>
              <a:t> </a:t>
            </a:r>
            <a:r>
              <a:rPr lang="en-US" dirty="0" err="1"/>
              <a:t>klijent</a:t>
            </a:r>
            <a:r>
              <a:rPr lang="en-US" dirty="0"/>
              <a:t>. </a:t>
            </a:r>
          </a:p>
          <a:p>
            <a:r>
              <a:rPr lang="en-US" dirty="0" err="1"/>
              <a:t>Simulacija</a:t>
            </a:r>
            <a:r>
              <a:rPr lang="en-US" dirty="0"/>
              <a:t> </a:t>
            </a:r>
            <a:r>
              <a:rPr lang="en-US" dirty="0" err="1"/>
              <a:t>senzora</a:t>
            </a:r>
            <a:r>
              <a:rPr lang="en-US" dirty="0"/>
              <a:t> se moze </a:t>
            </a:r>
            <a:r>
              <a:rPr lang="en-US" dirty="0" err="1"/>
              <a:t>pokrenuti</a:t>
            </a:r>
            <a:r>
              <a:rPr lang="en-US" dirty="0"/>
              <a:t> API </a:t>
            </a:r>
            <a:r>
              <a:rPr lang="en-US" dirty="0" err="1"/>
              <a:t>pozivom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14917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49CB-34CF-492E-8595-389CA527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897" y="624110"/>
            <a:ext cx="10503715" cy="1280890"/>
          </a:xfrm>
        </p:spPr>
        <p:txBody>
          <a:bodyPr/>
          <a:lstStyle/>
          <a:p>
            <a:pPr algn="ctr"/>
            <a:r>
              <a:rPr lang="sr-Latn-RS" dirty="0"/>
              <a:t>Projekat </a:t>
            </a:r>
            <a:r>
              <a:rPr lang="en-US" dirty="0"/>
              <a:t>2</a:t>
            </a:r>
            <a:r>
              <a:rPr lang="sr-Latn-RS" dirty="0"/>
              <a:t> – Arhitektura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CE35A8-51DA-4058-9996-8F88AE014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755" y="1418545"/>
            <a:ext cx="7834489" cy="4815345"/>
          </a:xfrm>
        </p:spPr>
      </p:pic>
    </p:spTree>
    <p:extLst>
      <p:ext uri="{BB962C8B-B14F-4D97-AF65-F5344CB8AC3E}">
        <p14:creationId xmlns:p14="http://schemas.microsoft.com/office/powerpoint/2010/main" val="120869085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3239</TotalTime>
  <Words>501</Words>
  <Application>Microsoft Office PowerPoint</Application>
  <PresentationFormat>Widescreen</PresentationFormat>
  <Paragraphs>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Wisp</vt:lpstr>
      <vt:lpstr>Servisno-orijentisane arhitekture – Projekti</vt:lpstr>
      <vt:lpstr>Projekat 1 – Ideja </vt:lpstr>
      <vt:lpstr>Projekat 1 – Arhitektura</vt:lpstr>
      <vt:lpstr>Projekat 1 – Arhitektura</vt:lpstr>
      <vt:lpstr>Projekat 1 – Swagger UI  </vt:lpstr>
      <vt:lpstr>Projekat 1 – Populacija baze</vt:lpstr>
      <vt:lpstr>Projekat 1 – Primer API poziva </vt:lpstr>
      <vt:lpstr>Projekat 2 – Ideja </vt:lpstr>
      <vt:lpstr>Projekat 2 – Arhitektura</vt:lpstr>
      <vt:lpstr>Projekat 2 – Arhitektura</vt:lpstr>
      <vt:lpstr>Projekat 2 – eKuiper </vt:lpstr>
      <vt:lpstr>Projekat 2 – Simulacija senzora</vt:lpstr>
      <vt:lpstr>Projekat 2 - gRPC</vt:lpstr>
      <vt:lpstr>Projekat 3 – Ideja </vt:lpstr>
      <vt:lpstr>Projekat 3 – Arhitektura </vt:lpstr>
      <vt:lpstr>Projekat 3 – Senzor &amp; Aktuator</vt:lpstr>
      <vt:lpstr>Projekat 3 – Grafana</vt:lpstr>
      <vt:lpstr>Resursi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Servisno-orijentisane arhitekture – Projekti</dc:title>
  <dc:creator>Dimitrije Mitic</dc:creator>
  <cp:lastModifiedBy>Tea Mitic</cp:lastModifiedBy>
  <cp:revision>23</cp:revision>
  <dcterms:created xsi:type="dcterms:W3CDTF">2022-08-04T17:59:25Z</dcterms:created>
  <dcterms:modified xsi:type="dcterms:W3CDTF">2022-08-21T12:05:07Z</dcterms:modified>
</cp:coreProperties>
</file>