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1" r:id="rId5"/>
    <p:sldId id="259" r:id="rId6"/>
    <p:sldId id="266" r:id="rId7"/>
    <p:sldId id="260" r:id="rId8"/>
    <p:sldId id="262" r:id="rId9"/>
    <p:sldId id="263" r:id="rId10"/>
    <p:sldId id="264" r:id="rId11"/>
    <p:sldId id="267" r:id="rId12"/>
    <p:sldId id="268" r:id="rId13"/>
    <p:sldId id="273" r:id="rId14"/>
    <p:sldId id="269" r:id="rId15"/>
    <p:sldId id="270" r:id="rId16"/>
    <p:sldId id="271" r:id="rId17"/>
    <p:sldId id="27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5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86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38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1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5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7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9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eonardopena/top50spotify2019" TargetMode="External"/><Relationship Id="rId2" Type="http://schemas.openxmlformats.org/officeDocument/2006/relationships/hyperlink" Target="https://lyricsovh.docs.apiary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nelakurthisudheer/dataset-for-predicting-watering-the-plants" TargetMode="External"/><Relationship Id="rId4" Type="http://schemas.openxmlformats.org/officeDocument/2006/relationships/hyperlink" Target="https://www.kaggle.com/datasets/siddharthss/crop-recommendation-dataset?resource=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AE22-077A-4649-94C9-4E1DC92FE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Servisno-orijentisane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 – </a:t>
            </a:r>
            <a:r>
              <a:rPr lang="en-US" dirty="0" err="1"/>
              <a:t>Projekti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76BC-3053-4C3A-A92C-4B8E74A9A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 </a:t>
            </a:r>
            <a:r>
              <a:rPr lang="en-US" dirty="0" err="1"/>
              <a:t>Miti</a:t>
            </a:r>
            <a:r>
              <a:rPr lang="sr-Latn-RS" dirty="0"/>
              <a:t>ć 17274</a:t>
            </a:r>
          </a:p>
          <a:p>
            <a:r>
              <a:rPr lang="sr-Latn-RS" dirty="0"/>
              <a:t>Dimitrije Mitić 17269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9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43" y="624110"/>
            <a:ext cx="9230969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1974F-A403-4528-811C-E0B47A26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643" y="1556951"/>
            <a:ext cx="9230968" cy="4354271"/>
          </a:xfrm>
        </p:spPr>
        <p:txBody>
          <a:bodyPr>
            <a:normAutofit/>
          </a:bodyPr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postojecim</a:t>
            </a:r>
            <a:r>
              <a:rPr lang="en-US" dirty="0"/>
              <a:t> Gateway </a:t>
            </a:r>
            <a:r>
              <a:rPr lang="en-US" dirty="0" err="1"/>
              <a:t>servisom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r>
              <a:rPr lang="en-US" dirty="0" err="1"/>
              <a:t>Simuliranje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odraditi</a:t>
            </a:r>
            <a:r>
              <a:rPr lang="en-US" dirty="0"/>
              <a:t> </a:t>
            </a:r>
            <a:r>
              <a:rPr lang="en-US" dirty="0" err="1"/>
              <a:t>pozivom</a:t>
            </a:r>
            <a:r>
              <a:rPr lang="en-US" dirty="0"/>
              <a:t> API </a:t>
            </a:r>
            <a:r>
              <a:rPr lang="en-US" dirty="0" err="1"/>
              <a:t>funkcije</a:t>
            </a:r>
            <a:r>
              <a:rPr lang="en-US" dirty="0"/>
              <a:t> </a:t>
            </a:r>
          </a:p>
          <a:p>
            <a:r>
              <a:rPr lang="en-US" dirty="0" err="1"/>
              <a:t>Ocitane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Gateway salje Analytics </a:t>
            </a:r>
            <a:r>
              <a:rPr lang="en-US" dirty="0" err="1"/>
              <a:t>servisu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</a:t>
            </a:r>
            <a:r>
              <a:rPr lang="en-US" dirty="0" err="1"/>
              <a:t>protokola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endParaRPr lang="en-US" dirty="0"/>
          </a:p>
          <a:p>
            <a:r>
              <a:rPr lang="en-US" dirty="0"/>
              <a:t>Analytics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je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On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eKuiperu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MQTT </a:t>
            </a:r>
            <a:r>
              <a:rPr lang="en-US" dirty="0" err="1"/>
              <a:t>protokla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analizu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los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eKuiper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vraca </a:t>
            </a:r>
            <a:r>
              <a:rPr lang="en-US" dirty="0" err="1"/>
              <a:t>odgovor</a:t>
            </a:r>
            <a:r>
              <a:rPr lang="en-US" dirty="0"/>
              <a:t> Analytics </a:t>
            </a:r>
            <a:r>
              <a:rPr lang="en-US" dirty="0" err="1"/>
              <a:t>servisu</a:t>
            </a:r>
            <a:r>
              <a:rPr lang="en-US" dirty="0"/>
              <a:t>.</a:t>
            </a:r>
          </a:p>
          <a:p>
            <a:r>
              <a:rPr lang="en-US" dirty="0"/>
              <a:t>Analytics </a:t>
            </a:r>
            <a:r>
              <a:rPr lang="en-US" dirty="0" err="1"/>
              <a:t>perzistira</a:t>
            </a:r>
            <a:r>
              <a:rPr lang="en-US" dirty="0"/>
              <a:t> </a:t>
            </a:r>
            <a:r>
              <a:rPr lang="en-US" dirty="0" err="1"/>
              <a:t>primljene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InfluxDb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. I salje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-a obavestenje Notification </a:t>
            </a:r>
            <a:r>
              <a:rPr lang="en-US" dirty="0" err="1"/>
              <a:t>servisu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</a:t>
            </a:r>
          </a:p>
          <a:p>
            <a:r>
              <a:rPr lang="en-US" dirty="0"/>
              <a:t>Notification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Javascript</a:t>
            </a:r>
            <a:r>
              <a:rPr lang="en-US" dirty="0"/>
              <a:t>-u </a:t>
            </a:r>
            <a:r>
              <a:rPr lang="en-US" dirty="0" err="1"/>
              <a:t>koriscenjem</a:t>
            </a:r>
            <a:r>
              <a:rPr lang="en-US" dirty="0"/>
              <a:t> Node.js framework-a.</a:t>
            </a:r>
          </a:p>
        </p:txBody>
      </p:sp>
    </p:spTree>
    <p:extLst>
      <p:ext uri="{BB962C8B-B14F-4D97-AF65-F5344CB8AC3E}">
        <p14:creationId xmlns:p14="http://schemas.microsoft.com/office/powerpoint/2010/main" val="330703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BA27-A388-4698-B8CB-23CC6541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08" y="64955"/>
            <a:ext cx="8911687" cy="1280890"/>
          </a:xfrm>
        </p:spPr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eKuiper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AC5EA-7DA9-4885-9DBF-929C28196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63" y="746124"/>
            <a:ext cx="5214626" cy="4460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6DC27-BCC5-4774-9910-B2B1BC18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84" y="3991232"/>
            <a:ext cx="7030431" cy="2438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5C474-D945-43EC-9E4E-26CB9F8E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889" y="746124"/>
            <a:ext cx="6087325" cy="32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4B6F-5197-4A6C-A898-C229B208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20985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A06E8-7BD4-4D5A-9E33-207EED4CD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907" y="1028868"/>
            <a:ext cx="6138186" cy="5608147"/>
          </a:xfrm>
        </p:spPr>
      </p:pic>
    </p:spTree>
    <p:extLst>
      <p:ext uri="{BB962C8B-B14F-4D97-AF65-F5344CB8AC3E}">
        <p14:creationId xmlns:p14="http://schemas.microsoft.com/office/powerpoint/2010/main" val="270059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C590-9C8A-4304-87FB-F542A3B8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2 -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5202-A122-4BD5-871D-5692CE23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Slika</a:t>
            </a:r>
            <a:r>
              <a:rPr lang="en-US" dirty="0"/>
              <a:t> za </a:t>
            </a:r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A1C0-44F9-4A09-900A-F65B66D8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BF1D-807B-477A-9A07-2D0462FB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Ideja</a:t>
            </a:r>
            <a:r>
              <a:rPr lang="en-US" dirty="0"/>
              <a:t> treceg </a:t>
            </a:r>
            <a:r>
              <a:rPr lang="en-US" dirty="0" err="1"/>
              <a:t>projekta</a:t>
            </a:r>
            <a:r>
              <a:rPr lang="en-US" dirty="0"/>
              <a:t> je </a:t>
            </a:r>
            <a:r>
              <a:rPr lang="en-US" dirty="0" err="1"/>
              <a:t>slicna</a:t>
            </a:r>
            <a:r>
              <a:rPr lang="en-US" dirty="0"/>
              <a:t> </a:t>
            </a:r>
            <a:r>
              <a:rPr lang="en-US" dirty="0" err="1"/>
              <a:t>ideji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cemu</a:t>
            </a:r>
            <a:r>
              <a:rPr lang="en-US" dirty="0"/>
              <a:t> se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datasetom</a:t>
            </a:r>
            <a:r>
              <a:rPr lang="en-US" dirty="0"/>
              <a:t>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u tome da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detektuje</a:t>
            </a:r>
            <a:r>
              <a:rPr lang="en-US" dirty="0"/>
              <a:t> </a:t>
            </a:r>
            <a:r>
              <a:rPr lang="en-US" dirty="0" err="1"/>
              <a:t>odredjeni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vlaznosti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se ne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 vec se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gasi</a:t>
            </a:r>
            <a:r>
              <a:rPr lang="en-US" dirty="0"/>
              <a:t> </a:t>
            </a:r>
            <a:r>
              <a:rPr lang="en-US" dirty="0" err="1"/>
              <a:t>pumpa</a:t>
            </a:r>
            <a:r>
              <a:rPr lang="en-US" dirty="0"/>
              <a:t> za </a:t>
            </a:r>
            <a:r>
              <a:rPr lang="en-US" dirty="0" err="1"/>
              <a:t>vodu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regulise</a:t>
            </a:r>
            <a:r>
              <a:rPr lang="en-US" dirty="0"/>
              <a:t> </a:t>
            </a:r>
            <a:r>
              <a:rPr lang="en-US" dirty="0" err="1"/>
              <a:t>vlaznost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 </a:t>
            </a:r>
          </a:p>
          <a:p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generise</a:t>
            </a:r>
            <a:r>
              <a:rPr lang="en-US" dirty="0"/>
              <a:t> sensor se </a:t>
            </a:r>
            <a:r>
              <a:rPr lang="en-US" dirty="0" err="1"/>
              <a:t>pamte</a:t>
            </a:r>
            <a:r>
              <a:rPr lang="en-US" dirty="0"/>
              <a:t> u Time </a:t>
            </a:r>
            <a:r>
              <a:rPr lang="en-US" dirty="0" err="1"/>
              <a:t>Serius</a:t>
            </a:r>
            <a:r>
              <a:rPr lang="en-US" dirty="0"/>
              <a:t>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moguc</a:t>
            </a:r>
            <a:r>
              <a:rPr lang="en-US" dirty="0"/>
              <a:t> je </a:t>
            </a:r>
            <a:r>
              <a:rPr lang="en-US" dirty="0" err="1"/>
              <a:t>graficki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podatka</a:t>
            </a:r>
            <a:r>
              <a:rPr lang="en-US" dirty="0"/>
              <a:t>.</a:t>
            </a:r>
          </a:p>
          <a:p>
            <a:r>
              <a:rPr lang="en-US" dirty="0" err="1"/>
              <a:t>Simulaciju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zamenjuje</a:t>
            </a:r>
            <a:r>
              <a:rPr lang="en-US" dirty="0"/>
              <a:t> </a:t>
            </a:r>
            <a:r>
              <a:rPr lang="en-US" dirty="0" err="1"/>
              <a:t>konzolna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ucitava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.csv dataset-a. </a:t>
            </a:r>
          </a:p>
        </p:txBody>
      </p:sp>
    </p:spTree>
    <p:extLst>
      <p:ext uri="{BB962C8B-B14F-4D97-AF65-F5344CB8AC3E}">
        <p14:creationId xmlns:p14="http://schemas.microsoft.com/office/powerpoint/2010/main" val="172705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1123-7E28-4367-B50E-37E3CD5F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Arhitektura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15FCF-FC51-44CE-81D8-44FF65EE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95167"/>
            <a:ext cx="8562403" cy="4552607"/>
          </a:xfrm>
        </p:spPr>
      </p:pic>
    </p:spTree>
    <p:extLst>
      <p:ext uri="{BB962C8B-B14F-4D97-AF65-F5344CB8AC3E}">
        <p14:creationId xmlns:p14="http://schemas.microsoft.com/office/powerpoint/2010/main" val="416863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245-EA76-4FC2-A656-3834522E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91521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Senzor</a:t>
            </a:r>
            <a:r>
              <a:rPr lang="en-US" dirty="0"/>
              <a:t> &amp; </a:t>
            </a:r>
            <a:r>
              <a:rPr lang="en-US" dirty="0" err="1"/>
              <a:t>Aktuator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8A8C6-688E-4616-94AA-3C6E48FF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5" y="732570"/>
            <a:ext cx="9945488" cy="612543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3CBBE-A60C-4672-B750-514A8FDE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2637" y="831966"/>
            <a:ext cx="4757656" cy="2652537"/>
          </a:xfrm>
        </p:spPr>
      </p:pic>
    </p:spTree>
    <p:extLst>
      <p:ext uri="{BB962C8B-B14F-4D97-AF65-F5344CB8AC3E}">
        <p14:creationId xmlns:p14="http://schemas.microsoft.com/office/powerpoint/2010/main" val="219518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19F7-C7D3-4CB7-B259-F8CACEAD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3 – 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609B-1342-48F3-9621-08998F71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Slika</a:t>
            </a:r>
            <a:r>
              <a:rPr lang="en-US" dirty="0"/>
              <a:t> za </a:t>
            </a:r>
            <a:r>
              <a:rPr lang="en-US" dirty="0" err="1"/>
              <a:t>grafanu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7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9E94-692B-41EB-A471-FFD5C29B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59" y="624110"/>
            <a:ext cx="10664353" cy="1280890"/>
          </a:xfrm>
        </p:spPr>
        <p:txBody>
          <a:bodyPr anchor="ctr"/>
          <a:lstStyle/>
          <a:p>
            <a:pPr algn="ctr"/>
            <a:r>
              <a:rPr lang="en-US" dirty="0" err="1"/>
              <a:t>Resursi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006F-9DFE-44D4-9E1F-36D0C858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59" y="2133600"/>
            <a:ext cx="10664353" cy="3777622"/>
          </a:xfrm>
        </p:spPr>
        <p:txBody>
          <a:bodyPr/>
          <a:lstStyle/>
          <a:p>
            <a:r>
              <a:rPr lang="en-US" dirty="0"/>
              <a:t>Lyrics text – public API - </a:t>
            </a:r>
            <a:r>
              <a:rPr lang="en-US" dirty="0">
                <a:hlinkClick r:id="rId2"/>
              </a:rPr>
              <a:t>https://lyricsovh.docs.apiary.io/#</a:t>
            </a:r>
            <a:r>
              <a:rPr lang="en-US" dirty="0"/>
              <a:t> </a:t>
            </a:r>
          </a:p>
          <a:p>
            <a:r>
              <a:rPr lang="en-US" dirty="0"/>
              <a:t>Spotify Songs Dataset – </a:t>
            </a:r>
            <a:r>
              <a:rPr lang="en-US" dirty="0" err="1"/>
              <a:t>Projeakt</a:t>
            </a:r>
            <a:r>
              <a:rPr lang="en-US" dirty="0"/>
              <a:t> 1 - </a:t>
            </a:r>
            <a:r>
              <a:rPr lang="en-US" dirty="0">
                <a:hlinkClick r:id="rId3"/>
              </a:rPr>
              <a:t>https://www.kaggle.com/datasets/leonardopena/top50spotify2019</a:t>
            </a:r>
            <a:endParaRPr lang="en-US" dirty="0"/>
          </a:p>
          <a:p>
            <a:r>
              <a:rPr lang="en-US" dirty="0"/>
              <a:t>Agriculture Soil Dataset – </a:t>
            </a:r>
            <a:r>
              <a:rPr lang="en-US" dirty="0" err="1"/>
              <a:t>Projekat</a:t>
            </a:r>
            <a:r>
              <a:rPr lang="en-US" dirty="0"/>
              <a:t> 2 - </a:t>
            </a:r>
            <a:r>
              <a:rPr lang="en-US" dirty="0">
                <a:hlinkClick r:id="rId4"/>
              </a:rPr>
              <a:t>https://www.kaggle.com/datasets/siddharthss/crop-recommendation-dataset?resource=download</a:t>
            </a:r>
            <a:endParaRPr lang="en-US" dirty="0"/>
          </a:p>
          <a:p>
            <a:r>
              <a:rPr lang="en-US" dirty="0"/>
              <a:t>Irrigation Dataset – </a:t>
            </a:r>
            <a:r>
              <a:rPr lang="en-US" dirty="0" err="1"/>
              <a:t>Projekat</a:t>
            </a:r>
            <a:r>
              <a:rPr lang="en-US" dirty="0"/>
              <a:t> 3 - </a:t>
            </a:r>
            <a:r>
              <a:rPr lang="en-US" dirty="0">
                <a:hlinkClick r:id="rId5"/>
              </a:rPr>
              <a:t>https://www.kaggle.com/datasets/nelakurthisudheer/dataset-for-predicting-watering-the-plants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3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79" y="624110"/>
            <a:ext cx="10355434" cy="1280890"/>
          </a:xfrm>
        </p:spPr>
        <p:txBody>
          <a:bodyPr/>
          <a:lstStyle/>
          <a:p>
            <a:pPr algn="ctr"/>
            <a:r>
              <a:rPr lang="sr-Latn-RS" dirty="0"/>
              <a:t>Projekat 1 – Ideja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71C5-E95C-4B39-BC63-EE4A0E20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508" y="2133600"/>
            <a:ext cx="9478104" cy="3777622"/>
          </a:xfrm>
        </p:spPr>
        <p:txBody>
          <a:bodyPr/>
          <a:lstStyle/>
          <a:p>
            <a:r>
              <a:rPr lang="sr-Latn-RS" dirty="0"/>
              <a:t>Ideja prvog projekta je aplikacija koja pribavlja podatke o pesmama zajedno sa njihovim tekstovima.</a:t>
            </a:r>
          </a:p>
          <a:p>
            <a:r>
              <a:rPr lang="sr-Latn-RS" dirty="0"/>
              <a:t>Tekst (lyrics) pesme se pribavlja korišćenjem javnog API-ja – Lyrics.ovh</a:t>
            </a:r>
          </a:p>
          <a:p>
            <a:r>
              <a:rPr lang="sr-Latn-RS" dirty="0"/>
              <a:t>Ostali podaci su pozajmljeni iz .csv dataset-a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7A2199-1DBF-4E80-9782-648DEDD9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337" y="1445532"/>
            <a:ext cx="6851326" cy="4788358"/>
          </a:xfrm>
        </p:spPr>
      </p:pic>
    </p:spTree>
    <p:extLst>
      <p:ext uri="{BB962C8B-B14F-4D97-AF65-F5344CB8AC3E}">
        <p14:creationId xmlns:p14="http://schemas.microsoft.com/office/powerpoint/2010/main" val="160571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69" y="624110"/>
            <a:ext cx="10466644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A69CE-177C-479F-AA08-8BCA1555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572" y="2133600"/>
            <a:ext cx="9268039" cy="3777622"/>
          </a:xfrm>
        </p:spPr>
        <p:txBody>
          <a:bodyPr/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sistemom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API Gateway-a </a:t>
            </a:r>
            <a:r>
              <a:rPr lang="en-US" dirty="0" err="1"/>
              <a:t>pisanog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framework-u za C#.</a:t>
            </a:r>
          </a:p>
          <a:p>
            <a:r>
              <a:rPr lang="en-US" dirty="0"/>
              <a:t>API Gateway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zahteve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 </a:t>
            </a:r>
            <a:r>
              <a:rPr lang="en-US" dirty="0" err="1"/>
              <a:t>principa</a:t>
            </a:r>
            <a:r>
              <a:rPr lang="en-US" dirty="0"/>
              <a:t> do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MongoDB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r>
              <a:rPr lang="en-US" dirty="0"/>
              <a:t>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odradjena</a:t>
            </a:r>
            <a:r>
              <a:rPr lang="en-US" dirty="0"/>
              <a:t> je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Mongoose.</a:t>
            </a:r>
          </a:p>
          <a:p>
            <a:r>
              <a:rPr lang="en-US" dirty="0"/>
              <a:t>API Gateway </a:t>
            </a:r>
            <a:r>
              <a:rPr lang="en-US" dirty="0" err="1"/>
              <a:t>pribavlja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pesme</a:t>
            </a:r>
            <a:r>
              <a:rPr lang="en-US" dirty="0"/>
              <a:t> od </a:t>
            </a:r>
            <a:r>
              <a:rPr lang="en-US" dirty="0" err="1"/>
              <a:t>javnog</a:t>
            </a:r>
            <a:r>
              <a:rPr lang="en-US" dirty="0"/>
              <a:t> API-ja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REST-a.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Swagger UI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D65688-E3C4-41BA-AD07-3D302ECFC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75" y="1696694"/>
            <a:ext cx="7099050" cy="3785887"/>
          </a:xfrm>
        </p:spPr>
      </p:pic>
    </p:spTree>
    <p:extLst>
      <p:ext uri="{BB962C8B-B14F-4D97-AF65-F5344CB8AC3E}">
        <p14:creationId xmlns:p14="http://schemas.microsoft.com/office/powerpoint/2010/main" val="36643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</a:t>
            </a:r>
            <a:r>
              <a:rPr lang="en-US" dirty="0" err="1"/>
              <a:t>Populacija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783BD5-9C54-4FDF-859A-DF66A553F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81" y="1567107"/>
            <a:ext cx="6607906" cy="4666783"/>
          </a:xfrm>
        </p:spPr>
      </p:pic>
    </p:spTree>
    <p:extLst>
      <p:ext uri="{BB962C8B-B14F-4D97-AF65-F5344CB8AC3E}">
        <p14:creationId xmlns:p14="http://schemas.microsoft.com/office/powerpoint/2010/main" val="65715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9EC4-7661-4996-9A98-2DA7BA81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1 – Primer API </a:t>
            </a:r>
            <a:r>
              <a:rPr lang="en-US" dirty="0" err="1"/>
              <a:t>poziva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8773-E8B9-42D9-942C-9168C4CF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34432"/>
            <a:ext cx="10441969" cy="4577418"/>
          </a:xfrm>
        </p:spPr>
      </p:pic>
    </p:spTree>
    <p:extLst>
      <p:ext uri="{BB962C8B-B14F-4D97-AF65-F5344CB8AC3E}">
        <p14:creationId xmlns:p14="http://schemas.microsoft.com/office/powerpoint/2010/main" val="26191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AE93-FDA8-485F-B999-ECF91AD2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5" y="624110"/>
            <a:ext cx="1038014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95B9-0E13-4DEB-B9F9-A7490B8D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465" y="2133600"/>
            <a:ext cx="10380147" cy="3777622"/>
          </a:xfrm>
        </p:spPr>
        <p:txBody>
          <a:bodyPr/>
          <a:lstStyle/>
          <a:p>
            <a:r>
              <a:rPr lang="sr-Latn-RS" dirty="0"/>
              <a:t>Ideja </a:t>
            </a:r>
            <a:r>
              <a:rPr lang="en-US" dirty="0" err="1"/>
              <a:t>drugog</a:t>
            </a:r>
            <a:r>
              <a:rPr lang="sr-Latn-RS" dirty="0"/>
              <a:t> projekta je aplikacija koja pribavlja podatke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sr-Latn-RS" dirty="0"/>
              <a:t>o</a:t>
            </a:r>
            <a:r>
              <a:rPr lang="en-US" dirty="0"/>
              <a:t> </a:t>
            </a:r>
            <a:r>
              <a:rPr lang="en-US" dirty="0" err="1"/>
              <a:t>kvalitetu</a:t>
            </a:r>
            <a:r>
              <a:rPr lang="sr-Latn-R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zemljiste</a:t>
            </a:r>
            <a:r>
              <a:rPr lang="en-US" dirty="0"/>
              <a:t> moze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kvalitetno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nekvalitetno</a:t>
            </a:r>
            <a:r>
              <a:rPr lang="en-US" dirty="0"/>
              <a:t>.  U </a:t>
            </a:r>
            <a:r>
              <a:rPr lang="en-US" dirty="0" err="1"/>
              <a:t>slucaju</a:t>
            </a:r>
            <a:r>
              <a:rPr lang="en-US" dirty="0"/>
              <a:t> da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dobar</a:t>
            </a:r>
            <a:r>
              <a:rPr lang="en-US" dirty="0"/>
              <a:t>, </a:t>
            </a:r>
            <a:r>
              <a:rPr lang="en-US" dirty="0" err="1"/>
              <a:t>belezi</a:t>
            </a:r>
            <a:r>
              <a:rPr lang="en-US" dirty="0"/>
              <a:t> se </a:t>
            </a:r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. </a:t>
            </a:r>
          </a:p>
          <a:p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pokrenuti</a:t>
            </a:r>
            <a:r>
              <a:rPr lang="en-US" dirty="0"/>
              <a:t> API </a:t>
            </a:r>
            <a:r>
              <a:rPr lang="en-US" dirty="0" err="1"/>
              <a:t>pozivom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491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CE35A8-51DA-4058-9996-8F88AE014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755" y="1418545"/>
            <a:ext cx="7834489" cy="4815345"/>
          </a:xfrm>
        </p:spPr>
      </p:pic>
    </p:spTree>
    <p:extLst>
      <p:ext uri="{BB962C8B-B14F-4D97-AF65-F5344CB8AC3E}">
        <p14:creationId xmlns:p14="http://schemas.microsoft.com/office/powerpoint/2010/main" val="12086908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3229</TotalTime>
  <Words>501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Servisno-orijentisane arhitekture – Projekti</vt:lpstr>
      <vt:lpstr>Projekat 1 – Ideja </vt:lpstr>
      <vt:lpstr>Projekat 1 – Arhitektura</vt:lpstr>
      <vt:lpstr>Projekat 1 – Arhitektura</vt:lpstr>
      <vt:lpstr>Projekat 1 – Swagger UI  </vt:lpstr>
      <vt:lpstr>Projekat 1 – Populacija baze</vt:lpstr>
      <vt:lpstr>Projekat 1 – Primer API poziva </vt:lpstr>
      <vt:lpstr>Projekat 2 – Ideja </vt:lpstr>
      <vt:lpstr>Projekat 2 – Arhitektura</vt:lpstr>
      <vt:lpstr>Projekat 2 – Arhitektura</vt:lpstr>
      <vt:lpstr>Projekat 2 – eKuiper </vt:lpstr>
      <vt:lpstr>Projekat 2 – Simulacija senzora</vt:lpstr>
      <vt:lpstr>Projekat 2 - gRPC</vt:lpstr>
      <vt:lpstr>Projekat 3 – Ideja </vt:lpstr>
      <vt:lpstr>Projekat 3 – Arhitektura </vt:lpstr>
      <vt:lpstr>Projekat 3 – Senzor &amp; Aktuator</vt:lpstr>
      <vt:lpstr>Projekat 3 – Grafana</vt:lpstr>
      <vt:lpstr>Resursi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Servisno-orijentisane arhitekture – Projekti</dc:title>
  <dc:creator>Dimitrije Mitic</dc:creator>
  <cp:lastModifiedBy>Dimitrije Mitic</cp:lastModifiedBy>
  <cp:revision>22</cp:revision>
  <dcterms:created xsi:type="dcterms:W3CDTF">2022-08-04T17:59:25Z</dcterms:created>
  <dcterms:modified xsi:type="dcterms:W3CDTF">2022-08-10T12:43:27Z</dcterms:modified>
</cp:coreProperties>
</file>