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61" r:id="rId5"/>
    <p:sldId id="259" r:id="rId6"/>
    <p:sldId id="266" r:id="rId7"/>
    <p:sldId id="260" r:id="rId8"/>
    <p:sldId id="262" r:id="rId9"/>
    <p:sldId id="263" r:id="rId10"/>
    <p:sldId id="264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5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8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863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2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388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1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36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5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7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3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9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8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5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6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0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5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leonardopena/top50spotify2019" TargetMode="External"/><Relationship Id="rId2" Type="http://schemas.openxmlformats.org/officeDocument/2006/relationships/hyperlink" Target="https://lyricsovh.docs.apiary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nelakurthisudheer/dataset-for-predicting-watering-the-plants" TargetMode="External"/><Relationship Id="rId4" Type="http://schemas.openxmlformats.org/officeDocument/2006/relationships/hyperlink" Target="https://www.kaggle.com/datasets/siddharthss/crop-recommendation-dataset?resource=downloa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AE22-077A-4649-94C9-4E1DC92FE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Servisno-orijentisane</a:t>
            </a:r>
            <a:r>
              <a:rPr lang="en-US" dirty="0"/>
              <a:t> </a:t>
            </a:r>
            <a:r>
              <a:rPr lang="en-US" dirty="0" err="1"/>
              <a:t>arhitekture</a:t>
            </a:r>
            <a:r>
              <a:rPr lang="en-US" dirty="0"/>
              <a:t> – </a:t>
            </a:r>
            <a:r>
              <a:rPr lang="en-US" dirty="0" err="1"/>
              <a:t>Projekti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C76BC-3053-4C3A-A92C-4B8E74A9A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 </a:t>
            </a:r>
            <a:r>
              <a:rPr lang="en-US" dirty="0" err="1"/>
              <a:t>Miti</a:t>
            </a:r>
            <a:r>
              <a:rPr lang="sr-Latn-RS" dirty="0"/>
              <a:t>ć 17274</a:t>
            </a:r>
          </a:p>
          <a:p>
            <a:r>
              <a:rPr lang="sr-Latn-RS" dirty="0"/>
              <a:t>Dimitrije Mitić 17269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96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643" y="624110"/>
            <a:ext cx="9230969" cy="1280890"/>
          </a:xfrm>
        </p:spPr>
        <p:txBody>
          <a:bodyPr/>
          <a:lstStyle/>
          <a:p>
            <a:pPr algn="ctr"/>
            <a:r>
              <a:rPr lang="sr-Latn-RS" dirty="0"/>
              <a:t>Projekat </a:t>
            </a:r>
            <a:r>
              <a:rPr lang="en-US" dirty="0"/>
              <a:t>2</a:t>
            </a:r>
            <a:r>
              <a:rPr lang="sr-Latn-RS" dirty="0"/>
              <a:t> – Arhitektura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1974F-A403-4528-811C-E0B47A26D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3643" y="1556951"/>
            <a:ext cx="9230968" cy="4354271"/>
          </a:xfrm>
        </p:spPr>
        <p:txBody>
          <a:bodyPr>
            <a:normAutofit/>
          </a:bodyPr>
          <a:lstStyle/>
          <a:p>
            <a:r>
              <a:rPr lang="en-US" dirty="0" err="1"/>
              <a:t>Klijent</a:t>
            </a:r>
            <a:r>
              <a:rPr lang="en-US" dirty="0"/>
              <a:t> </a:t>
            </a:r>
            <a:r>
              <a:rPr lang="en-US" dirty="0" err="1"/>
              <a:t>komunicira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postojecim</a:t>
            </a:r>
            <a:r>
              <a:rPr lang="en-US" dirty="0"/>
              <a:t> Gateway </a:t>
            </a:r>
            <a:r>
              <a:rPr lang="en-US" dirty="0" err="1"/>
              <a:t>servisom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prvog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  <a:p>
            <a:r>
              <a:rPr lang="en-US" dirty="0" err="1"/>
              <a:t>Simuliranje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se moze </a:t>
            </a:r>
            <a:r>
              <a:rPr lang="en-US" dirty="0" err="1"/>
              <a:t>odraditi</a:t>
            </a:r>
            <a:r>
              <a:rPr lang="en-US" dirty="0"/>
              <a:t> </a:t>
            </a:r>
            <a:r>
              <a:rPr lang="en-US" dirty="0" err="1"/>
              <a:t>pozivom</a:t>
            </a:r>
            <a:r>
              <a:rPr lang="en-US" dirty="0"/>
              <a:t> API </a:t>
            </a:r>
            <a:r>
              <a:rPr lang="en-US" dirty="0" err="1"/>
              <a:t>funkcije</a:t>
            </a:r>
            <a:r>
              <a:rPr lang="en-US" dirty="0"/>
              <a:t> </a:t>
            </a:r>
          </a:p>
          <a:p>
            <a:r>
              <a:rPr lang="en-US" dirty="0" err="1"/>
              <a:t>Ocitane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Gateway salje Analytics </a:t>
            </a:r>
            <a:r>
              <a:rPr lang="en-US" dirty="0" err="1"/>
              <a:t>servisu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MQTT </a:t>
            </a:r>
            <a:r>
              <a:rPr lang="en-US" dirty="0" err="1"/>
              <a:t>protokola</a:t>
            </a:r>
            <a:r>
              <a:rPr lang="en-US" dirty="0"/>
              <a:t> </a:t>
            </a:r>
            <a:r>
              <a:rPr lang="en-US" dirty="0" err="1"/>
              <a:t>koriscenjem</a:t>
            </a:r>
            <a:r>
              <a:rPr lang="en-US" dirty="0"/>
              <a:t> </a:t>
            </a:r>
            <a:r>
              <a:rPr lang="en-US" dirty="0" err="1"/>
              <a:t>Mosquitto</a:t>
            </a:r>
            <a:r>
              <a:rPr lang="en-US" dirty="0"/>
              <a:t> </a:t>
            </a:r>
            <a:r>
              <a:rPr lang="en-US" dirty="0" err="1"/>
              <a:t>implementaciju</a:t>
            </a:r>
            <a:endParaRPr lang="en-US" dirty="0"/>
          </a:p>
          <a:p>
            <a:r>
              <a:rPr lang="en-US" dirty="0"/>
              <a:t>Analytics </a:t>
            </a:r>
            <a:r>
              <a:rPr lang="en-US" dirty="0" err="1"/>
              <a:t>servis</a:t>
            </a:r>
            <a:r>
              <a:rPr lang="en-US" dirty="0"/>
              <a:t> je </a:t>
            </a:r>
            <a:r>
              <a:rPr lang="en-US" dirty="0" err="1"/>
              <a:t>pisan</a:t>
            </a:r>
            <a:r>
              <a:rPr lang="en-US" dirty="0"/>
              <a:t> je </a:t>
            </a:r>
            <a:r>
              <a:rPr lang="en-US" dirty="0" err="1"/>
              <a:t>takodje</a:t>
            </a:r>
            <a:r>
              <a:rPr lang="en-US" dirty="0"/>
              <a:t> </a:t>
            </a:r>
            <a:r>
              <a:rPr lang="en-US" dirty="0" err="1"/>
              <a:t>pisan</a:t>
            </a:r>
            <a:r>
              <a:rPr lang="en-US" dirty="0"/>
              <a:t> u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  <a:p>
            <a:r>
              <a:rPr lang="en-US" dirty="0"/>
              <a:t>On </a:t>
            </a:r>
            <a:r>
              <a:rPr lang="en-US" dirty="0" err="1"/>
              <a:t>prosledjuje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eKuiperu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MQTT </a:t>
            </a:r>
            <a:r>
              <a:rPr lang="en-US" dirty="0" err="1"/>
              <a:t>protokla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analizu</a:t>
            </a:r>
            <a:endParaRPr lang="en-US" dirty="0"/>
          </a:p>
          <a:p>
            <a:r>
              <a:rPr lang="en-US" dirty="0"/>
              <a:t>Za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predstavljaju</a:t>
            </a:r>
            <a:r>
              <a:rPr lang="en-US" dirty="0"/>
              <a:t> los </a:t>
            </a:r>
            <a:r>
              <a:rPr lang="en-US" dirty="0" err="1"/>
              <a:t>kvalitet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 </a:t>
            </a:r>
            <a:r>
              <a:rPr lang="en-US" dirty="0" err="1"/>
              <a:t>eKuiper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MQTT vraca </a:t>
            </a:r>
            <a:r>
              <a:rPr lang="en-US" dirty="0" err="1"/>
              <a:t>odgovor</a:t>
            </a:r>
            <a:r>
              <a:rPr lang="en-US" dirty="0"/>
              <a:t> Analytics </a:t>
            </a:r>
            <a:r>
              <a:rPr lang="en-US" dirty="0" err="1"/>
              <a:t>servisu</a:t>
            </a:r>
            <a:r>
              <a:rPr lang="en-US" dirty="0"/>
              <a:t>.</a:t>
            </a:r>
          </a:p>
          <a:p>
            <a:r>
              <a:rPr lang="en-US" dirty="0"/>
              <a:t>Analytics </a:t>
            </a:r>
            <a:r>
              <a:rPr lang="en-US" dirty="0" err="1"/>
              <a:t>perzistira</a:t>
            </a:r>
            <a:r>
              <a:rPr lang="en-US" dirty="0"/>
              <a:t> </a:t>
            </a:r>
            <a:r>
              <a:rPr lang="en-US" dirty="0" err="1"/>
              <a:t>primljene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u </a:t>
            </a:r>
            <a:r>
              <a:rPr lang="en-US" dirty="0" err="1"/>
              <a:t>InfluxDb</a:t>
            </a:r>
            <a:r>
              <a:rPr lang="en-US" dirty="0"/>
              <a:t> </a:t>
            </a:r>
            <a:r>
              <a:rPr lang="en-US" dirty="0" err="1"/>
              <a:t>bazi</a:t>
            </a:r>
            <a:r>
              <a:rPr lang="en-US" dirty="0"/>
              <a:t>. I salje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gRPC</a:t>
            </a:r>
            <a:r>
              <a:rPr lang="en-US" dirty="0"/>
              <a:t>-a obavestenje Notification </a:t>
            </a:r>
            <a:r>
              <a:rPr lang="en-US" dirty="0" err="1"/>
              <a:t>servisu</a:t>
            </a:r>
            <a:r>
              <a:rPr lang="en-US" dirty="0"/>
              <a:t> o </a:t>
            </a:r>
            <a:r>
              <a:rPr lang="en-US" dirty="0" err="1"/>
              <a:t>kvalitetu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.</a:t>
            </a:r>
          </a:p>
          <a:p>
            <a:r>
              <a:rPr lang="en-US" dirty="0"/>
              <a:t>Notification </a:t>
            </a:r>
            <a:r>
              <a:rPr lang="en-US" dirty="0" err="1"/>
              <a:t>servis</a:t>
            </a:r>
            <a:r>
              <a:rPr lang="en-US" dirty="0"/>
              <a:t> je </a:t>
            </a:r>
            <a:r>
              <a:rPr lang="en-US" dirty="0" err="1"/>
              <a:t>pisan</a:t>
            </a:r>
            <a:r>
              <a:rPr lang="en-US" dirty="0"/>
              <a:t> u </a:t>
            </a:r>
            <a:r>
              <a:rPr lang="en-US" dirty="0" err="1"/>
              <a:t>Javascript</a:t>
            </a:r>
            <a:r>
              <a:rPr lang="en-US" dirty="0"/>
              <a:t>-u </a:t>
            </a:r>
            <a:r>
              <a:rPr lang="en-US" dirty="0" err="1"/>
              <a:t>koriscenjem</a:t>
            </a:r>
            <a:r>
              <a:rPr lang="en-US" dirty="0"/>
              <a:t> Node.js framework-a.</a:t>
            </a:r>
          </a:p>
        </p:txBody>
      </p:sp>
    </p:spTree>
    <p:extLst>
      <p:ext uri="{BB962C8B-B14F-4D97-AF65-F5344CB8AC3E}">
        <p14:creationId xmlns:p14="http://schemas.microsoft.com/office/powerpoint/2010/main" val="330703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BA27-A388-4698-B8CB-23CC6541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308" y="64955"/>
            <a:ext cx="8911687" cy="1280890"/>
          </a:xfrm>
        </p:spPr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2 – </a:t>
            </a:r>
            <a:r>
              <a:rPr lang="en-US" dirty="0" err="1"/>
              <a:t>eKuiper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CAC5EA-7DA9-4885-9DBF-929C28196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263" y="746124"/>
            <a:ext cx="5214626" cy="44607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C6DC27-BCC5-4774-9910-B2B1BC182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784" y="3991232"/>
            <a:ext cx="7030431" cy="2438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05C474-D945-43EC-9E4E-26CB9F8E4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889" y="746124"/>
            <a:ext cx="6087325" cy="324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58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4B6F-5197-4A6C-A898-C229B208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20985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2 – </a:t>
            </a:r>
            <a:r>
              <a:rPr lang="en-US" dirty="0" err="1"/>
              <a:t>Simulacija</a:t>
            </a:r>
            <a:r>
              <a:rPr lang="en-US" dirty="0"/>
              <a:t> </a:t>
            </a:r>
            <a:r>
              <a:rPr lang="en-US" dirty="0" err="1"/>
              <a:t>senzora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7A06E8-7BD4-4D5A-9E33-207EED4CD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907" y="1028868"/>
            <a:ext cx="6138186" cy="5608147"/>
          </a:xfrm>
        </p:spPr>
      </p:pic>
    </p:spTree>
    <p:extLst>
      <p:ext uri="{BB962C8B-B14F-4D97-AF65-F5344CB8AC3E}">
        <p14:creationId xmlns:p14="http://schemas.microsoft.com/office/powerpoint/2010/main" val="2700596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9E94-692B-41EB-A471-FFD5C29B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259" y="624110"/>
            <a:ext cx="10664353" cy="1280890"/>
          </a:xfrm>
        </p:spPr>
        <p:txBody>
          <a:bodyPr anchor="ctr"/>
          <a:lstStyle/>
          <a:p>
            <a:pPr algn="ctr"/>
            <a:r>
              <a:rPr lang="en-US" dirty="0" err="1"/>
              <a:t>Resursi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B006F-9DFE-44D4-9E1F-36D0C858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259" y="2133600"/>
            <a:ext cx="10664353" cy="3777622"/>
          </a:xfrm>
        </p:spPr>
        <p:txBody>
          <a:bodyPr/>
          <a:lstStyle/>
          <a:p>
            <a:r>
              <a:rPr lang="en-US" dirty="0"/>
              <a:t>Lyrics text – public API - </a:t>
            </a:r>
            <a:r>
              <a:rPr lang="en-US" dirty="0">
                <a:hlinkClick r:id="rId2"/>
              </a:rPr>
              <a:t>https://lyricsovh.docs.apiary.io/#</a:t>
            </a:r>
            <a:r>
              <a:rPr lang="en-US" dirty="0"/>
              <a:t> </a:t>
            </a:r>
          </a:p>
          <a:p>
            <a:r>
              <a:rPr lang="en-US" dirty="0"/>
              <a:t>Spotify Songs Dataset – </a:t>
            </a:r>
            <a:r>
              <a:rPr lang="en-US" dirty="0" err="1"/>
              <a:t>Projeakt</a:t>
            </a:r>
            <a:r>
              <a:rPr lang="en-US" dirty="0"/>
              <a:t> 1 - </a:t>
            </a:r>
            <a:r>
              <a:rPr lang="en-US" dirty="0">
                <a:hlinkClick r:id="rId3"/>
              </a:rPr>
              <a:t>https://www.kaggle.com/datasets/leonardopena/top50spotify2019</a:t>
            </a:r>
            <a:endParaRPr lang="en-US" dirty="0"/>
          </a:p>
          <a:p>
            <a:r>
              <a:rPr lang="en-US" dirty="0"/>
              <a:t>Agriculture Soil Dataset – </a:t>
            </a:r>
            <a:r>
              <a:rPr lang="en-US" dirty="0" err="1"/>
              <a:t>Projekat</a:t>
            </a:r>
            <a:r>
              <a:rPr lang="en-US" dirty="0"/>
              <a:t> 2 - </a:t>
            </a:r>
            <a:r>
              <a:rPr lang="en-US" dirty="0">
                <a:hlinkClick r:id="rId4"/>
              </a:rPr>
              <a:t>https://www.kaggle.com/datasets/siddharthss/crop-recommendation-dataset?resource=download</a:t>
            </a:r>
            <a:endParaRPr lang="en-US" dirty="0"/>
          </a:p>
          <a:p>
            <a:r>
              <a:rPr lang="en-US" dirty="0"/>
              <a:t>Irrigation Dataset – </a:t>
            </a:r>
            <a:r>
              <a:rPr lang="en-US" dirty="0" err="1"/>
              <a:t>Projekat</a:t>
            </a:r>
            <a:r>
              <a:rPr lang="en-US" dirty="0"/>
              <a:t> 3 - </a:t>
            </a:r>
            <a:r>
              <a:rPr lang="en-US" dirty="0">
                <a:hlinkClick r:id="rId5"/>
              </a:rPr>
              <a:t>https://www.kaggle.com/datasets/nelakurthisudheer/dataset-for-predicting-watering-the-plants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632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79" y="624110"/>
            <a:ext cx="10355434" cy="1280890"/>
          </a:xfrm>
        </p:spPr>
        <p:txBody>
          <a:bodyPr/>
          <a:lstStyle/>
          <a:p>
            <a:pPr algn="ctr"/>
            <a:r>
              <a:rPr lang="sr-Latn-RS" dirty="0"/>
              <a:t>Projekat 1 – Ideja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71C5-E95C-4B39-BC63-EE4A0E20B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508" y="2133600"/>
            <a:ext cx="9478104" cy="3777622"/>
          </a:xfrm>
        </p:spPr>
        <p:txBody>
          <a:bodyPr/>
          <a:lstStyle/>
          <a:p>
            <a:r>
              <a:rPr lang="sr-Latn-RS" dirty="0"/>
              <a:t>Ideja prvog projekta je aplikacija koja pribavlja podatke o pesmama zajedno sa njihovim tekstovima.</a:t>
            </a:r>
          </a:p>
          <a:p>
            <a:r>
              <a:rPr lang="sr-Latn-RS" dirty="0"/>
              <a:t>Tekst (lyrics) pesme se pribavlja korišćenjem javnog API-ja – Lyrics.ovh</a:t>
            </a:r>
          </a:p>
          <a:p>
            <a:r>
              <a:rPr lang="sr-Latn-RS" dirty="0"/>
              <a:t>Ostali podaci su pozajmljeni iz .csv dataset-a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8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897" y="624110"/>
            <a:ext cx="10503715" cy="1280890"/>
          </a:xfrm>
        </p:spPr>
        <p:txBody>
          <a:bodyPr/>
          <a:lstStyle/>
          <a:p>
            <a:pPr algn="ctr"/>
            <a:r>
              <a:rPr lang="sr-Latn-RS" dirty="0"/>
              <a:t>Projekat 1 – Arhitektura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7A2199-1DBF-4E80-9782-648DEDD9A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337" y="1445532"/>
            <a:ext cx="6851326" cy="4788358"/>
          </a:xfrm>
        </p:spPr>
      </p:pic>
    </p:spTree>
    <p:extLst>
      <p:ext uri="{BB962C8B-B14F-4D97-AF65-F5344CB8AC3E}">
        <p14:creationId xmlns:p14="http://schemas.microsoft.com/office/powerpoint/2010/main" val="160571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969" y="624110"/>
            <a:ext cx="10466644" cy="1280890"/>
          </a:xfrm>
        </p:spPr>
        <p:txBody>
          <a:bodyPr/>
          <a:lstStyle/>
          <a:p>
            <a:pPr algn="ctr"/>
            <a:r>
              <a:rPr lang="sr-Latn-RS" dirty="0"/>
              <a:t>Projekat 1 – Arhitektura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A69CE-177C-479F-AA08-8BCA1555F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6572" y="2133600"/>
            <a:ext cx="9268039" cy="3777622"/>
          </a:xfrm>
        </p:spPr>
        <p:txBody>
          <a:bodyPr/>
          <a:lstStyle/>
          <a:p>
            <a:r>
              <a:rPr lang="en-US" dirty="0" err="1"/>
              <a:t>Klijent</a:t>
            </a:r>
            <a:r>
              <a:rPr lang="en-US" dirty="0"/>
              <a:t> </a:t>
            </a:r>
            <a:r>
              <a:rPr lang="en-US" dirty="0" err="1"/>
              <a:t>komunicira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sistemom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API Gateway-a </a:t>
            </a:r>
            <a:r>
              <a:rPr lang="en-US" dirty="0" err="1"/>
              <a:t>pisanog</a:t>
            </a:r>
            <a:r>
              <a:rPr lang="en-US" dirty="0"/>
              <a:t> u </a:t>
            </a:r>
            <a:r>
              <a:rPr lang="en-US" dirty="0" err="1"/>
              <a:t>.Net</a:t>
            </a:r>
            <a:r>
              <a:rPr lang="en-US" dirty="0"/>
              <a:t> framework-u za C#.</a:t>
            </a:r>
          </a:p>
          <a:p>
            <a:r>
              <a:rPr lang="en-US" dirty="0"/>
              <a:t>API Gateway </a:t>
            </a:r>
            <a:r>
              <a:rPr lang="en-US" dirty="0" err="1"/>
              <a:t>prosledjuje</a:t>
            </a:r>
            <a:r>
              <a:rPr lang="en-US" dirty="0"/>
              <a:t> </a:t>
            </a:r>
            <a:r>
              <a:rPr lang="en-US" dirty="0" err="1"/>
              <a:t>zahteve</a:t>
            </a:r>
            <a:r>
              <a:rPr lang="en-US" dirty="0"/>
              <a:t> </a:t>
            </a:r>
            <a:r>
              <a:rPr lang="en-US" dirty="0" err="1"/>
              <a:t>pomocu</a:t>
            </a:r>
            <a:r>
              <a:rPr lang="en-US" dirty="0"/>
              <a:t> REST </a:t>
            </a:r>
            <a:r>
              <a:rPr lang="en-US" dirty="0" err="1"/>
              <a:t>principa</a:t>
            </a:r>
            <a:r>
              <a:rPr lang="en-US" dirty="0"/>
              <a:t> do DB </a:t>
            </a:r>
            <a:r>
              <a:rPr lang="en-US" dirty="0" err="1"/>
              <a:t>servisa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komunicira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MongoDB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bazom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</a:t>
            </a:r>
          </a:p>
          <a:p>
            <a:r>
              <a:rPr lang="en-US" dirty="0" err="1"/>
              <a:t>Mapiranje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komunikacija</a:t>
            </a:r>
            <a:r>
              <a:rPr lang="en-US" dirty="0"/>
              <a:t> DB </a:t>
            </a:r>
            <a:r>
              <a:rPr lang="en-US" dirty="0" err="1"/>
              <a:t>servisa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Mongo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odradjena</a:t>
            </a:r>
            <a:r>
              <a:rPr lang="en-US" dirty="0"/>
              <a:t> je </a:t>
            </a:r>
            <a:r>
              <a:rPr lang="en-US" dirty="0" err="1"/>
              <a:t>koriscenjem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paketa</a:t>
            </a:r>
            <a:r>
              <a:rPr lang="en-US" dirty="0"/>
              <a:t> Mongoose.</a:t>
            </a:r>
          </a:p>
          <a:p>
            <a:r>
              <a:rPr lang="en-US" dirty="0"/>
              <a:t>API Gateway </a:t>
            </a:r>
            <a:r>
              <a:rPr lang="en-US" dirty="0" err="1"/>
              <a:t>pribavlja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pesme</a:t>
            </a:r>
            <a:r>
              <a:rPr lang="en-US" dirty="0"/>
              <a:t> od </a:t>
            </a:r>
            <a:r>
              <a:rPr lang="en-US" dirty="0" err="1"/>
              <a:t>javnog</a:t>
            </a:r>
            <a:r>
              <a:rPr lang="en-US" dirty="0"/>
              <a:t> API-ja </a:t>
            </a:r>
            <a:r>
              <a:rPr lang="en-US" dirty="0" err="1"/>
              <a:t>takodje</a:t>
            </a:r>
            <a:r>
              <a:rPr lang="en-US" dirty="0"/>
              <a:t> </a:t>
            </a:r>
            <a:r>
              <a:rPr lang="en-US" dirty="0" err="1"/>
              <a:t>pomocu</a:t>
            </a:r>
            <a:r>
              <a:rPr lang="en-US" dirty="0"/>
              <a:t> REST-a.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1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E6D7-5847-4365-B698-9670C025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31" y="624110"/>
            <a:ext cx="10627282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1 – Swagger UI 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D65688-E3C4-41BA-AD07-3D302ECFC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475" y="1696694"/>
            <a:ext cx="7099050" cy="3785887"/>
          </a:xfrm>
        </p:spPr>
      </p:pic>
    </p:spTree>
    <p:extLst>
      <p:ext uri="{BB962C8B-B14F-4D97-AF65-F5344CB8AC3E}">
        <p14:creationId xmlns:p14="http://schemas.microsoft.com/office/powerpoint/2010/main" val="366439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E6D7-5847-4365-B698-9670C025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31" y="624110"/>
            <a:ext cx="10627282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1 – </a:t>
            </a:r>
            <a:r>
              <a:rPr lang="en-US" dirty="0" err="1"/>
              <a:t>Populacija</a:t>
            </a:r>
            <a:r>
              <a:rPr lang="en-US" dirty="0"/>
              <a:t> </a:t>
            </a:r>
            <a:r>
              <a:rPr lang="en-US" dirty="0" err="1"/>
              <a:t>baze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783BD5-9C54-4FDF-859A-DF66A553F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481" y="1567107"/>
            <a:ext cx="6607906" cy="4666783"/>
          </a:xfrm>
        </p:spPr>
      </p:pic>
    </p:spTree>
    <p:extLst>
      <p:ext uri="{BB962C8B-B14F-4D97-AF65-F5344CB8AC3E}">
        <p14:creationId xmlns:p14="http://schemas.microsoft.com/office/powerpoint/2010/main" val="65715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9EC4-7661-4996-9A98-2DA7BA81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1 – Primer API </a:t>
            </a:r>
            <a:r>
              <a:rPr lang="en-US" dirty="0" err="1"/>
              <a:t>poziva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28773-E8B9-42D9-942C-9168C4CFB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334432"/>
            <a:ext cx="10441969" cy="4577418"/>
          </a:xfrm>
        </p:spPr>
      </p:pic>
    </p:spTree>
    <p:extLst>
      <p:ext uri="{BB962C8B-B14F-4D97-AF65-F5344CB8AC3E}">
        <p14:creationId xmlns:p14="http://schemas.microsoft.com/office/powerpoint/2010/main" val="261911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AE93-FDA8-485F-B999-ECF91AD2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465" y="624110"/>
            <a:ext cx="10380147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2 – </a:t>
            </a:r>
            <a:r>
              <a:rPr lang="en-US" dirty="0" err="1"/>
              <a:t>Ideja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495B9-0E13-4DEB-B9F9-A7490B8D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465" y="2133600"/>
            <a:ext cx="10380147" cy="3777622"/>
          </a:xfrm>
        </p:spPr>
        <p:txBody>
          <a:bodyPr/>
          <a:lstStyle/>
          <a:p>
            <a:r>
              <a:rPr lang="sr-Latn-RS" dirty="0"/>
              <a:t>Ideja </a:t>
            </a:r>
            <a:r>
              <a:rPr lang="en-US" dirty="0" err="1"/>
              <a:t>drugog</a:t>
            </a:r>
            <a:r>
              <a:rPr lang="sr-Latn-RS" dirty="0"/>
              <a:t> projekta je aplikacija koja pribavlja podatke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</a:t>
            </a:r>
            <a:r>
              <a:rPr lang="sr-Latn-RS" dirty="0"/>
              <a:t>o</a:t>
            </a:r>
            <a:r>
              <a:rPr lang="en-US" dirty="0"/>
              <a:t> </a:t>
            </a:r>
            <a:r>
              <a:rPr lang="en-US" dirty="0" err="1"/>
              <a:t>kvalitetu</a:t>
            </a:r>
            <a:r>
              <a:rPr lang="sr-Latn-RS" dirty="0"/>
              <a:t> </a:t>
            </a:r>
            <a:r>
              <a:rPr lang="en-US" dirty="0" err="1"/>
              <a:t>zemljista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vrsi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 </a:t>
            </a:r>
            <a:r>
              <a:rPr lang="en-US" dirty="0" err="1"/>
              <a:t>prikupljenih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U </a:t>
            </a:r>
            <a:r>
              <a:rPr lang="en-US" dirty="0" err="1"/>
              <a:t>zavisnosti</a:t>
            </a:r>
            <a:r>
              <a:rPr lang="en-US" dirty="0"/>
              <a:t> od </a:t>
            </a:r>
            <a:r>
              <a:rPr lang="en-US" dirty="0" err="1"/>
              <a:t>prikupljenih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zemljiste</a:t>
            </a:r>
            <a:r>
              <a:rPr lang="en-US" dirty="0"/>
              <a:t> moze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kvalitetno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nekvalitetno</a:t>
            </a:r>
            <a:r>
              <a:rPr lang="en-US" dirty="0"/>
              <a:t>.  U </a:t>
            </a:r>
            <a:r>
              <a:rPr lang="en-US" dirty="0" err="1"/>
              <a:t>slucaju</a:t>
            </a:r>
            <a:r>
              <a:rPr lang="en-US" dirty="0"/>
              <a:t> da </a:t>
            </a:r>
            <a:r>
              <a:rPr lang="en-US" dirty="0" err="1"/>
              <a:t>kvalitet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dobar</a:t>
            </a:r>
            <a:r>
              <a:rPr lang="en-US" dirty="0"/>
              <a:t>, </a:t>
            </a:r>
            <a:r>
              <a:rPr lang="en-US" dirty="0" err="1"/>
              <a:t>belezi</a:t>
            </a:r>
            <a:r>
              <a:rPr lang="en-US" dirty="0"/>
              <a:t> se </a:t>
            </a:r>
            <a:r>
              <a:rPr lang="en-US" dirty="0" err="1"/>
              <a:t>takav</a:t>
            </a:r>
            <a:r>
              <a:rPr lang="en-US" dirty="0"/>
              <a:t> </a:t>
            </a:r>
            <a:r>
              <a:rPr lang="en-US" dirty="0" err="1"/>
              <a:t>podatak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obavestava</a:t>
            </a:r>
            <a:r>
              <a:rPr lang="en-US" dirty="0"/>
              <a:t> </a:t>
            </a:r>
            <a:r>
              <a:rPr lang="en-US" dirty="0" err="1"/>
              <a:t>klijent</a:t>
            </a:r>
            <a:r>
              <a:rPr lang="en-US" dirty="0"/>
              <a:t>. </a:t>
            </a:r>
          </a:p>
          <a:p>
            <a:r>
              <a:rPr lang="en-US" dirty="0" err="1"/>
              <a:t>Simulacija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se moze </a:t>
            </a:r>
            <a:r>
              <a:rPr lang="en-US" dirty="0" err="1"/>
              <a:t>pokrenuti</a:t>
            </a:r>
            <a:r>
              <a:rPr lang="en-US" dirty="0"/>
              <a:t> API </a:t>
            </a:r>
            <a:r>
              <a:rPr lang="en-US" dirty="0" err="1"/>
              <a:t>pozivom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14917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897" y="624110"/>
            <a:ext cx="10503715" cy="1280890"/>
          </a:xfrm>
        </p:spPr>
        <p:txBody>
          <a:bodyPr/>
          <a:lstStyle/>
          <a:p>
            <a:pPr algn="ctr"/>
            <a:r>
              <a:rPr lang="sr-Latn-RS" dirty="0"/>
              <a:t>Projekat </a:t>
            </a:r>
            <a:r>
              <a:rPr lang="en-US" dirty="0"/>
              <a:t>2</a:t>
            </a:r>
            <a:r>
              <a:rPr lang="sr-Latn-RS" dirty="0"/>
              <a:t> – Arhitektura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CE35A8-51DA-4058-9996-8F88AE014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755" y="1418545"/>
            <a:ext cx="7834489" cy="4815345"/>
          </a:xfrm>
        </p:spPr>
      </p:pic>
    </p:spTree>
    <p:extLst>
      <p:ext uri="{BB962C8B-B14F-4D97-AF65-F5344CB8AC3E}">
        <p14:creationId xmlns:p14="http://schemas.microsoft.com/office/powerpoint/2010/main" val="12086908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3170</TotalTime>
  <Words>388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Servisno-orijentisane arhitekture – Projekti</vt:lpstr>
      <vt:lpstr>Projekat 1 – Ideja </vt:lpstr>
      <vt:lpstr>Projekat 1 – Arhitektura</vt:lpstr>
      <vt:lpstr>Projekat 1 – Arhitektura</vt:lpstr>
      <vt:lpstr>Projekat 1 – Swagger UI  </vt:lpstr>
      <vt:lpstr>Projekat 1 – Populacija baze</vt:lpstr>
      <vt:lpstr>Projekat 1 – Primer API poziva </vt:lpstr>
      <vt:lpstr>Projekat 2 – Ideja </vt:lpstr>
      <vt:lpstr>Projekat 2 – Arhitektura</vt:lpstr>
      <vt:lpstr>Projekat 2 – Arhitektura</vt:lpstr>
      <vt:lpstr>Projekat 2 – eKuiper </vt:lpstr>
      <vt:lpstr>Projekat 2 – Simulacija senzora</vt:lpstr>
      <vt:lpstr>Resursi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Servisno-orijentisane arhitekture – Projekti</dc:title>
  <dc:creator>Dimitrije Mitic</dc:creator>
  <cp:lastModifiedBy>Dimitrije Mitic</cp:lastModifiedBy>
  <cp:revision>18</cp:revision>
  <dcterms:created xsi:type="dcterms:W3CDTF">2022-08-04T17:59:25Z</dcterms:created>
  <dcterms:modified xsi:type="dcterms:W3CDTF">2022-08-06T23:08:32Z</dcterms:modified>
</cp:coreProperties>
</file>