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2" r:id="rId9"/>
    <p:sldId id="263" r:id="rId10"/>
    <p:sldId id="264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66" d="100"/>
          <a:sy n="66" d="100"/>
        </p:scale>
        <p:origin x="7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6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1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onardopena/top50spotify2019" TargetMode="External"/><Relationship Id="rId7" Type="http://schemas.openxmlformats.org/officeDocument/2006/relationships/hyperlink" Target="https://jonamiki.com/2020/08/26/edgex-foundry-hands-on-tutorial/" TargetMode="External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nelakurthisudheer/dataset-for-predicting-watering-the-plants" TargetMode="External"/><Relationship Id="rId5" Type="http://schemas.openxmlformats.org/officeDocument/2006/relationships/hyperlink" Target="https://github.com/sssteeefaaan/SOA-Projekat/tree/main/Projekat%20II" TargetMode="External"/><Relationship Id="rId4" Type="http://schemas.openxmlformats.org/officeDocument/2006/relationships/hyperlink" Target="https://www.kaggle.com/datasets/siddharthss/crop-recommendation-dataset?resource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E22-077A-4649-94C9-4E1DC92F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– </a:t>
            </a:r>
            <a:r>
              <a:rPr lang="en-US" dirty="0" err="1"/>
              <a:t>Projekti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BC-3053-4C3A-A92C-4B8E74A9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 </a:t>
            </a:r>
            <a:r>
              <a:rPr lang="en-US" dirty="0" err="1"/>
              <a:t>Miti</a:t>
            </a:r>
            <a:r>
              <a:rPr lang="sr-Latn-RS" dirty="0"/>
              <a:t>ć 17274</a:t>
            </a:r>
          </a:p>
          <a:p>
            <a:r>
              <a:rPr lang="sr-Latn-RS" dirty="0"/>
              <a:t>Dimitrije Mitić 17269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15" y="437679"/>
            <a:ext cx="9230969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74F-A403-4528-811C-E0B47A26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799" y="1407851"/>
            <a:ext cx="9230968" cy="4354271"/>
          </a:xfrm>
        </p:spPr>
        <p:txBody>
          <a:bodyPr>
            <a:normAutofit/>
          </a:bodyPr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postojecim</a:t>
            </a:r>
            <a:r>
              <a:rPr lang="en-US" dirty="0"/>
              <a:t> Gateway </a:t>
            </a:r>
            <a:r>
              <a:rPr lang="en-US" dirty="0" err="1"/>
              <a:t>servisom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Simuliranje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odraditi</a:t>
            </a:r>
            <a:r>
              <a:rPr lang="en-US" dirty="0"/>
              <a:t> </a:t>
            </a:r>
            <a:r>
              <a:rPr lang="en-US" dirty="0" err="1"/>
              <a:t>pozivom</a:t>
            </a:r>
            <a:r>
              <a:rPr lang="en-US" dirty="0"/>
              <a:t> API </a:t>
            </a:r>
            <a:r>
              <a:rPr lang="en-US" dirty="0" err="1"/>
              <a:t>funkcije</a:t>
            </a:r>
            <a:r>
              <a:rPr lang="en-US" dirty="0"/>
              <a:t> </a:t>
            </a:r>
          </a:p>
          <a:p>
            <a:r>
              <a:rPr lang="en-US" dirty="0" err="1"/>
              <a:t>Ocitane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Gateway salje Analytics </a:t>
            </a:r>
            <a:r>
              <a:rPr lang="en-US" dirty="0" err="1"/>
              <a:t>servisu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  <a:p>
            <a:r>
              <a:rPr lang="en-US" dirty="0"/>
              <a:t>Analytics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je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On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eKuiperu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MQTT </a:t>
            </a:r>
            <a:r>
              <a:rPr lang="en-US" dirty="0" err="1"/>
              <a:t>protokla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los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eKuiper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vraca </a:t>
            </a:r>
            <a:r>
              <a:rPr lang="en-US" dirty="0" err="1"/>
              <a:t>odgovor</a:t>
            </a:r>
            <a:r>
              <a:rPr lang="en-US" dirty="0"/>
              <a:t> Analytics </a:t>
            </a:r>
            <a:r>
              <a:rPr lang="en-US" dirty="0" err="1"/>
              <a:t>servisu</a:t>
            </a:r>
            <a:r>
              <a:rPr lang="en-US" dirty="0"/>
              <a:t>.</a:t>
            </a:r>
          </a:p>
          <a:p>
            <a:r>
              <a:rPr lang="en-US" dirty="0"/>
              <a:t>Analytics </a:t>
            </a:r>
            <a:r>
              <a:rPr lang="en-US" dirty="0" err="1"/>
              <a:t>perzistira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. I salje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-a obavestenje Notification </a:t>
            </a:r>
            <a:r>
              <a:rPr lang="en-US" dirty="0" err="1"/>
              <a:t>servisu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</a:t>
            </a:r>
          </a:p>
          <a:p>
            <a:r>
              <a:rPr lang="en-US" dirty="0"/>
              <a:t>Notification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Javascript</a:t>
            </a:r>
            <a:r>
              <a:rPr lang="en-US" dirty="0"/>
              <a:t>-u </a:t>
            </a:r>
            <a:r>
              <a:rPr lang="en-US" dirty="0" err="1"/>
              <a:t>koriscenjem</a:t>
            </a:r>
            <a:r>
              <a:rPr lang="en-US" dirty="0"/>
              <a:t> Node.js framework-a.</a:t>
            </a:r>
          </a:p>
        </p:txBody>
      </p:sp>
    </p:spTree>
    <p:extLst>
      <p:ext uri="{BB962C8B-B14F-4D97-AF65-F5344CB8AC3E}">
        <p14:creationId xmlns:p14="http://schemas.microsoft.com/office/powerpoint/2010/main" val="330703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BA27-A388-4698-B8CB-23CC654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05679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eKuiper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AC5EA-7DA9-4885-9DBF-929C2819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63" y="746124"/>
            <a:ext cx="5214626" cy="4460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6DC27-BCC5-4774-9910-B2B1BC18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3991232"/>
            <a:ext cx="7030431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C474-D945-43EC-9E4E-26CB9F8E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889" y="746124"/>
            <a:ext cx="6087325" cy="3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B6F-5197-4A6C-A898-C229B20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098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A06E8-7BD4-4D5A-9E33-207EED4C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07" y="1028868"/>
            <a:ext cx="6138186" cy="5608147"/>
          </a:xfrm>
        </p:spPr>
      </p:pic>
    </p:spTree>
    <p:extLst>
      <p:ext uri="{BB962C8B-B14F-4D97-AF65-F5344CB8AC3E}">
        <p14:creationId xmlns:p14="http://schemas.microsoft.com/office/powerpoint/2010/main" val="270059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590-9C8A-4304-87FB-F542A3B8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3" y="380836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gRPC</a:t>
            </a:r>
            <a:r>
              <a:rPr lang="en-US" dirty="0"/>
              <a:t> proto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C944F-596F-800A-853D-AF6E92CB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91" y="1376389"/>
            <a:ext cx="4970850" cy="5237476"/>
          </a:xfrm>
        </p:spPr>
      </p:pic>
    </p:spTree>
    <p:extLst>
      <p:ext uri="{BB962C8B-B14F-4D97-AF65-F5344CB8AC3E}">
        <p14:creationId xmlns:p14="http://schemas.microsoft.com/office/powerpoint/2010/main" val="13209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A1C0-44F9-4A09-900A-F65B66D8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BF1D-807B-477A-9A07-2D0462FB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153" y="1587223"/>
            <a:ext cx="8915400" cy="3777622"/>
          </a:xfrm>
        </p:spPr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treceg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slicna</a:t>
            </a:r>
            <a:r>
              <a:rPr lang="en-US" dirty="0"/>
              <a:t> </a:t>
            </a:r>
            <a:r>
              <a:rPr lang="en-US" dirty="0" err="1"/>
              <a:t>ideji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cemu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datasetom</a:t>
            </a:r>
            <a:r>
              <a:rPr lang="en-US" dirty="0"/>
              <a:t>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tome da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odredjeni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vlaznosti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se ne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vec se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pumpa</a:t>
            </a:r>
            <a:r>
              <a:rPr lang="en-US" dirty="0"/>
              <a:t> za </a:t>
            </a:r>
            <a:r>
              <a:rPr lang="en-US" dirty="0" err="1"/>
              <a:t>vodu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regulise</a:t>
            </a:r>
            <a:r>
              <a:rPr lang="en-US" dirty="0"/>
              <a:t> </a:t>
            </a:r>
            <a:r>
              <a:rPr lang="en-US" dirty="0" err="1"/>
              <a:t>vlaznost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</a:p>
          <a:p>
            <a:r>
              <a:rPr lang="en-US" dirty="0"/>
              <a:t>Svi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generise</a:t>
            </a:r>
            <a:r>
              <a:rPr lang="en-US" dirty="0"/>
              <a:t> sensor se </a:t>
            </a:r>
            <a:r>
              <a:rPr lang="en-US" dirty="0" err="1"/>
              <a:t>pamte</a:t>
            </a:r>
            <a:r>
              <a:rPr lang="en-US" dirty="0"/>
              <a:t> u Time Series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moguc</a:t>
            </a:r>
            <a:r>
              <a:rPr lang="en-US" dirty="0"/>
              <a:t> je </a:t>
            </a:r>
            <a:r>
              <a:rPr lang="en-US" dirty="0" err="1"/>
              <a:t>graficki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.</a:t>
            </a:r>
          </a:p>
          <a:p>
            <a:r>
              <a:rPr lang="en-US" dirty="0" err="1"/>
              <a:t>Simulaciju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zamenjuje</a:t>
            </a:r>
            <a:r>
              <a:rPr lang="en-US" dirty="0"/>
              <a:t> </a:t>
            </a:r>
            <a:r>
              <a:rPr lang="en-US" dirty="0" err="1"/>
              <a:t>konzolna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ucitava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.csv dataset-a. </a:t>
            </a:r>
          </a:p>
        </p:txBody>
      </p:sp>
    </p:spTree>
    <p:extLst>
      <p:ext uri="{BB962C8B-B14F-4D97-AF65-F5344CB8AC3E}">
        <p14:creationId xmlns:p14="http://schemas.microsoft.com/office/powerpoint/2010/main" val="172705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123-7E28-4367-B50E-37E3CD5F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3189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Arhitektura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7606CF-1CEF-4554-85D4-6A775A62C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30" y="1248032"/>
            <a:ext cx="8018139" cy="4663818"/>
          </a:xfrm>
        </p:spPr>
      </p:pic>
    </p:spTree>
    <p:extLst>
      <p:ext uri="{BB962C8B-B14F-4D97-AF65-F5344CB8AC3E}">
        <p14:creationId xmlns:p14="http://schemas.microsoft.com/office/powerpoint/2010/main" val="41686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245-EA76-4FC2-A656-3834522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93" y="191521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Senzor</a:t>
            </a:r>
            <a:r>
              <a:rPr lang="en-US" dirty="0"/>
              <a:t> &amp; </a:t>
            </a:r>
            <a:r>
              <a:rPr lang="en-US" dirty="0" err="1"/>
              <a:t>Aktuator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8A8C6-688E-4616-94AA-3C6E48F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732570"/>
            <a:ext cx="9945488" cy="61254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3CBBE-A60C-4672-B750-514A8FDE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637" y="831966"/>
            <a:ext cx="4757656" cy="2652537"/>
          </a:xfrm>
        </p:spPr>
      </p:pic>
    </p:spTree>
    <p:extLst>
      <p:ext uri="{BB962C8B-B14F-4D97-AF65-F5344CB8AC3E}">
        <p14:creationId xmlns:p14="http://schemas.microsoft.com/office/powerpoint/2010/main" val="219518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19F7-C7D3-4CB7-B259-F8CACEAD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6456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Grafana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A25BE-B7D5-ECBF-B55C-F199D60D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144" y="1306606"/>
            <a:ext cx="8633709" cy="4730533"/>
          </a:xfrm>
        </p:spPr>
      </p:pic>
    </p:spTree>
    <p:extLst>
      <p:ext uri="{BB962C8B-B14F-4D97-AF65-F5344CB8AC3E}">
        <p14:creationId xmlns:p14="http://schemas.microsoft.com/office/powerpoint/2010/main" val="358987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94-692B-41EB-A471-FFD5C29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23" y="163002"/>
            <a:ext cx="10664353" cy="783776"/>
          </a:xfrm>
        </p:spPr>
        <p:txBody>
          <a:bodyPr anchor="ctr"/>
          <a:lstStyle/>
          <a:p>
            <a:pPr algn="ctr"/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06F-9DFE-44D4-9E1F-36D0C858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22" y="1320800"/>
            <a:ext cx="10328955" cy="4677508"/>
          </a:xfrm>
        </p:spPr>
        <p:txBody>
          <a:bodyPr>
            <a:normAutofit/>
          </a:bodyPr>
          <a:lstStyle/>
          <a:p>
            <a:r>
              <a:rPr lang="en-US" dirty="0"/>
              <a:t>Lyrics text – public API - </a:t>
            </a:r>
            <a:r>
              <a:rPr lang="en-US" dirty="0">
                <a:solidFill>
                  <a:srgbClr val="8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https://lyricsovh.docs.apiary.io/#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  <a:p>
            <a:r>
              <a:rPr lang="en-US" dirty="0"/>
              <a:t>Spotify Songs Dataset – </a:t>
            </a:r>
            <a:r>
              <a:rPr lang="en-US" dirty="0" err="1"/>
              <a:t>Projeakt</a:t>
            </a:r>
            <a:r>
              <a:rPr lang="en-US" dirty="0"/>
              <a:t> 1 - </a:t>
            </a:r>
            <a:r>
              <a:rPr lang="en-US" dirty="0">
                <a:solidFill>
                  <a:srgbClr val="8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https://www.kaggle.com/datasets/leonardopena/top50spotify2019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Agriculture Soil Dataset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solidFill>
                  <a:srgbClr val="8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https://www.kaggle.com/datasets/siddharthss/crop-recommendation-dataset?resource=download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Kuiper setup tutorial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solidFill>
                  <a:srgbClr val="8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https://github.com/sssteeefaaan/SOA-Projekat/tree/main/Projekat%20II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  <a:p>
            <a:r>
              <a:rPr lang="en-US" dirty="0"/>
              <a:t>Irrigation Dataset – </a:t>
            </a:r>
            <a:r>
              <a:rPr lang="en-US" dirty="0" err="1"/>
              <a:t>Projekat</a:t>
            </a:r>
            <a:r>
              <a:rPr lang="en-US" dirty="0"/>
              <a:t> 3 - </a:t>
            </a:r>
            <a:r>
              <a:rPr lang="en-US" dirty="0">
                <a:solidFill>
                  <a:srgbClr val="8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https://www.kaggle.com/datasets/nelakurthisudheer/dataset-for-predicting-watering-the-plants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  <a:p>
            <a:r>
              <a:rPr lang="en-US" dirty="0" err="1"/>
              <a:t>Edgex</a:t>
            </a:r>
            <a:r>
              <a:rPr lang="en-US" dirty="0"/>
              <a:t> setup tutorial – </a:t>
            </a:r>
            <a:r>
              <a:rPr lang="en-US" dirty="0" err="1"/>
              <a:t>Projekat</a:t>
            </a:r>
            <a:r>
              <a:rPr lang="en-US" dirty="0"/>
              <a:t> 3 - </a:t>
            </a:r>
            <a:r>
              <a:rPr lang="en-US" dirty="0">
                <a:solidFill>
                  <a:srgbClr val="8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https://jonamiki.com/2020/08/26/edgex-foundry-hands-on-tutorial/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3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83" y="508701"/>
            <a:ext cx="10355434" cy="1280890"/>
          </a:xfrm>
        </p:spPr>
        <p:txBody>
          <a:bodyPr/>
          <a:lstStyle/>
          <a:p>
            <a:pPr algn="ctr"/>
            <a:r>
              <a:rPr lang="sr-Latn-RS" dirty="0"/>
              <a:t>Projekat 1 – Ideja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1C5-E95C-4B39-BC63-EE4A0E20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398" y="1540189"/>
            <a:ext cx="9180845" cy="3777622"/>
          </a:xfrm>
        </p:spPr>
        <p:txBody>
          <a:bodyPr/>
          <a:lstStyle/>
          <a:p>
            <a:r>
              <a:rPr lang="sr-Latn-RS" dirty="0"/>
              <a:t>Ideja prvog projekta je aplikacija koja pribavlja podatke o pesmama zajedno sa njihovim tekstovima.</a:t>
            </a:r>
          </a:p>
          <a:p>
            <a:r>
              <a:rPr lang="sr-Latn-RS" dirty="0"/>
              <a:t>Tekst (lyrics) pesme se pribavlja korišćenjem javnog API-ja – Lyrics.ovh</a:t>
            </a:r>
          </a:p>
          <a:p>
            <a:r>
              <a:rPr lang="sr-Latn-RS" dirty="0"/>
              <a:t>Ostali podaci su pozajmljeni iz .csv dataset-a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6057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77" y="534933"/>
            <a:ext cx="10466644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9CE-177C-479F-AA08-8BCA1555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997" y="1620915"/>
            <a:ext cx="9268039" cy="3777622"/>
          </a:xfrm>
        </p:spPr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API Gateway-a </a:t>
            </a:r>
            <a:r>
              <a:rPr lang="en-US" dirty="0" err="1"/>
              <a:t>pisanog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framework-u za C#.</a:t>
            </a:r>
          </a:p>
          <a:p>
            <a:r>
              <a:rPr lang="en-US" dirty="0"/>
              <a:t>API Gateway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 </a:t>
            </a:r>
            <a:r>
              <a:rPr lang="en-US" dirty="0" err="1"/>
              <a:t>principa</a:t>
            </a:r>
            <a:r>
              <a:rPr lang="en-US" dirty="0"/>
              <a:t> do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je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Mongoose.</a:t>
            </a:r>
          </a:p>
          <a:p>
            <a:r>
              <a:rPr lang="en-US" dirty="0"/>
              <a:t>API Gateway </a:t>
            </a:r>
            <a:r>
              <a:rPr lang="en-US" dirty="0" err="1"/>
              <a:t>pribavlja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pesme</a:t>
            </a:r>
            <a:r>
              <a:rPr lang="en-US" dirty="0"/>
              <a:t> od </a:t>
            </a:r>
            <a:r>
              <a:rPr lang="en-US" dirty="0" err="1"/>
              <a:t>javnog</a:t>
            </a:r>
            <a:r>
              <a:rPr lang="en-US" dirty="0"/>
              <a:t> API-ja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Swagger UI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65688-E3C4-41BA-AD07-3D302ECF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75" y="1696694"/>
            <a:ext cx="7099050" cy="3785887"/>
          </a:xfrm>
        </p:spPr>
      </p:pic>
    </p:spTree>
    <p:extLst>
      <p:ext uri="{BB962C8B-B14F-4D97-AF65-F5344CB8AC3E}">
        <p14:creationId xmlns:p14="http://schemas.microsoft.com/office/powerpoint/2010/main" val="3664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783BD5-9C54-4FDF-859A-DF66A553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1567107"/>
            <a:ext cx="6607906" cy="4666783"/>
          </a:xfrm>
        </p:spPr>
      </p:pic>
    </p:spTree>
    <p:extLst>
      <p:ext uri="{BB962C8B-B14F-4D97-AF65-F5344CB8AC3E}">
        <p14:creationId xmlns:p14="http://schemas.microsoft.com/office/powerpoint/2010/main" val="6571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EC4-7661-4996-9A98-2DA7BA8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1 – Primer API </a:t>
            </a:r>
            <a:r>
              <a:rPr lang="en-US" dirty="0" err="1"/>
              <a:t>poziva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8773-E8B9-42D9-942C-9168C4C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34432"/>
            <a:ext cx="10441969" cy="4577418"/>
          </a:xfrm>
        </p:spPr>
      </p:pic>
    </p:spTree>
    <p:extLst>
      <p:ext uri="{BB962C8B-B14F-4D97-AF65-F5344CB8AC3E}">
        <p14:creationId xmlns:p14="http://schemas.microsoft.com/office/powerpoint/2010/main" val="2619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AE93-FDA8-485F-B999-ECF91AD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26" y="544211"/>
            <a:ext cx="1038014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5B9-0E13-4DEB-B9F9-A7490B8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202" y="1664475"/>
            <a:ext cx="9128365" cy="3777622"/>
          </a:xfrm>
        </p:spPr>
        <p:txBody>
          <a:bodyPr/>
          <a:lstStyle/>
          <a:p>
            <a:r>
              <a:rPr lang="sr-Latn-RS" dirty="0"/>
              <a:t>Ideja </a:t>
            </a:r>
            <a:r>
              <a:rPr lang="en-US" dirty="0" err="1"/>
              <a:t>drugog</a:t>
            </a:r>
            <a:r>
              <a:rPr lang="sr-Latn-RS" dirty="0"/>
              <a:t> projekta je aplikacija koja pribavlja podatke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sr-Latn-R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zemljiste</a:t>
            </a:r>
            <a:r>
              <a:rPr lang="en-US" dirty="0"/>
              <a:t> moze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kvalitetno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nekvalitetno</a:t>
            </a:r>
            <a:r>
              <a:rPr lang="en-US" dirty="0"/>
              <a:t>. 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belezi</a:t>
            </a:r>
            <a:r>
              <a:rPr lang="en-US" dirty="0"/>
              <a:t> se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. </a:t>
            </a:r>
          </a:p>
          <a:p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pokrenuti</a:t>
            </a:r>
            <a:r>
              <a:rPr lang="en-US" dirty="0"/>
              <a:t> API </a:t>
            </a:r>
            <a:r>
              <a:rPr lang="en-US" dirty="0" err="1"/>
              <a:t>pozivom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491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41" y="544211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35A8-51DA-4058-9996-8F88AE01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3" y="1498444"/>
            <a:ext cx="7834489" cy="4815345"/>
          </a:xfrm>
        </p:spPr>
      </p:pic>
    </p:spTree>
    <p:extLst>
      <p:ext uri="{BB962C8B-B14F-4D97-AF65-F5344CB8AC3E}">
        <p14:creationId xmlns:p14="http://schemas.microsoft.com/office/powerpoint/2010/main" val="1208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3789</TotalTime>
  <Words>537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Servisno-orijentisane arhitekture – Projekti</vt:lpstr>
      <vt:lpstr>Projekat 1 – Ideja </vt:lpstr>
      <vt:lpstr>Projekat 1 – Arhitektura</vt:lpstr>
      <vt:lpstr>Projekat 1 – Arhitektura</vt:lpstr>
      <vt:lpstr>Projekat 1 – Swagger UI  </vt:lpstr>
      <vt:lpstr>Projekat 1 – Populacija baze</vt:lpstr>
      <vt:lpstr>Projekat 1 – Primer API poziva </vt:lpstr>
      <vt:lpstr>Projekat 2 – Ideja </vt:lpstr>
      <vt:lpstr>Projekat 2 – Arhitektura</vt:lpstr>
      <vt:lpstr>Projekat 2 – Arhitektura</vt:lpstr>
      <vt:lpstr>Projekat 2 – eKuiper </vt:lpstr>
      <vt:lpstr>Projekat 2 – Simulacija senzora</vt:lpstr>
      <vt:lpstr>Projekat 2 – gRPC proto</vt:lpstr>
      <vt:lpstr>Projekat 3 – Ideja </vt:lpstr>
      <vt:lpstr>Projekat 3 – Arhitektura </vt:lpstr>
      <vt:lpstr>Projekat 3 – Senzor &amp; Aktuator</vt:lpstr>
      <vt:lpstr>Projekat 3 – Grafana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– Projekti</dc:title>
  <dc:creator>Dimitrije Mitic</dc:creator>
  <cp:lastModifiedBy>Dimitrije Mitic</cp:lastModifiedBy>
  <cp:revision>27</cp:revision>
  <dcterms:created xsi:type="dcterms:W3CDTF">2022-08-04T17:59:25Z</dcterms:created>
  <dcterms:modified xsi:type="dcterms:W3CDTF">2022-08-23T10:21:59Z</dcterms:modified>
</cp:coreProperties>
</file>