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43" y="624110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643" y="15569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08" y="64955"/>
            <a:ext cx="8911687" cy="1280890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gRPC</a:t>
            </a:r>
            <a:r>
              <a:rPr lang="en-US" dirty="0"/>
              <a:t> proto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944F-596F-800A-853D-AF6E92CB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34346"/>
            <a:ext cx="4970850" cy="5237476"/>
          </a:xfrm>
        </p:spPr>
      </p:pic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/>
              <a:t>Svi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Time Series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5FCF-FC51-44CE-81D8-44FF65EE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95167"/>
            <a:ext cx="8562403" cy="4552607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5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609B-1342-48F3-9621-08998F7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za </a:t>
            </a:r>
            <a:r>
              <a:rPr lang="en-US" dirty="0" err="1"/>
              <a:t>grafanu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8" y="2133600"/>
            <a:ext cx="947810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72" y="2133600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5" y="1418545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3330</TotalTime>
  <Words>499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– gRPC proto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Tea Mitic</cp:lastModifiedBy>
  <cp:revision>24</cp:revision>
  <dcterms:created xsi:type="dcterms:W3CDTF">2022-08-04T17:59:25Z</dcterms:created>
  <dcterms:modified xsi:type="dcterms:W3CDTF">2022-08-21T13:35:43Z</dcterms:modified>
</cp:coreProperties>
</file>