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</a:t>
            </a:r>
            <a:r>
              <a:rPr lang="en-US"/>
              <a:t>- </a:t>
            </a:r>
            <a:r>
              <a:rPr lang="en-US">
                <a:hlinkClick r:id="rId5"/>
              </a:rPr>
              <a:t>https://www.kaggle.com/datasets/nelakurthisudheer/dataset-for-predicting-watering-the-plants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624110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178" y="2133600"/>
            <a:ext cx="10355434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624110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8" y="2133600"/>
            <a:ext cx="10466644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/>
              <a:t>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Projekat1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624110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2133600"/>
            <a:ext cx="10380147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546" y="2133600"/>
            <a:ext cx="10689066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3061</TotalTime>
  <Words>275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Swagger UI  </vt:lpstr>
      <vt:lpstr>Projekat1 – Primer API poziva </vt:lpstr>
      <vt:lpstr>Projekat 2 – Ideja </vt:lpstr>
      <vt:lpstr>Projekat 2 – Arhitektura</vt:lpstr>
      <vt:lpstr>Projekat 2 – Arhitektura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Dimitrije Mitic</cp:lastModifiedBy>
  <cp:revision>13</cp:revision>
  <dcterms:created xsi:type="dcterms:W3CDTF">2022-08-04T17:59:25Z</dcterms:created>
  <dcterms:modified xsi:type="dcterms:W3CDTF">2022-08-06T21:20:23Z</dcterms:modified>
</cp:coreProperties>
</file>