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2.jpeg" ContentType="image/jpeg"/>
  <Override PartName="/ppt/media/image7.jpeg" ContentType="image/jpeg"/>
  <Override PartName="/ppt/media/image16.png" ContentType="image/png"/>
  <Override PartName="/ppt/media/image1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11.jpeg" ContentType="image/jpeg"/>
  <Override PartName="/ppt/media/image9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A8E0877-6018-43D6-8792-8D19D148A6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D405D-07CD-47E0-8F32-7A4010E4A429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484D13-F368-4C1F-B796-2EF84BF917C3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BD502D-C3DA-4887-9DB1-6006961C654E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D55D16-5D3D-44AA-B13F-EF14FF2BEDCC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D67C93-CC1F-412F-8B6A-48DE3E9ECD14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5E1307-23AC-4475-A896-E1F710F1EA7C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54E029-BA2C-423B-95DA-3610854DB66A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D17B4D-F58F-4AD0-80EB-5734800306F7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EE8664-22D1-4F5E-A991-A895F005F356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B9A99-1A0C-406D-8DB9-529CCD12E8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0B374-DCCF-42FF-85D6-0EAC42375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F598F-FDF4-4D51-B0F5-F4C391F279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F62E11-47F9-499E-864F-57D31E41C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3AADD-1E84-4437-A45F-3D04DAF9EF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E48699-B328-4360-9030-8146CEB2C5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3F4D1-719D-4FB2-8325-8F7AAB1859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EC9639-87DB-4052-AEED-1E1F5A267B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CD282-02B2-4510-A6A4-0C0CDD10E2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35D4A-8677-4ED3-9B92-E9EAD2D123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0134F-8FAE-407B-80AE-7CF52B851F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4B889-7BEA-49ED-861F-82D4A20853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B43061-2B50-4E08-83D8-26E2680531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D089CE-8529-4624-B7E5-FEB365DBD3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EACACB-DA2F-433F-BA9B-59C879C084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2B5B50-1C2A-4D23-8CCD-9A969CE4C2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10FAC6-3D42-4183-B015-098946D76C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28AD1F-D89E-4757-B228-AD67E50055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C1421C-6903-4819-9CA3-6F971B5FBE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C32881-1F4E-487F-B45B-4E1B1E31E3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CA3DAD-1F0C-4BF5-B3CD-D3AA5F9843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973589-F3B9-40B0-9099-87B762D485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279AE-D5B3-4C5C-AC00-D5FB16977C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CED8B5-6B98-415C-9100-D0CAA1C45A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BD7587-09D3-4EBD-8BF2-939A45FCE9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FF67D6-38CB-44F7-9293-A0EA9CFF43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CF0AE7-0C39-4D41-8447-3D73F54F1C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393C7F-A070-40F4-8861-B4094F4A56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BE0D05-83B8-4A03-A1E7-2BA236024D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9BF9DC-28DC-426A-8ABD-507A8D5E39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EE8EED-4001-44C5-8730-0063592EB1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66A9E5-232D-4D08-A832-AEDC0172C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B2C887-89C4-4533-818F-832BA6BC05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B85D56-EE93-4FA3-994C-839577E3D0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34500B-66D5-48EC-A8D2-C18CF3AC60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7EFC48-6A01-4E30-B767-E6132EB284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49564C-E4C8-4379-8AE5-F6E24E5A9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BB4AB5-A79C-455E-BBDA-C21DC9C6EC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8E1BC3-1273-455B-94D5-D21E89D4DA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5008F5-90FE-4A8B-94D5-51326C9AA7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CBF04A-7D13-46A0-A71B-68ECCA57CD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98F2D1-417C-45BC-9FFF-CAE6A7373E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568B0D-D791-4A39-AA17-29481E2ADC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F344670-998F-47AF-8E5F-B359424F4F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4C601A-7525-463E-9A00-FB48F0C94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F2466D-6EE6-4016-9616-B7F6033E0F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46AADF-884D-476B-A041-9C61C7C411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CDF167-AE65-4AB7-998B-CBE52B6843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3"/>
          <p:cNvSpPr/>
          <p:nvPr/>
        </p:nvSpPr>
        <p:spPr>
          <a:xfrm>
            <a:off x="0" y="4572000"/>
            <a:ext cx="12191040" cy="2284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Овал 4"/>
          <p:cNvSpPr/>
          <p:nvPr/>
        </p:nvSpPr>
        <p:spPr>
          <a:xfrm>
            <a:off x="583920" y="4960080"/>
            <a:ext cx="1550160" cy="155016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Полилиния 10"/>
          <p:cNvSpPr/>
          <p:nvPr/>
        </p:nvSpPr>
        <p:spPr>
          <a:xfrm>
            <a:off x="0" y="4572000"/>
            <a:ext cx="1117440" cy="111744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олилиния 8"/>
          <p:cNvSpPr/>
          <p:nvPr/>
        </p:nvSpPr>
        <p:spPr>
          <a:xfrm>
            <a:off x="0" y="5739480"/>
            <a:ext cx="1117440" cy="111744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Группа 5"/>
          <p:cNvGrpSpPr/>
          <p:nvPr/>
        </p:nvGrpSpPr>
        <p:grpSpPr>
          <a:xfrm>
            <a:off x="8265600" y="-5040"/>
            <a:ext cx="3925800" cy="3164040"/>
            <a:chOff x="8265600" y="-5040"/>
            <a:chExt cx="3925800" cy="3164040"/>
          </a:xfrm>
        </p:grpSpPr>
        <p:sp>
          <p:nvSpPr>
            <p:cNvPr id="5" name="Полилиния 14"/>
            <p:cNvSpPr/>
            <p:nvPr/>
          </p:nvSpPr>
          <p:spPr>
            <a:xfrm flipH="1" flipV="1" rot="5400000">
              <a:off x="9627840" y="595080"/>
              <a:ext cx="3164040" cy="196272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Полилиния 15"/>
            <p:cNvSpPr/>
            <p:nvPr/>
          </p:nvSpPr>
          <p:spPr>
            <a:xfrm flipV="1" rot="16200000">
              <a:off x="7664760" y="595080"/>
              <a:ext cx="3164040" cy="196272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Полилиния 21"/>
          <p:cNvSpPr/>
          <p:nvPr/>
        </p:nvSpPr>
        <p:spPr>
          <a:xfrm>
            <a:off x="0" y="0"/>
            <a:ext cx="1166400" cy="116640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Полилиния 27"/>
          <p:cNvSpPr/>
          <p:nvPr/>
        </p:nvSpPr>
        <p:spPr>
          <a:xfrm>
            <a:off x="11024640" y="4580640"/>
            <a:ext cx="1166400" cy="2276280"/>
          </a:xfrm>
          <a:custGeom>
            <a:avLst/>
            <a:gdLst/>
            <a:ah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8"/>
          <p:cNvGrpSpPr/>
          <p:nvPr/>
        </p:nvGrpSpPr>
        <p:grpSpPr>
          <a:xfrm>
            <a:off x="10923840" y="-360"/>
            <a:ext cx="1268280" cy="1571760"/>
            <a:chOff x="10923840" y="-360"/>
            <a:chExt cx="1268280" cy="1571760"/>
          </a:xfrm>
        </p:grpSpPr>
        <p:sp>
          <p:nvSpPr>
            <p:cNvPr id="48" name="Полилиния 12"/>
            <p:cNvSpPr/>
            <p:nvPr/>
          </p:nvSpPr>
          <p:spPr>
            <a:xfrm flipH="1" flipV="1">
              <a:off x="10923480" y="-360"/>
              <a:ext cx="1266120" cy="7851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Полилиния 13"/>
            <p:cNvSpPr/>
            <p:nvPr/>
          </p:nvSpPr>
          <p:spPr>
            <a:xfrm flipV="1" rot="10800000">
              <a:off x="10926000" y="785880"/>
              <a:ext cx="1266120" cy="7851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BE66B5-5755-4DA5-8B14-77E882DF3ACB}" type="slidenum">
              <a:rPr b="0" lang="ru-RU" sz="1200" spc="-1" strike="noStrike">
                <a:solidFill>
                  <a:srgbClr val="637183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"/>
          </p:nvPr>
        </p:nvSpPr>
        <p:spPr>
          <a:xfrm>
            <a:off x="380880" y="6356520"/>
            <a:ext cx="16999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олилиния 3"/>
          <p:cNvSpPr/>
          <p:nvPr/>
        </p:nvSpPr>
        <p:spPr>
          <a:xfrm flipH="1">
            <a:off x="8580240" y="0"/>
            <a:ext cx="3610080" cy="361008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олилиния 4"/>
          <p:cNvSpPr/>
          <p:nvPr/>
        </p:nvSpPr>
        <p:spPr>
          <a:xfrm flipH="1">
            <a:off x="8580240" y="3246840"/>
            <a:ext cx="3610080" cy="361008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Полилиния 5"/>
          <p:cNvSpPr/>
          <p:nvPr/>
        </p:nvSpPr>
        <p:spPr>
          <a:xfrm>
            <a:off x="0" y="0"/>
            <a:ext cx="932760" cy="93276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Группа 8"/>
          <p:cNvGrpSpPr/>
          <p:nvPr/>
        </p:nvGrpSpPr>
        <p:grpSpPr>
          <a:xfrm>
            <a:off x="8083080" y="5589720"/>
            <a:ext cx="1570320" cy="1266120"/>
            <a:chOff x="8083080" y="5589720"/>
            <a:chExt cx="1570320" cy="1266120"/>
          </a:xfrm>
        </p:grpSpPr>
        <p:sp>
          <p:nvSpPr>
            <p:cNvPr id="95" name="Полилиния 6"/>
            <p:cNvSpPr/>
            <p:nvPr/>
          </p:nvSpPr>
          <p:spPr>
            <a:xfrm flipH="1" flipV="1" rot="5400000">
              <a:off x="8627400" y="5829840"/>
              <a:ext cx="1266120" cy="7851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Полилиния 7"/>
            <p:cNvSpPr/>
            <p:nvPr/>
          </p:nvSpPr>
          <p:spPr>
            <a:xfrm flipV="1" rot="16200000">
              <a:off x="7842600" y="5829840"/>
              <a:ext cx="1266120" cy="7851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C0B82-4159-4063-85D9-7E2D0BF857A0}" type="slidenum">
              <a:rPr b="0" lang="ru-RU" sz="1200" spc="-1" strike="noStrike">
                <a:solidFill>
                  <a:srgbClr val="dae5e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"/>
          </p:nvPr>
        </p:nvSpPr>
        <p:spPr>
          <a:xfrm>
            <a:off x="3808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8"/>
          </p:nvPr>
        </p:nvSpPr>
        <p:spPr>
          <a:xfrm>
            <a:off x="90676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AC66F8-B68A-4EF8-B7D5-DF1E1344E851}" type="slidenum">
              <a:rPr b="0" lang="ru-RU" sz="1200" spc="-1" strike="noStrike">
                <a:solidFill>
                  <a:srgbClr val="dae5e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9"/>
          </p:nvPr>
        </p:nvSpPr>
        <p:spPr>
          <a:xfrm>
            <a:off x="3808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олилиния 3"/>
          <p:cNvSpPr/>
          <p:nvPr/>
        </p:nvSpPr>
        <p:spPr>
          <a:xfrm flipH="1">
            <a:off x="8580240" y="0"/>
            <a:ext cx="3610080" cy="361008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олилиния 4"/>
          <p:cNvSpPr/>
          <p:nvPr/>
        </p:nvSpPr>
        <p:spPr>
          <a:xfrm flipH="1" rot="5400000">
            <a:off x="-720" y="3247920"/>
            <a:ext cx="3610080" cy="361008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1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C0F1EF-2DD3-4A9D-83D0-34157BAAE0A3}" type="slidenum">
              <a:rPr b="0" lang="ru-RU" sz="1200" spc="-1" strike="noStrike">
                <a:solidFill>
                  <a:srgbClr val="637183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2"/>
          </p:nvPr>
        </p:nvSpPr>
        <p:spPr>
          <a:xfrm>
            <a:off x="380880" y="6356520"/>
            <a:ext cx="16999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Onboard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9499320" cy="80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Мобильное приложение для поиска игроков в настольные игры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Подзаголовок 2"/>
          <p:cNvSpPr/>
          <p:nvPr/>
        </p:nvSpPr>
        <p:spPr>
          <a:xfrm>
            <a:off x="1832040" y="5735520"/>
            <a:ext cx="914292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Заказчики: В.С. Тарасов, И.В. Клейменов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Исполнители: В.А. Ефремов, Ю.А. Богданова, Е.А. Бродская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Игровые сессии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24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C199EB-A188-4D95-9F72-83B82125BA1B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62" name="Объект 4" descr=""/>
          <p:cNvPicPr/>
          <p:nvPr/>
        </p:nvPicPr>
        <p:blipFill>
          <a:blip r:embed="rId1"/>
          <a:stretch/>
        </p:blipFill>
        <p:spPr>
          <a:xfrm>
            <a:off x="2878560" y="2157120"/>
            <a:ext cx="2071440" cy="4318920"/>
          </a:xfrm>
          <a:prstGeom prst="rect">
            <a:avLst/>
          </a:prstGeom>
          <a:ln w="0">
            <a:noFill/>
          </a:ln>
        </p:spPr>
      </p:pic>
      <p:pic>
        <p:nvPicPr>
          <p:cNvPr id="263" name="Объект 4" descr=""/>
          <p:cNvPicPr/>
          <p:nvPr/>
        </p:nvPicPr>
        <p:blipFill>
          <a:blip r:embed="rId2"/>
          <a:stretch/>
        </p:blipFill>
        <p:spPr>
          <a:xfrm>
            <a:off x="5059800" y="2157120"/>
            <a:ext cx="2071440" cy="4318920"/>
          </a:xfrm>
          <a:prstGeom prst="rect">
            <a:avLst/>
          </a:prstGeom>
          <a:ln w="0">
            <a:noFill/>
          </a:ln>
        </p:spPr>
      </p:pic>
      <p:pic>
        <p:nvPicPr>
          <p:cNvPr id="264" name="Объект 4" descr=""/>
          <p:cNvPicPr/>
          <p:nvPr/>
        </p:nvPicPr>
        <p:blipFill>
          <a:blip r:embed="rId3"/>
          <a:stretch/>
        </p:blipFill>
        <p:spPr>
          <a:xfrm>
            <a:off x="7241040" y="2157120"/>
            <a:ext cx="2043000" cy="43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Аутентификация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Num" idx="2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8F1A98-CBB0-4849-8610-08CDCA879FFB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67" name="Рисунок 9" descr=""/>
          <p:cNvPicPr/>
          <p:nvPr/>
        </p:nvPicPr>
        <p:blipFill>
          <a:blip r:embed="rId1"/>
          <a:stretch/>
        </p:blipFill>
        <p:spPr>
          <a:xfrm>
            <a:off x="2949480" y="2157120"/>
            <a:ext cx="2043720" cy="4318920"/>
          </a:xfrm>
          <a:prstGeom prst="rect">
            <a:avLst/>
          </a:prstGeom>
          <a:ln w="0">
            <a:noFill/>
          </a:ln>
        </p:spPr>
      </p:pic>
      <p:pic>
        <p:nvPicPr>
          <p:cNvPr id="268" name="Рисунок 10" descr=""/>
          <p:cNvPicPr/>
          <p:nvPr/>
        </p:nvPicPr>
        <p:blipFill>
          <a:blip r:embed="rId2"/>
          <a:stretch/>
        </p:blipFill>
        <p:spPr>
          <a:xfrm>
            <a:off x="5073480" y="2157120"/>
            <a:ext cx="2043720" cy="4318920"/>
          </a:xfrm>
          <a:prstGeom prst="rect">
            <a:avLst/>
          </a:prstGeom>
          <a:ln w="0">
            <a:noFill/>
          </a:ln>
        </p:spPr>
      </p:pic>
      <p:pic>
        <p:nvPicPr>
          <p:cNvPr id="269" name="Рисунок 11" descr=""/>
          <p:cNvPicPr/>
          <p:nvPr/>
        </p:nvPicPr>
        <p:blipFill>
          <a:blip r:embed="rId3"/>
          <a:stretch/>
        </p:blipFill>
        <p:spPr>
          <a:xfrm>
            <a:off x="7197840" y="2147400"/>
            <a:ext cx="2039760" cy="43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Профиль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26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30E2AF-B6D5-4F52-B1B4-7A938E9E29A6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72" name="Рисунок 7" descr=""/>
          <p:cNvPicPr/>
          <p:nvPr/>
        </p:nvPicPr>
        <p:blipFill>
          <a:blip r:embed="rId1"/>
          <a:stretch/>
        </p:blipFill>
        <p:spPr>
          <a:xfrm>
            <a:off x="1989720" y="2157120"/>
            <a:ext cx="2072160" cy="4318920"/>
          </a:xfrm>
          <a:prstGeom prst="rect">
            <a:avLst/>
          </a:prstGeom>
          <a:ln w="0">
            <a:noFill/>
          </a:ln>
        </p:spPr>
      </p:pic>
      <p:pic>
        <p:nvPicPr>
          <p:cNvPr id="273" name="Рисунок 8" descr=""/>
          <p:cNvPicPr/>
          <p:nvPr/>
        </p:nvPicPr>
        <p:blipFill>
          <a:blip r:embed="rId2"/>
          <a:stretch/>
        </p:blipFill>
        <p:spPr>
          <a:xfrm>
            <a:off x="6279120" y="2157120"/>
            <a:ext cx="2072160" cy="4318920"/>
          </a:xfrm>
          <a:prstGeom prst="rect">
            <a:avLst/>
          </a:prstGeom>
          <a:ln w="0">
            <a:noFill/>
          </a:ln>
        </p:spPr>
      </p:pic>
      <p:pic>
        <p:nvPicPr>
          <p:cNvPr id="274" name="Picture 4" descr=""/>
          <p:cNvPicPr/>
          <p:nvPr/>
        </p:nvPicPr>
        <p:blipFill>
          <a:blip r:embed="rId3"/>
          <a:stretch/>
        </p:blipFill>
        <p:spPr>
          <a:xfrm>
            <a:off x="4134240" y="2157120"/>
            <a:ext cx="2072880" cy="4318920"/>
          </a:xfrm>
          <a:prstGeom prst="rect">
            <a:avLst/>
          </a:prstGeom>
          <a:ln w="0">
            <a:noFill/>
          </a:ln>
        </p:spPr>
      </p:pic>
      <p:pic>
        <p:nvPicPr>
          <p:cNvPr id="275" name="Рисунок 13" descr=""/>
          <p:cNvPicPr/>
          <p:nvPr/>
        </p:nvPicPr>
        <p:blipFill>
          <a:blip r:embed="rId4"/>
          <a:stretch/>
        </p:blipFill>
        <p:spPr>
          <a:xfrm>
            <a:off x="8432280" y="2157120"/>
            <a:ext cx="1995480" cy="4318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Генератор броска кубиков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7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FB1329-C19F-47ED-B12B-2C937DA57514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78" name="Рисунок 14" descr=""/>
          <p:cNvPicPr/>
          <p:nvPr/>
        </p:nvPicPr>
        <p:blipFill>
          <a:blip r:embed="rId1"/>
          <a:stretch/>
        </p:blipFill>
        <p:spPr>
          <a:xfrm>
            <a:off x="5059440" y="2036520"/>
            <a:ext cx="2072160" cy="43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Реализовано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Разделение пользователей по ролям;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Просмотр списка игровых сессий;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Сортировка игровых сессий по времени проведения;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Система репутации пользователей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Генератор результата броска кубиков.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8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0F902B-A2B7-4BF9-8457-ACCCC3883B45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14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Рисунок 5" descr=""/>
          <p:cNvPicPr/>
          <p:nvPr/>
        </p:nvPicPr>
        <p:blipFill>
          <a:blip r:embed="rId1"/>
          <a:stretch/>
        </p:blipFill>
        <p:spPr>
          <a:xfrm>
            <a:off x="4572000" y="2793960"/>
            <a:ext cx="2463120" cy="2463120"/>
          </a:xfrm>
          <a:prstGeom prst="rect">
            <a:avLst/>
          </a:prstGeom>
          <a:ln w="0">
            <a:noFill/>
          </a:ln>
        </p:spPr>
      </p:pic>
      <p:sp>
        <p:nvSpPr>
          <p:cNvPr id="283" name="Заголовок 2"/>
          <p:cNvSpPr/>
          <p:nvPr/>
        </p:nvSpPr>
        <p:spPr>
          <a:xfrm>
            <a:off x="1143000" y="457200"/>
            <a:ext cx="977796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Ссылка на репозиторий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Onboard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9499320" cy="80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Мобильное приложение для поиска игроков в настольные игры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6" name="Подзаголовок 2"/>
          <p:cNvSpPr/>
          <p:nvPr/>
        </p:nvSpPr>
        <p:spPr>
          <a:xfrm>
            <a:off x="1832040" y="5735520"/>
            <a:ext cx="914292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Заказчики: В.С. Тарасов, И.В. Клейменов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Исполнители: В.А. Ефремов, Ю.А. Богданова, Е.А. Бродская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Распределение обязанностей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232" name="Таблица 4"/>
          <p:cNvGraphicFramePr/>
          <p:nvPr/>
        </p:nvGraphicFramePr>
        <p:xfrm>
          <a:off x="1205640" y="1908720"/>
          <a:ext cx="9779760" cy="4322880"/>
        </p:xfrm>
        <a:graphic>
          <a:graphicData uri="http://schemas.openxmlformats.org/drawingml/2006/table">
            <a:tbl>
              <a:tblPr/>
              <a:tblGrid>
                <a:gridCol w="4159800"/>
                <a:gridCol w="5620320"/>
              </a:tblGrid>
              <a:tr h="1703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Ефремов Владислав Андреевич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Организация работы команды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технического задания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серверной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базы данных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  <a:tr h="1310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Богданова Юлия Алексеевна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клиентской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технического задания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макетов приложения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ccd3ff"/>
                    </a:solidFill>
                  </a:tcPr>
                </a:tc>
              </a:tr>
              <a:tr h="1310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Бродская Екатерина Анатольевна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клиентской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презентации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Ведение документации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</a:tbl>
          </a:graphicData>
        </a:graphic>
      </p:graphicFrame>
      <p:sp>
        <p:nvSpPr>
          <p:cNvPr id="233" name="PlaceHolder 2"/>
          <p:cNvSpPr>
            <a:spLocks noGrp="1"/>
          </p:cNvSpPr>
          <p:nvPr>
            <p:ph type="sldNum" idx="16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0B707-F90F-4997-9088-E31858D846B6}" type="slidenum"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Проблематика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Организация игровых сессий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Централизованный поиск игровых сессий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Оценка добропорядочности игроков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7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32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32423F-1170-4647-B4E8-2FD297AD152B}" type="slidenum">
              <a:rPr b="0" lang="ru-RU" sz="3200" spc="-1" strike="noStrike">
                <a:solidFill>
                  <a:srgbClr val="dae5ef"/>
                </a:solidFill>
                <a:latin typeface="Times New Roman"/>
              </a:rPr>
              <a:t>3</a:t>
            </a:fld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Цель проекта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Разработка мобильного приложения для помощи пользователям в организации игровых сессий настольных игр и в поиске игроков для данных игровых сессий.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8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B71E51-894A-47F0-B453-3BF291308D17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4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Постановка задач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Реализовать: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Разделение пользователей по ролям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Просмотр списка игровых сессий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Сортировку игровых сессий по времени проведения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Систему репутации пользователей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Генератор результата броска кубиков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9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5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Обзор аналогов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 idx="20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48D57-D432-4DD8-AF14-1EC021286676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5</a:t>
            </a:fld>
            <a:endParaRPr b="0" lang="en-US" sz="2800" spc="-1" strike="noStrike">
              <a:latin typeface="Times New Roman"/>
            </a:endParaRPr>
          </a:p>
        </p:txBody>
      </p:sp>
      <p:graphicFrame>
        <p:nvGraphicFramePr>
          <p:cNvPr id="245" name="Объект 5"/>
          <p:cNvGraphicFramePr/>
          <p:nvPr/>
        </p:nvGraphicFramePr>
        <p:xfrm>
          <a:off x="732600" y="2037960"/>
          <a:ext cx="10726200" cy="3986640"/>
        </p:xfrm>
        <a:graphic>
          <a:graphicData uri="http://schemas.openxmlformats.org/drawingml/2006/table">
            <a:tbl>
              <a:tblPr/>
              <a:tblGrid>
                <a:gridCol w="1542600"/>
                <a:gridCol w="1503360"/>
                <a:gridCol w="1992600"/>
                <a:gridCol w="1693440"/>
                <a:gridCol w="2164680"/>
                <a:gridCol w="1829880"/>
              </a:tblGrid>
              <a:tr h="101808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ивента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Фильтрация по времени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Система репутации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Статистика пользователя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Мобильное приложение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Timepad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</a:tr>
              <a:tr h="42408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Plink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Meetup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</a:tr>
              <a:tr h="84852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“</a:t>
                      </a: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Кто куда”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Архитектура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Трехуровневая архитектура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1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DBEDE4-A260-4442-9B0F-945C582C86DE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49" name="Рисунок 3" descr=""/>
          <p:cNvPicPr/>
          <p:nvPr/>
        </p:nvPicPr>
        <p:blipFill>
          <a:blip r:embed="rId1"/>
          <a:stretch/>
        </p:blipFill>
        <p:spPr>
          <a:xfrm>
            <a:off x="2246400" y="3009240"/>
            <a:ext cx="7698240" cy="20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Используемые технологии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Num" idx="22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304D3-2CD2-4F87-A214-1C0DC32F2C3D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252" name="TextBox 10"/>
          <p:cNvSpPr/>
          <p:nvPr/>
        </p:nvSpPr>
        <p:spPr>
          <a:xfrm>
            <a:off x="1167480" y="3052800"/>
            <a:ext cx="2721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Клиент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Kotlin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Spring Android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SQLite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TextBox 11"/>
          <p:cNvSpPr/>
          <p:nvPr/>
        </p:nvSpPr>
        <p:spPr>
          <a:xfrm>
            <a:off x="4312440" y="3052800"/>
            <a:ext cx="315684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Сервер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Django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DRF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Firebase REST API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Firebase Auth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TextBox 12"/>
          <p:cNvSpPr/>
          <p:nvPr/>
        </p:nvSpPr>
        <p:spPr>
          <a:xfrm>
            <a:off x="7892640" y="3052800"/>
            <a:ext cx="294984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База данных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Firebase Realtime Database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5" name="Рисунок 14" descr=""/>
          <p:cNvPicPr/>
          <p:nvPr/>
        </p:nvPicPr>
        <p:blipFill>
          <a:blip r:embed="rId1"/>
          <a:stretch/>
        </p:blipFill>
        <p:spPr>
          <a:xfrm>
            <a:off x="1167480" y="2332800"/>
            <a:ext cx="718920" cy="718920"/>
          </a:xfrm>
          <a:prstGeom prst="rect">
            <a:avLst/>
          </a:prstGeom>
          <a:ln w="0">
            <a:noFill/>
          </a:ln>
        </p:spPr>
      </p:pic>
      <p:pic>
        <p:nvPicPr>
          <p:cNvPr id="256" name="Рисунок 18" descr=""/>
          <p:cNvPicPr/>
          <p:nvPr/>
        </p:nvPicPr>
        <p:blipFill>
          <a:blip r:embed="rId2"/>
          <a:stretch/>
        </p:blipFill>
        <p:spPr>
          <a:xfrm>
            <a:off x="7892640" y="2332800"/>
            <a:ext cx="718920" cy="718920"/>
          </a:xfrm>
          <a:prstGeom prst="rect">
            <a:avLst/>
          </a:prstGeom>
          <a:ln w="0">
            <a:noFill/>
          </a:ln>
        </p:spPr>
      </p:pic>
      <p:pic>
        <p:nvPicPr>
          <p:cNvPr id="257" name="Рисунок 22" descr=""/>
          <p:cNvPicPr/>
          <p:nvPr/>
        </p:nvPicPr>
        <p:blipFill>
          <a:blip r:embed="rId3"/>
          <a:stretch/>
        </p:blipFill>
        <p:spPr>
          <a:xfrm>
            <a:off x="4312440" y="2332800"/>
            <a:ext cx="718920" cy="7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3560" cy="280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ffffff"/>
                </a:solidFill>
                <a:latin typeface="Times New Roman"/>
              </a:rPr>
              <a:t>РЕАЛИЗАЦИЯ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23"/>
          </p:nvPr>
        </p:nvSpPr>
        <p:spPr>
          <a:xfrm>
            <a:off x="90676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32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38C7D-CE18-452B-B379-042F67669DA1}" type="slidenum">
              <a:rPr b="0" lang="ru-RU" sz="3200" spc="-1" strike="noStrike">
                <a:solidFill>
                  <a:srgbClr val="dae5ef"/>
                </a:solidFill>
                <a:latin typeface="Times New Roman"/>
              </a:rPr>
              <a:t>7</a:t>
            </a:fld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585</TotalTime>
  <Application>LibreOffice/7.3.7.2$Linux_X86_64 LibreOffice_project/30$Build-2</Application>
  <AppVersion>15.0000</AppVersion>
  <Words>312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2023-06-13T11:10:40Z</dcterms:created>
  <dc:creator>Влад Ефремов</dc:creator>
  <dc:description/>
  <dc:language>en-US</dc:language>
  <cp:lastModifiedBy/>
  <dcterms:modified xsi:type="dcterms:W3CDTF">2023-06-14T12:06:27Z</dcterms:modified>
  <cp:revision>6</cp:revision>
  <dc:subject/>
  <dc:title>Onboard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10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15</vt:i4>
  </property>
</Properties>
</file>