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7" Type="http://schemas.microsoft.com/office/2020/02/relationships/classificationlabels" Target="docMetadata/LabelInfo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56" r:id="rId5"/>
    <p:sldId id="283" r:id="rId6"/>
    <p:sldId id="274" r:id="rId7"/>
    <p:sldId id="272" r:id="rId8"/>
    <p:sldId id="273" r:id="rId9"/>
    <p:sldId id="275" r:id="rId10"/>
    <p:sldId id="276" r:id="rId11"/>
    <p:sldId id="277" r:id="rId12"/>
    <p:sldId id="282" r:id="rId13"/>
    <p:sldId id="278" r:id="rId14"/>
    <p:sldId id="279" r:id="rId15"/>
    <p:sldId id="280" r:id="rId16"/>
    <p:sldId id="281" r:id="rId17"/>
    <p:sldId id="260" r:id="rId18"/>
    <p:sldId id="25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5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6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7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A8E0877-6018-43D6-8792-8D19D148A6D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14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FD405D-07CD-47E0-8F32-7A4010E4A429}" type="slidenum">
              <a:rPr lang="ru-RU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823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876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862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D55D16-5D3D-44AA-B13F-EF14FF2BEDCC}" type="slidenum">
              <a:rPr lang="ru-RU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12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D55D16-5D3D-44AA-B13F-EF14FF2BEDCC}" type="slidenum">
              <a:rPr lang="ru-RU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110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905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454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302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275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358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22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3891A-10C0-4F1B-81EC-5273FA6BAFF2}" type="slidenum">
              <a:rPr lang="ru-RU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38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8B9A99-1A0C-406D-8DB9-529CCD12E85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90B374-DCCF-42FF-85D6-0EAC4237582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CF598F-FDF4-4D51-B0F5-F4C391F2796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F62E11-47F9-499E-864F-57D31E41C8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A3AADD-1E84-4437-A45F-3D04DAF9EF1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E48699-B328-4360-9030-8146CEB2C58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63F4D1-719D-4FB2-8325-8F7AAB1859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EC9639-87DB-4052-AEED-1E1F5A267B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3CD282-02B2-4510-A6A4-0C0CDD10E2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335D4A-8677-4ED3-9B92-E9EAD2D123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D0134F-8FAE-407B-80AE-7CF52B851FB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44B889-7BEA-49ED-861F-82D4A208536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4B43061-2B50-4E08-83D8-26E2680531A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D089CE-8529-4624-B7E5-FEB365DBD3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EACACB-DA2F-433F-BA9B-59C879C084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2B5B50-1C2A-4D23-8CCD-9A969CE4C2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10FAC6-3D42-4183-B015-098946D76C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28AD1F-D89E-4757-B228-AD67E50055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C1421C-6903-4819-9CA3-6F971B5FBE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C32881-1F4E-487F-B45B-4E1B1E31E3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CA3DAD-1F0C-4BF5-B3CD-D3AA5F9843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973589-F3B9-40B0-9099-87B762D48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3279AE-D5B3-4C5C-AC00-D5FB16977C3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CED8B5-6B98-415C-9100-D0CAA1C45AF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BD7587-09D3-4EBD-8BF2-939A45FCE9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6FF67D6-38CB-44F7-9293-A0EA9CFF43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DCF0AE7-0C39-4D41-8447-3D73F54F1C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7393C7F-A070-40F4-8861-B4094F4A56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5BE0D05-83B8-4A03-A1E7-2BA236024D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59BF9DC-28DC-426A-8ABD-507A8D5E39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7EE8EED-4001-44C5-8730-0063592EB1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F66A9E5-232D-4D08-A832-AEDC0172C9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BB2C887-89C4-4533-818F-832BA6BC05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B85D56-EE93-4FA3-994C-839577E3D04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834500B-66D5-48EC-A8D2-C18CF3AC60A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D7EFC48-6A01-4E30-B767-E6132EB2845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596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3"/>
          <p:cNvSpPr/>
          <p:nvPr/>
        </p:nvSpPr>
        <p:spPr>
          <a:xfrm>
            <a:off x="0" y="4572000"/>
            <a:ext cx="12191040" cy="2284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Овал 4"/>
          <p:cNvSpPr/>
          <p:nvPr/>
        </p:nvSpPr>
        <p:spPr>
          <a:xfrm>
            <a:off x="583920" y="4960080"/>
            <a:ext cx="1550160" cy="155016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Полилиния 10"/>
          <p:cNvSpPr/>
          <p:nvPr/>
        </p:nvSpPr>
        <p:spPr>
          <a:xfrm>
            <a:off x="0" y="4572000"/>
            <a:ext cx="1117440" cy="111744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Полилиния 8"/>
          <p:cNvSpPr/>
          <p:nvPr/>
        </p:nvSpPr>
        <p:spPr>
          <a:xfrm>
            <a:off x="0" y="5739480"/>
            <a:ext cx="1117440" cy="111744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Группа 5"/>
          <p:cNvGrpSpPr/>
          <p:nvPr/>
        </p:nvGrpSpPr>
        <p:grpSpPr>
          <a:xfrm>
            <a:off x="8265600" y="-5040"/>
            <a:ext cx="3925800" cy="3164040"/>
            <a:chOff x="8265600" y="-5040"/>
            <a:chExt cx="3925800" cy="3164040"/>
          </a:xfrm>
        </p:grpSpPr>
        <p:sp>
          <p:nvSpPr>
            <p:cNvPr id="5" name="Полилиния 14"/>
            <p:cNvSpPr/>
            <p:nvPr/>
          </p:nvSpPr>
          <p:spPr>
            <a:xfrm rot="5400000" flipH="1" flipV="1">
              <a:off x="9627840" y="595080"/>
              <a:ext cx="3164040" cy="196272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Полилиния 15"/>
            <p:cNvSpPr/>
            <p:nvPr/>
          </p:nvSpPr>
          <p:spPr>
            <a:xfrm rot="16200000" flipV="1">
              <a:off x="7664760" y="595080"/>
              <a:ext cx="3164040" cy="196272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Полилиния 21"/>
          <p:cNvSpPr/>
          <p:nvPr/>
        </p:nvSpPr>
        <p:spPr>
          <a:xfrm>
            <a:off x="0" y="0"/>
            <a:ext cx="1166400" cy="1166400"/>
          </a:xfrm>
          <a:custGeom>
            <a:avLst/>
            <a:gdLst/>
            <a:ahLst/>
            <a:cxn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Полилиния 27"/>
          <p:cNvSpPr/>
          <p:nvPr/>
        </p:nvSpPr>
        <p:spPr>
          <a:xfrm>
            <a:off x="11024640" y="4580640"/>
            <a:ext cx="1166400" cy="2276280"/>
          </a:xfrm>
          <a:custGeom>
            <a:avLst/>
            <a:gdLst/>
            <a:ahLst/>
            <a:cxnLst/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596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8"/>
          <p:cNvGrpSpPr/>
          <p:nvPr/>
        </p:nvGrpSpPr>
        <p:grpSpPr>
          <a:xfrm>
            <a:off x="10923840" y="-360"/>
            <a:ext cx="1268280" cy="1571760"/>
            <a:chOff x="10923840" y="-360"/>
            <a:chExt cx="1268280" cy="1571760"/>
          </a:xfrm>
        </p:grpSpPr>
        <p:sp>
          <p:nvSpPr>
            <p:cNvPr id="48" name="Полилиния 12"/>
            <p:cNvSpPr/>
            <p:nvPr/>
          </p:nvSpPr>
          <p:spPr>
            <a:xfrm flipH="1" flipV="1">
              <a:off x="10923480" y="-360"/>
              <a:ext cx="1266120" cy="78516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Полилиния 13"/>
            <p:cNvSpPr/>
            <p:nvPr/>
          </p:nvSpPr>
          <p:spPr>
            <a:xfrm rot="10800000" flipV="1">
              <a:off x="10926000" y="785880"/>
              <a:ext cx="1266120" cy="78516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ldNum" idx="2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637183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BE66B5-5755-4DA5-8B14-77E882DF3ACB}" type="slidenum">
              <a:rPr lang="ru-RU" sz="1200" b="0" strike="noStrike" spc="-1">
                <a:solidFill>
                  <a:srgbClr val="637183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"/>
          </p:nvPr>
        </p:nvSpPr>
        <p:spPr>
          <a:xfrm>
            <a:off x="380880" y="6356520"/>
            <a:ext cx="16999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олилиния 3"/>
          <p:cNvSpPr/>
          <p:nvPr/>
        </p:nvSpPr>
        <p:spPr>
          <a:xfrm flipH="1">
            <a:off x="8580240" y="0"/>
            <a:ext cx="3610080" cy="361008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олилиния 4"/>
          <p:cNvSpPr/>
          <p:nvPr/>
        </p:nvSpPr>
        <p:spPr>
          <a:xfrm flipH="1">
            <a:off x="8580240" y="3246840"/>
            <a:ext cx="3610080" cy="3610080"/>
          </a:xfrm>
          <a:custGeom>
            <a:avLst/>
            <a:gdLst/>
            <a:ahLst/>
            <a:cxn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Полилиния 5"/>
          <p:cNvSpPr/>
          <p:nvPr/>
        </p:nvSpPr>
        <p:spPr>
          <a:xfrm>
            <a:off x="0" y="0"/>
            <a:ext cx="932760" cy="932760"/>
          </a:xfrm>
          <a:custGeom>
            <a:avLst/>
            <a:gdLst/>
            <a:ahLst/>
            <a:cxn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" name="Группа 8"/>
          <p:cNvGrpSpPr/>
          <p:nvPr/>
        </p:nvGrpSpPr>
        <p:grpSpPr>
          <a:xfrm>
            <a:off x="8083080" y="5589720"/>
            <a:ext cx="1570320" cy="1266120"/>
            <a:chOff x="8083080" y="5589720"/>
            <a:chExt cx="1570320" cy="1266120"/>
          </a:xfrm>
        </p:grpSpPr>
        <p:sp>
          <p:nvSpPr>
            <p:cNvPr id="95" name="Полилиния 6"/>
            <p:cNvSpPr/>
            <p:nvPr/>
          </p:nvSpPr>
          <p:spPr>
            <a:xfrm rot="5400000" flipH="1" flipV="1">
              <a:off x="8627400" y="5829840"/>
              <a:ext cx="1266120" cy="78516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Полилиния 7"/>
            <p:cNvSpPr/>
            <p:nvPr/>
          </p:nvSpPr>
          <p:spPr>
            <a:xfrm rot="16200000" flipV="1">
              <a:off x="7842600" y="5829840"/>
              <a:ext cx="1266120" cy="785160"/>
            </a:xfrm>
            <a:custGeom>
              <a:avLst/>
              <a:gdLst/>
              <a:ahLst/>
              <a:cxn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sldNum" idx="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C0B82-4159-4063-85D9-7E2D0BF857A0}" type="slidenum">
              <a:rPr lang="ru-RU" sz="1200" b="0" strike="noStrike" spc="-1">
                <a:solidFill>
                  <a:srgbClr val="DAE5E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6"/>
          </p:nvPr>
        </p:nvSpPr>
        <p:spPr>
          <a:xfrm>
            <a:off x="3808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sldNum" idx="8"/>
          </p:nvPr>
        </p:nvSpPr>
        <p:spPr>
          <a:xfrm>
            <a:off x="90676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AC66F8-B68A-4EF8-B7D5-DF1E1344E851}" type="slidenum">
              <a:rPr lang="ru-RU" sz="1200" b="0" strike="noStrike" spc="-1">
                <a:solidFill>
                  <a:srgbClr val="DAE5E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9"/>
          </p:nvPr>
        </p:nvSpPr>
        <p:spPr>
          <a:xfrm>
            <a:off x="3808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668512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pc="-1" dirty="0" err="1" smtClean="0">
                <a:solidFill>
                  <a:srgbClr val="000000"/>
                </a:solidFill>
                <a:latin typeface="Times New Roman"/>
              </a:rPr>
              <a:t>UnivTimeTable</a:t>
            </a:r>
            <a:r>
              <a:rPr lang="ru-RU" sz="60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6000" b="1" spc="-1" dirty="0" err="1" smtClean="0">
                <a:solidFill>
                  <a:srgbClr val="000000"/>
                </a:solidFill>
                <a:latin typeface="Times New Roman"/>
              </a:rPr>
              <a:t>Ревью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30" name="Подзаголовок 2"/>
          <p:cNvSpPr/>
          <p:nvPr/>
        </p:nvSpPr>
        <p:spPr>
          <a:xfrm>
            <a:off x="1899417" y="5735520"/>
            <a:ext cx="9142920" cy="104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700" b="0" strike="noStrike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Ревьюеры</a:t>
            </a:r>
            <a:r>
              <a:rPr lang="ru-RU" sz="27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ru-RU" sz="27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В.А. Ефремов, Ю.А. Богданова, Е.А. Бродская</a:t>
            </a:r>
            <a:endParaRPr lang="en-US" sz="27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 idx="4294967295"/>
          </p:nvPr>
        </p:nvSpPr>
        <p:spPr>
          <a:xfrm>
            <a:off x="1798560" y="1684440"/>
            <a:ext cx="8593560" cy="280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7200" spc="-1" dirty="0" smtClean="0">
                <a:solidFill>
                  <a:srgbClr val="FFFFFF"/>
                </a:solidFill>
                <a:latin typeface="Times New Roman"/>
              </a:rPr>
              <a:t>ВНЕШНИЙ ВИД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4294967295"/>
          </p:nvPr>
        </p:nvSpPr>
        <p:spPr>
          <a:xfrm>
            <a:off x="90676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32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38C7D-CE18-452B-B379-042F67669DA1}" type="slidenum">
              <a:rPr lang="ru-RU" sz="3200" b="0" strike="noStrike" spc="-1">
                <a:solidFill>
                  <a:srgbClr val="DAE5EF"/>
                </a:solidFill>
                <a:latin typeface="Times New Roman"/>
              </a:rPr>
              <a:t>10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65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Положительные стороны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idx="4294967295"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дизайна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Грамотно подобранная цветовая гамма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 при установлении связи с сервером</a:t>
            </a: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11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62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Отрицательные стороны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idx="4294967295"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Несоответствие фактического дизайна дизайну на </a:t>
            </a:r>
            <a:r>
              <a:rPr lang="en-US" sz="3200" b="0" strike="noStrike" spc="-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Неадаптивный дизайн приложения</a:t>
            </a:r>
            <a:endParaRPr lang="ru-RU" sz="32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ru-RU" sz="3200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12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7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Примеры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13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6" name="Picture 2" descr="https://sun9-46.userapi.com/impg/DY4AtnQz9hrO5AHI5F2MkFSGuGn1Dnjk5UUj-w/TwpfcZaVozQ.jpg?size=967x2160&amp;quality=96&amp;sign=c2eb2011dd98990a3c589b3132847b02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72" y="1705320"/>
            <a:ext cx="2119342" cy="47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2.userapi.com/impg/CmIOB5pnFzQZ7Olaz-hzQ2l_QfV3kstUeKjU0g/yA_dt4f3w0U.jpg?size=967x2160&amp;quality=96&amp;sign=c15c2b9b985c9e4f522229ec2c78b569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14" y="1705320"/>
            <a:ext cx="2119342" cy="47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pc="-1" dirty="0" smtClean="0">
                <a:solidFill>
                  <a:srgbClr val="000000"/>
                </a:solidFill>
                <a:latin typeface="Times New Roman"/>
              </a:rPr>
              <a:t>Итог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6520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соответствует ТЗ и выполнен сверх его</a:t>
            </a:r>
          </a:p>
          <a:p>
            <a:pPr marL="56520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приложения неудовлетворительная, есть множество критических ошибок</a:t>
            </a:r>
          </a:p>
          <a:p>
            <a:pPr marL="56520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неадаптивный, имеются ошибки</a:t>
            </a:r>
          </a:p>
          <a:p>
            <a:pPr marL="565200" indent="-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 процесса разработки удовлетворительное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9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14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Рекомендуемые оценки</a:t>
            </a:r>
            <a:endParaRPr lang="en-US" sz="4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Таблица 4"/>
          <p:cNvGraphicFramePr/>
          <p:nvPr>
            <p:extLst>
              <p:ext uri="{D42A27DB-BD31-4B8C-83A1-F6EECF244321}">
                <p14:modId xmlns:p14="http://schemas.microsoft.com/office/powerpoint/2010/main" val="3579533941"/>
              </p:ext>
            </p:extLst>
          </p:nvPr>
        </p:nvGraphicFramePr>
        <p:xfrm>
          <a:off x="1205640" y="1908720"/>
          <a:ext cx="9780120" cy="4323240"/>
        </p:xfrm>
        <a:graphic>
          <a:graphicData uri="http://schemas.openxmlformats.org/drawingml/2006/table">
            <a:tbl>
              <a:tblPr/>
              <a:tblGrid>
                <a:gridCol w="4159800"/>
                <a:gridCol w="5620320"/>
              </a:tblGrid>
              <a:tr h="170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400" b="1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Свиридов</a:t>
                      </a:r>
                      <a:r>
                        <a:rPr lang="ru-RU" sz="2400" b="1" strike="noStrike" spc="-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Федор</a:t>
                      </a:r>
                      <a:endParaRPr lang="en-US" sz="2400" b="1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4, есть</a:t>
                      </a: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кейсы, которые не были протестированы, ошибки в документации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  <a:tr h="131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Распопов Павел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4, несогласованность</a:t>
                      </a: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клиента и сервера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CCD3FF"/>
                    </a:solidFill>
                  </a:tcPr>
                </a:tc>
              </a:tr>
              <a:tr h="131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Молдавский Илья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многочисленные </a:t>
                      </a:r>
                      <a:r>
                        <a:rPr lang="ru-RU" sz="2400" b="0" strike="noStrike" spc="-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ошибки в дизайне</a:t>
                      </a:r>
                      <a:endParaRPr lang="en-US" sz="24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</a:tbl>
          </a:graphicData>
        </a:graphic>
      </p:graphicFrame>
      <p:sp>
        <p:nvSpPr>
          <p:cNvPr id="233" name="PlaceHolder 2"/>
          <p:cNvSpPr>
            <a:spLocks noGrp="1"/>
          </p:cNvSpPr>
          <p:nvPr>
            <p:ph type="sldNum" idx="16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0B707-F90F-4997-9088-E31858D846B6}" type="slidenum"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en-US" sz="4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Таблица 4"/>
          <p:cNvGraphicFramePr/>
          <p:nvPr>
            <p:extLst>
              <p:ext uri="{D42A27DB-BD31-4B8C-83A1-F6EECF244321}">
                <p14:modId xmlns:p14="http://schemas.microsoft.com/office/powerpoint/2010/main" val="231461607"/>
              </p:ext>
            </p:extLst>
          </p:nvPr>
        </p:nvGraphicFramePr>
        <p:xfrm>
          <a:off x="1205640" y="1908720"/>
          <a:ext cx="9780120" cy="4567680"/>
        </p:xfrm>
        <a:graphic>
          <a:graphicData uri="http://schemas.openxmlformats.org/drawingml/2006/table">
            <a:tbl>
              <a:tblPr/>
              <a:tblGrid>
                <a:gridCol w="4159800"/>
                <a:gridCol w="5620320"/>
              </a:tblGrid>
              <a:tr h="170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400" b="1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Ефремов Владислав Андреевич</a:t>
                      </a:r>
                      <a:endParaRPr lang="en-US" sz="2400" b="1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Проверка соответствия ТЗ реальной работе приложения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Проверка корректности работы</a:t>
                      </a: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приложения</a:t>
                      </a: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  <a:tr h="131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Богданова Юлия</a:t>
                      </a:r>
                      <a:r>
                        <a:rPr lang="ru-RU" sz="2400" b="1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Алексеевна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Проверка корректности</a:t>
                      </a: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оформления документации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Проверка ведения </a:t>
                      </a:r>
                      <a:r>
                        <a:rPr lang="ru-RU" sz="2400" b="0" strike="noStrike" spc="-1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трекера</a:t>
                      </a:r>
                      <a:endParaRPr lang="ru-RU" sz="2400" b="0" strike="noStrike" spc="-1" baseline="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Проверка ведения </a:t>
                      </a:r>
                      <a:r>
                        <a:rPr lang="en-US" sz="2400" b="0" strike="noStrike" spc="-1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Git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CCD3FF"/>
                    </a:solidFill>
                  </a:tcPr>
                </a:tc>
              </a:tr>
              <a:tr h="131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Бродская Екатерина Анатольевна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Анализ</a:t>
                      </a: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внешнего вида приложения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Проверка соответствия дизайн-макетов </a:t>
                      </a:r>
                      <a:r>
                        <a:rPr lang="en-US" sz="2400" b="0" strike="noStrike" spc="-1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Figma</a:t>
                      </a:r>
                      <a:r>
                        <a:rPr lang="en-US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24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фактическому дизайну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</a:tbl>
          </a:graphicData>
        </a:graphic>
      </p:graphicFrame>
      <p:sp>
        <p:nvSpPr>
          <p:cNvPr id="233" name="PlaceHolder 2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0B707-F90F-4997-9088-E31858D846B6}" type="slidenum"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7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 idx="4294967295"/>
          </p:nvPr>
        </p:nvSpPr>
        <p:spPr>
          <a:xfrm>
            <a:off x="1798560" y="1684440"/>
            <a:ext cx="8593560" cy="280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7200" b="0" strike="noStrike" spc="-1" dirty="0" smtClean="0">
                <a:solidFill>
                  <a:srgbClr val="FFFFFF"/>
                </a:solidFill>
                <a:latin typeface="Times New Roman"/>
              </a:rPr>
              <a:t>ДОКУМЕНТАЦИЯ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4294967295"/>
          </p:nvPr>
        </p:nvSpPr>
        <p:spPr>
          <a:xfrm>
            <a:off x="90676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32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38C7D-CE18-452B-B379-042F67669DA1}" type="slidenum">
              <a:rPr lang="ru-RU" sz="3200" b="0" strike="noStrike" spc="-1">
                <a:solidFill>
                  <a:srgbClr val="DAE5EF"/>
                </a:solidFill>
                <a:latin typeface="Times New Roman"/>
              </a:rPr>
              <a:t>3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26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Положительные стороны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idx="4294967295"/>
          </p:nvPr>
        </p:nvSpPr>
        <p:spPr>
          <a:xfrm>
            <a:off x="1167479" y="2017439"/>
            <a:ext cx="10345147" cy="383251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/>
          <a:p>
            <a:pPr fontAlgn="base"/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Подробное </a:t>
            </a:r>
            <a:r>
              <a:rPr lang="ru-RU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трелло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Подробная инструкция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Подробный </a:t>
            </a:r>
            <a:r>
              <a:rPr lang="ru-RU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диаграмм, отображающих различные аспекты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Обосновано изменение 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</a:p>
          <a:p>
            <a:pPr fontAlgn="base"/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методологии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endParaRPr lang="ru-RU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Актуальные </a:t>
            </a:r>
            <a:r>
              <a:rPr lang="ru-RU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видеопрезентации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4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Отрицательные стороны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idx="4294967295"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в оформлении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Преподаватель-составитель фигурирует в ТЗ лишь частично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 не включает функционал администратора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ведением </a:t>
            </a:r>
            <a:r>
              <a:rPr lang="en-US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5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 idx="4294967295"/>
          </p:nvPr>
        </p:nvSpPr>
        <p:spPr>
          <a:xfrm>
            <a:off x="1798560" y="1684440"/>
            <a:ext cx="8593560" cy="280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7200" b="0" strike="noStrike" spc="-1" dirty="0" smtClean="0">
                <a:solidFill>
                  <a:srgbClr val="FFFFFF"/>
                </a:solidFill>
                <a:latin typeface="Times New Roman"/>
              </a:rPr>
              <a:t>КОРРЕКТНОСТЬ РАБОТЫ ПРИЛОЖЕНИЯ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4294967295"/>
          </p:nvPr>
        </p:nvSpPr>
        <p:spPr>
          <a:xfrm>
            <a:off x="90676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32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38C7D-CE18-452B-B379-042F67669DA1}" type="slidenum">
              <a:rPr lang="ru-RU" sz="3200" b="0" strike="noStrike" spc="-1">
                <a:solidFill>
                  <a:srgbClr val="DAE5EF"/>
                </a:solidFill>
                <a:latin typeface="Times New Roman"/>
              </a:rPr>
              <a:t>6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4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Положительные стороны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idx="4294967295"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всё заявленное в ТЗ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дополнительные возможности сверх ТЗ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3200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7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34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Отрицательные стороны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idx="4294967295"/>
          </p:nvPr>
        </p:nvSpPr>
        <p:spPr>
          <a:xfrm>
            <a:off x="1167480" y="2017440"/>
            <a:ext cx="9777960" cy="336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проверки на пустые поля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32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Периодические критические ошибки, периодическое отсутствие возможности авторизоваться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8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99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67480" y="380880"/>
            <a:ext cx="977796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800" b="1" strike="noStrike" spc="-1" dirty="0" smtClean="0">
                <a:solidFill>
                  <a:srgbClr val="000000"/>
                </a:solidFill>
                <a:latin typeface="Times New Roman"/>
              </a:rPr>
              <a:t>Примеры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294967295"/>
          </p:nvPr>
        </p:nvSpPr>
        <p:spPr>
          <a:xfrm>
            <a:off x="10153440" y="6356520"/>
            <a:ext cx="1656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800" b="0" strike="noStrike" spc="-1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7B90D-51E3-4266-9B4A-2C08FC7447DC}" type="slidenum">
              <a:rPr lang="ru-RU" sz="2800" b="0" strike="noStrike" spc="-1">
                <a:solidFill>
                  <a:srgbClr val="DAE5EF"/>
                </a:solidFill>
                <a:latin typeface="Times New Roman"/>
              </a:rPr>
              <a:t>9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2050" name="Picture 2" descr="https://sun9-65.userapi.com/impg/731Ra9nzmTJYmie-yCCh45JLJ8zphHJ2JX5puA/KoULCvYFRFs.jpg?size=967x2160&amp;quality=96&amp;sign=6839b929b1f96f6d7450cf4457076efb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6" y="1986480"/>
            <a:ext cx="2119342" cy="47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6.userapi.com/impg/jJldUE50yLWqAhfTSJlgRbmTHVX56F2HMOBRbQ/2jt34ROXWMI.jpg?size=967x2160&amp;quality=96&amp;sign=40e50bd0cd8cb057c5e4a429ddf1322a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47" y="1986480"/>
            <a:ext cx="2119342" cy="47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9-80.userapi.com/impg/wddorzEJtHblDwf3b8I_XkzfsPcytU1UbTl85g/Nek22EdAbn0.jpg?size=967x2160&amp;quality=96&amp;sign=82d8bd2e94dbf8c6cb91134ba2b9edf6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8" y="1986480"/>
            <a:ext cx="2119342" cy="47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30-2.userapi.com/impf/hyrN6eiTgXEDor9WCpoGSnN8S11qkbzZs4lHYA/NEpkoaeM4wY.jpg?size=967x2160&amp;quality=96&amp;sign=09457bb0012d8aa0a5c155ee1f18c603&amp;type=alb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749" y="1986480"/>
            <a:ext cx="2119342" cy="47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635</TotalTime>
  <Words>247</Words>
  <Application>Microsoft Office PowerPoint</Application>
  <PresentationFormat>Широкоэкранный</PresentationFormat>
  <Paragraphs>82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UnivTimeTable. Ревью</vt:lpstr>
      <vt:lpstr>Распределение обязанностей</vt:lpstr>
      <vt:lpstr>ДОКУМЕНТАЦИЯ</vt:lpstr>
      <vt:lpstr>Положительные стороны</vt:lpstr>
      <vt:lpstr>Отрицательные стороны</vt:lpstr>
      <vt:lpstr>КОРРЕКТНОСТЬ РАБОТЫ ПРИЛОЖЕНИЯ</vt:lpstr>
      <vt:lpstr>Положительные стороны</vt:lpstr>
      <vt:lpstr>Отрицательные стороны</vt:lpstr>
      <vt:lpstr>Примеры</vt:lpstr>
      <vt:lpstr>ВНЕШНИЙ ВИД</vt:lpstr>
      <vt:lpstr>Положительные стороны</vt:lpstr>
      <vt:lpstr>Отрицательные стороны</vt:lpstr>
      <vt:lpstr>Примеры</vt:lpstr>
      <vt:lpstr>Итог</vt:lpstr>
      <vt:lpstr>Рекомендуемые оценки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</dc:title>
  <dc:subject/>
  <dc:creator>Влад Ефремов</dc:creator>
  <dc:description/>
  <cp:lastModifiedBy>Учетная запись Майкрософт</cp:lastModifiedBy>
  <cp:revision>22</cp:revision>
  <dcterms:created xsi:type="dcterms:W3CDTF">2023-06-13T11:10:40Z</dcterms:created>
  <dcterms:modified xsi:type="dcterms:W3CDTF">2023-09-27T15:30:40Z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10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15</vt:i4>
  </property>
</Properties>
</file>