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70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246AA-6C8B-43E8-AB68-2F8C02704E4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8FC644-F11D-4CAD-B3FC-2F3DE539B0FB}">
      <dgm:prSet/>
      <dgm:spPr/>
      <dgm:t>
        <a:bodyPr/>
        <a:lstStyle/>
        <a:p>
          <a:r>
            <a:rPr lang="en-US" dirty="0" err="1"/>
            <a:t>Pomocu</a:t>
          </a:r>
          <a:r>
            <a:rPr lang="en-US" dirty="0"/>
            <a:t> </a:t>
          </a:r>
          <a:r>
            <a:rPr lang="en-US" dirty="0" err="1"/>
            <a:t>DinamoDB</a:t>
          </a:r>
          <a:r>
            <a:rPr lang="en-US" dirty="0"/>
            <a:t>́ -a </a:t>
          </a:r>
          <a:r>
            <a:rPr lang="en-US" dirty="0" err="1"/>
            <a:t>možete</a:t>
          </a:r>
          <a:r>
            <a:rPr lang="en-US" dirty="0"/>
            <a:t> </a:t>
          </a:r>
          <a:r>
            <a:rPr lang="en-US" dirty="0" err="1"/>
            <a:t>kreirati</a:t>
          </a:r>
          <a:r>
            <a:rPr lang="en-US" dirty="0"/>
            <a:t> </a:t>
          </a:r>
          <a:r>
            <a:rPr lang="en-US" dirty="0" err="1"/>
            <a:t>tabele</a:t>
          </a:r>
          <a:r>
            <a:rPr lang="en-US" dirty="0"/>
            <a:t> </a:t>
          </a:r>
          <a:r>
            <a:rPr lang="en-US" dirty="0" err="1"/>
            <a:t>baze</a:t>
          </a:r>
          <a:r>
            <a:rPr lang="en-US" dirty="0"/>
            <a:t> </a:t>
          </a:r>
          <a:r>
            <a:rPr lang="en-US" dirty="0" err="1"/>
            <a:t>podataka</a:t>
          </a:r>
          <a:r>
            <a:rPr lang="en-US" dirty="0"/>
            <a:t> </a:t>
          </a:r>
          <a:r>
            <a:rPr lang="en-US" dirty="0" err="1"/>
            <a:t>koje</a:t>
          </a:r>
          <a:r>
            <a:rPr lang="en-US" dirty="0"/>
            <a:t> </a:t>
          </a:r>
          <a:r>
            <a:rPr lang="en-US" dirty="0" err="1"/>
            <a:t>mogu</a:t>
          </a:r>
          <a:r>
            <a:rPr lang="en-US" dirty="0"/>
            <a:t> da </a:t>
          </a:r>
          <a:r>
            <a:rPr lang="en-US" dirty="0" err="1"/>
            <a:t>čuvaju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preuzimaju</a:t>
          </a:r>
          <a:r>
            <a:rPr lang="en-US" dirty="0"/>
            <a:t> </a:t>
          </a:r>
          <a:r>
            <a:rPr lang="en-US" dirty="0" err="1"/>
            <a:t>bilo</a:t>
          </a:r>
          <a:r>
            <a:rPr lang="en-US" dirty="0"/>
            <a:t> </a:t>
          </a:r>
          <a:r>
            <a:rPr lang="en-US" dirty="0" err="1"/>
            <a:t>koju</a:t>
          </a:r>
          <a:r>
            <a:rPr lang="en-US" dirty="0"/>
            <a:t> </a:t>
          </a:r>
          <a:r>
            <a:rPr lang="en-US" dirty="0" err="1"/>
            <a:t>količinu</a:t>
          </a:r>
          <a:r>
            <a:rPr lang="en-US" dirty="0"/>
            <a:t> </a:t>
          </a:r>
          <a:r>
            <a:rPr lang="en-US" dirty="0" err="1"/>
            <a:t>podataka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da </a:t>
          </a:r>
          <a:r>
            <a:rPr lang="en-US" dirty="0" err="1"/>
            <a:t>opslužuju</a:t>
          </a:r>
          <a:r>
            <a:rPr lang="en-US" dirty="0"/>
            <a:t> </a:t>
          </a:r>
          <a:r>
            <a:rPr lang="en-US" dirty="0" err="1"/>
            <a:t>bilo</a:t>
          </a:r>
          <a:r>
            <a:rPr lang="en-US" dirty="0"/>
            <a:t> koji </a:t>
          </a:r>
          <a:r>
            <a:rPr lang="en-US" dirty="0" err="1"/>
            <a:t>nivo</a:t>
          </a:r>
          <a:r>
            <a:rPr lang="en-US" dirty="0"/>
            <a:t> </a:t>
          </a:r>
          <a:r>
            <a:rPr lang="en-US" dirty="0" err="1"/>
            <a:t>saobracaja</a:t>
          </a:r>
          <a:r>
            <a:rPr lang="en-US" dirty="0"/>
            <a:t> </a:t>
          </a:r>
          <a:r>
            <a:rPr lang="en-US" dirty="0" err="1"/>
            <a:t>zahteva</a:t>
          </a:r>
          <a:r>
            <a:rPr lang="en-US" dirty="0"/>
            <a:t>. </a:t>
          </a:r>
        </a:p>
      </dgm:t>
    </dgm:pt>
    <dgm:pt modelId="{ED481A66-F967-46B5-9C61-3538A58274C9}" type="parTrans" cxnId="{FC23BB5E-C3FD-4F76-887E-2DE7A9D9832C}">
      <dgm:prSet/>
      <dgm:spPr/>
      <dgm:t>
        <a:bodyPr/>
        <a:lstStyle/>
        <a:p>
          <a:endParaRPr lang="en-US"/>
        </a:p>
      </dgm:t>
    </dgm:pt>
    <dgm:pt modelId="{D08ED339-337F-4E4A-8FAA-6EA695FCBC5E}" type="sibTrans" cxnId="{FC23BB5E-C3FD-4F76-887E-2DE7A9D9832C}">
      <dgm:prSet/>
      <dgm:spPr/>
      <dgm:t>
        <a:bodyPr/>
        <a:lstStyle/>
        <a:p>
          <a:endParaRPr lang="en-US"/>
        </a:p>
      </dgm:t>
    </dgm:pt>
    <dgm:pt modelId="{83C20C95-C5F5-4B5C-8163-627A399635D0}">
      <dgm:prSet/>
      <dgm:spPr/>
      <dgm:t>
        <a:bodyPr/>
        <a:lstStyle/>
        <a:p>
          <a:r>
            <a:rPr lang="en-US" dirty="0" err="1"/>
            <a:t>Možete</a:t>
          </a:r>
          <a:r>
            <a:rPr lang="en-US" dirty="0"/>
            <a:t> </a:t>
          </a:r>
          <a:r>
            <a:rPr lang="en-US" dirty="0" err="1"/>
            <a:t>povecati</a:t>
          </a:r>
          <a:r>
            <a:rPr lang="en-US" dirty="0"/>
            <a:t> </a:t>
          </a:r>
          <a:r>
            <a:rPr lang="en-US" dirty="0" err="1"/>
            <a:t>ili</a:t>
          </a:r>
          <a:r>
            <a:rPr lang="en-US" dirty="0"/>
            <a:t> </a:t>
          </a:r>
          <a:r>
            <a:rPr lang="en-US" dirty="0" err="1"/>
            <a:t>smanjiti</a:t>
          </a:r>
          <a:r>
            <a:rPr lang="en-US" dirty="0"/>
            <a:t> </a:t>
          </a:r>
          <a:r>
            <a:rPr lang="en-US" dirty="0" err="1"/>
            <a:t>kapacitet</a:t>
          </a:r>
          <a:r>
            <a:rPr lang="en-US" dirty="0"/>
            <a:t> </a:t>
          </a:r>
          <a:r>
            <a:rPr lang="en-US" dirty="0" err="1"/>
            <a:t>propusnosti</a:t>
          </a:r>
          <a:r>
            <a:rPr lang="en-US" dirty="0"/>
            <a:t> </a:t>
          </a:r>
          <a:r>
            <a:rPr lang="en-US" dirty="0" err="1"/>
            <a:t>vaših</a:t>
          </a:r>
          <a:r>
            <a:rPr lang="en-US" dirty="0"/>
            <a:t> </a:t>
          </a:r>
          <a:r>
            <a:rPr lang="en-US" dirty="0" err="1"/>
            <a:t>tabela</a:t>
          </a:r>
          <a:r>
            <a:rPr lang="en-US" dirty="0"/>
            <a:t> bez </a:t>
          </a:r>
          <a:r>
            <a:rPr lang="en-US" dirty="0" err="1"/>
            <a:t>zastoja</a:t>
          </a:r>
          <a:r>
            <a:rPr lang="en-US" dirty="0"/>
            <a:t> il ́ 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degradacije</a:t>
          </a:r>
          <a:r>
            <a:rPr lang="en-US" dirty="0"/>
            <a:t> </a:t>
          </a:r>
          <a:r>
            <a:rPr lang="en-US" dirty="0" err="1"/>
            <a:t>performansi</a:t>
          </a:r>
          <a:r>
            <a:rPr lang="en-US" dirty="0"/>
            <a:t>. </a:t>
          </a:r>
          <a:r>
            <a:rPr lang="en-US" dirty="0" err="1"/>
            <a:t>Možete</a:t>
          </a:r>
          <a:r>
            <a:rPr lang="en-US" dirty="0"/>
            <a:t> da </a:t>
          </a:r>
          <a:r>
            <a:rPr lang="en-US" dirty="0" err="1"/>
            <a:t>koristite</a:t>
          </a:r>
          <a:r>
            <a:rPr lang="en-US" dirty="0"/>
            <a:t> AWS Management Console da </a:t>
          </a:r>
          <a:r>
            <a:rPr lang="en-US" dirty="0" err="1"/>
            <a:t>nadgledate</a:t>
          </a:r>
          <a:r>
            <a:rPr lang="en-US" dirty="0"/>
            <a:t> </a:t>
          </a:r>
          <a:r>
            <a:rPr lang="en-US" dirty="0" err="1"/>
            <a:t>iskorišcenost</a:t>
          </a:r>
          <a:r>
            <a:rPr lang="en-US" dirty="0"/>
            <a:t> </a:t>
          </a:r>
          <a:r>
            <a:rPr lang="en-US" dirty="0" err="1"/>
            <a:t>resursa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metriku</a:t>
          </a:r>
          <a:r>
            <a:rPr lang="en-US" dirty="0"/>
            <a:t> </a:t>
          </a:r>
          <a:r>
            <a:rPr lang="en-US" dirty="0" err="1"/>
            <a:t>učinka</a:t>
          </a:r>
          <a:r>
            <a:rPr lang="en-US" dirty="0"/>
            <a:t>.</a:t>
          </a:r>
        </a:p>
      </dgm:t>
    </dgm:pt>
    <dgm:pt modelId="{697728B7-B67B-496F-9C8F-7A3B853EAF26}" type="parTrans" cxnId="{9C8D644D-D54F-4579-AE4C-BF4D3297D424}">
      <dgm:prSet/>
      <dgm:spPr/>
      <dgm:t>
        <a:bodyPr/>
        <a:lstStyle/>
        <a:p>
          <a:endParaRPr lang="en-US"/>
        </a:p>
      </dgm:t>
    </dgm:pt>
    <dgm:pt modelId="{65DD8DDB-6F77-43EA-B499-742B60BCA9DF}" type="sibTrans" cxnId="{9C8D644D-D54F-4579-AE4C-BF4D3297D424}">
      <dgm:prSet/>
      <dgm:spPr/>
      <dgm:t>
        <a:bodyPr/>
        <a:lstStyle/>
        <a:p>
          <a:endParaRPr lang="en-US"/>
        </a:p>
      </dgm:t>
    </dgm:pt>
    <dgm:pt modelId="{62E69D37-B77B-40C6-B193-03E655C9BBCE}" type="pres">
      <dgm:prSet presAssocID="{5C3246AA-6C8B-43E8-AB68-2F8C02704E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3B1487-3E24-45C7-9B1E-A88C530CB0E2}" type="pres">
      <dgm:prSet presAssocID="{978FC644-F11D-4CAD-B3FC-2F3DE539B0FB}" presName="hierRoot1" presStyleCnt="0"/>
      <dgm:spPr/>
    </dgm:pt>
    <dgm:pt modelId="{5D3C6CC8-4F47-4C29-8773-B5D357A3E0E4}" type="pres">
      <dgm:prSet presAssocID="{978FC644-F11D-4CAD-B3FC-2F3DE539B0FB}" presName="composite" presStyleCnt="0"/>
      <dgm:spPr/>
    </dgm:pt>
    <dgm:pt modelId="{10F0B021-04DB-48A7-8AC9-C1A13F77FD10}" type="pres">
      <dgm:prSet presAssocID="{978FC644-F11D-4CAD-B3FC-2F3DE539B0FB}" presName="background" presStyleLbl="node0" presStyleIdx="0" presStyleCnt="2"/>
      <dgm:spPr/>
    </dgm:pt>
    <dgm:pt modelId="{2595D5D8-92A7-4C71-93F7-86E3C3D0B411}" type="pres">
      <dgm:prSet presAssocID="{978FC644-F11D-4CAD-B3FC-2F3DE539B0FB}" presName="text" presStyleLbl="fgAcc0" presStyleIdx="0" presStyleCnt="2">
        <dgm:presLayoutVars>
          <dgm:chPref val="3"/>
        </dgm:presLayoutVars>
      </dgm:prSet>
      <dgm:spPr/>
    </dgm:pt>
    <dgm:pt modelId="{B7184938-BA2C-4F5E-8030-6CA949009EC9}" type="pres">
      <dgm:prSet presAssocID="{978FC644-F11D-4CAD-B3FC-2F3DE539B0FB}" presName="hierChild2" presStyleCnt="0"/>
      <dgm:spPr/>
    </dgm:pt>
    <dgm:pt modelId="{989634AF-A338-45BC-A093-5EF392B58B6F}" type="pres">
      <dgm:prSet presAssocID="{83C20C95-C5F5-4B5C-8163-627A399635D0}" presName="hierRoot1" presStyleCnt="0"/>
      <dgm:spPr/>
    </dgm:pt>
    <dgm:pt modelId="{294AACC3-D514-4C33-9AD5-90CD69FFB346}" type="pres">
      <dgm:prSet presAssocID="{83C20C95-C5F5-4B5C-8163-627A399635D0}" presName="composite" presStyleCnt="0"/>
      <dgm:spPr/>
    </dgm:pt>
    <dgm:pt modelId="{76BC79E3-ED05-493D-BF6F-98D136A0D04B}" type="pres">
      <dgm:prSet presAssocID="{83C20C95-C5F5-4B5C-8163-627A399635D0}" presName="background" presStyleLbl="node0" presStyleIdx="1" presStyleCnt="2"/>
      <dgm:spPr/>
    </dgm:pt>
    <dgm:pt modelId="{8E5A7233-2ECA-41A4-90C3-4323B687701F}" type="pres">
      <dgm:prSet presAssocID="{83C20C95-C5F5-4B5C-8163-627A399635D0}" presName="text" presStyleLbl="fgAcc0" presStyleIdx="1" presStyleCnt="2">
        <dgm:presLayoutVars>
          <dgm:chPref val="3"/>
        </dgm:presLayoutVars>
      </dgm:prSet>
      <dgm:spPr/>
    </dgm:pt>
    <dgm:pt modelId="{0F65D8F9-BB06-4454-BDEA-201DF02B22B6}" type="pres">
      <dgm:prSet presAssocID="{83C20C95-C5F5-4B5C-8163-627A399635D0}" presName="hierChild2" presStyleCnt="0"/>
      <dgm:spPr/>
    </dgm:pt>
  </dgm:ptLst>
  <dgm:cxnLst>
    <dgm:cxn modelId="{FC23BB5E-C3FD-4F76-887E-2DE7A9D9832C}" srcId="{5C3246AA-6C8B-43E8-AB68-2F8C02704E41}" destId="{978FC644-F11D-4CAD-B3FC-2F3DE539B0FB}" srcOrd="0" destOrd="0" parTransId="{ED481A66-F967-46B5-9C61-3538A58274C9}" sibTransId="{D08ED339-337F-4E4A-8FAA-6EA695FCBC5E}"/>
    <dgm:cxn modelId="{9C8D644D-D54F-4579-AE4C-BF4D3297D424}" srcId="{5C3246AA-6C8B-43E8-AB68-2F8C02704E41}" destId="{83C20C95-C5F5-4B5C-8163-627A399635D0}" srcOrd="1" destOrd="0" parTransId="{697728B7-B67B-496F-9C8F-7A3B853EAF26}" sibTransId="{65DD8DDB-6F77-43EA-B499-742B60BCA9DF}"/>
    <dgm:cxn modelId="{66A165CF-8B00-4D54-85B2-78969FB49395}" type="presOf" srcId="{83C20C95-C5F5-4B5C-8163-627A399635D0}" destId="{8E5A7233-2ECA-41A4-90C3-4323B687701F}" srcOrd="0" destOrd="0" presId="urn:microsoft.com/office/officeart/2005/8/layout/hierarchy1"/>
    <dgm:cxn modelId="{E2510FDA-A90A-40B2-A910-90EF728A85EB}" type="presOf" srcId="{978FC644-F11D-4CAD-B3FC-2F3DE539B0FB}" destId="{2595D5D8-92A7-4C71-93F7-86E3C3D0B411}" srcOrd="0" destOrd="0" presId="urn:microsoft.com/office/officeart/2005/8/layout/hierarchy1"/>
    <dgm:cxn modelId="{328BEBEA-87DC-440C-84C3-B9109336E56F}" type="presOf" srcId="{5C3246AA-6C8B-43E8-AB68-2F8C02704E41}" destId="{62E69D37-B77B-40C6-B193-03E655C9BBCE}" srcOrd="0" destOrd="0" presId="urn:microsoft.com/office/officeart/2005/8/layout/hierarchy1"/>
    <dgm:cxn modelId="{7DD3ED4F-F990-4FF3-A3A5-A50897AEF4AC}" type="presParOf" srcId="{62E69D37-B77B-40C6-B193-03E655C9BBCE}" destId="{F73B1487-3E24-45C7-9B1E-A88C530CB0E2}" srcOrd="0" destOrd="0" presId="urn:microsoft.com/office/officeart/2005/8/layout/hierarchy1"/>
    <dgm:cxn modelId="{40FF6A70-22EE-4063-8E52-83AE50790F96}" type="presParOf" srcId="{F73B1487-3E24-45C7-9B1E-A88C530CB0E2}" destId="{5D3C6CC8-4F47-4C29-8773-B5D357A3E0E4}" srcOrd="0" destOrd="0" presId="urn:microsoft.com/office/officeart/2005/8/layout/hierarchy1"/>
    <dgm:cxn modelId="{02DF8CB7-AFB6-4EBD-9685-50AAA793522E}" type="presParOf" srcId="{5D3C6CC8-4F47-4C29-8773-B5D357A3E0E4}" destId="{10F0B021-04DB-48A7-8AC9-C1A13F77FD10}" srcOrd="0" destOrd="0" presId="urn:microsoft.com/office/officeart/2005/8/layout/hierarchy1"/>
    <dgm:cxn modelId="{04E34E48-0F29-46B9-94FF-36BD8CCE2419}" type="presParOf" srcId="{5D3C6CC8-4F47-4C29-8773-B5D357A3E0E4}" destId="{2595D5D8-92A7-4C71-93F7-86E3C3D0B411}" srcOrd="1" destOrd="0" presId="urn:microsoft.com/office/officeart/2005/8/layout/hierarchy1"/>
    <dgm:cxn modelId="{C01281F6-D45E-4C8D-88FC-9AB3B3D7D2F4}" type="presParOf" srcId="{F73B1487-3E24-45C7-9B1E-A88C530CB0E2}" destId="{B7184938-BA2C-4F5E-8030-6CA949009EC9}" srcOrd="1" destOrd="0" presId="urn:microsoft.com/office/officeart/2005/8/layout/hierarchy1"/>
    <dgm:cxn modelId="{22C40B6E-FF19-4A9E-8523-02402492B734}" type="presParOf" srcId="{62E69D37-B77B-40C6-B193-03E655C9BBCE}" destId="{989634AF-A338-45BC-A093-5EF392B58B6F}" srcOrd="1" destOrd="0" presId="urn:microsoft.com/office/officeart/2005/8/layout/hierarchy1"/>
    <dgm:cxn modelId="{B6E5629C-FAF5-4D24-8984-29C14305C67E}" type="presParOf" srcId="{989634AF-A338-45BC-A093-5EF392B58B6F}" destId="{294AACC3-D514-4C33-9AD5-90CD69FFB346}" srcOrd="0" destOrd="0" presId="urn:microsoft.com/office/officeart/2005/8/layout/hierarchy1"/>
    <dgm:cxn modelId="{D9F9ACA8-0AA5-436B-A489-AC1225031F7C}" type="presParOf" srcId="{294AACC3-D514-4C33-9AD5-90CD69FFB346}" destId="{76BC79E3-ED05-493D-BF6F-98D136A0D04B}" srcOrd="0" destOrd="0" presId="urn:microsoft.com/office/officeart/2005/8/layout/hierarchy1"/>
    <dgm:cxn modelId="{D40A0950-AED5-4757-84C6-F2A28DE2B614}" type="presParOf" srcId="{294AACC3-D514-4C33-9AD5-90CD69FFB346}" destId="{8E5A7233-2ECA-41A4-90C3-4323B687701F}" srcOrd="1" destOrd="0" presId="urn:microsoft.com/office/officeart/2005/8/layout/hierarchy1"/>
    <dgm:cxn modelId="{FAC27F3C-139C-497B-B27C-803655B95FD0}" type="presParOf" srcId="{989634AF-A338-45BC-A093-5EF392B58B6F}" destId="{0F65D8F9-BB06-4454-BDEA-201DF02B22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31E2F2-3555-4A9D-99A9-6286C9B1E34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541B1D-40CE-481A-8294-1EC4EDE171EC}">
      <dgm:prSet/>
      <dgm:spPr/>
      <dgm:t>
        <a:bodyPr/>
        <a:lstStyle/>
        <a:p>
          <a:r>
            <a:rPr lang="en-US"/>
            <a:t>Možete da koristite DinamoDB mogućnost rezervnog kopiranja na </a:t>
          </a:r>
          <a:r>
            <a:rPr lang="en-US" b="1"/>
            <a:t>zahtev</a:t>
          </a:r>
          <a:r>
            <a:rPr lang="en-US"/>
            <a:t> da biste kreirali potpune rezervne kopije vaših tabela za dugotrajno zadržavanje i arhiviranje za potrebe usklađenosti sa propisima. </a:t>
          </a:r>
        </a:p>
      </dgm:t>
    </dgm:pt>
    <dgm:pt modelId="{A1E8EBB7-5ED5-4FE7-BC87-4972EC000C0E}" type="parTrans" cxnId="{9D818988-0320-4FD0-A389-AF9BEA075A83}">
      <dgm:prSet/>
      <dgm:spPr/>
      <dgm:t>
        <a:bodyPr/>
        <a:lstStyle/>
        <a:p>
          <a:endParaRPr lang="en-US"/>
        </a:p>
      </dgm:t>
    </dgm:pt>
    <dgm:pt modelId="{68FC9E2C-56B5-455B-BEE7-D21793F7E428}" type="sibTrans" cxnId="{9D818988-0320-4FD0-A389-AF9BEA075A83}">
      <dgm:prSet/>
      <dgm:spPr/>
      <dgm:t>
        <a:bodyPr/>
        <a:lstStyle/>
        <a:p>
          <a:endParaRPr lang="en-US"/>
        </a:p>
      </dgm:t>
    </dgm:pt>
    <dgm:pt modelId="{B7D6F1BF-0A51-4566-A861-FFE9279D9B52}">
      <dgm:prSet/>
      <dgm:spPr/>
      <dgm:t>
        <a:bodyPr/>
        <a:lstStyle/>
        <a:p>
          <a:r>
            <a:rPr lang="en-US"/>
            <a:t>Možete da napravite rezervnu kopiju i vratite podatke svoje tabele u bilo kom trenutku jednim klikom na </a:t>
          </a:r>
          <a:r>
            <a:rPr lang="en-US" b="1"/>
            <a:t>AWS Management Console </a:t>
          </a:r>
          <a:r>
            <a:rPr lang="en-US"/>
            <a:t>ili jednim </a:t>
          </a:r>
          <a:r>
            <a:rPr lang="en-US" b="1"/>
            <a:t>API pozivom</a:t>
          </a:r>
          <a:endParaRPr lang="en-US"/>
        </a:p>
      </dgm:t>
    </dgm:pt>
    <dgm:pt modelId="{B609C06E-69B3-4B32-828B-DC60B69B5E37}" type="parTrans" cxnId="{06971C28-7965-4C03-9998-6DBBAEFC11E0}">
      <dgm:prSet/>
      <dgm:spPr/>
      <dgm:t>
        <a:bodyPr/>
        <a:lstStyle/>
        <a:p>
          <a:endParaRPr lang="en-US"/>
        </a:p>
      </dgm:t>
    </dgm:pt>
    <dgm:pt modelId="{CA5D8547-AD0B-4A8D-96D8-D8DD0B31D1C4}" type="sibTrans" cxnId="{06971C28-7965-4C03-9998-6DBBAEFC11E0}">
      <dgm:prSet/>
      <dgm:spPr/>
      <dgm:t>
        <a:bodyPr/>
        <a:lstStyle/>
        <a:p>
          <a:endParaRPr lang="en-US"/>
        </a:p>
      </dgm:t>
    </dgm:pt>
    <dgm:pt modelId="{6DB20B11-6971-4AA6-B19A-1B2BF8E99B7E}" type="pres">
      <dgm:prSet presAssocID="{3D31E2F2-3555-4A9D-99A9-6286C9B1E345}" presName="cycle" presStyleCnt="0">
        <dgm:presLayoutVars>
          <dgm:dir/>
          <dgm:resizeHandles val="exact"/>
        </dgm:presLayoutVars>
      </dgm:prSet>
      <dgm:spPr/>
    </dgm:pt>
    <dgm:pt modelId="{4B512275-D376-478A-B538-8232C116F37A}" type="pres">
      <dgm:prSet presAssocID="{1C541B1D-40CE-481A-8294-1EC4EDE171EC}" presName="dummy" presStyleCnt="0"/>
      <dgm:spPr/>
    </dgm:pt>
    <dgm:pt modelId="{28BCBA49-738C-491E-AEB0-D37DAE1ACDA5}" type="pres">
      <dgm:prSet presAssocID="{1C541B1D-40CE-481A-8294-1EC4EDE171EC}" presName="node" presStyleLbl="revTx" presStyleIdx="0" presStyleCnt="2">
        <dgm:presLayoutVars>
          <dgm:bulletEnabled val="1"/>
        </dgm:presLayoutVars>
      </dgm:prSet>
      <dgm:spPr/>
    </dgm:pt>
    <dgm:pt modelId="{6D733086-353B-4208-84D0-ECF1974371A9}" type="pres">
      <dgm:prSet presAssocID="{68FC9E2C-56B5-455B-BEE7-D21793F7E428}" presName="sibTrans" presStyleLbl="node1" presStyleIdx="0" presStyleCnt="2"/>
      <dgm:spPr/>
    </dgm:pt>
    <dgm:pt modelId="{D90518FF-0A64-4167-88EF-47E35DBE262F}" type="pres">
      <dgm:prSet presAssocID="{B7D6F1BF-0A51-4566-A861-FFE9279D9B52}" presName="dummy" presStyleCnt="0"/>
      <dgm:spPr/>
    </dgm:pt>
    <dgm:pt modelId="{8A29EC28-F69D-4AD1-95F8-6FDF35715CCB}" type="pres">
      <dgm:prSet presAssocID="{B7D6F1BF-0A51-4566-A861-FFE9279D9B52}" presName="node" presStyleLbl="revTx" presStyleIdx="1" presStyleCnt="2">
        <dgm:presLayoutVars>
          <dgm:bulletEnabled val="1"/>
        </dgm:presLayoutVars>
      </dgm:prSet>
      <dgm:spPr/>
    </dgm:pt>
    <dgm:pt modelId="{3A691707-E657-449B-84E9-5EE546660544}" type="pres">
      <dgm:prSet presAssocID="{CA5D8547-AD0B-4A8D-96D8-D8DD0B31D1C4}" presName="sibTrans" presStyleLbl="node1" presStyleIdx="1" presStyleCnt="2" custLinFactNeighborX="-4338" custLinFactNeighborY="-4420"/>
      <dgm:spPr/>
    </dgm:pt>
  </dgm:ptLst>
  <dgm:cxnLst>
    <dgm:cxn modelId="{E25F0300-0F1E-44B7-B2C7-B385323F5CD9}" type="presOf" srcId="{B7D6F1BF-0A51-4566-A861-FFE9279D9B52}" destId="{8A29EC28-F69D-4AD1-95F8-6FDF35715CCB}" srcOrd="0" destOrd="0" presId="urn:microsoft.com/office/officeart/2005/8/layout/cycle1"/>
    <dgm:cxn modelId="{D5D5C31D-DAE6-4F58-90FD-9088B3BF8C1E}" type="presOf" srcId="{1C541B1D-40CE-481A-8294-1EC4EDE171EC}" destId="{28BCBA49-738C-491E-AEB0-D37DAE1ACDA5}" srcOrd="0" destOrd="0" presId="urn:microsoft.com/office/officeart/2005/8/layout/cycle1"/>
    <dgm:cxn modelId="{7CF4CF21-F3ED-468E-B065-DA82488E5F2B}" type="presOf" srcId="{3D31E2F2-3555-4A9D-99A9-6286C9B1E345}" destId="{6DB20B11-6971-4AA6-B19A-1B2BF8E99B7E}" srcOrd="0" destOrd="0" presId="urn:microsoft.com/office/officeart/2005/8/layout/cycle1"/>
    <dgm:cxn modelId="{06971C28-7965-4C03-9998-6DBBAEFC11E0}" srcId="{3D31E2F2-3555-4A9D-99A9-6286C9B1E345}" destId="{B7D6F1BF-0A51-4566-A861-FFE9279D9B52}" srcOrd="1" destOrd="0" parTransId="{B609C06E-69B3-4B32-828B-DC60B69B5E37}" sibTransId="{CA5D8547-AD0B-4A8D-96D8-D8DD0B31D1C4}"/>
    <dgm:cxn modelId="{6B32BB4A-BE84-49CF-A395-7977941D867F}" type="presOf" srcId="{CA5D8547-AD0B-4A8D-96D8-D8DD0B31D1C4}" destId="{3A691707-E657-449B-84E9-5EE546660544}" srcOrd="0" destOrd="0" presId="urn:microsoft.com/office/officeart/2005/8/layout/cycle1"/>
    <dgm:cxn modelId="{FF562C50-38A5-4706-A003-C9B912CE7666}" type="presOf" srcId="{68FC9E2C-56B5-455B-BEE7-D21793F7E428}" destId="{6D733086-353B-4208-84D0-ECF1974371A9}" srcOrd="0" destOrd="0" presId="urn:microsoft.com/office/officeart/2005/8/layout/cycle1"/>
    <dgm:cxn modelId="{9D818988-0320-4FD0-A389-AF9BEA075A83}" srcId="{3D31E2F2-3555-4A9D-99A9-6286C9B1E345}" destId="{1C541B1D-40CE-481A-8294-1EC4EDE171EC}" srcOrd="0" destOrd="0" parTransId="{A1E8EBB7-5ED5-4FE7-BC87-4972EC000C0E}" sibTransId="{68FC9E2C-56B5-455B-BEE7-D21793F7E428}"/>
    <dgm:cxn modelId="{A0BB2D8D-5BF2-43D7-8C0A-141AC35284CD}" type="presParOf" srcId="{6DB20B11-6971-4AA6-B19A-1B2BF8E99B7E}" destId="{4B512275-D376-478A-B538-8232C116F37A}" srcOrd="0" destOrd="0" presId="urn:microsoft.com/office/officeart/2005/8/layout/cycle1"/>
    <dgm:cxn modelId="{3D7CB6A5-0F7A-49E3-9ABF-2E748A56D44B}" type="presParOf" srcId="{6DB20B11-6971-4AA6-B19A-1B2BF8E99B7E}" destId="{28BCBA49-738C-491E-AEB0-D37DAE1ACDA5}" srcOrd="1" destOrd="0" presId="urn:microsoft.com/office/officeart/2005/8/layout/cycle1"/>
    <dgm:cxn modelId="{79F694BE-1D98-48A1-83C7-2ECEFE091C12}" type="presParOf" srcId="{6DB20B11-6971-4AA6-B19A-1B2BF8E99B7E}" destId="{6D733086-353B-4208-84D0-ECF1974371A9}" srcOrd="2" destOrd="0" presId="urn:microsoft.com/office/officeart/2005/8/layout/cycle1"/>
    <dgm:cxn modelId="{5B97C5BC-CDA7-4ACB-AA3F-E6FBE58147DA}" type="presParOf" srcId="{6DB20B11-6971-4AA6-B19A-1B2BF8E99B7E}" destId="{D90518FF-0A64-4167-88EF-47E35DBE262F}" srcOrd="3" destOrd="0" presId="urn:microsoft.com/office/officeart/2005/8/layout/cycle1"/>
    <dgm:cxn modelId="{17C1CC96-0CF7-475A-9FC0-FE435919244B}" type="presParOf" srcId="{6DB20B11-6971-4AA6-B19A-1B2BF8E99B7E}" destId="{8A29EC28-F69D-4AD1-95F8-6FDF35715CCB}" srcOrd="4" destOrd="0" presId="urn:microsoft.com/office/officeart/2005/8/layout/cycle1"/>
    <dgm:cxn modelId="{FACB6D2A-52F0-4149-BE76-72A38AF06E65}" type="presParOf" srcId="{6DB20B11-6971-4AA6-B19A-1B2BF8E99B7E}" destId="{3A691707-E657-449B-84E9-5EE546660544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103AF7-7F6C-4625-82E0-29E2CE289D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1C78E4-F6B6-4FAE-A1C2-8F6A3F9C0870}">
      <dgm:prSet/>
      <dgm:spPr/>
      <dgm:t>
        <a:bodyPr/>
        <a:lstStyle/>
        <a:p>
          <a:r>
            <a:rPr lang="en-US"/>
            <a:t>Možete da izvršite potpuno vraćanje tabele iz vaše DinamoDB rezervne kopije ili možete da konfigurišete postavke odredišne tabele.</a:t>
          </a:r>
        </a:p>
      </dgm:t>
    </dgm:pt>
    <dgm:pt modelId="{CF58F648-6326-4503-AC73-54BF407A0C04}" type="parTrans" cxnId="{837F7F05-3D12-40C0-98DE-02D668CD176C}">
      <dgm:prSet/>
      <dgm:spPr/>
      <dgm:t>
        <a:bodyPr/>
        <a:lstStyle/>
        <a:p>
          <a:endParaRPr lang="en-US"/>
        </a:p>
      </dgm:t>
    </dgm:pt>
    <dgm:pt modelId="{77D98849-CE24-47C4-A455-30B3E03178FE}" type="sibTrans" cxnId="{837F7F05-3D12-40C0-98DE-02D668CD176C}">
      <dgm:prSet/>
      <dgm:spPr/>
      <dgm:t>
        <a:bodyPr/>
        <a:lstStyle/>
        <a:p>
          <a:endParaRPr lang="en-US"/>
        </a:p>
      </dgm:t>
    </dgm:pt>
    <dgm:pt modelId="{F981ED98-2B59-4918-9EFC-952CCB12FB5B}">
      <dgm:prSet/>
      <dgm:spPr/>
      <dgm:t>
        <a:bodyPr/>
        <a:lstStyle/>
        <a:p>
          <a:r>
            <a:rPr lang="en-US"/>
            <a:t>Kada izvršite vraćanje, možete da promenite sledeća podešavanja tabele:</a:t>
          </a:r>
        </a:p>
      </dgm:t>
    </dgm:pt>
    <dgm:pt modelId="{538B2CF2-A745-4D03-A964-18B59C4A3A49}" type="parTrans" cxnId="{D99282B3-5CF3-4AD0-8063-D4B59B8ABCC9}">
      <dgm:prSet/>
      <dgm:spPr/>
      <dgm:t>
        <a:bodyPr/>
        <a:lstStyle/>
        <a:p>
          <a:endParaRPr lang="en-US"/>
        </a:p>
      </dgm:t>
    </dgm:pt>
    <dgm:pt modelId="{7D18F788-8C03-4674-81C6-E5A2EA9F0636}" type="sibTrans" cxnId="{D99282B3-5CF3-4AD0-8063-D4B59B8ABCC9}">
      <dgm:prSet/>
      <dgm:spPr/>
      <dgm:t>
        <a:bodyPr/>
        <a:lstStyle/>
        <a:p>
          <a:endParaRPr lang="en-US"/>
        </a:p>
      </dgm:t>
    </dgm:pt>
    <dgm:pt modelId="{8011602A-4F93-469B-9E00-35DDDEE1152E}">
      <dgm:prSet/>
      <dgm:spPr/>
      <dgm:t>
        <a:bodyPr/>
        <a:lstStyle/>
        <a:p>
          <a:r>
            <a:rPr lang="en-US"/>
            <a:t>Globalni sekundarni indeksi (GSI)</a:t>
          </a:r>
        </a:p>
      </dgm:t>
    </dgm:pt>
    <dgm:pt modelId="{1A0F8F2C-4135-4D41-B784-F386A3F3D16A}" type="parTrans" cxnId="{7EE32ED8-2821-4298-8209-C47D1BA41A4C}">
      <dgm:prSet/>
      <dgm:spPr/>
      <dgm:t>
        <a:bodyPr/>
        <a:lstStyle/>
        <a:p>
          <a:endParaRPr lang="en-US"/>
        </a:p>
      </dgm:t>
    </dgm:pt>
    <dgm:pt modelId="{44E89766-24BF-4085-A304-B4FDEA68BAEF}" type="sibTrans" cxnId="{7EE32ED8-2821-4298-8209-C47D1BA41A4C}">
      <dgm:prSet/>
      <dgm:spPr/>
      <dgm:t>
        <a:bodyPr/>
        <a:lstStyle/>
        <a:p>
          <a:endParaRPr lang="en-US"/>
        </a:p>
      </dgm:t>
    </dgm:pt>
    <dgm:pt modelId="{BA0B4525-325C-4311-8E06-A39FA004F17C}">
      <dgm:prSet/>
      <dgm:spPr/>
      <dgm:t>
        <a:bodyPr/>
        <a:lstStyle/>
        <a:p>
          <a:r>
            <a:rPr lang="en-US"/>
            <a:t>Lokalni sekundarni indeksi (LSI)</a:t>
          </a:r>
        </a:p>
      </dgm:t>
    </dgm:pt>
    <dgm:pt modelId="{0CD982FB-2451-4DEA-A671-3C469068DBB2}" type="parTrans" cxnId="{16266F10-99D3-474C-90C0-DB0BF44C5698}">
      <dgm:prSet/>
      <dgm:spPr/>
      <dgm:t>
        <a:bodyPr/>
        <a:lstStyle/>
        <a:p>
          <a:endParaRPr lang="en-US"/>
        </a:p>
      </dgm:t>
    </dgm:pt>
    <dgm:pt modelId="{3A0268FD-AD28-45FA-B7FD-8DDC96AFE9B6}" type="sibTrans" cxnId="{16266F10-99D3-474C-90C0-DB0BF44C5698}">
      <dgm:prSet/>
      <dgm:spPr/>
      <dgm:t>
        <a:bodyPr/>
        <a:lstStyle/>
        <a:p>
          <a:endParaRPr lang="en-US"/>
        </a:p>
      </dgm:t>
    </dgm:pt>
    <dgm:pt modelId="{F52AAF28-FD1E-4580-B69B-259393892842}">
      <dgm:prSet/>
      <dgm:spPr/>
      <dgm:t>
        <a:bodyPr/>
        <a:lstStyle/>
        <a:p>
          <a:r>
            <a:rPr lang="en-US"/>
            <a:t>Režim naplate</a:t>
          </a:r>
        </a:p>
      </dgm:t>
    </dgm:pt>
    <dgm:pt modelId="{73F8860F-BD85-46B4-A6F8-917F02640125}" type="parTrans" cxnId="{3D66741F-0F7A-4792-99E6-CB391BE522FE}">
      <dgm:prSet/>
      <dgm:spPr/>
      <dgm:t>
        <a:bodyPr/>
        <a:lstStyle/>
        <a:p>
          <a:endParaRPr lang="en-US"/>
        </a:p>
      </dgm:t>
    </dgm:pt>
    <dgm:pt modelId="{E4AB3D22-0994-400D-86D0-85ED59B665B2}" type="sibTrans" cxnId="{3D66741F-0F7A-4792-99E6-CB391BE522FE}">
      <dgm:prSet/>
      <dgm:spPr/>
      <dgm:t>
        <a:bodyPr/>
        <a:lstStyle/>
        <a:p>
          <a:endParaRPr lang="en-US"/>
        </a:p>
      </dgm:t>
    </dgm:pt>
    <dgm:pt modelId="{CDB7D0E7-8CFD-4F81-952D-76FCDDBE8A7E}">
      <dgm:prSet/>
      <dgm:spPr/>
      <dgm:t>
        <a:bodyPr/>
        <a:lstStyle/>
        <a:p>
          <a:r>
            <a:rPr lang="en-US"/>
            <a:t>Obezbeđen kapacitet čitanja i pisanja</a:t>
          </a:r>
        </a:p>
      </dgm:t>
    </dgm:pt>
    <dgm:pt modelId="{F8887CDA-033A-4CEB-9924-68C2915B4D6F}" type="parTrans" cxnId="{A8A66246-7E50-492E-9861-E8B2C99E4A68}">
      <dgm:prSet/>
      <dgm:spPr/>
      <dgm:t>
        <a:bodyPr/>
        <a:lstStyle/>
        <a:p>
          <a:endParaRPr lang="en-US"/>
        </a:p>
      </dgm:t>
    </dgm:pt>
    <dgm:pt modelId="{1ED092F0-2CDA-4A2F-89BD-2F99FADDAEF6}" type="sibTrans" cxnId="{A8A66246-7E50-492E-9861-E8B2C99E4A68}">
      <dgm:prSet/>
      <dgm:spPr/>
      <dgm:t>
        <a:bodyPr/>
        <a:lstStyle/>
        <a:p>
          <a:endParaRPr lang="en-US"/>
        </a:p>
      </dgm:t>
    </dgm:pt>
    <dgm:pt modelId="{B3F383AB-E896-4468-A516-7F9FE05BB75D}">
      <dgm:prSet/>
      <dgm:spPr/>
      <dgm:t>
        <a:bodyPr/>
        <a:lstStyle/>
        <a:p>
          <a:r>
            <a:rPr lang="en-US"/>
            <a:t>Podešavanja šifrovanja</a:t>
          </a:r>
          <a:br>
            <a:rPr lang="en-US"/>
          </a:br>
          <a:endParaRPr lang="en-US"/>
        </a:p>
      </dgm:t>
    </dgm:pt>
    <dgm:pt modelId="{ECD386CC-132D-44D4-BE69-1A8CE2B90C68}" type="parTrans" cxnId="{83E76325-BC5F-493B-93AA-6696466CC5B6}">
      <dgm:prSet/>
      <dgm:spPr/>
      <dgm:t>
        <a:bodyPr/>
        <a:lstStyle/>
        <a:p>
          <a:endParaRPr lang="en-US"/>
        </a:p>
      </dgm:t>
    </dgm:pt>
    <dgm:pt modelId="{9FDA3990-509F-4452-819F-A80D5036628E}" type="sibTrans" cxnId="{83E76325-BC5F-493B-93AA-6696466CC5B6}">
      <dgm:prSet/>
      <dgm:spPr/>
      <dgm:t>
        <a:bodyPr/>
        <a:lstStyle/>
        <a:p>
          <a:endParaRPr lang="en-US"/>
        </a:p>
      </dgm:t>
    </dgm:pt>
    <dgm:pt modelId="{D5B2DF89-E7ED-4795-B94D-917A198EED38}">
      <dgm:prSet/>
      <dgm:spPr/>
      <dgm:t>
        <a:bodyPr/>
        <a:lstStyle/>
        <a:p>
          <a:r>
            <a:rPr lang="en-US" dirty="0" err="1"/>
            <a:t>Mozete</a:t>
          </a:r>
          <a:r>
            <a:rPr lang="en-US" dirty="0"/>
            <a:t> da </a:t>
          </a:r>
          <a:r>
            <a:rPr lang="en-US" dirty="0" err="1"/>
            <a:t>kopirate</a:t>
          </a:r>
          <a:r>
            <a:rPr lang="en-US" dirty="0"/>
            <a:t> </a:t>
          </a:r>
          <a:r>
            <a:rPr lang="en-US" dirty="0" err="1"/>
            <a:t>rezervnu</a:t>
          </a:r>
          <a:r>
            <a:rPr lang="en-US" dirty="0"/>
            <a:t> </a:t>
          </a:r>
          <a:r>
            <a:rPr lang="en-US" dirty="0" err="1"/>
            <a:t>kopiju</a:t>
          </a:r>
          <a:r>
            <a:rPr lang="en-US" dirty="0"/>
            <a:t> </a:t>
          </a:r>
          <a:r>
            <a:rPr lang="en-US" dirty="0" err="1"/>
            <a:t>podataka</a:t>
          </a:r>
          <a:r>
            <a:rPr lang="en-US" dirty="0"/>
            <a:t> </a:t>
          </a:r>
          <a:r>
            <a:rPr lang="en-US" dirty="0" err="1"/>
            <a:t>baze</a:t>
          </a:r>
          <a:r>
            <a:rPr lang="en-US" dirty="0"/>
            <a:t> </a:t>
          </a:r>
          <a:r>
            <a:rPr lang="en-US" dirty="0" err="1"/>
            <a:t>tabele</a:t>
          </a:r>
          <a:r>
            <a:rPr lang="en-US" dirty="0"/>
            <a:t> u </a:t>
          </a:r>
          <a:r>
            <a:rPr lang="en-US" dirty="0" err="1"/>
            <a:t>drugu</a:t>
          </a:r>
          <a:r>
            <a:rPr lang="en-US" dirty="0"/>
            <a:t> Amazon </a:t>
          </a:r>
          <a:r>
            <a:rPr lang="en-US" dirty="0" err="1"/>
            <a:t>regiju</a:t>
          </a:r>
          <a:r>
            <a:rPr lang="en-US" dirty="0"/>
            <a:t>, a </a:t>
          </a:r>
          <a:r>
            <a:rPr lang="en-US" dirty="0" err="1"/>
            <a:t>zatim</a:t>
          </a:r>
          <a:r>
            <a:rPr lang="en-US" dirty="0"/>
            <a:t> da je </a:t>
          </a:r>
          <a:r>
            <a:rPr lang="en-US" dirty="0" err="1"/>
            <a:t>vratite</a:t>
          </a:r>
          <a:r>
            <a:rPr lang="en-US" dirty="0"/>
            <a:t> u </a:t>
          </a:r>
          <a:r>
            <a:rPr lang="en-US" dirty="0" err="1"/>
            <a:t>tu</a:t>
          </a:r>
          <a:r>
            <a:rPr lang="en-US" dirty="0"/>
            <a:t> </a:t>
          </a:r>
          <a:r>
            <a:rPr lang="en-US" dirty="0" err="1"/>
            <a:t>novu</a:t>
          </a:r>
          <a:r>
            <a:rPr lang="en-US" dirty="0"/>
            <a:t>. Placate </a:t>
          </a:r>
          <a:r>
            <a:rPr lang="en-US" dirty="0" err="1"/>
            <a:t>samo</a:t>
          </a:r>
          <a:r>
            <a:rPr lang="en-US" dirty="0"/>
            <a:t> </a:t>
          </a:r>
          <a:r>
            <a:rPr lang="en-US" dirty="0" err="1"/>
            <a:t>podatke</a:t>
          </a:r>
          <a:r>
            <a:rPr lang="en-US" dirty="0"/>
            <a:t> </a:t>
          </a:r>
          <a:r>
            <a:rPr lang="en-US" dirty="0" err="1"/>
            <a:t>koje</a:t>
          </a:r>
          <a:r>
            <a:rPr lang="en-US" dirty="0"/>
            <a:t> </a:t>
          </a:r>
          <a:r>
            <a:rPr lang="en-US" dirty="0" err="1"/>
            <a:t>kopirate</a:t>
          </a:r>
          <a:r>
            <a:rPr lang="en-US" dirty="0"/>
            <a:t> </a:t>
          </a:r>
          <a:r>
            <a:rPr lang="en-US" dirty="0" err="1"/>
            <a:t>iz</a:t>
          </a:r>
          <a:r>
            <a:rPr lang="en-US" dirty="0"/>
            <a:t> </a:t>
          </a:r>
          <a:r>
            <a:rPr lang="en-US" dirty="0" err="1"/>
            <a:t>izvornog</a:t>
          </a:r>
          <a:r>
            <a:rPr lang="en-US" dirty="0"/>
            <a:t> </a:t>
          </a:r>
          <a:r>
            <a:rPr lang="en-US" dirty="0" err="1"/>
            <a:t>regiona</a:t>
          </a:r>
          <a:r>
            <a:rPr lang="en-US" dirty="0"/>
            <a:t> I </a:t>
          </a:r>
          <a:r>
            <a:rPr lang="en-US" dirty="0" err="1"/>
            <a:t>podatke</a:t>
          </a:r>
          <a:r>
            <a:rPr lang="en-US" dirty="0"/>
            <a:t> </a:t>
          </a:r>
          <a:r>
            <a:rPr lang="en-US" dirty="0" err="1"/>
            <a:t>koje</a:t>
          </a:r>
          <a:r>
            <a:rPr lang="en-US" dirty="0"/>
            <a:t> </a:t>
          </a:r>
          <a:r>
            <a:rPr lang="en-US" dirty="0" err="1"/>
            <a:t>vracate</a:t>
          </a:r>
          <a:r>
            <a:rPr lang="en-US" dirty="0"/>
            <a:t> u </a:t>
          </a:r>
          <a:r>
            <a:rPr lang="en-US" dirty="0" err="1"/>
            <a:t>novu</a:t>
          </a:r>
          <a:r>
            <a:rPr lang="en-US" dirty="0"/>
            <a:t> </a:t>
          </a:r>
          <a:r>
            <a:rPr lang="en-US" dirty="0" err="1"/>
            <a:t>tabelu</a:t>
          </a:r>
          <a:r>
            <a:rPr lang="en-US" dirty="0"/>
            <a:t> </a:t>
          </a:r>
          <a:r>
            <a:rPr lang="en-US" dirty="0" err="1"/>
            <a:t>odredisnom</a:t>
          </a:r>
          <a:r>
            <a:rPr lang="en-US" dirty="0"/>
            <a:t> </a:t>
          </a:r>
          <a:r>
            <a:rPr lang="en-US" dirty="0" err="1"/>
            <a:t>regionu</a:t>
          </a:r>
          <a:r>
            <a:rPr lang="en-US" dirty="0"/>
            <a:t>.</a:t>
          </a:r>
        </a:p>
      </dgm:t>
    </dgm:pt>
    <dgm:pt modelId="{1A254EEC-5E16-41C9-9C79-BBA3FF0C58C2}" type="parTrans" cxnId="{0387FCEE-FBCF-458B-8BD2-C12C1B314024}">
      <dgm:prSet/>
      <dgm:spPr/>
      <dgm:t>
        <a:bodyPr/>
        <a:lstStyle/>
        <a:p>
          <a:endParaRPr lang="en-US"/>
        </a:p>
      </dgm:t>
    </dgm:pt>
    <dgm:pt modelId="{54467399-9CE2-4003-9016-53713613C3A5}" type="sibTrans" cxnId="{0387FCEE-FBCF-458B-8BD2-C12C1B314024}">
      <dgm:prSet/>
      <dgm:spPr/>
      <dgm:t>
        <a:bodyPr/>
        <a:lstStyle/>
        <a:p>
          <a:endParaRPr lang="en-US"/>
        </a:p>
      </dgm:t>
    </dgm:pt>
    <dgm:pt modelId="{DC9872B7-FE22-485F-9F5E-4AF90A9D8A15}" type="pres">
      <dgm:prSet presAssocID="{A3103AF7-7F6C-4625-82E0-29E2CE289D10}" presName="Name0" presStyleCnt="0">
        <dgm:presLayoutVars>
          <dgm:dir/>
          <dgm:resizeHandles val="exact"/>
        </dgm:presLayoutVars>
      </dgm:prSet>
      <dgm:spPr/>
    </dgm:pt>
    <dgm:pt modelId="{E779AFF5-AD56-4A9F-A1C2-20D910030C5D}" type="pres">
      <dgm:prSet presAssocID="{341C78E4-F6B6-4FAE-A1C2-8F6A3F9C0870}" presName="node" presStyleLbl="node1" presStyleIdx="0" presStyleCnt="3">
        <dgm:presLayoutVars>
          <dgm:bulletEnabled val="1"/>
        </dgm:presLayoutVars>
      </dgm:prSet>
      <dgm:spPr/>
    </dgm:pt>
    <dgm:pt modelId="{0721D1E3-DEDD-4FF8-9846-0A73A7688F1D}" type="pres">
      <dgm:prSet presAssocID="{77D98849-CE24-47C4-A455-30B3E03178FE}" presName="sibTrans" presStyleLbl="sibTrans1D1" presStyleIdx="0" presStyleCnt="2"/>
      <dgm:spPr/>
    </dgm:pt>
    <dgm:pt modelId="{3261C528-AE2D-4ECA-A226-B9D9DD703244}" type="pres">
      <dgm:prSet presAssocID="{77D98849-CE24-47C4-A455-30B3E03178FE}" presName="connectorText" presStyleLbl="sibTrans1D1" presStyleIdx="0" presStyleCnt="2"/>
      <dgm:spPr/>
    </dgm:pt>
    <dgm:pt modelId="{741AC12D-9F25-4821-9618-1199461DB239}" type="pres">
      <dgm:prSet presAssocID="{F981ED98-2B59-4918-9EFC-952CCB12FB5B}" presName="node" presStyleLbl="node1" presStyleIdx="1" presStyleCnt="3">
        <dgm:presLayoutVars>
          <dgm:bulletEnabled val="1"/>
        </dgm:presLayoutVars>
      </dgm:prSet>
      <dgm:spPr/>
    </dgm:pt>
    <dgm:pt modelId="{BFF9298E-26EF-48AE-88E6-8A14466E3BF3}" type="pres">
      <dgm:prSet presAssocID="{7D18F788-8C03-4674-81C6-E5A2EA9F0636}" presName="sibTrans" presStyleLbl="sibTrans1D1" presStyleIdx="1" presStyleCnt="2"/>
      <dgm:spPr/>
    </dgm:pt>
    <dgm:pt modelId="{3866F38F-68C5-4F14-9EAA-1739D4D208DA}" type="pres">
      <dgm:prSet presAssocID="{7D18F788-8C03-4674-81C6-E5A2EA9F0636}" presName="connectorText" presStyleLbl="sibTrans1D1" presStyleIdx="1" presStyleCnt="2"/>
      <dgm:spPr/>
    </dgm:pt>
    <dgm:pt modelId="{91FA1A25-653F-4A84-9A3E-4E43B5484E8D}" type="pres">
      <dgm:prSet presAssocID="{D5B2DF89-E7ED-4795-B94D-917A198EED38}" presName="node" presStyleLbl="node1" presStyleIdx="2" presStyleCnt="3">
        <dgm:presLayoutVars>
          <dgm:bulletEnabled val="1"/>
        </dgm:presLayoutVars>
      </dgm:prSet>
      <dgm:spPr/>
    </dgm:pt>
  </dgm:ptLst>
  <dgm:cxnLst>
    <dgm:cxn modelId="{837F7F05-3D12-40C0-98DE-02D668CD176C}" srcId="{A3103AF7-7F6C-4625-82E0-29E2CE289D10}" destId="{341C78E4-F6B6-4FAE-A1C2-8F6A3F9C0870}" srcOrd="0" destOrd="0" parTransId="{CF58F648-6326-4503-AC73-54BF407A0C04}" sibTransId="{77D98849-CE24-47C4-A455-30B3E03178FE}"/>
    <dgm:cxn modelId="{16266F10-99D3-474C-90C0-DB0BF44C5698}" srcId="{F981ED98-2B59-4918-9EFC-952CCB12FB5B}" destId="{BA0B4525-325C-4311-8E06-A39FA004F17C}" srcOrd="1" destOrd="0" parTransId="{0CD982FB-2451-4DEA-A671-3C469068DBB2}" sibTransId="{3A0268FD-AD28-45FA-B7FD-8DDC96AFE9B6}"/>
    <dgm:cxn modelId="{750B1B19-6E70-4D0C-86EC-3834B5321398}" type="presOf" srcId="{7D18F788-8C03-4674-81C6-E5A2EA9F0636}" destId="{BFF9298E-26EF-48AE-88E6-8A14466E3BF3}" srcOrd="0" destOrd="0" presId="urn:microsoft.com/office/officeart/2016/7/layout/RepeatingBendingProcessNew"/>
    <dgm:cxn modelId="{3D66741F-0F7A-4792-99E6-CB391BE522FE}" srcId="{F981ED98-2B59-4918-9EFC-952CCB12FB5B}" destId="{F52AAF28-FD1E-4580-B69B-259393892842}" srcOrd="2" destOrd="0" parTransId="{73F8860F-BD85-46B4-A6F8-917F02640125}" sibTransId="{E4AB3D22-0994-400D-86D0-85ED59B665B2}"/>
    <dgm:cxn modelId="{0A1A7720-1903-4F04-8193-0BBACCA75A4E}" type="presOf" srcId="{77D98849-CE24-47C4-A455-30B3E03178FE}" destId="{0721D1E3-DEDD-4FF8-9846-0A73A7688F1D}" srcOrd="0" destOrd="0" presId="urn:microsoft.com/office/officeart/2016/7/layout/RepeatingBendingProcessNew"/>
    <dgm:cxn modelId="{83E76325-BC5F-493B-93AA-6696466CC5B6}" srcId="{F981ED98-2B59-4918-9EFC-952CCB12FB5B}" destId="{B3F383AB-E896-4468-A516-7F9FE05BB75D}" srcOrd="4" destOrd="0" parTransId="{ECD386CC-132D-44D4-BE69-1A8CE2B90C68}" sibTransId="{9FDA3990-509F-4452-819F-A80D5036628E}"/>
    <dgm:cxn modelId="{EBBF9327-3D25-4CD0-A0BF-CE27DBFEF32E}" type="presOf" srcId="{B3F383AB-E896-4468-A516-7F9FE05BB75D}" destId="{741AC12D-9F25-4821-9618-1199461DB239}" srcOrd="0" destOrd="5" presId="urn:microsoft.com/office/officeart/2016/7/layout/RepeatingBendingProcessNew"/>
    <dgm:cxn modelId="{C6240D34-67BE-4002-8A28-CF6CCAB49205}" type="presOf" srcId="{A3103AF7-7F6C-4625-82E0-29E2CE289D10}" destId="{DC9872B7-FE22-485F-9F5E-4AF90A9D8A15}" srcOrd="0" destOrd="0" presId="urn:microsoft.com/office/officeart/2016/7/layout/RepeatingBendingProcessNew"/>
    <dgm:cxn modelId="{1074DD38-D316-4B1A-80CB-80E798A01743}" type="presOf" srcId="{8011602A-4F93-469B-9E00-35DDDEE1152E}" destId="{741AC12D-9F25-4821-9618-1199461DB239}" srcOrd="0" destOrd="1" presId="urn:microsoft.com/office/officeart/2016/7/layout/RepeatingBendingProcessNew"/>
    <dgm:cxn modelId="{67F4FB45-CE26-47D3-AD5D-3751E6A1C58D}" type="presOf" srcId="{D5B2DF89-E7ED-4795-B94D-917A198EED38}" destId="{91FA1A25-653F-4A84-9A3E-4E43B5484E8D}" srcOrd="0" destOrd="0" presId="urn:microsoft.com/office/officeart/2016/7/layout/RepeatingBendingProcessNew"/>
    <dgm:cxn modelId="{A8A66246-7E50-492E-9861-E8B2C99E4A68}" srcId="{F981ED98-2B59-4918-9EFC-952CCB12FB5B}" destId="{CDB7D0E7-8CFD-4F81-952D-76FCDDBE8A7E}" srcOrd="3" destOrd="0" parTransId="{F8887CDA-033A-4CEB-9924-68C2915B4D6F}" sibTransId="{1ED092F0-2CDA-4A2F-89BD-2F99FADDAEF6}"/>
    <dgm:cxn modelId="{67D2C66E-2270-4D3B-A7D7-D4C5D8D13B16}" type="presOf" srcId="{F981ED98-2B59-4918-9EFC-952CCB12FB5B}" destId="{741AC12D-9F25-4821-9618-1199461DB239}" srcOrd="0" destOrd="0" presId="urn:microsoft.com/office/officeart/2016/7/layout/RepeatingBendingProcessNew"/>
    <dgm:cxn modelId="{EDF52C7B-E9D8-4759-8B98-8EA44AA8CFF1}" type="presOf" srcId="{F52AAF28-FD1E-4580-B69B-259393892842}" destId="{741AC12D-9F25-4821-9618-1199461DB239}" srcOrd="0" destOrd="3" presId="urn:microsoft.com/office/officeart/2016/7/layout/RepeatingBendingProcessNew"/>
    <dgm:cxn modelId="{D99282B3-5CF3-4AD0-8063-D4B59B8ABCC9}" srcId="{A3103AF7-7F6C-4625-82E0-29E2CE289D10}" destId="{F981ED98-2B59-4918-9EFC-952CCB12FB5B}" srcOrd="1" destOrd="0" parTransId="{538B2CF2-A745-4D03-A964-18B59C4A3A49}" sibTransId="{7D18F788-8C03-4674-81C6-E5A2EA9F0636}"/>
    <dgm:cxn modelId="{707FFBBF-08AA-4A93-8CC1-D68EABB0B48B}" type="presOf" srcId="{BA0B4525-325C-4311-8E06-A39FA004F17C}" destId="{741AC12D-9F25-4821-9618-1199461DB239}" srcOrd="0" destOrd="2" presId="urn:microsoft.com/office/officeart/2016/7/layout/RepeatingBendingProcessNew"/>
    <dgm:cxn modelId="{AD10E5C9-A6CA-4859-A756-836B898B9EF4}" type="presOf" srcId="{341C78E4-F6B6-4FAE-A1C2-8F6A3F9C0870}" destId="{E779AFF5-AD56-4A9F-A1C2-20D910030C5D}" srcOrd="0" destOrd="0" presId="urn:microsoft.com/office/officeart/2016/7/layout/RepeatingBendingProcessNew"/>
    <dgm:cxn modelId="{F532B5D2-6C21-4393-8F29-1722A79F5B9F}" type="presOf" srcId="{77D98849-CE24-47C4-A455-30B3E03178FE}" destId="{3261C528-AE2D-4ECA-A226-B9D9DD703244}" srcOrd="1" destOrd="0" presId="urn:microsoft.com/office/officeart/2016/7/layout/RepeatingBendingProcessNew"/>
    <dgm:cxn modelId="{7EE32ED8-2821-4298-8209-C47D1BA41A4C}" srcId="{F981ED98-2B59-4918-9EFC-952CCB12FB5B}" destId="{8011602A-4F93-469B-9E00-35DDDEE1152E}" srcOrd="0" destOrd="0" parTransId="{1A0F8F2C-4135-4D41-B784-F386A3F3D16A}" sibTransId="{44E89766-24BF-4085-A304-B4FDEA68BAEF}"/>
    <dgm:cxn modelId="{0387FCEE-FBCF-458B-8BD2-C12C1B314024}" srcId="{A3103AF7-7F6C-4625-82E0-29E2CE289D10}" destId="{D5B2DF89-E7ED-4795-B94D-917A198EED38}" srcOrd="2" destOrd="0" parTransId="{1A254EEC-5E16-41C9-9C79-BBA3FF0C58C2}" sibTransId="{54467399-9CE2-4003-9016-53713613C3A5}"/>
    <dgm:cxn modelId="{E4D368F0-F02F-44BF-9860-874ED445E88E}" type="presOf" srcId="{CDB7D0E7-8CFD-4F81-952D-76FCDDBE8A7E}" destId="{741AC12D-9F25-4821-9618-1199461DB239}" srcOrd="0" destOrd="4" presId="urn:microsoft.com/office/officeart/2016/7/layout/RepeatingBendingProcessNew"/>
    <dgm:cxn modelId="{2E4062FB-825D-47A7-816D-B5FB6C428783}" type="presOf" srcId="{7D18F788-8C03-4674-81C6-E5A2EA9F0636}" destId="{3866F38F-68C5-4F14-9EAA-1739D4D208DA}" srcOrd="1" destOrd="0" presId="urn:microsoft.com/office/officeart/2016/7/layout/RepeatingBendingProcessNew"/>
    <dgm:cxn modelId="{8D370354-F789-44BB-9136-70189DFEBE31}" type="presParOf" srcId="{DC9872B7-FE22-485F-9F5E-4AF90A9D8A15}" destId="{E779AFF5-AD56-4A9F-A1C2-20D910030C5D}" srcOrd="0" destOrd="0" presId="urn:microsoft.com/office/officeart/2016/7/layout/RepeatingBendingProcessNew"/>
    <dgm:cxn modelId="{64D18342-629F-4A0E-B8A0-0F4BC56AC07B}" type="presParOf" srcId="{DC9872B7-FE22-485F-9F5E-4AF90A9D8A15}" destId="{0721D1E3-DEDD-4FF8-9846-0A73A7688F1D}" srcOrd="1" destOrd="0" presId="urn:microsoft.com/office/officeart/2016/7/layout/RepeatingBendingProcessNew"/>
    <dgm:cxn modelId="{3E1E458D-874D-49C7-9F99-6A92D84CA48B}" type="presParOf" srcId="{0721D1E3-DEDD-4FF8-9846-0A73A7688F1D}" destId="{3261C528-AE2D-4ECA-A226-B9D9DD703244}" srcOrd="0" destOrd="0" presId="urn:microsoft.com/office/officeart/2016/7/layout/RepeatingBendingProcessNew"/>
    <dgm:cxn modelId="{676D6DBB-E17A-4495-B571-294466C8A45E}" type="presParOf" srcId="{DC9872B7-FE22-485F-9F5E-4AF90A9D8A15}" destId="{741AC12D-9F25-4821-9618-1199461DB239}" srcOrd="2" destOrd="0" presId="urn:microsoft.com/office/officeart/2016/7/layout/RepeatingBendingProcessNew"/>
    <dgm:cxn modelId="{785A4568-1E02-4E07-AAE2-DB4657217837}" type="presParOf" srcId="{DC9872B7-FE22-485F-9F5E-4AF90A9D8A15}" destId="{BFF9298E-26EF-48AE-88E6-8A14466E3BF3}" srcOrd="3" destOrd="0" presId="urn:microsoft.com/office/officeart/2016/7/layout/RepeatingBendingProcessNew"/>
    <dgm:cxn modelId="{0988542D-9F61-4C9F-85E5-B93F98DF5012}" type="presParOf" srcId="{BFF9298E-26EF-48AE-88E6-8A14466E3BF3}" destId="{3866F38F-68C5-4F14-9EAA-1739D4D208DA}" srcOrd="0" destOrd="0" presId="urn:microsoft.com/office/officeart/2016/7/layout/RepeatingBendingProcessNew"/>
    <dgm:cxn modelId="{0B64E890-A5A1-4D8F-9402-B9AB293AD783}" type="presParOf" srcId="{DC9872B7-FE22-485F-9F5E-4AF90A9D8A15}" destId="{91FA1A25-653F-4A84-9A3E-4E43B5484E8D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03E61C-B4C9-4494-957C-CDAE6B0341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06475F-B24C-4E26-BCB9-56307F88D8EB}">
      <dgm:prSet/>
      <dgm:spPr/>
      <dgm:t>
        <a:bodyPr/>
        <a:lstStyle/>
        <a:p>
          <a:r>
            <a:rPr lang="en-US"/>
            <a:t>Amazon DinamoDB podržava samostalnu rezervnu kopiju na zahtev i vraća funkcije. </a:t>
          </a:r>
        </a:p>
      </dgm:t>
    </dgm:pt>
    <dgm:pt modelId="{65A7A78E-5332-4834-8645-8892292624E4}" type="parTrans" cxnId="{4001C313-0A35-4489-A975-7CD220C2A18C}">
      <dgm:prSet/>
      <dgm:spPr/>
      <dgm:t>
        <a:bodyPr/>
        <a:lstStyle/>
        <a:p>
          <a:endParaRPr lang="en-US"/>
        </a:p>
      </dgm:t>
    </dgm:pt>
    <dgm:pt modelId="{46CD7B46-56DE-4908-930D-83958D547FD8}" type="sibTrans" cxnId="{4001C313-0A35-4489-A975-7CD220C2A18C}">
      <dgm:prSet/>
      <dgm:spPr/>
      <dgm:t>
        <a:bodyPr/>
        <a:lstStyle/>
        <a:p>
          <a:endParaRPr lang="en-US"/>
        </a:p>
      </dgm:t>
    </dgm:pt>
    <dgm:pt modelId="{1F7F24B3-5971-4088-8C62-571C737C56DA}">
      <dgm:prSet/>
      <dgm:spPr/>
      <dgm:t>
        <a:bodyPr/>
        <a:lstStyle/>
        <a:p>
          <a:r>
            <a:rPr lang="en-US"/>
            <a:t>Te funkcije su dostupne nezavisno od toga da li koristite </a:t>
          </a:r>
          <a:r>
            <a:rPr lang="sr-Cyrl-RS"/>
            <a:t>AWS </a:t>
          </a:r>
          <a:r>
            <a:rPr lang="en-US"/>
            <a:t>Backup.</a:t>
          </a:r>
        </a:p>
      </dgm:t>
    </dgm:pt>
    <dgm:pt modelId="{DB407B89-8396-4A28-ACFC-E04141999693}" type="parTrans" cxnId="{01ECE55C-5B3A-4CB2-B032-E526A1BB41A3}">
      <dgm:prSet/>
      <dgm:spPr/>
      <dgm:t>
        <a:bodyPr/>
        <a:lstStyle/>
        <a:p>
          <a:endParaRPr lang="en-US"/>
        </a:p>
      </dgm:t>
    </dgm:pt>
    <dgm:pt modelId="{324BAC6A-E3A8-49B4-982E-CB64CD50EDC6}" type="sibTrans" cxnId="{01ECE55C-5B3A-4CB2-B032-E526A1BB41A3}">
      <dgm:prSet/>
      <dgm:spPr/>
      <dgm:t>
        <a:bodyPr/>
        <a:lstStyle/>
        <a:p>
          <a:endParaRPr lang="en-US"/>
        </a:p>
      </dgm:t>
    </dgm:pt>
    <dgm:pt modelId="{CE89F65C-84FB-4E31-A1DA-777176A26602}">
      <dgm:prSet/>
      <dgm:spPr/>
      <dgm:t>
        <a:bodyPr/>
        <a:lstStyle/>
        <a:p>
          <a:r>
            <a:rPr lang="en-US"/>
            <a:t>Možete da koristite DinamoDB mogućnost rezervnog kopiranja na zahtev da kreirate pune rezervne kopije vaših tabela za dugoročno zadržavanje i arhiviranje za potrebe usklađenosti sa propisima. </a:t>
          </a:r>
        </a:p>
      </dgm:t>
    </dgm:pt>
    <dgm:pt modelId="{91D6D529-0BD4-44E0-98BB-031CB22C0723}" type="parTrans" cxnId="{71603FD9-E7E0-424C-8665-EE780D61416D}">
      <dgm:prSet/>
      <dgm:spPr/>
      <dgm:t>
        <a:bodyPr/>
        <a:lstStyle/>
        <a:p>
          <a:endParaRPr lang="en-US"/>
        </a:p>
      </dgm:t>
    </dgm:pt>
    <dgm:pt modelId="{67755D55-8018-4844-88F6-6444CF7764FC}" type="sibTrans" cxnId="{71603FD9-E7E0-424C-8665-EE780D61416D}">
      <dgm:prSet/>
      <dgm:spPr/>
      <dgm:t>
        <a:bodyPr/>
        <a:lstStyle/>
        <a:p>
          <a:endParaRPr lang="en-US"/>
        </a:p>
      </dgm:t>
    </dgm:pt>
    <dgm:pt modelId="{FADF6072-0780-4075-8A4E-9530137DF8FD}">
      <dgm:prSet/>
      <dgm:spPr/>
      <dgm:t>
        <a:bodyPr/>
        <a:lstStyle/>
        <a:p>
          <a:r>
            <a:rPr lang="en-US"/>
            <a:t>Možete da napravite rezervnu kopiju i vratite podatke svoje tabele u bilo kom trenutku jednim klikom na </a:t>
          </a:r>
          <a:r>
            <a:rPr lang="sr-Cyrl-RS"/>
            <a:t>AWS Management  </a:t>
          </a:r>
          <a:r>
            <a:rPr lang="en-US"/>
            <a:t>Console ili jednim API pozivom. </a:t>
          </a:r>
        </a:p>
      </dgm:t>
    </dgm:pt>
    <dgm:pt modelId="{511E9E46-4FD7-4817-9E56-E889BA398B29}" type="parTrans" cxnId="{7063F9E5-66A7-49D0-820F-88047C162F1D}">
      <dgm:prSet/>
      <dgm:spPr/>
      <dgm:t>
        <a:bodyPr/>
        <a:lstStyle/>
        <a:p>
          <a:endParaRPr lang="en-US"/>
        </a:p>
      </dgm:t>
    </dgm:pt>
    <dgm:pt modelId="{D292F3E0-6C06-4226-873F-B2766321AE15}" type="sibTrans" cxnId="{7063F9E5-66A7-49D0-820F-88047C162F1D}">
      <dgm:prSet/>
      <dgm:spPr/>
      <dgm:t>
        <a:bodyPr/>
        <a:lstStyle/>
        <a:p>
          <a:endParaRPr lang="en-US"/>
        </a:p>
      </dgm:t>
    </dgm:pt>
    <dgm:pt modelId="{1DA010F3-B761-4A74-9B18-C31B4E4A1FEE}">
      <dgm:prSet/>
      <dgm:spPr/>
      <dgm:t>
        <a:bodyPr/>
        <a:lstStyle/>
        <a:p>
          <a:r>
            <a:rPr lang="en-US"/>
            <a:t>Radnje rezervne kopije i vraćanja se pokreću bez uticaja na performanse ili dostupnost tabele.</a:t>
          </a:r>
          <a:br>
            <a:rPr lang="en-US"/>
          </a:br>
          <a:br>
            <a:rPr lang="en-US"/>
          </a:br>
          <a:r>
            <a:rPr lang="en-US"/>
            <a:t>Mozete vratiti citave podatke tabele u novu tabelu samo iz rezervne kopije. Mozete pisati u vracenu tabelu tek nakon sto ona postane aktivna. 95% tablica klijenata vraceno je u prethodno stanje za manje od jednog sata. </a:t>
          </a:r>
        </a:p>
      </dgm:t>
    </dgm:pt>
    <dgm:pt modelId="{3DDAE3DD-17B8-4893-B4D6-540C223F367B}" type="parTrans" cxnId="{69AC706B-DE07-4A2E-9C7F-CE4048662CD3}">
      <dgm:prSet/>
      <dgm:spPr/>
      <dgm:t>
        <a:bodyPr/>
        <a:lstStyle/>
        <a:p>
          <a:endParaRPr lang="en-US"/>
        </a:p>
      </dgm:t>
    </dgm:pt>
    <dgm:pt modelId="{BA7481B0-E1ED-4DCC-B321-75606197B540}" type="sibTrans" cxnId="{69AC706B-DE07-4A2E-9C7F-CE4048662CD3}">
      <dgm:prSet/>
      <dgm:spPr/>
      <dgm:t>
        <a:bodyPr/>
        <a:lstStyle/>
        <a:p>
          <a:endParaRPr lang="en-US"/>
        </a:p>
      </dgm:t>
    </dgm:pt>
    <dgm:pt modelId="{0190E7DE-3DC0-469C-B4F0-3BCA4CC289C2}">
      <dgm:prSet/>
      <dgm:spPr/>
      <dgm:t>
        <a:bodyPr/>
        <a:lstStyle/>
        <a:p>
          <a:r>
            <a:rPr lang="en-US"/>
            <a:t>Redovno dokumentovanje prosecnog vremena zavrsetka obnavljanja I utvrdjivanje kako ova vremen uticu na ukupni cilj vremena oporavka. </a:t>
          </a:r>
        </a:p>
      </dgm:t>
    </dgm:pt>
    <dgm:pt modelId="{BA8542F4-5CD9-48BB-B900-D31EC66B6442}" type="parTrans" cxnId="{618161EC-E42B-44AC-8D17-79B0A35B13B8}">
      <dgm:prSet/>
      <dgm:spPr/>
      <dgm:t>
        <a:bodyPr/>
        <a:lstStyle/>
        <a:p>
          <a:endParaRPr lang="en-US"/>
        </a:p>
      </dgm:t>
    </dgm:pt>
    <dgm:pt modelId="{97B80902-7711-4EF8-9754-56815E0F496F}" type="sibTrans" cxnId="{618161EC-E42B-44AC-8D17-79B0A35B13B8}">
      <dgm:prSet/>
      <dgm:spPr/>
      <dgm:t>
        <a:bodyPr/>
        <a:lstStyle/>
        <a:p>
          <a:endParaRPr lang="en-US"/>
        </a:p>
      </dgm:t>
    </dgm:pt>
    <dgm:pt modelId="{9F1A0F92-A44A-4E42-A995-B06D10512282}" type="pres">
      <dgm:prSet presAssocID="{9303E61C-B4C9-4494-957C-CDAE6B034180}" presName="linear" presStyleCnt="0">
        <dgm:presLayoutVars>
          <dgm:animLvl val="lvl"/>
          <dgm:resizeHandles val="exact"/>
        </dgm:presLayoutVars>
      </dgm:prSet>
      <dgm:spPr/>
    </dgm:pt>
    <dgm:pt modelId="{CD1F89D1-9CA0-417B-A1CB-39E4E5A1AFF6}" type="pres">
      <dgm:prSet presAssocID="{F206475F-B24C-4E26-BCB9-56307F88D8E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982CC2E-8636-46A4-B7CF-EF4DC87B0CE4}" type="pres">
      <dgm:prSet presAssocID="{46CD7B46-56DE-4908-930D-83958D547FD8}" presName="spacer" presStyleCnt="0"/>
      <dgm:spPr/>
    </dgm:pt>
    <dgm:pt modelId="{D0AF7950-D538-4035-B0AA-2C4050D48EFE}" type="pres">
      <dgm:prSet presAssocID="{1F7F24B3-5971-4088-8C62-571C737C56D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134990A-8E17-4AF3-9793-53B81C54C9F7}" type="pres">
      <dgm:prSet presAssocID="{324BAC6A-E3A8-49B4-982E-CB64CD50EDC6}" presName="spacer" presStyleCnt="0"/>
      <dgm:spPr/>
    </dgm:pt>
    <dgm:pt modelId="{62B72C15-B46B-457D-816F-35610124CEC4}" type="pres">
      <dgm:prSet presAssocID="{CE89F65C-84FB-4E31-A1DA-777176A2660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73F767F-B91E-4E99-A2D7-19D6E0E02AFA}" type="pres">
      <dgm:prSet presAssocID="{67755D55-8018-4844-88F6-6444CF7764FC}" presName="spacer" presStyleCnt="0"/>
      <dgm:spPr/>
    </dgm:pt>
    <dgm:pt modelId="{518685B7-6203-4F43-A19E-91C1873308FE}" type="pres">
      <dgm:prSet presAssocID="{FADF6072-0780-4075-8A4E-9530137DF8F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76DF168-16BE-46AA-B1E3-B137236D2CEC}" type="pres">
      <dgm:prSet presAssocID="{D292F3E0-6C06-4226-873F-B2766321AE15}" presName="spacer" presStyleCnt="0"/>
      <dgm:spPr/>
    </dgm:pt>
    <dgm:pt modelId="{DE9AD049-686F-49AD-828F-4EE8B24D5C41}" type="pres">
      <dgm:prSet presAssocID="{1DA010F3-B761-4A74-9B18-C31B4E4A1FE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C9F59E8-23BD-4E52-9655-D20DED25C303}" type="pres">
      <dgm:prSet presAssocID="{BA7481B0-E1ED-4DCC-B321-75606197B540}" presName="spacer" presStyleCnt="0"/>
      <dgm:spPr/>
    </dgm:pt>
    <dgm:pt modelId="{21F459A2-28F6-4203-9A05-0EC6D6254524}" type="pres">
      <dgm:prSet presAssocID="{0190E7DE-3DC0-469C-B4F0-3BCA4CC289C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C613203-22D9-4EB4-A664-4453613A0329}" type="presOf" srcId="{9303E61C-B4C9-4494-957C-CDAE6B034180}" destId="{9F1A0F92-A44A-4E42-A995-B06D10512282}" srcOrd="0" destOrd="0" presId="urn:microsoft.com/office/officeart/2005/8/layout/vList2"/>
    <dgm:cxn modelId="{4001C313-0A35-4489-A975-7CD220C2A18C}" srcId="{9303E61C-B4C9-4494-957C-CDAE6B034180}" destId="{F206475F-B24C-4E26-BCB9-56307F88D8EB}" srcOrd="0" destOrd="0" parTransId="{65A7A78E-5332-4834-8645-8892292624E4}" sibTransId="{46CD7B46-56DE-4908-930D-83958D547FD8}"/>
    <dgm:cxn modelId="{01ECE55C-5B3A-4CB2-B032-E526A1BB41A3}" srcId="{9303E61C-B4C9-4494-957C-CDAE6B034180}" destId="{1F7F24B3-5971-4088-8C62-571C737C56DA}" srcOrd="1" destOrd="0" parTransId="{DB407B89-8396-4A28-ACFC-E04141999693}" sibTransId="{324BAC6A-E3A8-49B4-982E-CB64CD50EDC6}"/>
    <dgm:cxn modelId="{52F38746-AEC1-4E8C-A08E-98880BDC1D0B}" type="presOf" srcId="{0190E7DE-3DC0-469C-B4F0-3BCA4CC289C2}" destId="{21F459A2-28F6-4203-9A05-0EC6D6254524}" srcOrd="0" destOrd="0" presId="urn:microsoft.com/office/officeart/2005/8/layout/vList2"/>
    <dgm:cxn modelId="{85C32269-1946-4BDE-8AFD-9455A5810D80}" type="presOf" srcId="{F206475F-B24C-4E26-BCB9-56307F88D8EB}" destId="{CD1F89D1-9CA0-417B-A1CB-39E4E5A1AFF6}" srcOrd="0" destOrd="0" presId="urn:microsoft.com/office/officeart/2005/8/layout/vList2"/>
    <dgm:cxn modelId="{69AC706B-DE07-4A2E-9C7F-CE4048662CD3}" srcId="{9303E61C-B4C9-4494-957C-CDAE6B034180}" destId="{1DA010F3-B761-4A74-9B18-C31B4E4A1FEE}" srcOrd="4" destOrd="0" parTransId="{3DDAE3DD-17B8-4893-B4D6-540C223F367B}" sibTransId="{BA7481B0-E1ED-4DCC-B321-75606197B540}"/>
    <dgm:cxn modelId="{A8404F4D-7D93-4F15-96EB-E8EEEC9D5341}" type="presOf" srcId="{1F7F24B3-5971-4088-8C62-571C737C56DA}" destId="{D0AF7950-D538-4035-B0AA-2C4050D48EFE}" srcOrd="0" destOrd="0" presId="urn:microsoft.com/office/officeart/2005/8/layout/vList2"/>
    <dgm:cxn modelId="{B50A5A54-C47A-4C25-A58C-4C89323875F6}" type="presOf" srcId="{FADF6072-0780-4075-8A4E-9530137DF8FD}" destId="{518685B7-6203-4F43-A19E-91C1873308FE}" srcOrd="0" destOrd="0" presId="urn:microsoft.com/office/officeart/2005/8/layout/vList2"/>
    <dgm:cxn modelId="{8595FC7C-1466-46D0-8062-C8139BAFAC88}" type="presOf" srcId="{CE89F65C-84FB-4E31-A1DA-777176A26602}" destId="{62B72C15-B46B-457D-816F-35610124CEC4}" srcOrd="0" destOrd="0" presId="urn:microsoft.com/office/officeart/2005/8/layout/vList2"/>
    <dgm:cxn modelId="{F72CF386-4A6F-4F51-9B71-8D9AC73AC99A}" type="presOf" srcId="{1DA010F3-B761-4A74-9B18-C31B4E4A1FEE}" destId="{DE9AD049-686F-49AD-828F-4EE8B24D5C41}" srcOrd="0" destOrd="0" presId="urn:microsoft.com/office/officeart/2005/8/layout/vList2"/>
    <dgm:cxn modelId="{71603FD9-E7E0-424C-8665-EE780D61416D}" srcId="{9303E61C-B4C9-4494-957C-CDAE6B034180}" destId="{CE89F65C-84FB-4E31-A1DA-777176A26602}" srcOrd="2" destOrd="0" parTransId="{91D6D529-0BD4-44E0-98BB-031CB22C0723}" sibTransId="{67755D55-8018-4844-88F6-6444CF7764FC}"/>
    <dgm:cxn modelId="{7063F9E5-66A7-49D0-820F-88047C162F1D}" srcId="{9303E61C-B4C9-4494-957C-CDAE6B034180}" destId="{FADF6072-0780-4075-8A4E-9530137DF8FD}" srcOrd="3" destOrd="0" parTransId="{511E9E46-4FD7-4817-9E56-E889BA398B29}" sibTransId="{D292F3E0-6C06-4226-873F-B2766321AE15}"/>
    <dgm:cxn modelId="{618161EC-E42B-44AC-8D17-79B0A35B13B8}" srcId="{9303E61C-B4C9-4494-957C-CDAE6B034180}" destId="{0190E7DE-3DC0-469C-B4F0-3BCA4CC289C2}" srcOrd="5" destOrd="0" parTransId="{BA8542F4-5CD9-48BB-B900-D31EC66B6442}" sibTransId="{97B80902-7711-4EF8-9754-56815E0F496F}"/>
    <dgm:cxn modelId="{0CE18D67-C8E7-41BD-A41C-FCBF3E80993E}" type="presParOf" srcId="{9F1A0F92-A44A-4E42-A995-B06D10512282}" destId="{CD1F89D1-9CA0-417B-A1CB-39E4E5A1AFF6}" srcOrd="0" destOrd="0" presId="urn:microsoft.com/office/officeart/2005/8/layout/vList2"/>
    <dgm:cxn modelId="{B61C7A8C-9DB8-4F2F-AB5A-B67D91804891}" type="presParOf" srcId="{9F1A0F92-A44A-4E42-A995-B06D10512282}" destId="{1982CC2E-8636-46A4-B7CF-EF4DC87B0CE4}" srcOrd="1" destOrd="0" presId="urn:microsoft.com/office/officeart/2005/8/layout/vList2"/>
    <dgm:cxn modelId="{AC49C419-C6D3-4F59-A7E9-A2E94EF5C9ED}" type="presParOf" srcId="{9F1A0F92-A44A-4E42-A995-B06D10512282}" destId="{D0AF7950-D538-4035-B0AA-2C4050D48EFE}" srcOrd="2" destOrd="0" presId="urn:microsoft.com/office/officeart/2005/8/layout/vList2"/>
    <dgm:cxn modelId="{A33D6479-B5BD-499D-B622-4A64ABF7606A}" type="presParOf" srcId="{9F1A0F92-A44A-4E42-A995-B06D10512282}" destId="{8134990A-8E17-4AF3-9793-53B81C54C9F7}" srcOrd="3" destOrd="0" presId="urn:microsoft.com/office/officeart/2005/8/layout/vList2"/>
    <dgm:cxn modelId="{F17CB9A8-3122-4644-866A-22113A7680D4}" type="presParOf" srcId="{9F1A0F92-A44A-4E42-A995-B06D10512282}" destId="{62B72C15-B46B-457D-816F-35610124CEC4}" srcOrd="4" destOrd="0" presId="urn:microsoft.com/office/officeart/2005/8/layout/vList2"/>
    <dgm:cxn modelId="{8FEAA0C9-8C57-44FA-AB83-DF31B9A2FD24}" type="presParOf" srcId="{9F1A0F92-A44A-4E42-A995-B06D10512282}" destId="{473F767F-B91E-4E99-A2D7-19D6E0E02AFA}" srcOrd="5" destOrd="0" presId="urn:microsoft.com/office/officeart/2005/8/layout/vList2"/>
    <dgm:cxn modelId="{F553B4A1-6B27-4C31-ABBE-3F36B56A44CD}" type="presParOf" srcId="{9F1A0F92-A44A-4E42-A995-B06D10512282}" destId="{518685B7-6203-4F43-A19E-91C1873308FE}" srcOrd="6" destOrd="0" presId="urn:microsoft.com/office/officeart/2005/8/layout/vList2"/>
    <dgm:cxn modelId="{81BE7946-B7E4-4F36-8E04-6B943A96D4D6}" type="presParOf" srcId="{9F1A0F92-A44A-4E42-A995-B06D10512282}" destId="{776DF168-16BE-46AA-B1E3-B137236D2CEC}" srcOrd="7" destOrd="0" presId="urn:microsoft.com/office/officeart/2005/8/layout/vList2"/>
    <dgm:cxn modelId="{94B9264F-519C-4E09-A790-7CBE02A07E02}" type="presParOf" srcId="{9F1A0F92-A44A-4E42-A995-B06D10512282}" destId="{DE9AD049-686F-49AD-828F-4EE8B24D5C41}" srcOrd="8" destOrd="0" presId="urn:microsoft.com/office/officeart/2005/8/layout/vList2"/>
    <dgm:cxn modelId="{BB5FA691-1EF2-43B6-870A-D0C150885FFB}" type="presParOf" srcId="{9F1A0F92-A44A-4E42-A995-B06D10512282}" destId="{2C9F59E8-23BD-4E52-9655-D20DED25C303}" srcOrd="9" destOrd="0" presId="urn:microsoft.com/office/officeart/2005/8/layout/vList2"/>
    <dgm:cxn modelId="{B2DE028B-D0BF-4F8C-8A1C-2B475320F0DC}" type="presParOf" srcId="{9F1A0F92-A44A-4E42-A995-B06D10512282}" destId="{21F459A2-28F6-4203-9A05-0EC6D625452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0B021-04DB-48A7-8AC9-C1A13F77FD10}">
      <dsp:nvSpPr>
        <dsp:cNvPr id="0" name=""/>
        <dsp:cNvSpPr/>
      </dsp:nvSpPr>
      <dsp:spPr>
        <a:xfrm>
          <a:off x="1081" y="951481"/>
          <a:ext cx="3795679" cy="241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5D5D8-92A7-4C71-93F7-86E3C3D0B411}">
      <dsp:nvSpPr>
        <dsp:cNvPr id="0" name=""/>
        <dsp:cNvSpPr/>
      </dsp:nvSpPr>
      <dsp:spPr>
        <a:xfrm>
          <a:off x="422823" y="1352136"/>
          <a:ext cx="3795679" cy="2410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Pomocu</a:t>
          </a:r>
          <a:r>
            <a:rPr lang="en-US" sz="1800" kern="1200" dirty="0"/>
            <a:t> </a:t>
          </a:r>
          <a:r>
            <a:rPr lang="en-US" sz="1800" kern="1200" dirty="0" err="1"/>
            <a:t>DinamoDB</a:t>
          </a:r>
          <a:r>
            <a:rPr lang="en-US" sz="1800" kern="1200" dirty="0"/>
            <a:t>́ -a </a:t>
          </a:r>
          <a:r>
            <a:rPr lang="en-US" sz="1800" kern="1200" dirty="0" err="1"/>
            <a:t>možete</a:t>
          </a:r>
          <a:r>
            <a:rPr lang="en-US" sz="1800" kern="1200" dirty="0"/>
            <a:t> </a:t>
          </a:r>
          <a:r>
            <a:rPr lang="en-US" sz="1800" kern="1200" dirty="0" err="1"/>
            <a:t>kreirati</a:t>
          </a:r>
          <a:r>
            <a:rPr lang="en-US" sz="1800" kern="1200" dirty="0"/>
            <a:t> </a:t>
          </a:r>
          <a:r>
            <a:rPr lang="en-US" sz="1800" kern="1200" dirty="0" err="1"/>
            <a:t>tabele</a:t>
          </a:r>
          <a:r>
            <a:rPr lang="en-US" sz="1800" kern="1200" dirty="0"/>
            <a:t> </a:t>
          </a:r>
          <a:r>
            <a:rPr lang="en-US" sz="1800" kern="1200" dirty="0" err="1"/>
            <a:t>baze</a:t>
          </a:r>
          <a:r>
            <a:rPr lang="en-US" sz="1800" kern="1200" dirty="0"/>
            <a:t> </a:t>
          </a:r>
          <a:r>
            <a:rPr lang="en-US" sz="1800" kern="1200" dirty="0" err="1"/>
            <a:t>podataka</a:t>
          </a:r>
          <a:r>
            <a:rPr lang="en-US" sz="1800" kern="1200" dirty="0"/>
            <a:t> </a:t>
          </a:r>
          <a:r>
            <a:rPr lang="en-US" sz="1800" kern="1200" dirty="0" err="1"/>
            <a:t>koje</a:t>
          </a:r>
          <a:r>
            <a:rPr lang="en-US" sz="1800" kern="1200" dirty="0"/>
            <a:t> </a:t>
          </a:r>
          <a:r>
            <a:rPr lang="en-US" sz="1800" kern="1200" dirty="0" err="1"/>
            <a:t>mogu</a:t>
          </a:r>
          <a:r>
            <a:rPr lang="en-US" sz="1800" kern="1200" dirty="0"/>
            <a:t> da </a:t>
          </a:r>
          <a:r>
            <a:rPr lang="en-US" sz="1800" kern="1200" dirty="0" err="1"/>
            <a:t>čuvaju</a:t>
          </a:r>
          <a:r>
            <a:rPr lang="en-US" sz="1800" kern="1200" dirty="0"/>
            <a:t> </a:t>
          </a:r>
          <a:r>
            <a:rPr lang="en-US" sz="1800" kern="1200" dirty="0" err="1"/>
            <a:t>i</a:t>
          </a:r>
          <a:r>
            <a:rPr lang="en-US" sz="1800" kern="1200" dirty="0"/>
            <a:t> </a:t>
          </a:r>
          <a:r>
            <a:rPr lang="en-US" sz="1800" kern="1200" dirty="0" err="1"/>
            <a:t>preuzimaju</a:t>
          </a:r>
          <a:r>
            <a:rPr lang="en-US" sz="1800" kern="1200" dirty="0"/>
            <a:t> </a:t>
          </a:r>
          <a:r>
            <a:rPr lang="en-US" sz="1800" kern="1200" dirty="0" err="1"/>
            <a:t>bilo</a:t>
          </a:r>
          <a:r>
            <a:rPr lang="en-US" sz="1800" kern="1200" dirty="0"/>
            <a:t> </a:t>
          </a:r>
          <a:r>
            <a:rPr lang="en-US" sz="1800" kern="1200" dirty="0" err="1"/>
            <a:t>koju</a:t>
          </a:r>
          <a:r>
            <a:rPr lang="en-US" sz="1800" kern="1200" dirty="0"/>
            <a:t> </a:t>
          </a:r>
          <a:r>
            <a:rPr lang="en-US" sz="1800" kern="1200" dirty="0" err="1"/>
            <a:t>količinu</a:t>
          </a:r>
          <a:r>
            <a:rPr lang="en-US" sz="1800" kern="1200" dirty="0"/>
            <a:t> </a:t>
          </a:r>
          <a:r>
            <a:rPr lang="en-US" sz="1800" kern="1200" dirty="0" err="1"/>
            <a:t>podataka</a:t>
          </a:r>
          <a:r>
            <a:rPr lang="en-US" sz="1800" kern="1200" dirty="0"/>
            <a:t> </a:t>
          </a:r>
          <a:r>
            <a:rPr lang="en-US" sz="1800" kern="1200" dirty="0" err="1"/>
            <a:t>i</a:t>
          </a:r>
          <a:r>
            <a:rPr lang="en-US" sz="1800" kern="1200" dirty="0"/>
            <a:t> da </a:t>
          </a:r>
          <a:r>
            <a:rPr lang="en-US" sz="1800" kern="1200" dirty="0" err="1"/>
            <a:t>opslužuju</a:t>
          </a:r>
          <a:r>
            <a:rPr lang="en-US" sz="1800" kern="1200" dirty="0"/>
            <a:t> </a:t>
          </a:r>
          <a:r>
            <a:rPr lang="en-US" sz="1800" kern="1200" dirty="0" err="1"/>
            <a:t>bilo</a:t>
          </a:r>
          <a:r>
            <a:rPr lang="en-US" sz="1800" kern="1200" dirty="0"/>
            <a:t> koji </a:t>
          </a:r>
          <a:r>
            <a:rPr lang="en-US" sz="1800" kern="1200" dirty="0" err="1"/>
            <a:t>nivo</a:t>
          </a:r>
          <a:r>
            <a:rPr lang="en-US" sz="1800" kern="1200" dirty="0"/>
            <a:t> </a:t>
          </a:r>
          <a:r>
            <a:rPr lang="en-US" sz="1800" kern="1200" dirty="0" err="1"/>
            <a:t>saobracaja</a:t>
          </a:r>
          <a:r>
            <a:rPr lang="en-US" sz="1800" kern="1200" dirty="0"/>
            <a:t> </a:t>
          </a:r>
          <a:r>
            <a:rPr lang="en-US" sz="1800" kern="1200" dirty="0" err="1"/>
            <a:t>zahteva</a:t>
          </a:r>
          <a:r>
            <a:rPr lang="en-US" sz="1800" kern="1200" dirty="0"/>
            <a:t>. </a:t>
          </a:r>
        </a:p>
      </dsp:txBody>
      <dsp:txXfrm>
        <a:off x="493417" y="1422730"/>
        <a:ext cx="3654491" cy="2269068"/>
      </dsp:txXfrm>
    </dsp:sp>
    <dsp:sp modelId="{76BC79E3-ED05-493D-BF6F-98D136A0D04B}">
      <dsp:nvSpPr>
        <dsp:cNvPr id="0" name=""/>
        <dsp:cNvSpPr/>
      </dsp:nvSpPr>
      <dsp:spPr>
        <a:xfrm>
          <a:off x="4640245" y="951481"/>
          <a:ext cx="3795679" cy="241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A7233-2ECA-41A4-90C3-4323B687701F}">
      <dsp:nvSpPr>
        <dsp:cNvPr id="0" name=""/>
        <dsp:cNvSpPr/>
      </dsp:nvSpPr>
      <dsp:spPr>
        <a:xfrm>
          <a:off x="5061987" y="1352136"/>
          <a:ext cx="3795679" cy="2410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Možete</a:t>
          </a:r>
          <a:r>
            <a:rPr lang="en-US" sz="1800" kern="1200" dirty="0"/>
            <a:t> </a:t>
          </a:r>
          <a:r>
            <a:rPr lang="en-US" sz="1800" kern="1200" dirty="0" err="1"/>
            <a:t>povecati</a:t>
          </a:r>
          <a:r>
            <a:rPr lang="en-US" sz="1800" kern="1200" dirty="0"/>
            <a:t> </a:t>
          </a:r>
          <a:r>
            <a:rPr lang="en-US" sz="1800" kern="1200" dirty="0" err="1"/>
            <a:t>ili</a:t>
          </a:r>
          <a:r>
            <a:rPr lang="en-US" sz="1800" kern="1200" dirty="0"/>
            <a:t> </a:t>
          </a:r>
          <a:r>
            <a:rPr lang="en-US" sz="1800" kern="1200" dirty="0" err="1"/>
            <a:t>smanjiti</a:t>
          </a:r>
          <a:r>
            <a:rPr lang="en-US" sz="1800" kern="1200" dirty="0"/>
            <a:t> </a:t>
          </a:r>
          <a:r>
            <a:rPr lang="en-US" sz="1800" kern="1200" dirty="0" err="1"/>
            <a:t>kapacitet</a:t>
          </a:r>
          <a:r>
            <a:rPr lang="en-US" sz="1800" kern="1200" dirty="0"/>
            <a:t> </a:t>
          </a:r>
          <a:r>
            <a:rPr lang="en-US" sz="1800" kern="1200" dirty="0" err="1"/>
            <a:t>propusnosti</a:t>
          </a:r>
          <a:r>
            <a:rPr lang="en-US" sz="1800" kern="1200" dirty="0"/>
            <a:t> </a:t>
          </a:r>
          <a:r>
            <a:rPr lang="en-US" sz="1800" kern="1200" dirty="0" err="1"/>
            <a:t>vaših</a:t>
          </a:r>
          <a:r>
            <a:rPr lang="en-US" sz="1800" kern="1200" dirty="0"/>
            <a:t> </a:t>
          </a:r>
          <a:r>
            <a:rPr lang="en-US" sz="1800" kern="1200" dirty="0" err="1"/>
            <a:t>tabela</a:t>
          </a:r>
          <a:r>
            <a:rPr lang="en-US" sz="1800" kern="1200" dirty="0"/>
            <a:t> bez </a:t>
          </a:r>
          <a:r>
            <a:rPr lang="en-US" sz="1800" kern="1200" dirty="0" err="1"/>
            <a:t>zastoja</a:t>
          </a:r>
          <a:r>
            <a:rPr lang="en-US" sz="1800" kern="1200" dirty="0"/>
            <a:t> il ́ </a:t>
          </a:r>
          <a:r>
            <a:rPr lang="en-US" sz="1800" kern="1200" dirty="0" err="1"/>
            <a:t>i</a:t>
          </a:r>
          <a:r>
            <a:rPr lang="en-US" sz="1800" kern="1200" dirty="0"/>
            <a:t> </a:t>
          </a:r>
          <a:r>
            <a:rPr lang="en-US" sz="1800" kern="1200" dirty="0" err="1"/>
            <a:t>degradacije</a:t>
          </a:r>
          <a:r>
            <a:rPr lang="en-US" sz="1800" kern="1200" dirty="0"/>
            <a:t> </a:t>
          </a:r>
          <a:r>
            <a:rPr lang="en-US" sz="1800" kern="1200" dirty="0" err="1"/>
            <a:t>performansi</a:t>
          </a:r>
          <a:r>
            <a:rPr lang="en-US" sz="1800" kern="1200" dirty="0"/>
            <a:t>. </a:t>
          </a:r>
          <a:r>
            <a:rPr lang="en-US" sz="1800" kern="1200" dirty="0" err="1"/>
            <a:t>Možete</a:t>
          </a:r>
          <a:r>
            <a:rPr lang="en-US" sz="1800" kern="1200" dirty="0"/>
            <a:t> da </a:t>
          </a:r>
          <a:r>
            <a:rPr lang="en-US" sz="1800" kern="1200" dirty="0" err="1"/>
            <a:t>koristite</a:t>
          </a:r>
          <a:r>
            <a:rPr lang="en-US" sz="1800" kern="1200" dirty="0"/>
            <a:t> AWS Management Console da </a:t>
          </a:r>
          <a:r>
            <a:rPr lang="en-US" sz="1800" kern="1200" dirty="0" err="1"/>
            <a:t>nadgledate</a:t>
          </a:r>
          <a:r>
            <a:rPr lang="en-US" sz="1800" kern="1200" dirty="0"/>
            <a:t> </a:t>
          </a:r>
          <a:r>
            <a:rPr lang="en-US" sz="1800" kern="1200" dirty="0" err="1"/>
            <a:t>iskorišcenost</a:t>
          </a:r>
          <a:r>
            <a:rPr lang="en-US" sz="1800" kern="1200" dirty="0"/>
            <a:t> </a:t>
          </a:r>
          <a:r>
            <a:rPr lang="en-US" sz="1800" kern="1200" dirty="0" err="1"/>
            <a:t>resursa</a:t>
          </a:r>
          <a:r>
            <a:rPr lang="en-US" sz="1800" kern="1200" dirty="0"/>
            <a:t> </a:t>
          </a:r>
          <a:r>
            <a:rPr lang="en-US" sz="1800" kern="1200" dirty="0" err="1"/>
            <a:t>i</a:t>
          </a:r>
          <a:r>
            <a:rPr lang="en-US" sz="1800" kern="1200" dirty="0"/>
            <a:t> </a:t>
          </a:r>
          <a:r>
            <a:rPr lang="en-US" sz="1800" kern="1200" dirty="0" err="1"/>
            <a:t>metriku</a:t>
          </a:r>
          <a:r>
            <a:rPr lang="en-US" sz="1800" kern="1200" dirty="0"/>
            <a:t> </a:t>
          </a:r>
          <a:r>
            <a:rPr lang="en-US" sz="1800" kern="1200" dirty="0" err="1"/>
            <a:t>učinka</a:t>
          </a:r>
          <a:r>
            <a:rPr lang="en-US" sz="1800" kern="1200" dirty="0"/>
            <a:t>.</a:t>
          </a:r>
        </a:p>
      </dsp:txBody>
      <dsp:txXfrm>
        <a:off x="5132581" y="1422730"/>
        <a:ext cx="3654491" cy="2269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CBA49-738C-491E-AEB0-D37DAE1ACDA5}">
      <dsp:nvSpPr>
        <dsp:cNvPr id="0" name=""/>
        <dsp:cNvSpPr/>
      </dsp:nvSpPr>
      <dsp:spPr>
        <a:xfrm>
          <a:off x="6761961" y="932079"/>
          <a:ext cx="1768732" cy="176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Možete da koristite DinamoDB mogućnost rezervnog kopiranja na </a:t>
          </a:r>
          <a:r>
            <a:rPr lang="en-US" sz="1100" b="1" kern="1200"/>
            <a:t>zahtev</a:t>
          </a:r>
          <a:r>
            <a:rPr lang="en-US" sz="1100" kern="1200"/>
            <a:t> da biste kreirali potpune rezervne kopije vaših tabela za dugotrajno zadržavanje i arhiviranje za potrebe usklađenosti sa propisima. </a:t>
          </a:r>
        </a:p>
      </dsp:txBody>
      <dsp:txXfrm>
        <a:off x="6761961" y="932079"/>
        <a:ext cx="1768732" cy="1768732"/>
      </dsp:txXfrm>
    </dsp:sp>
    <dsp:sp modelId="{6D733086-353B-4208-84D0-ECF1974371A9}">
      <dsp:nvSpPr>
        <dsp:cNvPr id="0" name=""/>
        <dsp:cNvSpPr/>
      </dsp:nvSpPr>
      <dsp:spPr>
        <a:xfrm>
          <a:off x="4385386" y="-847"/>
          <a:ext cx="3634586" cy="3634586"/>
        </a:xfrm>
        <a:prstGeom prst="circularArrow">
          <a:avLst>
            <a:gd name="adj1" fmla="val 9489"/>
            <a:gd name="adj2" fmla="val 685564"/>
            <a:gd name="adj3" fmla="val 7847809"/>
            <a:gd name="adj4" fmla="val 2266627"/>
            <a:gd name="adj5" fmla="val 1107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9EC28-F69D-4AD1-95F8-6FDF35715CCB}">
      <dsp:nvSpPr>
        <dsp:cNvPr id="0" name=""/>
        <dsp:cNvSpPr/>
      </dsp:nvSpPr>
      <dsp:spPr>
        <a:xfrm>
          <a:off x="3874665" y="932079"/>
          <a:ext cx="1768732" cy="176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Možete da napravite rezervnu kopiju i vratite podatke svoje tabele u bilo kom trenutku jednim klikom na </a:t>
          </a:r>
          <a:r>
            <a:rPr lang="en-US" sz="1100" b="1" kern="1200"/>
            <a:t>AWS Management Console </a:t>
          </a:r>
          <a:r>
            <a:rPr lang="en-US" sz="1100" kern="1200"/>
            <a:t>ili jednim </a:t>
          </a:r>
          <a:r>
            <a:rPr lang="en-US" sz="1100" b="1" kern="1200"/>
            <a:t>API pozivom</a:t>
          </a:r>
          <a:endParaRPr lang="en-US" sz="1100" kern="1200"/>
        </a:p>
      </dsp:txBody>
      <dsp:txXfrm>
        <a:off x="3874665" y="932079"/>
        <a:ext cx="1768732" cy="1768732"/>
      </dsp:txXfrm>
    </dsp:sp>
    <dsp:sp modelId="{3A691707-E657-449B-84E9-5EE546660544}">
      <dsp:nvSpPr>
        <dsp:cNvPr id="0" name=""/>
        <dsp:cNvSpPr/>
      </dsp:nvSpPr>
      <dsp:spPr>
        <a:xfrm>
          <a:off x="4227718" y="-161495"/>
          <a:ext cx="3634586" cy="3634586"/>
        </a:xfrm>
        <a:prstGeom prst="circularArrow">
          <a:avLst>
            <a:gd name="adj1" fmla="val 9489"/>
            <a:gd name="adj2" fmla="val 685564"/>
            <a:gd name="adj3" fmla="val 18647809"/>
            <a:gd name="adj4" fmla="val 13066627"/>
            <a:gd name="adj5" fmla="val 1107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1D1E3-DEDD-4FF8-9846-0A73A7688F1D}">
      <dsp:nvSpPr>
        <dsp:cNvPr id="0" name=""/>
        <dsp:cNvSpPr/>
      </dsp:nvSpPr>
      <dsp:spPr>
        <a:xfrm>
          <a:off x="4823615" y="982051"/>
          <a:ext cx="7546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4654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81311" y="1023845"/>
        <a:ext cx="39262" cy="7852"/>
      </dsp:txXfrm>
    </dsp:sp>
    <dsp:sp modelId="{E779AFF5-AD56-4A9F-A1C2-20D910030C5D}">
      <dsp:nvSpPr>
        <dsp:cNvPr id="0" name=""/>
        <dsp:cNvSpPr/>
      </dsp:nvSpPr>
      <dsp:spPr>
        <a:xfrm>
          <a:off x="1411266" y="3527"/>
          <a:ext cx="3414148" cy="204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296" tIns="175607" rIns="167296" bIns="17560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Možete da izvršite potpuno vraćanje tabele iz vaše DinamoDB rezervne kopije ili možete da konfigurišete postavke odredišne tabele.</a:t>
          </a:r>
        </a:p>
      </dsp:txBody>
      <dsp:txXfrm>
        <a:off x="1411266" y="3527"/>
        <a:ext cx="3414148" cy="2048489"/>
      </dsp:txXfrm>
    </dsp:sp>
    <dsp:sp modelId="{BFF9298E-26EF-48AE-88E6-8A14466E3BF3}">
      <dsp:nvSpPr>
        <dsp:cNvPr id="0" name=""/>
        <dsp:cNvSpPr/>
      </dsp:nvSpPr>
      <dsp:spPr>
        <a:xfrm>
          <a:off x="3118340" y="2050216"/>
          <a:ext cx="4199403" cy="754654"/>
        </a:xfrm>
        <a:custGeom>
          <a:avLst/>
          <a:gdLst/>
          <a:ahLst/>
          <a:cxnLst/>
          <a:rect l="0" t="0" r="0" b="0"/>
          <a:pathLst>
            <a:path>
              <a:moveTo>
                <a:pt x="4199403" y="0"/>
              </a:moveTo>
              <a:lnTo>
                <a:pt x="4199403" y="394427"/>
              </a:lnTo>
              <a:lnTo>
                <a:pt x="0" y="394427"/>
              </a:lnTo>
              <a:lnTo>
                <a:pt x="0" y="754654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1237" y="2423617"/>
        <a:ext cx="213609" cy="7852"/>
      </dsp:txXfrm>
    </dsp:sp>
    <dsp:sp modelId="{741AC12D-9F25-4821-9618-1199461DB239}">
      <dsp:nvSpPr>
        <dsp:cNvPr id="0" name=""/>
        <dsp:cNvSpPr/>
      </dsp:nvSpPr>
      <dsp:spPr>
        <a:xfrm>
          <a:off x="5610669" y="3527"/>
          <a:ext cx="3414148" cy="204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296" tIns="175607" rIns="167296" bIns="175607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Kada izvršite vraćanje, možete da promenite sledeća podešavanja tabele: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Globalni sekundarni indeksi (GSI)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Lokalni sekundarni indeksi (LSI)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Režim naplate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Obezbeđen kapacitet čitanja i pisanja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Podešavanja šifrovanja</a:t>
          </a:r>
          <a:br>
            <a:rPr lang="en-US" sz="1100" kern="1200"/>
          </a:br>
          <a:endParaRPr lang="en-US" sz="1100" kern="1200"/>
        </a:p>
      </dsp:txBody>
      <dsp:txXfrm>
        <a:off x="5610669" y="3527"/>
        <a:ext cx="3414148" cy="2048489"/>
      </dsp:txXfrm>
    </dsp:sp>
    <dsp:sp modelId="{91FA1A25-653F-4A84-9A3E-4E43B5484E8D}">
      <dsp:nvSpPr>
        <dsp:cNvPr id="0" name=""/>
        <dsp:cNvSpPr/>
      </dsp:nvSpPr>
      <dsp:spPr>
        <a:xfrm>
          <a:off x="1411266" y="2837270"/>
          <a:ext cx="3414148" cy="204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296" tIns="175607" rIns="167296" bIns="17560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Mozete</a:t>
          </a:r>
          <a:r>
            <a:rPr lang="en-US" sz="1400" kern="1200" dirty="0"/>
            <a:t> da </a:t>
          </a:r>
          <a:r>
            <a:rPr lang="en-US" sz="1400" kern="1200" dirty="0" err="1"/>
            <a:t>kopirate</a:t>
          </a:r>
          <a:r>
            <a:rPr lang="en-US" sz="1400" kern="1200" dirty="0"/>
            <a:t> </a:t>
          </a:r>
          <a:r>
            <a:rPr lang="en-US" sz="1400" kern="1200" dirty="0" err="1"/>
            <a:t>rezervnu</a:t>
          </a:r>
          <a:r>
            <a:rPr lang="en-US" sz="1400" kern="1200" dirty="0"/>
            <a:t> </a:t>
          </a:r>
          <a:r>
            <a:rPr lang="en-US" sz="1400" kern="1200" dirty="0" err="1"/>
            <a:t>kopiju</a:t>
          </a:r>
          <a:r>
            <a:rPr lang="en-US" sz="1400" kern="1200" dirty="0"/>
            <a:t> </a:t>
          </a:r>
          <a:r>
            <a:rPr lang="en-US" sz="1400" kern="1200" dirty="0" err="1"/>
            <a:t>podataka</a:t>
          </a:r>
          <a:r>
            <a:rPr lang="en-US" sz="1400" kern="1200" dirty="0"/>
            <a:t> </a:t>
          </a:r>
          <a:r>
            <a:rPr lang="en-US" sz="1400" kern="1200" dirty="0" err="1"/>
            <a:t>baze</a:t>
          </a:r>
          <a:r>
            <a:rPr lang="en-US" sz="1400" kern="1200" dirty="0"/>
            <a:t> </a:t>
          </a:r>
          <a:r>
            <a:rPr lang="en-US" sz="1400" kern="1200" dirty="0" err="1"/>
            <a:t>tabele</a:t>
          </a:r>
          <a:r>
            <a:rPr lang="en-US" sz="1400" kern="1200" dirty="0"/>
            <a:t> u </a:t>
          </a:r>
          <a:r>
            <a:rPr lang="en-US" sz="1400" kern="1200" dirty="0" err="1"/>
            <a:t>drugu</a:t>
          </a:r>
          <a:r>
            <a:rPr lang="en-US" sz="1400" kern="1200" dirty="0"/>
            <a:t> Amazon </a:t>
          </a:r>
          <a:r>
            <a:rPr lang="en-US" sz="1400" kern="1200" dirty="0" err="1"/>
            <a:t>regiju</a:t>
          </a:r>
          <a:r>
            <a:rPr lang="en-US" sz="1400" kern="1200" dirty="0"/>
            <a:t>, a </a:t>
          </a:r>
          <a:r>
            <a:rPr lang="en-US" sz="1400" kern="1200" dirty="0" err="1"/>
            <a:t>zatim</a:t>
          </a:r>
          <a:r>
            <a:rPr lang="en-US" sz="1400" kern="1200" dirty="0"/>
            <a:t> da je </a:t>
          </a:r>
          <a:r>
            <a:rPr lang="en-US" sz="1400" kern="1200" dirty="0" err="1"/>
            <a:t>vratite</a:t>
          </a:r>
          <a:r>
            <a:rPr lang="en-US" sz="1400" kern="1200" dirty="0"/>
            <a:t> u </a:t>
          </a:r>
          <a:r>
            <a:rPr lang="en-US" sz="1400" kern="1200" dirty="0" err="1"/>
            <a:t>tu</a:t>
          </a:r>
          <a:r>
            <a:rPr lang="en-US" sz="1400" kern="1200" dirty="0"/>
            <a:t> </a:t>
          </a:r>
          <a:r>
            <a:rPr lang="en-US" sz="1400" kern="1200" dirty="0" err="1"/>
            <a:t>novu</a:t>
          </a:r>
          <a:r>
            <a:rPr lang="en-US" sz="1400" kern="1200" dirty="0"/>
            <a:t>. Placate </a:t>
          </a:r>
          <a:r>
            <a:rPr lang="en-US" sz="1400" kern="1200" dirty="0" err="1"/>
            <a:t>samo</a:t>
          </a:r>
          <a:r>
            <a:rPr lang="en-US" sz="1400" kern="1200" dirty="0"/>
            <a:t> </a:t>
          </a:r>
          <a:r>
            <a:rPr lang="en-US" sz="1400" kern="1200" dirty="0" err="1"/>
            <a:t>podatke</a:t>
          </a:r>
          <a:r>
            <a:rPr lang="en-US" sz="1400" kern="1200" dirty="0"/>
            <a:t> </a:t>
          </a:r>
          <a:r>
            <a:rPr lang="en-US" sz="1400" kern="1200" dirty="0" err="1"/>
            <a:t>koje</a:t>
          </a:r>
          <a:r>
            <a:rPr lang="en-US" sz="1400" kern="1200" dirty="0"/>
            <a:t> </a:t>
          </a:r>
          <a:r>
            <a:rPr lang="en-US" sz="1400" kern="1200" dirty="0" err="1"/>
            <a:t>kopirate</a:t>
          </a:r>
          <a:r>
            <a:rPr lang="en-US" sz="1400" kern="1200" dirty="0"/>
            <a:t> </a:t>
          </a:r>
          <a:r>
            <a:rPr lang="en-US" sz="1400" kern="1200" dirty="0" err="1"/>
            <a:t>iz</a:t>
          </a:r>
          <a:r>
            <a:rPr lang="en-US" sz="1400" kern="1200" dirty="0"/>
            <a:t> </a:t>
          </a:r>
          <a:r>
            <a:rPr lang="en-US" sz="1400" kern="1200" dirty="0" err="1"/>
            <a:t>izvornog</a:t>
          </a:r>
          <a:r>
            <a:rPr lang="en-US" sz="1400" kern="1200" dirty="0"/>
            <a:t> </a:t>
          </a:r>
          <a:r>
            <a:rPr lang="en-US" sz="1400" kern="1200" dirty="0" err="1"/>
            <a:t>regiona</a:t>
          </a:r>
          <a:r>
            <a:rPr lang="en-US" sz="1400" kern="1200" dirty="0"/>
            <a:t> I </a:t>
          </a:r>
          <a:r>
            <a:rPr lang="en-US" sz="1400" kern="1200" dirty="0" err="1"/>
            <a:t>podatke</a:t>
          </a:r>
          <a:r>
            <a:rPr lang="en-US" sz="1400" kern="1200" dirty="0"/>
            <a:t> </a:t>
          </a:r>
          <a:r>
            <a:rPr lang="en-US" sz="1400" kern="1200" dirty="0" err="1"/>
            <a:t>koje</a:t>
          </a:r>
          <a:r>
            <a:rPr lang="en-US" sz="1400" kern="1200" dirty="0"/>
            <a:t> </a:t>
          </a:r>
          <a:r>
            <a:rPr lang="en-US" sz="1400" kern="1200" dirty="0" err="1"/>
            <a:t>vracate</a:t>
          </a:r>
          <a:r>
            <a:rPr lang="en-US" sz="1400" kern="1200" dirty="0"/>
            <a:t> u </a:t>
          </a:r>
          <a:r>
            <a:rPr lang="en-US" sz="1400" kern="1200" dirty="0" err="1"/>
            <a:t>novu</a:t>
          </a:r>
          <a:r>
            <a:rPr lang="en-US" sz="1400" kern="1200" dirty="0"/>
            <a:t> </a:t>
          </a:r>
          <a:r>
            <a:rPr lang="en-US" sz="1400" kern="1200" dirty="0" err="1"/>
            <a:t>tabelu</a:t>
          </a:r>
          <a:r>
            <a:rPr lang="en-US" sz="1400" kern="1200" dirty="0"/>
            <a:t> </a:t>
          </a:r>
          <a:r>
            <a:rPr lang="en-US" sz="1400" kern="1200" dirty="0" err="1"/>
            <a:t>odredisnom</a:t>
          </a:r>
          <a:r>
            <a:rPr lang="en-US" sz="1400" kern="1200" dirty="0"/>
            <a:t> </a:t>
          </a:r>
          <a:r>
            <a:rPr lang="en-US" sz="1400" kern="1200" dirty="0" err="1"/>
            <a:t>regionu</a:t>
          </a:r>
          <a:r>
            <a:rPr lang="en-US" sz="1400" kern="1200" dirty="0"/>
            <a:t>.</a:t>
          </a:r>
        </a:p>
      </dsp:txBody>
      <dsp:txXfrm>
        <a:off x="1411266" y="2837270"/>
        <a:ext cx="3414148" cy="2048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F89D1-9CA0-417B-A1CB-39E4E5A1AFF6}">
      <dsp:nvSpPr>
        <dsp:cNvPr id="0" name=""/>
        <dsp:cNvSpPr/>
      </dsp:nvSpPr>
      <dsp:spPr>
        <a:xfrm>
          <a:off x="0" y="113133"/>
          <a:ext cx="9971847" cy="990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Amazon DinamoDB podržava samostalnu rezervnu kopiju na zahtev i vraća funkcije. </a:t>
          </a:r>
        </a:p>
      </dsp:txBody>
      <dsp:txXfrm>
        <a:off x="48359" y="161492"/>
        <a:ext cx="9875129" cy="893928"/>
      </dsp:txXfrm>
    </dsp:sp>
    <dsp:sp modelId="{D0AF7950-D538-4035-B0AA-2C4050D48EFE}">
      <dsp:nvSpPr>
        <dsp:cNvPr id="0" name=""/>
        <dsp:cNvSpPr/>
      </dsp:nvSpPr>
      <dsp:spPr>
        <a:xfrm>
          <a:off x="0" y="1144099"/>
          <a:ext cx="9971847" cy="990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 funkcije su dostupne nezavisno od toga da li koristite </a:t>
          </a:r>
          <a:r>
            <a:rPr lang="sr-Cyrl-RS" sz="1400" kern="1200"/>
            <a:t>AWS </a:t>
          </a:r>
          <a:r>
            <a:rPr lang="en-US" sz="1400" kern="1200"/>
            <a:t>Backup.</a:t>
          </a:r>
        </a:p>
      </dsp:txBody>
      <dsp:txXfrm>
        <a:off x="48359" y="1192458"/>
        <a:ext cx="9875129" cy="893928"/>
      </dsp:txXfrm>
    </dsp:sp>
    <dsp:sp modelId="{62B72C15-B46B-457D-816F-35610124CEC4}">
      <dsp:nvSpPr>
        <dsp:cNvPr id="0" name=""/>
        <dsp:cNvSpPr/>
      </dsp:nvSpPr>
      <dsp:spPr>
        <a:xfrm>
          <a:off x="0" y="2175065"/>
          <a:ext cx="9971847" cy="990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Možete da koristite DinamoDB mogućnost rezervnog kopiranja na zahtev da kreirate pune rezervne kopije vaših tabela za dugoročno zadržavanje i arhiviranje za potrebe usklađenosti sa propisima. </a:t>
          </a:r>
        </a:p>
      </dsp:txBody>
      <dsp:txXfrm>
        <a:off x="48359" y="2223424"/>
        <a:ext cx="9875129" cy="893928"/>
      </dsp:txXfrm>
    </dsp:sp>
    <dsp:sp modelId="{518685B7-6203-4F43-A19E-91C1873308FE}">
      <dsp:nvSpPr>
        <dsp:cNvPr id="0" name=""/>
        <dsp:cNvSpPr/>
      </dsp:nvSpPr>
      <dsp:spPr>
        <a:xfrm>
          <a:off x="0" y="3206032"/>
          <a:ext cx="9971847" cy="990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Možete da napravite rezervnu kopiju i vratite podatke svoje tabele u bilo kom trenutku jednim klikom na </a:t>
          </a:r>
          <a:r>
            <a:rPr lang="sr-Cyrl-RS" sz="1400" kern="1200"/>
            <a:t>AWS Management  </a:t>
          </a:r>
          <a:r>
            <a:rPr lang="en-US" sz="1400" kern="1200"/>
            <a:t>Console ili jednim API pozivom. </a:t>
          </a:r>
        </a:p>
      </dsp:txBody>
      <dsp:txXfrm>
        <a:off x="48359" y="3254391"/>
        <a:ext cx="9875129" cy="893928"/>
      </dsp:txXfrm>
    </dsp:sp>
    <dsp:sp modelId="{DE9AD049-686F-49AD-828F-4EE8B24D5C41}">
      <dsp:nvSpPr>
        <dsp:cNvPr id="0" name=""/>
        <dsp:cNvSpPr/>
      </dsp:nvSpPr>
      <dsp:spPr>
        <a:xfrm>
          <a:off x="0" y="4236998"/>
          <a:ext cx="9971847" cy="990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Radnje rezervne kopije i vraćanja se pokreću bez uticaja na performanse ili dostupnost tabele.</a:t>
          </a:r>
          <a:br>
            <a:rPr lang="en-US" sz="1400" kern="1200"/>
          </a:br>
          <a:br>
            <a:rPr lang="en-US" sz="1400" kern="1200"/>
          </a:br>
          <a:r>
            <a:rPr lang="en-US" sz="1400" kern="1200"/>
            <a:t>Mozete vratiti citave podatke tabele u novu tabelu samo iz rezervne kopije. Mozete pisati u vracenu tabelu tek nakon sto ona postane aktivna. 95% tablica klijenata vraceno je u prethodno stanje za manje od jednog sata. </a:t>
          </a:r>
        </a:p>
      </dsp:txBody>
      <dsp:txXfrm>
        <a:off x="48359" y="4285357"/>
        <a:ext cx="9875129" cy="893928"/>
      </dsp:txXfrm>
    </dsp:sp>
    <dsp:sp modelId="{21F459A2-28F6-4203-9A05-0EC6D6254524}">
      <dsp:nvSpPr>
        <dsp:cNvPr id="0" name=""/>
        <dsp:cNvSpPr/>
      </dsp:nvSpPr>
      <dsp:spPr>
        <a:xfrm>
          <a:off x="0" y="5267964"/>
          <a:ext cx="9971847" cy="990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Redovno dokumentovanje prosecnog vremena zavrsetka obnavljanja I utvrdjivanje kako ova vremen uticu na ukupni cilj vremena oporavka. </a:t>
          </a:r>
        </a:p>
      </dsp:txBody>
      <dsp:txXfrm>
        <a:off x="48359" y="5316323"/>
        <a:ext cx="9875129" cy="893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78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9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4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253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3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389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6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9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5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3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3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8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3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7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6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3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2A0766-0E12-4367-9FBC-3FB812298C9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57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#_Toc114855427"/><Relationship Id="rId3" Type="http://schemas.openxmlformats.org/officeDocument/2006/relationships/hyperlink" Target="#_Toc114855422"/><Relationship Id="rId7" Type="http://schemas.openxmlformats.org/officeDocument/2006/relationships/hyperlink" Target="#_Toc114855426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hyperlink" Target="#_Toc114855425"/><Relationship Id="rId5" Type="http://schemas.openxmlformats.org/officeDocument/2006/relationships/hyperlink" Target="#_Toc114855424"/><Relationship Id="rId10" Type="http://schemas.openxmlformats.org/officeDocument/2006/relationships/hyperlink" Target="#_Toc114855429"/><Relationship Id="rId4" Type="http://schemas.openxmlformats.org/officeDocument/2006/relationships/hyperlink" Target="#_Toc114855423"/><Relationship Id="rId9" Type="http://schemas.openxmlformats.org/officeDocument/2006/relationships/hyperlink" Target="#_Toc114855428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76EC-413C-0946-C162-47E8EE405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886" y="1420507"/>
            <a:ext cx="9350228" cy="1822934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sr-Cyrl-R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DynamoDB baza podataka </a:t>
            </a:r>
            <a:br>
              <a:rPr lang="en-U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sr-Cyrl-R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ackup/</a:t>
            </a: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sr-Cyrl-R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estore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616AC-6CEB-00E8-AF95-ED589E497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138" y="5034631"/>
            <a:ext cx="13368131" cy="1655762"/>
          </a:xfrm>
        </p:spPr>
        <p:txBody>
          <a:bodyPr/>
          <a:lstStyle/>
          <a:p>
            <a:pPr marL="12700" marR="0">
              <a:spcBef>
                <a:spcPts val="0"/>
              </a:spcBef>
              <a:spcAft>
                <a:spcPts val="0"/>
              </a:spcAft>
              <a:tabLst>
                <a:tab pos="4203700" algn="l"/>
              </a:tabLs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Mentor:</a:t>
            </a:r>
            <a:r>
              <a:rPr lang="sr-Cyrl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                       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31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203700" algn="l"/>
              </a:tabLs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Prof.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Aleksandar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Stanimirovi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ć</a:t>
            </a:r>
            <a:r>
              <a:rPr lang="sr-Cyrl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                           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Teodora Stefanović 1296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A1C61-90C3-C222-4948-FCC30EACA7D5}"/>
              </a:ext>
            </a:extLst>
          </p:cNvPr>
          <p:cNvSpPr txBox="1"/>
          <p:nvPr/>
        </p:nvSpPr>
        <p:spPr>
          <a:xfrm>
            <a:off x="2686049" y="167607"/>
            <a:ext cx="6684064" cy="646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17500" algn="ctr"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Univerzitet u Nišu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317500" algn="ctr"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Elektronski fakultet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Katedra za računarstvo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4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1BF72F-57AA-4F88-DFC4-33BC8ACDA6C9}"/>
              </a:ext>
            </a:extLst>
          </p:cNvPr>
          <p:cNvSpPr txBox="1"/>
          <p:nvPr/>
        </p:nvSpPr>
        <p:spPr>
          <a:xfrm>
            <a:off x="107674" y="266181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spcBef>
                <a:spcPts val="1200"/>
              </a:spcBef>
              <a:spcAft>
                <a:spcPts val="300"/>
              </a:spcAft>
            </a:pP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Vraćanje</a:t>
            </a:r>
            <a:endParaRPr lang="en-US" sz="1800" b="1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8EF42-82CC-D2B3-C29D-32A6D27EEE2D}"/>
              </a:ext>
            </a:extLst>
          </p:cNvPr>
          <p:cNvSpPr txBox="1"/>
          <p:nvPr/>
        </p:nvSpPr>
        <p:spPr>
          <a:xfrm>
            <a:off x="186357" y="5674988"/>
            <a:ext cx="12187860" cy="1029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Međutim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vremena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vraćanja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direktno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povezana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konfiguracijom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što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veličina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broj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osnovnih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particija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drugim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povezanim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promenljivim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Najbolja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praksa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prilikom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planiranja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oporavka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od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katastrofe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redovno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dokumentujete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prosečna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vremena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završetka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obnavljanja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utvrdite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ova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vremena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utiču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ukupni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cilj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vremena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oporavka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extBox 4">
            <a:extLst>
              <a:ext uri="{FF2B5EF4-FFF2-40B4-BE49-F238E27FC236}">
                <a16:creationId xmlns:a16="http://schemas.microsoft.com/office/drawing/2014/main" id="{B0BF5DBE-4806-7A72-8F57-43AAEE701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257961"/>
              </p:ext>
            </p:extLst>
          </p:nvPr>
        </p:nvGraphicFramePr>
        <p:xfrm>
          <a:off x="1381540" y="617035"/>
          <a:ext cx="10436085" cy="4889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580266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781328-40D8-EDC5-E2E4-CC8E041F5721}"/>
              </a:ext>
            </a:extLst>
          </p:cNvPr>
          <p:cNvSpPr txBox="1"/>
          <p:nvPr/>
        </p:nvSpPr>
        <p:spPr>
          <a:xfrm>
            <a:off x="1834919" y="685800"/>
            <a:ext cx="3705269" cy="5308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spcBef>
                <a:spcPct val="0"/>
              </a:spcBef>
              <a:spcAft>
                <a:spcPts val="600"/>
              </a:spcAft>
            </a:pPr>
            <a:r>
              <a:rPr lang="en-US" sz="3200" b="1" i="1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 izbrišete rezervnu kopiju</a:t>
            </a:r>
          </a:p>
          <a:p>
            <a:pPr marL="0" marR="0"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649AB-C871-9D90-9EB8-35EA2103C91C}"/>
              </a:ext>
            </a:extLst>
          </p:cNvPr>
          <p:cNvSpPr txBox="1"/>
          <p:nvPr/>
        </p:nvSpPr>
        <p:spPr>
          <a:xfrm>
            <a:off x="6516553" y="685800"/>
            <a:ext cx="4754563" cy="541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500">
                <a:solidFill>
                  <a:srgbClr val="FFFFFF"/>
                </a:solidFill>
              </a:rPr>
              <a:t>1. Prijavite se na AVS Management Console i otvorite DinamoDB konzolu na https: //console.avs.amazon.com/dinamodb/.</a:t>
            </a:r>
          </a:p>
          <a:p>
            <a:pPr marL="0"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500">
                <a:solidFill>
                  <a:srgbClr val="FFFFFF"/>
                </a:solidFill>
              </a:rPr>
              <a:t> </a:t>
            </a:r>
          </a:p>
          <a:p>
            <a:pPr marL="0"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500">
                <a:solidFill>
                  <a:srgbClr val="FFFFFF"/>
                </a:solidFill>
              </a:rPr>
              <a:t>2. U oknu za navigaciju na levoj strani konzole izaberite Rezervne kopije .</a:t>
            </a:r>
          </a:p>
          <a:p>
            <a:pPr marL="0"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500">
                <a:solidFill>
                  <a:srgbClr val="FFFFFF"/>
                </a:solidFill>
              </a:rPr>
              <a:t> </a:t>
            </a:r>
          </a:p>
          <a:p>
            <a:pPr marL="0"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500">
                <a:solidFill>
                  <a:srgbClr val="FFFFFF"/>
                </a:solidFill>
              </a:rPr>
              <a:t>3. Na listi rezervnih kopija izaberite MusicBackup.</a:t>
            </a:r>
          </a:p>
          <a:p>
            <a:pPr marL="0"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500">
                <a:solidFill>
                  <a:srgbClr val="FFFFFF"/>
                </a:solidFill>
              </a:rPr>
              <a:t> </a:t>
            </a:r>
          </a:p>
          <a:p>
            <a:pPr marL="0"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500">
                <a:solidFill>
                  <a:srgbClr val="FFFFFF"/>
                </a:solidFill>
              </a:rPr>
              <a:t>4. Izaberite Izbriši . Potvrdite da želite da izbrišete rezervnu kopiju tako što ćete ukucati deletei kliknuti na Izbriši .</a:t>
            </a:r>
          </a:p>
          <a:p>
            <a:pPr marL="0"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500">
                <a:solidFill>
                  <a:srgbClr val="FFFFFF"/>
                </a:solidFill>
              </a:rPr>
              <a:t> </a:t>
            </a:r>
          </a:p>
          <a:p>
            <a:pPr marL="914400"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500" i="1">
                <a:solidFill>
                  <a:srgbClr val="FFFFFF"/>
                </a:solidFill>
              </a:rPr>
              <a:t>aws dynamodb delete-backup \</a:t>
            </a:r>
            <a:endParaRPr lang="en-US" sz="1500">
              <a:solidFill>
                <a:srgbClr val="FFFFFF"/>
              </a:solidFill>
            </a:endParaRPr>
          </a:p>
          <a:p>
            <a:pPr marL="914400" marR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500" i="1">
                <a:solidFill>
                  <a:srgbClr val="FFFFFF"/>
                </a:solidFill>
              </a:rPr>
              <a:t>--backup-arn arn:aws:dynamodb:us-east-1:123456789012:table/Music/backup/01489602797149-73d8d5bc</a:t>
            </a:r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F7BA8-B072-6930-01CB-F2CFA3C95589}"/>
              </a:ext>
            </a:extLst>
          </p:cNvPr>
          <p:cNvSpPr txBox="1"/>
          <p:nvPr/>
        </p:nvSpPr>
        <p:spPr>
          <a:xfrm>
            <a:off x="640290" y="685800"/>
            <a:ext cx="4818656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Prednosti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E08BF-4787-DAF0-ECA6-7C74F29CCAC9}"/>
              </a:ext>
            </a:extLst>
          </p:cNvPr>
          <p:cNvSpPr txBox="1"/>
          <p:nvPr/>
        </p:nvSpPr>
        <p:spPr>
          <a:xfrm>
            <a:off x="6625651" y="685800"/>
            <a:ext cx="4878959" cy="460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Potpuno upravljano (rezervne kopise se automatski sifruju)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Jednostavan za koriscenje(Ugradjen DiamoDB u konzolu)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Brz I skalabilan(Moze kreirati onoliko rezervnik kopija za tabele Koliko nam treba, bilo koje velicine I zadrzati kopije Koliko god su nam potrebne)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Nema uticaja na performanse(Pravljenje rezervnih kopija I vracanje u prethodno stanje ne trosi nikakav kapacitet koji je obezbedjen)</a:t>
            </a:r>
          </a:p>
        </p:txBody>
      </p:sp>
    </p:spTree>
    <p:extLst>
      <p:ext uri="{BB962C8B-B14F-4D97-AF65-F5344CB8AC3E}">
        <p14:creationId xmlns:p14="http://schemas.microsoft.com/office/powerpoint/2010/main" val="67762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9B6A02BE-6575-AE8A-4036-1768B8C5E8D9}"/>
              </a:ext>
            </a:extLst>
          </p:cNvPr>
          <p:cNvGraphicFramePr/>
          <p:nvPr/>
        </p:nvGraphicFramePr>
        <p:xfrm>
          <a:off x="1020830" y="243128"/>
          <a:ext cx="9971847" cy="6371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98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60738-5A3F-84E2-A754-ECF71F11E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9"/>
            <a:ext cx="6159273" cy="2971801"/>
          </a:xfrm>
        </p:spPr>
        <p:txBody>
          <a:bodyPr>
            <a:normAutofit/>
          </a:bodyPr>
          <a:lstStyle/>
          <a:p>
            <a:r>
              <a:rPr lang="en-US" dirty="0"/>
              <a:t>HVALA NA PAZNJI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DC226-1FE5-FA99-7D63-2251D8B21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9" r="27397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762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8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33FAF0-5011-4136-C199-5A4571D89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9811" y="110067"/>
            <a:ext cx="5627158" cy="15070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eaLnBrk="1" fontAlgn="base" hangingPunct="1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79400" algn="l"/>
                <a:tab pos="6381750" algn="r"/>
              </a:tabLst>
            </a:pPr>
            <a:r>
              <a:rPr kumimoji="0" lang="en-US" altLang="en-US" sz="3300" b="0" i="0" u="none" strike="noStrike" normalizeH="0" baseline="0" dirty="0" err="1">
                <a:latin typeface="+mj-lt"/>
              </a:rPr>
              <a:t>Sadrzaj</a:t>
            </a:r>
            <a:r>
              <a:rPr kumimoji="0" lang="en-US" altLang="en-US" sz="3300" b="0" i="0" u="none" strike="noStrike" normalizeH="0" baseline="0" dirty="0">
                <a:latin typeface="+mj-lt"/>
              </a:rPr>
              <a:t> : </a:t>
            </a:r>
            <a:br>
              <a:rPr kumimoji="0" lang="en-US" altLang="en-US" sz="3300" b="0" i="0" u="none" strike="noStrike" normalizeH="0" baseline="0" dirty="0">
                <a:latin typeface="+mj-lt"/>
              </a:rPr>
            </a:br>
            <a:br>
              <a:rPr kumimoji="0" lang="en-US" altLang="en-US" sz="3300" b="0" i="0" u="none" strike="noStrike" normalizeH="0" baseline="0" dirty="0">
                <a:latin typeface="+mj-lt"/>
              </a:rPr>
            </a:br>
            <a:endParaRPr kumimoji="0" lang="en-US" altLang="en-US" sz="3300" b="0" i="0" u="none" strike="noStrike" normalizeH="0" baseline="0" dirty="0">
              <a:latin typeface="+mj-lt"/>
            </a:endParaRP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0F7EC277-F2E0-1E62-0AF4-1B32F888F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87" r="26225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1A39C4-7845-A02C-2593-F3DEE106B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685800"/>
            <a:ext cx="6626072" cy="36152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279400" algn="l"/>
                <a:tab pos="6381750" algn="r"/>
              </a:tabLst>
            </a:pPr>
            <a:r>
              <a:rPr kumimoji="0" lang="en-US" altLang="en-US" sz="1300" b="0" i="0" u="sng" strike="noStrike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Opis problema</a:t>
            </a:r>
            <a:endParaRPr kumimoji="0" lang="en-US" altLang="en-US" sz="1300" b="0" i="0" u="sng" strike="noStrike" normalizeH="0" baseline="0">
              <a:ln>
                <a:noFill/>
              </a:ln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279400" algn="l"/>
                <a:tab pos="6381750" algn="r"/>
              </a:tabLst>
            </a:pPr>
            <a:endParaRPr kumimoji="0" lang="en-US" altLang="en-US" sz="1300" b="0" i="0" u="sng" strike="noStrike" normalizeH="0" baseline="0">
              <a:ln>
                <a:noFill/>
              </a:ln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marR="0" lvl="0" indent="-45720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279400" algn="l"/>
                <a:tab pos="6381750" algn="r"/>
              </a:tabLst>
            </a:pPr>
            <a:r>
              <a:rPr kumimoji="0" lang="en-US" altLang="en-US" sz="1300" b="0" i="0" u="sng" strike="noStrike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Vraćanje DinamoDB tabele iz rezervne kopije</a:t>
            </a:r>
            <a:endParaRPr kumimoji="0" lang="en-US" altLang="en-US" sz="1300" b="0" i="0" u="sng" strike="noStrike" normalizeH="0" baseline="0">
              <a:ln>
                <a:noFill/>
              </a:ln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279400" algn="l"/>
                <a:tab pos="6381750" algn="r"/>
              </a:tabLst>
            </a:pPr>
            <a:endParaRPr kumimoji="0" lang="en-US" altLang="en-US" sz="1300" b="0" i="0" u="sng" strike="noStrike" normalizeH="0" baseline="0">
              <a:ln>
                <a:noFill/>
              </a:ln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1257300" lvl="2" indent="-342900" eaLnBrk="1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kumimoji="0" lang="en-US" altLang="en-US" sz="1300" b="0" i="0" u="sng" strike="noStrike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Preko konzole</a:t>
            </a:r>
            <a:endParaRPr kumimoji="0" lang="en-US" altLang="en-US" sz="1300" b="0" i="0" u="sng" strike="noStrike" normalizeH="0" baseline="0">
              <a:ln>
                <a:noFill/>
              </a:ln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1257300" lvl="2" indent="-342900" eaLnBrk="1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kumimoji="0" lang="en-US" altLang="en-US" sz="1300" b="0" i="0" u="sng" strike="noStrike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Vraćanje tabele iz rezervne kopije (AWS CLI)</a:t>
            </a:r>
            <a:endParaRPr lang="en-US" altLang="en-US" sz="1300" u="sng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279400" algn="l"/>
                <a:tab pos="6381750" algn="r"/>
              </a:tabLst>
            </a:pPr>
            <a:endParaRPr kumimoji="0" lang="en-US" altLang="en-US" sz="1300" b="0" i="0" u="sng" strike="noStrike" normalizeH="0" baseline="0">
              <a:ln>
                <a:noFill/>
              </a:ln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marR="0" lvl="0" indent="-45720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279400" algn="l"/>
                <a:tab pos="6381750" algn="r"/>
              </a:tabLst>
            </a:pPr>
            <a:r>
              <a:rPr kumimoji="0" lang="en-US" altLang="en-US" sz="1300" b="0" i="0" u="sng" strike="noStrike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Backup and Restore</a:t>
            </a:r>
            <a:endParaRPr kumimoji="0" lang="en-US" altLang="en-US" sz="1300" b="0" i="0" u="sng" strike="noStrike" normalizeH="0" baseline="0">
              <a:ln>
                <a:noFill/>
              </a:ln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279400" algn="l"/>
                <a:tab pos="6381750" algn="r"/>
              </a:tabLst>
            </a:pPr>
            <a:endParaRPr kumimoji="0" lang="en-US" altLang="en-US" sz="1300" b="0" i="0" u="sng" strike="noStrike" normalizeH="0" baseline="0">
              <a:ln>
                <a:noFill/>
              </a:ln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0" marR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279400" algn="l"/>
                <a:tab pos="6381750" algn="r"/>
              </a:tabLst>
            </a:pPr>
            <a:r>
              <a:rPr kumimoji="0" lang="en-US" altLang="en-US" sz="1300" b="0" i="0" u="sng" strike="noStrike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	Pravljenje rezervnih kopija i vraćanje DinamoDB tabela - Amazon Backup-a</a:t>
            </a:r>
            <a:endParaRPr kumimoji="0" lang="en-US" altLang="en-US" sz="1300" b="0" i="0" u="sng" strike="noStrike" normalizeH="0" baseline="0">
              <a:ln>
                <a:noFill/>
              </a:ln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1257300" lvl="2" indent="-342900" eaLnBrk="1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kumimoji="0" lang="en-US" altLang="en-US" sz="1300" b="0" i="0" u="sng" strike="noStrike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Rezervne kopije</a:t>
            </a:r>
            <a:endParaRPr kumimoji="0" lang="en-US" altLang="en-US" sz="1300" b="0" i="0" u="sng" strike="noStrike" normalizeH="0" baseline="0">
              <a:ln>
                <a:noFill/>
              </a:ln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1257300" lvl="2" indent="-342900" eaLnBrk="1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kumimoji="0" lang="en-US" altLang="en-US" sz="1300" b="0" i="0" u="sng" strike="noStrike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Vraćanje</a:t>
            </a:r>
            <a:endParaRPr kumimoji="0" lang="en-US" altLang="en-US" sz="1300" b="0" i="0" u="sng" strike="noStrike" normalizeH="0" baseline="0">
              <a:ln>
                <a:noFill/>
              </a:ln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992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1035A2-2839-0583-486A-D67F62AAF347}"/>
              </a:ext>
            </a:extLst>
          </p:cNvPr>
          <p:cNvSpPr txBox="1"/>
          <p:nvPr/>
        </p:nvSpPr>
        <p:spPr>
          <a:xfrm>
            <a:off x="804656" y="470454"/>
            <a:ext cx="1058268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 bi </a:t>
            </a:r>
            <a:r>
              <a:rPr lang="en-US" b="1" dirty="0" err="1">
                <a:solidFill>
                  <a:schemeClr val="bg1"/>
                </a:solidFill>
              </a:rPr>
              <a:t>povratio</a:t>
            </a:r>
            <a:r>
              <a:rPr lang="en-US" b="1" dirty="0">
                <a:solidFill>
                  <a:schemeClr val="bg1"/>
                </a:solidFill>
              </a:rPr>
              <a:t> SQL Server </a:t>
            </a:r>
            <a:r>
              <a:rPr lang="en-US" b="1" dirty="0" err="1">
                <a:solidFill>
                  <a:schemeClr val="bg1"/>
                </a:solidFill>
              </a:rPr>
              <a:t>bazu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podataka</a:t>
            </a:r>
            <a:r>
              <a:rPr lang="en-US" b="1" dirty="0">
                <a:solidFill>
                  <a:schemeClr val="bg1"/>
                </a:solidFill>
              </a:rPr>
              <a:t> od </a:t>
            </a:r>
            <a:r>
              <a:rPr lang="en-US" b="1" dirty="0" err="1">
                <a:solidFill>
                  <a:schemeClr val="bg1"/>
                </a:solidFill>
              </a:rPr>
              <a:t>greške</a:t>
            </a:r>
            <a:r>
              <a:rPr lang="en-US" b="1" dirty="0">
                <a:solidFill>
                  <a:schemeClr val="bg1"/>
                </a:solidFill>
              </a:rPr>
              <a:t>, administrator </a:t>
            </a:r>
            <a:r>
              <a:rPr lang="en-US" b="1" dirty="0" err="1">
                <a:solidFill>
                  <a:schemeClr val="bg1"/>
                </a:solidFill>
              </a:rPr>
              <a:t>baze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podataka</a:t>
            </a:r>
            <a:r>
              <a:rPr lang="en-US" b="1" dirty="0">
                <a:solidFill>
                  <a:schemeClr val="bg1"/>
                </a:solidFill>
              </a:rPr>
              <a:t> mora da </a:t>
            </a:r>
            <a:r>
              <a:rPr lang="en-US" b="1" dirty="0" err="1">
                <a:solidFill>
                  <a:schemeClr val="bg1"/>
                </a:solidFill>
              </a:rPr>
              <a:t>vrati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skup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rezervnih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kopija</a:t>
            </a:r>
            <a:r>
              <a:rPr lang="en-US" b="1" dirty="0">
                <a:solidFill>
                  <a:schemeClr val="bg1"/>
                </a:solidFill>
              </a:rPr>
              <a:t> SQL </a:t>
            </a:r>
            <a:r>
              <a:rPr lang="en-US" b="1" dirty="0" err="1">
                <a:solidFill>
                  <a:schemeClr val="bg1"/>
                </a:solidFill>
              </a:rPr>
              <a:t>Servera</a:t>
            </a:r>
            <a:r>
              <a:rPr lang="en-US" b="1" dirty="0">
                <a:solidFill>
                  <a:schemeClr val="bg1"/>
                </a:solidFill>
              </a:rPr>
              <a:t> u </a:t>
            </a:r>
            <a:r>
              <a:rPr lang="en-US" b="1" dirty="0" err="1">
                <a:solidFill>
                  <a:schemeClr val="bg1"/>
                </a:solidFill>
              </a:rPr>
              <a:t>logički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ispravnom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smislenom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redosledu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vraćanja</a:t>
            </a:r>
            <a:r>
              <a:rPr lang="en-US" b="1" dirty="0">
                <a:solidFill>
                  <a:schemeClr val="bg1"/>
                </a:solidFill>
              </a:rPr>
              <a:t>. </a:t>
            </a:r>
            <a:endParaRPr lang="sr-Latn-RS" dirty="0"/>
          </a:p>
          <a:p>
            <a:endParaRPr lang="sr-Latn-RS" b="1" dirty="0"/>
          </a:p>
          <a:p>
            <a:r>
              <a:rPr lang="en-US" b="1" dirty="0" err="1">
                <a:solidFill>
                  <a:schemeClr val="bg1"/>
                </a:solidFill>
              </a:rPr>
              <a:t>Obnavljanje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oporavak</a:t>
            </a:r>
            <a:r>
              <a:rPr lang="en-US" b="1" dirty="0">
                <a:solidFill>
                  <a:schemeClr val="bg1"/>
                </a:solidFill>
              </a:rPr>
              <a:t> SQL </a:t>
            </a:r>
            <a:r>
              <a:rPr lang="en-US" b="1" dirty="0" err="1">
                <a:solidFill>
                  <a:schemeClr val="bg1"/>
                </a:solidFill>
              </a:rPr>
              <a:t>Servera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podržava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vraćanje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podataka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iz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rezervnih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kopija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cele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baze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podataka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datoteke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podacima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ili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stranice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podacima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na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sledeći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način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b="1" dirty="0"/>
              <a:t> </a:t>
            </a:r>
          </a:p>
          <a:p>
            <a:endParaRPr lang="sr-Latn-RS" b="1" dirty="0"/>
          </a:p>
          <a:p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Baza</a:t>
            </a:r>
            <a:r>
              <a:rPr lang="en-US" b="1" dirty="0"/>
              <a:t> </a:t>
            </a:r>
            <a:r>
              <a:rPr lang="en-US" b="1" dirty="0" err="1"/>
              <a:t>podataka</a:t>
            </a:r>
            <a:r>
              <a:rPr lang="en-US" b="1" dirty="0"/>
              <a:t> ( </a:t>
            </a:r>
            <a:r>
              <a:rPr lang="en-US" b="1" dirty="0" err="1"/>
              <a:t>potpuno</a:t>
            </a:r>
            <a:r>
              <a:rPr lang="en-US" b="1" dirty="0"/>
              <a:t> </a:t>
            </a:r>
            <a:r>
              <a:rPr lang="en-US" b="1" dirty="0" err="1"/>
              <a:t>vraćanje</a:t>
            </a:r>
            <a:r>
              <a:rPr lang="en-US" b="1" dirty="0"/>
              <a:t> </a:t>
            </a:r>
            <a:r>
              <a:rPr lang="en-US" b="1" dirty="0" err="1"/>
              <a:t>baze</a:t>
            </a:r>
            <a:r>
              <a:rPr lang="en-US" b="1" dirty="0"/>
              <a:t> </a:t>
            </a:r>
            <a:r>
              <a:rPr lang="en-US" b="1" dirty="0" err="1"/>
              <a:t>podataka</a:t>
            </a:r>
            <a:r>
              <a:rPr lang="en-US" b="1" dirty="0"/>
              <a:t> )</a:t>
            </a:r>
          </a:p>
          <a:p>
            <a:r>
              <a:rPr lang="en-US" dirty="0"/>
              <a:t> </a:t>
            </a:r>
            <a:r>
              <a:rPr lang="en-US" dirty="0" err="1"/>
              <a:t>Cela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se </a:t>
            </a:r>
            <a:r>
              <a:rPr lang="en-US" dirty="0" err="1"/>
              <a:t>obnavlja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oporavlja</a:t>
            </a:r>
            <a:r>
              <a:rPr lang="en-US" dirty="0"/>
              <a:t>, a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je van </a:t>
            </a:r>
            <a:r>
              <a:rPr lang="en-US" dirty="0" err="1"/>
              <a:t>mreže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 </a:t>
            </a:r>
            <a:r>
              <a:rPr lang="en-US" dirty="0" err="1"/>
              <a:t>vraćanja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oporavka</a:t>
            </a:r>
            <a:r>
              <a:rPr lang="en-US" dirty="0"/>
              <a:t>.</a:t>
            </a:r>
            <a:endParaRPr lang="sr-Latn-RS" dirty="0"/>
          </a:p>
          <a:p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/>
              <a:t>Datoteka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podacima</a:t>
            </a:r>
            <a:r>
              <a:rPr lang="en-US" b="1" dirty="0"/>
              <a:t> ( </a:t>
            </a:r>
            <a:r>
              <a:rPr lang="en-US" b="1" dirty="0" err="1"/>
              <a:t>vraćanje</a:t>
            </a:r>
            <a:r>
              <a:rPr lang="en-US" b="1" dirty="0"/>
              <a:t> </a:t>
            </a:r>
            <a:r>
              <a:rPr lang="en-US" b="1" dirty="0" err="1"/>
              <a:t>datoteke</a:t>
            </a:r>
            <a:r>
              <a:rPr lang="en-US" b="1" dirty="0"/>
              <a:t> )</a:t>
            </a:r>
          </a:p>
          <a:p>
            <a:r>
              <a:rPr lang="en-US" dirty="0"/>
              <a:t> </a:t>
            </a:r>
            <a:r>
              <a:rPr lang="en-US" dirty="0" err="1"/>
              <a:t>Datoteka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datoteka</a:t>
            </a:r>
            <a:r>
              <a:rPr lang="en-US" dirty="0"/>
              <a:t> se </a:t>
            </a:r>
            <a:r>
              <a:rPr lang="en-US" dirty="0" err="1"/>
              <a:t>obnavlja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oporavlja</a:t>
            </a:r>
            <a:r>
              <a:rPr lang="en-US" dirty="0"/>
              <a:t>.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vraćanja</a:t>
            </a:r>
            <a:r>
              <a:rPr lang="en-US" dirty="0"/>
              <a:t> </a:t>
            </a:r>
            <a:r>
              <a:rPr lang="en-US" dirty="0" err="1"/>
              <a:t>datoteke</a:t>
            </a:r>
            <a:r>
              <a:rPr lang="en-US" dirty="0"/>
              <a:t>, </a:t>
            </a:r>
            <a:r>
              <a:rPr lang="en-US" dirty="0" err="1"/>
              <a:t>grupe</a:t>
            </a:r>
            <a:r>
              <a:rPr lang="en-US" dirty="0"/>
              <a:t> </a:t>
            </a:r>
            <a:r>
              <a:rPr lang="en-US" dirty="0" err="1"/>
              <a:t>datoteka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sadrže</a:t>
            </a:r>
            <a:r>
              <a:rPr lang="en-US" dirty="0"/>
              <a:t> </a:t>
            </a:r>
            <a:r>
              <a:rPr lang="en-US" dirty="0" err="1"/>
              <a:t>datoteke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automatski</a:t>
            </a:r>
            <a:r>
              <a:rPr lang="en-US" dirty="0"/>
              <a:t> van </a:t>
            </a:r>
            <a:r>
              <a:rPr lang="en-US" dirty="0" err="1"/>
              <a:t>mreže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vraćanja</a:t>
            </a:r>
            <a:r>
              <a:rPr lang="en-US" dirty="0"/>
              <a:t>.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pokušaj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van </a:t>
            </a:r>
            <a:r>
              <a:rPr lang="en-US" dirty="0" err="1"/>
              <a:t>mrežnoj</a:t>
            </a:r>
            <a:r>
              <a:rPr lang="en-US" dirty="0"/>
              <a:t> </a:t>
            </a:r>
            <a:r>
              <a:rPr lang="en-US" dirty="0" err="1"/>
              <a:t>grupi</a:t>
            </a:r>
            <a:r>
              <a:rPr lang="en-US" dirty="0"/>
              <a:t> </a:t>
            </a:r>
            <a:r>
              <a:rPr lang="en-US" dirty="0" err="1"/>
              <a:t>datoteka</a:t>
            </a:r>
            <a:r>
              <a:rPr lang="en-US" dirty="0"/>
              <a:t> </a:t>
            </a:r>
            <a:r>
              <a:rPr lang="en-US" dirty="0" err="1"/>
              <a:t>uzrokuje</a:t>
            </a:r>
            <a:r>
              <a:rPr lang="en-US" dirty="0"/>
              <a:t> </a:t>
            </a:r>
            <a:r>
              <a:rPr lang="en-US" dirty="0" err="1"/>
              <a:t>grešku</a:t>
            </a:r>
            <a:r>
              <a:rPr lang="en-US" dirty="0"/>
              <a:t>. </a:t>
            </a:r>
            <a:endParaRPr lang="sr-Latn-RS" dirty="0"/>
          </a:p>
          <a:p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Stranica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podacima</a:t>
            </a:r>
            <a:r>
              <a:rPr lang="en-US" b="1" dirty="0"/>
              <a:t> ( </a:t>
            </a:r>
            <a:r>
              <a:rPr lang="en-US" b="1" dirty="0" err="1"/>
              <a:t>vraćanje</a:t>
            </a:r>
            <a:r>
              <a:rPr lang="en-US" b="1" dirty="0"/>
              <a:t> </a:t>
            </a:r>
            <a:r>
              <a:rPr lang="en-US" b="1" dirty="0" err="1"/>
              <a:t>stranice</a:t>
            </a:r>
            <a:r>
              <a:rPr lang="en-US" b="1" dirty="0"/>
              <a:t> ) </a:t>
            </a:r>
          </a:p>
          <a:p>
            <a:r>
              <a:rPr lang="en-US" dirty="0"/>
              <a:t>Pod </a:t>
            </a:r>
            <a:r>
              <a:rPr lang="en-US" dirty="0" err="1"/>
              <a:t>modelom</a:t>
            </a:r>
            <a:r>
              <a:rPr lang="en-US" dirty="0"/>
              <a:t> </a:t>
            </a:r>
            <a:r>
              <a:rPr lang="en-US" dirty="0" err="1"/>
              <a:t>potpunog</a:t>
            </a:r>
            <a:r>
              <a:rPr lang="en-US" dirty="0"/>
              <a:t> </a:t>
            </a:r>
            <a:r>
              <a:rPr lang="en-US" dirty="0" err="1"/>
              <a:t>oporavka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modelom</a:t>
            </a:r>
            <a:r>
              <a:rPr lang="en-US" dirty="0"/>
              <a:t> </a:t>
            </a:r>
            <a:r>
              <a:rPr lang="en-US" dirty="0" err="1"/>
              <a:t>oporavka</a:t>
            </a:r>
            <a:r>
              <a:rPr lang="en-US" dirty="0"/>
              <a:t> koji se </a:t>
            </a:r>
            <a:r>
              <a:rPr lang="en-US" dirty="0" err="1"/>
              <a:t>masovno</a:t>
            </a:r>
            <a:r>
              <a:rPr lang="en-US" dirty="0"/>
              <a:t> </a:t>
            </a:r>
            <a:r>
              <a:rPr lang="en-US" dirty="0" err="1"/>
              <a:t>beleži</a:t>
            </a:r>
            <a:r>
              <a:rPr lang="en-US" dirty="0"/>
              <a:t>, </a:t>
            </a:r>
            <a:r>
              <a:rPr lang="en-US" dirty="0" err="1"/>
              <a:t>možete</a:t>
            </a:r>
            <a:r>
              <a:rPr lang="en-US" dirty="0"/>
              <a:t> da </a:t>
            </a:r>
            <a:r>
              <a:rPr lang="en-US" dirty="0" err="1"/>
              <a:t>vratite</a:t>
            </a:r>
            <a:r>
              <a:rPr lang="en-US" dirty="0"/>
              <a:t> </a:t>
            </a:r>
            <a:r>
              <a:rPr lang="en-US" dirty="0" err="1"/>
              <a:t>pojedinačne</a:t>
            </a:r>
            <a:r>
              <a:rPr lang="en-US" dirty="0"/>
              <a:t> </a:t>
            </a:r>
            <a:r>
              <a:rPr lang="en-US" dirty="0" err="1"/>
              <a:t>stranice</a:t>
            </a:r>
            <a:r>
              <a:rPr lang="en-US" dirty="0"/>
              <a:t>. </a:t>
            </a:r>
            <a:r>
              <a:rPr lang="en-US" dirty="0" err="1"/>
              <a:t>Vraćanje</a:t>
            </a:r>
            <a:r>
              <a:rPr lang="en-US" dirty="0"/>
              <a:t> </a:t>
            </a:r>
            <a:r>
              <a:rPr lang="en-US" dirty="0" err="1"/>
              <a:t>stranica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izvršiti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kojoj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bez </a:t>
            </a:r>
            <a:r>
              <a:rPr lang="en-US" dirty="0" err="1"/>
              <a:t>obzira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</a:t>
            </a:r>
            <a:r>
              <a:rPr lang="en-US" dirty="0" err="1"/>
              <a:t>datoteka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9409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AB9BA2-8930-35F0-D57E-516FBB14AD6C}"/>
              </a:ext>
            </a:extLst>
          </p:cNvPr>
          <p:cNvSpPr txBox="1"/>
          <p:nvPr/>
        </p:nvSpPr>
        <p:spPr>
          <a:xfrm>
            <a:off x="627336" y="6324332"/>
            <a:ext cx="8858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Takođe</a:t>
            </a:r>
            <a:r>
              <a:rPr lang="en-US" sz="1400" dirty="0"/>
              <a:t> </a:t>
            </a:r>
            <a:r>
              <a:rPr lang="en-US" sz="1400" dirty="0" err="1"/>
              <a:t>nudi</a:t>
            </a:r>
            <a:r>
              <a:rPr lang="en-US" sz="1400" dirty="0"/>
              <a:t> </a:t>
            </a:r>
            <a:r>
              <a:rPr lang="en-US" sz="1400" dirty="0" err="1"/>
              <a:t>šifrovanje</a:t>
            </a:r>
            <a:r>
              <a:rPr lang="en-US" sz="1400" dirty="0"/>
              <a:t>, </a:t>
            </a:r>
            <a:r>
              <a:rPr lang="en-US" sz="1400" dirty="0" err="1"/>
              <a:t>što</a:t>
            </a:r>
            <a:r>
              <a:rPr lang="en-US" sz="1400" dirty="0"/>
              <a:t> </a:t>
            </a:r>
            <a:r>
              <a:rPr lang="en-US" sz="1400" dirty="0" err="1"/>
              <a:t>eliminiše</a:t>
            </a:r>
            <a:r>
              <a:rPr lang="en-US" sz="1400" dirty="0"/>
              <a:t> </a:t>
            </a:r>
            <a:r>
              <a:rPr lang="en-US" sz="1400" dirty="0" err="1"/>
              <a:t>operativni</a:t>
            </a:r>
            <a:r>
              <a:rPr lang="en-US" sz="1400" dirty="0"/>
              <a:t> </a:t>
            </a:r>
            <a:r>
              <a:rPr lang="en-US" sz="1400" dirty="0" err="1"/>
              <a:t>teret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složenost</a:t>
            </a:r>
            <a:r>
              <a:rPr lang="en-US" sz="1400" dirty="0"/>
              <a:t> u </a:t>
            </a:r>
            <a:r>
              <a:rPr lang="en-US" sz="1400" dirty="0" err="1"/>
              <a:t>zaštiti</a:t>
            </a:r>
            <a:r>
              <a:rPr lang="en-US" sz="1400" dirty="0"/>
              <a:t> </a:t>
            </a:r>
            <a:r>
              <a:rPr lang="en-US" sz="1400" dirty="0" err="1"/>
              <a:t>osetljivih</a:t>
            </a:r>
            <a:r>
              <a:rPr lang="en-US" sz="1400" dirty="0"/>
              <a:t> </a:t>
            </a:r>
            <a:r>
              <a:rPr lang="en-US" sz="1400" dirty="0" err="1"/>
              <a:t>podataka</a:t>
            </a:r>
            <a:r>
              <a:rPr lang="en-US" sz="1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6F1EE-C3BC-47A6-8273-ECF9560F35DF}"/>
              </a:ext>
            </a:extLst>
          </p:cNvPr>
          <p:cNvSpPr txBox="1"/>
          <p:nvPr/>
        </p:nvSpPr>
        <p:spPr>
          <a:xfrm>
            <a:off x="742950" y="4650224"/>
            <a:ext cx="6107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DinamoDB</a:t>
            </a:r>
            <a:r>
              <a:rPr lang="en-US" dirty="0"/>
              <a:t> </a:t>
            </a:r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mogucnost</a:t>
            </a:r>
            <a:r>
              <a:rPr lang="en-US" dirty="0"/>
              <a:t> </a:t>
            </a:r>
            <a:r>
              <a:rPr lang="en-US" dirty="0" err="1"/>
              <a:t>pravljenja</a:t>
            </a:r>
            <a:r>
              <a:rPr lang="en-US" dirty="0"/>
              <a:t> </a:t>
            </a:r>
            <a:r>
              <a:rPr lang="en-US" dirty="0" err="1"/>
              <a:t>rezervnih</a:t>
            </a:r>
            <a:r>
              <a:rPr lang="en-US" dirty="0"/>
              <a:t> ́ </a:t>
            </a:r>
            <a:r>
              <a:rPr lang="en-US" dirty="0" err="1"/>
              <a:t>kopija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zahtev</a:t>
            </a:r>
            <a:r>
              <a:rPr lang="en-US" dirty="0"/>
              <a:t>. </a:t>
            </a:r>
            <a:r>
              <a:rPr lang="en-US" dirty="0" err="1"/>
              <a:t>Omogucava</a:t>
            </a:r>
            <a:r>
              <a:rPr lang="en-US" dirty="0"/>
              <a:t> </a:t>
            </a:r>
            <a:r>
              <a:rPr lang="en-US" dirty="0" err="1"/>
              <a:t>vam</a:t>
            </a:r>
            <a:r>
              <a:rPr lang="en-US" dirty="0"/>
              <a:t> da ́ </a:t>
            </a:r>
            <a:r>
              <a:rPr lang="en-US" dirty="0" err="1"/>
              <a:t>kreirate</a:t>
            </a:r>
            <a:r>
              <a:rPr lang="en-US" dirty="0"/>
              <a:t> </a:t>
            </a:r>
            <a:r>
              <a:rPr lang="en-US" dirty="0" err="1"/>
              <a:t>potpune</a:t>
            </a:r>
            <a:r>
              <a:rPr lang="en-US" dirty="0"/>
              <a:t> </a:t>
            </a:r>
            <a:r>
              <a:rPr lang="en-US" dirty="0" err="1"/>
              <a:t>rezervne</a:t>
            </a:r>
            <a:r>
              <a:rPr lang="en-US" dirty="0"/>
              <a:t> </a:t>
            </a:r>
            <a:r>
              <a:rPr lang="en-US" dirty="0" err="1"/>
              <a:t>kopije</a:t>
            </a:r>
            <a:r>
              <a:rPr lang="en-US" dirty="0"/>
              <a:t> </a:t>
            </a:r>
            <a:r>
              <a:rPr lang="en-US" dirty="0" err="1"/>
              <a:t>vaših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za </a:t>
            </a:r>
            <a:r>
              <a:rPr lang="en-US" dirty="0" err="1"/>
              <a:t>dugotrajno</a:t>
            </a:r>
            <a:r>
              <a:rPr lang="en-US" dirty="0"/>
              <a:t> </a:t>
            </a:r>
            <a:r>
              <a:rPr lang="en-US" dirty="0" err="1"/>
              <a:t>zadržavanje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arhiviranje</a:t>
            </a:r>
            <a:r>
              <a:rPr lang="en-US" dirty="0"/>
              <a:t> za </a:t>
            </a:r>
            <a:r>
              <a:rPr lang="en-US" dirty="0" err="1"/>
              <a:t>potrebe</a:t>
            </a:r>
            <a:r>
              <a:rPr lang="en-US" dirty="0"/>
              <a:t> </a:t>
            </a:r>
            <a:r>
              <a:rPr lang="en-US" dirty="0" err="1"/>
              <a:t>usklađenosti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propisima</a:t>
            </a:r>
            <a:r>
              <a:rPr lang="en-US" dirty="0"/>
              <a:t>. </a:t>
            </a:r>
          </a:p>
        </p:txBody>
      </p:sp>
      <p:graphicFrame>
        <p:nvGraphicFramePr>
          <p:cNvPr id="14" name="TextBox 3">
            <a:extLst>
              <a:ext uri="{FF2B5EF4-FFF2-40B4-BE49-F238E27FC236}">
                <a16:creationId xmlns:a16="http://schemas.microsoft.com/office/drawing/2014/main" id="{C6FAEB50-0323-3BE6-E53F-7E43ED0F8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244283"/>
              </p:ext>
            </p:extLst>
          </p:nvPr>
        </p:nvGraphicFramePr>
        <p:xfrm>
          <a:off x="2310841" y="533668"/>
          <a:ext cx="8858748" cy="4713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9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D53746B-E4D4-296F-58FC-BF6CDE324696}"/>
              </a:ext>
            </a:extLst>
          </p:cNvPr>
          <p:cNvSpPr txBox="1"/>
          <p:nvPr/>
        </p:nvSpPr>
        <p:spPr>
          <a:xfrm>
            <a:off x="362778" y="4014834"/>
            <a:ext cx="11466443" cy="2615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dva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režima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kapaciteta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koji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dolaze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specifičnim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opcijama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naplate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obradu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čitanja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pisanja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vašoj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obezbeđeno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Dostupne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dve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opcije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kreiranje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upravljanje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rezervnim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kopijama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00500" lvl="8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AWS Backup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usluga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00500" lvl="8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F5523-42DA-D7DD-5F0F-E4904B6B18F4}"/>
              </a:ext>
            </a:extLst>
          </p:cNvPr>
          <p:cNvSpPr txBox="1"/>
          <p:nvPr/>
        </p:nvSpPr>
        <p:spPr>
          <a:xfrm>
            <a:off x="99392" y="31254"/>
            <a:ext cx="90437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Amazon </a:t>
            </a:r>
            <a:r>
              <a:rPr lang="en-US" b="1" dirty="0" err="1"/>
              <a:t>DinamoDB</a:t>
            </a:r>
            <a:r>
              <a:rPr lang="en-US" b="1" dirty="0"/>
              <a:t> je </a:t>
            </a:r>
            <a:r>
              <a:rPr lang="en-US" b="1" dirty="0" err="1"/>
              <a:t>potpuno</a:t>
            </a:r>
            <a:r>
              <a:rPr lang="en-US" b="1" dirty="0"/>
              <a:t> </a:t>
            </a:r>
            <a:r>
              <a:rPr lang="en-US" b="1" dirty="0" err="1"/>
              <a:t>upravljana</a:t>
            </a:r>
            <a:r>
              <a:rPr lang="en-US" b="1" dirty="0"/>
              <a:t> </a:t>
            </a:r>
            <a:r>
              <a:rPr lang="en-US" b="1" dirty="0" err="1"/>
              <a:t>usluga</a:t>
            </a:r>
            <a:r>
              <a:rPr lang="en-US" b="1" dirty="0"/>
              <a:t> NoSQL </a:t>
            </a:r>
            <a:r>
              <a:rPr lang="en-US" b="1" dirty="0" err="1"/>
              <a:t>baze</a:t>
            </a:r>
            <a:r>
              <a:rPr lang="en-US" b="1" dirty="0"/>
              <a:t> </a:t>
            </a:r>
            <a:r>
              <a:rPr lang="en-US" b="1" dirty="0" err="1"/>
              <a:t>podataka</a:t>
            </a:r>
            <a:r>
              <a:rPr lang="en-US" b="1" dirty="0"/>
              <a:t> </a:t>
            </a:r>
            <a:r>
              <a:rPr lang="en-US" b="1" dirty="0" err="1"/>
              <a:t>koja</a:t>
            </a:r>
            <a:r>
              <a:rPr lang="en-US" b="1" dirty="0"/>
              <a:t> </a:t>
            </a:r>
            <a:r>
              <a:rPr lang="en-US" b="1" dirty="0" err="1"/>
              <a:t>pruža</a:t>
            </a:r>
            <a:r>
              <a:rPr lang="en-US" b="1" dirty="0"/>
              <a:t> </a:t>
            </a:r>
            <a:r>
              <a:rPr lang="en-US" b="1" dirty="0" err="1"/>
              <a:t>brze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predvidljive</a:t>
            </a:r>
            <a:r>
              <a:rPr lang="en-US" b="1" dirty="0"/>
              <a:t> </a:t>
            </a:r>
            <a:r>
              <a:rPr lang="en-US" b="1" dirty="0" err="1"/>
              <a:t>performanse</a:t>
            </a:r>
            <a:r>
              <a:rPr lang="en-US" b="1" dirty="0"/>
              <a:t> </a:t>
            </a:r>
            <a:r>
              <a:rPr lang="en-US" b="1" dirty="0" err="1"/>
              <a:t>uz</a:t>
            </a:r>
            <a:r>
              <a:rPr lang="en-US" b="1" dirty="0"/>
              <a:t> </a:t>
            </a:r>
            <a:r>
              <a:rPr lang="en-US" b="1" dirty="0" err="1"/>
              <a:t>besprekornu</a:t>
            </a:r>
            <a:r>
              <a:rPr lang="en-US" b="1" dirty="0"/>
              <a:t> </a:t>
            </a:r>
            <a:r>
              <a:rPr lang="en-US" b="1" dirty="0" err="1"/>
              <a:t>skalabilnost</a:t>
            </a:r>
            <a:r>
              <a:rPr lang="en-US" b="1" dirty="0"/>
              <a:t>.</a:t>
            </a:r>
          </a:p>
        </p:txBody>
      </p:sp>
      <p:graphicFrame>
        <p:nvGraphicFramePr>
          <p:cNvPr id="13" name="TextBox 8">
            <a:extLst>
              <a:ext uri="{FF2B5EF4-FFF2-40B4-BE49-F238E27FC236}">
                <a16:creationId xmlns:a16="http://schemas.microsoft.com/office/drawing/2014/main" id="{10167E0E-C99B-2167-B61F-680EF114D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02272"/>
              </p:ext>
            </p:extLst>
          </p:nvPr>
        </p:nvGraphicFramePr>
        <p:xfrm>
          <a:off x="-1308538" y="565078"/>
          <a:ext cx="12405360" cy="3632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657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15F95-230E-C186-621A-5422C3F4F000}"/>
              </a:ext>
            </a:extLst>
          </p:cNvPr>
          <p:cNvSpPr txBox="1"/>
          <p:nvPr/>
        </p:nvSpPr>
        <p:spPr>
          <a:xfrm>
            <a:off x="2787925" y="140814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1200"/>
              </a:spcBef>
              <a:spcAft>
                <a:spcPts val="300"/>
              </a:spcAft>
            </a:pPr>
            <a:r>
              <a:rPr lang="en-US" sz="2400" b="1" kern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Vraćanje</a:t>
            </a:r>
            <a:r>
              <a:rPr lang="en-US" sz="2400" b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DinamoDB</a:t>
            </a:r>
            <a:r>
              <a:rPr lang="en-US" sz="2400" b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tabele</a:t>
            </a:r>
            <a:r>
              <a:rPr lang="en-US" sz="2400" b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sz="2400" b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rezervne</a:t>
            </a:r>
            <a:r>
              <a:rPr lang="en-US" sz="2400" b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kopije</a:t>
            </a:r>
            <a:endParaRPr lang="en-US" sz="2400" b="1" kern="16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73758-CF8A-111C-D885-5F998FB11FF4}"/>
              </a:ext>
            </a:extLst>
          </p:cNvPr>
          <p:cNvSpPr txBox="1"/>
          <p:nvPr/>
        </p:nvSpPr>
        <p:spPr>
          <a:xfrm>
            <a:off x="379342" y="689947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Preko</a:t>
            </a:r>
            <a:r>
              <a:rPr lang="en-US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konzole</a:t>
            </a:r>
            <a:endParaRPr lang="en-US" sz="2400" b="1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1A11F-AFC6-FB46-EA45-C40B235DB40E}"/>
              </a:ext>
            </a:extLst>
          </p:cNvPr>
          <p:cNvSpPr txBox="1"/>
          <p:nvPr/>
        </p:nvSpPr>
        <p:spPr>
          <a:xfrm>
            <a:off x="1019587" y="1700746"/>
            <a:ext cx="4817166" cy="2057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Prijavite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AVS Management Console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otvorite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konzolu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https: //console.avs.amazon.com/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oknu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navigaciju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levoj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strani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konzole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izaberite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.</a:t>
            </a: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listi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rezervnih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kopija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izaberite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MusicBackup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Izaberite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Vrati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34EA2-D6D3-824A-E142-EA38B3A9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605" y="4035878"/>
            <a:ext cx="4390469" cy="22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9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77A54A-CE66-2F59-50A3-AEFD2E1B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442" y="439136"/>
            <a:ext cx="7689464" cy="79513"/>
          </a:xfrm>
        </p:spPr>
        <p:txBody>
          <a:bodyPr>
            <a:no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</a:pPr>
            <a:r>
              <a:rPr lang="en-US" sz="24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Vraćanje</a:t>
            </a:r>
            <a:r>
              <a:rPr lang="en-US" sz="2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tabele</a:t>
            </a:r>
            <a:r>
              <a:rPr lang="en-US" sz="2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sz="2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rezervne</a:t>
            </a:r>
            <a:r>
              <a:rPr lang="en-US" sz="2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kopije</a:t>
            </a:r>
            <a:r>
              <a:rPr lang="en-US" sz="2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(AWS CLI)</a:t>
            </a:r>
            <a:br>
              <a:rPr lang="en-US" sz="3600" b="1" i="1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72281-C874-2538-056E-4B8AE17F631F}"/>
              </a:ext>
            </a:extLst>
          </p:cNvPr>
          <p:cNvSpPr txBox="1"/>
          <p:nvPr/>
        </p:nvSpPr>
        <p:spPr>
          <a:xfrm>
            <a:off x="-656803" y="1764357"/>
            <a:ext cx="11968368" cy="641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aws</a:t>
            </a:r>
            <a:r>
              <a:rPr lang="en-US" sz="16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dynamodb</a:t>
            </a:r>
            <a:r>
              <a:rPr lang="en-US" sz="16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describe-backup \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--backup-</a:t>
            </a:r>
            <a:r>
              <a:rPr lang="en-US" sz="16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arn</a:t>
            </a:r>
            <a:r>
              <a:rPr lang="en-US" sz="16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arn:aws:dynamodb:us-east-1:123456789012:table/Music/backup/01489173575360-b308cd7d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D777B-3EFF-3F36-4C9E-F3EF87050C54}"/>
              </a:ext>
            </a:extLst>
          </p:cNvPr>
          <p:cNvSpPr txBox="1"/>
          <p:nvPr/>
        </p:nvSpPr>
        <p:spPr>
          <a:xfrm>
            <a:off x="-656803" y="1225943"/>
            <a:ext cx="647534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aws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dynamodb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list-backups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9E410-2A52-CCEB-662F-3BCA036D8295}"/>
              </a:ext>
            </a:extLst>
          </p:cNvPr>
          <p:cNvSpPr txBox="1"/>
          <p:nvPr/>
        </p:nvSpPr>
        <p:spPr>
          <a:xfrm>
            <a:off x="-656803" y="2461642"/>
            <a:ext cx="12385812" cy="1347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aws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dynamodb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restore-table-from-backup \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--target-table-name Music \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--backup-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arn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arn:aws:dynamodb:us-east-1:123456789012:table/Music/backup/01581080476474-e177ebe2 \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--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sse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-specification-override Enabled=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true,SSEType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KMS,KMSMasterKeyId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=abcd1234-abcd-1234-a123-ab1234a1b234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B7635-3569-9B20-5184-999AD00254F8}"/>
              </a:ext>
            </a:extLst>
          </p:cNvPr>
          <p:cNvSpPr txBox="1"/>
          <p:nvPr/>
        </p:nvSpPr>
        <p:spPr>
          <a:xfrm>
            <a:off x="1618593" y="4376264"/>
            <a:ext cx="9781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Potvrdite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rezervnu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kopiju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želite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vratite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koristeći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komandu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list-backups.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9355A-310D-19EB-C565-85F60EB7F805}"/>
              </a:ext>
            </a:extLst>
          </p:cNvPr>
          <p:cNvSpPr txBox="1"/>
          <p:nvPr/>
        </p:nvSpPr>
        <p:spPr>
          <a:xfrm>
            <a:off x="1618593" y="5094911"/>
            <a:ext cx="9781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biste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dobili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dodatne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detalje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za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rezervnu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kopiju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koristite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komandu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describe-backup.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0BB12C-6007-94BB-E62E-32F0CAAA3071}"/>
              </a:ext>
            </a:extLst>
          </p:cNvPr>
          <p:cNvSpPr txBox="1"/>
          <p:nvPr/>
        </p:nvSpPr>
        <p:spPr>
          <a:xfrm>
            <a:off x="1165283" y="5751812"/>
            <a:ext cx="9781589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Vratite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tabelu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iz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prilagođenim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podešavanjima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tabele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5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20D0FC-2BC6-C511-3C77-F60697A4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1123" y="338795"/>
            <a:ext cx="56271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Backup and Restore</a:t>
            </a:r>
            <a:br>
              <a:rPr lang="en-US" b="1" dirty="0"/>
            </a:b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28C3DF-7482-600A-F4CC-2B9190974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48" r="6054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253684-2FB9-D8EC-44AD-1B99493CFC7D}"/>
              </a:ext>
            </a:extLst>
          </p:cNvPr>
          <p:cNvSpPr txBox="1"/>
          <p:nvPr/>
        </p:nvSpPr>
        <p:spPr>
          <a:xfrm>
            <a:off x="3904932" y="347262"/>
            <a:ext cx="8055840" cy="2446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Potpuno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automatizovana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rezervna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kopija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zahtev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vraćanje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oporavak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u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trenutku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za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zaštitu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arhiviranje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podataka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A16C5D-BE37-9430-8E58-E5D2A308E3A9}"/>
              </a:ext>
            </a:extLst>
          </p:cNvPr>
          <p:cNvSpPr txBox="1"/>
          <p:nvPr/>
        </p:nvSpPr>
        <p:spPr>
          <a:xfrm>
            <a:off x="4389119" y="2041628"/>
            <a:ext cx="7571653" cy="1820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Možete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napraviti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od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nekoliko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megabajta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do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stotina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terabajta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bez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uticaja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performanse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dostupnost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proizvodnih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aplikacija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551A7-EB8F-ACF6-8A48-B872BF4ABB23}"/>
              </a:ext>
            </a:extLst>
          </p:cNvPr>
          <p:cNvSpPr txBox="1"/>
          <p:nvPr/>
        </p:nvSpPr>
        <p:spPr>
          <a:xfrm>
            <a:off x="4389119" y="3021884"/>
            <a:ext cx="7180827" cy="1743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obrađuju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nekoliko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sekundi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bez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obzira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veličinu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ne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morate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brinete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rasporedu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ili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dugotrajnim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procesima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Pored toga,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sve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automatski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šifruju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katalogizuju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otkrivaju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čuvaju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dok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eksplicitno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izbrišu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395E1D-73ED-9BC2-9741-7E8F5B4D699E}"/>
              </a:ext>
            </a:extLst>
          </p:cNvPr>
          <p:cNvSpPr txBox="1"/>
          <p:nvPr/>
        </p:nvSpPr>
        <p:spPr>
          <a:xfrm>
            <a:off x="4389119" y="5657033"/>
            <a:ext cx="6981768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Kada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omogućen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održava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inkrementalne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tokom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poslednjih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35 dana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dok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ga ne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isključite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eksplicitno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B7122-C391-671E-4B17-7C56658C8776}"/>
              </a:ext>
            </a:extLst>
          </p:cNvPr>
          <p:cNvSpPr txBox="1"/>
          <p:nvPr/>
        </p:nvSpPr>
        <p:spPr>
          <a:xfrm>
            <a:off x="4389119" y="4861973"/>
            <a:ext cx="7180827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Oporavak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trenutku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obezbeđuje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kontinuirane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91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31F574-F121-5BAA-BD58-0437DBD1935A}"/>
              </a:ext>
            </a:extLst>
          </p:cNvPr>
          <p:cNvSpPr txBox="1"/>
          <p:nvPr/>
        </p:nvSpPr>
        <p:spPr>
          <a:xfrm>
            <a:off x="2005218" y="240995"/>
            <a:ext cx="8490503" cy="1054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Oporavak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trenutku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(PITR)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obezbeđuje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kontinuirane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vaše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DinamoDB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C7534-9C88-AE1B-AB92-64D16EAE1EC4}"/>
              </a:ext>
            </a:extLst>
          </p:cNvPr>
          <p:cNvSpPr txBox="1"/>
          <p:nvPr/>
        </p:nvSpPr>
        <p:spPr>
          <a:xfrm>
            <a:off x="315568" y="168950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kopije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554D6-695F-67F9-6A6F-ECC8DD759E3C}"/>
              </a:ext>
            </a:extLst>
          </p:cNvPr>
          <p:cNvSpPr txBox="1"/>
          <p:nvPr/>
        </p:nvSpPr>
        <p:spPr>
          <a:xfrm>
            <a:off x="852063" y="1959731"/>
            <a:ext cx="8490502" cy="4533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Svaki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put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kada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kreirate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pravi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čitavih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Katalogizira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vremenski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marker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kreira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asihrono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primenom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svih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promena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do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trenutka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poslednji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snimak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cele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postoji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ograničenje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broja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mogu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napraviti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Dok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pravljenje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toku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ne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možete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uradite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sledeće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Pauzirajte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ili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otkažite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operaciju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pravljenja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Izbrišite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izvornu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Onemogućite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pravljenje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tabelu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toku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1389A-74C8-A533-5FCD-F58341B3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218" y="4886329"/>
            <a:ext cx="1280928" cy="135867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79768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1358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Symbol</vt:lpstr>
      <vt:lpstr>Times New Roman</vt:lpstr>
      <vt:lpstr>Wingdings 3</vt:lpstr>
      <vt:lpstr>Slice</vt:lpstr>
      <vt:lpstr> DynamoDB baza podataka  backup/restore </vt:lpstr>
      <vt:lpstr>Sadrzaj :   </vt:lpstr>
      <vt:lpstr>PowerPoint Presentation</vt:lpstr>
      <vt:lpstr>PowerPoint Presentation</vt:lpstr>
      <vt:lpstr>PowerPoint Presentation</vt:lpstr>
      <vt:lpstr>PowerPoint Presentation</vt:lpstr>
      <vt:lpstr>Vraćanje tabele iz rezervne kopije (AWS CLI) </vt:lpstr>
      <vt:lpstr>Backup and Restore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PAZNJI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Distribuirana arhitektura Apache Cassandra skladista podataka</dc:title>
  <dc:creator>Stefanovic, Teodora</dc:creator>
  <cp:lastModifiedBy>Teodora Stefanovic</cp:lastModifiedBy>
  <cp:revision>11</cp:revision>
  <dcterms:created xsi:type="dcterms:W3CDTF">2022-09-26T08:05:10Z</dcterms:created>
  <dcterms:modified xsi:type="dcterms:W3CDTF">2022-12-06T21:00:08Z</dcterms:modified>
</cp:coreProperties>
</file>