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69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60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114862073"/><Relationship Id="rId2" Type="http://schemas.openxmlformats.org/officeDocument/2006/relationships/hyperlink" Target="#_Toc114862072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62081"/><Relationship Id="rId5" Type="http://schemas.openxmlformats.org/officeDocument/2006/relationships/hyperlink" Target="#_Toc114862075"/><Relationship Id="rId4" Type="http://schemas.openxmlformats.org/officeDocument/2006/relationships/hyperlink" Target="#_Toc11486207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36" y="2039129"/>
            <a:ext cx="9350228" cy="1301112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sr-Cyrl-R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istribuirana </a:t>
            </a:r>
            <a:r>
              <a:rPr lang="sr-Cyrl-R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arhitektura</a:t>
            </a:r>
            <a:r>
              <a:rPr lang="sr-Cyrl-R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Apache Cassandra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sr-Cyrl-R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skladista podataka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40" y="5181112"/>
            <a:ext cx="11085365" cy="130111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952751" y="152493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6062" y="1041379"/>
            <a:ext cx="6642153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Sadrzaj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: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1.Opis problema</a:t>
            </a:r>
            <a:b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kumimoji="0" lang="sr-Cyrl-RS" altLang="en-US" sz="18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.Apache Cassandra</a:t>
            </a:r>
            <a:b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lang="en-US" altLang="en-US" sz="2000" b="0" u="sng" cap="none" dirty="0">
                <a:effectLst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sr-Cyrl-RS" altLang="en-US" sz="2000" b="0" u="sng" cap="none" dirty="0">
                <a:effectLst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.Glavni delovi Cassandre</a:t>
            </a:r>
            <a:br>
              <a:rPr lang="en-US" altLang="en-US" sz="2000" b="0" u="sng" cap="non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lang="en-US" altLang="en-US" sz="2000" b="0" u="sng" cap="none" dirty="0">
                <a:effectLst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Prikaz prstena Raspodela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etona </a:t>
            </a:r>
            <a:b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unutar </a:t>
            </a:r>
            <a:r>
              <a:rPr kumimoji="0" lang="en-US" altLang="en-US" sz="2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akumulacije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prikazuje oblik </a:t>
            </a:r>
            <a:b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sr-Cyrl-RS" altLang="en-US" sz="2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Protokol tračanja (eng. Gossipprotocol)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270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242B-BAE0-88EB-83AA-AD137F12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375" y="799817"/>
            <a:ext cx="3643150" cy="380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Baza podataka koja je podeljena na više fizičkih čvorova koji se nalaze na različitim lokacijama je distribuirana baza podataka. Čvorovi distribuirane baze podataka su povezani komunikacionom mrežom</a:t>
            </a:r>
            <a:endParaRPr lang="en-US" sz="4000" dirty="0"/>
          </a:p>
        </p:txBody>
      </p:sp>
      <p:pic>
        <p:nvPicPr>
          <p:cNvPr id="2050" name="Picture 1" descr="Diagram&#10;&#10;Description automatically generated">
            <a:extLst>
              <a:ext uri="{FF2B5EF4-FFF2-40B4-BE49-F238E27FC236}">
                <a16:creationId xmlns:a16="http://schemas.microsoft.com/office/drawing/2014/main" id="{6EA86AAA-976B-DA4E-4293-D72A7B05A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r="8264" b="-2"/>
          <a:stretch/>
        </p:blipFill>
        <p:spPr bwMode="auto">
          <a:xfrm>
            <a:off x="1306456" y="1480930"/>
            <a:ext cx="5368255" cy="41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A2907-7429-E991-E5FA-31B61AD5BCAA}"/>
              </a:ext>
            </a:extLst>
          </p:cNvPr>
          <p:cNvSpPr txBox="1"/>
          <p:nvPr/>
        </p:nvSpPr>
        <p:spPr>
          <a:xfrm>
            <a:off x="1789167" y="697577"/>
            <a:ext cx="609765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Distribuirana baza podataka, prikazana je na slici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1B5-B80E-9700-BD42-CA35C2C6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82" y="72887"/>
            <a:ext cx="10353761" cy="1326321"/>
          </a:xfrm>
        </p:spPr>
        <p:txBody>
          <a:bodyPr>
            <a:normAutofit/>
          </a:bodyPr>
          <a:lstStyle/>
          <a:p>
            <a:r>
              <a:rPr lang="sr-Cyrl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Apache Cassandra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FC1D3-0D67-6CE2-3515-3B8F3848DECB}"/>
              </a:ext>
            </a:extLst>
          </p:cNvPr>
          <p:cNvSpPr txBox="1"/>
          <p:nvPr/>
        </p:nvSpPr>
        <p:spPr>
          <a:xfrm>
            <a:off x="648972" y="1618770"/>
            <a:ext cx="4061251" cy="357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Skalabilna, otporna na greške i dosljedna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Ključ-vrijednost 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kolona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-orijentirana baza podataka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Distribucijski dizajn 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Implementira Dynamov stil replikacijskog modela koji je otporan na greške,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 distribucija podataka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Podr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avanje transakcije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Brzo pisanje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DAE4B-559F-3684-A503-0B34B3AA3526}"/>
              </a:ext>
            </a:extLst>
          </p:cNvPr>
          <p:cNvSpPr txBox="1"/>
          <p:nvPr/>
        </p:nvSpPr>
        <p:spPr>
          <a:xfrm>
            <a:off x="6507645" y="2218385"/>
            <a:ext cx="6097656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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Elastična skalabilnost 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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Brze i linearno proporcionalne performanse 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Prilagodivo skladište podataka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strukture podataka prema korisnikovim potrebama.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8BD66-2A92-9932-01D3-DAC23CA6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59" y="4968414"/>
            <a:ext cx="4612282" cy="9689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365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4EBEA-6263-3272-A30E-AE1B3F76E626}"/>
              </a:ext>
            </a:extLst>
          </p:cNvPr>
          <p:cNvSpPr txBox="1"/>
          <p:nvPr/>
        </p:nvSpPr>
        <p:spPr>
          <a:xfrm>
            <a:off x="5092994" y="573302"/>
            <a:ext cx="51443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Cassandra ima eng. peer-to-peer distribuirani 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stav preko svojih čvorova i podatak je distribuiran preko svih čvorova 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klasterima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Svi čvorovi 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klasterima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imaju jednaku ulogu te je svaki čvor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nezavisan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u isto vrieme me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usobno povezan s drugim čvorovima.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EC4A8-962E-23B1-ED4B-82F56155A6AE}"/>
              </a:ext>
            </a:extLst>
          </p:cNvPr>
          <p:cNvSpPr txBox="1"/>
          <p:nvPr/>
        </p:nvSpPr>
        <p:spPr>
          <a:xfrm>
            <a:off x="3009071" y="4895031"/>
            <a:ext cx="9345268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Svi podaci koje sadrži jedna instanca Cassandre d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(cluster), odnosno prstena (ring).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Prsten je podeljen na više prostora kljuceva koji imaju svoje ime i za koje se defini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konfiguraci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parametri poput strategije replikacije.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5972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68F1-57EE-7620-EB5D-95B07F41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2" y="334213"/>
            <a:ext cx="5854698" cy="1524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sr-Cyrl-R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 prstena Raspodela </a:t>
            </a:r>
            <a:r>
              <a:rPr lang="en-U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Cyrl-R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etona unutar </a:t>
            </a:r>
            <a:r>
              <a:rPr lang="en-US" sz="1800" b="1" kern="16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akumulacije</a:t>
            </a:r>
            <a:r>
              <a:rPr lang="en-U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prikazuje oblik prstena</a:t>
            </a:r>
            <a:br>
              <a:rPr lang="en-U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E260-1738-287E-C2EA-ECAC82C6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" y="1588062"/>
            <a:ext cx="6096000" cy="2854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386FD-646A-FB69-9BBD-D84EE32B0D1A}"/>
              </a:ext>
            </a:extLst>
          </p:cNvPr>
          <p:cNvSpPr txBox="1"/>
          <p:nvPr/>
        </p:nvSpPr>
        <p:spPr>
          <a:xfrm>
            <a:off x="6805541" y="693843"/>
            <a:ext cx="514515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elitelj (partitioner)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generise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etone od 0 do 255 i 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akumulacija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5 Cassandra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masine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Kako bi se dodelio jednak teret, svaki čvor trebao bi snositi jednak broj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Dakle, prvi čvor bit će odgovoran za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etone od 1 do 51, drugi će posedovati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etone od 52 do 102, treći od 103 do 153, četvrti od 154 do 204 i peti od 205 do 255.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Ako se svaki čvor označi s brojem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 kojeg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posjedovati, onda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akumulacija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dobi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izgled prstena. Delitelj je hash funkcija koja odre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uje opseg mogućih ključeva redova (rowkey, row ID)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73E84-03B6-44F7-EEDB-FA15D512EB41}"/>
              </a:ext>
            </a:extLst>
          </p:cNvPr>
          <p:cNvSpPr txBox="1"/>
          <p:nvPr/>
        </p:nvSpPr>
        <p:spPr>
          <a:xfrm>
            <a:off x="241302" y="5863516"/>
            <a:ext cx="1195069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 konfiguriranju Cassandre, po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eljno je postaviti najveći broj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 koje neki čvor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posedovati,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treba imati na umu da dodavanjem novih čvorova ili odbacivanjem starih čvorova, jednaka podela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biti neuravnote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EA1C-49D7-BA6A-9E56-B44B32E3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27" y="234122"/>
            <a:ext cx="10353761" cy="1326321"/>
          </a:xfrm>
        </p:spPr>
        <p:txBody>
          <a:bodyPr/>
          <a:lstStyle/>
          <a:p>
            <a:r>
              <a:rPr lang="en-US" dirty="0" err="1"/>
              <a:t>Zapisivanje</a:t>
            </a:r>
            <a:r>
              <a:rPr lang="en-US" dirty="0"/>
              <a:t>                           </a:t>
            </a:r>
            <a:r>
              <a:rPr lang="en-US" dirty="0" err="1"/>
              <a:t>Citanje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42D9-6CF1-6035-6808-A258154C8D0A}"/>
              </a:ext>
            </a:extLst>
          </p:cNvPr>
          <p:cNvSpPr txBox="1"/>
          <p:nvPr/>
        </p:nvSpPr>
        <p:spPr>
          <a:xfrm>
            <a:off x="945430" y="1258820"/>
            <a:ext cx="4316068" cy="249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 trebaju biti spojeni na bilo koji Cassandrin čvor i poslati zahtev za pisanje ako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 zapisati neki podatak.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Taj čvor se naziva koordinacijski čvor (eng. coordinatornode) i on je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pravo mesto za zapisivanje tog podatka.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B8D8B-4BB1-AC02-198E-7D35C05A54FA}"/>
              </a:ext>
            </a:extLst>
          </p:cNvPr>
          <p:cNvSpPr txBox="1"/>
          <p:nvPr/>
        </p:nvSpPr>
        <p:spPr>
          <a:xfrm>
            <a:off x="802584" y="45589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sr-Cyrl-R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FailureDetector 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420AE-FF43-3A3E-7B03-85BDE6846057}"/>
              </a:ext>
            </a:extLst>
          </p:cNvPr>
          <p:cNvSpPr txBox="1"/>
          <p:nvPr/>
        </p:nvSpPr>
        <p:spPr>
          <a:xfrm>
            <a:off x="802584" y="505325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sr-Cyrl-R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intedhandoff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7B9C-8534-F616-4BB5-D84E6F173C7C}"/>
              </a:ext>
            </a:extLst>
          </p:cNvPr>
          <p:cNvSpPr txBox="1"/>
          <p:nvPr/>
        </p:nvSpPr>
        <p:spPr>
          <a:xfrm>
            <a:off x="802584" y="55475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Zapisivanje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8F106-0EFE-CD7F-D186-9B824CD2706A}"/>
              </a:ext>
            </a:extLst>
          </p:cNvPr>
          <p:cNvSpPr txBox="1"/>
          <p:nvPr/>
        </p:nvSpPr>
        <p:spPr>
          <a:xfrm>
            <a:off x="7176654" y="1258820"/>
            <a:ext cx="3491119" cy="5365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 StorageProxy čvora na koji je klijent spojen, dobije zahtev za, on dobije popis čvorova koji sadr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taj ključ temeljeno na strategiji kopiranja (ReplicationStrategy).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Tada StorageProxy sortira čvorove prema udaljenosti od sebe.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 udaljenost odre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uje se Snitch funkcijom.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Nakon nabavljanja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eljenih ključeva dolazi čitanje podatka. Koordinatorski čvor (onaj na kojeg je korisnik spojen) šalje naredbu za čitanje najbli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čvoru i vraća podatak.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9149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19C419-5419-07F5-4394-D188880B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46" y="4551680"/>
            <a:ext cx="3309822" cy="1763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D7B91-237B-47CD-11A5-38C1BAB5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113" y="155405"/>
            <a:ext cx="10353761" cy="1326321"/>
          </a:xfrm>
        </p:spPr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tracanja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24467-2243-B7E4-08E8-969E3F1ECABD}"/>
              </a:ext>
            </a:extLst>
          </p:cNvPr>
          <p:cNvSpPr txBox="1"/>
          <p:nvPr/>
        </p:nvSpPr>
        <p:spPr>
          <a:xfrm>
            <a:off x="1451113" y="2196769"/>
            <a:ext cx="9452114" cy="325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 komunikaciju unutar čvorova, Cassandra koristi protokol tračanja. Kao što naziv govori, protokol širi informacije kao što se prenosi neka glasina.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e, širenje informacija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se usporediti sa širenjem virusa. Dakle, nema centra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koja dalje širi informacije, nego se informacija prenosi kroz sve čvorove.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 taj način čvorovi izgra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uju globalnu mapu 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stava s malim brojem lokalnih me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udelovanja.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Cassandra koristi protokol tračanja za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uriranje stanja čvorova i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njihovih lokacija unutar prstena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akumulacije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846" y="1334386"/>
            <a:ext cx="8915399" cy="2262781"/>
          </a:xfrm>
        </p:spPr>
        <p:txBody>
          <a:bodyPr/>
          <a:lstStyle/>
          <a:p>
            <a:r>
              <a:rPr lang="en-US" dirty="0"/>
              <a:t>HVALA NA PAZNJI !</a:t>
            </a:r>
          </a:p>
        </p:txBody>
      </p:sp>
    </p:spTree>
    <p:extLst>
      <p:ext uri="{BB962C8B-B14F-4D97-AF65-F5344CB8AC3E}">
        <p14:creationId xmlns:p14="http://schemas.microsoft.com/office/powerpoint/2010/main" val="202476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678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Wisp</vt:lpstr>
      <vt:lpstr>Distribuirana arhitektura Apache Cassandra skladista podataka</vt:lpstr>
      <vt:lpstr>Sadrzaj :    1.Opis problema  2.Apache Cassandra  3.Glavni delovi Cassandre  4. Prikaz prstena Raspodela zetona  unutar akumulacije prikazuje oblik   5. Protokol tračanja (eng. Gossipprotocol)</vt:lpstr>
      <vt:lpstr>Baza podataka koja je podeljena na više fizičkih čvorova koji se nalaze na različitim lokacijama je distribuirana baza podataka. Čvorovi distribuirane baze podataka su povezani komunikacionom mrežom</vt:lpstr>
      <vt:lpstr>Apache Cassandra</vt:lpstr>
      <vt:lpstr>PowerPoint Presentation</vt:lpstr>
      <vt:lpstr>Prikaz prstena Raspodela zetona unutar akumulacije prikazuje oblik prstena </vt:lpstr>
      <vt:lpstr>Zapisivanje                           Citanje</vt:lpstr>
      <vt:lpstr>Protokol tracanja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2</cp:revision>
  <dcterms:created xsi:type="dcterms:W3CDTF">2022-09-26T08:05:10Z</dcterms:created>
  <dcterms:modified xsi:type="dcterms:W3CDTF">2022-09-29T20:04:48Z</dcterms:modified>
</cp:coreProperties>
</file>