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8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25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389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9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3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5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_Toc114855428"/><Relationship Id="rId3" Type="http://schemas.openxmlformats.org/officeDocument/2006/relationships/hyperlink" Target="#_Toc114855423"/><Relationship Id="rId7" Type="http://schemas.openxmlformats.org/officeDocument/2006/relationships/hyperlink" Target="#_Toc114855427"/><Relationship Id="rId2" Type="http://schemas.openxmlformats.org/officeDocument/2006/relationships/hyperlink" Target="#_Toc114855422"/><Relationship Id="rId1" Type="http://schemas.openxmlformats.org/officeDocument/2006/relationships/slideLayout" Target="../slideLayouts/slideLayout6.xml"/><Relationship Id="rId6" Type="http://schemas.openxmlformats.org/officeDocument/2006/relationships/hyperlink" Target="#_Toc114855426"/><Relationship Id="rId5" Type="http://schemas.openxmlformats.org/officeDocument/2006/relationships/hyperlink" Target="#_Toc114855425"/><Relationship Id="rId4" Type="http://schemas.openxmlformats.org/officeDocument/2006/relationships/hyperlink" Target="#_Toc114855424"/><Relationship Id="rId9" Type="http://schemas.openxmlformats.org/officeDocument/2006/relationships/hyperlink" Target="#_Toc114855429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76EC-413C-0946-C162-47E8EE405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886" y="1420507"/>
            <a:ext cx="9350228" cy="1822934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sr-Cyrl-R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DynamoDB baza podataka </a:t>
            </a:r>
            <a:b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sr-Cyrl-R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ackup/</a:t>
            </a:r>
            <a: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sr-Cyrl-R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estore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616AC-6CEB-00E8-AF95-ED589E497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138" y="5034631"/>
            <a:ext cx="13368131" cy="1655762"/>
          </a:xfrm>
        </p:spPr>
        <p:txBody>
          <a:bodyPr/>
          <a:lstStyle/>
          <a:p>
            <a:pPr marL="1270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Mentor: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Prof.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Aleksandar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Stanimirovi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ć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 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Teodora Stefanović 1296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A1C61-90C3-C222-4948-FCC30EACA7D5}"/>
              </a:ext>
            </a:extLst>
          </p:cNvPr>
          <p:cNvSpPr txBox="1"/>
          <p:nvPr/>
        </p:nvSpPr>
        <p:spPr>
          <a:xfrm>
            <a:off x="2686049" y="167607"/>
            <a:ext cx="6684064" cy="64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Univerzitet u Nišu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Elektronski fakultet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Katedra za računarstvo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B4785E-276F-8CA1-F5A6-1470BA86CDDA}"/>
              </a:ext>
            </a:extLst>
          </p:cNvPr>
          <p:cNvSpPr txBox="1"/>
          <p:nvPr/>
        </p:nvSpPr>
        <p:spPr>
          <a:xfrm>
            <a:off x="1249430" y="876797"/>
            <a:ext cx="9971847" cy="3894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Amazon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podržava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samostalnu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vraća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funkcije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funkcije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nezavisno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od toga da li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koristite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sr-Cyrl-RS" dirty="0">
                <a:effectLst/>
                <a:latin typeface="Amazon Ember"/>
                <a:ea typeface="Calibri" panose="020F0502020204030204" pitchFamily="34" charset="0"/>
                <a:cs typeface="Arial" panose="020B0604020202020204" pitchFamily="34" charset="0"/>
              </a:rPr>
              <a:t>AWS</a:t>
            </a:r>
            <a:r>
              <a:rPr lang="sr-Cyrl-R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Backup.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koristite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mogućnost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rezervnog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kopiranja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kreirate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pune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vaših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dugoročno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zadržavanje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arhiviranje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potrebe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usklađenosti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propisima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napravite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vratite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podatke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svoje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bilo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trenutku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jednim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klikom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sr-Cyrl-RS" dirty="0">
                <a:effectLst/>
                <a:latin typeface="Amazon Ember"/>
                <a:ea typeface="Calibri" panose="020F0502020204030204" pitchFamily="34" charset="0"/>
                <a:cs typeface="Arial" panose="020B0604020202020204" pitchFamily="34" charset="0"/>
              </a:rPr>
              <a:t>AWS</a:t>
            </a:r>
            <a:r>
              <a:rPr lang="sr-Cyrl-R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sr-Cyrl-RS" sz="2000" dirty="0">
                <a:effectLst/>
                <a:latin typeface="Amazon Ember"/>
                <a:ea typeface="Calibri" panose="020F0502020204030204" pitchFamily="34" charset="0"/>
                <a:cs typeface="Arial" panose="020B0604020202020204" pitchFamily="34" charset="0"/>
              </a:rPr>
              <a:t>Management </a:t>
            </a:r>
            <a:r>
              <a:rPr lang="sr-Cyrl-R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jednim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API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pozivom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Radnje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vraćanja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pokreću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bez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uticaja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performanse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dostupnost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0738-5A3F-84E2-A754-ECF71F11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HVALA NA PAZNJI !</a:t>
            </a:r>
          </a:p>
        </p:txBody>
      </p:sp>
    </p:spTree>
    <p:extLst>
      <p:ext uri="{BB962C8B-B14F-4D97-AF65-F5344CB8AC3E}">
        <p14:creationId xmlns:p14="http://schemas.microsoft.com/office/powerpoint/2010/main" val="2024762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333FAF0-5011-4136-C199-5A4571D89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4752" y="437288"/>
            <a:ext cx="220464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6381750" algn="r"/>
              </a:tabLst>
            </a:pP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Sadrzaj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: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1A39C4-7845-A02C-2593-F3DEE106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30" y="1499119"/>
            <a:ext cx="10742684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79400" algn="l"/>
                <a:tab pos="6381750" algn="r"/>
              </a:tabLst>
            </a:pPr>
            <a:r>
              <a:rPr kumimoji="0" lang="sr-Cyrl-R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Opis problema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endParaRPr kumimoji="0" lang="en-US" altLang="en-US" sz="11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>
                <a:tab pos="279400" algn="l"/>
                <a:tab pos="6381750" algn="r"/>
              </a:tabLst>
            </a:pP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Vraćanje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DinamoDB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tabele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iz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rezervne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kopije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endParaRPr kumimoji="0" lang="en-US" altLang="en-US" sz="11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257300" lvl="2" indent="-342900" defTabSz="914400">
              <a:buFont typeface="Arial" panose="020B0604020202020204" pitchFamily="34" charset="0"/>
              <a:buChar char="•"/>
            </a:pP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Preko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konzole</a:t>
            </a:r>
            <a:endParaRPr kumimoji="0" lang="en-US" altLang="en-US" sz="11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257300" lvl="2" indent="-342900" defTabSz="914400">
              <a:buFont typeface="Arial" panose="020B0604020202020204" pitchFamily="34" charset="0"/>
              <a:buChar char="•"/>
            </a:pP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Vraćanje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tabele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iz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rezervne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kopije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(AWS CLI)</a:t>
            </a:r>
            <a:endParaRPr lang="en-US" altLang="en-US" sz="2400" u="sng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endParaRPr kumimoji="0" lang="en-US" altLang="en-US" sz="11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>
                <a:tab pos="279400" algn="l"/>
                <a:tab pos="6381750" algn="r"/>
              </a:tabLst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Backup and Restore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endParaRPr kumimoji="0" lang="en-US" altLang="en-US" sz="11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6381750" algn="r"/>
              </a:tabLst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Pravljenje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rezervnih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kopija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vraćanje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DinamoDB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tabela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Amazon Backup-a</a:t>
            </a:r>
            <a:endParaRPr kumimoji="0" lang="en-US" altLang="en-US" sz="11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257300" lvl="2" indent="-342900" defTabSz="914400">
              <a:buFont typeface="Arial" panose="020B0604020202020204" pitchFamily="34" charset="0"/>
              <a:buChar char="•"/>
            </a:pP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Rezervne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kopije</a:t>
            </a:r>
            <a:endParaRPr kumimoji="0" lang="en-US" altLang="en-US" sz="11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257300" lvl="2" indent="-342900" defTabSz="914400">
              <a:buFont typeface="Arial" panose="020B0604020202020204" pitchFamily="34" charset="0"/>
              <a:buChar char="•"/>
            </a:pP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Vraćanje</a:t>
            </a:r>
            <a:endParaRPr kumimoji="0" lang="en-US" altLang="en-US" sz="11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393569-3666-852A-3F79-C33653F4EDFE}"/>
              </a:ext>
            </a:extLst>
          </p:cNvPr>
          <p:cNvSpPr txBox="1"/>
          <p:nvPr/>
        </p:nvSpPr>
        <p:spPr>
          <a:xfrm>
            <a:off x="146602" y="0"/>
            <a:ext cx="9143172" cy="314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koristite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mogućnost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rezervnog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kopiranja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biste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kreirali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potpune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vaših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dugotrajno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zadržavanje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arhiviranje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potrebe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usklađenosti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propisima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Možete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napravite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rezervnu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kopiju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vratite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podatke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svoje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tabele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u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bilo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kom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trenutku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jednim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klikom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AVS Management Console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ili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jednim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API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pozivom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3746B-E4D4-296F-58FC-BF6CDE324696}"/>
              </a:ext>
            </a:extLst>
          </p:cNvPr>
          <p:cNvSpPr txBox="1"/>
          <p:nvPr/>
        </p:nvSpPr>
        <p:spPr>
          <a:xfrm>
            <a:off x="2653748" y="3439374"/>
            <a:ext cx="9341955" cy="304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dva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režima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kapaciteta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koji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dolaze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specifičnim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opcijama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naplate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obradu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čitanja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pisanja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vašoj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obezbeđeno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dve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opcije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kreiranje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upravljanje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rezervnim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kopijama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0" lvl="8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AVS Backup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usluga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0" lvl="8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5E339-995D-DE50-84F0-8DFC5F6D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3937" flipH="1">
            <a:off x="9521480" y="415848"/>
            <a:ext cx="1607073" cy="1829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65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15F95-230E-C186-621A-5422C3F4F000}"/>
              </a:ext>
            </a:extLst>
          </p:cNvPr>
          <p:cNvSpPr txBox="1"/>
          <p:nvPr/>
        </p:nvSpPr>
        <p:spPr>
          <a:xfrm>
            <a:off x="5165863" y="193021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1200"/>
              </a:spcBef>
              <a:spcAft>
                <a:spcPts val="300"/>
              </a:spcAft>
            </a:pP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Vraćanje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DinamoDB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rezervne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kopije</a:t>
            </a:r>
            <a:endParaRPr lang="en-US" sz="2400" b="1" kern="16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73758-CF8A-111C-D885-5F998FB11FF4}"/>
              </a:ext>
            </a:extLst>
          </p:cNvPr>
          <p:cNvSpPr txBox="1"/>
          <p:nvPr/>
        </p:nvSpPr>
        <p:spPr>
          <a:xfrm>
            <a:off x="6845576" y="787136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Preko</a:t>
            </a:r>
            <a:r>
              <a:rPr lang="en-US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konzole</a:t>
            </a:r>
            <a:endParaRPr lang="en-US" sz="24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A11F-AFC6-FB46-EA45-C40B235DB40E}"/>
              </a:ext>
            </a:extLst>
          </p:cNvPr>
          <p:cNvSpPr txBox="1"/>
          <p:nvPr/>
        </p:nvSpPr>
        <p:spPr>
          <a:xfrm>
            <a:off x="6845576" y="3306322"/>
            <a:ext cx="4817166" cy="2057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Prijavite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AVS Management Console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otvorite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konzolu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https: //console.avs.amazon.com/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oknu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navigaciju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levoj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strani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konzole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izaberite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rezervnih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izaberite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MusicBackup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Izaberite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Vrati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F3001-82CF-A96C-1658-ADC53B740CBD}"/>
              </a:ext>
            </a:extLst>
          </p:cNvPr>
          <p:cNvSpPr txBox="1"/>
          <p:nvPr/>
        </p:nvSpPr>
        <p:spPr>
          <a:xfrm>
            <a:off x="79513" y="442435"/>
            <a:ext cx="572493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Počinjemo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omogućavanjem</a:t>
            </a:r>
            <a:r>
              <a:rPr lang="en-US" dirty="0"/>
              <a:t> PITR-a.</a:t>
            </a:r>
          </a:p>
          <a:p>
            <a:r>
              <a:rPr lang="en-US" sz="1600" dirty="0"/>
              <a:t>PITR </a:t>
            </a:r>
            <a:r>
              <a:rPr lang="en-US" sz="1600" dirty="0" err="1"/>
              <a:t>kontinuirano</a:t>
            </a:r>
            <a:r>
              <a:rPr lang="en-US" sz="1600" dirty="0"/>
              <a:t> </a:t>
            </a:r>
            <a:r>
              <a:rPr lang="en-US" sz="1600" dirty="0" err="1"/>
              <a:t>pravi</a:t>
            </a:r>
            <a:r>
              <a:rPr lang="en-US" sz="1600" dirty="0"/>
              <a:t> </a:t>
            </a:r>
            <a:r>
              <a:rPr lang="en-US" sz="1600" dirty="0" err="1"/>
              <a:t>rezervnu</a:t>
            </a:r>
            <a:r>
              <a:rPr lang="en-US" sz="1600" dirty="0"/>
              <a:t> </a:t>
            </a:r>
            <a:r>
              <a:rPr lang="en-US" sz="1600" dirty="0" err="1"/>
              <a:t>kopiju</a:t>
            </a:r>
            <a:r>
              <a:rPr lang="en-US" sz="1600" dirty="0"/>
              <a:t> </a:t>
            </a:r>
            <a:r>
              <a:rPr lang="en-US" sz="1600" dirty="0" err="1"/>
              <a:t>vaše</a:t>
            </a:r>
            <a:r>
              <a:rPr lang="en-US" sz="1600" dirty="0"/>
              <a:t> </a:t>
            </a:r>
            <a:r>
              <a:rPr lang="en-US" sz="1600" dirty="0" err="1"/>
              <a:t>baze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štiti</a:t>
            </a:r>
            <a:r>
              <a:rPr lang="en-US" sz="1600" dirty="0"/>
              <a:t> od </a:t>
            </a:r>
            <a:r>
              <a:rPr lang="en-US" sz="1600" dirty="0" err="1"/>
              <a:t>oštećenja</a:t>
            </a:r>
            <a:r>
              <a:rPr lang="en-US" sz="1600" dirty="0"/>
              <a:t> </a:t>
            </a:r>
            <a:r>
              <a:rPr lang="en-US" sz="1600" dirty="0" err="1"/>
              <a:t>izazvanih</a:t>
            </a:r>
            <a:r>
              <a:rPr lang="en-US" sz="1600" dirty="0"/>
              <a:t> </a:t>
            </a:r>
            <a:r>
              <a:rPr lang="en-US" sz="1600" dirty="0" err="1"/>
              <a:t>aplikacijama</a:t>
            </a:r>
            <a:r>
              <a:rPr lang="en-US" sz="1600" dirty="0"/>
              <a:t>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grešaka</a:t>
            </a:r>
            <a:r>
              <a:rPr lang="en-US" sz="1600" dirty="0"/>
              <a:t> </a:t>
            </a:r>
            <a:r>
              <a:rPr lang="en-US" sz="1600" dirty="0" err="1"/>
              <a:t>korisnika</a:t>
            </a:r>
            <a:r>
              <a:rPr lang="en-US" sz="1600" dirty="0"/>
              <a:t>.</a:t>
            </a:r>
          </a:p>
          <a:p>
            <a:endParaRPr lang="en-US" dirty="0"/>
          </a:p>
          <a:p>
            <a:r>
              <a:rPr lang="en-US" dirty="0"/>
              <a:t>Da </a:t>
            </a:r>
            <a:r>
              <a:rPr lang="en-US" dirty="0" err="1"/>
              <a:t>bih</a:t>
            </a:r>
            <a:r>
              <a:rPr lang="en-US" dirty="0"/>
              <a:t> </a:t>
            </a:r>
            <a:r>
              <a:rPr lang="en-US" dirty="0" err="1"/>
              <a:t>omogućili</a:t>
            </a:r>
            <a:r>
              <a:rPr lang="en-US" dirty="0"/>
              <a:t> </a:t>
            </a:r>
            <a:r>
              <a:rPr lang="en-US" dirty="0" err="1"/>
              <a:t>ovu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DinamoDB</a:t>
            </a:r>
            <a:r>
              <a:rPr lang="en-US" dirty="0"/>
              <a:t> </a:t>
            </a:r>
            <a:r>
              <a:rPr lang="en-US" dirty="0" err="1"/>
              <a:t>konzole</a:t>
            </a:r>
            <a:r>
              <a:rPr lang="en-US" dirty="0"/>
              <a:t>, </a:t>
            </a:r>
            <a:r>
              <a:rPr lang="en-US" dirty="0" err="1"/>
              <a:t>idemo</a:t>
            </a:r>
            <a:r>
              <a:rPr lang="en-US" dirty="0"/>
              <a:t> do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biramo</a:t>
            </a:r>
            <a:r>
              <a:rPr lang="en-US" dirty="0"/>
              <a:t>  </a:t>
            </a:r>
            <a:r>
              <a:rPr lang="en-US" dirty="0" err="1"/>
              <a:t>karticu</a:t>
            </a:r>
            <a:r>
              <a:rPr lang="en-US" dirty="0"/>
              <a:t> </a:t>
            </a:r>
            <a:r>
              <a:rPr lang="en-US" dirty="0" err="1"/>
              <a:t>Rezervne</a:t>
            </a:r>
            <a:r>
              <a:rPr lang="en-US" dirty="0"/>
              <a:t> </a:t>
            </a:r>
            <a:r>
              <a:rPr lang="en-US" dirty="0" err="1"/>
              <a:t>kopije</a:t>
            </a:r>
            <a:r>
              <a:rPr lang="en-US" dirty="0"/>
              <a:t>.</a:t>
            </a:r>
          </a:p>
          <a:p>
            <a:r>
              <a:rPr lang="en-US" dirty="0" err="1"/>
              <a:t>Zatim</a:t>
            </a:r>
            <a:r>
              <a:rPr lang="en-US" dirty="0"/>
              <a:t> za Status </a:t>
            </a:r>
            <a:r>
              <a:rPr lang="en-US" dirty="0" err="1"/>
              <a:t>biramo</a:t>
            </a:r>
            <a:r>
              <a:rPr lang="en-US" dirty="0"/>
              <a:t>  </a:t>
            </a:r>
            <a:r>
              <a:rPr lang="en-US" dirty="0" err="1"/>
              <a:t>Omogući</a:t>
            </a:r>
            <a:r>
              <a:rPr lang="en-US" dirty="0"/>
              <a:t>  da </a:t>
            </a:r>
            <a:r>
              <a:rPr lang="en-US" dirty="0" err="1"/>
              <a:t>uključimo</a:t>
            </a:r>
            <a:r>
              <a:rPr lang="en-US" dirty="0"/>
              <a:t> PITR.</a:t>
            </a:r>
          </a:p>
          <a:p>
            <a:endParaRPr lang="en-US" dirty="0"/>
          </a:p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omogućimo</a:t>
            </a:r>
            <a:r>
              <a:rPr lang="en-US" dirty="0"/>
              <a:t> </a:t>
            </a:r>
            <a:r>
              <a:rPr lang="en-US" dirty="0" err="1"/>
              <a:t>kontinuirano</a:t>
            </a:r>
            <a:r>
              <a:rPr lang="en-US" dirty="0"/>
              <a:t>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rezervnih</a:t>
            </a:r>
            <a:r>
              <a:rPr lang="en-US" dirty="0"/>
              <a:t> </a:t>
            </a:r>
            <a:r>
              <a:rPr lang="en-US" dirty="0" err="1"/>
              <a:t>kopija</a:t>
            </a:r>
            <a:r>
              <a:rPr lang="en-US" dirty="0"/>
              <a:t>,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vidim</a:t>
            </a:r>
            <a:r>
              <a:rPr lang="en-US" dirty="0"/>
              <a:t>  </a:t>
            </a:r>
            <a:r>
              <a:rPr lang="en-US" dirty="0" err="1"/>
              <a:t>najraniji</a:t>
            </a:r>
            <a:r>
              <a:rPr lang="en-US" dirty="0"/>
              <a:t> datum </a:t>
            </a:r>
            <a:r>
              <a:rPr lang="en-US" dirty="0" err="1"/>
              <a:t>vraćanja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en-US" dirty="0" err="1"/>
              <a:t>najnoviji</a:t>
            </a:r>
            <a:r>
              <a:rPr lang="en-US" dirty="0"/>
              <a:t> datum </a:t>
            </a:r>
            <a:r>
              <a:rPr lang="en-US" dirty="0" err="1"/>
              <a:t>vraćanja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recimo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kritični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slučajno</a:t>
            </a:r>
            <a:r>
              <a:rPr lang="en-US" dirty="0"/>
              <a:t> </a:t>
            </a:r>
            <a:r>
              <a:rPr lang="en-US" dirty="0" err="1"/>
              <a:t>izbrisani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Lako</a:t>
            </a:r>
            <a:r>
              <a:rPr lang="en-US" dirty="0"/>
              <a:t> je </a:t>
            </a:r>
            <a:r>
              <a:rPr lang="en-US" dirty="0" err="1"/>
              <a:t>vratiti</a:t>
            </a:r>
            <a:r>
              <a:rPr lang="en-US" dirty="0"/>
              <a:t> </a:t>
            </a:r>
            <a:r>
              <a:rPr lang="en-US" dirty="0" err="1"/>
              <a:t>tabelu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određeni</a:t>
            </a:r>
            <a:r>
              <a:rPr lang="en-US" dirty="0"/>
              <a:t> </a:t>
            </a:r>
            <a:r>
              <a:rPr lang="en-US" dirty="0" err="1"/>
              <a:t>trenutak</a:t>
            </a:r>
            <a:r>
              <a:rPr lang="en-US" dirty="0"/>
              <a:t> </a:t>
            </a:r>
            <a:r>
              <a:rPr lang="en-US" dirty="0" err="1"/>
              <a:t>neposredno</a:t>
            </a:r>
            <a:r>
              <a:rPr lang="en-US" dirty="0"/>
              <a:t> pre </a:t>
            </a:r>
            <a:r>
              <a:rPr lang="en-US" dirty="0" err="1"/>
              <a:t>brisanja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konzoli</a:t>
            </a:r>
            <a:r>
              <a:rPr lang="en-US" dirty="0"/>
              <a:t> </a:t>
            </a:r>
            <a:r>
              <a:rPr lang="en-US" dirty="0" err="1"/>
              <a:t>idemo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 </a:t>
            </a:r>
            <a:r>
              <a:rPr lang="en-US" dirty="0" err="1"/>
              <a:t>karticu</a:t>
            </a:r>
            <a:r>
              <a:rPr lang="en-US" dirty="0"/>
              <a:t> </a:t>
            </a:r>
            <a:r>
              <a:rPr lang="en-US" dirty="0" err="1"/>
              <a:t>Rezervne</a:t>
            </a:r>
            <a:r>
              <a:rPr lang="en-US" dirty="0"/>
              <a:t> </a:t>
            </a:r>
            <a:r>
              <a:rPr lang="en-US" dirty="0" err="1"/>
              <a:t>kopije</a:t>
            </a:r>
            <a:r>
              <a:rPr lang="en-US" dirty="0"/>
              <a:t>  za </a:t>
            </a:r>
            <a:r>
              <a:rPr lang="en-US" dirty="0" err="1"/>
              <a:t>tabelu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kliknemo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 </a:t>
            </a:r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tačku</a:t>
            </a:r>
            <a:r>
              <a:rPr lang="en-US" dirty="0"/>
              <a:t> u </a:t>
            </a:r>
            <a:r>
              <a:rPr lang="en-US" dirty="0" err="1"/>
              <a:t>vremenu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059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77A54A-CE66-2F59-50A3-AEFD2E1B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7" y="1033670"/>
            <a:ext cx="7689464" cy="79513"/>
          </a:xfrm>
        </p:spPr>
        <p:txBody>
          <a:bodyPr>
            <a:no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</a:pPr>
            <a:r>
              <a:rPr lang="en-US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Vraćanje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rezervne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kopije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(AWS CLI)</a:t>
            </a:r>
            <a:br>
              <a:rPr lang="en-US" sz="3600" b="1" i="1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DC033-7866-14F2-0942-2E5A74A2B14D}"/>
              </a:ext>
            </a:extLst>
          </p:cNvPr>
          <p:cNvSpPr txBox="1"/>
          <p:nvPr/>
        </p:nvSpPr>
        <p:spPr>
          <a:xfrm>
            <a:off x="4409409" y="122767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1200"/>
              </a:spcBef>
              <a:spcAft>
                <a:spcPts val="300"/>
              </a:spcAft>
            </a:pP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Vraćanje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DinamoDB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rezervne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kopije</a:t>
            </a:r>
            <a:endParaRPr lang="en-US" sz="2400" b="1" kern="16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72281-C874-2538-056E-4B8AE17F631F}"/>
              </a:ext>
            </a:extLst>
          </p:cNvPr>
          <p:cNvSpPr txBox="1"/>
          <p:nvPr/>
        </p:nvSpPr>
        <p:spPr>
          <a:xfrm>
            <a:off x="-656803" y="1764357"/>
            <a:ext cx="11968368" cy="641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aws</a:t>
            </a: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dynamodb</a:t>
            </a: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describe-backup \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--backup-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arn</a:t>
            </a: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arn:aws:dynamodb:us-east-1:123456789012:table/Music/backup/01489173575360-b308cd7d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D777B-3EFF-3F36-4C9E-F3EF87050C54}"/>
              </a:ext>
            </a:extLst>
          </p:cNvPr>
          <p:cNvSpPr txBox="1"/>
          <p:nvPr/>
        </p:nvSpPr>
        <p:spPr>
          <a:xfrm>
            <a:off x="-656803" y="1225943"/>
            <a:ext cx="647534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aws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dynamodb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list-backups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9E410-2A52-CCEB-662F-3BCA036D8295}"/>
              </a:ext>
            </a:extLst>
          </p:cNvPr>
          <p:cNvSpPr txBox="1"/>
          <p:nvPr/>
        </p:nvSpPr>
        <p:spPr>
          <a:xfrm>
            <a:off x="-656803" y="2461642"/>
            <a:ext cx="12385812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aws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dynamodb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restore-table-from-backup \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--target-table-name Music \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--backup-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arn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arn:aws:dynamodb:us-east-1:123456789012:table/Music/backup/01581080476474-e177ebe2 \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sse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-specification-override Enabled=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true,SSEType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KMS,KMSMasterKeyId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=abcd1234-abcd-1234-a123-ab1234a1b234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B7635-3569-9B20-5184-999AD00254F8}"/>
              </a:ext>
            </a:extLst>
          </p:cNvPr>
          <p:cNvSpPr txBox="1"/>
          <p:nvPr/>
        </p:nvSpPr>
        <p:spPr>
          <a:xfrm>
            <a:off x="4562060" y="4376264"/>
            <a:ext cx="6838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Potvrdite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rezervnu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kopiju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želite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vratite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koristeći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komandu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list-backups.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9355A-310D-19EB-C565-85F60EB7F805}"/>
              </a:ext>
            </a:extLst>
          </p:cNvPr>
          <p:cNvSpPr txBox="1"/>
          <p:nvPr/>
        </p:nvSpPr>
        <p:spPr>
          <a:xfrm>
            <a:off x="4562060" y="5094911"/>
            <a:ext cx="6838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biste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dobili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dodatne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detalje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rezervnu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kopiju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komandu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describe-backup.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BB12C-6007-94BB-E62E-32F0CAAA3071}"/>
              </a:ext>
            </a:extLst>
          </p:cNvPr>
          <p:cNvSpPr txBox="1"/>
          <p:nvPr/>
        </p:nvSpPr>
        <p:spPr>
          <a:xfrm>
            <a:off x="4108750" y="5751812"/>
            <a:ext cx="6838122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Vratite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tabelu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iz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prilagođenim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podešavanjima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	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tabele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ovom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slučaju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20D0FC-2BC6-C511-3C77-F60697A4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3" y="234123"/>
            <a:ext cx="10353761" cy="1326321"/>
          </a:xfrm>
        </p:spPr>
        <p:txBody>
          <a:bodyPr/>
          <a:lstStyle/>
          <a:p>
            <a:r>
              <a:rPr lang="en-US" sz="28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 and Restore</a:t>
            </a:r>
            <a:br>
              <a:rPr lang="en-US" sz="1800" b="1" kern="16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53684-2FB9-D8EC-44AD-1B99493CFC7D}"/>
              </a:ext>
            </a:extLst>
          </p:cNvPr>
          <p:cNvSpPr txBox="1"/>
          <p:nvPr/>
        </p:nvSpPr>
        <p:spPr>
          <a:xfrm>
            <a:off x="444775" y="1205091"/>
            <a:ext cx="905703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Potpuno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automatizovana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vraćanje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oporavak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trenutku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zaštitu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arhiviranje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16C5D-BE37-9430-8E58-E5D2A308E3A9}"/>
              </a:ext>
            </a:extLst>
          </p:cNvPr>
          <p:cNvSpPr txBox="1"/>
          <p:nvPr/>
        </p:nvSpPr>
        <p:spPr>
          <a:xfrm>
            <a:off x="444775" y="2114328"/>
            <a:ext cx="8490502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napraviti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od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nekoliko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megabajta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stotina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terabajta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bez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uticaja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performanse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dostupnost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proizvodnih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aplikacija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551A7-EB8F-ACF6-8A48-B872BF4ABB23}"/>
              </a:ext>
            </a:extLst>
          </p:cNvPr>
          <p:cNvSpPr txBox="1"/>
          <p:nvPr/>
        </p:nvSpPr>
        <p:spPr>
          <a:xfrm>
            <a:off x="444775" y="3291315"/>
            <a:ext cx="8729042" cy="166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obrađuju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nekoliko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sekundi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bez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obzira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veličinu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morate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brinete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rasporedu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dugotrajnim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procesima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Pored toga,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automatski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šifruju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katalogizuju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otkrivaju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čuvaju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eksplicitno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izbrišu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95E1D-73ED-9BC2-9741-7E8F5B4D699E}"/>
              </a:ext>
            </a:extLst>
          </p:cNvPr>
          <p:cNvSpPr txBox="1"/>
          <p:nvPr/>
        </p:nvSpPr>
        <p:spPr>
          <a:xfrm>
            <a:off x="444776" y="6134656"/>
            <a:ext cx="9057033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Kada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omogućen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održava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inkrementalne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poslednjih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35 dana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ga 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isključite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eksplicitno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B7122-C391-671E-4B17-7C56658C8776}"/>
              </a:ext>
            </a:extLst>
          </p:cNvPr>
          <p:cNvSpPr txBox="1"/>
          <p:nvPr/>
        </p:nvSpPr>
        <p:spPr>
          <a:xfrm>
            <a:off x="444775" y="5297555"/>
            <a:ext cx="6097656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Oporavak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trenutku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(PITR)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obezbeđuje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kontinuirane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91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31F574-F121-5BAA-BD58-0437DBD1935A}"/>
              </a:ext>
            </a:extLst>
          </p:cNvPr>
          <p:cNvSpPr txBox="1"/>
          <p:nvPr/>
        </p:nvSpPr>
        <p:spPr>
          <a:xfrm>
            <a:off x="2005218" y="240995"/>
            <a:ext cx="8490503" cy="105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Oporavak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trenutku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(PITR)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obezbeđuje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kontinuirane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vaše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C7534-9C88-AE1B-AB92-64D16EAE1EC4}"/>
              </a:ext>
            </a:extLst>
          </p:cNvPr>
          <p:cNvSpPr txBox="1"/>
          <p:nvPr/>
        </p:nvSpPr>
        <p:spPr>
          <a:xfrm>
            <a:off x="315568" y="168950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kopije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554D6-695F-67F9-6A6F-ECC8DD759E3C}"/>
              </a:ext>
            </a:extLst>
          </p:cNvPr>
          <p:cNvSpPr txBox="1"/>
          <p:nvPr/>
        </p:nvSpPr>
        <p:spPr>
          <a:xfrm>
            <a:off x="722854" y="2327479"/>
            <a:ext cx="8490502" cy="389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Svaki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put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kada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kreirate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pravi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čitavih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postoji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ograničenje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mogu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napraviti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pravljenje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uradite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sledeće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Pauzirajte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otkažite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operaciju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pravljenja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Izbrišite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izvornu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Onemogućite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pravljenje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1389A-74C8-A533-5FCD-F58341B3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218" y="4886329"/>
            <a:ext cx="1280928" cy="13586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9768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FC65E-C8F3-34CC-1C67-3896569C6C80}"/>
              </a:ext>
            </a:extLst>
          </p:cNvPr>
          <p:cNvSpPr txBox="1"/>
          <p:nvPr/>
        </p:nvSpPr>
        <p:spPr>
          <a:xfrm>
            <a:off x="1411357" y="827161"/>
            <a:ext cx="10436085" cy="3889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izvršite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potpuno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vraćanje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konfigurišete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postavke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odredišne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Kada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izvršite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vraćanje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promenite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sledeća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podešavanja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Globalni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sekundarni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indeksi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(GSI)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Lokalni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sekundarni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indeksi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(LSI)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Režim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naplate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Obezbeđen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kapacitet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čitanja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pisanja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Podešavanja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šifrovanja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BF72F-57AA-4F88-DFC4-33BC8ACDA6C9}"/>
              </a:ext>
            </a:extLst>
          </p:cNvPr>
          <p:cNvSpPr txBox="1"/>
          <p:nvPr/>
        </p:nvSpPr>
        <p:spPr>
          <a:xfrm>
            <a:off x="-1656" y="276120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spcBef>
                <a:spcPts val="1200"/>
              </a:spcBef>
              <a:spcAft>
                <a:spcPts val="300"/>
              </a:spcAft>
            </a:pP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Vraćanje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EF42-82CC-D2B3-C29D-32A6D27EEE2D}"/>
              </a:ext>
            </a:extLst>
          </p:cNvPr>
          <p:cNvSpPr txBox="1"/>
          <p:nvPr/>
        </p:nvSpPr>
        <p:spPr>
          <a:xfrm>
            <a:off x="186357" y="5674988"/>
            <a:ext cx="12187860" cy="102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Međutim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vremena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vraćanja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direktno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povezana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konfiguracijom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što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veličina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broj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osnovnih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particija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drugim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povezanim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promenljivim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Najbolja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praksa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prilikom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planiranja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od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katastrofe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redovno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dokumentujete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prosečna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vremena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završetka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obnavljanja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utvrdite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ova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vremena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utiču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ukupni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cilj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vremena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026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F649AB-C871-9D90-9EB8-35EA2103C91C}"/>
              </a:ext>
            </a:extLst>
          </p:cNvPr>
          <p:cNvSpPr txBox="1"/>
          <p:nvPr/>
        </p:nvSpPr>
        <p:spPr>
          <a:xfrm>
            <a:off x="1120637" y="1171796"/>
            <a:ext cx="10418694" cy="4214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Prijavite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AVS Management Console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otvorite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konzolu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https: //console.avs.amazon.com/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oknu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navigaciju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levoj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konzole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izaberite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Na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izaberite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MusicBackup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Izaberite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Izbriši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Potvrdite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želite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izbrišete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što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ćete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ukucati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deletei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kliknuti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Izbriši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aws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dynamodb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delete-backup \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--backup-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arn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arn:aws:dynamodb:us-east-1:123456789012:table/Music/backup/01489602797149-73d8d5bc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81328-40D8-EDC5-E2E4-CC8E041F5721}"/>
              </a:ext>
            </a:extLst>
          </p:cNvPr>
          <p:cNvSpPr txBox="1"/>
          <p:nvPr/>
        </p:nvSpPr>
        <p:spPr>
          <a:xfrm>
            <a:off x="345384" y="350325"/>
            <a:ext cx="6097656" cy="74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izbrišete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rezervnu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kopiju</a:t>
            </a:r>
            <a:endParaRPr lang="en-US" sz="12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995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Amazon Ember</vt:lpstr>
      <vt:lpstr>Arial</vt:lpstr>
      <vt:lpstr>Calibri</vt:lpstr>
      <vt:lpstr>Calibri Light</vt:lpstr>
      <vt:lpstr>Century Gothic</vt:lpstr>
      <vt:lpstr>Symbol</vt:lpstr>
      <vt:lpstr>Times New Roman</vt:lpstr>
      <vt:lpstr>Wingdings 3</vt:lpstr>
      <vt:lpstr>Slice</vt:lpstr>
      <vt:lpstr> DynamoDB baza podataka  backup/restore </vt:lpstr>
      <vt:lpstr>Sadrzaj :   </vt:lpstr>
      <vt:lpstr>PowerPoint Presentation</vt:lpstr>
      <vt:lpstr>PowerPoint Presentation</vt:lpstr>
      <vt:lpstr>2. Vraćanje tabele iz rezervne kopije (AWS CLI) </vt:lpstr>
      <vt:lpstr>Backup and Restore </vt:lpstr>
      <vt:lpstr>PowerPoint Presentation</vt:lpstr>
      <vt:lpstr>PowerPoint Presentation</vt:lpstr>
      <vt:lpstr>PowerPoint Presentation</vt:lpstr>
      <vt:lpstr>PowerPoint Presentation</vt:lpstr>
      <vt:lpstr>HVALA NA PAZNJI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Distribuirana arhitektura Apache Cassandra skladista podataka</dc:title>
  <dc:creator>Stefanovic, Teodora</dc:creator>
  <cp:lastModifiedBy>Teodora Stefanovic</cp:lastModifiedBy>
  <cp:revision>8</cp:revision>
  <dcterms:created xsi:type="dcterms:W3CDTF">2022-09-26T08:05:10Z</dcterms:created>
  <dcterms:modified xsi:type="dcterms:W3CDTF">2022-09-29T20:05:34Z</dcterms:modified>
</cp:coreProperties>
</file>