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704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40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19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9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3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0766-0E12-4367-9FBC-3FB812298C9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6947-D950-42F4-864B-692E4F8D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9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Toc114842181"/><Relationship Id="rId2" Type="http://schemas.openxmlformats.org/officeDocument/2006/relationships/hyperlink" Target="#_Toc114842176"/><Relationship Id="rId1" Type="http://schemas.openxmlformats.org/officeDocument/2006/relationships/slideLayout" Target="../slideLayouts/slideLayout6.xml"/><Relationship Id="rId6" Type="http://schemas.openxmlformats.org/officeDocument/2006/relationships/hyperlink" Target="#_Toc114842198"/><Relationship Id="rId5" Type="http://schemas.openxmlformats.org/officeDocument/2006/relationships/hyperlink" Target="#_Toc114842197"/><Relationship Id="rId4" Type="http://schemas.openxmlformats.org/officeDocument/2006/relationships/hyperlink" Target="#_Toc114842185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76EC-413C-0946-C162-47E8EE405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503" y="610074"/>
            <a:ext cx="9350228" cy="2272274"/>
          </a:xfrm>
        </p:spPr>
        <p:txBody>
          <a:bodyPr>
            <a:normAutofit/>
          </a:bodyPr>
          <a:lstStyle/>
          <a:p>
            <a:pPr marL="914400" marR="0" indent="457200">
              <a:spcBef>
                <a:spcPts val="0"/>
              </a:spcBef>
              <a:spcAft>
                <a:spcPts val="0"/>
              </a:spcAft>
            </a:pPr>
            <a:r>
              <a:rPr lang="sr-Cyrl-RS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Replikacija i mirroring u sql serveru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616AC-6CEB-00E8-AF95-ED589E497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5984" y="5102847"/>
            <a:ext cx="13368131" cy="1655762"/>
          </a:xfrm>
        </p:spPr>
        <p:txBody>
          <a:bodyPr/>
          <a:lstStyle/>
          <a:p>
            <a:pPr marL="1270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Mentor: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31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4203700" algn="l"/>
              </a:tabLs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Prof.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Aleksandar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Stanimirovi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ć</a:t>
            </a:r>
            <a:r>
              <a:rPr lang="sr-Cyrl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Teodora Stefanović 1296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1C61-90C3-C222-4948-FCC30EACA7D5}"/>
              </a:ext>
            </a:extLst>
          </p:cNvPr>
          <p:cNvSpPr txBox="1"/>
          <p:nvPr/>
        </p:nvSpPr>
        <p:spPr>
          <a:xfrm>
            <a:off x="2686049" y="167607"/>
            <a:ext cx="6684064" cy="646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Univerzitet u Nišu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2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317500" algn="ctr"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Elektronski fakultet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Katedra za računarstvo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429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A80DB0-8B3E-9FDD-0F68-2AE05C7775FC}"/>
              </a:ext>
            </a:extLst>
          </p:cNvPr>
          <p:cNvSpPr txBox="1"/>
          <p:nvPr/>
        </p:nvSpPr>
        <p:spPr>
          <a:xfrm>
            <a:off x="1021245" y="628456"/>
            <a:ext cx="7108963" cy="113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SQL Mirroring je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odličan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način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povećate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stopu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slučaju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kvarova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tačno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razumete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gde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pomoći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gde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napraviti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razliku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B8B9E-4497-D731-1087-D67CCA57285A}"/>
              </a:ext>
            </a:extLst>
          </p:cNvPr>
          <p:cNvSpPr txBox="1"/>
          <p:nvPr/>
        </p:nvSpPr>
        <p:spPr>
          <a:xfrm>
            <a:off x="5516218" y="2977429"/>
            <a:ext cx="5910054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Iako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konfiguracija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prilično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jednostavna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dodati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složenost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vašem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podešavanju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greške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će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možda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teže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ući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trag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Takođe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uzeti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obzir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uslove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licenciranje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zavisnosti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nivoa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koji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planirate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EE166-C81C-2B44-A02B-CEAEBC8B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46" y="2690635"/>
            <a:ext cx="3667637" cy="2972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33925137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0738-5A3F-84E2-A754-ECF71F11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HVALA NA PAZNJI !</a:t>
            </a:r>
          </a:p>
        </p:txBody>
      </p:sp>
    </p:spTree>
    <p:extLst>
      <p:ext uri="{BB962C8B-B14F-4D97-AF65-F5344CB8AC3E}">
        <p14:creationId xmlns:p14="http://schemas.microsoft.com/office/powerpoint/2010/main" val="2024762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333FAF0-5011-4136-C199-5A4571D89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4752" y="437288"/>
            <a:ext cx="220464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Sadrzaj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: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2C18F4-5968-7425-AB3B-8B9CB29EB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60" y="1394453"/>
            <a:ext cx="11213326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63817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79400" algn="l"/>
                <a:tab pos="6381750" algn="r"/>
              </a:tabLst>
            </a:pPr>
            <a:r>
              <a:rPr lang="sr-Latn-RS" altLang="en-US" sz="2400" u="sng" dirty="0">
                <a:ea typeface="Calibri" panose="020F0502020204030204" pitchFamily="34" charset="0"/>
                <a:cs typeface="Calibri" panose="020F0502020204030204" pitchFamily="34" charset="0"/>
              </a:rPr>
              <a:t>Š</a:t>
            </a:r>
            <a:r>
              <a:rPr lang="sr-Cyrl-RS" altLang="en-US" sz="2400" u="sng" dirty="0">
                <a:ea typeface="Calibri" panose="020F0502020204030204" pitchFamily="34" charset="0"/>
                <a:cs typeface="Calibri" panose="020F0502020204030204" pitchFamily="34" charset="0"/>
              </a:rPr>
              <a:t>ta je SQL Server Mirroring, prednosti i razmatranja koja slede</a:t>
            </a:r>
            <a:endParaRPr lang="en-US" altLang="en-US" sz="2400" u="sng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279400" algn="l"/>
                <a:tab pos="6381750" algn="r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Preslikavanje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podataka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>
                <a:tab pos="279400" algn="l"/>
                <a:tab pos="6381750" algn="r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Uspostavite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sesiju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preslikavanja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podataka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(Database Mirroring Session)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>
                <a:tab pos="279400" algn="l"/>
                <a:tab pos="6381750" algn="r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Konfigurisanje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preslikavanja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podataka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Bezbednost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transakcija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sesiji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preslikavanja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baze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(Transact-SQL)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6381750" algn="r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6381750" algn="r"/>
              </a:tabLst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2400" b="0" i="0" u="sng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Preduslovi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270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D3A002-E715-86AC-3DA7-F5B6FD52BE7F}"/>
              </a:ext>
            </a:extLst>
          </p:cNvPr>
          <p:cNvSpPr txBox="1"/>
          <p:nvPr/>
        </p:nvSpPr>
        <p:spPr>
          <a:xfrm>
            <a:off x="586408" y="457917"/>
            <a:ext cx="11022496" cy="206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Server Mirroring ima za cilj da poveća dostupnost baze podataka, a ne skalabilnost.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Preslikana</a:t>
            </a: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baza podataka se sastoji od glavne baze podataka na SQL Server instanci X i tačnog ogledala te baze podataka na instanci 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Cyrl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Svaki put kada se transakcija dogodi na X, ona se takođe izvršava na Y. Dok se ovo dešava, baza podataka Y instance je u režimu oporavka, što znači da je ne možete direktno pitati, pa je ne možete koristiti kao sekundarnu bazu podataka samo za čitanje da biste postigli skalabilnost.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76F15-481D-7D0C-C532-CD1DCA7E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065" y="2520918"/>
            <a:ext cx="4929779" cy="2772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2EBD72-36E8-9DB3-D021-7E9F3CDD0312}"/>
              </a:ext>
            </a:extLst>
          </p:cNvPr>
          <p:cNvSpPr txBox="1"/>
          <p:nvPr/>
        </p:nvSpPr>
        <p:spPr>
          <a:xfrm>
            <a:off x="434835" y="3971432"/>
            <a:ext cx="609765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primenjuje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osnovu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samo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bazama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potpunog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rešenje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povećanje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SQL Server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5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4A5E4-FB40-0B4E-010B-764F7EF6F84D}"/>
              </a:ext>
            </a:extLst>
          </p:cNvPr>
          <p:cNvSpPr txBox="1"/>
          <p:nvPr/>
        </p:nvSpPr>
        <p:spPr>
          <a:xfrm>
            <a:off x="1677228" y="343300"/>
            <a:ext cx="90272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jednostavna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strategija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koja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nudi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sledeće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prednosti</a:t>
            </a:r>
            <a:r>
              <a:rPr lang="en-US" sz="2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342B0-1DFA-D878-4030-49CDA0158C51}"/>
              </a:ext>
            </a:extLst>
          </p:cNvPr>
          <p:cNvSpPr txBox="1"/>
          <p:nvPr/>
        </p:nvSpPr>
        <p:spPr>
          <a:xfrm>
            <a:off x="4301159" y="2401749"/>
            <a:ext cx="7188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Povećava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32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44B4A-5B51-C454-15CC-72D6B8DB8A9B}"/>
              </a:ext>
            </a:extLst>
          </p:cNvPr>
          <p:cNvSpPr txBox="1"/>
          <p:nvPr/>
        </p:nvSpPr>
        <p:spPr>
          <a:xfrm>
            <a:off x="258418" y="3579089"/>
            <a:ext cx="609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Povećava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D8809-489E-07FA-6E54-082CC6167102}"/>
              </a:ext>
            </a:extLst>
          </p:cNvPr>
          <p:cNvSpPr txBox="1"/>
          <p:nvPr/>
        </p:nvSpPr>
        <p:spPr>
          <a:xfrm>
            <a:off x="4450246" y="4661792"/>
            <a:ext cx="73574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Poboljšava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proizvodne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tokom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nadogradnje</a:t>
            </a:r>
            <a:r>
              <a:rPr lang="en-US" sz="2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82764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079A8A-364D-10E6-E154-A6147CBE16BE}"/>
              </a:ext>
            </a:extLst>
          </p:cNvPr>
          <p:cNvSpPr txBox="1"/>
          <p:nvPr/>
        </p:nvSpPr>
        <p:spPr>
          <a:xfrm>
            <a:off x="841927" y="1193910"/>
            <a:ext cx="10508146" cy="1666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uspostavili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izmenili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svojstva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stranicu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Mirroring, Database Properties.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stranicu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Mirroring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konfigurisanje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ispunjeni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sledeći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7FA6F-6902-C4D3-F90B-3C171583DF89}"/>
              </a:ext>
            </a:extLst>
          </p:cNvPr>
          <p:cNvSpPr txBox="1"/>
          <p:nvPr/>
        </p:nvSpPr>
        <p:spPr>
          <a:xfrm>
            <a:off x="1587775" y="352048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300"/>
              </a:spcAft>
            </a:pPr>
            <a:r>
              <a:rPr lang="en-US" sz="24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8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Mirroring</a:t>
            </a:r>
            <a:r>
              <a:rPr lang="en-US" sz="18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1800" b="1" i="1" kern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1" i="1" kern="16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33053-C123-471A-BC54-60376B294803}"/>
              </a:ext>
            </a:extLst>
          </p:cNvPr>
          <p:cNvSpPr txBox="1"/>
          <p:nvPr/>
        </p:nvSpPr>
        <p:spPr>
          <a:xfrm>
            <a:off x="2929558" y="2917295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glavnog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ogledala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moraju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izdanje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SQL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499F6-DC60-1491-9C8E-064564966C11}"/>
              </a:ext>
            </a:extLst>
          </p:cNvPr>
          <p:cNvSpPr txBox="1"/>
          <p:nvPr/>
        </p:nvSpPr>
        <p:spPr>
          <a:xfrm>
            <a:off x="2929558" y="369052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Kreiranje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mirror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zahteva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vraćanje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nedavne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koristeći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WITH NORECOVERY)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instanci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ogledala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9DD79-223E-D773-7923-3067AEB53476}"/>
              </a:ext>
            </a:extLst>
          </p:cNvPr>
          <p:cNvSpPr txBox="1"/>
          <p:nvPr/>
        </p:nvSpPr>
        <p:spPr>
          <a:xfrm>
            <a:off x="2929558" y="474076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 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servera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pokreću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pod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različitim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korisničkim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nalozima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domena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svaka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zahteva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prijavu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glavnu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bazu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ostalih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30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6543E8-18FD-17FC-E419-F0371AC7248C}"/>
              </a:ext>
            </a:extLst>
          </p:cNvPr>
          <p:cNvSpPr txBox="1"/>
          <p:nvPr/>
        </p:nvSpPr>
        <p:spPr>
          <a:xfrm>
            <a:off x="913795" y="391803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Konfigurisanje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preslikavanja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790DF-7832-772D-0346-A456DD19D497}"/>
              </a:ext>
            </a:extLst>
          </p:cNvPr>
          <p:cNvSpPr txBox="1"/>
          <p:nvPr/>
        </p:nvSpPr>
        <p:spPr>
          <a:xfrm>
            <a:off x="1319420" y="12901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Prosirenje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stabla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AB5FE-6304-3FE7-E3D2-ED653FB46CF7}"/>
              </a:ext>
            </a:extLst>
          </p:cNvPr>
          <p:cNvSpPr txBox="1"/>
          <p:nvPr/>
        </p:nvSpPr>
        <p:spPr>
          <a:xfrm>
            <a:off x="1319420" y="180316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AC3A7-38C5-B098-129C-6E42050BE811}"/>
              </a:ext>
            </a:extLst>
          </p:cNvPr>
          <p:cNvSpPr txBox="1"/>
          <p:nvPr/>
        </p:nvSpPr>
        <p:spPr>
          <a:xfrm>
            <a:off x="1319420" y="239950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Svojstva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podataka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FB183-9992-D2C4-5EB9-4B59500AC7F2}"/>
              </a:ext>
            </a:extLst>
          </p:cNvPr>
          <p:cNvSpPr txBox="1"/>
          <p:nvPr/>
        </p:nvSpPr>
        <p:spPr>
          <a:xfrm>
            <a:off x="1319420" y="301832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Podesanjvanje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bezbednosti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AD2F5-E531-50BA-55C5-F2D23659A518}"/>
              </a:ext>
            </a:extLst>
          </p:cNvPr>
          <p:cNvSpPr txBox="1"/>
          <p:nvPr/>
        </p:nvSpPr>
        <p:spPr>
          <a:xfrm>
            <a:off x="1319420" y="359220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Krajnja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tacka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7D7A0E-F452-3B1B-54A2-F1CBAA50B6D2}"/>
              </a:ext>
            </a:extLst>
          </p:cNvPr>
          <p:cNvSpPr txBox="1"/>
          <p:nvPr/>
        </p:nvSpPr>
        <p:spPr>
          <a:xfrm>
            <a:off x="1319420" y="418279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Rezim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A26A9-86F9-B66A-7218-D16B59F157F1}"/>
              </a:ext>
            </a:extLst>
          </p:cNvPr>
          <p:cNvSpPr txBox="1"/>
          <p:nvPr/>
        </p:nvSpPr>
        <p:spPr>
          <a:xfrm>
            <a:off x="2094672" y="450084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Visoke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asinhroni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15EE9-20E0-A574-DEEC-5D5C522A0C8C}"/>
              </a:ext>
            </a:extLst>
          </p:cNvPr>
          <p:cNvSpPr txBox="1"/>
          <p:nvPr/>
        </p:nvSpPr>
        <p:spPr>
          <a:xfrm>
            <a:off x="2094672" y="485289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Visoka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sigurnost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sinhrona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poznata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„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visoka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zaštita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832570-FCA3-3D23-A074-3A43883BD893}"/>
              </a:ext>
            </a:extLst>
          </p:cNvPr>
          <p:cNvSpPr txBox="1"/>
          <p:nvPr/>
        </p:nvSpPr>
        <p:spPr>
          <a:xfrm>
            <a:off x="2094672" y="5240919"/>
            <a:ext cx="694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12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Visoka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bezbednost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automatskim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prelaskom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grešku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sinhroni</a:t>
            </a:r>
            <a:r>
              <a:rPr lang="en-US" sz="1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DF0DFE-A577-1576-9061-7468E157BC95}"/>
              </a:ext>
            </a:extLst>
          </p:cNvPr>
          <p:cNvSpPr txBox="1"/>
          <p:nvPr/>
        </p:nvSpPr>
        <p:spPr>
          <a:xfrm>
            <a:off x="913795" y="569542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Pocetak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preslikavanja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46445-FCA6-94DC-882F-D2842F0459AF}"/>
              </a:ext>
            </a:extLst>
          </p:cNvPr>
          <p:cNvSpPr txBox="1"/>
          <p:nvPr/>
        </p:nvSpPr>
        <p:spPr>
          <a:xfrm>
            <a:off x="913795" y="61808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Sacuvana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promena</a:t>
            </a:r>
            <a:r>
              <a:rPr lang="en-US" sz="1800" b="1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preslikavanja</a:t>
            </a:r>
            <a:endParaRPr lang="en-US" sz="1800" b="1" i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ABF1F6-0B73-431C-CFEB-74A55180038D}"/>
              </a:ext>
            </a:extLst>
          </p:cNvPr>
          <p:cNvSpPr txBox="1"/>
          <p:nvPr/>
        </p:nvSpPr>
        <p:spPr>
          <a:xfrm>
            <a:off x="792644" y="1381759"/>
            <a:ext cx="10955407" cy="2887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atribut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koji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kontroliše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način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svakom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trenutku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međutim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vlasnik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može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promeniti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sigurnost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Podrazumevano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nivo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postavljen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FULL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sinhroni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režim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Isključivanje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prebacuje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sesiju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asinhroni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režim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rada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maksimizira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performanse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principal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postane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nedostupan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ogledalo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zaustavlja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dostupno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topla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pripravnost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(failover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zahteva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prinudnu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uslugu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mogućim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gubitkom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77ABE-0981-74E8-F7DE-0366567B82C8}"/>
              </a:ext>
            </a:extLst>
          </p:cNvPr>
          <p:cNvSpPr txBox="1"/>
          <p:nvPr/>
        </p:nvSpPr>
        <p:spPr>
          <a:xfrm>
            <a:off x="792645" y="511073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Bezbednost</a:t>
            </a:r>
            <a:r>
              <a:rPr lang="en-US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transakcije</a:t>
            </a:r>
            <a:r>
              <a:rPr lang="en-US" sz="24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4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A44B1-63AD-F58F-F031-35A24BC5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0" y="5198165"/>
            <a:ext cx="5934903" cy="8505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287BD5-8057-84ED-E87C-5A72C4DF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683" y="5694089"/>
            <a:ext cx="6106377" cy="709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058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451F25-25D5-1639-A39A-E5D062BDCF82}"/>
              </a:ext>
            </a:extLst>
          </p:cNvPr>
          <p:cNvSpPr txBox="1"/>
          <p:nvPr/>
        </p:nvSpPr>
        <p:spPr>
          <a:xfrm>
            <a:off x="931379" y="1257241"/>
            <a:ext cx="9633502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Postoji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nekoliko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stvari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bi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trebalo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budu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postavljene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što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pokušate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podesite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FCDE92-E400-393F-E010-EAC4E4E595E3}"/>
              </a:ext>
            </a:extLst>
          </p:cNvPr>
          <p:cNvSpPr txBox="1"/>
          <p:nvPr/>
        </p:nvSpPr>
        <p:spPr>
          <a:xfrm>
            <a:off x="1279249" y="32223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1200"/>
              </a:spcBef>
              <a:spcAft>
                <a:spcPts val="300"/>
              </a:spcAft>
            </a:pPr>
            <a:r>
              <a:rPr lang="en-US" sz="2400" b="1" i="1" kern="1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Preduslovi</a:t>
            </a:r>
            <a:endParaRPr lang="en-US" sz="1800" b="1" i="1" kern="16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FDEAF-D161-53CA-4396-406A1C00909A}"/>
              </a:ext>
            </a:extLst>
          </p:cNvPr>
          <p:cNvSpPr txBox="1"/>
          <p:nvPr/>
        </p:nvSpPr>
        <p:spPr>
          <a:xfrm>
            <a:off x="3118402" y="232064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instance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nadograđene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servisni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paket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1 .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nemate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servisni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paket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1,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dobićete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sledeće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upozorenje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CBB99-1EF7-9BA7-9199-5D7931745114}"/>
              </a:ext>
            </a:extLst>
          </p:cNvPr>
          <p:cNvSpPr txBox="1"/>
          <p:nvPr/>
        </p:nvSpPr>
        <p:spPr>
          <a:xfrm>
            <a:off x="3118402" y="34290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koristite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Active Directory,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 da 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nalozi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usluge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SQL Server-a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pokreću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korisnik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Lokalni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raditi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nema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nikakve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mrežne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akreditive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CBC6F-2D94-2379-5252-BE28F2A56E16}"/>
              </a:ext>
            </a:extLst>
          </p:cNvPr>
          <p:cNvSpPr txBox="1"/>
          <p:nvPr/>
        </p:nvSpPr>
        <p:spPr>
          <a:xfrm>
            <a:off x="3118402" y="4653471"/>
            <a:ext cx="6097656" cy="134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Uverite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 da je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koju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želite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podešena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tako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koristi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rezervne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kopije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potpunog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oporavka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inače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evidencije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za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ogledala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preslikavanje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neće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biti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moguće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20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D1F5FD-A517-338E-BCDA-CFFD16E41641}"/>
              </a:ext>
            </a:extLst>
          </p:cNvPr>
          <p:cNvSpPr txBox="1"/>
          <p:nvPr/>
        </p:nvSpPr>
        <p:spPr>
          <a:xfrm>
            <a:off x="2442541" y="2775721"/>
            <a:ext cx="8202268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sr-Latn-R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Š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 se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dešava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kada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jedna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od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baza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podataka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umre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?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80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623</TotalTime>
  <Words>655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Rockwell</vt:lpstr>
      <vt:lpstr>Times New Roman</vt:lpstr>
      <vt:lpstr>Wingdings</vt:lpstr>
      <vt:lpstr>Damask</vt:lpstr>
      <vt:lpstr>Replikacija i mirroring u sql serveru</vt:lpstr>
      <vt:lpstr>Sadrzaj 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Distribuirana arhitektura Apache Cassandra skladista podataka</dc:title>
  <dc:creator>Stefanovic, Teodora</dc:creator>
  <cp:lastModifiedBy>Teodora Stefanovic</cp:lastModifiedBy>
  <cp:revision>8</cp:revision>
  <dcterms:created xsi:type="dcterms:W3CDTF">2022-09-26T08:05:10Z</dcterms:created>
  <dcterms:modified xsi:type="dcterms:W3CDTF">2022-09-29T19:56:38Z</dcterms:modified>
</cp:coreProperties>
</file>