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8" r:id="rId5"/>
    <p:sldId id="264" r:id="rId6"/>
    <p:sldId id="263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8884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С. С. Гербут</a:t>
            </a:r>
            <a:r>
              <a:rPr lang="ru-RU" baseline="30000" dirty="0" smtClean="0"/>
              <a:t>1</a:t>
            </a:r>
            <a:r>
              <a:rPr lang="ru-RU" dirty="0" smtClean="0"/>
              <a:t>, Н. Г. Скачков</a:t>
            </a:r>
            <a:r>
              <a:rPr lang="ru-RU" baseline="30000" dirty="0" smtClean="0"/>
              <a:t>2</a:t>
            </a:r>
          </a:p>
          <a:p>
            <a:endParaRPr lang="ru-RU" baseline="30000" dirty="0" smtClean="0"/>
          </a:p>
          <a:p>
            <a:r>
              <a:rPr lang="ru-RU" sz="1900" baseline="30000" dirty="0" smtClean="0"/>
              <a:t>1</a:t>
            </a:r>
            <a:r>
              <a:rPr lang="ru-RU" sz="1900" dirty="0" smtClean="0"/>
              <a:t>МБОУ Лицей №2, г. Тула</a:t>
            </a:r>
            <a:br>
              <a:rPr lang="ru-RU" sz="1900" dirty="0" smtClean="0"/>
            </a:br>
            <a:r>
              <a:rPr lang="ru-RU" sz="1900" baseline="30000" dirty="0" smtClean="0"/>
              <a:t>2</a:t>
            </a:r>
            <a:r>
              <a:rPr lang="ru-RU" sz="1900" dirty="0" smtClean="0"/>
              <a:t>МБОУ ЦО №4, г. Новомосковск</a:t>
            </a:r>
          </a:p>
          <a:p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Руководитель: </a:t>
            </a:r>
            <a:r>
              <a:rPr lang="ru-RU" sz="1800" dirty="0" smtClean="0"/>
              <a:t>И</a:t>
            </a:r>
            <a:r>
              <a:rPr lang="ru-RU" sz="1800" dirty="0" smtClean="0"/>
              <a:t>. Р</a:t>
            </a:r>
            <a:r>
              <a:rPr lang="ru-RU" sz="1800" dirty="0" smtClean="0"/>
              <a:t>. </a:t>
            </a:r>
            <a:r>
              <a:rPr lang="ru-RU" sz="1800" dirty="0" err="1" smtClean="0"/>
              <a:t>Дединский</a:t>
            </a:r>
            <a:endParaRPr lang="ru-RU" sz="1800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/>
              <a:t>ПРОБЛЕМЫ СОУДАРЕНИЯ ТЕЛ В ПРОГРАММЕ С УЧЕТОМ ЗАКОНОВ ФИЗИКИ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19872" y="692696"/>
            <a:ext cx="2062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КПК МФТИ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419872" y="5868561"/>
            <a:ext cx="253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Москва, 2020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19256" cy="190080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3100" b="1" dirty="0" smtClean="0"/>
              <a:t>Цель работы</a:t>
            </a:r>
            <a:endParaRPr lang="ru-RU" sz="3100" b="1" dirty="0" smtClean="0"/>
          </a:p>
          <a:p>
            <a:r>
              <a:rPr lang="ru-RU" sz="2400" dirty="0" smtClean="0"/>
              <a:t>Разработать </a:t>
            </a:r>
            <a:r>
              <a:rPr lang="ru-RU" sz="2400" dirty="0" smtClean="0"/>
              <a:t>графическое приложение, демонстрирующее движение тел с учетом законов </a:t>
            </a:r>
            <a:r>
              <a:rPr lang="ru-RU" sz="2400" dirty="0" smtClean="0"/>
              <a:t>физики, </a:t>
            </a:r>
            <a:r>
              <a:rPr lang="ru-RU" sz="2400" dirty="0" smtClean="0"/>
              <a:t>управляемых внешними </a:t>
            </a:r>
            <a:r>
              <a:rPr lang="ru-RU" sz="2400" dirty="0" smtClean="0"/>
              <a:t>силами</a:t>
            </a:r>
            <a:endParaRPr lang="ru-RU" sz="2400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7544" y="3501008"/>
            <a:ext cx="8208912" cy="28803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sz="3300" b="1" dirty="0" smtClean="0"/>
              <a:t>Задачи работы</a:t>
            </a:r>
          </a:p>
          <a:p>
            <a:r>
              <a:rPr lang="ru-RU" dirty="0" smtClean="0"/>
              <a:t>Изучить возможности библиотеки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“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TXLib.h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”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dirty="0" smtClean="0"/>
              <a:t>в области рисования графических объектов</a:t>
            </a:r>
          </a:p>
          <a:p>
            <a:r>
              <a:rPr lang="ru-RU" dirty="0" smtClean="0"/>
              <a:t>Изучить физические законы движения объектов</a:t>
            </a:r>
          </a:p>
          <a:p>
            <a:r>
              <a:rPr lang="ru-RU" dirty="0" smtClean="0"/>
              <a:t>Описать модель управления несколькими объектами</a:t>
            </a:r>
          </a:p>
          <a:p>
            <a:r>
              <a:rPr lang="ru-RU" dirty="0" smtClean="0"/>
              <a:t>Разработать правила компьютерной игры</a:t>
            </a:r>
          </a:p>
          <a:p>
            <a:r>
              <a:rPr lang="ru-RU" dirty="0" smtClean="0"/>
              <a:t>Разработать игровое приложение, реализующее игру для двух пользователей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188640"/>
            <a:ext cx="9144000" cy="706090"/>
          </a:xfrm>
          <a:prstGeom prst="rect">
            <a:avLst/>
          </a:prstGeom>
        </p:spPr>
        <p:txBody>
          <a:bodyPr bIns="91440" anchor="b" anchorCtr="0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ЗАКОНЫ КИНЕМАТИКИ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8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324528" cy="10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152400" y="332656"/>
            <a:ext cx="9144000" cy="706090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ПРОБЛЕМЫ СОУДАРЕНИЯ ТЕЛ В ПРОГРАММЕ С УЧЕТОМ ЗАКОНОВ ФИЗИКИ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218091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324528" cy="10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ЗАКОНЫ КИНЕМАТИКИ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2060848"/>
            <a:ext cx="295289" cy="44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8268" y="2420888"/>
            <a:ext cx="461404" cy="60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6108" y="1196752"/>
            <a:ext cx="439628" cy="55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19" y="4677501"/>
            <a:ext cx="2259967" cy="163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9810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1962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5576" y="3068960"/>
            <a:ext cx="22955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27784" y="5328245"/>
            <a:ext cx="6269732" cy="112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59832" y="1340768"/>
            <a:ext cx="58959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23928" y="3356992"/>
            <a:ext cx="4606475" cy="160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Овал 16"/>
          <p:cNvSpPr/>
          <p:nvPr/>
        </p:nvSpPr>
        <p:spPr>
          <a:xfrm>
            <a:off x="7092280" y="364502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Picture 2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59632" y="5157192"/>
            <a:ext cx="936104" cy="21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3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504" y="4725144"/>
            <a:ext cx="1728191" cy="306509"/>
          </a:xfrm>
          <a:prstGeom prst="rect">
            <a:avLst/>
          </a:prstGeom>
          <a:noFill/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5877272"/>
            <a:ext cx="1800200" cy="3192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324528" cy="10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ПРОГРАММА В РАБОТЕ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9810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1962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4158" y="1256915"/>
            <a:ext cx="3246314" cy="25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50280" y="3995916"/>
            <a:ext cx="3270192" cy="252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6" descr="F:\Снимок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28" y="1988840"/>
            <a:ext cx="4964552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324528" cy="10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РЕЗУЛЬТАТЫ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9810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1962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914400" y="1737320"/>
            <a:ext cx="7402016" cy="4572000"/>
          </a:xfrm>
        </p:spPr>
        <p:txBody>
          <a:bodyPr/>
          <a:lstStyle/>
          <a:p>
            <a:r>
              <a:rPr lang="ru-RU" dirty="0" smtClean="0"/>
              <a:t>Изучены </a:t>
            </a:r>
            <a:r>
              <a:rPr lang="ru-RU" dirty="0" smtClean="0"/>
              <a:t>возможности библиотеки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“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TXLib.h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”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dirty="0" smtClean="0"/>
              <a:t>в области рисования графических объектов</a:t>
            </a:r>
          </a:p>
          <a:p>
            <a:r>
              <a:rPr lang="ru-RU" dirty="0" smtClean="0"/>
              <a:t>Изучены </a:t>
            </a:r>
            <a:r>
              <a:rPr lang="ru-RU" dirty="0" smtClean="0"/>
              <a:t>физические законы движения объектов</a:t>
            </a:r>
          </a:p>
          <a:p>
            <a:r>
              <a:rPr lang="ru-RU" dirty="0" smtClean="0"/>
              <a:t>Описана </a:t>
            </a:r>
            <a:r>
              <a:rPr lang="ru-RU" dirty="0" smtClean="0"/>
              <a:t>модель управления несколькими объектами</a:t>
            </a:r>
          </a:p>
          <a:p>
            <a:r>
              <a:rPr lang="ru-RU" dirty="0" smtClean="0"/>
              <a:t>Разработаны </a:t>
            </a:r>
            <a:r>
              <a:rPr lang="ru-RU" dirty="0" smtClean="0"/>
              <a:t>правила компьютерной игры</a:t>
            </a:r>
          </a:p>
          <a:p>
            <a:r>
              <a:rPr lang="ru-RU" dirty="0" smtClean="0"/>
              <a:t>Разработано </a:t>
            </a:r>
            <a:r>
              <a:rPr lang="ru-RU" dirty="0" smtClean="0"/>
              <a:t>игровое приложение, реализующее игру для двух пользователей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СПАСИБО ЗА ВНИМАНИЕ!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162</TotalTime>
  <Words>122</Words>
  <Application>Microsoft Office PowerPoint</Application>
  <PresentationFormat>Экран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Справедливость</vt:lpstr>
      <vt:lpstr>ПРОБЛЕМЫ СОУДАРЕНИЯ ТЕЛ В ПРОГРАММЕ С УЧЕТОМ ЗАКОНОВ ФИЗИКИ</vt:lpstr>
      <vt:lpstr>Слайд 2</vt:lpstr>
      <vt:lpstr>ЗАКОНЫ КИНЕМАТИКИ</vt:lpstr>
      <vt:lpstr>ПРОГРАММА В РАБОТЕ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ПРОБЛЕМЫ СОУДАРЕНИЯ ТЕЛ В ПРОГРАММЕ С УЧЕТОМ ЗАКОНОВ ФИЗИКИ</dc:title>
  <dc:creator>Экзаменующийся</dc:creator>
  <cp:lastModifiedBy>Экзаменующийся</cp:lastModifiedBy>
  <cp:revision>17</cp:revision>
  <dcterms:created xsi:type="dcterms:W3CDTF">2020-03-04T16:51:55Z</dcterms:created>
  <dcterms:modified xsi:type="dcterms:W3CDTF">2020-03-04T19:44:44Z</dcterms:modified>
</cp:coreProperties>
</file>