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EE5B02-9D46-FC18-30D5-2E3CCBCECDD8}" name="Debora van Dieren" initials="DD" userId="S::dvandieren@tudelft.nl::1754128b-7a26-4c49-a5b3-50fe913e7e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B8C8"/>
    <a:srgbClr val="ED6842"/>
    <a:srgbClr val="000000"/>
    <a:srgbClr val="FFB8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77" d="100"/>
          <a:sy n="77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FE6A-AE75-41A1-9F02-3CD39220456D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6837E-CDE9-43D1-956E-25CB1881028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491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837E-CDE9-43D1-956E-25CB1881028D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997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837E-CDE9-43D1-956E-25CB1881028D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4108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837E-CDE9-43D1-956E-25CB1881028D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72537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837E-CDE9-43D1-956E-25CB1881028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42034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6837E-CDE9-43D1-956E-25CB1881028D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44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58148-8081-2BA6-FB7B-E90AB3D2A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50F25B-6691-415C-735B-0DDA27C4FE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1AAB-8CEA-23A7-3D22-73D9315BA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CAA2-A4DB-47C3-483F-19B7F7E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C46BA-5E45-275B-BD8C-3B2FD3E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28694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0AA07-9E21-8E89-ABAA-C58877042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EFC85-2E1B-A141-1559-5CF03E429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26E6-4E30-5839-4339-4C6889E46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21B1D-B53C-5F60-EBF1-FFF970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B3690-CE1C-7747-194D-5E54915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8328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6C6413-54C9-6339-86D7-3DDD4CD73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51FCF-41FC-D305-A6D2-E2A8EFE56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857FE-DCA2-0510-8B8B-8307B363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A9DE1-ECD9-B422-914D-471681180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57A2-A338-79D2-DE5C-B9311BC1B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2144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45CE-2111-C99B-BEC8-466E7AF42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214AF-46D2-F093-60FA-FADD214FD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A880-F638-FCC6-EEC0-369B93AB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53771-9AE9-DE90-E9FC-C7FC053C8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4C2D5-C4FB-086C-8576-CE5A5A869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7026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96FAD-2FAA-80AF-3BB2-33A4CB653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40B52-26BB-8689-B4CE-BDB29F346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0EC3-456B-D0D5-0700-E47719CC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80435-EEDD-52D0-3DD9-DA53714C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5A066-9F52-3BEC-E9AA-6C30A9B0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49137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A683B-C81F-795F-3A34-8B00978B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D847B-4619-280E-9D42-0E8A49F89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6F88F-5320-1386-844E-38207FCA5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9FED2-0EE6-9394-8B9F-8D318BCFC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D6BC-E95C-6748-875E-467F33793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A52DEA-1874-F0E1-2D08-F2B9DF89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0146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A3B08-DE49-B5DA-18B1-4AF3C2EDE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A6353-944B-2421-CAAD-7D80AE79A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7084F-89EA-D4E2-7EB7-2DBBF9671A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893846-46FE-173A-21C7-722D21C67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66EE2B-6C59-62D6-2E1F-576DD14D4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941CAF-0C94-093C-32BD-3D3E81D68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06ABE3-18CB-819A-BD78-C880CC1AC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E2D3E-66E1-B6F8-D926-077C557F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29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64AB5-3009-421E-BB9A-B311D30D1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F59D78-7DA5-BEDD-0963-8D44ABE41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53AF-7BE4-1AB1-889A-ED6C6624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2A8EA-80CA-99CE-0858-F91E64FA8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71074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894E4-F6A2-DA07-FF50-B702AAB2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8CB3A-9592-A04E-17B2-0C3E20E2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F405D-9A1B-6419-F279-D2E4D1E6D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7121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BF76-CCF8-C708-3349-A35482CE8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B62CB-188C-0A67-1AC0-2A04FAE37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8FA6E-C66C-735B-79FF-62431BFF3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948AF-A460-A465-79D1-FC4A03C74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2AC44-FB43-CD55-E61B-EF893AD2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3C210-DF73-8D55-0EC8-0C34C7C86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43234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5324-690A-5B75-CEFD-79A85A44D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98B54F-4D17-166F-8864-A203C7F05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9AF83-B62B-AF9B-260C-FC53FA21A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46ECF-02A3-7613-2D6F-AFDA7AD1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0A36-CA0F-128D-2728-2A5218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9330A-B533-462A-3A3C-1474A1184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431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F8C5B0-5635-FAAB-6962-E1F460E66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5D3B4F-109A-30B8-41F8-5C760CBFA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3F05C-6BDF-E175-71D2-96F6F398FE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65887-CB67-44B0-BD9C-15A5FE5E897A}" type="datetimeFigureOut">
              <a:rPr lang="en-NL" smtClean="0"/>
              <a:t>22/11/2024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8A1B-9A17-B495-9F8E-F0906C0B2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E8480-F759-C1DD-5A4E-7876B3D8F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A252-F87A-46C9-9C2B-1E6B21A244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8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microsoft.com/office/2007/relationships/hdphoto" Target="../media/hdphoto3.wdp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15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FF6B994-12C3-0D03-95EC-69BB7AC4F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5237" y="771403"/>
            <a:ext cx="79819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04602" y="1295929"/>
            <a:ext cx="45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vacancy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Compose selection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and post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16903" y="4416860"/>
            <a:ext cx="286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selection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6999051" y="1261670"/>
            <a:ext cx="44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 to longlist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Online interviews to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campus selection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199996" y="4023711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082170" y="4372006"/>
            <a:ext cx="462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Contact with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Reject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7311576" y="4779343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7641082" y="3811673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7641082" y="3795524"/>
            <a:ext cx="2054484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126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15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04602" y="1295929"/>
            <a:ext cx="45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Discuss vacancy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Compose selection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Create and post vacancy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69C74C-5C01-3DAF-F7C9-E0BE27525815}"/>
              </a:ext>
            </a:extLst>
          </p:cNvPr>
          <p:cNvSpPr txBox="1"/>
          <p:nvPr/>
        </p:nvSpPr>
        <p:spPr>
          <a:xfrm>
            <a:off x="4216903" y="4416860"/>
            <a:ext cx="286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selection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6999051" y="1261670"/>
            <a:ext cx="44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 to longlist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Online interviews to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 campus selection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199996" y="4023711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082170" y="4372006"/>
            <a:ext cx="462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Contact with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Reject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311576" y="4779343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rgbClr val="FFB81C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7641082" y="381167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7641082" y="3795524"/>
            <a:ext cx="20544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256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15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04602" y="1295929"/>
            <a:ext cx="45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 vacancy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Compose selection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Create and post vacancy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6999051" y="1261670"/>
            <a:ext cx="44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 to longlist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Online interviews to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 campus selection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199996" y="4023711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082170" y="4372006"/>
            <a:ext cx="462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Contact with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Reject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311576" y="4779343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rgbClr val="ED684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7641082" y="381167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7641082" y="3795524"/>
            <a:ext cx="20544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rgbClr val="ED68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FC6C9F-080E-5A27-37EC-8DF5E40C14EA}"/>
              </a:ext>
            </a:extLst>
          </p:cNvPr>
          <p:cNvSpPr txBox="1"/>
          <p:nvPr/>
        </p:nvSpPr>
        <p:spPr>
          <a:xfrm>
            <a:off x="4216903" y="4416860"/>
            <a:ext cx="286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selection</a:t>
            </a:r>
          </a:p>
        </p:txBody>
      </p:sp>
    </p:spTree>
    <p:extLst>
      <p:ext uri="{BB962C8B-B14F-4D97-AF65-F5344CB8AC3E}">
        <p14:creationId xmlns:p14="http://schemas.microsoft.com/office/powerpoint/2010/main" val="423794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15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04602" y="1295929"/>
            <a:ext cx="45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 vacancy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Compose selection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Create and post vacancy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6999051" y="1261670"/>
            <a:ext cx="44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CV selection to longlist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Online interviews to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 campus selection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199996" y="4023711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082170" y="4372006"/>
            <a:ext cx="462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Contact with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Reject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311576" y="4779343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rgbClr val="00B8C8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7641082" y="381167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7641082" y="3795524"/>
            <a:ext cx="2054484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rgbClr val="00B8C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3C49F-4139-2EFE-06AB-40CEE058DF73}"/>
              </a:ext>
            </a:extLst>
          </p:cNvPr>
          <p:cNvSpPr txBox="1"/>
          <p:nvPr/>
        </p:nvSpPr>
        <p:spPr>
          <a:xfrm>
            <a:off x="4216903" y="4416860"/>
            <a:ext cx="286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selection</a:t>
            </a:r>
          </a:p>
        </p:txBody>
      </p:sp>
    </p:spTree>
    <p:extLst>
      <p:ext uri="{BB962C8B-B14F-4D97-AF65-F5344CB8AC3E}">
        <p14:creationId xmlns:p14="http://schemas.microsoft.com/office/powerpoint/2010/main" val="482779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B8A68D1B-AEDC-8862-024D-28EC835B324C}"/>
              </a:ext>
            </a:extLst>
          </p:cNvPr>
          <p:cNvSpPr/>
          <p:nvPr/>
        </p:nvSpPr>
        <p:spPr>
          <a:xfrm rot="10800000">
            <a:off x="3341414" y="3992005"/>
            <a:ext cx="875489" cy="1575881"/>
          </a:xfrm>
          <a:prstGeom prst="flowChartOffpageConnector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8B789B-9F93-B855-55E1-DD233B495D99}"/>
              </a:ext>
            </a:extLst>
          </p:cNvPr>
          <p:cNvSpPr/>
          <p:nvPr/>
        </p:nvSpPr>
        <p:spPr>
          <a:xfrm>
            <a:off x="530219" y="2947981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bg1"/>
                </a:solidFill>
              </a:rPr>
              <a:t>PREPARATION</a:t>
            </a:r>
          </a:p>
          <a:p>
            <a:pPr algn="ctr"/>
            <a:r>
              <a:rPr lang="en-GB" sz="1400" dirty="0">
                <a:solidFill>
                  <a:schemeClr val="bg1"/>
                </a:solidFill>
              </a:rPr>
              <a:t>~ 15 weeks</a:t>
            </a:r>
            <a:endParaRPr lang="en-NL" sz="14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560AF2-C690-B1DC-6368-250CFDE53693}"/>
              </a:ext>
            </a:extLst>
          </p:cNvPr>
          <p:cNvSpPr/>
          <p:nvPr/>
        </p:nvSpPr>
        <p:spPr>
          <a:xfrm>
            <a:off x="3273419" y="2947980"/>
            <a:ext cx="2743200" cy="7149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dirty="0">
                <a:solidFill>
                  <a:schemeClr val="bg1"/>
                </a:solidFill>
              </a:rPr>
              <a:t>RECRUITMENT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4-6 weeks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1E92D-E9CC-8697-5476-18BE39198C14}"/>
              </a:ext>
            </a:extLst>
          </p:cNvPr>
          <p:cNvSpPr/>
          <p:nvPr/>
        </p:nvSpPr>
        <p:spPr>
          <a:xfrm>
            <a:off x="6016619" y="2947979"/>
            <a:ext cx="2743200" cy="71498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SELECTION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prstClr val="white"/>
                </a:solidFill>
                <a:latin typeface="Aptos" panose="02110004020202020204"/>
              </a:rPr>
              <a:t>up to 12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weeks*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DDD0-BB44-E01D-2899-605E4FBCACE4}"/>
              </a:ext>
            </a:extLst>
          </p:cNvPr>
          <p:cNvSpPr/>
          <p:nvPr/>
        </p:nvSpPr>
        <p:spPr>
          <a:xfrm>
            <a:off x="8759819" y="2947978"/>
            <a:ext cx="2743200" cy="714983"/>
          </a:xfrm>
          <a:prstGeom prst="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COMPLETION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 6 weeks or more**</a:t>
            </a:r>
            <a:endParaRPr kumimoji="0" lang="en-NL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565EA-75DF-8405-810E-F6AC5524BE72}"/>
              </a:ext>
            </a:extLst>
          </p:cNvPr>
          <p:cNvSpPr txBox="1"/>
          <p:nvPr/>
        </p:nvSpPr>
        <p:spPr>
          <a:xfrm>
            <a:off x="1404602" y="1295929"/>
            <a:ext cx="45971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Discuss vacancy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Compose selection 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Create and post vacancy</a:t>
            </a:r>
          </a:p>
        </p:txBody>
      </p:sp>
      <p:pic>
        <p:nvPicPr>
          <p:cNvPr id="1032" name="Picture 8" descr="Network Icon Vector Art, Icons, and Graphics for Free Download">
            <a:extLst>
              <a:ext uri="{FF2B5EF4-FFF2-40B4-BE49-F238E27FC236}">
                <a16:creationId xmlns:a16="http://schemas.microsoft.com/office/drawing/2014/main" id="{2CB8706D-8F23-EE7D-4FA1-9BA35805C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44694" y1="22449" x2="44694" y2="22449"/>
                        <a14:foregroundMark x1="46122" y1="16939" x2="46122" y2="16939"/>
                        <a14:foregroundMark x1="46327" y1="43878" x2="46327" y2="43878"/>
                        <a14:foregroundMark x1="46735" y1="48571" x2="46735" y2="48571"/>
                        <a14:foregroundMark x1="24082" y1="61224" x2="24082" y2="61224"/>
                        <a14:foregroundMark x1="25102" y1="56122" x2="25102" y2="56122"/>
                        <a14:foregroundMark x1="25918" y1="37143" x2="25918" y2="37143"/>
                        <a14:foregroundMark x1="24082" y1="31224" x2="24082" y2="31224"/>
                        <a14:foregroundMark x1="46327" y1="80408" x2="46327" y2="80408"/>
                        <a14:foregroundMark x1="46735" y1="73469" x2="46735" y2="73469"/>
                        <a14:foregroundMark x1="66327" y1="60408" x2="66327" y2="60408"/>
                        <a14:foregroundMark x1="64082" y1="55102" x2="64082" y2="55102"/>
                        <a14:foregroundMark x1="73061" y1="34082" x2="73061" y2="34082"/>
                        <a14:foregroundMark x1="73469" y1="26531" x2="73469" y2="2653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8399" y="5332015"/>
            <a:ext cx="984885" cy="98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C5A48869-11AE-7A3F-154C-379CF56E732B}"/>
              </a:ext>
            </a:extLst>
          </p:cNvPr>
          <p:cNvSpPr/>
          <p:nvPr/>
        </p:nvSpPr>
        <p:spPr>
          <a:xfrm>
            <a:off x="6057788" y="1179921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2D7AEC-8531-8A2C-3AC5-6E976153B593}"/>
              </a:ext>
            </a:extLst>
          </p:cNvPr>
          <p:cNvSpPr txBox="1"/>
          <p:nvPr/>
        </p:nvSpPr>
        <p:spPr>
          <a:xfrm>
            <a:off x="6999051" y="1261670"/>
            <a:ext cx="448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CV selection to longlist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Online interviews to shortlist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On campus selection</a:t>
            </a:r>
          </a:p>
        </p:txBody>
      </p:sp>
      <p:pic>
        <p:nvPicPr>
          <p:cNvPr id="1036" name="Picture 12" descr="Selection - Free people icons">
            <a:extLst>
              <a:ext uri="{FF2B5EF4-FFF2-40B4-BE49-F238E27FC236}">
                <a16:creationId xmlns:a16="http://schemas.microsoft.com/office/drawing/2014/main" id="{57A68D3C-BC6F-48E7-7366-66744CA51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5011" y="5489488"/>
            <a:ext cx="669938" cy="6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lowchart: Off-page Connector 15">
            <a:extLst>
              <a:ext uri="{FF2B5EF4-FFF2-40B4-BE49-F238E27FC236}">
                <a16:creationId xmlns:a16="http://schemas.microsoft.com/office/drawing/2014/main" id="{5509A9EF-50CE-B74D-C783-1EC66E691E4A}"/>
              </a:ext>
            </a:extLst>
          </p:cNvPr>
          <p:cNvSpPr/>
          <p:nvPr/>
        </p:nvSpPr>
        <p:spPr>
          <a:xfrm rot="10800000">
            <a:off x="7199996" y="4023711"/>
            <a:ext cx="875489" cy="1575881"/>
          </a:xfrm>
          <a:prstGeom prst="flowChartOffpageConnector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3AB705-3926-779B-E5F9-EFD8521129F0}"/>
              </a:ext>
            </a:extLst>
          </p:cNvPr>
          <p:cNvSpPr txBox="1"/>
          <p:nvPr/>
        </p:nvSpPr>
        <p:spPr>
          <a:xfrm>
            <a:off x="8082170" y="4372006"/>
            <a:ext cx="4621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Contact with the candidate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Reject candidates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Contract and administrative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Prepare for first workday</a:t>
            </a:r>
          </a:p>
        </p:txBody>
      </p:sp>
      <p:pic>
        <p:nvPicPr>
          <p:cNvPr id="1040" name="Picture 16" descr="Handshake - Black Line Background - CleanPNG / KissPNG">
            <a:extLst>
              <a:ext uri="{FF2B5EF4-FFF2-40B4-BE49-F238E27FC236}">
                <a16:creationId xmlns:a16="http://schemas.microsoft.com/office/drawing/2014/main" id="{E284C734-2EFD-4A5B-3482-7D8E2D0DF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806" b="97500" l="2111" r="97222">
                        <a14:foregroundMark x1="30000" y1="19306" x2="30000" y2="19306"/>
                        <a14:foregroundMark x1="44444" y1="17500" x2="44444" y2="17500"/>
                        <a14:foregroundMark x1="58111" y1="16389" x2="58111" y2="16389"/>
                        <a14:foregroundMark x1="58667" y1="1806" x2="58667" y2="1806"/>
                        <a14:foregroundMark x1="71333" y1="15556" x2="71333" y2="15556"/>
                        <a14:foregroundMark x1="6778" y1="48056" x2="6778" y2="48056"/>
                        <a14:foregroundMark x1="2333" y1="69167" x2="2333" y2="69167"/>
                        <a14:foregroundMark x1="59778" y1="97500" x2="59778" y2="97500"/>
                        <a14:foregroundMark x1="97222" y1="67500" x2="97222" y2="67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6677" y="5564367"/>
            <a:ext cx="650225" cy="52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epare Free Photos, Icons, Vectors &amp; Videos | Freestock">
            <a:extLst>
              <a:ext uri="{FF2B5EF4-FFF2-40B4-BE49-F238E27FC236}">
                <a16:creationId xmlns:a16="http://schemas.microsoft.com/office/drawing/2014/main" id="{72B6A2AA-7C36-AA46-C9E7-39C68D2CF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400" y1="39600" x2="36400" y2="39600"/>
                        <a14:foregroundMark x1="51200" y1="40000" x2="51200" y2="40000"/>
                        <a14:foregroundMark x1="52000" y1="51200" x2="52000" y2="51200"/>
                        <a14:foregroundMark x1="34400" y1="51600" x2="34400" y2="51600"/>
                        <a14:foregroundMark x1="34400" y1="63200" x2="34400" y2="63200"/>
                        <a14:foregroundMark x1="54000" y1="61200" x2="54000" y2="61200"/>
                        <a14:foregroundMark x1="53600" y1="71200" x2="53600" y2="71200"/>
                        <a14:foregroundMark x1="35600" y1="71200" x2="35600" y2="71200"/>
                        <a14:foregroundMark x1="48400" y1="20000" x2="48400" y2="20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099" y="5332015"/>
            <a:ext cx="1051228" cy="1051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Flowchart: Off-page Connector 23">
            <a:extLst>
              <a:ext uri="{FF2B5EF4-FFF2-40B4-BE49-F238E27FC236}">
                <a16:creationId xmlns:a16="http://schemas.microsoft.com/office/drawing/2014/main" id="{F4A263CD-A61B-B7DF-CD2F-2EFEC3BBFC7F}"/>
              </a:ext>
            </a:extLst>
          </p:cNvPr>
          <p:cNvSpPr/>
          <p:nvPr/>
        </p:nvSpPr>
        <p:spPr>
          <a:xfrm>
            <a:off x="505861" y="1135895"/>
            <a:ext cx="875489" cy="1575881"/>
          </a:xfrm>
          <a:prstGeom prst="flowChartOffpageConnector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AB9C2E9-577E-A72E-1A84-B09C8524106E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 bright="70000" contrast="-70000"/>
          </a:blip>
          <a:stretch>
            <a:fillRect/>
          </a:stretch>
        </p:blipFill>
        <p:spPr>
          <a:xfrm>
            <a:off x="7311576" y="4779343"/>
            <a:ext cx="652329" cy="5182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EF9EDB6-9482-C336-A518-AADE90F0848F}"/>
              </a:ext>
            </a:extLst>
          </p:cNvPr>
          <p:cNvPicPr>
            <a:picLocks noChangeAspect="1"/>
          </p:cNvPicPr>
          <p:nvPr/>
        </p:nvPicPr>
        <p:blipFill>
          <a:blip r:embed="rId11">
            <a:lum bright="70000" contrast="-70000"/>
          </a:blip>
          <a:stretch>
            <a:fillRect/>
          </a:stretch>
        </p:blipFill>
        <p:spPr>
          <a:xfrm>
            <a:off x="6179997" y="1381647"/>
            <a:ext cx="631070" cy="6310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317107B5-3C2A-F588-0F6A-CC5C52CE2723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</a:blip>
          <a:stretch>
            <a:fillRect/>
          </a:stretch>
        </p:blipFill>
        <p:spPr>
          <a:xfrm>
            <a:off x="3285339" y="4484665"/>
            <a:ext cx="987638" cy="98154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150BA4A-FCD4-5D4C-39D0-71F6BEF7B901}"/>
              </a:ext>
            </a:extLst>
          </p:cNvPr>
          <p:cNvPicPr>
            <a:picLocks noChangeAspect="1"/>
          </p:cNvPicPr>
          <p:nvPr/>
        </p:nvPicPr>
        <p:blipFill>
          <a:blip r:embed="rId13">
            <a:lum bright="70000" contrast="-70000"/>
          </a:blip>
          <a:stretch>
            <a:fillRect/>
          </a:stretch>
        </p:blipFill>
        <p:spPr>
          <a:xfrm>
            <a:off x="419303" y="1172881"/>
            <a:ext cx="1048603" cy="1048603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C864A61-9DA5-902D-88D4-734F2DB1FE10}"/>
              </a:ext>
            </a:extLst>
          </p:cNvPr>
          <p:cNvCxnSpPr>
            <a:cxnSpLocks/>
          </p:cNvCxnSpPr>
          <p:nvPr/>
        </p:nvCxnSpPr>
        <p:spPr>
          <a:xfrm>
            <a:off x="3772529" y="3621053"/>
            <a:ext cx="0" cy="424076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A6247E2-DF79-7ED8-39F7-315355494104}"/>
              </a:ext>
            </a:extLst>
          </p:cNvPr>
          <p:cNvCxnSpPr>
            <a:cxnSpLocks/>
          </p:cNvCxnSpPr>
          <p:nvPr/>
        </p:nvCxnSpPr>
        <p:spPr>
          <a:xfrm>
            <a:off x="93788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44B46FE-4745-E74A-272B-D5D52D4E51B9}"/>
              </a:ext>
            </a:extLst>
          </p:cNvPr>
          <p:cNvCxnSpPr>
            <a:cxnSpLocks/>
          </p:cNvCxnSpPr>
          <p:nvPr/>
        </p:nvCxnSpPr>
        <p:spPr>
          <a:xfrm>
            <a:off x="6485249" y="2697733"/>
            <a:ext cx="0" cy="424076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139E8D-9109-C069-0673-FA7E7332434C}"/>
              </a:ext>
            </a:extLst>
          </p:cNvPr>
          <p:cNvCxnSpPr>
            <a:cxnSpLocks/>
          </p:cNvCxnSpPr>
          <p:nvPr/>
        </p:nvCxnSpPr>
        <p:spPr>
          <a:xfrm>
            <a:off x="7641082" y="3811673"/>
            <a:ext cx="0" cy="42407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6BCC60A-23BD-9582-FB3B-2EF0ED7E4858}"/>
              </a:ext>
            </a:extLst>
          </p:cNvPr>
          <p:cNvCxnSpPr>
            <a:cxnSpLocks/>
          </p:cNvCxnSpPr>
          <p:nvPr/>
        </p:nvCxnSpPr>
        <p:spPr>
          <a:xfrm>
            <a:off x="7641082" y="3795524"/>
            <a:ext cx="2054484" cy="0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A402E24-3C0D-1072-0A97-17C0D71E119E}"/>
              </a:ext>
            </a:extLst>
          </p:cNvPr>
          <p:cNvCxnSpPr>
            <a:cxnSpLocks/>
          </p:cNvCxnSpPr>
          <p:nvPr/>
        </p:nvCxnSpPr>
        <p:spPr>
          <a:xfrm>
            <a:off x="9690486" y="3537233"/>
            <a:ext cx="0" cy="264586"/>
          </a:xfrm>
          <a:prstGeom prst="line">
            <a:avLst/>
          </a:prstGeom>
          <a:ln>
            <a:solidFill>
              <a:srgbClr val="6CC24A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F6C35CBD-F6B7-020D-AEFA-E0FC134923C4}"/>
              </a:ext>
            </a:extLst>
          </p:cNvPr>
          <p:cNvSpPr/>
          <p:nvPr/>
        </p:nvSpPr>
        <p:spPr>
          <a:xfrm rot="5400000">
            <a:off x="3188967" y="3250984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24C23A28-8BB5-F8D1-0D86-E3814D926619}"/>
              </a:ext>
            </a:extLst>
          </p:cNvPr>
          <p:cNvSpPr/>
          <p:nvPr/>
        </p:nvSpPr>
        <p:spPr>
          <a:xfrm rot="5400000">
            <a:off x="5932166" y="3250985"/>
            <a:ext cx="322219" cy="153318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C3C0D805-E6FF-98A6-E638-0246FC1EAFD0}"/>
              </a:ext>
            </a:extLst>
          </p:cNvPr>
          <p:cNvSpPr/>
          <p:nvPr/>
        </p:nvSpPr>
        <p:spPr>
          <a:xfrm rot="5400000">
            <a:off x="8669248" y="3250890"/>
            <a:ext cx="322219" cy="153318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8D1118-B61F-7A36-57C4-1B5BDD1A0EFD}"/>
              </a:ext>
            </a:extLst>
          </p:cNvPr>
          <p:cNvSpPr txBox="1"/>
          <p:nvPr/>
        </p:nvSpPr>
        <p:spPr>
          <a:xfrm>
            <a:off x="4216903" y="4416860"/>
            <a:ext cx="28660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Use your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2">
                    <a:lumMod val="90000"/>
                  </a:schemeClr>
                </a:solidFill>
              </a:rPr>
              <a:t>Prepare for selection</a:t>
            </a:r>
          </a:p>
        </p:txBody>
      </p:sp>
    </p:spTree>
    <p:extLst>
      <p:ext uri="{BB962C8B-B14F-4D97-AF65-F5344CB8AC3E}">
        <p14:creationId xmlns:p14="http://schemas.microsoft.com/office/powerpoint/2010/main" val="2070884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55c2ef9-e3fb-4d4b-8470-fb567c871aae">
      <Terms xmlns="http://schemas.microsoft.com/office/infopath/2007/PartnerControls"/>
    </lcf76f155ced4ddcb4097134ff3c332f>
    <TaxCatchAll xmlns="0fb6041c-3b17-4400-a9d6-ff6e8920365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356C4E2CAF444A88BBC36C63A2A282" ma:contentTypeVersion="13" ma:contentTypeDescription="Create a new document." ma:contentTypeScope="" ma:versionID="1024606420dd1c907fe67ef48e2601a2">
  <xsd:schema xmlns:xsd="http://www.w3.org/2001/XMLSchema" xmlns:xs="http://www.w3.org/2001/XMLSchema" xmlns:p="http://schemas.microsoft.com/office/2006/metadata/properties" xmlns:ns2="955c2ef9-e3fb-4d4b-8470-fb567c871aae" xmlns:ns3="0fb6041c-3b17-4400-a9d6-ff6e89203659" targetNamespace="http://schemas.microsoft.com/office/2006/metadata/properties" ma:root="true" ma:fieldsID="d144fcb58d56967691e3ce2c3957191a" ns2:_="" ns3:_="">
    <xsd:import namespace="955c2ef9-e3fb-4d4b-8470-fb567c871aae"/>
    <xsd:import namespace="0fb6041c-3b17-4400-a9d6-ff6e8920365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5c2ef9-e3fb-4d4b-8470-fb567c871a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d2f2e1c-c095-4710-afda-8e7acdb033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6041c-3b17-4400-a9d6-ff6e8920365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ef4e59b-0533-4397-8e24-42b9eaa53d26}" ma:internalName="TaxCatchAll" ma:showField="CatchAllData" ma:web="0fb6041c-3b17-4400-a9d6-ff6e8920365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C59533-FD66-4997-9502-849035382024}">
  <ds:schemaRefs>
    <ds:schemaRef ds:uri="http://schemas.microsoft.com/office/2006/metadata/properties"/>
    <ds:schemaRef ds:uri="http://schemas.microsoft.com/office/infopath/2007/PartnerControls"/>
    <ds:schemaRef ds:uri="955c2ef9-e3fb-4d4b-8470-fb567c871aae"/>
    <ds:schemaRef ds:uri="0fb6041c-3b17-4400-a9d6-ff6e89203659"/>
  </ds:schemaRefs>
</ds:datastoreItem>
</file>

<file path=customXml/itemProps2.xml><?xml version="1.0" encoding="utf-8"?>
<ds:datastoreItem xmlns:ds="http://schemas.openxmlformats.org/officeDocument/2006/customXml" ds:itemID="{A25BABFE-A001-4464-AC28-993EE645D8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5c2ef9-e3fb-4d4b-8470-fb567c871aae"/>
    <ds:schemaRef ds:uri="0fb6041c-3b17-4400-a9d6-ff6e892036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90F86F0-5542-4BBD-9F92-481699B2A48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310</Words>
  <Application>Microsoft Office PowerPoint</Application>
  <PresentationFormat>Widescreen</PresentationFormat>
  <Paragraphs>105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 van Dieren</dc:creator>
  <cp:lastModifiedBy>Debora van Dieren</cp:lastModifiedBy>
  <cp:revision>37</cp:revision>
  <dcterms:created xsi:type="dcterms:W3CDTF">2024-05-28T14:08:02Z</dcterms:created>
  <dcterms:modified xsi:type="dcterms:W3CDTF">2024-11-22T13:26:14Z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0x010100E5356C4E2CAF444A88BBC36C63A2A282</vt:lpwstr>
  </property>
  <property fmtid="{D5CDD505-2E9C-101B-9397-08002B2CF9AE}" pid="3" name="MediaServiceImageTags">
    <vt:lpwstr/>
  </property>
</Properties>
</file>