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EE5B02-9D46-FC18-30D5-2E3CCBCECDD8}" name="Debora van Dieren" initials="DD" userId="S::dvandieren@tudelft.nl::1754128b-7a26-4c49-a5b3-50fe913e7e1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B8C8"/>
    <a:srgbClr val="ED6842"/>
    <a:srgbClr val="FFB81C"/>
    <a:srgbClr val="6CC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8148-8081-2BA6-FB7B-E90AB3D2A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0F25B-6691-415C-735B-0DDA27C4F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A1AAB-8CEA-23A7-3D22-73D9315B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18/11/2024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2CAA2-A4DB-47C3-483F-19B7F7EF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46BA-5E45-275B-BD8C-3B2FD3ED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869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AA07-9E21-8E89-ABAA-C5887704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EFC85-2E1B-A141-1559-5CF03E429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26E6-4E30-5839-4339-4C6889E4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18/11/2024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21B1D-B53C-5F60-EBF1-FFF9709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B3690-CE1C-7747-194D-5E54915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328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C6413-54C9-6339-86D7-3DDD4CD73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51FCF-41FC-D305-A6D2-E2A8EFE56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857FE-DCA2-0510-8B8B-8307B363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18/11/2024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A9DE1-ECD9-B422-914D-47168118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57A2-A338-79D2-DE5C-B9311BC1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144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45CE-2111-C99B-BEC8-466E7AF4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14AF-46D2-F093-60FA-FADD214F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A880-F638-FCC6-EEC0-369B93AB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18/11/2024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53771-9AE9-DE90-E9FC-C7FC053C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4C2D5-C4FB-086C-8576-CE5A5A86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02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6FAD-2FAA-80AF-3BB2-33A4CB65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40B52-26BB-8689-B4CE-BDB29F346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70EC3-456B-D0D5-0700-E47719CC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18/11/2024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80435-EEDD-52D0-3DD9-DA53714C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5A066-9F52-3BEC-E9AA-6C30A9B0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913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683B-C81F-795F-3A34-8B00978B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847B-4619-280E-9D42-0E8A49F89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6F88F-5320-1386-844E-38207FCA5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9FED2-0EE6-9394-8B9F-8D318BC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18/11/2024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AD6BC-E95C-6748-875E-467F337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52DEA-1874-F0E1-2D08-F2B9DF89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46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3B08-DE49-B5DA-18B1-4AF3C2ED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A6353-944B-2421-CAAD-7D80AE79A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7084F-89EA-D4E2-7EB7-2DBBF9671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93846-46FE-173A-21C7-722D21C67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6EE2B-6C59-62D6-2E1F-576DD14D4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41CAF-0C94-093C-32BD-3D3E81D6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18/11/2024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6ABE3-18CB-819A-BD78-C880CC1A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E2D3E-66E1-B6F8-D926-077C557F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29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4AB5-3009-421E-BB9A-B311D30D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59D78-7DA5-BEDD-0963-8D44ABE4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18/11/2024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853AF-7BE4-1AB1-889A-ED6C6624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2A8EA-80CA-99CE-0858-F91E64FA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7107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894E4-F6A2-DA07-FF50-B702AAB2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18/11/2024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8CB3A-9592-A04E-17B2-0C3E20E2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F405D-9A1B-6419-F279-D2E4D1E6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712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BF76-CCF8-C708-3349-A35482CE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62CB-188C-0A67-1AC0-2A04FAE3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8FA6E-C66C-735B-79FF-62431BFF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948AF-A460-A465-79D1-FC4A03C7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18/11/2024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2AC44-FB43-CD55-E61B-EF893AD2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3C210-DF73-8D55-0EC8-0C34C7C8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323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5324-690A-5B75-CEFD-79A85A44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8B54F-4D17-166F-8864-A203C7F05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9AF83-B62B-AF9B-260C-FC53FA21A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46ECF-02A3-7613-2D6F-AFDA7AD1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18/11/2024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0A36-CA0F-128D-2728-2A5218B4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9330A-B533-462A-3A3C-1474A118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431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C5B0-5635-FAAB-6962-E1F460E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3B4F-109A-30B8-41F8-5C760CBFA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F05C-6BDF-E175-71D2-96F6F398F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65887-CB67-44B0-BD9C-15A5FE5E897A}" type="datetimeFigureOut">
              <a:rPr lang="en-NL" smtClean="0"/>
              <a:t>18/11/2024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8A1B-9A17-B495-9F8E-F0906C0B2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8480-F759-C1DD-5A4E-7876B3D8F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83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8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F6B994-12C3-0D03-95EC-69BB7AC4F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37" y="771403"/>
            <a:ext cx="79819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40118" y="1122915"/>
            <a:ext cx="286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 financial and departmental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Fill in vacancy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Publish the vacancy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9C74C-5C01-3DAF-F7C9-E0BE27525815}"/>
              </a:ext>
            </a:extLst>
          </p:cNvPr>
          <p:cNvSpPr txBox="1"/>
          <p:nvPr/>
        </p:nvSpPr>
        <p:spPr>
          <a:xfrm>
            <a:off x="4290150" y="4660114"/>
            <a:ext cx="286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your network</a:t>
            </a:r>
          </a:p>
        </p:txBody>
      </p:sp>
      <p:pic>
        <p:nvPicPr>
          <p:cNvPr id="1032" name="Picture 8" descr="Network Icon Vector Art, Icons, and Graphics for Free Download">
            <a:extLst>
              <a:ext uri="{FF2B5EF4-FFF2-40B4-BE49-F238E27FC236}">
                <a16:creationId xmlns:a16="http://schemas.microsoft.com/office/drawing/2014/main" id="{2CB8706D-8F23-EE7D-4FA1-9BA35805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694" y1="22449" x2="44694" y2="22449"/>
                        <a14:foregroundMark x1="46122" y1="16939" x2="46122" y2="16939"/>
                        <a14:foregroundMark x1="46327" y1="43878" x2="46327" y2="43878"/>
                        <a14:foregroundMark x1="46735" y1="48571" x2="46735" y2="48571"/>
                        <a14:foregroundMark x1="24082" y1="61224" x2="24082" y2="61224"/>
                        <a14:foregroundMark x1="25102" y1="56122" x2="25102" y2="56122"/>
                        <a14:foregroundMark x1="25918" y1="37143" x2="25918" y2="37143"/>
                        <a14:foregroundMark x1="24082" y1="31224" x2="24082" y2="31224"/>
                        <a14:foregroundMark x1="46327" y1="80408" x2="46327" y2="80408"/>
                        <a14:foregroundMark x1="46735" y1="73469" x2="46735" y2="73469"/>
                        <a14:foregroundMark x1="66327" y1="60408" x2="66327" y2="60408"/>
                        <a14:foregroundMark x1="64082" y1="55102" x2="64082" y2="55102"/>
                        <a14:foregroundMark x1="73061" y1="34082" x2="73061" y2="34082"/>
                        <a14:foregroundMark x1="73469" y1="26531" x2="73469" y2="2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399" y="5332015"/>
            <a:ext cx="984885" cy="98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7008254" y="1135895"/>
            <a:ext cx="2866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CV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Interview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Safety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Job offer</a:t>
            </a:r>
          </a:p>
        </p:txBody>
      </p:sp>
      <p:pic>
        <p:nvPicPr>
          <p:cNvPr id="1036" name="Picture 12" descr="Selection - Free people icons">
            <a:extLst>
              <a:ext uri="{FF2B5EF4-FFF2-40B4-BE49-F238E27FC236}">
                <a16:creationId xmlns:a16="http://schemas.microsoft.com/office/drawing/2014/main" id="{57A68D3C-BC6F-48E7-7366-66744CA51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5011" y="5489488"/>
            <a:ext cx="669938" cy="6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677383" y="4007562"/>
            <a:ext cx="875489" cy="1575881"/>
          </a:xfrm>
          <a:prstGeom prst="flowChartOffpageConnector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AB705-3926-779B-E5F9-EFD8521129F0}"/>
              </a:ext>
            </a:extLst>
          </p:cNvPr>
          <p:cNvSpPr txBox="1"/>
          <p:nvPr/>
        </p:nvSpPr>
        <p:spPr>
          <a:xfrm>
            <a:off x="8581707" y="4397542"/>
            <a:ext cx="3073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Prepare for first workday</a:t>
            </a:r>
          </a:p>
        </p:txBody>
      </p:sp>
      <p:pic>
        <p:nvPicPr>
          <p:cNvPr id="1040" name="Picture 16" descr="Handshake - Black Line Background - CleanPNG / KissPNG">
            <a:extLst>
              <a:ext uri="{FF2B5EF4-FFF2-40B4-BE49-F238E27FC236}">
                <a16:creationId xmlns:a16="http://schemas.microsoft.com/office/drawing/2014/main" id="{E284C734-2EFD-4A5B-3482-7D8E2D0D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06" b="97500" l="2111" r="97222">
                        <a14:foregroundMark x1="30000" y1="19306" x2="30000" y2="19306"/>
                        <a14:foregroundMark x1="44444" y1="17500" x2="44444" y2="17500"/>
                        <a14:foregroundMark x1="58111" y1="16389" x2="58111" y2="16389"/>
                        <a14:foregroundMark x1="58667" y1="1806" x2="58667" y2="1806"/>
                        <a14:foregroundMark x1="71333" y1="15556" x2="71333" y2="15556"/>
                        <a14:foregroundMark x1="6778" y1="48056" x2="6778" y2="48056"/>
                        <a14:foregroundMark x1="2333" y1="69167" x2="2333" y2="69167"/>
                        <a14:foregroundMark x1="59778" y1="97500" x2="59778" y2="97500"/>
                        <a14:foregroundMark x1="97222" y1="67500" x2="97222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6677" y="5564367"/>
            <a:ext cx="650225" cy="5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pare Free Photos, Icons, Vectors &amp; Videos | Freestock">
            <a:extLst>
              <a:ext uri="{FF2B5EF4-FFF2-40B4-BE49-F238E27FC236}">
                <a16:creationId xmlns:a16="http://schemas.microsoft.com/office/drawing/2014/main" id="{72B6A2AA-7C36-AA46-C9E7-39C68D2C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400" y1="39600" x2="36400" y2="39600"/>
                        <a14:foregroundMark x1="51200" y1="40000" x2="51200" y2="40000"/>
                        <a14:foregroundMark x1="52000" y1="51200" x2="52000" y2="51200"/>
                        <a14:foregroundMark x1="34400" y1="51600" x2="34400" y2="51600"/>
                        <a14:foregroundMark x1="34400" y1="63200" x2="34400" y2="63200"/>
                        <a14:foregroundMark x1="54000" y1="61200" x2="54000" y2="61200"/>
                        <a14:foregroundMark x1="53600" y1="71200" x2="53600" y2="71200"/>
                        <a14:foregroundMark x1="35600" y1="71200" x2="35600" y2="71200"/>
                        <a14:foregroundMark x1="48400" y1="20000" x2="48400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099" y="5332015"/>
            <a:ext cx="1051228" cy="105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7788963" y="4763194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rgbClr val="ED684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rgbClr val="FFB81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rgbClr val="00B8C8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0" cy="424076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1577097" cy="0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FFC3C6-CA08-D802-8769-1C2709F7CC83}"/>
              </a:ext>
            </a:extLst>
          </p:cNvPr>
          <p:cNvSpPr txBox="1"/>
          <p:nvPr/>
        </p:nvSpPr>
        <p:spPr>
          <a:xfrm>
            <a:off x="5204832" y="6125542"/>
            <a:ext cx="629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*Depending on knowledge safety check ** Depending on visa</a:t>
            </a:r>
          </a:p>
        </p:txBody>
      </p:sp>
    </p:spTree>
    <p:extLst>
      <p:ext uri="{BB962C8B-B14F-4D97-AF65-F5344CB8AC3E}">
        <p14:creationId xmlns:p14="http://schemas.microsoft.com/office/powerpoint/2010/main" val="311126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8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40118" y="1122915"/>
            <a:ext cx="286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 financial and departmental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Fill in vacancy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Publish the vacancy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9C74C-5C01-3DAF-F7C9-E0BE27525815}"/>
              </a:ext>
            </a:extLst>
          </p:cNvPr>
          <p:cNvSpPr txBox="1"/>
          <p:nvPr/>
        </p:nvSpPr>
        <p:spPr>
          <a:xfrm>
            <a:off x="4290150" y="4660114"/>
            <a:ext cx="286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Use your network</a:t>
            </a:r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7008254" y="1135895"/>
            <a:ext cx="2866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CV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Interview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Make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Safety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Job offer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677383" y="4007562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AB705-3926-779B-E5F9-EFD8521129F0}"/>
              </a:ext>
            </a:extLst>
          </p:cNvPr>
          <p:cNvSpPr txBox="1"/>
          <p:nvPr/>
        </p:nvSpPr>
        <p:spPr>
          <a:xfrm>
            <a:off x="8581707" y="4397542"/>
            <a:ext cx="3073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Prepare for first workday</a:t>
            </a:r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788963" y="4763194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rgbClr val="FFB81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157709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FFC3C6-CA08-D802-8769-1C2709F7CC83}"/>
              </a:ext>
            </a:extLst>
          </p:cNvPr>
          <p:cNvSpPr txBox="1"/>
          <p:nvPr/>
        </p:nvSpPr>
        <p:spPr>
          <a:xfrm>
            <a:off x="5204832" y="6125542"/>
            <a:ext cx="629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chemeClr val="bg2">
                    <a:lumMod val="90000"/>
                  </a:schemeClr>
                </a:solidFill>
              </a:rPr>
              <a:t>*Depending on knowledge safety check ** Depending on visa</a:t>
            </a:r>
          </a:p>
        </p:txBody>
      </p:sp>
    </p:spTree>
    <p:extLst>
      <p:ext uri="{BB962C8B-B14F-4D97-AF65-F5344CB8AC3E}">
        <p14:creationId xmlns:p14="http://schemas.microsoft.com/office/powerpoint/2010/main" val="40902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8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40118" y="1122915"/>
            <a:ext cx="286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Get financial and departmental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Fill in vacancy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Publish the vacancy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9C74C-5C01-3DAF-F7C9-E0BE27525815}"/>
              </a:ext>
            </a:extLst>
          </p:cNvPr>
          <p:cNvSpPr txBox="1"/>
          <p:nvPr/>
        </p:nvSpPr>
        <p:spPr>
          <a:xfrm>
            <a:off x="4290150" y="4660114"/>
            <a:ext cx="286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your network</a:t>
            </a:r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7008254" y="1135895"/>
            <a:ext cx="2866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CV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Interview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Make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Safety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Job offer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677383" y="4007562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788963" y="4763194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rgbClr val="ED684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157709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FFC3C6-CA08-D802-8769-1C2709F7CC83}"/>
              </a:ext>
            </a:extLst>
          </p:cNvPr>
          <p:cNvSpPr txBox="1"/>
          <p:nvPr/>
        </p:nvSpPr>
        <p:spPr>
          <a:xfrm>
            <a:off x="5204832" y="6125542"/>
            <a:ext cx="629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chemeClr val="bg2">
                    <a:lumMod val="90000"/>
                  </a:schemeClr>
                </a:solidFill>
              </a:rPr>
              <a:t>*Depending on knowledge safety check ** Depending on visa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27F38-40BA-1385-784B-B0413CA11C72}"/>
              </a:ext>
            </a:extLst>
          </p:cNvPr>
          <p:cNvSpPr txBox="1"/>
          <p:nvPr/>
        </p:nvSpPr>
        <p:spPr>
          <a:xfrm>
            <a:off x="8581707" y="4397542"/>
            <a:ext cx="3073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Prepare for first workday</a:t>
            </a:r>
          </a:p>
        </p:txBody>
      </p:sp>
    </p:spTree>
    <p:extLst>
      <p:ext uri="{BB962C8B-B14F-4D97-AF65-F5344CB8AC3E}">
        <p14:creationId xmlns:p14="http://schemas.microsoft.com/office/powerpoint/2010/main" val="50435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8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40118" y="1122915"/>
            <a:ext cx="286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Get financial and departmental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Fill in vacancy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Publish the vacancy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9C74C-5C01-3DAF-F7C9-E0BE27525815}"/>
              </a:ext>
            </a:extLst>
          </p:cNvPr>
          <p:cNvSpPr txBox="1"/>
          <p:nvPr/>
        </p:nvSpPr>
        <p:spPr>
          <a:xfrm>
            <a:off x="4290150" y="4660114"/>
            <a:ext cx="286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Use your network</a:t>
            </a:r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7008254" y="1135895"/>
            <a:ext cx="2866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CV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Interview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Safety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Job offer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677383" y="4007562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788963" y="4763194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rgbClr val="00B8C8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157709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FFC3C6-CA08-D802-8769-1C2709F7CC83}"/>
              </a:ext>
            </a:extLst>
          </p:cNvPr>
          <p:cNvSpPr txBox="1"/>
          <p:nvPr/>
        </p:nvSpPr>
        <p:spPr>
          <a:xfrm>
            <a:off x="5204832" y="6125542"/>
            <a:ext cx="629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chemeClr val="bg2">
                    <a:lumMod val="90000"/>
                  </a:schemeClr>
                </a:solidFill>
              </a:rPr>
              <a:t>*Depending on knowledge safety check ** Depending on visa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E7F0D-B905-EECB-E298-3599607D9E3C}"/>
              </a:ext>
            </a:extLst>
          </p:cNvPr>
          <p:cNvSpPr txBox="1"/>
          <p:nvPr/>
        </p:nvSpPr>
        <p:spPr>
          <a:xfrm>
            <a:off x="8581707" y="4397542"/>
            <a:ext cx="3073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Prepare for first workday</a:t>
            </a:r>
          </a:p>
        </p:txBody>
      </p:sp>
    </p:spTree>
    <p:extLst>
      <p:ext uri="{BB962C8B-B14F-4D97-AF65-F5344CB8AC3E}">
        <p14:creationId xmlns:p14="http://schemas.microsoft.com/office/powerpoint/2010/main" val="374375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8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40118" y="1122915"/>
            <a:ext cx="286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Get financial and departmental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Fill in vacancy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Publish the vacancy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9C74C-5C01-3DAF-F7C9-E0BE27525815}"/>
              </a:ext>
            </a:extLst>
          </p:cNvPr>
          <p:cNvSpPr txBox="1"/>
          <p:nvPr/>
        </p:nvSpPr>
        <p:spPr>
          <a:xfrm>
            <a:off x="4290150" y="4660114"/>
            <a:ext cx="286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Use your network</a:t>
            </a:r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7008254" y="1135895"/>
            <a:ext cx="2866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CV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Interview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Make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Safety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Job offer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677383" y="4007562"/>
            <a:ext cx="875489" cy="1575881"/>
          </a:xfrm>
          <a:prstGeom prst="flowChartOffpageConnector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788963" y="4763194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0" cy="424076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1577097" cy="0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FFC3C6-CA08-D802-8769-1C2709F7CC83}"/>
              </a:ext>
            </a:extLst>
          </p:cNvPr>
          <p:cNvSpPr txBox="1"/>
          <p:nvPr/>
        </p:nvSpPr>
        <p:spPr>
          <a:xfrm>
            <a:off x="5204832" y="6125542"/>
            <a:ext cx="629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chemeClr val="bg2">
                    <a:lumMod val="90000"/>
                  </a:schemeClr>
                </a:solidFill>
              </a:rPr>
              <a:t>*Depending on knowledge safety check </a:t>
            </a:r>
            <a:r>
              <a:rPr lang="en-GB" sz="1400" dirty="0"/>
              <a:t>** Depending on visa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C4977-C8B6-0B7A-FD09-C5ADB7E8CAF1}"/>
              </a:ext>
            </a:extLst>
          </p:cNvPr>
          <p:cNvSpPr txBox="1"/>
          <p:nvPr/>
        </p:nvSpPr>
        <p:spPr>
          <a:xfrm>
            <a:off x="8581707" y="4397542"/>
            <a:ext cx="3073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Prepare for first workday</a:t>
            </a:r>
          </a:p>
        </p:txBody>
      </p:sp>
    </p:spTree>
    <p:extLst>
      <p:ext uri="{BB962C8B-B14F-4D97-AF65-F5344CB8AC3E}">
        <p14:creationId xmlns:p14="http://schemas.microsoft.com/office/powerpoint/2010/main" val="290904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5c2ef9-e3fb-4d4b-8470-fb567c871aae">
      <Terms xmlns="http://schemas.microsoft.com/office/infopath/2007/PartnerControls"/>
    </lcf76f155ced4ddcb4097134ff3c332f>
    <TaxCatchAll xmlns="0fb6041c-3b17-4400-a9d6-ff6e8920365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356C4E2CAF444A88BBC36C63A2A282" ma:contentTypeVersion="13" ma:contentTypeDescription="Create a new document." ma:contentTypeScope="" ma:versionID="1024606420dd1c907fe67ef48e2601a2">
  <xsd:schema xmlns:xsd="http://www.w3.org/2001/XMLSchema" xmlns:xs="http://www.w3.org/2001/XMLSchema" xmlns:p="http://schemas.microsoft.com/office/2006/metadata/properties" xmlns:ns2="955c2ef9-e3fb-4d4b-8470-fb567c871aae" xmlns:ns3="0fb6041c-3b17-4400-a9d6-ff6e89203659" targetNamespace="http://schemas.microsoft.com/office/2006/metadata/properties" ma:root="true" ma:fieldsID="d144fcb58d56967691e3ce2c3957191a" ns2:_="" ns3:_="">
    <xsd:import namespace="955c2ef9-e3fb-4d4b-8470-fb567c871aae"/>
    <xsd:import namespace="0fb6041c-3b17-4400-a9d6-ff6e892036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c2ef9-e3fb-4d4b-8470-fb567c871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d2f2e1c-c095-4710-afda-8e7acdb033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6041c-3b17-4400-a9d6-ff6e8920365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ef4e59b-0533-4397-8e24-42b9eaa53d26}" ma:internalName="TaxCatchAll" ma:showField="CatchAllData" ma:web="0fb6041c-3b17-4400-a9d6-ff6e892036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B63B3-C738-43B6-8C5B-4BE83CEC42E5}">
  <ds:schemaRefs>
    <ds:schemaRef ds:uri="http://schemas.microsoft.com/office/2006/metadata/properties"/>
    <ds:schemaRef ds:uri="http://schemas.microsoft.com/office/infopath/2007/PartnerControls"/>
    <ds:schemaRef ds:uri="955c2ef9-e3fb-4d4b-8470-fb567c871aae"/>
    <ds:schemaRef ds:uri="0fb6041c-3b17-4400-a9d6-ff6e89203659"/>
  </ds:schemaRefs>
</ds:datastoreItem>
</file>

<file path=customXml/itemProps2.xml><?xml version="1.0" encoding="utf-8"?>
<ds:datastoreItem xmlns:ds="http://schemas.openxmlformats.org/officeDocument/2006/customXml" ds:itemID="{93D67912-E908-485C-BEBD-6517B6DEE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5c2ef9-e3fb-4d4b-8470-fb567c871aae"/>
    <ds:schemaRef ds:uri="0fb6041c-3b17-4400-a9d6-ff6e892036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F351C5-3C6A-482F-BB25-1EA498FD47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320</Words>
  <Application>Microsoft Office PowerPoint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 van Dieren</dc:creator>
  <cp:lastModifiedBy>Debora van Dieren</cp:lastModifiedBy>
  <cp:revision>14</cp:revision>
  <dcterms:created xsi:type="dcterms:W3CDTF">2024-05-28T14:08:02Z</dcterms:created>
  <dcterms:modified xsi:type="dcterms:W3CDTF">2024-11-18T19:55:29Z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0x010100E5356C4E2CAF444A88BBC36C63A2A282</vt:lpwstr>
  </property>
  <property fmtid="{D5CDD505-2E9C-101B-9397-08002B2CF9AE}" pid="3" name="MediaServiceImageTags">
    <vt:lpwstr/>
  </property>
</Properties>
</file>