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1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4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9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6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3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0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3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9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4B53A7-3209-46A6-9454-F38EAC8F11E7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7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heck-correct-mark-choice-yes-ok-37583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cancel-no-symbol-sign-wrong-mark-47588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93D1CDDE-CAA2-10A4-B66A-63E645CC0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4A0365-5250-7635-1EE0-0AC6BA4CD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How To write SQL code as a professional </a:t>
            </a:r>
          </a:p>
        </p:txBody>
      </p:sp>
    </p:spTree>
    <p:extLst>
      <p:ext uri="{BB962C8B-B14F-4D97-AF65-F5344CB8AC3E}">
        <p14:creationId xmlns:p14="http://schemas.microsoft.com/office/powerpoint/2010/main" val="1244556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7A63D9-75BB-B4F9-0074-51126617BB7A}"/>
              </a:ext>
            </a:extLst>
          </p:cNvPr>
          <p:cNvSpPr/>
          <p:nvPr/>
        </p:nvSpPr>
        <p:spPr>
          <a:xfrm>
            <a:off x="3718684" y="2967335"/>
            <a:ext cx="47546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86362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1410C4-B7D5-D896-B58E-153C3B2D2BAC}"/>
              </a:ext>
            </a:extLst>
          </p:cNvPr>
          <p:cNvSpPr txBox="1"/>
          <p:nvPr/>
        </p:nvSpPr>
        <p:spPr>
          <a:xfrm>
            <a:off x="859583" y="337235"/>
            <a:ext cx="993110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USE CREATE TABLE IF NOT EXISTS </a:t>
            </a:r>
          </a:p>
          <a:p>
            <a:endParaRPr lang="en-US" dirty="0"/>
          </a:p>
          <a:p>
            <a:r>
              <a:rPr lang="en-US" dirty="0"/>
              <a:t>--Instead of </a:t>
            </a:r>
          </a:p>
          <a:p>
            <a:r>
              <a:rPr lang="en-US" dirty="0"/>
              <a:t>Create Table Employee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EmployeeID</a:t>
            </a:r>
            <a:r>
              <a:rPr lang="en-US" dirty="0"/>
              <a:t> int not null,</a:t>
            </a:r>
          </a:p>
          <a:p>
            <a:r>
              <a:rPr lang="en-US" dirty="0"/>
              <a:t>  </a:t>
            </a:r>
            <a:r>
              <a:rPr lang="en-US" dirty="0" err="1"/>
              <a:t>EmployeeName</a:t>
            </a:r>
            <a:r>
              <a:rPr lang="en-US" dirty="0"/>
              <a:t> Varchar(255) not null,</a:t>
            </a:r>
          </a:p>
          <a:p>
            <a:r>
              <a:rPr lang="en-US" dirty="0"/>
              <a:t>  </a:t>
            </a:r>
            <a:r>
              <a:rPr lang="en-US" dirty="0" err="1"/>
              <a:t>EmployeeAddress</a:t>
            </a:r>
            <a:r>
              <a:rPr lang="en-US" dirty="0"/>
              <a:t> Varchar(255)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--Use this</a:t>
            </a:r>
          </a:p>
          <a:p>
            <a:r>
              <a:rPr lang="en-US" dirty="0"/>
              <a:t>CREATE TABLE IF NOT </a:t>
            </a:r>
            <a:r>
              <a:rPr lang="en-US" sz="2000" dirty="0"/>
              <a:t>EXISTS</a:t>
            </a:r>
            <a:r>
              <a:rPr lang="en-US" dirty="0"/>
              <a:t> EMPLOYEE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EmployeeID</a:t>
            </a:r>
            <a:r>
              <a:rPr lang="en-US" dirty="0"/>
              <a:t> int not null,</a:t>
            </a:r>
          </a:p>
          <a:p>
            <a:r>
              <a:rPr lang="en-US" dirty="0"/>
              <a:t>  </a:t>
            </a:r>
            <a:r>
              <a:rPr lang="en-US" dirty="0" err="1"/>
              <a:t>EmployeeName</a:t>
            </a:r>
            <a:r>
              <a:rPr lang="en-US" dirty="0"/>
              <a:t> Varchar(255) not null,</a:t>
            </a:r>
          </a:p>
          <a:p>
            <a:r>
              <a:rPr lang="en-US" dirty="0"/>
              <a:t>  </a:t>
            </a:r>
            <a:r>
              <a:rPr lang="en-US" dirty="0" err="1"/>
              <a:t>EmployeeAddress</a:t>
            </a:r>
            <a:r>
              <a:rPr lang="en-US" dirty="0"/>
              <a:t> Varchar(255)</a:t>
            </a:r>
          </a:p>
          <a:p>
            <a:r>
              <a:rPr lang="en-US" dirty="0"/>
              <a:t>);</a:t>
            </a:r>
          </a:p>
        </p:txBody>
      </p:sp>
      <p:pic>
        <p:nvPicPr>
          <p:cNvPr id="4" name="Picture 3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5760795D-BF5D-E88D-2DC9-85FCA2E3F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2238" y="4129827"/>
            <a:ext cx="2481511" cy="1674628"/>
          </a:xfrm>
          <a:prstGeom prst="rect">
            <a:avLst/>
          </a:prstGeom>
        </p:spPr>
      </p:pic>
      <p:pic>
        <p:nvPicPr>
          <p:cNvPr id="6" name="Picture 5" descr="A red and white x sign&#10;&#10;Description automatically generated">
            <a:extLst>
              <a:ext uri="{FF2B5EF4-FFF2-40B4-BE49-F238E27FC236}">
                <a16:creationId xmlns:a16="http://schemas.microsoft.com/office/drawing/2014/main" id="{5BF0244F-EE1E-A049-83F0-9D87A6BBC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96000" y="1236728"/>
            <a:ext cx="2987749" cy="199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29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BF1829-0424-603C-2FD7-E22CA30DF8E1}"/>
              </a:ext>
            </a:extLst>
          </p:cNvPr>
          <p:cNvSpPr txBox="1"/>
          <p:nvPr/>
        </p:nvSpPr>
        <p:spPr>
          <a:xfrm>
            <a:off x="904460" y="626165"/>
            <a:ext cx="1043608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AVOID SELECT 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--Instead of </a:t>
            </a:r>
          </a:p>
          <a:p>
            <a:endParaRPr lang="en-US" dirty="0"/>
          </a:p>
          <a:p>
            <a:r>
              <a:rPr lang="en-US" dirty="0"/>
              <a:t>SELECT *</a:t>
            </a:r>
          </a:p>
          <a:p>
            <a:r>
              <a:rPr lang="en-US" dirty="0"/>
              <a:t>FROM EMPLOYEE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--Use this</a:t>
            </a:r>
          </a:p>
          <a:p>
            <a:endParaRPr lang="en-US" dirty="0"/>
          </a:p>
          <a:p>
            <a:r>
              <a:rPr lang="en-US" dirty="0"/>
              <a:t>SELECT</a:t>
            </a:r>
          </a:p>
          <a:p>
            <a:r>
              <a:rPr lang="en-US" dirty="0"/>
              <a:t>                ID,</a:t>
            </a:r>
          </a:p>
          <a:p>
            <a:r>
              <a:rPr lang="en-US" dirty="0"/>
              <a:t>                Name,</a:t>
            </a:r>
          </a:p>
          <a:p>
            <a:r>
              <a:rPr lang="en-US" dirty="0"/>
              <a:t>                Address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          EMPLOYEE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4A095-B7FB-764D-2049-9CEA5CB3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150" y="1435435"/>
            <a:ext cx="2987299" cy="1993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65FEDB-92E5-DFF2-5FBF-2E34B4805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596" y="3874045"/>
            <a:ext cx="2481287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38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A91DC7-AA8E-9FFF-3EF2-CC14282CF797}"/>
              </a:ext>
            </a:extLst>
          </p:cNvPr>
          <p:cNvSpPr txBox="1"/>
          <p:nvPr/>
        </p:nvSpPr>
        <p:spPr>
          <a:xfrm>
            <a:off x="904240" y="406400"/>
            <a:ext cx="102819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 INDENTATION</a:t>
            </a:r>
          </a:p>
          <a:p>
            <a:r>
              <a:rPr lang="en-US" dirty="0"/>
              <a:t>--Instead of</a:t>
            </a:r>
          </a:p>
          <a:p>
            <a:endParaRPr lang="en-US" dirty="0"/>
          </a:p>
          <a:p>
            <a:r>
              <a:rPr lang="en-US" dirty="0"/>
              <a:t>SELECT Id, Name, Address</a:t>
            </a:r>
          </a:p>
          <a:p>
            <a:r>
              <a:rPr lang="en-US" dirty="0"/>
              <a:t>FROM Employee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--Use this</a:t>
            </a:r>
          </a:p>
          <a:p>
            <a:r>
              <a:rPr lang="en-US" dirty="0"/>
              <a:t>SELECT </a:t>
            </a:r>
          </a:p>
          <a:p>
            <a:r>
              <a:rPr lang="en-US" dirty="0"/>
              <a:t>            Id,</a:t>
            </a:r>
          </a:p>
          <a:p>
            <a:r>
              <a:rPr lang="en-US" dirty="0"/>
              <a:t>            Name,</a:t>
            </a:r>
          </a:p>
          <a:p>
            <a:r>
              <a:rPr lang="en-US" dirty="0"/>
              <a:t>            Address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       Employee</a:t>
            </a:r>
          </a:p>
          <a:p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62E7B-8EA8-E784-8935-8B755F47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085" y="879562"/>
            <a:ext cx="2987299" cy="1999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0008BB-4EE1-4748-F566-ECB38BB5D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95040"/>
            <a:ext cx="2487384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05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B06C7-2DC9-49C0-AEA0-744704C88832}"/>
              </a:ext>
            </a:extLst>
          </p:cNvPr>
          <p:cNvSpPr txBox="1"/>
          <p:nvPr/>
        </p:nvSpPr>
        <p:spPr>
          <a:xfrm>
            <a:off x="701040" y="497840"/>
            <a:ext cx="106984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AVOID LINE WRAPPING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--Instead of</a:t>
            </a:r>
          </a:p>
          <a:p>
            <a:endParaRPr lang="en-US" dirty="0"/>
          </a:p>
          <a:p>
            <a:r>
              <a:rPr lang="en-US" dirty="0"/>
              <a:t>WHERE employee. Age&gt;18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--Use this</a:t>
            </a:r>
          </a:p>
          <a:p>
            <a:endParaRPr lang="en-US" dirty="0"/>
          </a:p>
          <a:p>
            <a:r>
              <a:rPr lang="en-US" dirty="0"/>
              <a:t>WHERE employee. Age &gt; 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36F73-711C-D8A5-AF69-91657D53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042" y="1056707"/>
            <a:ext cx="2987299" cy="1999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307142-3475-C791-0C85-A3DA26DE9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60" y="3512000"/>
            <a:ext cx="2487384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46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53A973-4BAE-32B8-9C75-AA4797FA20E4}"/>
              </a:ext>
            </a:extLst>
          </p:cNvPr>
          <p:cNvSpPr txBox="1"/>
          <p:nvPr/>
        </p:nvSpPr>
        <p:spPr>
          <a:xfrm>
            <a:off x="665922" y="367748"/>
            <a:ext cx="106050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Use Meaningful Alias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--Instead of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Employee_table</a:t>
            </a:r>
            <a:r>
              <a:rPr lang="en-US" dirty="0"/>
              <a:t> as 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--Use this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Employee_table</a:t>
            </a:r>
            <a:r>
              <a:rPr lang="en-US" dirty="0"/>
              <a:t> as employees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CD5357-50FD-0234-AF5E-DFA37653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266" y="960166"/>
            <a:ext cx="2987299" cy="1999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32F297-BCF0-C98D-29AF-ABB653A53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88" y="3224054"/>
            <a:ext cx="2487384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EAC93-0CFB-1F40-43A3-A86AFCB030E8}"/>
              </a:ext>
            </a:extLst>
          </p:cNvPr>
          <p:cNvSpPr txBox="1"/>
          <p:nvPr/>
        </p:nvSpPr>
        <p:spPr>
          <a:xfrm>
            <a:off x="345440" y="599440"/>
            <a:ext cx="1129792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Explain your code with comments</a:t>
            </a:r>
          </a:p>
          <a:p>
            <a:r>
              <a:rPr lang="en-US" dirty="0"/>
              <a:t>--Instead of </a:t>
            </a:r>
          </a:p>
          <a:p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      </a:t>
            </a:r>
            <a:r>
              <a:rPr lang="en-US" dirty="0" err="1"/>
              <a:t>Employee_table</a:t>
            </a:r>
            <a:r>
              <a:rPr lang="en-US" dirty="0"/>
              <a:t> as employees</a:t>
            </a:r>
          </a:p>
          <a:p>
            <a:r>
              <a:rPr lang="en-US" dirty="0"/>
              <a:t>JOIN  </a:t>
            </a:r>
            <a:r>
              <a:rPr lang="en-US" dirty="0" err="1"/>
              <a:t>Department_table</a:t>
            </a:r>
            <a:r>
              <a:rPr lang="en-US" dirty="0"/>
              <a:t> as departments</a:t>
            </a:r>
          </a:p>
          <a:p>
            <a:r>
              <a:rPr lang="en-US" dirty="0"/>
              <a:t>USING (</a:t>
            </a:r>
            <a:r>
              <a:rPr lang="en-US" dirty="0" err="1"/>
              <a:t>Department_ID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--Use this</a:t>
            </a:r>
          </a:p>
          <a:p>
            <a:r>
              <a:rPr lang="en-US" dirty="0"/>
              <a:t>--Joining both the employee table and department table for segmentation analysis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      </a:t>
            </a:r>
            <a:r>
              <a:rPr lang="en-US" dirty="0" err="1"/>
              <a:t>Employee_table</a:t>
            </a:r>
            <a:r>
              <a:rPr lang="en-US" dirty="0"/>
              <a:t> as employees</a:t>
            </a:r>
          </a:p>
          <a:p>
            <a:r>
              <a:rPr lang="en-US" dirty="0"/>
              <a:t>JOIN  </a:t>
            </a:r>
            <a:r>
              <a:rPr lang="en-US" dirty="0" err="1"/>
              <a:t>Department_table</a:t>
            </a:r>
            <a:r>
              <a:rPr lang="en-US" dirty="0"/>
              <a:t> as departments</a:t>
            </a:r>
          </a:p>
          <a:p>
            <a:r>
              <a:rPr lang="en-US" dirty="0"/>
              <a:t>USING (</a:t>
            </a:r>
            <a:r>
              <a:rPr lang="en-US" dirty="0" err="1"/>
              <a:t>Department_ID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AD2C25-8449-89BC-E604-29C420C4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1429339"/>
            <a:ext cx="2987299" cy="1999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C8C9D0-279A-F933-2ACB-1AC1F251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85" y="4017043"/>
            <a:ext cx="2487384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5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D3470A-C986-8DDA-A690-41DDF2B870FA}"/>
              </a:ext>
            </a:extLst>
          </p:cNvPr>
          <p:cNvSpPr txBox="1"/>
          <p:nvPr/>
        </p:nvSpPr>
        <p:spPr>
          <a:xfrm>
            <a:off x="325120" y="426720"/>
            <a:ext cx="1108456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CONSISTENT NAMING CONVENTION</a:t>
            </a:r>
          </a:p>
          <a:p>
            <a:endParaRPr lang="en-US" dirty="0"/>
          </a:p>
          <a:p>
            <a:r>
              <a:rPr lang="en-US" dirty="0"/>
              <a:t>--Instead of</a:t>
            </a:r>
          </a:p>
          <a:p>
            <a:endParaRPr lang="en-US" dirty="0"/>
          </a:p>
          <a:p>
            <a:r>
              <a:rPr lang="en-US" dirty="0"/>
              <a:t>SELECT</a:t>
            </a:r>
          </a:p>
          <a:p>
            <a:r>
              <a:rPr lang="en-US" dirty="0"/>
              <a:t>           </a:t>
            </a:r>
            <a:r>
              <a:rPr lang="en-US" dirty="0" err="1"/>
              <a:t>Employee_table</a:t>
            </a:r>
            <a:r>
              <a:rPr lang="en-US" dirty="0"/>
              <a:t> as Employee,</a:t>
            </a:r>
          </a:p>
          <a:p>
            <a:r>
              <a:rPr lang="en-US" dirty="0"/>
              <a:t>           </a:t>
            </a:r>
            <a:r>
              <a:rPr lang="en-US" dirty="0" err="1"/>
              <a:t>Department_table</a:t>
            </a:r>
            <a:r>
              <a:rPr lang="en-US" dirty="0"/>
              <a:t> as </a:t>
            </a:r>
            <a:r>
              <a:rPr lang="en-US" dirty="0" err="1"/>
              <a:t>Dept_table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--Use</a:t>
            </a:r>
          </a:p>
          <a:p>
            <a:endParaRPr lang="en-US" dirty="0"/>
          </a:p>
          <a:p>
            <a:r>
              <a:rPr lang="en-US" dirty="0"/>
              <a:t>SELECT </a:t>
            </a:r>
          </a:p>
          <a:p>
            <a:r>
              <a:rPr lang="en-US" dirty="0"/>
              <a:t>           </a:t>
            </a:r>
            <a:r>
              <a:rPr lang="en-US" dirty="0" err="1"/>
              <a:t>Employee_table</a:t>
            </a:r>
            <a:r>
              <a:rPr lang="en-US" dirty="0"/>
              <a:t> as Employees,</a:t>
            </a:r>
          </a:p>
          <a:p>
            <a:r>
              <a:rPr lang="en-US" dirty="0"/>
              <a:t>           </a:t>
            </a:r>
            <a:r>
              <a:rPr lang="en-US" dirty="0" err="1"/>
              <a:t>Department_table</a:t>
            </a:r>
            <a:r>
              <a:rPr lang="en-US" dirty="0"/>
              <a:t> as Departments</a:t>
            </a:r>
          </a:p>
          <a:p>
            <a:r>
              <a:rPr lang="en-US" dirty="0"/>
              <a:t>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90071-FEC2-0EFC-6BE1-566D4801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30" y="1074841"/>
            <a:ext cx="2987299" cy="20057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07D4FA-1E03-9DDD-B6F5-134C66E5C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625" y="3429000"/>
            <a:ext cx="2487384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1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E139AD-7421-F47F-465A-384B200B5E8B}"/>
              </a:ext>
            </a:extLst>
          </p:cNvPr>
          <p:cNvSpPr txBox="1"/>
          <p:nvPr/>
        </p:nvSpPr>
        <p:spPr>
          <a:xfrm>
            <a:off x="436880" y="660400"/>
            <a:ext cx="108102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UPPERCASE KEYWORDS</a:t>
            </a:r>
          </a:p>
          <a:p>
            <a:endParaRPr lang="en-US" dirty="0"/>
          </a:p>
          <a:p>
            <a:r>
              <a:rPr lang="en-US" dirty="0"/>
              <a:t>--Instead of </a:t>
            </a:r>
          </a:p>
          <a:p>
            <a:endParaRPr lang="en-US" dirty="0"/>
          </a:p>
          <a:p>
            <a:r>
              <a:rPr lang="en-US" dirty="0"/>
              <a:t>Select Name</a:t>
            </a:r>
          </a:p>
          <a:p>
            <a:r>
              <a:rPr lang="en-US" dirty="0"/>
              <a:t>From Employee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--Use</a:t>
            </a:r>
          </a:p>
          <a:p>
            <a:endParaRPr lang="en-US" dirty="0"/>
          </a:p>
          <a:p>
            <a:r>
              <a:rPr lang="en-US" dirty="0"/>
              <a:t>SELECT Name</a:t>
            </a:r>
          </a:p>
          <a:p>
            <a:r>
              <a:rPr lang="en-US" dirty="0"/>
              <a:t>FROM  Employee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B414C-CCAB-36DC-F184-2C00CAA58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630" y="1286969"/>
            <a:ext cx="2987299" cy="20057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C65C9F-C8AC-7A41-139F-96B890631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45" y="3728719"/>
            <a:ext cx="2487384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1379</TotalTime>
  <Words>288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How To write SQL code as a professional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SQL code as a professional</dc:title>
  <dc:creator>Manchala, Apoorva</dc:creator>
  <cp:lastModifiedBy>Manchala, Apoorva</cp:lastModifiedBy>
  <cp:revision>4</cp:revision>
  <dcterms:created xsi:type="dcterms:W3CDTF">2023-07-16T18:48:37Z</dcterms:created>
  <dcterms:modified xsi:type="dcterms:W3CDTF">2023-07-17T17:48:34Z</dcterms:modified>
</cp:coreProperties>
</file>