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8" d="100"/>
          <a:sy n="68" d="100"/>
        </p:scale>
        <p:origin x="14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0A2111-5FD8-49FE-9046-C5FCDBB97484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CDF2E8-0C29-4676-99BE-BCC6B4238172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lenovo\Desktop\Pitch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63929"/>
          </a:xfrm>
          <a:prstGeom prst="rect">
            <a:avLst/>
          </a:prstGeom>
          <a:noFill/>
        </p:spPr>
      </p:pic>
      <p:pic>
        <p:nvPicPr>
          <p:cNvPr id="1027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57166"/>
            <a:ext cx="1422339" cy="102304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138D08-745C-4131-8034-4A50BC1147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63019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2571744"/>
            <a:ext cx="6572296" cy="11430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flipV="1">
            <a:off x="457200" y="6324600"/>
            <a:ext cx="2114536" cy="533400"/>
          </a:xfrm>
        </p:spPr>
        <p:txBody>
          <a:bodyPr/>
          <a:lstStyle/>
          <a:p>
            <a:pPr>
              <a:buNone/>
            </a:pPr>
            <a:endParaRPr lang="fr-FR" dirty="0"/>
          </a:p>
        </p:txBody>
      </p:sp>
      <p:pic>
        <p:nvPicPr>
          <p:cNvPr id="2052" name="Picture 4" descr="C:\Users\lenovo\Desktop\ob_5a5621_startup-pitch-deck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71602" y="0"/>
            <a:ext cx="10429948" cy="723307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6714" y="3000372"/>
            <a:ext cx="881728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WHY  YOU NEED TO PITCH?</a:t>
            </a:r>
          </a:p>
        </p:txBody>
      </p:sp>
      <p:pic>
        <p:nvPicPr>
          <p:cNvPr id="8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57166"/>
            <a:ext cx="1422339" cy="1023040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E97FA8-F156-4525-B3E7-5A395AD635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63019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Users\lenovo\Desktop\how to pit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57420" y="0"/>
            <a:ext cx="12215898" cy="686662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5984" y="2357430"/>
            <a:ext cx="48176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How to Pitch ?</a:t>
            </a:r>
          </a:p>
        </p:txBody>
      </p:sp>
      <p:pic>
        <p:nvPicPr>
          <p:cNvPr id="6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57166"/>
            <a:ext cx="1422339" cy="102304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9649AF-D438-45C0-8796-2453D9052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63019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C:\Users\lenovo\Desktop\golden_circl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200"/>
          </a:xfrm>
          <a:prstGeom prst="rect">
            <a:avLst/>
          </a:prstGeom>
          <a:noFill/>
        </p:spPr>
      </p:pic>
      <p:pic>
        <p:nvPicPr>
          <p:cNvPr id="5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57166"/>
            <a:ext cx="1422339" cy="102304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486D98-9071-44B4-B312-BBB3380975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63019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C:\Users\lenovo\Desktop\Golden Cir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57288" y="0"/>
            <a:ext cx="10501386" cy="6858890"/>
          </a:xfrm>
          <a:prstGeom prst="rect">
            <a:avLst/>
          </a:prstGeom>
          <a:noFill/>
        </p:spPr>
      </p:pic>
      <p:pic>
        <p:nvPicPr>
          <p:cNvPr id="5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85728"/>
            <a:ext cx="1422339" cy="102304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6D1E5A-4C66-4277-B5F0-E744AAE902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63019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C:\Users\lenovo\Desktop\pitching-startups-voting-slid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2974" y="0"/>
            <a:ext cx="10567069" cy="69520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5720" y="2714620"/>
            <a:ext cx="82573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latin typeface="Aparajita" pitchFamily="34" charset="0"/>
                <a:cs typeface="Aparajita" pitchFamily="34" charset="0"/>
              </a:rPr>
              <a:t>3</a:t>
            </a:r>
            <a:r>
              <a:rPr lang="fr-FR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KEYS FOR A BEST PITCH</a:t>
            </a:r>
          </a:p>
        </p:txBody>
      </p:sp>
      <p:pic>
        <p:nvPicPr>
          <p:cNvPr id="6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57166"/>
            <a:ext cx="1422339" cy="1023040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D0B41B-3324-4432-B52D-5FC65EE4E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01208"/>
            <a:ext cx="163019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C:\Users\lenovo\Desktop\thankyo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-334470"/>
            <a:ext cx="9286908" cy="7246833"/>
          </a:xfrm>
          <a:prstGeom prst="rect">
            <a:avLst/>
          </a:prstGeom>
          <a:noFill/>
        </p:spPr>
      </p:pic>
      <p:pic>
        <p:nvPicPr>
          <p:cNvPr id="5" name="Picture 3" descr="C:\Users\lenovo\Downloads\opportunities_Logo-RC1-B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5643578"/>
            <a:ext cx="1422339" cy="102304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C31D37-88FF-4E63-B1B6-87B3ABD2AD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-334469"/>
            <a:ext cx="2705050" cy="21815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</TotalTime>
  <Words>16</Words>
  <Application>Microsoft Office PowerPoint</Application>
  <PresentationFormat>Affichage à l'écran (4:3)</PresentationFormat>
  <Paragraphs>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Aparajita</vt:lpstr>
      <vt:lpstr>Calibri</vt:lpstr>
      <vt:lpstr>Constantia</vt:lpstr>
      <vt:lpstr>Wingdings 2</vt:lpstr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10</cp:revision>
  <dcterms:created xsi:type="dcterms:W3CDTF">2018-04-20T13:01:54Z</dcterms:created>
  <dcterms:modified xsi:type="dcterms:W3CDTF">2018-04-20T14:30:27Z</dcterms:modified>
</cp:coreProperties>
</file>