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handoutMasterIdLst>
    <p:handoutMasterId r:id="rId7"/>
  </p:handoutMasterIdLst>
  <p:sldIdLst>
    <p:sldId id="270" r:id="rId2"/>
    <p:sldId id="273" r:id="rId3"/>
    <p:sldId id="279" r:id="rId4"/>
    <p:sldId id="274" r:id="rId5"/>
    <p:sldId id="27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7621" autoAdjust="0"/>
  </p:normalViewPr>
  <p:slideViewPr>
    <p:cSldViewPr>
      <p:cViewPr varScale="1">
        <p:scale>
          <a:sx n="88" d="100"/>
          <a:sy n="88" d="100"/>
        </p:scale>
        <p:origin x="120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56" y="-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5B196-432C-41CE-A1F0-E7F3C847F853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8C7A2-540D-4C7C-B5B5-D995413A5A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87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Ch7 </a:t>
            </a:r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1666528" cy="532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/>
              <a:t>7</a:t>
            </a:r>
            <a:r>
              <a:rPr lang="en-US" altLang="zh-CN" sz="2800" dirty="0" smtClean="0"/>
              <a:t>.1 </a:t>
            </a:r>
            <a:endParaRPr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4538138" y="1859154"/>
            <a:ext cx="3960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7</a:t>
            </a:r>
            <a:r>
              <a:rPr lang="en-US" altLang="zh-CN" sz="2800" dirty="0" smtClean="0"/>
              <a:t>.2</a:t>
            </a: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single-subscripted</a:t>
            </a: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run time</a:t>
            </a: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dynamic </a:t>
            </a: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multi-dimensional</a:t>
            </a: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Sorting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142801" y="2132856"/>
            <a:ext cx="21602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 startAt="6"/>
            </a:pPr>
            <a:r>
              <a:rPr lang="en-US" altLang="zh-CN" sz="2800" dirty="0" smtClean="0"/>
              <a:t>T </a:t>
            </a:r>
            <a:endParaRPr lang="en-US" altLang="zh-CN" sz="2800" dirty="0"/>
          </a:p>
          <a:p>
            <a:pPr marL="514350" indent="-514350">
              <a:buFont typeface="+mj-lt"/>
              <a:buAutoNum type="alphaLcParenR" startAt="6"/>
            </a:pPr>
            <a:r>
              <a:rPr lang="en-US" altLang="zh-CN" sz="2800" dirty="0"/>
              <a:t>T </a:t>
            </a:r>
          </a:p>
          <a:p>
            <a:pPr marL="514350" indent="-514350">
              <a:buFont typeface="+mj-lt"/>
              <a:buAutoNum type="alphaLcParenR" startAt="6"/>
            </a:pPr>
            <a:r>
              <a:rPr lang="en-US" altLang="zh-CN" sz="2800" dirty="0"/>
              <a:t>T</a:t>
            </a:r>
          </a:p>
          <a:p>
            <a:pPr marL="514350" indent="-514350">
              <a:buFont typeface="+mj-lt"/>
              <a:buAutoNum type="alphaLcParenR" startAt="6"/>
            </a:pPr>
            <a:r>
              <a:rPr lang="en-US" altLang="zh-CN" sz="2800" dirty="0" smtClean="0"/>
              <a:t>F</a:t>
            </a:r>
          </a:p>
          <a:p>
            <a:pPr marL="514350" indent="-514350">
              <a:buFont typeface="+mj-lt"/>
              <a:buAutoNum type="alphaLcParenR" startAt="6"/>
            </a:pPr>
            <a:r>
              <a:rPr lang="en-US" altLang="zh-CN" sz="2800" dirty="0" smtClean="0"/>
              <a:t>F</a:t>
            </a:r>
          </a:p>
          <a:p>
            <a:pPr marL="514350" indent="-514350">
              <a:buFont typeface="+mj-lt"/>
              <a:buAutoNum type="alphaLcParenR" startAt="6"/>
            </a:pPr>
            <a:r>
              <a:rPr lang="en-US" altLang="zh-CN" sz="2800" dirty="0" smtClean="0"/>
              <a:t>F</a:t>
            </a:r>
          </a:p>
          <a:p>
            <a:pPr marL="514350" indent="-514350">
              <a:buFont typeface="+mj-lt"/>
              <a:buAutoNum type="alphaLcParenR" startAt="6"/>
            </a:pPr>
            <a:r>
              <a:rPr lang="en-US" altLang="zh-CN" sz="2800" dirty="0"/>
              <a:t>T</a:t>
            </a:r>
          </a:p>
          <a:p>
            <a:pPr marL="514350" indent="-514350">
              <a:buFont typeface="+mj-lt"/>
              <a:buAutoNum type="alphaLcParenR" startAt="6"/>
            </a:pP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57200" y="2132856"/>
            <a:ext cx="14505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T 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F </a:t>
            </a: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F</a:t>
            </a:r>
            <a:r>
              <a:rPr lang="en-US" altLang="zh-CN" sz="2800" dirty="0" smtClean="0"/>
              <a:t> </a:t>
            </a: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F 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T</a:t>
            </a:r>
          </a:p>
          <a:p>
            <a:r>
              <a:rPr lang="en-US" altLang="zh-CN" sz="2800" dirty="0" smtClean="0"/>
              <a:t> 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320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Ch7 </a:t>
            </a:r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88024" y="1700808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7.14 </a:t>
            </a:r>
          </a:p>
          <a:p>
            <a:r>
              <a:rPr lang="en-US" altLang="zh-CN" sz="2800" dirty="0" smtClean="0"/>
              <a:t>15</a:t>
            </a:r>
            <a:endParaRPr lang="en-US" altLang="zh-CN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5626968" cy="46863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7.6</a:t>
            </a:r>
          </a:p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void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row,col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array[5][5];</a:t>
            </a:r>
          </a:p>
          <a:p>
            <a:pPr marL="0" indent="0">
              <a:buNone/>
            </a:pPr>
            <a:r>
              <a:rPr lang="en-US" altLang="zh-CN" dirty="0"/>
              <a:t>	for(row=0;row&lt;5;row++){</a:t>
            </a:r>
          </a:p>
          <a:p>
            <a:pPr marL="0" indent="0">
              <a:buNone/>
            </a:pPr>
            <a:r>
              <a:rPr lang="en-US" altLang="zh-CN" dirty="0"/>
              <a:t>		for(col=0;col&lt;5;col++){</a:t>
            </a:r>
          </a:p>
          <a:p>
            <a:pPr marL="0" indent="0">
              <a:buNone/>
            </a:pPr>
            <a:r>
              <a:rPr lang="en-US" altLang="zh-CN" dirty="0"/>
              <a:t>			if(col==row)</a:t>
            </a:r>
          </a:p>
          <a:p>
            <a:pPr marL="0" indent="0">
              <a:buNone/>
            </a:pPr>
            <a:r>
              <a:rPr lang="en-US" altLang="zh-CN" dirty="0"/>
              <a:t>				array[row][col]=1;</a:t>
            </a:r>
          </a:p>
          <a:p>
            <a:pPr marL="0" indent="0">
              <a:buNone/>
            </a:pPr>
            <a:r>
              <a:rPr lang="en-US" altLang="zh-CN" dirty="0"/>
              <a:t>			else </a:t>
            </a:r>
          </a:p>
          <a:p>
            <a:pPr marL="0" indent="0">
              <a:buNone/>
            </a:pPr>
            <a:r>
              <a:rPr lang="en-US" altLang="zh-CN" dirty="0"/>
              <a:t>				array[row][col]=0;</a:t>
            </a:r>
          </a:p>
          <a:p>
            <a:pPr marL="0" indent="0">
              <a:buNone/>
            </a:pPr>
            <a:r>
              <a:rPr lang="en-US" altLang="zh-CN" dirty="0"/>
              <a:t>		}//End of for</a:t>
            </a:r>
          </a:p>
          <a:p>
            <a:pPr marL="0" indent="0">
              <a:buNone/>
            </a:pPr>
            <a:r>
              <a:rPr lang="en-US" altLang="zh-CN" dirty="0"/>
              <a:t>	}//End of for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</a:p>
          <a:p>
            <a:pPr marL="0" indent="0">
              <a:buNone/>
            </a:pPr>
            <a:r>
              <a:rPr lang="en-US" altLang="zh-CN" dirty="0"/>
              <a:t>}//End of main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53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Ch8 </a:t>
            </a:r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1666528" cy="532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/>
              <a:t>8</a:t>
            </a:r>
            <a:r>
              <a:rPr lang="en-US" altLang="zh-CN" sz="2800" dirty="0" smtClean="0"/>
              <a:t>.1 </a:t>
            </a:r>
            <a:endParaRPr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4538138" y="1859154"/>
            <a:ext cx="39604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8</a:t>
            </a:r>
            <a:r>
              <a:rPr lang="en-US" altLang="zh-CN" sz="2800" dirty="0" smtClean="0"/>
              <a:t>.2</a:t>
            </a: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%[..]</a:t>
            </a: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err="1" smtClean="0"/>
              <a:t>strcpy</a:t>
            </a: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&lt;</a:t>
            </a:r>
            <a:r>
              <a:rPr lang="en-US" altLang="zh-CN" sz="2800" dirty="0" err="1" smtClean="0"/>
              <a:t>stdlib.h</a:t>
            </a:r>
            <a:r>
              <a:rPr lang="en-US" altLang="zh-CN" sz="2800" dirty="0" smtClean="0"/>
              <a:t>&gt;</a:t>
            </a: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gets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err="1" smtClean="0"/>
              <a:t>strlen</a:t>
            </a:r>
            <a:endParaRPr lang="en-US" altLang="zh-CN" sz="28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err="1" smtClean="0"/>
              <a:t>strstr</a:t>
            </a:r>
            <a:endParaRPr lang="en-US" altLang="zh-CN" sz="28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err="1" smtClean="0"/>
              <a:t>qsort</a:t>
            </a:r>
            <a:endParaRPr lang="en-US" altLang="zh-CN" sz="28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s1, s2</a:t>
            </a: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puts</a:t>
            </a: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142801" y="2132856"/>
            <a:ext cx="2160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 startAt="9"/>
            </a:pPr>
            <a:r>
              <a:rPr lang="en-US" altLang="zh-CN" sz="2800" dirty="0" smtClean="0"/>
              <a:t>T</a:t>
            </a:r>
          </a:p>
          <a:p>
            <a:pPr marL="514350" indent="-514350">
              <a:buFont typeface="+mj-lt"/>
              <a:buAutoNum type="alphaLcParenR" startAt="9"/>
            </a:pPr>
            <a:r>
              <a:rPr lang="en-US" altLang="zh-CN" sz="2800" dirty="0" smtClean="0"/>
              <a:t>F</a:t>
            </a:r>
          </a:p>
          <a:p>
            <a:pPr marL="514350" indent="-514350">
              <a:buFont typeface="+mj-lt"/>
              <a:buAutoNum type="alphaLcParenR" startAt="9"/>
            </a:pPr>
            <a:r>
              <a:rPr lang="en-US" altLang="zh-CN" sz="2800" dirty="0" smtClean="0"/>
              <a:t>F</a:t>
            </a:r>
          </a:p>
          <a:p>
            <a:pPr marL="514350" indent="-514350">
              <a:buFont typeface="+mj-lt"/>
              <a:buAutoNum type="alphaLcParenR" startAt="9"/>
            </a:pPr>
            <a:r>
              <a:rPr lang="en-US" altLang="zh-CN" sz="2800" dirty="0" smtClean="0"/>
              <a:t>F</a:t>
            </a:r>
          </a:p>
          <a:p>
            <a:pPr marL="514350" indent="-514350">
              <a:buFont typeface="+mj-lt"/>
              <a:buAutoNum type="alphaLcParenR" startAt="9"/>
            </a:pPr>
            <a:r>
              <a:rPr lang="en-US" altLang="zh-CN" sz="2800" dirty="0" smtClean="0"/>
              <a:t>T</a:t>
            </a:r>
          </a:p>
          <a:p>
            <a:pPr marL="514350" indent="-514350">
              <a:buFont typeface="+mj-lt"/>
              <a:buAutoNum type="alphaLcParenR" startAt="9"/>
            </a:pPr>
            <a:r>
              <a:rPr lang="en-US" altLang="zh-CN" sz="2800" dirty="0" smtClean="0"/>
              <a:t>F</a:t>
            </a:r>
          </a:p>
          <a:p>
            <a:pPr marL="514350" indent="-514350">
              <a:buFont typeface="+mj-lt"/>
              <a:buAutoNum type="alphaLcParenR" startAt="9"/>
            </a:pPr>
            <a:r>
              <a:rPr lang="en-US" altLang="zh-CN" sz="2800" dirty="0"/>
              <a:t>T</a:t>
            </a:r>
            <a:endParaRPr lang="en-US" altLang="zh-CN" sz="2800" dirty="0" smtClean="0"/>
          </a:p>
          <a:p>
            <a:pPr marL="514350" indent="-514350">
              <a:buFont typeface="+mj-lt"/>
              <a:buAutoNum type="alphaLcParenR" startAt="9"/>
            </a:pPr>
            <a:endParaRPr lang="en-US" altLang="zh-CN" sz="2800" dirty="0"/>
          </a:p>
          <a:p>
            <a:pPr marL="514350" indent="-514350">
              <a:buFont typeface="+mj-lt"/>
              <a:buAutoNum type="alphaLcParenR" startAt="9"/>
            </a:pP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57200" y="2132856"/>
            <a:ext cx="14505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F</a:t>
            </a:r>
            <a:r>
              <a:rPr lang="en-US" altLang="zh-CN" sz="2800" dirty="0" smtClean="0"/>
              <a:t> </a:t>
            </a: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 smtClean="0"/>
              <a:t>T </a:t>
            </a: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F</a:t>
            </a:r>
            <a:r>
              <a:rPr lang="en-US" altLang="zh-CN" sz="2800" dirty="0" smtClean="0"/>
              <a:t> </a:t>
            </a: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T</a:t>
            </a:r>
            <a:r>
              <a:rPr lang="en-US" altLang="zh-CN" sz="2800" dirty="0" smtClean="0"/>
              <a:t> </a:t>
            </a: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F</a:t>
            </a:r>
            <a:endParaRPr lang="en-US" altLang="zh-CN" sz="28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T</a:t>
            </a:r>
            <a:endParaRPr lang="en-US" altLang="zh-CN" sz="28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F</a:t>
            </a:r>
            <a:endParaRPr lang="en-US" altLang="zh-CN" sz="2800" dirty="0" smtClean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T</a:t>
            </a:r>
            <a:r>
              <a:rPr lang="en-US" altLang="zh-CN" sz="2800" dirty="0" smtClean="0"/>
              <a:t> 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917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995120" cy="468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8.6 </a:t>
            </a:r>
            <a:endParaRPr lang="en-US" altLang="zh-CN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dirty="0" smtClean="0"/>
              <a:t>The sky is the limit.</a:t>
            </a:r>
            <a:endParaRPr lang="en-US" altLang="zh-CN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dirty="0" smtClean="0"/>
              <a:t>               The </a:t>
            </a:r>
            <a:r>
              <a:rPr lang="en-US" altLang="zh-CN" dirty="0"/>
              <a:t>sky </a:t>
            </a:r>
            <a:r>
              <a:rPr lang="en-US" altLang="zh-CN" dirty="0" smtClean="0"/>
              <a:t>is(</a:t>
            </a:r>
            <a:r>
              <a:rPr lang="zh-CN" altLang="en-US" dirty="0" smtClean="0"/>
              <a:t>前边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个空格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dirty="0" smtClean="0"/>
              <a:t>Error when running.</a:t>
            </a:r>
            <a:endParaRPr lang="en-US" altLang="zh-CN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dirty="0"/>
              <a:t>The sky is </a:t>
            </a:r>
            <a:r>
              <a:rPr lang="en-US" altLang="zh-CN" dirty="0" smtClean="0"/>
              <a:t>the limit</a:t>
            </a:r>
            <a:endParaRPr lang="en-US" altLang="zh-CN" dirty="0"/>
          </a:p>
          <a:p>
            <a:pPr marL="514350" indent="-514350">
              <a:buFont typeface="+mj-lt"/>
              <a:buAutoNum type="alphaLcParenR" startAt="6"/>
            </a:pPr>
            <a:r>
              <a:rPr lang="en-US" altLang="zh-CN" dirty="0"/>
              <a:t>Error when running.</a:t>
            </a:r>
          </a:p>
          <a:p>
            <a:pPr marL="514350" indent="-514350">
              <a:buFont typeface="+mj-lt"/>
              <a:buAutoNum type="alphaLcParenR" startAt="6"/>
            </a:pPr>
            <a:r>
              <a:rPr lang="en-US" altLang="zh-CN" dirty="0" smtClean="0"/>
              <a:t>%</a:t>
            </a:r>
            <a:endParaRPr lang="en-US" altLang="zh-CN" dirty="0"/>
          </a:p>
          <a:p>
            <a:pPr marL="514350" indent="-514350">
              <a:buFont typeface="+mj-lt"/>
              <a:buAutoNum type="alphaLcParenR" startAt="6"/>
            </a:pPr>
            <a:r>
              <a:rPr lang="en-US" altLang="zh-CN" dirty="0" smtClean="0"/>
              <a:t>Syntax error.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E798901-78C0-4A8F-A0F1-A0E4B8BC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Ch8 </a:t>
            </a:r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236296" y="1268760"/>
            <a:ext cx="223224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e)</a:t>
            </a:r>
          </a:p>
          <a:p>
            <a:r>
              <a:rPr lang="en-US" altLang="zh-CN" sz="1600" dirty="0" smtClean="0"/>
              <a:t>84</a:t>
            </a:r>
            <a:endParaRPr lang="en-US" altLang="zh-CN" sz="1600" dirty="0"/>
          </a:p>
          <a:p>
            <a:r>
              <a:rPr lang="en-US" altLang="zh-CN" sz="1600" dirty="0"/>
              <a:t>104</a:t>
            </a:r>
          </a:p>
          <a:p>
            <a:r>
              <a:rPr lang="en-US" altLang="zh-CN" sz="1600" dirty="0"/>
              <a:t>101</a:t>
            </a:r>
          </a:p>
          <a:p>
            <a:r>
              <a:rPr lang="en-US" altLang="zh-CN" sz="1600" dirty="0"/>
              <a:t>32</a:t>
            </a:r>
          </a:p>
          <a:p>
            <a:r>
              <a:rPr lang="en-US" altLang="zh-CN" sz="1600" dirty="0"/>
              <a:t>115</a:t>
            </a:r>
          </a:p>
          <a:p>
            <a:r>
              <a:rPr lang="en-US" altLang="zh-CN" sz="1600" dirty="0"/>
              <a:t>107 </a:t>
            </a:r>
          </a:p>
          <a:p>
            <a:r>
              <a:rPr lang="en-US" altLang="zh-CN" sz="1600" dirty="0"/>
              <a:t>121</a:t>
            </a:r>
          </a:p>
          <a:p>
            <a:r>
              <a:rPr lang="en-US" altLang="zh-CN" sz="1600" dirty="0" smtClean="0"/>
              <a:t>32</a:t>
            </a:r>
          </a:p>
          <a:p>
            <a:r>
              <a:rPr lang="en-US" altLang="zh-CN" sz="1600" dirty="0" smtClean="0"/>
              <a:t>105</a:t>
            </a:r>
          </a:p>
          <a:p>
            <a:r>
              <a:rPr lang="en-US" altLang="zh-CN" sz="1600" dirty="0" smtClean="0"/>
              <a:t>115</a:t>
            </a:r>
          </a:p>
          <a:p>
            <a:r>
              <a:rPr lang="en-US" altLang="zh-CN" sz="1600" dirty="0" smtClean="0"/>
              <a:t>32</a:t>
            </a:r>
          </a:p>
          <a:p>
            <a:r>
              <a:rPr lang="en-US" altLang="zh-CN" sz="1600" dirty="0" smtClean="0"/>
              <a:t>116 </a:t>
            </a:r>
          </a:p>
          <a:p>
            <a:r>
              <a:rPr lang="en-US" altLang="zh-CN" sz="1600" dirty="0" smtClean="0"/>
              <a:t>104</a:t>
            </a:r>
          </a:p>
          <a:p>
            <a:r>
              <a:rPr lang="en-US" altLang="zh-CN" sz="1600" dirty="0" smtClean="0"/>
              <a:t>101</a:t>
            </a:r>
          </a:p>
          <a:p>
            <a:r>
              <a:rPr lang="en-US" altLang="zh-CN" sz="1600" dirty="0" smtClean="0"/>
              <a:t>32</a:t>
            </a:r>
            <a:endParaRPr lang="en-US" altLang="zh-CN" sz="1600" dirty="0"/>
          </a:p>
          <a:p>
            <a:r>
              <a:rPr lang="en-US" altLang="zh-CN" sz="1600" dirty="0"/>
              <a:t>108</a:t>
            </a:r>
          </a:p>
          <a:p>
            <a:r>
              <a:rPr lang="en-US" altLang="zh-CN" sz="1600" dirty="0"/>
              <a:t>105</a:t>
            </a:r>
          </a:p>
          <a:p>
            <a:r>
              <a:rPr lang="en-US" altLang="zh-CN" sz="1600" dirty="0"/>
              <a:t>109</a:t>
            </a:r>
          </a:p>
          <a:p>
            <a:r>
              <a:rPr lang="en-US" altLang="zh-CN" sz="1600" dirty="0"/>
              <a:t>105</a:t>
            </a:r>
          </a:p>
          <a:p>
            <a:r>
              <a:rPr lang="en-US" altLang="zh-CN" sz="1600" dirty="0"/>
              <a:t>116</a:t>
            </a:r>
          </a:p>
          <a:p>
            <a:r>
              <a:rPr lang="en-US" altLang="zh-CN" sz="1600" dirty="0"/>
              <a:t>46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2547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Ch8 </a:t>
            </a:r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8.12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BAN DELHI</a:t>
            </a:r>
            <a:endParaRPr lang="pt-BR" altLang="zh-CN" dirty="0" smtClean="0"/>
          </a:p>
          <a:p>
            <a:pPr marL="0" indent="0">
              <a:buNone/>
            </a:pPr>
            <a:r>
              <a:rPr lang="pt-BR" altLang="zh-CN" dirty="0" smtClean="0"/>
              <a:t>8.13</a:t>
            </a:r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strncmp</a:t>
            </a:r>
            <a:r>
              <a:rPr lang="en-US" altLang="zh-CN" dirty="0" smtClean="0"/>
              <a:t>(s3,s4,2</a:t>
            </a:r>
            <a:r>
              <a:rPr lang="en-US" altLang="zh-CN" dirty="0"/>
              <a:t>)</a:t>
            </a:r>
            <a:r>
              <a:rPr lang="en-US" altLang="zh-CN" dirty="0" smtClean="0"/>
              <a:t>)      -&gt; 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smtClean="0"/>
              <a:t>d",</a:t>
            </a:r>
            <a:r>
              <a:rPr lang="en-US" altLang="zh-CN" dirty="0" err="1"/>
              <a:t>strncmp</a:t>
            </a:r>
            <a:r>
              <a:rPr lang="en-US" altLang="zh-CN" dirty="0"/>
              <a:t>(s3,s4,2</a:t>
            </a:r>
            <a:r>
              <a:rPr lang="en-US" altLang="zh-CN" dirty="0" smtClean="0"/>
              <a:t>));</a:t>
            </a:r>
          </a:p>
          <a:p>
            <a:pPr marL="0" indent="0">
              <a:buNone/>
            </a:pPr>
            <a:r>
              <a:rPr lang="en-US" altLang="zh-CN" dirty="0" smtClean="0"/>
              <a:t>Then the answer is</a:t>
            </a:r>
            <a:endParaRPr lang="pt-BR" altLang="zh-CN" dirty="0" smtClean="0"/>
          </a:p>
          <a:p>
            <a:pPr marL="0" indent="0">
              <a:buNone/>
            </a:pPr>
            <a:r>
              <a:rPr lang="pt-BR" altLang="zh-CN" dirty="0" smtClean="0"/>
              <a:t>0</a:t>
            </a:r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986497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CCE8C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3020</TotalTime>
  <Words>149</Words>
  <Application>Microsoft Office PowerPoint</Application>
  <PresentationFormat>全屏显示(4:3)</PresentationFormat>
  <Paragraphs>106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黑体</vt:lpstr>
      <vt:lpstr>宋体</vt:lpstr>
      <vt:lpstr>微软雅黑</vt:lpstr>
      <vt:lpstr>Arial</vt:lpstr>
      <vt:lpstr>Calibri</vt:lpstr>
      <vt:lpstr>Franklin Gothic Book</vt:lpstr>
      <vt:lpstr>Franklin Gothic Medium</vt:lpstr>
      <vt:lpstr>Wingdings 2</vt:lpstr>
      <vt:lpstr>暗香扑面</vt:lpstr>
      <vt:lpstr>Ch7 Exercises</vt:lpstr>
      <vt:lpstr>Ch7 Exercise</vt:lpstr>
      <vt:lpstr>Ch8 Exercises</vt:lpstr>
      <vt:lpstr>Ch8 Exercise</vt:lpstr>
      <vt:lpstr>Ch8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ANSI C</dc:title>
  <dc:creator>Bingyi Hu</dc:creator>
  <cp:lastModifiedBy>china</cp:lastModifiedBy>
  <cp:revision>102</cp:revision>
  <dcterms:created xsi:type="dcterms:W3CDTF">2016-09-02T08:25:55Z</dcterms:created>
  <dcterms:modified xsi:type="dcterms:W3CDTF">2018-11-28T07:53:52Z</dcterms:modified>
</cp:coreProperties>
</file>