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C77EF-2937-47E3-9878-F353C51B9F0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E043-A928-4A12-A976-2B9AD280D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4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E043-A928-4A12-A976-2B9AD280D2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7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DEBE-82E1-40D3-B22B-FF8509DE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820D0-0268-430A-8247-81FB45F18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5E414-128C-41A8-AF9E-FA15B0C8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E9795-69C4-437A-8DD5-5DE2154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69E1B-570C-4CA3-B208-BDEC2DA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7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D447-D697-4D95-8FAD-86DD73E4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A01D1-9557-4D77-A435-8087C064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7A91-F89B-41D4-BF90-2161917B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9552-9DFC-462D-A1A4-93D46516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AF85-00E9-4EE0-A28F-8F139834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D8967B-52E0-4C3B-B01E-1CD368D66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CC235-1731-46C0-AC61-4C6A2A19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89CC-D85D-4838-9319-68D3D91D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27DBF-4C62-49AA-B19D-E629E90D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E49D4-352B-4E1C-B521-0D8A98D4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D58B-C729-4949-A2FF-E9E7E79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D09F1-8421-401B-985E-3BA37333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65AAB-D742-49BB-A73F-039E196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DEE1D-45B5-4A9E-B4B7-7EBAA478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C3D94-CD2F-4C4D-8AF3-F9933C89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3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4B22A-DBA3-4BEC-A0DD-9DAAA19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2C275-2763-4E1E-9942-C214D84E4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7A9B2-F887-466B-A0F2-7D99189E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7A1D-414C-46E4-BFB9-D8612748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DA5D5-E950-498A-A0EA-7A841BC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0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472A-01C7-451D-B2BD-D0144E92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D4234-CA85-458E-A498-038E31CF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FF493-D3D1-493B-BD21-F1429EE6E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19097-9817-4BA7-A28B-A689EE76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1ADBA-C11E-4262-892F-6F23E6E9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77084-5562-402B-ABA8-FCADD68B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97903-8B38-4DEF-89B4-D6836145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9E77E-B1C6-4691-9999-79027AB0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002FD-2B9F-479F-A1C1-F125260F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F9658B-3F38-40ED-85C6-F6A49877C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6484-ABEB-4850-AEF9-8673F6D5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5A814-9AC7-4A32-93E5-BFBA597F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16ABE2-0430-46C0-9BE2-649B9576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1DD65-2665-4BAE-BE84-9F02C89F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C2C37-3604-455B-894B-85EFA94B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72E615-BAAB-408F-A8E0-652319FA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CA50A-5112-4AE9-B23C-31374A95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FD1C87-0C2F-431C-83EC-B2071A3B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2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8A320A-D54D-49DC-9233-3582A359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98EC8-3D7D-4F17-9C42-6B221390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DA04F-B67D-4D70-943A-A775173F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0D73-DC80-4D01-A3C8-B98CD372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8FFED-2B12-4CB3-802B-8E79D30C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3E847-3555-447B-A168-5E6FAB05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BD22D-E74A-461D-AE50-2715379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77A1E-F391-4110-9418-D0B59F9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B9B34-8241-4BBD-9C9C-5B02408E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7405-A75E-4791-A3BF-0212A6DA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1F753-D15D-4A0D-9923-F752AD3D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B20F4-F516-4FA1-A155-7DD2C605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9CE3C-C8BB-40C3-9C47-93457F3E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DA18C-17AF-45E1-8F32-2429DA99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AB981-2D87-4CC2-875A-86CB02E1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F51B5-3688-4BBE-82DF-F9353F96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946CC-7A2E-4121-BC05-32C76CC6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F41FF-6EEE-4477-B77D-5B4F209E4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F27E-A0C9-4EA7-AE6F-93E7973D4BE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795DC-3552-41FB-AE22-18780B6E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46E8-9C7A-478E-9093-609B11700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6A4B-BAEB-484C-85D0-4A553A46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716D65-F3E7-47D7-9EDD-07BBA3BE69E8}"/>
              </a:ext>
            </a:extLst>
          </p:cNvPr>
          <p:cNvGrpSpPr/>
          <p:nvPr/>
        </p:nvGrpSpPr>
        <p:grpSpPr>
          <a:xfrm>
            <a:off x="222379" y="385873"/>
            <a:ext cx="11747241" cy="5327779"/>
            <a:chOff x="222379" y="385873"/>
            <a:chExt cx="11747241" cy="532777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D442E4C-617A-44AB-B7E9-259C68063F9A}"/>
                </a:ext>
              </a:extLst>
            </p:cNvPr>
            <p:cNvSpPr/>
            <p:nvPr/>
          </p:nvSpPr>
          <p:spPr>
            <a:xfrm>
              <a:off x="222379" y="385873"/>
              <a:ext cx="11747241" cy="532777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1D5D8E4-4A1A-45D8-98F9-7BBDD913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093" y="1382261"/>
              <a:ext cx="6669814" cy="1425269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3996DB8-2141-4DA9-A628-D1E5DF4151FC}"/>
                </a:ext>
              </a:extLst>
            </p:cNvPr>
            <p:cNvGrpSpPr/>
            <p:nvPr/>
          </p:nvGrpSpPr>
          <p:grpSpPr>
            <a:xfrm>
              <a:off x="873802" y="3049763"/>
              <a:ext cx="10444396" cy="2001416"/>
              <a:chOff x="112111" y="3267075"/>
              <a:chExt cx="12011795" cy="216334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FC2DE19-C6DE-4E06-8975-CD2AF05AC4B3}"/>
                  </a:ext>
                </a:extLst>
              </p:cNvPr>
              <p:cNvPicPr/>
              <p:nvPr/>
            </p:nvPicPr>
            <p:blipFill rotWithShape="1">
              <a:blip r:embed="rId3"/>
              <a:srcRect b="9772"/>
              <a:stretch/>
            </p:blipFill>
            <p:spPr>
              <a:xfrm>
                <a:off x="3737322" y="3273200"/>
                <a:ext cx="3929973" cy="1504074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B281771-B014-4CFD-8C01-9F892C880768}"/>
                  </a:ext>
                </a:extLst>
              </p:cNvPr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369"/>
              <a:stretch/>
            </p:blipFill>
            <p:spPr>
              <a:xfrm>
                <a:off x="112111" y="4513166"/>
                <a:ext cx="3515487" cy="917249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3F5B13F-AFCA-480F-B53C-B3C59F7E3800}"/>
                  </a:ext>
                </a:extLst>
              </p:cNvPr>
              <p:cNvPicPr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494"/>
              <a:stretch/>
            </p:blipFill>
            <p:spPr>
              <a:xfrm>
                <a:off x="112111" y="3267075"/>
                <a:ext cx="3515487" cy="91724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7DAF184-A156-4389-AA96-E3275D57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700"/>
              <a:stretch/>
            </p:blipFill>
            <p:spPr>
              <a:xfrm>
                <a:off x="3737321" y="4880702"/>
                <a:ext cx="3929973" cy="54971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159C57F8-AF4E-49C0-8E3E-A028EEACE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7019" y="3267075"/>
                <a:ext cx="4346887" cy="2163340"/>
              </a:xfrm>
              <a:prstGeom prst="rect">
                <a:avLst/>
              </a:prstGeom>
            </p:spPr>
          </p:pic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7E86B0-E281-44E2-A8C1-7067188B358B}"/>
                </a:ext>
              </a:extLst>
            </p:cNvPr>
            <p:cNvSpPr/>
            <p:nvPr/>
          </p:nvSpPr>
          <p:spPr>
            <a:xfrm>
              <a:off x="4043994" y="458931"/>
              <a:ext cx="41040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Detail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43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D442E4C-617A-44AB-B7E9-259C68063F9A}"/>
              </a:ext>
            </a:extLst>
          </p:cNvPr>
          <p:cNvSpPr/>
          <p:nvPr/>
        </p:nvSpPr>
        <p:spPr>
          <a:xfrm>
            <a:off x="222379" y="385873"/>
            <a:ext cx="11747241" cy="53277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7E86B0-E281-44E2-A8C1-7067188B358B}"/>
              </a:ext>
            </a:extLst>
          </p:cNvPr>
          <p:cNvSpPr/>
          <p:nvPr/>
        </p:nvSpPr>
        <p:spPr>
          <a:xfrm>
            <a:off x="4262807" y="458931"/>
            <a:ext cx="366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63DAB0-9B04-45FA-BDD7-B2FA38C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32" y="1986320"/>
            <a:ext cx="5252936" cy="26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7A2D5A-0120-4595-991E-0E1F67560061}"/>
              </a:ext>
            </a:extLst>
          </p:cNvPr>
          <p:cNvGrpSpPr/>
          <p:nvPr/>
        </p:nvGrpSpPr>
        <p:grpSpPr>
          <a:xfrm>
            <a:off x="222379" y="385873"/>
            <a:ext cx="11747241" cy="5327779"/>
            <a:chOff x="222379" y="385873"/>
            <a:chExt cx="11747241" cy="532777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D442E4C-617A-44AB-B7E9-259C68063F9A}"/>
                </a:ext>
              </a:extLst>
            </p:cNvPr>
            <p:cNvSpPr/>
            <p:nvPr/>
          </p:nvSpPr>
          <p:spPr>
            <a:xfrm>
              <a:off x="222379" y="385873"/>
              <a:ext cx="11747241" cy="532777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7E86B0-E281-44E2-A8C1-7067188B358B}"/>
                </a:ext>
              </a:extLst>
            </p:cNvPr>
            <p:cNvSpPr/>
            <p:nvPr/>
          </p:nvSpPr>
          <p:spPr>
            <a:xfrm>
              <a:off x="4018990" y="458931"/>
              <a:ext cx="41540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Borrow Book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944E30-95C0-44A6-B705-7ED3CB3E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510927"/>
            <a:ext cx="3752268" cy="559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68E4D3-5D48-4D90-8492-9F869D883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9"/>
          <a:stretch/>
        </p:blipFill>
        <p:spPr>
          <a:xfrm>
            <a:off x="426720" y="4300791"/>
            <a:ext cx="3752268" cy="451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2A652D-CE62-4816-967B-F9E15BCB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/>
          <a:stretch/>
        </p:blipFill>
        <p:spPr>
          <a:xfrm>
            <a:off x="4288647" y="4275360"/>
            <a:ext cx="3621821" cy="4739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2E275D-A0A2-4952-904B-995313875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"/>
          <a:stretch/>
        </p:blipFill>
        <p:spPr>
          <a:xfrm>
            <a:off x="4288647" y="3510926"/>
            <a:ext cx="3621821" cy="6521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D46200-CC43-4481-A044-A790873EE4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/>
          <a:stretch/>
        </p:blipFill>
        <p:spPr>
          <a:xfrm>
            <a:off x="3400085" y="1508224"/>
            <a:ext cx="5391830" cy="15933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A721FA-45A3-4B26-9B66-699552FA7E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"/>
          <a:stretch/>
        </p:blipFill>
        <p:spPr>
          <a:xfrm>
            <a:off x="8052078" y="3510926"/>
            <a:ext cx="3775932" cy="12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D442E4C-617A-44AB-B7E9-259C68063F9A}"/>
              </a:ext>
            </a:extLst>
          </p:cNvPr>
          <p:cNvSpPr/>
          <p:nvPr/>
        </p:nvSpPr>
        <p:spPr>
          <a:xfrm>
            <a:off x="222378" y="385873"/>
            <a:ext cx="11747241" cy="513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7E86B0-E281-44E2-A8C1-7067188B358B}"/>
              </a:ext>
            </a:extLst>
          </p:cNvPr>
          <p:cNvSpPr/>
          <p:nvPr/>
        </p:nvSpPr>
        <p:spPr>
          <a:xfrm>
            <a:off x="4089681" y="458931"/>
            <a:ext cx="4012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879A5C-1A66-43AC-89B7-27437EC5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68" y="1629325"/>
            <a:ext cx="5943463" cy="1219501"/>
          </a:xfrm>
          <a:prstGeom prst="rect">
            <a:avLst/>
          </a:prstGeom>
        </p:spPr>
      </p:pic>
      <p:pic>
        <p:nvPicPr>
          <p:cNvPr id="1025" name="Picture 1" descr="C:\Users\Teacher.Sang\Documents\Tencent Files\963604591\Image\C2C\NS]E8~JDTY1AJ84BYU9OXHG.png">
            <a:extLst>
              <a:ext uri="{FF2B5EF4-FFF2-40B4-BE49-F238E27FC236}">
                <a16:creationId xmlns:a16="http://schemas.microsoft.com/office/drawing/2014/main" id="{0525299A-C3C1-47DC-BAEE-1EAF0F707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8" y="4126062"/>
            <a:ext cx="5143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40F42A-0C33-4417-96C7-824CFEC61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8" y="3223416"/>
            <a:ext cx="5143500" cy="869532"/>
          </a:xfrm>
          <a:prstGeom prst="rect">
            <a:avLst/>
          </a:prstGeom>
        </p:spPr>
      </p:pic>
      <p:pic>
        <p:nvPicPr>
          <p:cNvPr id="1026" name="Picture 2" descr="C:\Users\Teacher.Sang\Documents\Tencent Files\963604591\Image\C2C\(U`7N`YG{JPS4TBOC5UC%WD.png">
            <a:extLst>
              <a:ext uri="{FF2B5EF4-FFF2-40B4-BE49-F238E27FC236}">
                <a16:creationId xmlns:a16="http://schemas.microsoft.com/office/drawing/2014/main" id="{DC51AE68-7A4D-4328-9CFD-AD8BEB10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21" y="3223416"/>
            <a:ext cx="5487761" cy="7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.Sang\Documents\Tencent Files\963604591\Image\C2C\IBEZWM@SRB4GH(FP~IQKYDE.png">
            <a:extLst>
              <a:ext uri="{FF2B5EF4-FFF2-40B4-BE49-F238E27FC236}">
                <a16:creationId xmlns:a16="http://schemas.microsoft.com/office/drawing/2014/main" id="{DBEF0E56-FD47-4D0A-BC1B-B23169AC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21" y="4126062"/>
            <a:ext cx="5487761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D442E4C-617A-44AB-B7E9-259C68063F9A}"/>
              </a:ext>
            </a:extLst>
          </p:cNvPr>
          <p:cNvSpPr/>
          <p:nvPr/>
        </p:nvSpPr>
        <p:spPr>
          <a:xfrm>
            <a:off x="222375" y="385873"/>
            <a:ext cx="11747241" cy="513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7E86B0-E281-44E2-A8C1-7067188B358B}"/>
              </a:ext>
            </a:extLst>
          </p:cNvPr>
          <p:cNvSpPr/>
          <p:nvPr/>
        </p:nvSpPr>
        <p:spPr>
          <a:xfrm>
            <a:off x="4031970" y="481692"/>
            <a:ext cx="412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B68AB-B1D2-4471-BA38-2FCD203E1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3" y="3725480"/>
            <a:ext cx="3946479" cy="1309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8F4599-583A-4D04-ADBF-0C07D66B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28" y="3725480"/>
            <a:ext cx="3907191" cy="1309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2D05CD-A7DE-43AA-8E59-30A80E576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80" y="1455080"/>
            <a:ext cx="3814630" cy="19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 haotian</dc:creator>
  <cp:lastModifiedBy>sang haotian</cp:lastModifiedBy>
  <cp:revision>9</cp:revision>
  <dcterms:created xsi:type="dcterms:W3CDTF">2018-12-21T12:25:53Z</dcterms:created>
  <dcterms:modified xsi:type="dcterms:W3CDTF">2018-12-21T13:22:06Z</dcterms:modified>
</cp:coreProperties>
</file>