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handoutMasterIdLst>
    <p:handoutMasterId r:id="rId9"/>
  </p:handoutMasterIdLst>
  <p:sldIdLst>
    <p:sldId id="273" r:id="rId2"/>
    <p:sldId id="275" r:id="rId3"/>
    <p:sldId id="276" r:id="rId4"/>
    <p:sldId id="274" r:id="rId5"/>
    <p:sldId id="270" r:id="rId6"/>
    <p:sldId id="272" r:id="rId7"/>
    <p:sldId id="27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21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56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5B196-432C-41CE-A1F0-E7F3C847F853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8C7A2-540D-4C7C-B5B5-D995413A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 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686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5.3 </a:t>
            </a:r>
          </a:p>
          <a:p>
            <a:pPr marL="0" indent="0">
              <a:buNone/>
            </a:pPr>
            <a:r>
              <a:rPr lang="en-US" altLang="zh-CN" dirty="0" smtClean="0"/>
              <a:t>(a)</a:t>
            </a:r>
          </a:p>
          <a:p>
            <a:pPr marL="0" indent="0">
              <a:buNone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== z &amp;&amp; y&gt;0)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 ”);</a:t>
            </a:r>
          </a:p>
          <a:p>
            <a:pPr marL="0" indent="0">
              <a:buNone/>
            </a:pPr>
            <a:r>
              <a:rPr lang="en-US" altLang="zh-CN" dirty="0" smtClean="0"/>
              <a:t>(b) </a:t>
            </a:r>
          </a:p>
          <a:p>
            <a:pPr marL="0" indent="0">
              <a:buNone/>
            </a:pPr>
            <a:r>
              <a:rPr lang="en-US" altLang="zh-CN" dirty="0" smtClean="0"/>
              <a:t>if(code &gt; 1)</a:t>
            </a:r>
          </a:p>
          <a:p>
            <a:pPr marL="0" indent="0">
              <a:buNone/>
            </a:pPr>
            <a:r>
              <a:rPr lang="en-US" altLang="zh-CN" dirty="0" smtClean="0"/>
              <a:t>     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en-US" altLang="zh-CN" dirty="0" smtClean="0"/>
              <a:t>    a=0;</a:t>
            </a:r>
          </a:p>
          <a:p>
            <a:pPr marL="0" indent="0">
              <a:buNone/>
            </a:pPr>
            <a:r>
              <a:rPr lang="en-US" altLang="zh-CN" dirty="0" smtClean="0"/>
              <a:t>(c)</a:t>
            </a:r>
          </a:p>
          <a:p>
            <a:pPr marL="0" indent="0">
              <a:buNone/>
            </a:pPr>
            <a:r>
              <a:rPr lang="en-US" altLang="zh-CN" dirty="0" smtClean="0"/>
              <a:t>if(p&lt;0 || q&lt;0)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prinf</a:t>
            </a:r>
            <a:r>
              <a:rPr lang="en-US" altLang="zh-CN" dirty="0" smtClean="0"/>
              <a:t>(“ sign is </a:t>
            </a:r>
            <a:r>
              <a:rPr lang="en-US" altLang="zh-CN" dirty="0" err="1" smtClean="0"/>
              <a:t>negtive</a:t>
            </a:r>
            <a:r>
              <a:rPr lang="en-US" altLang="zh-CN" dirty="0" smtClean="0"/>
              <a:t> ”);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788024" y="1700808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5.4 </a:t>
            </a:r>
          </a:p>
          <a:p>
            <a:r>
              <a:rPr lang="en-US" altLang="zh-CN" sz="2800" dirty="0" smtClean="0"/>
              <a:t>when n=1, x=2, y=0;</a:t>
            </a:r>
          </a:p>
          <a:p>
            <a:r>
              <a:rPr lang="en-US" altLang="zh-CN" sz="2800" dirty="0" smtClean="0"/>
              <a:t>when n=0, x=1, y=0.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1553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Ch5 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5.5</a:t>
            </a:r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if (grade &lt;= 59)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if(grade &gt;= 50)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second = second+1;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599064"/>
            <a:ext cx="476287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if (number &gt; 100)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(“Out of range</a:t>
            </a:r>
            <a:r>
              <a:rPr lang="en-US" altLang="zh-CN" sz="2800" dirty="0" smtClean="0"/>
              <a:t>”);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else if(number &lt; 0)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(“Out of range”);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else 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sum = sum + number;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900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76287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2800" dirty="0" smtClean="0"/>
              <a:t>5.5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c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if (M1 &gt; 60 &amp;&amp; M2 &gt;60)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(“Admitted\n</a:t>
            </a:r>
            <a:r>
              <a:rPr lang="en-US" altLang="zh-CN" sz="2800" dirty="0" smtClean="0"/>
              <a:t>”);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else if(T &gt; 200)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(“Admitted\n”);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else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 smtClean="0"/>
              <a:t>(“Not admitted\n”);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88024" y="2060848"/>
            <a:ext cx="476287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2800" dirty="0" smtClean="0"/>
              <a:t>if (M1 &gt; 60){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    if(M2 &gt;60)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(“Admitted\n</a:t>
            </a:r>
            <a:r>
              <a:rPr lang="en-US" altLang="zh-CN" sz="2800" dirty="0" smtClean="0"/>
              <a:t>”);</a:t>
            </a:r>
          </a:p>
          <a:p>
            <a:pPr marL="0" indent="0">
              <a:buNone/>
            </a:pPr>
            <a:r>
              <a:rPr lang="en-US" altLang="zh-CN" sz="2800" dirty="0" smtClean="0"/>
              <a:t>}//End of if</a:t>
            </a:r>
          </a:p>
          <a:p>
            <a:pPr marL="0" indent="0">
              <a:buFont typeface="Wingdings 2"/>
              <a:buNone/>
            </a:pPr>
            <a:r>
              <a:rPr lang="en-US" altLang="zh-CN" sz="2800" dirty="0" smtClean="0"/>
              <a:t>else if(T &gt; 200)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(“Admitted\n”);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else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(“Not admitted\n”);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右箭头 5"/>
          <p:cNvSpPr/>
          <p:nvPr/>
        </p:nvSpPr>
        <p:spPr>
          <a:xfrm>
            <a:off x="4139952" y="386104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5.6  F T F T</a:t>
            </a:r>
          </a:p>
          <a:p>
            <a:pPr marL="0" indent="0">
              <a:buNone/>
            </a:pPr>
            <a:r>
              <a:rPr lang="en-US" altLang="zh-CN" dirty="0"/>
              <a:t>5.9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x=5, y=10, z=1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x=5, y=10, z=1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x=5, y=0, z=0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x=5, y=0, z=1</a:t>
            </a:r>
          </a:p>
          <a:p>
            <a:pPr marL="0" indent="0">
              <a:buNone/>
            </a:pPr>
            <a:r>
              <a:rPr lang="en-US" altLang="zh-CN" dirty="0"/>
              <a:t>5.18  A</a:t>
            </a:r>
          </a:p>
          <a:p>
            <a:pPr marL="0" indent="0">
              <a:buNone/>
            </a:pPr>
            <a:r>
              <a:rPr lang="en-US" altLang="zh-CN" dirty="0"/>
              <a:t>5.19  10 </a:t>
            </a:r>
          </a:p>
          <a:p>
            <a:pPr marL="0" indent="0">
              <a:buNone/>
            </a:pPr>
            <a:r>
              <a:rPr lang="en-US" altLang="zh-CN" dirty="0"/>
              <a:t>5.20  Nothing to output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 Exercises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1666528" cy="532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6.1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38138" y="1859154"/>
            <a:ext cx="3960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6.2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n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continue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infinite repetition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indefinite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counter</a:t>
            </a:r>
          </a:p>
          <a:p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142801" y="2132856"/>
            <a:ext cx="2160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F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F</a:t>
            </a:r>
          </a:p>
          <a:p>
            <a:pPr marL="514350" indent="-514350">
              <a:buFont typeface="+mj-lt"/>
              <a:buAutoNum type="alphaLcParenR" startAt="6"/>
            </a:pP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132856"/>
            <a:ext cx="1450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2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 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6.13</a:t>
            </a:r>
          </a:p>
          <a:p>
            <a:pPr marL="0" indent="0">
              <a:buNone/>
            </a:pPr>
            <a:r>
              <a:rPr lang="en-US" altLang="zh-CN" dirty="0" smtClean="0"/>
              <a:t>(a) </a:t>
            </a:r>
            <a:r>
              <a:rPr lang="pt-BR" altLang="zh-CN" dirty="0"/>
              <a:t>for(n=0;n&lt;=5;n++){</a:t>
            </a:r>
          </a:p>
          <a:p>
            <a:pPr marL="0" indent="0">
              <a:buNone/>
            </a:pPr>
            <a:r>
              <a:rPr lang="pt-BR" altLang="zh-CN" dirty="0"/>
              <a:t>		rst=(int)pow(2,n);</a:t>
            </a:r>
          </a:p>
          <a:p>
            <a:pPr marL="0" indent="0">
              <a:buNone/>
            </a:pPr>
            <a:r>
              <a:rPr lang="pt-BR" altLang="zh-CN" dirty="0"/>
              <a:t>		printf("%d ",rst);</a:t>
            </a:r>
          </a:p>
          <a:p>
            <a:pPr marL="0" indent="0">
              <a:buNone/>
            </a:pPr>
            <a:r>
              <a:rPr lang="pt-BR" altLang="zh-CN" dirty="0"/>
              <a:t>	</a:t>
            </a:r>
            <a:r>
              <a:rPr lang="pt-BR" altLang="zh-CN" dirty="0" smtClean="0"/>
              <a:t>}</a:t>
            </a:r>
          </a:p>
          <a:p>
            <a:pPr marL="0" indent="0">
              <a:buNone/>
            </a:pPr>
            <a:r>
              <a:rPr lang="pt-BR" altLang="zh-CN" dirty="0"/>
              <a:t>(b) for(n=1;n&lt;=6;n++){</a:t>
            </a:r>
          </a:p>
          <a:p>
            <a:pPr marL="0" indent="0">
              <a:buNone/>
            </a:pPr>
            <a:r>
              <a:rPr lang="pt-BR" altLang="zh-CN" dirty="0"/>
              <a:t>		printf("%d ",rst);</a:t>
            </a:r>
          </a:p>
          <a:p>
            <a:pPr marL="0" indent="0">
              <a:buNone/>
            </a:pPr>
            <a:r>
              <a:rPr lang="pt-BR" altLang="zh-CN" dirty="0"/>
              <a:t>		rst=-10-(int)pow(2,n);		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49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(c) </a:t>
            </a:r>
            <a:r>
              <a:rPr lang="pt-BR" altLang="zh-CN" dirty="0"/>
              <a:t>for(n=-4;n&lt;=4;n=n+2</a:t>
            </a:r>
            <a:r>
              <a:rPr lang="pt-BR" altLang="zh-CN" dirty="0" smtClean="0"/>
              <a:t>){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		printf("%d ",n);</a:t>
            </a:r>
          </a:p>
          <a:p>
            <a:pPr marL="0" indent="0">
              <a:buNone/>
            </a:pPr>
            <a:r>
              <a:rPr lang="pt-BR" altLang="zh-CN" dirty="0"/>
              <a:t>	</a:t>
            </a:r>
            <a:r>
              <a:rPr lang="pt-BR" altLang="zh-CN" dirty="0" smtClean="0"/>
              <a:t>}</a:t>
            </a:r>
          </a:p>
          <a:p>
            <a:pPr marL="0" indent="0">
              <a:buNone/>
            </a:pPr>
            <a:r>
              <a:rPr lang="pt-BR" altLang="zh-CN" dirty="0" smtClean="0"/>
              <a:t>(d) </a:t>
            </a:r>
            <a:r>
              <a:rPr lang="pt-BR" altLang="zh-CN" dirty="0"/>
              <a:t>	for(n=0;n&lt;=5;n++){</a:t>
            </a:r>
          </a:p>
          <a:p>
            <a:pPr marL="0" indent="0">
              <a:buNone/>
            </a:pPr>
            <a:r>
              <a:rPr lang="pt-BR" altLang="zh-CN" dirty="0"/>
              <a:t>		rst=(int)pow(3,n);</a:t>
            </a:r>
          </a:p>
          <a:p>
            <a:pPr marL="0" indent="0">
              <a:buNone/>
            </a:pPr>
            <a:r>
              <a:rPr lang="pt-BR" altLang="zh-CN" dirty="0"/>
              <a:t>		printf("%d ",rst);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55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2617</TotalTime>
  <Words>265</Words>
  <Application>Microsoft Office PowerPoint</Application>
  <PresentationFormat>全屏显示(4:3)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 2</vt:lpstr>
      <vt:lpstr>暗香扑面</vt:lpstr>
      <vt:lpstr>Ch5 Exercise</vt:lpstr>
      <vt:lpstr>Ch5 Exercise</vt:lpstr>
      <vt:lpstr>PowerPoint 演示文稿</vt:lpstr>
      <vt:lpstr>PowerPoint 演示文稿</vt:lpstr>
      <vt:lpstr>Ch6 Exercises</vt:lpstr>
      <vt:lpstr>Ch6 Exercise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ANSI C</dc:title>
  <dc:creator>Bingyi Hu</dc:creator>
  <cp:lastModifiedBy>china</cp:lastModifiedBy>
  <cp:revision>80</cp:revision>
  <dcterms:created xsi:type="dcterms:W3CDTF">2016-09-02T08:25:55Z</dcterms:created>
  <dcterms:modified xsi:type="dcterms:W3CDTF">2018-11-14T07:52:38Z</dcterms:modified>
</cp:coreProperties>
</file>