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8"/>
  </p:handoutMasterIdLst>
  <p:sldIdLst>
    <p:sldId id="270" r:id="rId2"/>
    <p:sldId id="273" r:id="rId3"/>
    <p:sldId id="279" r:id="rId4"/>
    <p:sldId id="280" r:id="rId5"/>
    <p:sldId id="274" r:id="rId6"/>
    <p:sldId id="27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7621" autoAdjust="0"/>
  </p:normalViewPr>
  <p:slideViewPr>
    <p:cSldViewPr>
      <p:cViewPr varScale="1">
        <p:scale>
          <a:sx n="88" d="100"/>
          <a:sy n="88" d="100"/>
        </p:scale>
        <p:origin x="120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56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5B196-432C-41CE-A1F0-E7F3C847F853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8C7A2-540D-4C7C-B5B5-D995413A5A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Ch9 </a:t>
            </a:r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7200" y="1548130"/>
            <a:ext cx="643064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9.2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arguments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local variables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int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indirection operator *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return type/parameter name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Scope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recursion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static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type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automatic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Ch9 </a:t>
            </a:r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9.8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invalid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function name dosen't need parentheses but void needs.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invalid,  there should be a terminating semicolon.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invalid, every parameter in the parameter list should have a type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invalid, if the function has no formal arguments, the list is written as (void), not (void, void)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invalid, </a:t>
            </a:r>
            <a:r>
              <a:rPr lang="en-US" altLang="zh-CN" dirty="0" smtClean="0">
                <a:sym typeface="+mn-ea"/>
              </a:rPr>
              <a:t>every parameter in the parameter list should have a type.</a:t>
            </a:r>
            <a:endParaRPr lang="en-US" altLang="zh-CN" dirty="0" smtClean="0"/>
          </a:p>
          <a:p>
            <a:pPr marL="514350" indent="-514350">
              <a:buAutoNum type="alphaLcParenR"/>
            </a:pPr>
            <a:r>
              <a:rPr lang="en-US" altLang="zh-CN" dirty="0" smtClean="0"/>
              <a:t>valid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invalid, “int &amp;b” should be “int *b”.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Ch9 </a:t>
            </a:r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628800"/>
            <a:ext cx="1666528" cy="19008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9.15</a:t>
            </a:r>
          </a:p>
          <a:p>
            <a:pPr>
              <a:buNone/>
            </a:pPr>
            <a:r>
              <a:rPr lang="en-US" altLang="zh-CN" sz="2800" dirty="0" smtClean="0"/>
              <a:t> 100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Ch10 </a:t>
            </a:r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9552" y="1412776"/>
            <a:ext cx="39604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/>
              <a:t>typedef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union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structure tag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pointer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elements/members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385" y="3447415"/>
            <a:ext cx="8146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10.6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valid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valid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invalid, ABC </a:t>
            </a:r>
            <a:r>
              <a:rPr lang="en-US" altLang="zh-CN" sz="2000" dirty="0" smtClean="0"/>
              <a:t>is </a:t>
            </a:r>
            <a:r>
              <a:rPr lang="en-US" altLang="zh-CN" sz="2000" dirty="0" smtClean="0"/>
              <a:t>not the </a:t>
            </a:r>
            <a:r>
              <a:rPr lang="en-US" altLang="zh-CN" sz="2000" dirty="0"/>
              <a:t>tag</a:t>
            </a:r>
            <a:r>
              <a:rPr lang="en-US" altLang="zh-CN" sz="2000" dirty="0" smtClean="0"/>
              <a:t> name, it should be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 v3;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valid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 smtClean="0"/>
              <a:t>valid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10.8 (Reference answer)</a:t>
            </a:r>
            <a:endParaRPr lang="en-US" altLang="zh-CN" dirty="0" smtClean="0"/>
          </a:p>
          <a:p>
            <a:pPr marL="514350" indent="-514350">
              <a:buAutoNum type="alphaLcParenR"/>
            </a:pPr>
            <a:r>
              <a:rPr lang="en-US" altLang="zh-CN" dirty="0" smtClean="0"/>
              <a:t>template: when defining a structure, the structure doesn’t declared any variables, it simply described a format called template.</a:t>
            </a:r>
            <a:endParaRPr lang="en-US" altLang="zh-CN" dirty="0" smtClean="0"/>
          </a:p>
          <a:p>
            <a:pPr marL="514350" indent="-514350">
              <a:buAutoNum type="alphaLcParenR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keyword: when defining a structure or declaring structure variables, </a:t>
            </a:r>
            <a:r>
              <a:rPr lang="en-US" altLang="zh-CN" dirty="0" smtClean="0"/>
              <a:t>we should add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keyword.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514350" indent="-514350">
              <a:buAutoNum type="alphaLcParenR"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keyword: use it to define </a:t>
            </a:r>
            <a:r>
              <a:rPr lang="en-US" altLang="zh-CN" dirty="0"/>
              <a:t>a structure </a:t>
            </a:r>
            <a:r>
              <a:rPr lang="en-US" altLang="zh-CN" dirty="0" smtClean="0"/>
              <a:t>and associate a type-name with the structure definition. we can use the type-name to declare structure variables omitting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keyword.</a:t>
            </a:r>
            <a:endParaRPr lang="en-US" altLang="zh-CN" dirty="0" smtClean="0"/>
          </a:p>
          <a:p>
            <a:pPr marL="514350" indent="-514350">
              <a:buAutoNum type="alphaLcParenR"/>
            </a:pPr>
            <a:r>
              <a:rPr lang="en-US" altLang="zh-CN" dirty="0" err="1" smtClean="0"/>
              <a:t>sizeof</a:t>
            </a:r>
            <a:r>
              <a:rPr lang="en-US" altLang="zh-CN" dirty="0" smtClean="0"/>
              <a:t> operator: we use this unary operator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 to tell us the size of a structure or any variable.</a:t>
            </a:r>
            <a:endParaRPr lang="en-US" altLang="zh-CN" dirty="0" smtClean="0"/>
          </a:p>
          <a:p>
            <a:pPr marL="514350" indent="-514350">
              <a:buAutoNum type="alphaLcParenR"/>
            </a:pPr>
            <a:r>
              <a:rPr lang="en-US" altLang="zh-CN" dirty="0" smtClean="0"/>
              <a:t>tag </a:t>
            </a:r>
            <a:r>
              <a:rPr lang="en-US" altLang="zh-CN" dirty="0" smtClean="0"/>
              <a:t>name: the tag name may be used subsequently to declare variables that have the tag’s structure.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Ch10 </a:t>
            </a:r>
            <a:r>
              <a:rPr lang="en-US" altLang="zh-CN" dirty="0"/>
              <a:t>Exercise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Ch10 </a:t>
            </a:r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10.12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F, a1 and x1 are different structure type.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F, a1.b =10.75,  abc is the tag name.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m=a1.a+x1.x;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T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T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F, if(a1.a &gt; x1.x)…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T</a:t>
            </a:r>
          </a:p>
          <a:p>
            <a:pPr marL="514350" indent="-514350">
              <a:buAutoNum type="alphaLcParenR"/>
            </a:pPr>
            <a:r>
              <a:rPr lang="en-US" altLang="zh-CN" dirty="0" smtClean="0"/>
              <a:t>F, if(x1.x != x2.x || x1.y != x2.Y), C doesn't permit any logical operations on structure variables.  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71</TotalTime>
  <Words>317</Words>
  <Application>Microsoft Office PowerPoint</Application>
  <PresentationFormat>全屏显示(4:3)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 2</vt:lpstr>
      <vt:lpstr>暗香扑面</vt:lpstr>
      <vt:lpstr>Ch9 Exercises</vt:lpstr>
      <vt:lpstr>Ch9 Exercise</vt:lpstr>
      <vt:lpstr>Ch9 Exercises</vt:lpstr>
      <vt:lpstr>Ch10 Exercises</vt:lpstr>
      <vt:lpstr>Ch10 Exercise</vt:lpstr>
      <vt:lpstr>Ch10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ANSI C</dc:title>
  <dc:creator>Bingyi Hu</dc:creator>
  <cp:lastModifiedBy>china</cp:lastModifiedBy>
  <cp:revision>115</cp:revision>
  <dcterms:created xsi:type="dcterms:W3CDTF">2016-09-02T08:25:00Z</dcterms:created>
  <dcterms:modified xsi:type="dcterms:W3CDTF">2018-12-05T01:19:19Z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