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2" r:id="rId3"/>
    <p:sldId id="270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0DF81-5BB4-4498-81E2-DE2FEAB46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9355C5-5026-43C0-8074-D94F95C35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65FDB-0506-4DE8-811E-01013E87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536-E589-4347-A0AE-205E8457B90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71538-9DFE-4455-AF50-A2F68D39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02FA9-53EC-40B3-8938-3F08A6A3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1A9-C4EF-4557-A614-95E95520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8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6EC6D-D2A6-411C-9107-07213373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932E6D-78A5-4D57-AB23-7426C3D3F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24942-B6AD-4B07-8F3D-79FC888B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536-E589-4347-A0AE-205E8457B90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40A3D-861B-4D12-BF85-441A44E1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28439-E5AE-4335-B926-3B59A685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1A9-C4EF-4557-A614-95E95520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3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D7200A-3D83-471D-9915-13EA4ADD8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BB8AED-EF2F-4933-9B4E-4805A1535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5BBFB-8A77-4730-A494-956FD3D2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536-E589-4347-A0AE-205E8457B90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0F879-89BD-4B5A-B781-E3B3B2BF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D3F1A-A8EB-4CD8-897D-2C8FA81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1A9-C4EF-4557-A614-95E95520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19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30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04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9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63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49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62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04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32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28217-717F-4615-B0DC-4300D048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07C5C-3461-478D-94AC-F585E9DF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F167C-E573-45C3-9CB3-1F00D6A0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536-E589-4347-A0AE-205E8457B90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FD8D9-2FD0-41E3-A9C9-279D2053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B2CFD-EFAA-4005-8FB1-4D1B62D3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1A9-C4EF-4557-A614-95E95520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60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17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22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5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F4A18-161E-417C-9FAA-F72646D2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ABDAF-1839-449C-86C0-76D38FE9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1D867-CEAA-4ECC-AE1B-FE503A61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536-E589-4347-A0AE-205E8457B90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C5F7C-A932-4011-A77A-02C4462E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B4A84-E385-4886-98A5-C2972988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1A9-C4EF-4557-A614-95E95520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6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56E3-0BE0-43D3-BC8C-9B02E738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512DB-35F8-4D81-B40D-D47904EC4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79CF95-3333-425E-BADE-D58B035C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30078-787F-43AC-A3FA-2A9E62A4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536-E589-4347-A0AE-205E8457B90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D47BC-F331-4C4D-8AB9-B10FF835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A52A6F-1759-4CBF-B95E-74A725AD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1A9-C4EF-4557-A614-95E95520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1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1B67F-8DF9-423D-B244-01294B72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65981-21E2-4C00-A133-D01B5563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ACAD0-2469-4767-8739-A07D01532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A0F0D-2BD5-4B87-9C97-6D6F4B74C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0280DC-5BBD-4CA7-9875-673E793C9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3E5A74-7AFD-478B-8CFA-A1A77A7B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536-E589-4347-A0AE-205E8457B90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36F05-7E46-4D43-9D36-CD1BC7DD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9C4EC2-BD01-47D6-A4B5-0AA4677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1A9-C4EF-4557-A614-95E95520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8F29-D0CA-4F9F-9276-100E6D8A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705AEA-9B7D-4A13-BD55-06A2DFBB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536-E589-4347-A0AE-205E8457B90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EC73E5-910F-455E-A47E-3A5344F7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05797B-33DA-4D53-BE8F-547122A2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1A9-C4EF-4557-A614-95E95520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8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5F1A7D-3B1E-4861-9A5C-D5E0B1A0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536-E589-4347-A0AE-205E8457B90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799904-C1F7-4B29-9B98-6783233D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900A32-21BB-43A9-A8DF-95716CA8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1A9-C4EF-4557-A614-95E95520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37B5F-3CD8-4B62-811A-C48B762C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E44AE-CDDB-40C4-8C81-929DD42E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BE04B6-AA5B-4B84-AD16-90BB1425B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0D1BC6-C1A1-4BE4-8855-B50CA635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536-E589-4347-A0AE-205E8457B90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06E7F-229A-4FCF-B887-442D92C7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AE753-C376-4C61-8331-297E1CBD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1A9-C4EF-4557-A614-95E95520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9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EB75B-D615-4FA0-BF4B-EA70BE70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29300E-38D1-4519-856C-B44DDD655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C7A0C-D37A-4C7D-ABDA-520736F36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D2CD6-FDE8-41CC-A0DF-FB007009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536-E589-4347-A0AE-205E8457B90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C2CDC-09A6-4D47-BFDF-FC143F67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2EF29E-B516-4231-AFDA-ED170F2F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41A9-C4EF-4557-A614-95E95520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3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84E959-419F-4875-A4C4-7F269363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889CC6-777B-47A8-8E7D-544CB762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AAE07-57B6-45AA-A138-485249F42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3536-E589-4347-A0AE-205E8457B90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95CC7-68E5-44F1-B49E-A31192A5D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0D713-AC0F-4963-9688-84C17DEA6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41A9-C4EF-4557-A614-95E95520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3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B48E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5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B72F96-BE9B-4A24-AFFE-5556822D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" y="123024"/>
            <a:ext cx="3160799" cy="606181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79EEAB-7900-4F1A-A80F-C79A829450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56" y="123024"/>
            <a:ext cx="609620" cy="606181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52DB2F-C30B-4344-B8B1-32496C24431E}"/>
              </a:ext>
            </a:extLst>
          </p:cNvPr>
          <p:cNvSpPr txBox="1"/>
          <p:nvPr/>
        </p:nvSpPr>
        <p:spPr>
          <a:xfrm>
            <a:off x="2611244" y="2767280"/>
            <a:ext cx="6969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Personal Part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9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B82E3E-E5BF-4D75-9893-A67A87F30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" y="123024"/>
            <a:ext cx="3160799" cy="606181"/>
          </a:xfrm>
          <a:prstGeom prst="rect">
            <a:avLst/>
          </a:prstGeom>
          <a:noFill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E462FB-00AE-490A-8EDF-C705E473D7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56" y="123024"/>
            <a:ext cx="609620" cy="606181"/>
          </a:xfrm>
          <a:prstGeom prst="rect">
            <a:avLst/>
          </a:prstGeom>
          <a:noFill/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9B29E53D-D2D0-4FCC-A2EC-AFE645D5A58D}"/>
              </a:ext>
            </a:extLst>
          </p:cNvPr>
          <p:cNvSpPr txBox="1"/>
          <p:nvPr/>
        </p:nvSpPr>
        <p:spPr>
          <a:xfrm>
            <a:off x="1026704" y="870183"/>
            <a:ext cx="10396907" cy="50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sz="3600" b="1" dirty="0">
                <a:solidFill>
                  <a:srgbClr val="5B9BD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figures and Adapt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bold font to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words :</a:t>
            </a:r>
          </a:p>
          <a:p>
            <a:pPr marL="971550" marR="0" lvl="1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Reduce reading cost</a:t>
            </a:r>
          </a:p>
          <a:p>
            <a:pPr lvl="1" defTabSz="457200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Causes: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in the video and essay shows that there only the words descriptions of information which can be modified.</a:t>
            </a:r>
          </a:p>
          <a:p>
            <a:pPr lvl="1" defTabSz="457200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Reasons: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defTabSz="457200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-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identifier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elp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customers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understand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	contents easily.</a:t>
            </a:r>
          </a:p>
          <a:p>
            <a:pPr lvl="1" defTabSz="457200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-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identifier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elp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customers read more quickly.</a:t>
            </a:r>
          </a:p>
          <a:p>
            <a:pPr marL="457200" marR="0" lvl="1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C7D12B6-3252-44B0-A29D-EE90F1C2835E}"/>
              </a:ext>
            </a:extLst>
          </p:cNvPr>
          <p:cNvGrpSpPr/>
          <p:nvPr/>
        </p:nvGrpSpPr>
        <p:grpSpPr>
          <a:xfrm>
            <a:off x="7763069" y="5116867"/>
            <a:ext cx="3595227" cy="1041337"/>
            <a:chOff x="8339357" y="5356447"/>
            <a:chExt cx="3278179" cy="914400"/>
          </a:xfrm>
        </p:grpSpPr>
        <p:pic>
          <p:nvPicPr>
            <p:cNvPr id="21" name="图形 20" descr="男人">
              <a:extLst>
                <a:ext uri="{FF2B5EF4-FFF2-40B4-BE49-F238E27FC236}">
                  <a16:creationId xmlns:a16="http://schemas.microsoft.com/office/drawing/2014/main" id="{663CB060-051E-4E1B-9669-42601FB3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7338" y="5356447"/>
              <a:ext cx="914400" cy="914400"/>
            </a:xfrm>
            <a:prstGeom prst="rect">
              <a:avLst/>
            </a:prstGeom>
          </p:spPr>
        </p:pic>
        <p:pic>
          <p:nvPicPr>
            <p:cNvPr id="22" name="图形 21" descr="女士">
              <a:extLst>
                <a:ext uri="{FF2B5EF4-FFF2-40B4-BE49-F238E27FC236}">
                  <a16:creationId xmlns:a16="http://schemas.microsoft.com/office/drawing/2014/main" id="{284141EA-D134-43ED-8172-15F11EE8A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88900" y="5356447"/>
              <a:ext cx="914400" cy="914400"/>
            </a:xfrm>
            <a:prstGeom prst="rect">
              <a:avLst/>
            </a:prstGeom>
          </p:spPr>
        </p:pic>
        <p:pic>
          <p:nvPicPr>
            <p:cNvPr id="23" name="图形 22" descr="家">
              <a:extLst>
                <a:ext uri="{FF2B5EF4-FFF2-40B4-BE49-F238E27FC236}">
                  <a16:creationId xmlns:a16="http://schemas.microsoft.com/office/drawing/2014/main" id="{D3EE1501-6A2E-469C-BF26-A8597851D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39357" y="5356447"/>
              <a:ext cx="914400" cy="914400"/>
            </a:xfrm>
            <a:prstGeom prst="rect">
              <a:avLst/>
            </a:prstGeom>
          </p:spPr>
        </p:pic>
        <p:pic>
          <p:nvPicPr>
            <p:cNvPr id="24" name="图形 23" descr="雇员徽章 ">
              <a:extLst>
                <a:ext uri="{FF2B5EF4-FFF2-40B4-BE49-F238E27FC236}">
                  <a16:creationId xmlns:a16="http://schemas.microsoft.com/office/drawing/2014/main" id="{B7F8C301-8C48-4EA0-9527-6FC774B20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03136" y="535644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0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B82E3E-E5BF-4D75-9893-A67A87F30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" y="123024"/>
            <a:ext cx="3160799" cy="606181"/>
          </a:xfrm>
          <a:prstGeom prst="rect">
            <a:avLst/>
          </a:prstGeom>
          <a:noFill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E462FB-00AE-490A-8EDF-C705E473D7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56" y="123024"/>
            <a:ext cx="609620" cy="606181"/>
          </a:xfrm>
          <a:prstGeom prst="rect">
            <a:avLst/>
          </a:prstGeom>
          <a:noFill/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9B29E53D-D2D0-4FCC-A2EC-AFE645D5A58D}"/>
              </a:ext>
            </a:extLst>
          </p:cNvPr>
          <p:cNvSpPr txBox="1"/>
          <p:nvPr/>
        </p:nvSpPr>
        <p:spPr>
          <a:xfrm>
            <a:off x="1026704" y="870183"/>
            <a:ext cx="10396907" cy="50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Adapt bold font to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words and Add figures: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Conspicuous marking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Causes: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output in the video and essay shows that there are no way to adjust the bold of font and always use the black font.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Reasons: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-Provide a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button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which can bold the font for elder and others.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-Show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key words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red color which are more visible.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-Show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warning symbols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help customers realize the wrong 	places more	quickly.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AC643C-4BF8-4E74-8BC3-1F920E620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390" y="4772140"/>
            <a:ext cx="3221340" cy="18054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0C38BF-53F6-4964-839F-A3AF9D61B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799" y="4772140"/>
            <a:ext cx="3213299" cy="18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6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sang haotian</dc:creator>
  <cp:lastModifiedBy>sang haotian</cp:lastModifiedBy>
  <cp:revision>14</cp:revision>
  <dcterms:created xsi:type="dcterms:W3CDTF">2019-04-09T07:47:46Z</dcterms:created>
  <dcterms:modified xsi:type="dcterms:W3CDTF">2019-04-09T09:09:41Z</dcterms:modified>
</cp:coreProperties>
</file>