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1" r:id="rId6"/>
    <p:sldId id="260"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3C348E-8A49-4EC6-B5A2-EA12143B100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C3317A3-5CB4-4F57-B360-D781012682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DE9384E-D125-49C5-9725-117B3389B1CC}"/>
              </a:ext>
            </a:extLst>
          </p:cNvPr>
          <p:cNvSpPr>
            <a:spLocks noGrp="1"/>
          </p:cNvSpPr>
          <p:nvPr>
            <p:ph type="dt" sz="half" idx="10"/>
          </p:nvPr>
        </p:nvSpPr>
        <p:spPr/>
        <p:txBody>
          <a:bodyPr/>
          <a:lstStyle/>
          <a:p>
            <a:fld id="{A3ABDCF4-D497-45EB-877E-B614F0D527A3}" type="datetimeFigureOut">
              <a:rPr lang="zh-CN" altLang="en-US" smtClean="0"/>
              <a:t>2019/4/29</a:t>
            </a:fld>
            <a:endParaRPr lang="zh-CN" altLang="en-US"/>
          </a:p>
        </p:txBody>
      </p:sp>
      <p:sp>
        <p:nvSpPr>
          <p:cNvPr id="5" name="页脚占位符 4">
            <a:extLst>
              <a:ext uri="{FF2B5EF4-FFF2-40B4-BE49-F238E27FC236}">
                <a16:creationId xmlns:a16="http://schemas.microsoft.com/office/drawing/2014/main" id="{E78BA482-7DF4-4521-A8FE-B48A33341C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C8866F-3A7B-45E1-AC36-FBF75F8775CB}"/>
              </a:ext>
            </a:extLst>
          </p:cNvPr>
          <p:cNvSpPr>
            <a:spLocks noGrp="1"/>
          </p:cNvSpPr>
          <p:nvPr>
            <p:ph type="sldNum" sz="quarter" idx="12"/>
          </p:nvPr>
        </p:nvSpPr>
        <p:spPr/>
        <p:txBody>
          <a:bodyPr/>
          <a:lstStyle/>
          <a:p>
            <a:fld id="{99C61EF5-2B5A-4B7B-9E2D-F955C3AF726B}" type="slidenum">
              <a:rPr lang="zh-CN" altLang="en-US" smtClean="0"/>
              <a:t>‹#›</a:t>
            </a:fld>
            <a:endParaRPr lang="zh-CN" altLang="en-US"/>
          </a:p>
        </p:txBody>
      </p:sp>
    </p:spTree>
    <p:extLst>
      <p:ext uri="{BB962C8B-B14F-4D97-AF65-F5344CB8AC3E}">
        <p14:creationId xmlns:p14="http://schemas.microsoft.com/office/powerpoint/2010/main" val="911105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E8281-8CE4-439A-908C-FC76984D056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58DA4DC-D205-476B-A0DB-D463C936D2A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414B972-D892-4DD1-BAF6-2389D82470F8}"/>
              </a:ext>
            </a:extLst>
          </p:cNvPr>
          <p:cNvSpPr>
            <a:spLocks noGrp="1"/>
          </p:cNvSpPr>
          <p:nvPr>
            <p:ph type="dt" sz="half" idx="10"/>
          </p:nvPr>
        </p:nvSpPr>
        <p:spPr/>
        <p:txBody>
          <a:bodyPr/>
          <a:lstStyle/>
          <a:p>
            <a:fld id="{A3ABDCF4-D497-45EB-877E-B614F0D527A3}" type="datetimeFigureOut">
              <a:rPr lang="zh-CN" altLang="en-US" smtClean="0"/>
              <a:t>2019/4/29</a:t>
            </a:fld>
            <a:endParaRPr lang="zh-CN" altLang="en-US"/>
          </a:p>
        </p:txBody>
      </p:sp>
      <p:sp>
        <p:nvSpPr>
          <p:cNvPr id="5" name="页脚占位符 4">
            <a:extLst>
              <a:ext uri="{FF2B5EF4-FFF2-40B4-BE49-F238E27FC236}">
                <a16:creationId xmlns:a16="http://schemas.microsoft.com/office/drawing/2014/main" id="{B1F20465-DFBC-41E4-A26A-01D1709B32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BBB48B-7118-443D-83AB-6821A7E061AB}"/>
              </a:ext>
            </a:extLst>
          </p:cNvPr>
          <p:cNvSpPr>
            <a:spLocks noGrp="1"/>
          </p:cNvSpPr>
          <p:nvPr>
            <p:ph type="sldNum" sz="quarter" idx="12"/>
          </p:nvPr>
        </p:nvSpPr>
        <p:spPr/>
        <p:txBody>
          <a:bodyPr/>
          <a:lstStyle/>
          <a:p>
            <a:fld id="{99C61EF5-2B5A-4B7B-9E2D-F955C3AF726B}" type="slidenum">
              <a:rPr lang="zh-CN" altLang="en-US" smtClean="0"/>
              <a:t>‹#›</a:t>
            </a:fld>
            <a:endParaRPr lang="zh-CN" altLang="en-US"/>
          </a:p>
        </p:txBody>
      </p:sp>
    </p:spTree>
    <p:extLst>
      <p:ext uri="{BB962C8B-B14F-4D97-AF65-F5344CB8AC3E}">
        <p14:creationId xmlns:p14="http://schemas.microsoft.com/office/powerpoint/2010/main" val="585968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FCA44BA-E28D-45EA-9B69-D32CA2C5093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A4091AD-90D1-4886-A97B-35069869280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D783D24-32EA-402A-B9A7-FCCBFA3014B2}"/>
              </a:ext>
            </a:extLst>
          </p:cNvPr>
          <p:cNvSpPr>
            <a:spLocks noGrp="1"/>
          </p:cNvSpPr>
          <p:nvPr>
            <p:ph type="dt" sz="half" idx="10"/>
          </p:nvPr>
        </p:nvSpPr>
        <p:spPr/>
        <p:txBody>
          <a:bodyPr/>
          <a:lstStyle/>
          <a:p>
            <a:fld id="{A3ABDCF4-D497-45EB-877E-B614F0D527A3}" type="datetimeFigureOut">
              <a:rPr lang="zh-CN" altLang="en-US" smtClean="0"/>
              <a:t>2019/4/29</a:t>
            </a:fld>
            <a:endParaRPr lang="zh-CN" altLang="en-US"/>
          </a:p>
        </p:txBody>
      </p:sp>
      <p:sp>
        <p:nvSpPr>
          <p:cNvPr id="5" name="页脚占位符 4">
            <a:extLst>
              <a:ext uri="{FF2B5EF4-FFF2-40B4-BE49-F238E27FC236}">
                <a16:creationId xmlns:a16="http://schemas.microsoft.com/office/drawing/2014/main" id="{2B60E6AD-9567-4241-ADFB-D35B59E7B9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EFAF32-30DA-4582-96B6-2B249DACD679}"/>
              </a:ext>
            </a:extLst>
          </p:cNvPr>
          <p:cNvSpPr>
            <a:spLocks noGrp="1"/>
          </p:cNvSpPr>
          <p:nvPr>
            <p:ph type="sldNum" sz="quarter" idx="12"/>
          </p:nvPr>
        </p:nvSpPr>
        <p:spPr/>
        <p:txBody>
          <a:bodyPr/>
          <a:lstStyle/>
          <a:p>
            <a:fld id="{99C61EF5-2B5A-4B7B-9E2D-F955C3AF726B}" type="slidenum">
              <a:rPr lang="zh-CN" altLang="en-US" smtClean="0"/>
              <a:t>‹#›</a:t>
            </a:fld>
            <a:endParaRPr lang="zh-CN" altLang="en-US"/>
          </a:p>
        </p:txBody>
      </p:sp>
    </p:spTree>
    <p:extLst>
      <p:ext uri="{BB962C8B-B14F-4D97-AF65-F5344CB8AC3E}">
        <p14:creationId xmlns:p14="http://schemas.microsoft.com/office/powerpoint/2010/main" val="2988387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38359E-8DAE-4D5B-9136-485FDBE1AD1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2DB14F6-9DF9-4132-91F7-0A629EA9D94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1758CFD-6E01-4E20-87B8-C334BE557A32}"/>
              </a:ext>
            </a:extLst>
          </p:cNvPr>
          <p:cNvSpPr>
            <a:spLocks noGrp="1"/>
          </p:cNvSpPr>
          <p:nvPr>
            <p:ph type="dt" sz="half" idx="10"/>
          </p:nvPr>
        </p:nvSpPr>
        <p:spPr/>
        <p:txBody>
          <a:bodyPr/>
          <a:lstStyle/>
          <a:p>
            <a:fld id="{A3ABDCF4-D497-45EB-877E-B614F0D527A3}" type="datetimeFigureOut">
              <a:rPr lang="zh-CN" altLang="en-US" smtClean="0"/>
              <a:t>2019/4/29</a:t>
            </a:fld>
            <a:endParaRPr lang="zh-CN" altLang="en-US"/>
          </a:p>
        </p:txBody>
      </p:sp>
      <p:sp>
        <p:nvSpPr>
          <p:cNvPr id="5" name="页脚占位符 4">
            <a:extLst>
              <a:ext uri="{FF2B5EF4-FFF2-40B4-BE49-F238E27FC236}">
                <a16:creationId xmlns:a16="http://schemas.microsoft.com/office/drawing/2014/main" id="{33D17054-70BC-4F03-B93A-E75167E912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6F2515A-3277-4E7F-BE43-7F0FF872211B}"/>
              </a:ext>
            </a:extLst>
          </p:cNvPr>
          <p:cNvSpPr>
            <a:spLocks noGrp="1"/>
          </p:cNvSpPr>
          <p:nvPr>
            <p:ph type="sldNum" sz="quarter" idx="12"/>
          </p:nvPr>
        </p:nvSpPr>
        <p:spPr/>
        <p:txBody>
          <a:bodyPr/>
          <a:lstStyle/>
          <a:p>
            <a:fld id="{99C61EF5-2B5A-4B7B-9E2D-F955C3AF726B}" type="slidenum">
              <a:rPr lang="zh-CN" altLang="en-US" smtClean="0"/>
              <a:t>‹#›</a:t>
            </a:fld>
            <a:endParaRPr lang="zh-CN" altLang="en-US"/>
          </a:p>
        </p:txBody>
      </p:sp>
    </p:spTree>
    <p:extLst>
      <p:ext uri="{BB962C8B-B14F-4D97-AF65-F5344CB8AC3E}">
        <p14:creationId xmlns:p14="http://schemas.microsoft.com/office/powerpoint/2010/main" val="1483446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A03B0F-E14D-453F-8C6C-FEEE441B9C1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B93C29E-FD74-40CA-A810-822268A2DD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ADDA32A-0B6C-4E9A-A3EE-EC6513AEFEBA}"/>
              </a:ext>
            </a:extLst>
          </p:cNvPr>
          <p:cNvSpPr>
            <a:spLocks noGrp="1"/>
          </p:cNvSpPr>
          <p:nvPr>
            <p:ph type="dt" sz="half" idx="10"/>
          </p:nvPr>
        </p:nvSpPr>
        <p:spPr/>
        <p:txBody>
          <a:bodyPr/>
          <a:lstStyle/>
          <a:p>
            <a:fld id="{A3ABDCF4-D497-45EB-877E-B614F0D527A3}" type="datetimeFigureOut">
              <a:rPr lang="zh-CN" altLang="en-US" smtClean="0"/>
              <a:t>2019/4/29</a:t>
            </a:fld>
            <a:endParaRPr lang="zh-CN" altLang="en-US"/>
          </a:p>
        </p:txBody>
      </p:sp>
      <p:sp>
        <p:nvSpPr>
          <p:cNvPr id="5" name="页脚占位符 4">
            <a:extLst>
              <a:ext uri="{FF2B5EF4-FFF2-40B4-BE49-F238E27FC236}">
                <a16:creationId xmlns:a16="http://schemas.microsoft.com/office/drawing/2014/main" id="{FCDB8415-B64E-48FD-90B6-5FC34C7FD9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DDF0DB-1C41-431A-B46C-71F571B72DC9}"/>
              </a:ext>
            </a:extLst>
          </p:cNvPr>
          <p:cNvSpPr>
            <a:spLocks noGrp="1"/>
          </p:cNvSpPr>
          <p:nvPr>
            <p:ph type="sldNum" sz="quarter" idx="12"/>
          </p:nvPr>
        </p:nvSpPr>
        <p:spPr/>
        <p:txBody>
          <a:bodyPr/>
          <a:lstStyle/>
          <a:p>
            <a:fld id="{99C61EF5-2B5A-4B7B-9E2D-F955C3AF726B}" type="slidenum">
              <a:rPr lang="zh-CN" altLang="en-US" smtClean="0"/>
              <a:t>‹#›</a:t>
            </a:fld>
            <a:endParaRPr lang="zh-CN" altLang="en-US"/>
          </a:p>
        </p:txBody>
      </p:sp>
    </p:spTree>
    <p:extLst>
      <p:ext uri="{BB962C8B-B14F-4D97-AF65-F5344CB8AC3E}">
        <p14:creationId xmlns:p14="http://schemas.microsoft.com/office/powerpoint/2010/main" val="3147450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F5A0BE-0DA1-468F-8FE5-670534E02D6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5D311B0-05B0-4497-9EED-42390E347F24}"/>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BC4B1D0-1B8D-4CC0-A4DA-5FEE11F87047}"/>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2D2F9DA-3A0B-41BD-81B2-CA55DAEEDEBE}"/>
              </a:ext>
            </a:extLst>
          </p:cNvPr>
          <p:cNvSpPr>
            <a:spLocks noGrp="1"/>
          </p:cNvSpPr>
          <p:nvPr>
            <p:ph type="dt" sz="half" idx="10"/>
          </p:nvPr>
        </p:nvSpPr>
        <p:spPr/>
        <p:txBody>
          <a:bodyPr/>
          <a:lstStyle/>
          <a:p>
            <a:fld id="{A3ABDCF4-D497-45EB-877E-B614F0D527A3}" type="datetimeFigureOut">
              <a:rPr lang="zh-CN" altLang="en-US" smtClean="0"/>
              <a:t>2019/4/29</a:t>
            </a:fld>
            <a:endParaRPr lang="zh-CN" altLang="en-US"/>
          </a:p>
        </p:txBody>
      </p:sp>
      <p:sp>
        <p:nvSpPr>
          <p:cNvPr id="6" name="页脚占位符 5">
            <a:extLst>
              <a:ext uri="{FF2B5EF4-FFF2-40B4-BE49-F238E27FC236}">
                <a16:creationId xmlns:a16="http://schemas.microsoft.com/office/drawing/2014/main" id="{9979B887-E0C9-4A66-A6CF-6F0BE88B448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C3FDAE5-C835-4F32-AF7F-0157E3DD6CCA}"/>
              </a:ext>
            </a:extLst>
          </p:cNvPr>
          <p:cNvSpPr>
            <a:spLocks noGrp="1"/>
          </p:cNvSpPr>
          <p:nvPr>
            <p:ph type="sldNum" sz="quarter" idx="12"/>
          </p:nvPr>
        </p:nvSpPr>
        <p:spPr/>
        <p:txBody>
          <a:bodyPr/>
          <a:lstStyle/>
          <a:p>
            <a:fld id="{99C61EF5-2B5A-4B7B-9E2D-F955C3AF726B}" type="slidenum">
              <a:rPr lang="zh-CN" altLang="en-US" smtClean="0"/>
              <a:t>‹#›</a:t>
            </a:fld>
            <a:endParaRPr lang="zh-CN" altLang="en-US"/>
          </a:p>
        </p:txBody>
      </p:sp>
    </p:spTree>
    <p:extLst>
      <p:ext uri="{BB962C8B-B14F-4D97-AF65-F5344CB8AC3E}">
        <p14:creationId xmlns:p14="http://schemas.microsoft.com/office/powerpoint/2010/main" val="2161673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9EC3E3-6C41-448F-AA04-078D3D6AF6C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055470C-6579-4681-AB7F-F72FC798A2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5FC60A6-75B0-43B8-AF10-BAFF7B93417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D21B8E8-E5D9-49A0-BAF3-768E1E69D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BAA506C-5D8C-4F7B-998F-6B59AE4F504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4B22ED3-BAA3-4F38-B2DD-F3C7BD356771}"/>
              </a:ext>
            </a:extLst>
          </p:cNvPr>
          <p:cNvSpPr>
            <a:spLocks noGrp="1"/>
          </p:cNvSpPr>
          <p:nvPr>
            <p:ph type="dt" sz="half" idx="10"/>
          </p:nvPr>
        </p:nvSpPr>
        <p:spPr/>
        <p:txBody>
          <a:bodyPr/>
          <a:lstStyle/>
          <a:p>
            <a:fld id="{A3ABDCF4-D497-45EB-877E-B614F0D527A3}" type="datetimeFigureOut">
              <a:rPr lang="zh-CN" altLang="en-US" smtClean="0"/>
              <a:t>2019/4/29</a:t>
            </a:fld>
            <a:endParaRPr lang="zh-CN" altLang="en-US"/>
          </a:p>
        </p:txBody>
      </p:sp>
      <p:sp>
        <p:nvSpPr>
          <p:cNvPr id="8" name="页脚占位符 7">
            <a:extLst>
              <a:ext uri="{FF2B5EF4-FFF2-40B4-BE49-F238E27FC236}">
                <a16:creationId xmlns:a16="http://schemas.microsoft.com/office/drawing/2014/main" id="{C94B0125-FF03-48BD-97B1-5CEDCC305D5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9AC8BC9-D10B-481F-9B49-81739019B108}"/>
              </a:ext>
            </a:extLst>
          </p:cNvPr>
          <p:cNvSpPr>
            <a:spLocks noGrp="1"/>
          </p:cNvSpPr>
          <p:nvPr>
            <p:ph type="sldNum" sz="quarter" idx="12"/>
          </p:nvPr>
        </p:nvSpPr>
        <p:spPr/>
        <p:txBody>
          <a:bodyPr/>
          <a:lstStyle/>
          <a:p>
            <a:fld id="{99C61EF5-2B5A-4B7B-9E2D-F955C3AF726B}" type="slidenum">
              <a:rPr lang="zh-CN" altLang="en-US" smtClean="0"/>
              <a:t>‹#›</a:t>
            </a:fld>
            <a:endParaRPr lang="zh-CN" altLang="en-US"/>
          </a:p>
        </p:txBody>
      </p:sp>
    </p:spTree>
    <p:extLst>
      <p:ext uri="{BB962C8B-B14F-4D97-AF65-F5344CB8AC3E}">
        <p14:creationId xmlns:p14="http://schemas.microsoft.com/office/powerpoint/2010/main" val="2137003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85F4FC-8AD5-4E15-AE20-1808FE9B18C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A47A953-3EE8-4AD6-9E46-6208FEF53C3F}"/>
              </a:ext>
            </a:extLst>
          </p:cNvPr>
          <p:cNvSpPr>
            <a:spLocks noGrp="1"/>
          </p:cNvSpPr>
          <p:nvPr>
            <p:ph type="dt" sz="half" idx="10"/>
          </p:nvPr>
        </p:nvSpPr>
        <p:spPr/>
        <p:txBody>
          <a:bodyPr/>
          <a:lstStyle/>
          <a:p>
            <a:fld id="{A3ABDCF4-D497-45EB-877E-B614F0D527A3}" type="datetimeFigureOut">
              <a:rPr lang="zh-CN" altLang="en-US" smtClean="0"/>
              <a:t>2019/4/29</a:t>
            </a:fld>
            <a:endParaRPr lang="zh-CN" altLang="en-US"/>
          </a:p>
        </p:txBody>
      </p:sp>
      <p:sp>
        <p:nvSpPr>
          <p:cNvPr id="4" name="页脚占位符 3">
            <a:extLst>
              <a:ext uri="{FF2B5EF4-FFF2-40B4-BE49-F238E27FC236}">
                <a16:creationId xmlns:a16="http://schemas.microsoft.com/office/drawing/2014/main" id="{5F78B011-25D8-40F2-B014-F434A376AA0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6D40E9F-6E5C-40E7-9DAE-6F5F3E97ECBE}"/>
              </a:ext>
            </a:extLst>
          </p:cNvPr>
          <p:cNvSpPr>
            <a:spLocks noGrp="1"/>
          </p:cNvSpPr>
          <p:nvPr>
            <p:ph type="sldNum" sz="quarter" idx="12"/>
          </p:nvPr>
        </p:nvSpPr>
        <p:spPr/>
        <p:txBody>
          <a:bodyPr/>
          <a:lstStyle/>
          <a:p>
            <a:fld id="{99C61EF5-2B5A-4B7B-9E2D-F955C3AF726B}" type="slidenum">
              <a:rPr lang="zh-CN" altLang="en-US" smtClean="0"/>
              <a:t>‹#›</a:t>
            </a:fld>
            <a:endParaRPr lang="zh-CN" altLang="en-US"/>
          </a:p>
        </p:txBody>
      </p:sp>
    </p:spTree>
    <p:extLst>
      <p:ext uri="{BB962C8B-B14F-4D97-AF65-F5344CB8AC3E}">
        <p14:creationId xmlns:p14="http://schemas.microsoft.com/office/powerpoint/2010/main" val="1092552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1AA5F30-22E1-4F8D-AE77-D1C100C75534}"/>
              </a:ext>
            </a:extLst>
          </p:cNvPr>
          <p:cNvSpPr>
            <a:spLocks noGrp="1"/>
          </p:cNvSpPr>
          <p:nvPr>
            <p:ph type="dt" sz="half" idx="10"/>
          </p:nvPr>
        </p:nvSpPr>
        <p:spPr/>
        <p:txBody>
          <a:bodyPr/>
          <a:lstStyle/>
          <a:p>
            <a:fld id="{A3ABDCF4-D497-45EB-877E-B614F0D527A3}" type="datetimeFigureOut">
              <a:rPr lang="zh-CN" altLang="en-US" smtClean="0"/>
              <a:t>2019/4/29</a:t>
            </a:fld>
            <a:endParaRPr lang="zh-CN" altLang="en-US"/>
          </a:p>
        </p:txBody>
      </p:sp>
      <p:sp>
        <p:nvSpPr>
          <p:cNvPr id="3" name="页脚占位符 2">
            <a:extLst>
              <a:ext uri="{FF2B5EF4-FFF2-40B4-BE49-F238E27FC236}">
                <a16:creationId xmlns:a16="http://schemas.microsoft.com/office/drawing/2014/main" id="{176A4A9F-C7BA-4ADD-AD96-347D3EF9C22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12E1700-4568-4479-B176-3C9E4EA534B2}"/>
              </a:ext>
            </a:extLst>
          </p:cNvPr>
          <p:cNvSpPr>
            <a:spLocks noGrp="1"/>
          </p:cNvSpPr>
          <p:nvPr>
            <p:ph type="sldNum" sz="quarter" idx="12"/>
          </p:nvPr>
        </p:nvSpPr>
        <p:spPr/>
        <p:txBody>
          <a:bodyPr/>
          <a:lstStyle/>
          <a:p>
            <a:fld id="{99C61EF5-2B5A-4B7B-9E2D-F955C3AF726B}" type="slidenum">
              <a:rPr lang="zh-CN" altLang="en-US" smtClean="0"/>
              <a:t>‹#›</a:t>
            </a:fld>
            <a:endParaRPr lang="zh-CN" altLang="en-US"/>
          </a:p>
        </p:txBody>
      </p:sp>
    </p:spTree>
    <p:extLst>
      <p:ext uri="{BB962C8B-B14F-4D97-AF65-F5344CB8AC3E}">
        <p14:creationId xmlns:p14="http://schemas.microsoft.com/office/powerpoint/2010/main" val="558426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DC446B-50C9-4661-BEAD-11E552E1233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DF8352D-9996-4822-BD30-0A20EB8AB2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A8A6746-8A13-4153-A2B2-459E163297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7DECF5F-0D75-44C7-A3E9-6C383FD14E43}"/>
              </a:ext>
            </a:extLst>
          </p:cNvPr>
          <p:cNvSpPr>
            <a:spLocks noGrp="1"/>
          </p:cNvSpPr>
          <p:nvPr>
            <p:ph type="dt" sz="half" idx="10"/>
          </p:nvPr>
        </p:nvSpPr>
        <p:spPr/>
        <p:txBody>
          <a:bodyPr/>
          <a:lstStyle/>
          <a:p>
            <a:fld id="{A3ABDCF4-D497-45EB-877E-B614F0D527A3}" type="datetimeFigureOut">
              <a:rPr lang="zh-CN" altLang="en-US" smtClean="0"/>
              <a:t>2019/4/29</a:t>
            </a:fld>
            <a:endParaRPr lang="zh-CN" altLang="en-US"/>
          </a:p>
        </p:txBody>
      </p:sp>
      <p:sp>
        <p:nvSpPr>
          <p:cNvPr id="6" name="页脚占位符 5">
            <a:extLst>
              <a:ext uri="{FF2B5EF4-FFF2-40B4-BE49-F238E27FC236}">
                <a16:creationId xmlns:a16="http://schemas.microsoft.com/office/drawing/2014/main" id="{31F022F3-CD94-4253-BDE2-3B2A8AF4FD7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9A9F6E3-54B2-43B7-99BA-5434135EA2B9}"/>
              </a:ext>
            </a:extLst>
          </p:cNvPr>
          <p:cNvSpPr>
            <a:spLocks noGrp="1"/>
          </p:cNvSpPr>
          <p:nvPr>
            <p:ph type="sldNum" sz="quarter" idx="12"/>
          </p:nvPr>
        </p:nvSpPr>
        <p:spPr/>
        <p:txBody>
          <a:bodyPr/>
          <a:lstStyle/>
          <a:p>
            <a:fld id="{99C61EF5-2B5A-4B7B-9E2D-F955C3AF726B}" type="slidenum">
              <a:rPr lang="zh-CN" altLang="en-US" smtClean="0"/>
              <a:t>‹#›</a:t>
            </a:fld>
            <a:endParaRPr lang="zh-CN" altLang="en-US"/>
          </a:p>
        </p:txBody>
      </p:sp>
    </p:spTree>
    <p:extLst>
      <p:ext uri="{BB962C8B-B14F-4D97-AF65-F5344CB8AC3E}">
        <p14:creationId xmlns:p14="http://schemas.microsoft.com/office/powerpoint/2010/main" val="2817168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1DBCD8-D978-4DF7-98EE-1F06C87189A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BAD3EBB-5046-491A-908E-5FCBDC7E98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CE07684-C752-47E7-888E-14C5270A3D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2FBA30F-F453-4BAD-9E46-DB53C12ABD38}"/>
              </a:ext>
            </a:extLst>
          </p:cNvPr>
          <p:cNvSpPr>
            <a:spLocks noGrp="1"/>
          </p:cNvSpPr>
          <p:nvPr>
            <p:ph type="dt" sz="half" idx="10"/>
          </p:nvPr>
        </p:nvSpPr>
        <p:spPr/>
        <p:txBody>
          <a:bodyPr/>
          <a:lstStyle/>
          <a:p>
            <a:fld id="{A3ABDCF4-D497-45EB-877E-B614F0D527A3}" type="datetimeFigureOut">
              <a:rPr lang="zh-CN" altLang="en-US" smtClean="0"/>
              <a:t>2019/4/29</a:t>
            </a:fld>
            <a:endParaRPr lang="zh-CN" altLang="en-US"/>
          </a:p>
        </p:txBody>
      </p:sp>
      <p:sp>
        <p:nvSpPr>
          <p:cNvPr id="6" name="页脚占位符 5">
            <a:extLst>
              <a:ext uri="{FF2B5EF4-FFF2-40B4-BE49-F238E27FC236}">
                <a16:creationId xmlns:a16="http://schemas.microsoft.com/office/drawing/2014/main" id="{2CEC36D9-C450-4B3B-A420-1881C23B480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EB45E59-C130-475E-BA2B-5EBE477E88BC}"/>
              </a:ext>
            </a:extLst>
          </p:cNvPr>
          <p:cNvSpPr>
            <a:spLocks noGrp="1"/>
          </p:cNvSpPr>
          <p:nvPr>
            <p:ph type="sldNum" sz="quarter" idx="12"/>
          </p:nvPr>
        </p:nvSpPr>
        <p:spPr/>
        <p:txBody>
          <a:bodyPr/>
          <a:lstStyle/>
          <a:p>
            <a:fld id="{99C61EF5-2B5A-4B7B-9E2D-F955C3AF726B}" type="slidenum">
              <a:rPr lang="zh-CN" altLang="en-US" smtClean="0"/>
              <a:t>‹#›</a:t>
            </a:fld>
            <a:endParaRPr lang="zh-CN" altLang="en-US"/>
          </a:p>
        </p:txBody>
      </p:sp>
    </p:spTree>
    <p:extLst>
      <p:ext uri="{BB962C8B-B14F-4D97-AF65-F5344CB8AC3E}">
        <p14:creationId xmlns:p14="http://schemas.microsoft.com/office/powerpoint/2010/main" val="677240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F69DE39-3439-4275-8496-53293B91A3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CD1D554-1288-464C-8FD1-D5C0924115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A6A753E-61B5-4578-BC5A-BE46930A97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ABDCF4-D497-45EB-877E-B614F0D527A3}" type="datetimeFigureOut">
              <a:rPr lang="zh-CN" altLang="en-US" smtClean="0"/>
              <a:t>2019/4/29</a:t>
            </a:fld>
            <a:endParaRPr lang="zh-CN" altLang="en-US"/>
          </a:p>
        </p:txBody>
      </p:sp>
      <p:sp>
        <p:nvSpPr>
          <p:cNvPr id="5" name="页脚占位符 4">
            <a:extLst>
              <a:ext uri="{FF2B5EF4-FFF2-40B4-BE49-F238E27FC236}">
                <a16:creationId xmlns:a16="http://schemas.microsoft.com/office/drawing/2014/main" id="{99489468-720B-45FB-8768-FDC61BCA1A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21498D8-9A47-4D3D-856E-8B1F3FD41A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C61EF5-2B5A-4B7B-9E2D-F955C3AF726B}" type="slidenum">
              <a:rPr lang="zh-CN" altLang="en-US" smtClean="0"/>
              <a:t>‹#›</a:t>
            </a:fld>
            <a:endParaRPr lang="zh-CN" altLang="en-US"/>
          </a:p>
        </p:txBody>
      </p:sp>
    </p:spTree>
    <p:extLst>
      <p:ext uri="{BB962C8B-B14F-4D97-AF65-F5344CB8AC3E}">
        <p14:creationId xmlns:p14="http://schemas.microsoft.com/office/powerpoint/2010/main" val="2582763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图片 5">
            <a:extLst>
              <a:ext uri="{FF2B5EF4-FFF2-40B4-BE49-F238E27FC236}">
                <a16:creationId xmlns:a16="http://schemas.microsoft.com/office/drawing/2014/main" id="{3E31DD8A-2E2B-4BAB-B308-4AB5789E4081}"/>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t="14437" r="-2" b="9754"/>
          <a:stretch/>
        </p:blipFill>
        <p:spPr>
          <a:xfrm>
            <a:off x="-305" y="-1"/>
            <a:ext cx="6423053" cy="6858001"/>
          </a:xfrm>
          <a:prstGeom prst="rect">
            <a:avLst/>
          </a:prstGeom>
        </p:spPr>
      </p:pic>
      <p:pic>
        <p:nvPicPr>
          <p:cNvPr id="13" name="Picture 12">
            <a:extLst>
              <a:ext uri="{FF2B5EF4-FFF2-40B4-BE49-F238E27FC236}">
                <a16:creationId xmlns:a16="http://schemas.microsoft.com/office/drawing/2014/main" id="{24F266AD-725B-4A9D-B448-4C000F95CB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文本框 8">
            <a:extLst>
              <a:ext uri="{FF2B5EF4-FFF2-40B4-BE49-F238E27FC236}">
                <a16:creationId xmlns:a16="http://schemas.microsoft.com/office/drawing/2014/main" id="{B03E3D73-CF1D-4C06-8D05-BC0FD5122268}"/>
              </a:ext>
            </a:extLst>
          </p:cNvPr>
          <p:cNvSpPr txBox="1"/>
          <p:nvPr/>
        </p:nvSpPr>
        <p:spPr>
          <a:xfrm>
            <a:off x="6319936" y="1718323"/>
            <a:ext cx="5429306" cy="1644593"/>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altLang="zh-CN" sz="4800" b="1" dirty="0">
                <a:solidFill>
                  <a:srgbClr val="000000"/>
                </a:solidFill>
                <a:latin typeface="Times New Roman" panose="02020603050405020304" pitchFamily="18" charset="0"/>
                <a:ea typeface="+mj-ea"/>
                <a:cs typeface="Times New Roman" panose="02020603050405020304" pitchFamily="18" charset="0"/>
              </a:rPr>
              <a:t>License agreement</a:t>
            </a:r>
          </a:p>
          <a:p>
            <a:pPr algn="r">
              <a:lnSpc>
                <a:spcPct val="90000"/>
              </a:lnSpc>
              <a:spcBef>
                <a:spcPct val="0"/>
              </a:spcBef>
              <a:spcAft>
                <a:spcPts val="600"/>
              </a:spcAft>
            </a:pPr>
            <a:r>
              <a:rPr lang="en-US" altLang="zh-CN" sz="2800" b="1" dirty="0">
                <a:solidFill>
                  <a:srgbClr val="000000"/>
                </a:solidFill>
                <a:latin typeface="Times New Roman" panose="02020603050405020304" pitchFamily="18" charset="0"/>
                <a:ea typeface="+mj-ea"/>
                <a:cs typeface="Times New Roman" panose="02020603050405020304" pitchFamily="18" charset="0"/>
              </a:rPr>
              <a:t>for a software product</a:t>
            </a:r>
          </a:p>
        </p:txBody>
      </p:sp>
      <p:sp>
        <p:nvSpPr>
          <p:cNvPr id="10" name="副标题 2">
            <a:extLst>
              <a:ext uri="{FF2B5EF4-FFF2-40B4-BE49-F238E27FC236}">
                <a16:creationId xmlns:a16="http://schemas.microsoft.com/office/drawing/2014/main" id="{4A704C0F-98F9-433A-872D-7D27C6E6861E}"/>
              </a:ext>
            </a:extLst>
          </p:cNvPr>
          <p:cNvSpPr txBox="1">
            <a:spLocks/>
          </p:cNvSpPr>
          <p:nvPr/>
        </p:nvSpPr>
        <p:spPr>
          <a:xfrm>
            <a:off x="7407886" y="4087936"/>
            <a:ext cx="3253405" cy="17920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b="1" dirty="0">
                <a:solidFill>
                  <a:srgbClr val="000000"/>
                </a:solidFill>
                <a:latin typeface="Calibri-Bold"/>
              </a:rPr>
              <a:t>Group Member List:</a:t>
            </a:r>
            <a:br>
              <a:rPr lang="en-US" altLang="zh-CN" sz="2000" b="1" dirty="0">
                <a:solidFill>
                  <a:srgbClr val="000000"/>
                </a:solidFill>
                <a:latin typeface="Calibri-Bold"/>
              </a:rPr>
            </a:br>
            <a:r>
              <a:rPr lang="en-US" altLang="zh-CN" sz="2000" b="1" dirty="0">
                <a:solidFill>
                  <a:srgbClr val="000000"/>
                </a:solidFill>
                <a:latin typeface="Calibri-Bold"/>
              </a:rPr>
              <a:t>Miao Cai	16722043</a:t>
            </a:r>
            <a:br>
              <a:rPr lang="en-US" altLang="zh-CN" sz="2000" b="1" dirty="0">
                <a:solidFill>
                  <a:srgbClr val="000000"/>
                </a:solidFill>
                <a:latin typeface="Calibri-Bold"/>
              </a:rPr>
            </a:br>
            <a:r>
              <a:rPr lang="en-US" altLang="zh-CN" sz="2000" b="1" dirty="0" err="1">
                <a:solidFill>
                  <a:srgbClr val="000000"/>
                </a:solidFill>
                <a:latin typeface="Calibri-Bold"/>
              </a:rPr>
              <a:t>Zhuohua</a:t>
            </a:r>
            <a:r>
              <a:rPr lang="en-US" altLang="zh-CN" sz="2000" b="1" dirty="0">
                <a:solidFill>
                  <a:srgbClr val="000000"/>
                </a:solidFill>
                <a:latin typeface="Calibri-Bold"/>
              </a:rPr>
              <a:t> Qi 	16722019</a:t>
            </a:r>
            <a:br>
              <a:rPr lang="en-US" altLang="zh-CN" sz="2000" b="1" dirty="0">
                <a:solidFill>
                  <a:srgbClr val="000000"/>
                </a:solidFill>
                <a:latin typeface="Calibri-Bold"/>
              </a:rPr>
            </a:br>
            <a:r>
              <a:rPr lang="en-US" altLang="zh-CN" sz="2000" b="1" dirty="0" err="1">
                <a:solidFill>
                  <a:srgbClr val="000000"/>
                </a:solidFill>
                <a:latin typeface="Calibri-Bold"/>
              </a:rPr>
              <a:t>Chenhui</a:t>
            </a:r>
            <a:r>
              <a:rPr lang="en-US" altLang="zh-CN" sz="2000" b="1" dirty="0">
                <a:solidFill>
                  <a:srgbClr val="000000"/>
                </a:solidFill>
                <a:latin typeface="Calibri-Bold"/>
              </a:rPr>
              <a:t> Mao 	16723026</a:t>
            </a:r>
            <a:br>
              <a:rPr lang="en-US" altLang="zh-CN" sz="2000" b="1" dirty="0">
                <a:solidFill>
                  <a:srgbClr val="000000"/>
                </a:solidFill>
                <a:latin typeface="Calibri-Bold"/>
              </a:rPr>
            </a:br>
            <a:r>
              <a:rPr lang="en-US" altLang="zh-CN" sz="2000" b="1" dirty="0">
                <a:solidFill>
                  <a:srgbClr val="000000"/>
                </a:solidFill>
                <a:latin typeface="Calibri-Bold"/>
              </a:rPr>
              <a:t>Haotian Sang 	16722022</a:t>
            </a:r>
            <a:r>
              <a:rPr lang="en-US" altLang="zh-CN" sz="2000" dirty="0"/>
              <a:t> </a:t>
            </a:r>
            <a:endParaRPr lang="en-US" altLang="zh-CN" sz="2000" dirty="0">
              <a:latin typeface="Bahnschrift" panose="020B0502040204020203" pitchFamily="34" charset="0"/>
            </a:endParaRPr>
          </a:p>
        </p:txBody>
      </p:sp>
    </p:spTree>
    <p:extLst>
      <p:ext uri="{BB962C8B-B14F-4D97-AF65-F5344CB8AC3E}">
        <p14:creationId xmlns:p14="http://schemas.microsoft.com/office/powerpoint/2010/main" val="1626256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图片 28">
            <a:extLst>
              <a:ext uri="{FF2B5EF4-FFF2-40B4-BE49-F238E27FC236}">
                <a16:creationId xmlns:a16="http://schemas.microsoft.com/office/drawing/2014/main" id="{CBAAAE2D-264F-4930-85F8-BB8E720AFA26}"/>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15456" r="31862"/>
          <a:stretch/>
        </p:blipFill>
        <p:spPr>
          <a:xfrm>
            <a:off x="-305" y="-1"/>
            <a:ext cx="6423053" cy="6858001"/>
          </a:xfrm>
          <a:prstGeom prst="rect">
            <a:avLst/>
          </a:prstGeom>
        </p:spPr>
      </p:pic>
      <p:pic>
        <p:nvPicPr>
          <p:cNvPr id="37" name="Picture 36">
            <a:extLst>
              <a:ext uri="{FF2B5EF4-FFF2-40B4-BE49-F238E27FC236}">
                <a16:creationId xmlns:a16="http://schemas.microsoft.com/office/drawing/2014/main" id="{24F266AD-725B-4A9D-B448-4C000F95CB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4" name="文本框 33">
            <a:extLst>
              <a:ext uri="{FF2B5EF4-FFF2-40B4-BE49-F238E27FC236}">
                <a16:creationId xmlns:a16="http://schemas.microsoft.com/office/drawing/2014/main" id="{894ACF24-A329-4D7F-A34E-61F503DBAB66}"/>
              </a:ext>
            </a:extLst>
          </p:cNvPr>
          <p:cNvSpPr txBox="1"/>
          <p:nvPr/>
        </p:nvSpPr>
        <p:spPr>
          <a:xfrm>
            <a:off x="6422748" y="889467"/>
            <a:ext cx="5600639" cy="1644592"/>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altLang="zh-CN" sz="2800" b="1" dirty="0">
                <a:solidFill>
                  <a:srgbClr val="000000"/>
                </a:solidFill>
                <a:latin typeface="Times New Roman" panose="02020603050405020304" pitchFamily="18" charset="0"/>
                <a:ea typeface="+mj-ea"/>
                <a:cs typeface="Times New Roman" panose="02020603050405020304" pitchFamily="18" charset="0"/>
              </a:rPr>
              <a:t>What does the license agreement say about the number of copies you can make?</a:t>
            </a:r>
            <a:endParaRPr lang="en-US" altLang="zh-CN" sz="2800" dirty="0">
              <a:solidFill>
                <a:srgbClr val="000000"/>
              </a:solidFill>
              <a:latin typeface="Times New Roman" panose="02020603050405020304" pitchFamily="18" charset="0"/>
              <a:ea typeface="+mj-ea"/>
              <a:cs typeface="Times New Roman" panose="02020603050405020304" pitchFamily="18" charset="0"/>
            </a:endParaRPr>
          </a:p>
        </p:txBody>
      </p:sp>
      <p:sp>
        <p:nvSpPr>
          <p:cNvPr id="32" name="文本框 31">
            <a:extLst>
              <a:ext uri="{FF2B5EF4-FFF2-40B4-BE49-F238E27FC236}">
                <a16:creationId xmlns:a16="http://schemas.microsoft.com/office/drawing/2014/main" id="{27DCA34A-FF61-4D6F-8EDA-96D60ED69D5F}"/>
              </a:ext>
            </a:extLst>
          </p:cNvPr>
          <p:cNvSpPr txBox="1"/>
          <p:nvPr/>
        </p:nvSpPr>
        <p:spPr>
          <a:xfrm>
            <a:off x="6582008" y="2659217"/>
            <a:ext cx="5282119" cy="2431435"/>
          </a:xfrm>
          <a:prstGeom prst="rect">
            <a:avLst/>
          </a:prstGeom>
          <a:noFill/>
        </p:spPr>
        <p:txBody>
          <a:bodyPr wrap="square" rtlCol="0">
            <a:spAutoFit/>
          </a:bodyPr>
          <a:lstStyle/>
          <a:p>
            <a:pPr marL="342900" lvl="0" indent="-342900" algn="just">
              <a:spcAft>
                <a:spcPts val="0"/>
              </a:spcAft>
              <a:buFont typeface="+mj-lt"/>
              <a:buAutoNum type="arabicPeriod"/>
            </a:pPr>
            <a:r>
              <a:rPr lang="en-US" altLang="zh-CN" sz="2000" kern="100" dirty="0">
                <a:latin typeface="Times New Roman" panose="02020603050405020304" pitchFamily="18" charset="0"/>
                <a:cs typeface="Times New Roman" panose="02020603050405020304" pitchFamily="18" charset="0"/>
              </a:rPr>
              <a:t>One copy for your own private and domestic use only.</a:t>
            </a:r>
          </a:p>
          <a:p>
            <a:pPr marL="342900" lvl="0" indent="-342900" algn="just">
              <a:spcAft>
                <a:spcPts val="0"/>
              </a:spcAft>
              <a:buFont typeface="+mj-lt"/>
              <a:buAutoNum type="arabicPeriod"/>
            </a:pPr>
            <a:endParaRPr lang="zh-CN" altLang="zh-CN" sz="1600" kern="100" dirty="0">
              <a:latin typeface="Times New Roman" panose="02020603050405020304" pitchFamily="18" charset="0"/>
              <a:cs typeface="Times New Roman" panose="02020603050405020304" pitchFamily="18" charset="0"/>
            </a:endParaRPr>
          </a:p>
          <a:p>
            <a:pPr marL="342900" lvl="0" indent="-342900" algn="just">
              <a:spcAft>
                <a:spcPts val="0"/>
              </a:spcAft>
              <a:buFont typeface="+mj-lt"/>
              <a:buAutoNum type="arabicPeriod"/>
            </a:pPr>
            <a:r>
              <a:rPr lang="en-US" altLang="zh-CN" sz="2000" kern="100" dirty="0">
                <a:latin typeface="Times New Roman" panose="02020603050405020304" pitchFamily="18" charset="0"/>
                <a:cs typeface="Times New Roman" panose="02020603050405020304" pitchFamily="18" charset="0"/>
              </a:rPr>
              <a:t>Can transfer the Software Product from one hard drive to another (1 hard drive at 1 time ).</a:t>
            </a:r>
          </a:p>
          <a:p>
            <a:pPr marL="342900" lvl="0" indent="-342900" algn="just">
              <a:spcAft>
                <a:spcPts val="0"/>
              </a:spcAft>
              <a:buFont typeface="+mj-lt"/>
              <a:buAutoNum type="arabicPeriod"/>
            </a:pPr>
            <a:endParaRPr lang="zh-CN" altLang="zh-CN" sz="1600" kern="100" dirty="0">
              <a:latin typeface="Times New Roman" panose="02020603050405020304" pitchFamily="18" charset="0"/>
              <a:cs typeface="Times New Roman" panose="02020603050405020304" pitchFamily="18" charset="0"/>
            </a:endParaRPr>
          </a:p>
          <a:p>
            <a:pPr marL="342900" lvl="0" indent="-342900" algn="just">
              <a:spcAft>
                <a:spcPts val="0"/>
              </a:spcAft>
              <a:buFont typeface="+mj-lt"/>
              <a:buAutoNum type="arabicPeriod"/>
            </a:pPr>
            <a:r>
              <a:rPr lang="en-US" altLang="zh-CN" sz="2000" kern="100" dirty="0">
                <a:latin typeface="Times New Roman" panose="02020603050405020304" pitchFamily="18" charset="0"/>
                <a:cs typeface="Times New Roman" panose="02020603050405020304" pitchFamily="18" charset="0"/>
              </a:rPr>
              <a:t>Can transfer the Software Product and the benefit of the EULA to another person.</a:t>
            </a:r>
            <a:endParaRPr lang="zh-CN" altLang="zh-CN" sz="1600" kern="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0952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a:extLst>
              <a:ext uri="{FF2B5EF4-FFF2-40B4-BE49-F238E27FC236}">
                <a16:creationId xmlns:a16="http://schemas.microsoft.com/office/drawing/2014/main" id="{894ACF24-A329-4D7F-A34E-61F503DBAB66}"/>
              </a:ext>
            </a:extLst>
          </p:cNvPr>
          <p:cNvSpPr txBox="1"/>
          <p:nvPr/>
        </p:nvSpPr>
        <p:spPr>
          <a:xfrm>
            <a:off x="502940" y="545383"/>
            <a:ext cx="7201366" cy="1644592"/>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altLang="zh-CN" sz="2800" b="1" dirty="0">
                <a:solidFill>
                  <a:srgbClr val="000000"/>
                </a:solidFill>
                <a:latin typeface="Times New Roman" panose="02020603050405020304" pitchFamily="18" charset="0"/>
                <a:ea typeface="+mj-ea"/>
                <a:cs typeface="Times New Roman" panose="02020603050405020304" pitchFamily="18" charset="0"/>
              </a:rPr>
              <a:t>Does it specify penalties for making unauthorized copies?</a:t>
            </a:r>
            <a:endParaRPr lang="en-US" altLang="zh-CN" sz="2800" dirty="0">
              <a:solidFill>
                <a:srgbClr val="000000"/>
              </a:solidFill>
              <a:latin typeface="Times New Roman" panose="02020603050405020304" pitchFamily="18" charset="0"/>
              <a:ea typeface="+mj-ea"/>
              <a:cs typeface="Times New Roman" panose="02020603050405020304" pitchFamily="18" charset="0"/>
            </a:endParaRPr>
          </a:p>
        </p:txBody>
      </p:sp>
      <p:sp>
        <p:nvSpPr>
          <p:cNvPr id="32" name="文本框 31">
            <a:extLst>
              <a:ext uri="{FF2B5EF4-FFF2-40B4-BE49-F238E27FC236}">
                <a16:creationId xmlns:a16="http://schemas.microsoft.com/office/drawing/2014/main" id="{27DCA34A-FF61-4D6F-8EDA-96D60ED69D5F}"/>
              </a:ext>
            </a:extLst>
          </p:cNvPr>
          <p:cNvSpPr txBox="1"/>
          <p:nvPr/>
        </p:nvSpPr>
        <p:spPr>
          <a:xfrm>
            <a:off x="6096001" y="1673157"/>
            <a:ext cx="5593060" cy="4493538"/>
          </a:xfrm>
          <a:prstGeom prst="rect">
            <a:avLst/>
          </a:prstGeom>
          <a:noFill/>
        </p:spPr>
        <p:txBody>
          <a:bodyPr wrap="square" rtlCol="0">
            <a:spAutoFit/>
          </a:bodyPr>
          <a:lstStyle/>
          <a:p>
            <a:pPr marL="342900" lvl="0" indent="-342900" algn="just">
              <a:spcAft>
                <a:spcPts val="0"/>
              </a:spcAft>
              <a:buFont typeface="+mj-lt"/>
              <a:buAutoNum type="arabicPeriod"/>
            </a:pPr>
            <a:r>
              <a:rPr lang="en-US" altLang="zh-CN" sz="2200" kern="100" dirty="0">
                <a:latin typeface="Times New Roman" panose="02020603050405020304" pitchFamily="18" charset="0"/>
                <a:cs typeface="Times New Roman" panose="02020603050405020304" pitchFamily="18" charset="0"/>
              </a:rPr>
              <a:t>Terminate this EULA immediately without notice.</a:t>
            </a:r>
          </a:p>
          <a:p>
            <a:pPr marL="342900" lvl="0" indent="-342900" algn="just">
              <a:spcAft>
                <a:spcPts val="0"/>
              </a:spcAft>
              <a:buFont typeface="+mj-lt"/>
              <a:buAutoNum type="arabicPeriod"/>
            </a:pPr>
            <a:endParaRPr lang="zh-CN" altLang="zh-CN" sz="2200" kern="100" dirty="0">
              <a:latin typeface="Times New Roman" panose="02020603050405020304" pitchFamily="18" charset="0"/>
              <a:cs typeface="Times New Roman" panose="02020603050405020304" pitchFamily="18" charset="0"/>
            </a:endParaRPr>
          </a:p>
          <a:p>
            <a:pPr marL="342900" lvl="0" indent="-342900" algn="just">
              <a:spcAft>
                <a:spcPts val="0"/>
              </a:spcAft>
              <a:buFont typeface="+mj-lt"/>
              <a:buAutoNum type="arabicPeriod"/>
            </a:pPr>
            <a:r>
              <a:rPr lang="en-US" altLang="zh-CN" sz="2200" kern="100" dirty="0">
                <a:latin typeface="Times New Roman" panose="02020603050405020304" pitchFamily="18" charset="0"/>
                <a:cs typeface="Times New Roman" panose="02020603050405020304" pitchFamily="18" charset="0"/>
              </a:rPr>
              <a:t>Must destroy all copies of the Software Product and all of its component parts.</a:t>
            </a:r>
          </a:p>
          <a:p>
            <a:pPr marL="342900" lvl="0" indent="-342900" algn="just">
              <a:spcAft>
                <a:spcPts val="0"/>
              </a:spcAft>
              <a:buFont typeface="+mj-lt"/>
              <a:buAutoNum type="arabicPeriod"/>
            </a:pPr>
            <a:endParaRPr lang="zh-CN" altLang="zh-CN" sz="2200" kern="100" dirty="0">
              <a:latin typeface="Times New Roman" panose="02020603050405020304" pitchFamily="18" charset="0"/>
              <a:cs typeface="Times New Roman" panose="02020603050405020304" pitchFamily="18" charset="0"/>
            </a:endParaRPr>
          </a:p>
          <a:p>
            <a:pPr marL="342900" lvl="0" indent="-342900" algn="just">
              <a:spcAft>
                <a:spcPts val="0"/>
              </a:spcAft>
              <a:buFont typeface="+mj-lt"/>
              <a:buAutoNum type="arabicPeriod"/>
            </a:pPr>
            <a:r>
              <a:rPr lang="en-US" altLang="zh-CN" sz="2200" kern="100" dirty="0">
                <a:latin typeface="Times New Roman" panose="02020603050405020304" pitchFamily="18" charset="0"/>
                <a:cs typeface="Times New Roman" panose="02020603050405020304" pitchFamily="18" charset="0"/>
              </a:rPr>
              <a:t>If you acquired this Software Product in the EMEA region, any claim or dispute of whatever nature arising out of or relating to this EULA or the Software Product shall be governed by, and construed in accordance with, local law.</a:t>
            </a:r>
          </a:p>
          <a:p>
            <a:pPr lvl="0" algn="just">
              <a:spcAft>
                <a:spcPts val="0"/>
              </a:spcAft>
            </a:pPr>
            <a:r>
              <a:rPr lang="en-US" altLang="zh-CN" sz="2200" kern="100" dirty="0">
                <a:latin typeface="Times New Roman" panose="02020603050405020304" pitchFamily="18" charset="0"/>
                <a:cs typeface="Times New Roman" panose="02020603050405020304" pitchFamily="18" charset="0"/>
              </a:rPr>
              <a:t>    </a:t>
            </a:r>
            <a:r>
              <a:rPr lang="en-US" altLang="zh-CN" kern="100" dirty="0">
                <a:latin typeface="Times New Roman" panose="02020603050405020304" pitchFamily="18" charset="0"/>
                <a:cs typeface="Times New Roman" panose="02020603050405020304" pitchFamily="18" charset="0"/>
              </a:rPr>
              <a:t>(Asian Region: District Court of Tokyo Japanese Law)</a:t>
            </a:r>
            <a:endParaRPr lang="zh-CN" altLang="zh-CN" kern="1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314255D-8066-465C-B8DA-9F2367AC65BD}"/>
              </a:ext>
            </a:extLst>
          </p:cNvPr>
          <p:cNvPicPr/>
          <p:nvPr/>
        </p:nvPicPr>
        <p:blipFill>
          <a:blip r:embed="rId2"/>
          <a:stretch>
            <a:fillRect/>
          </a:stretch>
        </p:blipFill>
        <p:spPr>
          <a:xfrm>
            <a:off x="502940" y="1605063"/>
            <a:ext cx="5421205" cy="2130357"/>
          </a:xfrm>
          <a:prstGeom prst="rect">
            <a:avLst/>
          </a:prstGeom>
        </p:spPr>
      </p:pic>
      <p:pic>
        <p:nvPicPr>
          <p:cNvPr id="8" name="图片 7">
            <a:extLst>
              <a:ext uri="{FF2B5EF4-FFF2-40B4-BE49-F238E27FC236}">
                <a16:creationId xmlns:a16="http://schemas.microsoft.com/office/drawing/2014/main" id="{46E68616-4FA4-45F7-9B06-C7ACE2FDACA4}"/>
              </a:ext>
            </a:extLst>
          </p:cNvPr>
          <p:cNvPicPr/>
          <p:nvPr/>
        </p:nvPicPr>
        <p:blipFill>
          <a:blip r:embed="rId3"/>
          <a:stretch>
            <a:fillRect/>
          </a:stretch>
        </p:blipFill>
        <p:spPr>
          <a:xfrm>
            <a:off x="502940" y="4027252"/>
            <a:ext cx="5421205" cy="1976554"/>
          </a:xfrm>
          <a:prstGeom prst="rect">
            <a:avLst/>
          </a:prstGeom>
        </p:spPr>
      </p:pic>
    </p:spTree>
    <p:extLst>
      <p:ext uri="{BB962C8B-B14F-4D97-AF65-F5344CB8AC3E}">
        <p14:creationId xmlns:p14="http://schemas.microsoft.com/office/powerpoint/2010/main" val="2498232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a:extLst>
              <a:ext uri="{FF2B5EF4-FFF2-40B4-BE49-F238E27FC236}">
                <a16:creationId xmlns:a16="http://schemas.microsoft.com/office/drawing/2014/main" id="{894ACF24-A329-4D7F-A34E-61F503DBAB66}"/>
              </a:ext>
            </a:extLst>
          </p:cNvPr>
          <p:cNvSpPr txBox="1"/>
          <p:nvPr/>
        </p:nvSpPr>
        <p:spPr>
          <a:xfrm>
            <a:off x="502940" y="545383"/>
            <a:ext cx="10936788" cy="1644592"/>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altLang="zh-CN" sz="2800" b="1" dirty="0">
                <a:solidFill>
                  <a:srgbClr val="000000"/>
                </a:solidFill>
                <a:latin typeface="Times New Roman" panose="02020603050405020304" pitchFamily="18" charset="0"/>
                <a:ea typeface="+mj-ea"/>
                <a:cs typeface="Times New Roman" panose="02020603050405020304" pitchFamily="18" charset="0"/>
              </a:rPr>
              <a:t>Was the agreement easy to read before purchase (e.g., on the outside of the package or available on a website)?</a:t>
            </a:r>
            <a:endParaRPr lang="en-US" altLang="zh-CN" sz="2800" dirty="0">
              <a:solidFill>
                <a:srgbClr val="000000"/>
              </a:solidFill>
              <a:latin typeface="Times New Roman" panose="02020603050405020304" pitchFamily="18" charset="0"/>
              <a:ea typeface="+mj-ea"/>
              <a:cs typeface="Times New Roman" panose="02020603050405020304" pitchFamily="18" charset="0"/>
            </a:endParaRPr>
          </a:p>
        </p:txBody>
      </p:sp>
      <p:sp>
        <p:nvSpPr>
          <p:cNvPr id="32" name="文本框 31">
            <a:extLst>
              <a:ext uri="{FF2B5EF4-FFF2-40B4-BE49-F238E27FC236}">
                <a16:creationId xmlns:a16="http://schemas.microsoft.com/office/drawing/2014/main" id="{27DCA34A-FF61-4D6F-8EDA-96D60ED69D5F}"/>
              </a:ext>
            </a:extLst>
          </p:cNvPr>
          <p:cNvSpPr txBox="1"/>
          <p:nvPr/>
        </p:nvSpPr>
        <p:spPr>
          <a:xfrm>
            <a:off x="6280086" y="3166437"/>
            <a:ext cx="5616101" cy="1200329"/>
          </a:xfrm>
          <a:prstGeom prst="rect">
            <a:avLst/>
          </a:prstGeom>
          <a:noFill/>
        </p:spPr>
        <p:txBody>
          <a:bodyPr wrap="square" rtlCol="0">
            <a:spAutoFit/>
          </a:bodyPr>
          <a:lstStyle/>
          <a:p>
            <a:pPr lvl="0" algn="just">
              <a:spcAft>
                <a:spcPts val="0"/>
              </a:spcAft>
            </a:pPr>
            <a:r>
              <a:rPr lang="en-US" altLang="zh-CN" sz="2400" kern="100" dirty="0">
                <a:latin typeface="Times New Roman" panose="02020603050405020304" pitchFamily="18" charset="0"/>
                <a:cs typeface="Times New Roman" panose="02020603050405020304" pitchFamily="18" charset="0"/>
              </a:rPr>
              <a:t>It will be shown at you install the software, and only can be installed until you agree with the EULA.</a:t>
            </a:r>
            <a:endParaRPr lang="zh-CN" altLang="zh-CN" sz="2400" kern="1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E4D039BF-01AD-4017-B09F-E72F07C9C04C}"/>
              </a:ext>
            </a:extLst>
          </p:cNvPr>
          <p:cNvPicPr/>
          <p:nvPr/>
        </p:nvPicPr>
        <p:blipFill>
          <a:blip r:embed="rId2"/>
          <a:stretch>
            <a:fillRect/>
          </a:stretch>
        </p:blipFill>
        <p:spPr>
          <a:xfrm>
            <a:off x="502940" y="1936412"/>
            <a:ext cx="5311700" cy="4376205"/>
          </a:xfrm>
          <a:prstGeom prst="rect">
            <a:avLst/>
          </a:prstGeom>
        </p:spPr>
      </p:pic>
    </p:spTree>
    <p:extLst>
      <p:ext uri="{BB962C8B-B14F-4D97-AF65-F5344CB8AC3E}">
        <p14:creationId xmlns:p14="http://schemas.microsoft.com/office/powerpoint/2010/main" val="1746221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a:extLst>
              <a:ext uri="{FF2B5EF4-FFF2-40B4-BE49-F238E27FC236}">
                <a16:creationId xmlns:a16="http://schemas.microsoft.com/office/drawing/2014/main" id="{894ACF24-A329-4D7F-A34E-61F503DBAB66}"/>
              </a:ext>
            </a:extLst>
          </p:cNvPr>
          <p:cNvSpPr txBox="1"/>
          <p:nvPr/>
        </p:nvSpPr>
        <p:spPr>
          <a:xfrm>
            <a:off x="502940" y="545383"/>
            <a:ext cx="10936788" cy="82080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altLang="zh-CN" sz="2800" b="1" dirty="0">
                <a:solidFill>
                  <a:srgbClr val="000000"/>
                </a:solidFill>
                <a:latin typeface="Times New Roman" panose="02020603050405020304" pitchFamily="18" charset="0"/>
                <a:ea typeface="+mj-ea"/>
                <a:cs typeface="Times New Roman" panose="02020603050405020304" pitchFamily="18" charset="0"/>
              </a:rPr>
              <a:t>Do you consider the license agreement to be clearly stated? Reasonable?</a:t>
            </a:r>
            <a:endParaRPr lang="en-US" altLang="zh-CN" sz="2800" dirty="0">
              <a:solidFill>
                <a:srgbClr val="000000"/>
              </a:solidFill>
              <a:latin typeface="Times New Roman" panose="02020603050405020304" pitchFamily="18" charset="0"/>
              <a:ea typeface="+mj-ea"/>
              <a:cs typeface="Times New Roman" panose="02020603050405020304" pitchFamily="18" charset="0"/>
            </a:endParaRPr>
          </a:p>
        </p:txBody>
      </p:sp>
      <p:sp>
        <p:nvSpPr>
          <p:cNvPr id="32" name="文本框 31">
            <a:extLst>
              <a:ext uri="{FF2B5EF4-FFF2-40B4-BE49-F238E27FC236}">
                <a16:creationId xmlns:a16="http://schemas.microsoft.com/office/drawing/2014/main" id="{27DCA34A-FF61-4D6F-8EDA-96D60ED69D5F}"/>
              </a:ext>
            </a:extLst>
          </p:cNvPr>
          <p:cNvSpPr txBox="1"/>
          <p:nvPr/>
        </p:nvSpPr>
        <p:spPr>
          <a:xfrm>
            <a:off x="5541976" y="1994433"/>
            <a:ext cx="5926139" cy="3785652"/>
          </a:xfrm>
          <a:prstGeom prst="rect">
            <a:avLst/>
          </a:prstGeom>
          <a:noFill/>
        </p:spPr>
        <p:txBody>
          <a:bodyPr wrap="square" rtlCol="0">
            <a:spAutoFit/>
          </a:bodyPr>
          <a:lstStyle/>
          <a:p>
            <a:pPr marL="457200" lvl="0" indent="-457200" algn="just">
              <a:spcAft>
                <a:spcPts val="0"/>
              </a:spcAft>
              <a:buAutoNum type="arabicPeriod"/>
            </a:pPr>
            <a:r>
              <a:rPr lang="en-US" altLang="zh-CN" sz="2400" kern="100" dirty="0">
                <a:latin typeface="Times New Roman" panose="02020603050405020304" pitchFamily="18" charset="0"/>
                <a:cs typeface="Times New Roman" panose="02020603050405020304" pitchFamily="18" charset="0"/>
              </a:rPr>
              <a:t>It’s easy to read because the items are divided in different part, indicated in serial numbers and well-done subheadings. </a:t>
            </a:r>
          </a:p>
          <a:p>
            <a:pPr marL="457200" lvl="0" indent="-457200" algn="just">
              <a:spcAft>
                <a:spcPts val="0"/>
              </a:spcAft>
              <a:buAutoNum type="arabicPeriod"/>
            </a:pPr>
            <a:r>
              <a:rPr lang="en-US" altLang="zh-CN" sz="2400" kern="100" dirty="0">
                <a:latin typeface="Times New Roman" panose="02020603050405020304" pitchFamily="18" charset="0"/>
                <a:cs typeface="Times New Roman" panose="02020603050405020304" pitchFamily="18" charset="0"/>
              </a:rPr>
              <a:t>The key words are shown in capital letter and “Agree” and “Cancel” label is obvious.</a:t>
            </a:r>
          </a:p>
          <a:p>
            <a:pPr marL="457200" lvl="0" indent="-457200" algn="just">
              <a:spcAft>
                <a:spcPts val="0"/>
              </a:spcAft>
              <a:buAutoNum type="arabicPeriod"/>
            </a:pPr>
            <a:r>
              <a:rPr lang="en-US" altLang="zh-CN" sz="2400" kern="100" dirty="0">
                <a:latin typeface="Times New Roman" panose="02020603050405020304" pitchFamily="18" charset="0"/>
                <a:cs typeface="Times New Roman" panose="02020603050405020304" pitchFamily="18" charset="0"/>
              </a:rPr>
              <a:t>Clearly indicate the age interval of minor, that is between 13-17, their purchasing will be under supervised by their guard.</a:t>
            </a:r>
          </a:p>
          <a:p>
            <a:pPr marL="457200" lvl="0" indent="-457200" algn="just">
              <a:spcAft>
                <a:spcPts val="0"/>
              </a:spcAft>
              <a:buAutoNum type="arabicPeriod"/>
            </a:pPr>
            <a:r>
              <a:rPr lang="en-US" altLang="zh-CN" sz="2400" kern="100" dirty="0">
                <a:latin typeface="Times New Roman" panose="02020603050405020304" pitchFamily="18" charset="0"/>
                <a:cs typeface="Times New Roman" panose="02020603050405020304" pitchFamily="18" charset="0"/>
              </a:rPr>
              <a:t>Clear claims of restriction of what user can do and what not, and once users. </a:t>
            </a:r>
          </a:p>
        </p:txBody>
      </p:sp>
      <p:grpSp>
        <p:nvGrpSpPr>
          <p:cNvPr id="8" name="组合 7">
            <a:extLst>
              <a:ext uri="{FF2B5EF4-FFF2-40B4-BE49-F238E27FC236}">
                <a16:creationId xmlns:a16="http://schemas.microsoft.com/office/drawing/2014/main" id="{67186A11-8B66-42E0-86A2-86BB3F5C5BBC}"/>
              </a:ext>
            </a:extLst>
          </p:cNvPr>
          <p:cNvGrpSpPr/>
          <p:nvPr/>
        </p:nvGrpSpPr>
        <p:grpSpPr>
          <a:xfrm>
            <a:off x="723885" y="1371506"/>
            <a:ext cx="4441502" cy="2665473"/>
            <a:chOff x="723885" y="1371506"/>
            <a:chExt cx="4441502" cy="2665473"/>
          </a:xfrm>
        </p:grpSpPr>
        <p:pic>
          <p:nvPicPr>
            <p:cNvPr id="5" name="图片 4">
              <a:extLst>
                <a:ext uri="{FF2B5EF4-FFF2-40B4-BE49-F238E27FC236}">
                  <a16:creationId xmlns:a16="http://schemas.microsoft.com/office/drawing/2014/main" id="{AF3550A4-6637-432B-BBF7-E4733E95FC28}"/>
                </a:ext>
              </a:extLst>
            </p:cNvPr>
            <p:cNvPicPr/>
            <p:nvPr/>
          </p:nvPicPr>
          <p:blipFill>
            <a:blip r:embed="rId2"/>
            <a:stretch>
              <a:fillRect/>
            </a:stretch>
          </p:blipFill>
          <p:spPr>
            <a:xfrm>
              <a:off x="723885" y="1371506"/>
              <a:ext cx="4441502" cy="2665473"/>
            </a:xfrm>
            <a:prstGeom prst="rect">
              <a:avLst/>
            </a:prstGeom>
          </p:spPr>
        </p:pic>
        <p:sp>
          <p:nvSpPr>
            <p:cNvPr id="3" name="矩形: 圆角 2">
              <a:extLst>
                <a:ext uri="{FF2B5EF4-FFF2-40B4-BE49-F238E27FC236}">
                  <a16:creationId xmlns:a16="http://schemas.microsoft.com/office/drawing/2014/main" id="{2098472F-E7AE-4802-8D83-1A9B1E50D10A}"/>
                </a:ext>
              </a:extLst>
            </p:cNvPr>
            <p:cNvSpPr/>
            <p:nvPr/>
          </p:nvSpPr>
          <p:spPr>
            <a:xfrm>
              <a:off x="752273" y="1396863"/>
              <a:ext cx="901430" cy="22765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9BE839C9-95E2-4695-A34C-80C19B010DE7}"/>
                </a:ext>
              </a:extLst>
            </p:cNvPr>
            <p:cNvSpPr/>
            <p:nvPr/>
          </p:nvSpPr>
          <p:spPr>
            <a:xfrm>
              <a:off x="752272" y="2611829"/>
              <a:ext cx="1183532" cy="22864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87EAEB0E-5927-40BA-A168-52D0138C3C80}"/>
                </a:ext>
              </a:extLst>
            </p:cNvPr>
            <p:cNvSpPr/>
            <p:nvPr/>
          </p:nvSpPr>
          <p:spPr>
            <a:xfrm>
              <a:off x="956554" y="3214991"/>
              <a:ext cx="395592" cy="131324"/>
            </a:xfrm>
            <a:prstGeom prst="roundRect">
              <a:avLst/>
            </a:prstGeom>
            <a:noFill/>
            <a:ln w="1905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A0AF1DA2-D70B-458A-AFB2-B9AE968B3407}"/>
                </a:ext>
              </a:extLst>
            </p:cNvPr>
            <p:cNvSpPr/>
            <p:nvPr/>
          </p:nvSpPr>
          <p:spPr>
            <a:xfrm>
              <a:off x="778212" y="2929644"/>
              <a:ext cx="321013" cy="131324"/>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50A62D58-D72C-445D-9FB5-C6D7507491E8}"/>
                </a:ext>
              </a:extLst>
            </p:cNvPr>
            <p:cNvSpPr/>
            <p:nvPr/>
          </p:nvSpPr>
          <p:spPr>
            <a:xfrm>
              <a:off x="778212" y="3468720"/>
              <a:ext cx="321013" cy="131324"/>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a:extLst>
              <a:ext uri="{FF2B5EF4-FFF2-40B4-BE49-F238E27FC236}">
                <a16:creationId xmlns:a16="http://schemas.microsoft.com/office/drawing/2014/main" id="{A8E9238B-960E-4279-A55F-97836D2E432A}"/>
              </a:ext>
            </a:extLst>
          </p:cNvPr>
          <p:cNvGrpSpPr/>
          <p:nvPr/>
        </p:nvGrpSpPr>
        <p:grpSpPr>
          <a:xfrm>
            <a:off x="723884" y="4347446"/>
            <a:ext cx="4441503" cy="2343639"/>
            <a:chOff x="723884" y="4347446"/>
            <a:chExt cx="4441503" cy="2343639"/>
          </a:xfrm>
        </p:grpSpPr>
        <p:pic>
          <p:nvPicPr>
            <p:cNvPr id="2" name="图片 1">
              <a:extLst>
                <a:ext uri="{FF2B5EF4-FFF2-40B4-BE49-F238E27FC236}">
                  <a16:creationId xmlns:a16="http://schemas.microsoft.com/office/drawing/2014/main" id="{12721988-30F0-4990-943B-A0640D75C218}"/>
                </a:ext>
              </a:extLst>
            </p:cNvPr>
            <p:cNvPicPr>
              <a:picLocks noChangeAspect="1"/>
            </p:cNvPicPr>
            <p:nvPr/>
          </p:nvPicPr>
          <p:blipFill>
            <a:blip r:embed="rId3"/>
            <a:stretch>
              <a:fillRect/>
            </a:stretch>
          </p:blipFill>
          <p:spPr>
            <a:xfrm>
              <a:off x="723884" y="4347446"/>
              <a:ext cx="4441503" cy="2343639"/>
            </a:xfrm>
            <a:prstGeom prst="rect">
              <a:avLst/>
            </a:prstGeom>
          </p:spPr>
        </p:pic>
        <p:sp>
          <p:nvSpPr>
            <p:cNvPr id="14" name="矩形: 圆角 13">
              <a:extLst>
                <a:ext uri="{FF2B5EF4-FFF2-40B4-BE49-F238E27FC236}">
                  <a16:creationId xmlns:a16="http://schemas.microsoft.com/office/drawing/2014/main" id="{B0DCE8AB-3A55-44FA-AA27-65993B089F5F}"/>
                </a:ext>
              </a:extLst>
            </p:cNvPr>
            <p:cNvSpPr/>
            <p:nvPr/>
          </p:nvSpPr>
          <p:spPr>
            <a:xfrm>
              <a:off x="802530" y="4488017"/>
              <a:ext cx="4041843" cy="31744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2098472F-E7AE-4802-8D83-1A9B1E50D10A}"/>
                </a:ext>
              </a:extLst>
            </p:cNvPr>
            <p:cNvSpPr/>
            <p:nvPr/>
          </p:nvSpPr>
          <p:spPr>
            <a:xfrm>
              <a:off x="825227" y="5053512"/>
              <a:ext cx="901430" cy="22765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8" name="文本框 17">
            <a:extLst>
              <a:ext uri="{FF2B5EF4-FFF2-40B4-BE49-F238E27FC236}">
                <a16:creationId xmlns:a16="http://schemas.microsoft.com/office/drawing/2014/main" id="{FB34D6F3-4DAD-4C6E-A771-ADB38C12759E}"/>
              </a:ext>
            </a:extLst>
          </p:cNvPr>
          <p:cNvSpPr txBox="1"/>
          <p:nvPr/>
        </p:nvSpPr>
        <p:spPr>
          <a:xfrm>
            <a:off x="5541976" y="1453293"/>
            <a:ext cx="3874398" cy="54114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altLang="zh-CN" sz="2800" b="1" dirty="0">
                <a:solidFill>
                  <a:srgbClr val="000000"/>
                </a:solidFill>
                <a:latin typeface="Times New Roman" panose="02020603050405020304" pitchFamily="18" charset="0"/>
                <a:ea typeface="+mj-ea"/>
                <a:cs typeface="Times New Roman" panose="02020603050405020304" pitchFamily="18" charset="0"/>
              </a:rPr>
              <a:t>Clear &amp; </a:t>
            </a:r>
            <a:r>
              <a:rPr lang="en-US" altLang="zh-CN" sz="2800" b="1" dirty="0">
                <a:solidFill>
                  <a:srgbClr val="000000"/>
                </a:solidFill>
                <a:latin typeface="Times New Roman" panose="02020603050405020304" pitchFamily="18" charset="0"/>
                <a:cs typeface="Times New Roman" panose="02020603050405020304" pitchFamily="18" charset="0"/>
              </a:rPr>
              <a:t>Reasonable </a:t>
            </a:r>
            <a:r>
              <a:rPr lang="en-US" altLang="zh-CN" sz="2800" b="1" dirty="0">
                <a:solidFill>
                  <a:srgbClr val="000000"/>
                </a:solidFill>
                <a:latin typeface="Times New Roman" panose="02020603050405020304" pitchFamily="18" charset="0"/>
                <a:ea typeface="+mj-ea"/>
                <a:cs typeface="Times New Roman" panose="02020603050405020304" pitchFamily="18" charset="0"/>
              </a:rPr>
              <a:t>:</a:t>
            </a:r>
            <a:endParaRPr lang="en-US" altLang="zh-CN" sz="2800" dirty="0">
              <a:solidFill>
                <a:srgbClr val="000000"/>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397598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a:extLst>
              <a:ext uri="{FF2B5EF4-FFF2-40B4-BE49-F238E27FC236}">
                <a16:creationId xmlns:a16="http://schemas.microsoft.com/office/drawing/2014/main" id="{894ACF24-A329-4D7F-A34E-61F503DBAB66}"/>
              </a:ext>
            </a:extLst>
          </p:cNvPr>
          <p:cNvSpPr txBox="1"/>
          <p:nvPr/>
        </p:nvSpPr>
        <p:spPr>
          <a:xfrm>
            <a:off x="502940" y="545383"/>
            <a:ext cx="10936788" cy="1644592"/>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altLang="zh-CN" sz="2800" b="1" dirty="0">
                <a:solidFill>
                  <a:srgbClr val="000000"/>
                </a:solidFill>
                <a:latin typeface="Times New Roman" panose="02020603050405020304" pitchFamily="18" charset="0"/>
                <a:ea typeface="+mj-ea"/>
                <a:cs typeface="Times New Roman" panose="02020603050405020304" pitchFamily="18" charset="0"/>
              </a:rPr>
              <a:t>Do you consider the license agreement to be clearly stated? Reasonable?</a:t>
            </a:r>
            <a:endParaRPr lang="en-US" altLang="zh-CN" sz="2800" dirty="0">
              <a:solidFill>
                <a:srgbClr val="000000"/>
              </a:solidFill>
              <a:latin typeface="Times New Roman" panose="02020603050405020304" pitchFamily="18" charset="0"/>
              <a:ea typeface="+mj-ea"/>
              <a:cs typeface="Times New Roman" panose="02020603050405020304" pitchFamily="18" charset="0"/>
            </a:endParaRPr>
          </a:p>
        </p:txBody>
      </p:sp>
      <p:sp>
        <p:nvSpPr>
          <p:cNvPr id="32" name="文本框 31">
            <a:extLst>
              <a:ext uri="{FF2B5EF4-FFF2-40B4-BE49-F238E27FC236}">
                <a16:creationId xmlns:a16="http://schemas.microsoft.com/office/drawing/2014/main" id="{27DCA34A-FF61-4D6F-8EDA-96D60ED69D5F}"/>
              </a:ext>
            </a:extLst>
          </p:cNvPr>
          <p:cNvSpPr txBox="1"/>
          <p:nvPr/>
        </p:nvSpPr>
        <p:spPr>
          <a:xfrm>
            <a:off x="5852014" y="2191227"/>
            <a:ext cx="5837046" cy="3416320"/>
          </a:xfrm>
          <a:prstGeom prst="rect">
            <a:avLst/>
          </a:prstGeom>
          <a:noFill/>
        </p:spPr>
        <p:txBody>
          <a:bodyPr wrap="square" rtlCol="0">
            <a:spAutoFit/>
          </a:bodyPr>
          <a:lstStyle/>
          <a:p>
            <a:pPr marL="457200" indent="-457200" algn="just">
              <a:buFont typeface="+mj-lt"/>
              <a:buAutoNum type="arabicPeriod" startAt="5"/>
            </a:pPr>
            <a:r>
              <a:rPr lang="en-US" altLang="zh-CN" sz="2400" kern="100" dirty="0">
                <a:latin typeface="Times New Roman" panose="02020603050405020304" pitchFamily="18" charset="0"/>
                <a:cs typeface="Times New Roman" panose="02020603050405020304" pitchFamily="18" charset="0"/>
              </a:rPr>
              <a:t>Clear claims of what kind of data will they collect. User name, gamertag, scores, rankings, results, achievements, profile image and any other.</a:t>
            </a:r>
          </a:p>
          <a:p>
            <a:pPr marL="457200" indent="-457200" algn="just">
              <a:buFont typeface="+mj-lt"/>
              <a:buAutoNum type="arabicPeriod" startAt="5"/>
            </a:pPr>
            <a:r>
              <a:rPr lang="en-US" altLang="zh-CN" sz="2400" kern="100" dirty="0">
                <a:latin typeface="Times New Roman" panose="02020603050405020304" pitchFamily="18" charset="0"/>
                <a:cs typeface="Times New Roman" panose="02020603050405020304" pitchFamily="18" charset="0"/>
              </a:rPr>
              <a:t>personal profile information which you may choose to make available for other players to see.</a:t>
            </a:r>
          </a:p>
          <a:p>
            <a:pPr marL="457200" indent="-457200" algn="just">
              <a:buFont typeface="+mj-lt"/>
              <a:buAutoNum type="arabicPeriod" startAt="5"/>
            </a:pPr>
            <a:r>
              <a:rPr lang="en-US" altLang="zh-CN" sz="2400" kern="100" dirty="0">
                <a:latin typeface="Times New Roman" panose="02020603050405020304" pitchFamily="18" charset="0"/>
                <a:cs typeface="Times New Roman" panose="02020603050405020304" pitchFamily="18" charset="0"/>
              </a:rPr>
              <a:t>It has considered different countries and areas which is all-sided.</a:t>
            </a:r>
          </a:p>
        </p:txBody>
      </p:sp>
      <p:pic>
        <p:nvPicPr>
          <p:cNvPr id="7" name="图片 6">
            <a:extLst>
              <a:ext uri="{FF2B5EF4-FFF2-40B4-BE49-F238E27FC236}">
                <a16:creationId xmlns:a16="http://schemas.microsoft.com/office/drawing/2014/main" id="{933D7DB2-5B08-49BF-A2B0-C2A127F072C7}"/>
              </a:ext>
            </a:extLst>
          </p:cNvPr>
          <p:cNvPicPr/>
          <p:nvPr/>
        </p:nvPicPr>
        <p:blipFill>
          <a:blip r:embed="rId2"/>
          <a:stretch>
            <a:fillRect/>
          </a:stretch>
        </p:blipFill>
        <p:spPr>
          <a:xfrm>
            <a:off x="878905" y="1531835"/>
            <a:ext cx="4597145" cy="2485688"/>
          </a:xfrm>
          <a:prstGeom prst="rect">
            <a:avLst/>
          </a:prstGeom>
        </p:spPr>
      </p:pic>
      <p:pic>
        <p:nvPicPr>
          <p:cNvPr id="8" name="图片 7">
            <a:extLst>
              <a:ext uri="{FF2B5EF4-FFF2-40B4-BE49-F238E27FC236}">
                <a16:creationId xmlns:a16="http://schemas.microsoft.com/office/drawing/2014/main" id="{5D6B8184-44D7-4BE8-A8D6-F06150BBC1F9}"/>
              </a:ext>
            </a:extLst>
          </p:cNvPr>
          <p:cNvPicPr/>
          <p:nvPr/>
        </p:nvPicPr>
        <p:blipFill>
          <a:blip r:embed="rId3"/>
          <a:stretch>
            <a:fillRect/>
          </a:stretch>
        </p:blipFill>
        <p:spPr>
          <a:xfrm>
            <a:off x="878904" y="4211115"/>
            <a:ext cx="4597145" cy="2014588"/>
          </a:xfrm>
          <a:prstGeom prst="rect">
            <a:avLst/>
          </a:prstGeom>
        </p:spPr>
      </p:pic>
    </p:spTree>
    <p:extLst>
      <p:ext uri="{BB962C8B-B14F-4D97-AF65-F5344CB8AC3E}">
        <p14:creationId xmlns:p14="http://schemas.microsoft.com/office/powerpoint/2010/main" val="634469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a:extLst>
              <a:ext uri="{FF2B5EF4-FFF2-40B4-BE49-F238E27FC236}">
                <a16:creationId xmlns:a16="http://schemas.microsoft.com/office/drawing/2014/main" id="{894ACF24-A329-4D7F-A34E-61F503DBAB66}"/>
              </a:ext>
            </a:extLst>
          </p:cNvPr>
          <p:cNvSpPr txBox="1"/>
          <p:nvPr/>
        </p:nvSpPr>
        <p:spPr>
          <a:xfrm>
            <a:off x="502940" y="545383"/>
            <a:ext cx="10936788" cy="82080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altLang="zh-CN" sz="2800" b="1" dirty="0">
                <a:solidFill>
                  <a:srgbClr val="000000"/>
                </a:solidFill>
                <a:latin typeface="Times New Roman" panose="02020603050405020304" pitchFamily="18" charset="0"/>
                <a:ea typeface="+mj-ea"/>
                <a:cs typeface="Times New Roman" panose="02020603050405020304" pitchFamily="18" charset="0"/>
              </a:rPr>
              <a:t>Do you consider the license agreement to be clearly stated? Reasonable?</a:t>
            </a:r>
            <a:endParaRPr lang="en-US" altLang="zh-CN" sz="2800" dirty="0">
              <a:solidFill>
                <a:srgbClr val="000000"/>
              </a:solidFill>
              <a:latin typeface="Times New Roman" panose="02020603050405020304" pitchFamily="18" charset="0"/>
              <a:ea typeface="+mj-ea"/>
              <a:cs typeface="Times New Roman" panose="02020603050405020304" pitchFamily="18" charset="0"/>
            </a:endParaRPr>
          </a:p>
        </p:txBody>
      </p:sp>
      <p:sp>
        <p:nvSpPr>
          <p:cNvPr id="32" name="文本框 31">
            <a:extLst>
              <a:ext uri="{FF2B5EF4-FFF2-40B4-BE49-F238E27FC236}">
                <a16:creationId xmlns:a16="http://schemas.microsoft.com/office/drawing/2014/main" id="{27DCA34A-FF61-4D6F-8EDA-96D60ED69D5F}"/>
              </a:ext>
            </a:extLst>
          </p:cNvPr>
          <p:cNvSpPr txBox="1"/>
          <p:nvPr/>
        </p:nvSpPr>
        <p:spPr>
          <a:xfrm>
            <a:off x="5541976" y="1994433"/>
            <a:ext cx="5926139" cy="4154984"/>
          </a:xfrm>
          <a:prstGeom prst="rect">
            <a:avLst/>
          </a:prstGeom>
          <a:noFill/>
        </p:spPr>
        <p:txBody>
          <a:bodyPr wrap="square" rtlCol="0">
            <a:spAutoFit/>
          </a:bodyPr>
          <a:lstStyle/>
          <a:p>
            <a:pPr marL="342900" lvl="0" indent="-342900" algn="just">
              <a:spcAft>
                <a:spcPts val="0"/>
              </a:spcAft>
              <a:buFont typeface="+mj-lt"/>
              <a:buAutoNum type="arabicPeriod"/>
            </a:pPr>
            <a:r>
              <a:rPr lang="en-US" altLang="zh-CN" sz="2400" kern="100" dirty="0">
                <a:latin typeface="Times New Roman" panose="02020603050405020304" pitchFamily="18" charset="0"/>
                <a:cs typeface="Times New Roman" panose="02020603050405020304" pitchFamily="18" charset="0"/>
              </a:rPr>
              <a:t>It would be better if there is content ahead of the license.</a:t>
            </a:r>
            <a:endParaRPr lang="zh-CN" altLang="zh-CN" kern="100" dirty="0">
              <a:latin typeface="等线" panose="02010600030101010101" pitchFamily="2" charset="-122"/>
              <a:cs typeface="Times New Roman" panose="02020603050405020304" pitchFamily="18" charset="0"/>
            </a:endParaRPr>
          </a:p>
          <a:p>
            <a:pPr marL="342900" lvl="0" indent="-342900" algn="just">
              <a:spcAft>
                <a:spcPts val="0"/>
              </a:spcAft>
              <a:buFont typeface="+mj-lt"/>
              <a:buAutoNum type="arabicPeriod"/>
            </a:pPr>
            <a:r>
              <a:rPr lang="en-US" altLang="zh-CN" sz="2400" kern="100" dirty="0">
                <a:latin typeface="Times New Roman" panose="02020603050405020304" pitchFamily="18" charset="0"/>
                <a:cs typeface="Times New Roman" panose="02020603050405020304" pitchFamily="18" charset="0"/>
              </a:rPr>
              <a:t>They did not give clear penalty statement relate to what will happen once user against the restriction.</a:t>
            </a:r>
            <a:endParaRPr lang="zh-CN" altLang="zh-CN" kern="100" dirty="0">
              <a:latin typeface="等线" panose="02010600030101010101" pitchFamily="2" charset="-122"/>
              <a:cs typeface="Times New Roman" panose="02020603050405020304" pitchFamily="18" charset="0"/>
            </a:endParaRPr>
          </a:p>
          <a:p>
            <a:pPr marL="342900" lvl="0" indent="-342900" algn="just">
              <a:spcAft>
                <a:spcPts val="0"/>
              </a:spcAft>
              <a:buFont typeface="+mj-lt"/>
              <a:buAutoNum type="arabicPeriod"/>
            </a:pPr>
            <a:r>
              <a:rPr lang="en-US" altLang="zh-CN" sz="2400" kern="100" dirty="0">
                <a:latin typeface="Times New Roman" panose="02020603050405020304" pitchFamily="18" charset="0"/>
                <a:cs typeface="Times New Roman" panose="02020603050405020304" pitchFamily="18" charset="0"/>
              </a:rPr>
              <a:t>Once a conflict among this license and Privacy Policies, Cookies Policies, Terms of Use, license will unreasonably get control.</a:t>
            </a:r>
            <a:endParaRPr lang="zh-CN" altLang="zh-CN" kern="100" dirty="0">
              <a:latin typeface="等线" panose="02010600030101010101" pitchFamily="2" charset="-122"/>
              <a:cs typeface="Times New Roman" panose="02020603050405020304" pitchFamily="18" charset="0"/>
            </a:endParaRPr>
          </a:p>
          <a:p>
            <a:pPr marL="342900" lvl="0" indent="-342900" algn="just">
              <a:spcAft>
                <a:spcPts val="0"/>
              </a:spcAft>
              <a:buFont typeface="+mj-lt"/>
              <a:buAutoNum type="arabicPeriod"/>
            </a:pPr>
            <a:r>
              <a:rPr lang="en-US" altLang="zh-CN" sz="2400" kern="100" dirty="0">
                <a:latin typeface="Times New Roman" panose="02020603050405020304" pitchFamily="18" charset="0"/>
                <a:cs typeface="Times New Roman" panose="02020603050405020304" pitchFamily="18" charset="0"/>
              </a:rPr>
              <a:t>If you are disagree with any one item among the license, you are forbidden to install the game.</a:t>
            </a:r>
            <a:endParaRPr lang="zh-CN" altLang="zh-CN" kern="100" dirty="0">
              <a:latin typeface="等线" panose="02010600030101010101" pitchFamily="2" charset="-122"/>
              <a:cs typeface="Times New Roman" panose="02020603050405020304" pitchFamily="18" charset="0"/>
            </a:endParaRPr>
          </a:p>
        </p:txBody>
      </p:sp>
      <p:sp>
        <p:nvSpPr>
          <p:cNvPr id="18" name="文本框 17">
            <a:extLst>
              <a:ext uri="{FF2B5EF4-FFF2-40B4-BE49-F238E27FC236}">
                <a16:creationId xmlns:a16="http://schemas.microsoft.com/office/drawing/2014/main" id="{FB34D6F3-4DAD-4C6E-A771-ADB38C12759E}"/>
              </a:ext>
            </a:extLst>
          </p:cNvPr>
          <p:cNvSpPr txBox="1"/>
          <p:nvPr/>
        </p:nvSpPr>
        <p:spPr>
          <a:xfrm>
            <a:off x="5541976" y="1453293"/>
            <a:ext cx="4441502" cy="54114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altLang="zh-CN" sz="2800" b="1" dirty="0">
                <a:solidFill>
                  <a:srgbClr val="000000"/>
                </a:solidFill>
                <a:latin typeface="Times New Roman" panose="02020603050405020304" pitchFamily="18" charset="0"/>
                <a:ea typeface="+mj-ea"/>
                <a:cs typeface="Times New Roman" panose="02020603050405020304" pitchFamily="18" charset="0"/>
              </a:rPr>
              <a:t>Unclear &amp; Unreasonable:</a:t>
            </a:r>
            <a:endParaRPr lang="en-US" altLang="zh-CN" sz="2800" dirty="0">
              <a:solidFill>
                <a:srgbClr val="000000"/>
              </a:solidFill>
              <a:latin typeface="Times New Roman" panose="02020603050405020304" pitchFamily="18" charset="0"/>
              <a:ea typeface="+mj-ea"/>
              <a:cs typeface="Times New Roman" panose="02020603050405020304" pitchFamily="18" charset="0"/>
            </a:endParaRPr>
          </a:p>
        </p:txBody>
      </p:sp>
      <p:pic>
        <p:nvPicPr>
          <p:cNvPr id="4" name="图片 3">
            <a:extLst>
              <a:ext uri="{FF2B5EF4-FFF2-40B4-BE49-F238E27FC236}">
                <a16:creationId xmlns:a16="http://schemas.microsoft.com/office/drawing/2014/main" id="{112D05EF-45DF-4B79-8BF4-820EDD05E9D9}"/>
              </a:ext>
            </a:extLst>
          </p:cNvPr>
          <p:cNvPicPr>
            <a:picLocks noChangeAspect="1"/>
          </p:cNvPicPr>
          <p:nvPr/>
        </p:nvPicPr>
        <p:blipFill>
          <a:blip r:embed="rId2"/>
          <a:stretch>
            <a:fillRect/>
          </a:stretch>
        </p:blipFill>
        <p:spPr>
          <a:xfrm>
            <a:off x="723885" y="1429419"/>
            <a:ext cx="4441824" cy="2225454"/>
          </a:xfrm>
          <a:prstGeom prst="rect">
            <a:avLst/>
          </a:prstGeom>
        </p:spPr>
      </p:pic>
      <p:pic>
        <p:nvPicPr>
          <p:cNvPr id="7" name="图片 6">
            <a:extLst>
              <a:ext uri="{FF2B5EF4-FFF2-40B4-BE49-F238E27FC236}">
                <a16:creationId xmlns:a16="http://schemas.microsoft.com/office/drawing/2014/main" id="{3597B392-7E63-4B9A-8DE7-6076DFC6F50B}"/>
              </a:ext>
            </a:extLst>
          </p:cNvPr>
          <p:cNvPicPr>
            <a:picLocks noChangeAspect="1"/>
          </p:cNvPicPr>
          <p:nvPr/>
        </p:nvPicPr>
        <p:blipFill>
          <a:blip r:embed="rId3"/>
          <a:stretch>
            <a:fillRect/>
          </a:stretch>
        </p:blipFill>
        <p:spPr>
          <a:xfrm>
            <a:off x="723885" y="4164905"/>
            <a:ext cx="4441824" cy="1989009"/>
          </a:xfrm>
          <a:prstGeom prst="rect">
            <a:avLst/>
          </a:prstGeom>
        </p:spPr>
      </p:pic>
    </p:spTree>
    <p:extLst>
      <p:ext uri="{BB962C8B-B14F-4D97-AF65-F5344CB8AC3E}">
        <p14:creationId xmlns:p14="http://schemas.microsoft.com/office/powerpoint/2010/main" val="1476028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208D3E-6ECC-40B7-891C-9C6D8108D03A}"/>
              </a:ext>
            </a:extLst>
          </p:cNvPr>
          <p:cNvSpPr>
            <a:spLocks noGrp="1"/>
          </p:cNvSpPr>
          <p:nvPr>
            <p:ph type="title"/>
          </p:nvPr>
        </p:nvSpPr>
        <p:spPr>
          <a:xfrm>
            <a:off x="2728608" y="1435168"/>
            <a:ext cx="6734784" cy="2358620"/>
          </a:xfrm>
        </p:spPr>
        <p:txBody>
          <a:bodyPr>
            <a:normAutofit/>
          </a:bodyPr>
          <a:lstStyle/>
          <a:p>
            <a:r>
              <a:rPr lang="en-US" altLang="zh-CN" sz="5400" dirty="0">
                <a:latin typeface="Times New Roman" panose="02020603050405020304" pitchFamily="18" charset="0"/>
                <a:cs typeface="Times New Roman" panose="02020603050405020304" pitchFamily="18" charset="0"/>
              </a:rPr>
              <a:t>Thankyou for listening!</a:t>
            </a:r>
            <a:endParaRPr lang="zh-CN" altLang="en-US" sz="540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9B458049-7488-4252-9BCF-34FC7A806F3E}"/>
              </a:ext>
            </a:extLst>
          </p:cNvPr>
          <p:cNvSpPr txBox="1"/>
          <p:nvPr/>
        </p:nvSpPr>
        <p:spPr>
          <a:xfrm>
            <a:off x="5419928" y="3429000"/>
            <a:ext cx="1352144" cy="769441"/>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Group 8</a:t>
            </a:r>
          </a:p>
          <a:p>
            <a:r>
              <a:rPr lang="en-US" altLang="zh-CN" sz="2000" dirty="0">
                <a:latin typeface="Times New Roman" panose="02020603050405020304" pitchFamily="18" charset="0"/>
                <a:cs typeface="Times New Roman" panose="02020603050405020304" pitchFamily="18" charset="0"/>
              </a:rPr>
              <a:t>2019.4.29</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61689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470</Words>
  <Application>Microsoft Office PowerPoint</Application>
  <PresentationFormat>宽屏</PresentationFormat>
  <Paragraphs>37</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Calibri-Bold</vt:lpstr>
      <vt:lpstr>等线</vt:lpstr>
      <vt:lpstr>等线 Light</vt:lpstr>
      <vt:lpstr>Arial</vt:lpstr>
      <vt:lpstr>Bahnschrift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sang haotian</dc:creator>
  <cp:lastModifiedBy>sang haotian</cp:lastModifiedBy>
  <cp:revision>21</cp:revision>
  <dcterms:created xsi:type="dcterms:W3CDTF">2019-04-29T11:47:02Z</dcterms:created>
  <dcterms:modified xsi:type="dcterms:W3CDTF">2019-04-29T12:27:23Z</dcterms:modified>
</cp:coreProperties>
</file>