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8"/>
  </p:notesMasterIdLst>
  <p:sldIdLst>
    <p:sldId id="264" r:id="rId2"/>
    <p:sldId id="316" r:id="rId3"/>
    <p:sldId id="317" r:id="rId4"/>
    <p:sldId id="318" r:id="rId5"/>
    <p:sldId id="319" r:id="rId6"/>
    <p:sldId id="320" r:id="rId7"/>
    <p:sldId id="321" r:id="rId8"/>
    <p:sldId id="359" r:id="rId9"/>
    <p:sldId id="343" r:id="rId10"/>
    <p:sldId id="322"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23" r:id="rId44"/>
    <p:sldId id="344" r:id="rId45"/>
    <p:sldId id="345" r:id="rId46"/>
    <p:sldId id="346" r:id="rId47"/>
    <p:sldId id="347" r:id="rId48"/>
    <p:sldId id="354" r:id="rId49"/>
    <p:sldId id="356" r:id="rId50"/>
    <p:sldId id="355" r:id="rId51"/>
    <p:sldId id="357" r:id="rId52"/>
    <p:sldId id="358" r:id="rId53"/>
    <p:sldId id="350" r:id="rId54"/>
    <p:sldId id="351" r:id="rId55"/>
    <p:sldId id="352" r:id="rId56"/>
    <p:sldId id="332" r:id="rId57"/>
    <p:sldId id="353" r:id="rId58"/>
    <p:sldId id="348" r:id="rId59"/>
    <p:sldId id="349" r:id="rId60"/>
    <p:sldId id="265" r:id="rId61"/>
    <p:sldId id="266" r:id="rId62"/>
    <p:sldId id="267" r:id="rId63"/>
    <p:sldId id="268" r:id="rId64"/>
    <p:sldId id="269" r:id="rId65"/>
    <p:sldId id="270" r:id="rId66"/>
    <p:sldId id="271" r:id="rId67"/>
    <p:sldId id="272" r:id="rId68"/>
    <p:sldId id="273" r:id="rId69"/>
    <p:sldId id="282" r:id="rId70"/>
    <p:sldId id="274" r:id="rId71"/>
    <p:sldId id="283" r:id="rId72"/>
    <p:sldId id="284" r:id="rId73"/>
    <p:sldId id="285" r:id="rId74"/>
    <p:sldId id="286" r:id="rId75"/>
    <p:sldId id="287" r:id="rId76"/>
    <p:sldId id="288" r:id="rId77"/>
    <p:sldId id="289" r:id="rId78"/>
    <p:sldId id="290" r:id="rId79"/>
    <p:sldId id="291" r:id="rId80"/>
    <p:sldId id="275" r:id="rId81"/>
    <p:sldId id="292" r:id="rId82"/>
    <p:sldId id="293" r:id="rId83"/>
    <p:sldId id="294" r:id="rId84"/>
    <p:sldId id="295" r:id="rId85"/>
    <p:sldId id="296" r:id="rId86"/>
    <p:sldId id="297" r:id="rId87"/>
    <p:sldId id="298" r:id="rId88"/>
    <p:sldId id="299" r:id="rId89"/>
    <p:sldId id="300" r:id="rId90"/>
    <p:sldId id="301" r:id="rId91"/>
    <p:sldId id="302" r:id="rId92"/>
    <p:sldId id="303" r:id="rId93"/>
    <p:sldId id="276" r:id="rId94"/>
    <p:sldId id="304" r:id="rId95"/>
    <p:sldId id="306" r:id="rId96"/>
    <p:sldId id="307" r:id="rId97"/>
    <p:sldId id="305" r:id="rId98"/>
    <p:sldId id="277" r:id="rId99"/>
    <p:sldId id="308" r:id="rId100"/>
    <p:sldId id="309" r:id="rId101"/>
    <p:sldId id="310" r:id="rId102"/>
    <p:sldId id="311" r:id="rId103"/>
    <p:sldId id="312" r:id="rId104"/>
    <p:sldId id="278" r:id="rId105"/>
    <p:sldId id="314" r:id="rId106"/>
    <p:sldId id="279" r:id="rId107"/>
    <p:sldId id="315" r:id="rId108"/>
    <p:sldId id="280" r:id="rId109"/>
    <p:sldId id="340" r:id="rId110"/>
    <p:sldId id="281" r:id="rId111"/>
    <p:sldId id="335" r:id="rId112"/>
    <p:sldId id="337" r:id="rId113"/>
    <p:sldId id="338" r:id="rId114"/>
    <p:sldId id="339" r:id="rId115"/>
    <p:sldId id="341" r:id="rId116"/>
    <p:sldId id="342" r:id="rId117"/>
  </p:sldIdLst>
  <p:sldSz cx="12192000" cy="6858000"/>
  <p:notesSz cx="6858000" cy="9144000"/>
  <p:embeddedFontLst>
    <p:embeddedFont>
      <p:font typeface="Candara" panose="020E0502030303020204" pitchFamily="34" charset="0"/>
      <p:regular r:id="rId119"/>
      <p:bold r:id="rId120"/>
      <p:italic r:id="rId121"/>
      <p:boldItalic r:id="rId122"/>
    </p:embeddedFont>
    <p:embeddedFont>
      <p:font typeface="Corbel" panose="020B0503020204020204" pitchFamily="34" charset="0"/>
      <p:regular r:id="rId123"/>
      <p:bold r:id="rId124"/>
      <p:italic r:id="rId125"/>
      <p:boldItalic r:id="rId1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7" roundtripDataSignature="AMtx7mibVMS1z9lzvfGdDJ5rwizPBEE7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5.fntdata"/><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6.fntdata"/><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1.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2.fntdata"/><Relationship Id="rId125"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35:19.484"/>
    </inkml:context>
    <inkml:brush xml:id="br0">
      <inkml:brushProperty name="width" value="0.05292" units="cm"/>
      <inkml:brushProperty name="height" value="0.05292" units="cm"/>
      <inkml:brushProperty name="color" value="#FF0000"/>
    </inkml:brush>
  </inkml:definitions>
  <inkml:trace contextRef="#ctx0" brushRef="#br0">19236 8685 861 0,'0'0'669'0,"-14"-14"-229"0,3 7-32 0,-3-1-140 0,1 1-67 0,-2 0-24 0,2 1-19 0,0 3-9 0,2-2 12 0,11 5-11 0,-20-4-12 0,20 4-20 0,-16-7-21 0,16 7-18 0,-9-6-17 0,9 6-10 0,-3-11-15 0,8 1-4 0,7-8-11 16,10-5-2-16,11-12-4 0,9-4-5 0,9-8-5 15,21-14 0-15,7-4-3 0,9-1-2 0,7-3-2 16,5 1 0-16,5-3-1 0,-2 4 4 0,1 2 0 15,-5 4-1-15,-4 4-4 0,-6 6 1 0,-22 14-1 16,-4 2-1-16,-9 6-1 0,-7 4-15 16,-14 7-23-16,-5 3-8 0,-7 5-13 0,-6 2 7 15,-6 1-24-15,-9 7 5 0,0 0-17 0,0 0 24 16,-6-7-15-16,6 7 36 0,-32 5-14 16,6-3 20-16,-2 4-11 0,-8-2 24 0,-2 1-20 15,-2-1 27-15,1 1-20 0,-2-2 36 0,1-1-22 16,-1 0 32-16,9-1-19 0,4-2 34 0,0 1 3 15,1-2 38-15,7 0 0 0,-1 0 21 0,4 1-11 16,17 1 13-16,-26-1-13 0,26 1-6 0,-22-1-8 16,22 1-13-16,0 0 1 0,-22-3-17 0,22 3-4 15,0 0-5-15,0 0 26 0,-10-6-40 0,10 6 6 16,15-9-8-16,2 2 7 0,5-2-9 16,10-4 4-16,1 2-6 0,4-3 0 15,5 3-2-15,2 0 8 0,0 1-7 0,2 1 6 16,0 2-8-16,-2 2 1 0,-3 0-1 0,-2 3 1 15,-8 1 1-15,-1 2-3 0,-6 1 2 0,-1 3 4 16,-3-2-3-16,-2 5 1 0,-1 2 0 0,-8 1 3 16,0 2 0-16,-4 2 13 0,-3 2-12 0,-2 3-3 15,-3 5 8-15,-6 8-7 0,0-3 3 0,-3 5-13 16,0 0-40-16,0 1-71 0,-1 0-82 0,3 3-93 16,1-4-133-16,-1 0-446 0,3-1-490 0</inkml:trace>
  <inkml:trace contextRef="#ctx0" brushRef="#br0" timeOffset="1161.98">20394 6450 541 0,'0'0'522'0,"0"0"-162"16,0 0-60-16,0 0-102 0,0 0 6 0,0 0-84 15,11-7 24-15,-11 7-71 0,0 0 27 0,11-11-65 16,-4 4 27-16,6-3-48 0,0-3 33 0,6-1-48 15,3-3 33-15,2-2-38 0,3 1 41 0,-3-4-46 16,2 2 37-16,-4-2-40 0,-1 1 28 0,-2-1-28 16,-6 6 37-16,-1 0-34 0,-6 3 41 0,-2 2-42 15,-4 11 7-15,-5-17 9 0,-3 12-5 0,-2-1 2 16,-4 4 7-16,-6 2 26 0,-6 2-22 0,-2 4 26 16,-4 4-32-16,-3 2 34 0,1 3-35 0,-1 2 32 15,3 4-38-15,4-3 30 16,0 5-36-16,4-2 26 0,2 2-28 0,4-1 24 15,4 0-26-15,6 0 33 0,4-1-33 0,4-1 1 16,4 1 7-16,5 2 3 0,7 3 33 0,4-2-30 16,3 0 7-16,5-2-9 0,3-2 13 0,2 0 7 15,2 0-2-15,-1-2 3 0,-1-2-5 0,-1 0-3 16,-1-1-6-16,-5 0 5 0,-3-1-5 0,-4-2-3 16,-6 0 4-16,2 0-1 0,-7-2 1 0,-3 0 1 15,-5-10 2-15,1 18 5 0,-1-18 26 0,-10 19-14 16,0-5 11-16,-6-3-12 0,-3 2 19 0,0-2-15 15,-9 2 9-15,1-3-13 0,-1 0-4 16,-2 0-12-16,5-4 11 0,-2 0-18 16,1-2 18-16,2 0-24 0,0-4 11 0,1-1-25 15,2-3-11-15,0 0-61 0,0-3-32 0,6-3-57 16,1-3-23-16,5-2-77 0,4 1-75 0,2-4-362 16,7-2-239-16</inkml:trace>
  <inkml:trace contextRef="#ctx0" brushRef="#br0" timeOffset="1378.98">20842 6299 663 0,'14'-14'602'0,"-3"4"-164"0,-2 2-57 16,-2 1-70-16,-7 7-33 0,9-10-80 15,-9 10-28-15,8-8-48 0,-8 8-17 0,7-7-37 16,-7 7-4-16,0 0-27 0,0 0 5 16,13 3-24-16,-13-3 16 0,11 15-19 0,-5-1 10 15,3 4-19-15,1 1 11 0,0 3-15 0,0 6 11 16,3 2-14-16,-3 2-5 0,0 2 2 0,-1 0 1 15,0 0-6-15,0 0-30 0,-4 1-35 0,2-1-6 16,-3-2-76-16,-1-4-1 0,0-2-59 0,-2-1-58 16,0-5-58-16,-2-2-329 0,1-4-190 0</inkml:trace>
  <inkml:trace contextRef="#ctx0" brushRef="#br0" timeOffset="1562.99">21001 6734 122 0,'-10'-17'614'0,"-3"1"-214"0,2 1-83 0,0 3-82 15,0 0-40-15,2 2-21 0,3 1-31 0,-3 2 0 16,9 7-34-16,-9-11-24 0,9 11-13 0,-5-9-20 16,5 9-14-16,0 0-20 0,8-13-13 0,-8 13 22 15,19-7-60-15,-4 3-10 0,2-2-37 0,3 2-35 16,3-1-45-16,0 3-35 0,3-5 1 16,-2 2-27-16,-1 1-44 0,3-4-166 0,-3 2 165 15</inkml:trace>
  <inkml:trace contextRef="#ctx0" brushRef="#br0" timeOffset="1911.99">21250 6507 573 0,'12'-7'253'0,"1"-1"-9"0,-5 1 1 15,-2-1-21-15,3 2-28 0,-9 6 10 0,9-12-55 16,-9 12 27-16,8-12-46 0,-8 12 13 16,6-10-55-16,-6 10-3 0,5-8-36 0,-5 8 19 15,0 0-44-15,8-8 19 0,-8 8-33 0,0 0 26 16,0 0-39-16,0 0 26 0,14 6-44 0,-14-6 19 16,8 11-1-16,-8-11 0 0,10 16 2 0,-8-5 0 15,2-1 0-15,-1 0 2 0,1-2-4 16,-2 2 4-16,-2-10-7 0,7 17 12 0,-7-17-8 15,6 15 2-15,-6-15 1 0,5 10-4 0,-5-10-1 16,9 5 0-16,-9-5-4 0,0 0-13 0,18-5 8 16,-10-2 0-16,-2-3 5 0,2-1 0 0,1 0-1 15,-3-3 34-15,-2 0-37 0,0 1 35 0,-2 0-40 16,0 2 45-16,-1 1-34 0,-1 10 36 16,-4-15-36-16,4 15 39 0,-6-10-39 0,6 10-5 15,0 0 12-15,-25 3 23 0,14 4-30 0,-6 5 30 16,2 2-33-16,1 3 3 0,-3 5 1 0,2 1-1 15,2 1 1-15,5-2 5 0,1-1-5 16,3 0-1-16,1-2-3 0,5-2 6 0,2 0-7 16,4 0-10-16,4-2-11 0,4-2-27 0,4-3 11 15,1-7-67-15,6 0-54 0,1-6-91 0,7-5-113 16,1-2-199-16,0-7-90 0</inkml:trace>
  <inkml:trace contextRef="#ctx0" brushRef="#br0" timeOffset="2129.98">21927 6099 83 0,'-1'-24'727'0,"-3"1"-245"16,-1 5-110-16,-1-1-57 0,-1 4-42 16,2 2-20-16,0 2-38 0,1 2-33 0,4 9-34 15,-6-15-34-15,6 15-23 0,-6-7-21 0,6 7-10 16,0 0-10-16,-4 11-13 0,5 1-7 0,-1 7-8 16,3 9-2-16,-1 7 11 0,4 5-17 0,-2 4 6 15,1 4-13-15,2 12 11 0,-2 1-23 0,1 3-1 16,-1-2-19-16,-2 1-15 0,0-13-46 0,-3 1 21 15,0-2-63-15,-2 0 28 0,1-5-52 0,-2-3-23 16,2-2-25-16,-1-11-70 0,2-3 10 16,-2-4 6-16,2-8 0 0,2-3-221 15,-2-10 82-15</inkml:trace>
  <inkml:trace contextRef="#ctx0" brushRef="#br0" timeOffset="2361.98">21944 6877 529 0,'6'-21'189'16,"0"-7"-23"-16,-3-5-29 0,3-3 7 0,-1 1-13 15,1-3 34-15,-2 3-30 0,-2 1-4 0,4 3-21 16,-3 5 3-16,1 1 12 0,1 2-46 0,2 3 17 15,-1-1-49-15,-1 3 20 0,3 5-27 0,-2-1 3 16,3 3-28-16,0-1 30 0,2 4-40 0,1 0 36 16,-3 3-42-16,4 1 35 0,-13 4-39 0,23-2 34 15,-23 2-43-15,24 3 44 0,-24-3-35 16,22 9 40-16,-14-4-35 0,-2 3 46 16,-2 0-43-16,-4-8 46 0,3 18-43 0,-6-7-18 15,0 1 59-15,-3 1-38 0,-3 2-12 0,-4 0-7 16,2-1 17-16,-5 0 35 0,2-1-56 0,-1-2-22 15,0 0-46-15,3-5-62 0,-2-2-138 0,14-4-387 16,-22 0-198-16</inkml:trace>
  <inkml:trace contextRef="#ctx0" brushRef="#br0" timeOffset="2645.98">22690 5979 402 0,'3'-11'623'0,"1"3"-167"0,-4 8-117 15,4-18-45-15,-4 18-35 0,4-15-21 0,-4 15-39 16,4-11-32-16,-4 11-35 0,1-10-28 0,-1 10-21 16,0 0-20-16,0 0-4 0,0 0-17 15,0 0-9-15,18 9-5 0,-13 2-9 0,2 8-1 16,0 3-4-16,1 7-5 0,-2 4 8 0,2 4-10 15,0 0 11-15,-1 5-22 0,0-1 8 0,-1 1-33 16,1 1-23-16,-1-2-21 0,-1-1 2 16,0 0-71-16,-1-5 20 0,1-1-31 0,-2-8-39 15,-1-2-50-15,2-4-65 0,-3-8-49 0,2-1-190 16,-3-11-46-16</inkml:trace>
  <inkml:trace contextRef="#ctx0" brushRef="#br0" timeOffset="3162.99">22714 6087 229 0,'-10'-25'348'0,"2"5"-106"0,2 3-76 0,-1-2-25 16,1 4-24-16,2 0 38 0,0 4-37 0,3-2 15 15,-2 3-35-15,2 0 27 0,1-1-52 0,0 11 32 16,0-20-61-16,0 11 38 0,3-4-6 16,-1 1-8-16,3-2 20 0,-1 2-31 0,5-3-2 15,-3 2-3-15,5-1-9 0,0-1-3 16,1 1-2-16,2 0-22 0,1 0 17 0,2 4 3 15,-1-1-6-15,6 2-3 0,-3 4 26 0,3 0-42 16,0 4 1-16,-3 2-5 0,4 6-7 0,0 0 12 16,-5 4-6-16,5 5 1 0,-4 6-11 0,-5 0 8 15,-1 6 0-15,-8-6-2 0,-1 3-1 0,-4 3-6 16,-1-3 7-16,-3 1 34 0,-3 0-40 0,0-2 35 16,-1-2-37-16,2 0 43 0,-2-4-27 15,1 0 34-15,0-4-34 0,3-4 29 0,0-1-31 0,4-9 25 16,-5 16-38-16,5-16 22 15,-4 14-23-15,4-14 28 0,3 11-27 0,-3-11 12 16,6 12-10-16,1-4 22 0,1 1-29 0,3-2 26 16,-1 3-34-16,2-1 32 0,3 2-26 0,-2 3 25 15,1-2-32-15,-1 1 23 0,1 2-23 0,-3-2 32 16,3 2-30-16,-2 1 36 0,-3-1-40 0,-1-3 35 16,-1 2-25-16,-2-2 7 0,-2 1-7 0,-2 0 30 15,-2 0-27-15,-2 2 6 0,-3 0-3 0,-4 0 1 16,-2 0 16-16,-3 0-12 0,-2-1-9 0,-1-3 32 15,-1 0-33-15,0-2 22 0,-3-3-51 0,7-2 4 16,15-4-66-16,-32-2-22 16,14-2-30-16,5-6-38 0,-1-5-30 0,9-3 8 15,1 1 11-15,5-6 2 0,5-2-6 0,4-1-37 16,1 1-133-16,3-1 215 0</inkml:trace>
  <inkml:trace contextRef="#ctx0" brushRef="#br0" timeOffset="3462.98">23062 6225 747 0,'17'-13'194'15,"2"1"2"-15,0-1 4 0,0 3-17 0,0 0-29 16,-2 3-17-16,2-1-17 0,-5 2-25 0,3 2-2 15,-2 0-5-15,-15 4-15 0,26-2 26 0,-26 2-50 16,24 1 30-16,-10 3-50 0,-2 0 21 16,-1 2-36-16,2 2 29 0,-3 0-46 0,-1 0 42 15,1 1-45-15,-1-1 38 0,-1 2-43 0,-2-2 29 16,2 0-33-16,-2 0 35 0,2 0-38 16,-1-2 35-16,-7-6-37 0,13 6 37 0,-13-6-36 15,15 4 37-15,-15-4-35 0,16-5 38 0,-16 5-44 16,18-11 48-16,-9 3-37 0,0-1 51 0,-1-1-19 15,-1-1 56-15,1 2-11 0,-3-1 47 0,2 3 3 16,-7 7 15-16,7-11-26 0,-7 11-9 0,9-10-32 16,-9 10 1-16,0 0-23 0,0 0-1 15,0 0-12-15,16 8 5 0,-14 3-16 0,2 7 10 16,1 6-3-16,-4 3-15 0,4 10 7 0,-1 1-12 16,-4 6 4-16,1 1-7 0,1 3 10 15,-1-1-15-15,2 0 6 0,-1 1-36 0,1-3-27 0,-2 0-113 16,3-2-12-16,2-5-125 0,-5-1-590 15,5-4-532-15</inkml:trace>
  <inkml:trace contextRef="#ctx0" brushRef="#br0" timeOffset="4112.97">24576 5824 268 0,'-1'-15'472'16,"0"1"-156"-16,-1-2-65 0,1 3-55 0,1-1-23 15,-3 2-16-15,2-2-12 0,-1 4-17 0,-1-2 18 16,-2 3-61-16,-3 0 25 0,-1 2-57 16,0 3 23-16,-5 0-43 0,14 4 41 0,-30-1-56 15,8 6 9-15,0-2-10 0,-1 5 12 0,1 2-12 16,3 1 5-16,0 0-4 0,1 3-9 16,4-1 3-16,1 2-12 0,3-3 9 0,5 1 1 0,2-1 1 15,6 1-1-15,2 2-2 0,9 2-3 0,5 1 6 16,7-1-2-16,5-1-8 0,3 0 8 15,3-1 5-15,4-3 26 0,-3 1-38 0,3-2-1 16,0 0 1-16,-5 0 2 0,-4-1-12 0,-3-1 9 16,-7-1-1-16,-4 0 10 0,-4 0-11 0,-4-1 3 15,-3 1 1-15,-7-8 28 0,0 13-31 16,-7-4 25-16,-3 1-25 0,-8 2 30 0,-3-1-35 16,-7 3 33-16,-2-2-35 0,-2-1 26 0,-1-2-26 15,-2 0 24-15,2-5-57 0,1 2 22 0,4-4-66 16,1 1 20-16,4-5-63 0,0-1-46 0,3-3-61 15,5 1-22-15,4-4-10 0,3-3-16 0,6 1-187 16,0-3 92-16</inkml:trace>
  <inkml:trace contextRef="#ctx0" brushRef="#br0" timeOffset="4313.97">24443 5940 97 0,'12'-20'438'16,"-2"1"-72"-16,3 2-59 0,-3-2-35 0,-2 0-54 16,-1 7-16-16,-2-2 10 0,0 3 17 0,-1 1-3 15,0 1-29-15,-4 9-20 0,4-14-37 0,-4 14-28 16,4-9-24-16,-4 9-18 0,0 0-14 0,0 0-9 15,-8 11-13-15,3 3-4 0,0 4-5 0,-3 6-7 16,-1 4-2-16,2 5-5 0,-1 1-4 0,0 5 13 16,-2 3-17-16,0 0 8 0,-2 10 4 0,2-7-16 15,0-2 2-15,1 0-38 0,-3-3-6 0,3-2-52 16,2-2 9-16,-1-4-67 0,3-7-26 16,1-3 1-16,0-5-70 0,4-3-107 15,0-14-311-15,4 11-192 0</inkml:trace>
  <inkml:trace contextRef="#ctx0" brushRef="#br0" timeOffset="4529.97">24765 5643 78 0,'8'-26'652'0,"-2"5"-180"0,0 0-159 16,-4 5-46-16,1 0-74 0,-2 5 26 16,2 0-57-16,-1 1 15 0,-2 10-64 0,3-15-8 15,-3 15-43-15,1-9 14 0,-1 9-44 0,0 0 23 16,0 0-39-16,19 9 31 0,-10 4-38 15,3 3 22-15,0 9-39 0,3 2 8 0,0 7 1 16,-1 2 0-16,1 3 0 0,-2 10-3 0,0-8 3 16,-3 1 2-16,-1 2-8 0,0-2 10 0,-4 0-60 15,0-2 5-15,-1-2-62 0,-1-3-66 0,-2-8-95 16,-2-2-103-16,1-5-208 0,0-2-118 0</inkml:trace>
  <inkml:trace contextRef="#ctx0" brushRef="#br0" timeOffset="4697.99">24987 6052 311 0,'-4'-10'665'0,"-1"0"-197"16,-2 0-132-16,2 1-69 0,1 0-58 0,4 9-44 15,-8-12-24-15,8 12-25 0,-7-15-36 0,7 15-27 16,3-11-20-16,-3 11-22 0,12-15-20 0,-1 7-27 16,4 0-33-16,4-1-37 0,3 1-78 0,1 1-56 15,5-3-29-15,0 0-22 0,2 0-194 16,-2 0 65-16</inkml:trace>
  <inkml:trace contextRef="#ctx0" brushRef="#br0" timeOffset="5046.99">25327 5790 461 0,'0'0'448'0,"1"-12"-117"0,-1 12-68 0,0 0-45 0,-2-11-34 15,2 11-27-15,0 0-23 0,-7-10-20 0,7 10-24 16,0 0-17-16,0 0-16 0,-5-7-22 16,5 7 3-16,0 0-13 0,0 0-4 0,0 0-3 15,-4 11-3-15,4-11-6 0,0 17 1 16,2-4-5-16,-1-1 3 0,-1 2 0 0,0 1-2 15,0-1 1-15,0 1-4 0,-1 0 3 0,-1-1-1 16,2-1-5-16,-1 1 42 0,1-3-54 16,0-11 49-16,-1 18-50 0,1-18 45 0,0 14-43 0,0-14 0 15,0 0-2-15,5 7 32 0,-5-7-49 0,0 0 8 16,10-7-4-16,-5-1-1 0,1-2 1 16,0-3-5-16,-1 0 17 0,-3-3-8 0,2-2 9 0,-1 1 2 15,-2 1 4-15,0 1 5 0,-1 2 6 16,0 2-2-16,0 11 9 0,-2-15-10 15,2 15 10-15,0 0-2 0,-13-4-3 0,13 4 5 16,-17 11-2-16,7 3-3 0,-1 4 4 0,-2 0-5 16,1 7 7-16,2-2 3 0,4-1-3 0,-1 1-3 15,3-1 43-15,3-2-62 0,4-3 8 0,2 4-48 16,3-5 17-16,4-4-57 0,5 0-61 0,2-7-76 16,1-4-68-16,6-4-258 0,7-4-63 0</inkml:trace>
  <inkml:trace contextRef="#ctx0" brushRef="#br0" timeOffset="5530.98">25786 5335 734 0,'0'-23'554'15,"-4"4"-135"-15,3 3-91 0,-3 4-71 0,0 0-49 16,4 12-46-16,-5-15-44 0,5 15-18 0,0 0-21 16,0 0-17-16,0 0-11 0,-14 12-8 0,13 5-10 15,1 6-1-15,-1 4 14 0,1 10-24 0,1 9 20 16,0 3-29-16,3 11 3 0,-3 6-4 0,1 0-3 15,1 2 6-15,-3 0 0 0,3 0-5 16,-2-3 9-16,0-1-14 0,2-3 22 0,-2-12-25 16,-1-1 19-16,2-3-27 0,0-1 23 0,-2-5-20 15,4-3-5-15,-3-8-12 0,2-5-16 0,-2-4-14 16,2-4 0-16,-1-4 9 0,-2-11 0 16,9 10 30-16,-9-10-37 0,0 0 21 0,16-9-17 15,-8-2 50-15,0-6-42 0,-3-7 45 0,3-8-44 16,-3-5 39-16,0-6-41 0,-2-4 3 0,-1-17 1 15,-1-1 14-15,2-1 7 0,-2 4 11 0,2 11 22 16,-1 3 17-16,1 3 30 0,0 4-26 16,1 3 17-16,-1 6-41 0,2 5 28 0,0 4-26 15,3 2 19-15,-1 1-27 0,3 3 17 0,1 4-17 16,2-1 17-16,4 4-22 0,-1 3 18 0,4 5-14 16,-1 2 18-16,3 4-21 0,2 3 20 0,1 6-21 15,0 1 1-15,-2 6 3 0,-4-1-2 0,-3 3-2 16,-3-3 3-16,-4 1 3 0,-2 2 2 15,-6 2 4-15,-2-3 3 0,-6 1 5 0,-4 5-2 16,-3-2-5-16,-6-2-4 0,-1 0-2 0,-3-4-5 16,0-1-2-16,-1 0-5 0,-1-4 2 15,3-3-68-15,3-4-81 0,-1 0-46 0,6-5-59 16,15-2-81-16,-22 0-471 0,22 0-353 0</inkml:trace>
  <inkml:trace contextRef="#ctx0" brushRef="#br0" timeOffset="5680.98">26189 5875 1321 0,'22'-1'645'0,"-22"1"-140"16,11-4-129-16,-11 4-77 0,0 0-43 0,10-7-42 15,-10 7-48-15,0 0-40 0,0 0-59 16,0 0-91-16,4-10-130 0,-4 10-104 0,0 0-121 16,0 0-542-16,0 0-572 0</inkml:trace>
  <inkml:trace contextRef="#ctx0" brushRef="#br0" timeOffset="7347.57">27222 4970 60 0,'0'-11'705'0,"0"11"-254"0,0 0-110 15,-7-9-87-15,7 9-51 0,0 0-47 0,0 0-26 16,-16 2-38-16,16-2-8 0,-10 15-20 0,4 0-12 15,-1 4-9-15,5 5-8 0,-1 5 0 16,3 10-1-16,3 4-8 0,2 5 11 0,1 10 29 16,3 2-30-16,2 5 23 0,1 0-37 0,-2 2-6 15,2-1 3-15,-1-2-13 0,2-1-11 0,0-1-2 16,-3-3-17-16,1-2-7 0,-1-12 23 0,-1-1-57 16,0-3 19-16,1-4-54 0,-2 0-25 15,-1-4-56-15,1-3-45 0,-2-6-36 0,-1-4-26 16,-1-5-199-16,-1-2 62 0</inkml:trace>
  <inkml:trace contextRef="#ctx0" brushRef="#br0" timeOffset="7648.58">27329 5842 427 0,'-6'-33'292'0,"1"-1"-12"0,-1 1-50 16,-1 1-10-16,1 4-45 0,2 0-20 0,2 5 21 15,-1-4-54-15,1 4 29 0,0 1-56 0,1 1 11 16,1 3-46-16,0 0 27 0,1 2-57 0,1 0-6 15,1-1-6-15,3 4-3 0,2-1 1 16,1 0-9-16,3 4 3 0,1 1-8 16,3 2 6-16,6 3-2 0,-3 0-1 0,-1 4 0 15,6 6 0-15,1 0-5 0,3 4 43 0,-4 5-47 16,1-1 44-16,-2 6-57 0,-4-1 9 0,-3 4 3 16,-7-3 0-16,0 1 0 0,-4 0 4 0,-5 1-1 15,-5-1-3-15,1 1-2 0,-8 0 3 0,-4 0-1 16,-2 0-3-16,-3-4-8 0,0 0-23 0,-3-3 2 15,2-5-8-15,2-3-62 0,-2 0 13 0,4-6-44 16,18-1-11-16,-31-7-10 0,17 0-9 16,5-4 9-16,2-7-2 0,4-3 22 15,3-1-39-15,4-6-152 0,7-2 261 0</inkml:trace>
  <inkml:trace contextRef="#ctx0" brushRef="#br0" timeOffset="8198.57">27570 5346 329 0,'15'-12'345'0,"0"0"-96"0,-3 3-32 0,-4 3-60 16,0-1-6-16,-8 7-63 0,15-8 17 0,-15 8-27 15,0 0 32-15,19 0-43 0,-19 0 29 0,17 8-49 16,-7-1 31-16,2 3-15 0,2 2-25 16,-1 4 6-16,2 0-11 0,0 5-3 0,4-1-4 15,-4 3-6-15,2-2-4 0,-6-1-3 0,0-1-15 16,-1 0 9-16,-1 1 3 0,-2-3-4 0,-2-2 2 16,-3-3-3-16,1-1-1 0,-2 0 2 15,-1-11-9-15,-1 16 22 0,1-16 2 0,-4 11 3 16,4-11 1-16,0 0-2 0,0 0 4 0,0 0-6 15,-20-1-9-15,13-6-1 0,3-3 4 0,-1-4-7 16,2-1 41-16,1-3-49 0,2 1 35 0,5-1-48 16,0-3-6-16,2 1-6 0,2 1 5 15,2 0-2-15,2 1 16 0,1 1-31 0,5-1-5 16,0 3-44-16,-2 2 32 0,2 1-29 0,-1 2 49 16,1 0-30-16,1 0 44 0,-4 2-28 0,-1 1 57 15,-2 0-48-15,0 4 44 0,-13 3-33 0,16-4 45 16,-16 4-34-16,0 0 49 0,17 4-37 0,-17-4 45 15,4 10-48-15,-4-10 50 0,1 17-7 16,-2-5 1-16,-1 4-7 0,-1 0 29 0,-2 5-39 16,1 0-2-16,2 1-13 0,0 0 10 15,1 1-4-15,-1-3 8 0,3 0-3 0,0-2 2 16,0 3 2-16,2-4 2 0,1 1-8 0,2-3 7 16,-2-5-9-16,2 3 8 0,2-1 6 0,0-5-8 15,2-2-1-15,-10-5-1 0,18 4-3 0,-18-4 10 16,25-7 2-16,-11-1 8 0,1-3-4 0,1-4 6 15,-4-3 5-15,4-5-3 0,-3-2 33 0,-3-1-23 16,-1 4 8-16,-4-1 16 0,-1 1 6 16,-2-1-17-16,-2 3-4 0,-2-2-18 0,-4 3-2 15,-2 0-17-15,-1 1-1 0,-4 5-14 16,-1 1-17-16,-2 4-24 0,0 2-15 0,0 2-27 16,16 4-30-16,-34 1-14 0,17 4-33 0,-4 2-48 15,4 1-55-15,1 2-58 0,2 0-276 0,1 3-127 16</inkml:trace>
  <inkml:trace contextRef="#ctx0" brushRef="#br0" timeOffset="8431.57">28505 5296 251 0,'14'-10'502'0,"-2"2"-211"0,-2 1 2 0,-2 1-83 15,-1 0 13-15,-7 6-24 0,10-10 12 0,-10 10-26 16,8-9-28-16,-8 9-41 0,0 0-27 0,0 0-10 15,0 0-27-15,0 0-5 0,0 0-9 0,-12 3-9 16,12-3-2-16,-9 16-8 0,3-7-3 0,1 7 0 16,-1 1-8-16,0 0-6 0,0 5 5 0,1-2 31 15,1 2-43-15,2 0-6 0,-1 2-20 16,2-1-25-16,1 1-23 0,1-4-18 0,0 1-66 16,5-2-27-16,-1-4-56 0,1-4-46 0,4-1-267 15,-1-4-71-15</inkml:trace>
  <inkml:trace contextRef="#ctx0" brushRef="#br0" timeOffset="9048.57">28739 5345 235 0,'4'-17'519'0,"-1"4"-207"15,-1 0-7-15,1 3-99 0,-1 2 1 16,-2 8-46-16,1-16 5 0,-1 16-51 0,4-11-5 16,-4 11-40-16,0 0 4 0,3-10-30 0,-3 10 6 15,0 0-21-15,0 0 5 0,3 12-15 0,-3-12 6 16,1 16 0-16,-1-16-9 0,1 21-1 0,0-8-2 15,-1-1 2-15,3 1-6 0,0-2 44 0,0 1-60 16,2-2 48-16,0 0-41 0,-1 0 47 16,1-4-44-16,-5-6 38 0,12 10-43 0,-12-10 33 15,0 0-40-15,17 3 32 0,-17-3-35 0,11-5 2 16,-11 5 2-16,14-11-3 0,-9 0-3 16,0-1 1-16,1-2-19 0,-3-2 10 0,2-1 24 15,-2-2-11-15,-2 2-15 0,-1-1 20 0,0 3-5 16,0 2 21-16,-2 1-1 0,0 3-2 0,2 9-9 15,-10-14 12-15,10 14-8 0,-13-3 7 0,13 3-6 16,-19 3 10-16,8 5-10 0,-3 5 12 0,0 0-4 16,1 2 10-16,1 4 0 0,-1 1 6 0,3 0 4 15,1 1 0-15,2 0 21 0,3 3-30 0,1-1-6 16,2-3-13-16,2 2 0 0,4-1-9 0,3 0-11 16,0-4-42-16,4-1-16 0,1-1-2 15,6-5-18-15,0-1 10 0,3-3-12 16,3-4-29-16,2-2-59 0,1-5-2 0,6-2 0 15,-1-4 11-15,2-1 41 0,-2-5 29 0,2-2 44 16,-3-2 31-16,-3-1 31 0,-1-3 21 0,-1-3-8 16,-3 1 46-16,-7-3-11 0,1 4 12 0,-5-2 10 15,-7 6 56-15,2 0-42 0,-6 6 29 0,-2 4-35 16,-2-1 9-16,-2 3-23 0,-5 1 15 0,1 3-27 16,8 6 17-16,-19-5-23 0,19 5 5 0,-27 4-19 15,10 4 20-15,-1 5-27 16,-3 5 8-16,1 2-4 0,-1 4 4 0,3 2-5 0,3 4-2 15,1-3 22-15,4 3-44 0,3-5-5 16,3 0-14-16,3-1-22 0,2-2-1 0,5 1-8 16,4-5-3-16,1 0 1 0,1-4-7 0,4-2-13 15,0-5-27-15,0-2 10 0,2-4-52 0,-1-2-21 16,7-5-34-16,-3-2-65 0,-2-3-32 0,5-6-149 16,-5-4 152-16</inkml:trace>
  <inkml:trace contextRef="#ctx0" brushRef="#br0" timeOffset="9549.57">29312 4777 69 0,'-8'-26'594'0,"1"5"-164"0,-1 1-129 16,-1 2-46-16,0 1-51 0,4 3 16 15,0 3-3-15,0 2 5 0,1-1-33 0,4 10-46 16,-6-14-28-16,6 14-31 0,-7-8-11 0,7 8-17 16,0 0-10-16,0 0-15 0,0 11-4 0,5 1 1 15,-2 8-7-15,1 5 2 0,1 9-9 16,0 4 7-16,0 4-4 0,0 3 5 0,3 12-2 15,-2 1-5-15,-1 0 5 0,2-2-4 0,-2-9 2 16,0 0-9-16,0-2 1 0,0 1-2 0,0-4 0 16,1-3-24-16,1-3-12 0,-2-3-8 0,3-5-12 15,-2-5-5-15,1-4 4 0,0-5-17 0,2-5-44 16,0-1 16-16,-9-8 7 0,23 3 7 0,-23-3 12 16,27-8-3-16,-11-2 29 0,0-4-2 15,-2-4 16-15,4-4 1 0,-4-3-30 0,2-3 46 16,-4 1-34-16,-1 1 39 0,-4 4-11 15,0 4 51-15,-2 3 1 0,-1 1 39 0,-2 2-3 16,3 2 8-16,-5 10-8 0,4-15-16 0,-4 15-12 16,0 0-2-16,1-10-16 0,-1 10-7 0,0 0 3 15,0 0-4-15,0 10-2 0,0-10 1 0,0 17-5 16,0-4 5-16,0 2-5 0,2 1-7 0,0 2 8 16,1-2-6-16,1 1 1 0,0 0 28 0,-1-3-43 15,5 0 2-15,-2 0 4 0,2-4-4 0,0-2-5 16,2-1 37-16,-10-7-35 0,19 4 36 0,-19-4-38 15,23-4 28-15,-11-3-31 16,3-2 6-16,-2-4-3 0,-2 0-7 0,-2-7 6 16,0 2-13-16,-2-2-9 0,-1-1-27 0,-5 0 8 15,-1 1-36-15,-1 3 19 0,-2 0-27 0,-1 0 39 16,-2 4-49-16,2 0 25 0,-1 3-55 0,1 0-27 16,-1 3-19-16,5 7-38 0,-8-14-290 0,8 14 15 15</inkml:trace>
  <inkml:trace contextRef="#ctx0" brushRef="#br0" timeOffset="9682.57">29757 5082 460 0,'17'-11'291'0,"-17"11"-37"0,15-9 2 16,-15 9-62-16,16-6 9 0,-16 6-72 16,12-6 18-16,-12 6-59 0,17-1 26 0,-17 1-27 15,17 1 1-15,-17-1-39 0,21 10 19 0,-8-2-34 16,1 3 16-16,-1 2-31 0,2 2 12 0,-2 2-17 16,0-1 8-16,-2 1-26 0,0 1 20 0,0 0-2 15,-2 0-4-15</inkml:trace>
  <inkml:trace contextRef="#ctx0" brushRef="#br0" timeOffset="10249.62">30380 4782 3729 0,'-13'-8'-122'0,"13"8"38"0,-19-3 38 16,19 3-1-16,-19 6 35 0,19-6-50 0,-17 11-24 15,8-4 17-15,-1 1 25 16,-4 5 20-16,3-1 7 0,-3 2 6 0,2 4 3 16,0-1 22-16,0 1 1 0,1 2 10 0,-1 0-9 15,3 1 8-15,0 0 0 0,2 2-1 0,0-3-9 16,3 2 3-16,1-2-6 0,1 0 3 0,2-2-9 16,2 0 9-16,0 0-4 0,2 2-2 0,2-4-8 15,0-2 3-15,1 0-11 0,2-3-15 0,1 0-34 16,-1-1-58-16,2-2-7 0,1-2-54 0,-3-1-27 15,-9-5-114-15,19 5-363 0,-19-5-207 0</inkml:trace>
  <inkml:trace contextRef="#ctx0" brushRef="#br0" timeOffset="11082.7">29820 5186 19 0,'4'-9'570'0,"-4"9"-230"0,5-10-51 0,-5 10-78 15,5-8-19-15,-5 8-74 0,5-9 25 16,-5 9-65-16,5-8 29 0,-5 8-61 0,9-7 17 15,-9 7-35-15,0 0 24 0,15-4-36 0,-15 4 30 16,0 0-49-16,22 3 41 0,-22-3-49 0,17 7 32 16,-8-2-38-16,2 3 49 0,1 1-44 0,1 3 41 15,-2 0-45-15,-1 2 45 0,3 2-44 0,-3-1 30 16,-1 0-35-16,2 0 50 0,-4-1-8 0,-2 0 1 16,1-2-3-16,-1-1-1 0,-3 1-1 0,3-2 17 15,-5-10-3-15,1 16 25 0,-1-16 10 16,0 14 16-16,0-14 17 0,0 11 13 15,0-11 22-15,0 0 10 0,-1 12 16 0,1-12-18 16,0 0-18-16,0 0-25 0,0 0-13 0,-6-11-12 16,6 11-12-16,0-24 23 0,1 6-51 0,3-5 11 15,1-3-29-15,2-4 17 0,0-1-27 0,5-2 13 16,-1 1-28-16,2-1 8 0,2 2-35 0,1 0-12 16,3 0-44-16,0 3-40 0,0 0-61 0,0 5-51 15,3 0 26-15,0 3-44 0,-5 5-22 16,-2 2-53-16,-1-1-388 0,1 5-248 15</inkml:trace>
  <inkml:trace contextRef="#ctx0" brushRef="#br0" timeOffset="11466.7">30399 4874 507 0,'-2'13'411'16,"2"-13"-147"-16,-8 16 3 0,2-7-115 0,-3 3 15 16,2-1-66-16,-2 0 28 0,3 0-63 0,0-1 26 15,2 0-53-15,-1 0 30 0,3 0-44 16,0-1 23-16,2-9-22 0,-2 16 37 0,2-16-27 15,4 13 24-15,-4-13-20 0,7 12 9 0,-7-12-13 16,12 7 9-16,-12-7-12 0,0 0-4 0,19 3-2 16,-19-3-1-16,20-7-6 0,-11 0 4 0,4 0-11 15,-3-4-1-15,1-3 5 0,2-2-14 0,-3-2 0 16,-1-2 6-16,0-2-7 0,-4-1 4 0,2 2-1 16,-3 0 2-16,-2 3 10 0,-2 1 7 15,0 3-10-15,0 2-4 0,-2 2 10 0,-1-2-4 16,-2 3-7-16,5 9-1 0,-14-8 1 15,14 8 5-15,-19 1-9 0,5 5-17 0,-2 4 25 16,-1 4 9-16,-2 6 8 0,-1 4 4 0,0 1 3 16,3 2 6-16,0 1 7 0,5 0 0 0,-2 3-13 15,5-4 8-15,3-3-10 0,3 0 12 0,1-1-13 16,4-1 10-16,1 0-12 0,3-2 3 0,3-1-14 16,5-3 6-16,0-2-13 0,5-2 5 0,0-4-14 15,3-2-22-15,3-2-71 0,1-4-89 0,-1-1-27 16,2-3-87-16,-4-4-91 0,7-2-387 15,-5-1-293-15</inkml:trace>
  <inkml:trace contextRef="#ctx0" brushRef="#br0" timeOffset="13350.69">22539 6709 151 0,'0'12'135'16,"1"3"-233"-16,0 3 32 0</inkml:trace>
  <inkml:trace contextRef="#ctx0" brushRef="#br0" timeOffset="14384.7">21489 8111 73 0,'-4'-10'728'0,"-1"1"-306"0,1-1-55 16,3 0-137-16,-3 0-12 0,4 10-76 0,-1-19 10 15,2 9-76-15,0 1 35 0,3-4-68 0,2-1 31 16,5-2-58-16,-1-3 38 0,9-2-11 0,-1-3-47 15,5-1 34-15,4 0-48 0,1-1 50 0,5-7-45 16,0 1 39-16,-4 6-45 0,-3-2 33 0,0 1-30 16,-4 0 35-16,-2 4-39 0,-2 0 7 0,-5 5 40 15,-3 3-40-15,-1 2 46 0,-4 2-36 0,-1 0 6 16,-4 11-5-16,0-13 10 0,0 13-8 16,-8-10 14-16,8 10-7 0,-14-4 0 15,14 4 4-15,-19 6 0 0,4 4 1 0,1 4 3 16,-2 4-4-16,1 6 25 0,1 3-32 0,1 5 31 15,4 3-37-15,2 7 37 0,3 1-42 0,1 5 34 16,4 3-35-16,3 13-1 0,4-2-4 0,1 2 10 16,1 0 2-16,3-2 31 0,-2 1-35 0,2-3 29 15,2-2-40-15,-2-1 33 0,1-2-17 0,-1-1-5 16,-4-11-72-16,0-1 18 0,-1-1-45 0,-3-4-24 16,-1 1-27-16,-3-9-38 0,-1-3-23 15,-4-3 5-15,0-1 4 0,-1-8 26 0,-3-2-15 16,-2-2 53-16,1-4 23 0,9-6 76 15,-20 2 43-15,6-5 58 0,-5-4 30 0,-1-4 20 16,-3-6 13-16,0-3-5 0,0-2 8 0,3-2 1 16,-2-1 25-16,3-1-44 0,4-2 34 0,1 2-50 15,2 0 27-15,3 2-55 0,4 0 26 0,0-1-62 16,5 1 40-16,5-1-54 0,3-3 34 0,5 0-45 16,3-1-1-16,2 3-5 0,6-2 5 15,3 0-6-15,9-2 7 0,1-1 29 0,3 2-40 16,-1 1 28-16,1 2-38 0,-8 5 20 0,1 0-22 15,-2 2 36-15,-2 2-35 0,0-1 36 16,-4 4-32-16,-7 2 37 0,-3 2-26 0,-2 2 39 0,-4 1-23 16,-9 7 47-16,9-12-26 0,-9 12 43 15,0 0-26-15,4-9 31 0,-4 9-37 0,0 0 23 16,0 0-45-16,-17-2 32 0,17 2-32 0,-18 10 17 16,8-1-37-16,1 1 30 0,-4 5-37 0,3 1 37 15,-1 3-38-15,3 2 27 0,2 2-29 16,0 0 25-16,2 2-26 0,2 0 21 0,3 0-19 15,3 0 22-15,0-1-26 0,2 0 30 0,5-4-34 16,1 0 33-16,1-4-28 0,4-2 28 0,-2-3-40 16,3-2 0-16,-4-4 22 0,3-1 27 0,-17-4-29 15,32-4 27-15,-17 0-21 0,3-4 33 0,0-4-19 16,-3-1 31-16,-1-4-23 0,-1-3 2 16,-3 0-5-16,-1-1-2 0,-2 0-2 0,-5-3 4 15,-1 5-9-15,-2 1 8 0,-3-4-21 0,-2 5 7 16,-4 0-46-16,-3 4 3 0,-4 1-57 0,2 6 15 15,-2 4-54-15,1 1 26 0,-3 2-41 16,-1 1-27-16,1 4-56 0,0 1-15 0,6-2-85 16,2 0-201-16,11-5-22 0</inkml:trace>
  <inkml:trace contextRef="#ctx0" brushRef="#br0" timeOffset="14685.69">22356 8064 286 0,'19'-9'506'0,"-1"1"-180"0,-3 3-54 16,-2 0-83-16,-13 5-20 0,26-5-52 15,-26 5 28-15,19 0-48 0,-19 0 18 16,22 5-49-16,-11 0 20 0,-1 4-51 0,-1 1 29 16,3 1-57-16,-6 2 44 0,3 2-45 0,-4 0-1 15,2 3-3-15,-1-2 1 0,-3-4 0 0,-1 2-20 16,-1-3 23-16,1-1-9 0,-2 1 11 0,0-11 5 16,-3 18 10-16,3-18 47 0,-5 14-29 0,5-14 46 15,-7 10 5-15,7-10 39 0,0 0-16 0,0 0-10 16,-19-2-14-16,13-4-9 0,0-4-14 15,-1-4-10-15,2-2-6 0,1-3-19 0,2-3 7 16,2 2-21-16,1-3 5 0,4 1-14 16,0 1 8-16,4-2-6 0,1 5-9 0,1 1-23 15,-1 2-23-15,0 4-59 0,0 2-28 0,3 2-27 16,-4 0-40-16,-9 7-32 0,22-2 9 0,-22 2-77 16,20 1-23-16,-20-1-17 0,29 4-156 0,-13 0 53 15</inkml:trace>
  <inkml:trace contextRef="#ctx0" brushRef="#br0" timeOffset="14785.69">22784 7992 892 0,'0'0'304'0,"17"3"-31"15,-17-3-19-15,0 0-61 0,18 4 33 0,-18-4-75 16,0 0 23-16,0 0-70 0,14 2 6 16,-14-2-69-16,0 0 23 0,0 0-78 0,13 5-17 15,-13-5-91-15,0 0-145 0,0 0-426 0,0 0-220 16</inkml:trace>
  <inkml:trace contextRef="#ctx0" brushRef="#br0" timeOffset="16385.68">24009 7690 135 0,'-11'7'432'0,"2"-1"-115"0,1 1-64 16,8-7-28-16,-14 8-36 0,14-8-48 0,-10 8-13 16,10-8-14-16,0 0 19 0,-10 7-45 0,10-7 19 15,0 0-54-15,0 0-34 0,0 0 11 0,0 0 37 16,0 0-53-16,0 0 38 0,6-8-44 15,-6 8 41-15,17-10-52 0,-6 2 33 0,1 0-47 16,2-1 10-16,0-1-3 0,3-2 5 0,-2 1-6 16,-1-1 10-16,1-1-1 0,-3 1 0 15,1-1-10-15,-7 1 13 0,-1-1-6 0,-1 2 7 16,-4 11 0-16,-1-20-1 0,-3 11 6 0,-1 0 2 16,-4 3-6-16,-4 1 9 0,3 1 3 0,10 4 1 15,-31-1-1-15,13 1-1 0,2 5 36 0,-5 0-47 16,2 3 32-16,1 2-38 0,3 2 41 15,2 3-49-15,3 0 40 0,1 4-42 0,4 0 39 16,3-1-41-16,4 6 41 0,3 0-45 0,6 3 40 16,2 1-1-16,6 1-7 0,1-1-37 0,3 1 42 15,2 0-40-15,-2 0 39 0,0-2-40 0,2 1 39 16,-4-2-46-16,-2 0 53 0,-2-1-53 16,-3-2 51-16,-5-3-41 0,-3 0 42 0,-3-4-41 15,-3 0 31-15,-4 0-34 0,-4 3 49 0,-3 0-46 16,-3-1 45-16,-6-1-44 0,-2-1 43 0,-4-2-43 15,-1-1 31-15,-1-4-35 0,4-2 33 16,-2-4-50-16,2 0 6 0,-3-4-51 0,0-3-49 16,-2-6-48-16,3-5-21 0,2-6-7 0,6-6-50 15,0-1-221-15,9-6 76 0</inkml:trace>
  <inkml:trace contextRef="#ctx0" brushRef="#br0" timeOffset="16585.68">23820 7803 24 0,'13'-25'514'0,"-4"5"-133"15,0 1-77-15,1 0-21 0,-2 1-25 0,-3 7-64 16,0 0 39-16,0 1-41 0,-5 10 19 15,7-14-58-15,-7 14-1 0,5-13-48 0,-5 13 3 16,0 0-37-16,5-10 0 0,-5 10-31 16,0 0 12-16,0 0-28 0,0 19 13 0,-3-5-25 15,1 2 14-15,-1 5-2 0,-2 6 1 0,1 5-6 16,-3 6-10-16,0 2 3 0,1 3-21 0,-3 1 18 16,-1 12-22-16,-2 0 13 0,3-3-21 0,-2 0 8 15,2-9-56-15,0-3-6 0,1-3-62 0,2 1 5 16,2-5-55-16,0-8-55 0,3-1-70 0,1-6-363 15,1-3-207-15</inkml:trace>
  <inkml:trace contextRef="#ctx0" brushRef="#br0" timeOffset="17051.68">24442 7739 138 0,'0'0'303'0,"2"-18"-88"0,-2 18-27 0,4-18-31 0,-4 18 32 16,5-14 3-16,-5 14-12 0,4-13-19 15,-4 13-1-15,3-10 28 0,-3 10-63 0,0 0 50 16,2-10-69-16,-2 10 20 0,0 0-63 0,0 0 34 15,0 0-62-15,0 0 24 0,-15 10-40 0,7 0 27 16,-2 7-38-16,0 5 32 0,-3 4-3 0,3 1-3 16,-2 5-11-16,2-1-39 0,2 0 30 15,2 2-33-15,2-4 30 0,3-3-29 0,1-1-27 16,1 0 31-16,6-4 37 0,0-2-42 0,6-4 41 16,0-4-41-16,2-5 41 0,1-3-51 0,1-4 52 15,4-5-36-15,2-2 33 0,2-6-37 0,0-2 46 16,-1-4 1-16,-5 0-2 0,-1-3 11 15,-2-1 0-15,-5 3 9 0,-6-1-5 0,-1-1-4 16,-4 4-21-16,-4-2 16 0,-4 1-24 0,-3 3 14 16,-2 2-31-16,-6 4 6 0,-3 3-31 0,0 2 11 15,-3 3-54-15,-2 3 20 0,0 3-65 0,0 3 12 16,-2 2-56-16,1 1-78 0,6 0-61 16,0 2-352-16,3 1-187 0</inkml:trace>
  <inkml:trace contextRef="#ctx0" brushRef="#br0" timeOffset="17502.66">24682 7951 215 0,'0'0'542'0,"0"0"-152"0,0 0-121 16,0 0-48-16,12 6-71 0,-12-6-5 0,0 0-35 16,0 0-16-16,15 3-54 0,-15-3 26 0,18-2-37 15,-18 2 19-15,28-8-33 0,-12 3 22 0,3-5-32 16,1-1 22-16,2-7-12 0,0-2-17 16,-3 0 30-16,-2-5-34 0,-1-1 29 15,-4-4-26-15,-2-4 3 0,-4-1 3 0,-3-5-2 16,-3-3 11-16,-5-4-3 0,-4-10 16 0,-3-1 37 15,-3-1-46-15,-2 4 42 0,-3 1-41 0,1 5 65 16,2 12 4-16,2 5-25 0,-2 3 21 0,1 4-44 16,3 5 23-16,1 5-38 0,1 4 19 0,0 3-35 15,11 8 25-15,-17 0-7 0,9 7-1 0,-1 9-5 16,1 5-39-16,2 9 37 0,3 5-29 0,3 4 28 16,3 3-30-16,3 1 28 0,3 0-28 15,4 11 28-15,2-3-28 0,2-2 22 0,2-4-21 16,0 2 28-16,-1-13-35 0,1 0 34 15,-1-1-21-15,4-3-28 0,-2-3-35 0,1-3-11 16,1-4-45-16,-2-4-42 0,-1-5-24 0,2-2-117 16,-3-5-1-16,1-4-249 0,0-4-72 0</inkml:trace>
  <inkml:trace contextRef="#ctx0" brushRef="#br0" timeOffset="17685.68">25176 7706 334 0,'4'-14'532'0,"-3"2"-83"0,-1-1-147 0,-5 1-20 15,4-1-65-15,-3 2-24 0,0 0-12 16,0 1-19-16,-1 0-17 0,5 10-10 15,-5-14-24-15,5 14-24 0,-4-10-23 0,4 10-8 0,0 0-9 16,0 0-15-16,0 0-7 0,0 0-5 0,9 15 9 16,-2-4-29-16,2 4 11 0,2 1-40 15,1 1 6-15,1-1-76 0,0-1 13 0,4 0-38 16,-3 0 21-16,3-1-35 0,-2-3-21 0,2-2-42 16,-5-3-67-16,3-1 19 0,-15-5-48 0,24 2-185 15,-24-2 72-15</inkml:trace>
  <inkml:trace contextRef="#ctx0" brushRef="#br0" timeOffset="17852.68">25445 7633 541 0,'4'-26'386'0,"-2"0"-83"16,-1-3-48-16,3 3-36 0,-4 2 18 0,0 4-61 16,0 3 71-16,0 2-34 0,-1 2-14 0,1 2-57 15,0 11-9-15,-4-15-52 0,4 15 5 0,0 0-31 16,0 0-16-16,0 0 3 0,-6 14-3 0,3 0-23 16,0 7 13-16,0 2-27 0,0 2 11 15,-2 9-21-15,1-1-2 0,-1-1-68 0,1 1 6 16,2-6-34-16,-1-1-41 0,2-1-83 0,-1-3-23 15,2-5-173-15,0-4-189 0,3 0-147 16</inkml:trace>
  <inkml:trace contextRef="#ctx0" brushRef="#br0" timeOffset="18036.68">25645 7492 206 0,'7'-20'714'0,"-1"0"-251"0,-3 5-64 0,-1 3-85 15,1 1 4-15,-3 11-60 0,1-17-66 0,-1 17-39 16,4-12-33-16,-4 12-22 0,0 0-21 15,0 0-15-15,0 0-16 0,-8 18-5 16,6-1-9-16,-3 5-10 0,1 2 7 0,0 1-30 16,-1 1 3-16,-1 6-54 0,-1-3-35 0,3-3-71 15,3 1-5-15,-3-5-64 0,1 1-46 0,2-7-92 16,0-1-283-16,0-5-178 0</inkml:trace>
  <inkml:trace contextRef="#ctx0" brushRef="#br0" timeOffset="18886.68">25721 7265 333 0,'-3'-16'491'0,"-1"1"-148"16,2 5-95-16,-5 0-57 0,1 2-69 15,6 8 5-15,-13-7-48 0,13 7-21 0,0 0-29 16,0 0-25-16,-14 1-61 0,14-1-29 0,0 0-22 16,3 15-17-16,-3-15 11 0,14 11-6 0,-4-3 27 15,3 0 3-15,-2 0 45 0,2 0 9 0,0 1 42 16,-1 0 10-16,-1 1 8 0,-1 1 65 0,-1 2 4 15,0 2 29-15,-4 1-37 0,0-1 20 0,-1 3 10 16,-1-1-14-16,-2 0-14 0,-1 3-10 16,0 1-8-16,0-3-16 0,-1 1-10 0,0 1-21 15,-1-2-8-15,1-2 13 0,-2-3-6 0,3 1-1 16,-1-3-6-16,1 0-3 0,0-11-3 16,-1 15-14-16,1-15 13 0,0 13-2 0,0-13 1 15,0 0-2-15,0 0 0 0,0 0-1 0,0 0-1 16,0 0-12-16,11-16 10 0,-2-2 4 0,0 0-4 15,0-5 0-15,5-2 2 0,-1 0 0 0,2 1 1 16,-3 6 2-16,-2 1-3 0,2 1 7 16,-3 6 14-16,-2 0-17 0,1 3-2 0,-8 7 0 15,15-9-10-15,-15 9 11 0,0 0 4 0,22 0-3 16,-22 0-4-16,14 9 1 0,-5-3-1 0,3 2-9 16,-3 2-3-16,2 0 11 0,0-2-8 0,4 2 4 15,-1-2-4-15,0-1-5 0,0-2-6 0,1 0-6 16,2-2-17-16,-17-3 10 0,29 0-1 15,-12-3-10-15,-2 0 14 0,3-4 6 0,1-1 2 16,-5-4 9-16,3 0-3 0,-3-2 25 16,1-2 21-16,-4-1 6 0,-1-3 10 0,-1 2 3 15,-3-1 40-15,1-1-47 0,-5 2 54 0,2 3-53 16,2 0 69-16,-6 3-13 0,3 0 24 0,-3 12-11 16,1-17 6-16,-1 17-41 0,3-13-1 0,-3 13-41 15,0 0 11-15,1-13-24 0,-1 13 6 0,0 0-21 16,0 0 17-16,-4 15-21 0,4-4 12 0,-2 8-19 15,0 6-3-15,0 4 5 0,-3 8 2 0,2 3-6 16,1 5 10-16,0 0-14 0,0 4 13 0,0 0-1 16,4 1-2-16,2 10-2 0,1 1 5 15,4 1-1-15,2 1-20 0,2 1 15 16,5 1-11-16,2 0 21 0,1-2-20 0,3 2 20 16,2-1-22-16,2-1 24 0,0 0-1 0,1-3 3 15,-1 0-8-15,3 2 2 0,-3-3-2 0,-2-2-25 16,-2-2 16-16,-2-1-45 0,-3-5 10 0,-6-11-41 15,-4-1 45-15,0-7-41 0,-5-5 63 0,-2-2-36 16,-3-5 54-16,-2-2-30 0,-2-2 45 0,0-4 2 16,-4-3 56-16,9-7-5 0,-23 7 24 0,23-7 2 15,-34-7 14-15,8-6-2 0,-3-3-2 0,-1-4-6 16,-7-7-6-16,-3-7-14 16,2-3-5-16,-3-5 20 0,2-2-29 0,1-5 17 15,3-1-29-15,3-5-9 0,2 0-1 0,6-3-17 16,4-4 11-16,5 0-29 0,4-3-8 0,7 3-10 15,4-3-10-15,5 1-15 0,5 3 11 0,2 0-85 16,4-1-54-16,4 2-74 0,4 2-12 0,2 0-48 16,4-1-43-16,1 3-53 0,0 1-467 0,7 1-454 15</inkml:trace>
  <inkml:trace contextRef="#ctx0" brushRef="#br0" timeOffset="20088.68">27261 6868 65 0,'0'0'-23'0,"0"0"7"16</inkml:trace>
  <inkml:trace contextRef="#ctx0" brushRef="#br0" timeOffset="20321.68">27281 6827 90 0,'0'0'195'0,"3"-9"-13"16,-3 9-90-16,0 0 8 16,2-11-29-16,-2 11 9 0,0 0-27 0,-2-8 58 15,2 8-15-15,0 0 15 0,-5-10 34 0,5 10-22 16,-7-7 15-16,7 7-42 0,-9-7 38 0,9 7-12 16,-10-8-24-16,10 8 3 0,-12-7-18 0,12 7-2 15,-15-7-9-15,15 7-10 0,-13-4-8 0,13 4-9 16,0 0-8-16,-24 0-8 0,24 0-11 0,-23 10 4 15,8-1-5-15,-2 7-1 0,3 0-4 0,-4 8-2 16,4 2-5-16,-1 1 46 0,3 5-60 16,2 1 56-16,2 3-58 0,3 3 52 15,4 3-51-15,2-1 6 0,4 2-2 0,3 1-1 0,6 6-4 16,1-2 0-16,7-5 33 0,4-1-64 16,2-5-11-16,0-9-14 0,1-5-34 0,7-3-58 15,1-5-47-15,2-5-65 0,1-6-277 0,4-5-52 16</inkml:trace>
  <inkml:trace contextRef="#ctx0" brushRef="#br0" timeOffset="20653.68">27813 7134 621 0,'-4'-22'433'0,"-3"2"-33"15,-3-1-151-15,-5 0-4 0,-4 2-97 0,-1 2-22 16,-1 4-26-16,2 3-2 0,-3 1-24 0,2 2 0 16,-2 3-13-16,4 1-18 0,0 5-5 0,2 2 30 15,-3 3-55-15,3 4 40 0,2 3-59 0,3 4 51 16,2 1-37-16,2 5 24 0,5 1-49 15,2 3-1-15,2-1-6 0,5 5 0 0,5 1 0 16,1-3-5-16,3-1-9 0,2-3 1 0,3-3-2 16,1-2-25-16,0-5 25 0,0-6-6 15,-1-2 3-15,3-6 5 0,-3-2 7 0,3-3 7 16,-1-6 5-16,-2-3-10 0,2-2 27 0,-3-5-6 16,-3-1 16-16,-3-1 9 0,-5 0 40 0,-3-1-42 15,-3 0 43-15,-3 0-53 0,-3 1 55 0,-3 0-50 16,-3 2 38-16,-4 2-58 0,0 3 47 0,-2 0-46 15,-4 4 40-15,-3 2-46 0,3 5 28 0,-2 0-41 16,2 3 41-16,1 3-48 0,-1-1 13 0,2 2-46 16,0 4-43-16,5-1-53 0,1 2-48 15,4-2-57-15,1 1-254 0,6-8-2 16</inkml:trace>
  <inkml:trace contextRef="#ctx0" brushRef="#br0" timeOffset="21237.68">27990 7024 755 0,'0'0'382'0,"7"-12"-27"15,-7 12-149-15,6-8 12 0,-6 8-84 0,0 0 17 16,5-8-69-16,-5 8 23 0,0 0-63 0,0 0 32 16,0 0-59-16,0 0 44 0,0 0-64 15,14 10 48-15,-14-10-47 0,7 16 39 0,-3-6-42 16,1 0 23-16,0 0-33 0,-1 3 43 0,1-3-46 15,-1 1 47-15,0 2-43 0,-1-3 40 0,-1-1-43 16,-2-9 28-16,5 16-27 0,-5-16 40 0,5 12-40 16,-5-12 33-16,0 0-34 0,4 10 44 0,-4-10-44 15,0 0 42-15,0 0-41 0,9-9 37 16,-9 9-40-16,8-18 43 0,-4 5-40 0,2-3 41 16,0-3-41-16,1-1 41 0,-1 1-40 0,3 1 2 15,-4 0-1-15,3 4 10 0,-3 0 2 16,0 2 1-16,1 3-1 0,1 1 1 0,-7 8-6 15,9-13 8-15,-9 13-8 0,10-7 11 0,-10 7 0 16,0 0 0-16,17 2-2 0,-17-2 0 0,11 9-5 16,-3-3 45-16,-2 2-50 0,0 0 46 0,-1 4-46 15,1-2 42-15,-1-2-46 0,0 2 43 0,0 0-46 16,-1-1 42-16,-4-9-51 0,5 14 52 16,-5-14-51-16,6 11 50 0,-6-11-43 0,5 8 43 15,-5-8-45-15,0 0 31 0,0 0-35 0,0 0 54 16,21-4-51-16,-13-4 58 0,0-2-46 0,2-2 56 15,0-4-45-15,0 1 8 0,1-3 13 0,-1 1 6 16,0 2 4-16,-1 0-4 0,-3 2 12 0,2 2 1 16,-3 3-6-16,0 0-14 0,-5 8 1 15,9-13-2-15,-9 13-1 0,7-6-13 0,-7 6 2 16,0 0-1-16,0 0-1 0,23 5 0 0,-16 2-5 16,2 2 3-16,0 5 3 0,2 1-6 15,0 2 21-15,-1 1-29 0,-1 0 24 0,0 3-55 16,1-1 10-16,-2 0-79 0,-1 1 10 0,-1-3-48 15,-2-1-67-15,1-2-41 0,-3-1-74 0,0-3-249 16,-2-11-102-16</inkml:trace>
  <inkml:trace contextRef="#ctx0" brushRef="#br0" timeOffset="21954.67">28549 6561 343 0,'-4'-9'255'0,"0"0"-63"15,-1 2-49-15,5 7-19 0,-9-15-27 0,4 7 1 16,5 8-18-16,-8-11 27 0,8 11-33 0,-6-10 13 16,6 10-33-16,-7-8 39 0,7 8-52 15,-3-9 35-15,3 9-49 0,0 0 47 0,-3-10-53 16,3 10 35-16,0 0-31 0,-3-9 55 16,3 9-44-16,0 0 39 0,0 0-11 0,-2-10-2 15,2 10-10-15,0 0 3 0,0 0-10 0,0 0 11 16,0 0-17-16,0 0 8 0,-3-9-4 0,3 9-4 15,0 0-4-15,0 0-5 0,0 0-6 0,0 0 4 16,0 0-14-16,0 0 11 0,0 0 2 0,0 0 2 16,0 0-4-16,0 0 1 0,0 0 1 0,-2-10 6 15,2 10-11-15,0 0-8 0,0 0 4 0,0 0-4 16,0 0-2-16,0 0 0 0,0 0-7 16,0 0 3-16,0 0 3 0,0 0-10 15,0 0-2-15,0 0 5 0,0 0-3 0,0 0 1 16,0 0 0-16,0 0 0 0,4 13 3 0,-1-3-2 15,4 8-7-15,0 6 7 0,5 8-2 0,-2 3 2 16,5 5-2-16,1 10 2 0,0 2-2 0,1 4 6 16,2 2-5-16,-1 1 20 0,-2 1-21 0,1-2-3 15,0 1-2-15,0-1-6 0,-1-2-14 0,1-4-11 16,-2-2-29-16,1-10-26 0,-2-4 1 0,0-2-4 16,-3-3-6-16,3-2-1 0,-3-9-40 0,-2-2-34 15,-2-7-19-15,2-2-42 0,-9-9-29 16,10 7-218-16,-10-7 68 0</inkml:trace>
  <inkml:trace contextRef="#ctx0" brushRef="#br0" timeOffset="23221.67">28844 7165 541 0,'-9'-30'361'0,"1"-2"-62"16,-2 4-51-16,-2-2-57 0,1 0-30 0,0 1-19 16,-1 2-15-16,1 0-13 0,-1 1-18 0,3 5-5 15,2 0-18-15,0 0 9 0,1 3-26 16,2 2 3-16,0 0-24 0,2 4 5 0,0-2-21 15,4 4 9-15,-1-1-10 0,1 1-2 0,2 0-18 16,-4 10 17-16,12-11-16 0,-12 11 11 0,15-5-20 16,-15 5 19-16,19 6 8 0,-7 0-14 15,2 6-8-15,-1 3 1 0,-1 0-4 0,-3 2-7 16,0 2 0-16,-2-1 28 0,0 1-38 0,-5-2 35 16,0 4-49-16,-2-4 31 0,-2 0-45 0,-2-1 15 15,-1 0-35-15,-2-1-22 0,1-1-16 0,-1 0 0 16,2-6-8-16,-2 0-15 0,7-8-4 15,-9 9-9-15,9-9 0 0,0 0 22 0,0 0-16 16,0 0 35-16,-2-14-3 0,6 3 49 0,5-6-5 16,1 0 61-16,1-5 12 0,4 0 49 15,-2-2 11-15,1 1 18 0,-1 4 14 0,-2 0 5 0,1 1 23 16,-3 5-42-16,-2 0 42 0,-1 3-63 0,2 2 59 16,-8 8-60-16,8-13 43 0,-8 13-53 15,5-10 26-15,-5 10-16 0,5-8-12 0,-5 8-48 16,0 0 36-16,0 0-15 0,0 0-31 15,7 11 35-15,-7-11-6 0,1 18-4 0,0-7-4 16,-1 5-12-16,3-3 8 0,-1 4-4 0,1-2 1 16,1 1-4-16,0-2 15 0,1 1 21 0,-1-5-50 15,1-1 28-15,1 0-29 0,-6-9 40 0,10 12-44 16,-10-12 2-16,11 4 4 0,-11-4 1 0,0 0 2 16,19-4-11-16,-19 4-4 0,13-14 23 0,-5 5 1 15,0-5 3-15,-1-2-1 0,0-3-36 0,1 1 44 16,-2-3-32-16,-1 4 32 15,1 2-17-15,-1 0 35 0,-1 2-29 0,1 4 29 16,-2 0-31-16,-3 9 22 0,4-13-24 0,-4 13 13 16,0 0-13-16,0 0 22 0,12 8-4 0,-12-8-4 15,6 19-2-15,-1-6-6 0,0 2 3 0,-2 2-10 16,3 0 10-16,1 0-4 0,-1-1 0 0,4 0-4 16,-3-5-5-16,2 2-5 0,-2-3 3 0,2-3-9 15,-1-2 6-15,-8-5 0 0,18 4-3 0,-18-4 3 16,17-4-3-16,-17 4-43 0,19-14 18 15,-12 2 40-15,1-5-32 0,-2-2 44 0,-2-5-42 16,-1-2 44-16,-3-6-43 0,-3-5 7 0,-1-3-12 16,-2-3 60-16,-2-1-3 0,-1 1-6 15,-2 0 1-15,2 4 9 0,-1 3 5 0,0 5 12 16,2 2-9-16,1 9 13 0,1 1-14 0,2 6 3 16,0 1-8-16,-1 2-11 0,5 10-5 0,-5-12-1 15,5 12-3-15,0 0-3 0,0 0 44 0,0 0-17 16,0 18-43-16,5-2-2 0,0 5-5 0,0 5-7 15,2 7-4-15,-1 0-10 0,3 2-31 16,1 2 30-16,-2-2-40 0,-1 0 30 0,0-2-64 16,0 1 16-16,-1-4-45 0,-2-5 19 15,0-1-3-15,-2-4 19 0,2-4 25 0,-2-2 34 0,-2-14 21 16,4 16 26-16,-4-16-52 0,0 0 106 16,2 9-36-16,-2-9 40 0,0 0-31 0,0 0 42 15,2-10-45-15,-2 10 36 0,0-14-33 0,3 4 37 16,-2-1-55-16,0-1 43 0,3-2-54 0,1 0 44 15,1-1-53-15,1 0 31 0,1 1-39 16,1 1 59-16,2-2-61 0,2 1 46 0,1 0-41 16,1 0 37-16,0 3-50 0,2-3 35 0,0 3-39 15,1-3 38-15,0 3-33 0,-3 0 45 0,1 0-41 16,-2 1 42-16,-4-1-53 0,1 4 57 0,-3 0-43 16,-8 7 53-16,10-12-41 0,-10 12 55 0,11-10-60 15,-11 10 68-15,0 0-69 0,0 0 59 0,0 0-52 16,-5-9 53-16,5 9-50 0,0 0 47 15,-13 7-47-15,13-7 45 0,-14 11-52 0,5-2 48 16,1 3-45-16,-1 2 41 0,-1 2-44 16,2 3 53-16,0 0-52 0,3 1 35 0,0 0-45 15,-1 0 41-15,3 1-40 0,2-3 42 0,1-6-44 16,1 2 43-16,3-3-44 0,1 2 44 0,0-5-45 16,3 0 38-16,-8-8-45 0,17 9 43 0,-17-9-50 15,20 0 45-15,-20 0-45 0,26-9 27 0,-11-3-31 16,-1 0 53-16,-2-4-50 0,0-2 49 0,-3-3-41 15,-1 0 49-15,-2-4-44 0,-1 0 35 0,1 1-21 16,-2 1 52-16,-3 6 8 0,-1 2 2 16,2 3-6-16,-2 0-6 0,0 12-8 15,-2-16-14-15,2 16 8 0,0 0-12 0,0 0 4 16,0 0-2-16,-11 11-37 0,8 2 38 0,-1 3-35 16,0 5 30-16,2 1-30 0,0 2 35 0,4 1-47 15,0 0 32-15,1 0-55 0,2-1 31 0,1-1-67 16,1-5 0-16,0 0-41 0,3-5-36 0,-2-3 1 15,0-3-105-15,-8-7-166 0,19 6 149 0</inkml:trace>
  <inkml:trace contextRef="#ctx0" brushRef="#br0" timeOffset="23671.67">29848 6191 10 0,'1'-31'561'0,"-1"6"-212"15,0 5-19-15,0 0-108 0,0 1-15 0,-1 4-75 16,1 1 22-16,0 2-57 0,-1 2 19 0,1 10-48 15,0-16 11-15,0 16-38 0,0-12 11 0,0 12-30 16,0 0 18-16,0 0-33 0,5 10 24 16,-1 1-33-16,2 8 28 0,-2 5-4 0,2 7-6 15,0 2 32-15,-3 3-41 0,3 3-11 0,-2 1 8 16,0 1-2-16,0 2-2 0,-1-2 0 0,-2 0-35 16,0-1 28-16,-1-2-26 0,3-4 36 0,-3-3-36 15,0-6 40-15,0-7 0 0,0 0-1 0,0-3-2 16,1-3-6-16,-2-2 2 0,1-10-21 15,-1 14 33-15,1-14-2 0,0 0 1 0,0 0-3 16,0 0-36-16,0 0 32 0,0 0-30 16,7-18 39-16,0 6-34 0,0-6 36 0,2 0-38 15,0-2 37-15,4-2-3 0,1 1-9 0,0-2-2 16,2 1 9-16,-1 5-2 0,-1 0-2 0,1 1 0 16,1 3-1-16,0-2-15 0,-2 3 15 0,-3 3-8 15,1 2 12-15,-3 1-5 0,0-1 2 0,-9 7-2 16,18-3 1-16,-18 3-9 0,0 0 13 0,21 5-11 15,-14 1-23-15,0 3 36 0,-2 1-34 0,-1 1 38 16,2 3-36-16,-3 2 29 0,-2-2-27 16,0-1 26-16,0 1-38 0,-1 0 31 15,0-3-73-15,0-1 28 0,0-10-72 0,0 16-7 16,0-16-55-16,0 0-86 0,-1 10-227 0,1-10 52 16</inkml:trace>
  <inkml:trace contextRef="#ctx0" brushRef="#br0" timeOffset="23821.67">30133 6075 60 0,'-3'-37'503'0,"-3"5"-156"16,3 7-81-16,-1 3-44 0,-2 0-65 16,3 7-30-16,1 3-24 0,-3 2-24 0,5 10-14 15,-5-12-15-15,5 12-15 0,0 0-3 0,-7 7-15 16,7-7 2-16,-2 22 25 0,4-3-86 16,1 5-27-16,3 1-52 0,4 7-34 0,0-2-39 15,2 1-24-15,1 0-174 0,-1-3 203 0</inkml:trace>
  <inkml:trace contextRef="#ctx0" brushRef="#br0" timeOffset="24138.68">30254 6284 306 0,'0'0'293'0,"12"4"-52"0,-12-4-73 16,0 0-19-16,14-3-27 0,-14 3 17 0,10-9-52 15,-10 9 27-15,10-11-59 0,-10 11 60 0,7-12-60 16,-7 12 49-16,5-8-15 0,-5 8-5 0,6-8-25 16,-6 8-11-16,0 0-24 0,0 0 8 0,0 0-2 15,0 0-10-15,7 8 0 0,-7-8-3 0,0 17-4 16,0-3-2-16,-1 0-48 0,1 0 44 15,0 4-38-15,2 0 51 0,0-1-48 0,1 1 48 16,1-2-53-16,0-1 56 0,1 0-51 0,-1-2 45 16,6-2-40-16,-5-3 47 0,2-1-47 15,-7-7 50-15,16 7-49 0,-16-7 34 0,0 0-33 16,25-5 44-16,-14 0-43 0,0-5 50 0,0 0-4 16,2-5-3-16,-3-1-4 0,0-3-14 0,-2 0 9 15,-2 1-5-15,-2-3 4 0,-1 4-1 0,-3 4-3 16,-1-1-2-16,-3-1-6 0,-1 4-14 0,-1 1-36 15,-5 1 45-15,-1 0-54 0,1 3 36 0,-1 1-63 16,12 5-6-16,-21-8-61 0,21 8-62 16,-18-3-45-16,18 3-194 0,-14-5 129 15</inkml:trace>
  <inkml:trace contextRef="#ctx0" brushRef="#br0" timeOffset="24939.67">30494 6122 286 0,'0'0'448'0,"18"-5"-83"16,-18 5-133-16,0 0-8 0,18-2-108 0,-18 2 20 15,0 0-56-15,15 3 33 0,-15-3-64 0,8 8 36 16,-8-8-16-16,8 15-13 0,-6-6-25 0,2 2-13 16,-2 3 16-16,1-2-5 15,-1 4-7-15,-2-2-4 0,3 0-40 0,-2 0-4 0,-1 0 37 16,3-2 7-16,-3 1-2 0,3-5-6 16,-3-8-2-16,0 18-3 0,0-18 0 0,3 11-1 15,-3-11-15-15,0 0 17 0,9 6-11 0,-9-6 13 16,13-5-2-16,-13 5-4 0,16-11 0 0,-6 2 2 15,0 0-14-15,0 1 17 0,2-2 2 0,-2 2-6 16,-1 0 2-16,1 1-1 0,-10 7-1 0,14-10 0 16,-14 10-14-16,13-6 12 0,-13 6-5 15,0 0 8-15,17-2-2 0,-17 2 3 0,0 0-5 16,17 4 4-16,-17-4-15 0,13 7 15 0,-13-7-8 16,15 8 5-16,-15-8-2 0,17 10 5 0,-17-10-16 15,19 7-6-15,-19-7-18 0,23 5 10 0,-23-5-1 16,23-1-45-16,-23 1 55 0,31-6 5 15,-16 3 1-15,0-3-38 0,1-1 37 0,-4 0-25 16,0-2 52-16,-1 0-44 0,-2-1 57 0,-2-1-37 16,2 0 59-16,-4 2-43 0,-2-1 52 0,-3 10-48 15,3-16 52-15,-3 16-33 0,0-14 28 16,0 14-37-16,-2-10 21 0,2 10-32 0,0 0 23 16,-9-8-39-16,9 8 32 0,0 0-34 0,-14 4 23 15,14-4-25-15,-7 10 33 0,7-10-13 0,-8 12 0 16,8-12-11-16,-3 17 5 0,3-17-3 0,1 16-5 15,-1-16-1-15,6 14 0 0,-6-14-12 0,13 11 14 16,-13-11-12-16,19 6 11 0,-19-6-2 0,23 0 0 16,-23 0 0-16,24-3 4 0,-11-1-21 15,-3-1-18-15,3-1 50 0,-3 1-41 16,-1-3 48-16,0 3-39 0,-1-2 56 0,1 0-45 16,-9 7 38-16,10-8-24 0,-10 8 37 0,9-7-32 15,-9 7 22-15,0 0-35 0,10-7 31 0,-10 7-31 16,0 0 22-16,0 0-30 0,12 6 34 0,-12-6-4 15,8 8-5-15,-8-8 1 0,13 8-4 0,-13-8-5 16,15 9 4-16,-15-9-10 0,21 8 9 0,-21-8 5 16,26 2-7-16,-26-2 0 0,32-5 0 15,-12-1-2-15,2-2-4 0,-2-1 5 0,1-3-16 0,2-3 30 16,-3-4-3-16,1-2 14 0,-2-1 27 0,-2-5-6 16,-2-1-5-16,0-6-10 0,-4-4-7 15,0-2-4-15,-3-3-5 0,-5-2-8 16,1-3-1-16,-4 1-6 0,0 1 7 0,0 1 28 15,-5 7 29-15,-1 0 1 0,-3 6-20 0,-3 4 0 16,1 3-18-16,-2 7-2 0,0 4-10 0,-2 4 0 16,0 5-13-16,15 5 7 0,-31 4-4 0,10 8 1 15,0 8-12-15,-1 7-4 0,1 1-20 0,1 17-20 16,-1 2-51-16,4 6-17 0,2 2-62 0,3 0-6 16,-1 4-52-16,3-1-92 0,0-2-306 0,1-1-166 15</inkml:trace>
  <inkml:trace contextRef="#ctx0" brushRef="#br0" timeOffset="25539.67">24021 9383 787 0,'0'0'565'0,"0"0"-182"0,0 0-61 0,-18 2-111 16,18-2-5-16,-4 14-79 0,3-1 1 15,4 12-58-15,1 12 14 0,2 5-48 0,2 17 18 16,3 5-39-16,0 4-10 0,4 6 33 0,1 0-50 16,0 1 16-16,1-2-33 0,2 1-67 0,0-1-11 15,1-6-38-15,-2-4-82 0,1-6-19 0,-1-7-54 16,-4-13-243-16,-2-5-41 0</inkml:trace>
  <inkml:trace contextRef="#ctx0" brushRef="#br0" timeOffset="25839.67">24039 9689 420 0,'-23'-48'555'0,"0"8"-143"0,-3-3-108 0,1 2-104 15,-1-1-7-15,-1 3-94 0,3-4 40 0,0 2-71 16,7 8 37-16,2 0-56 0,3-1 8 0,5 0-26 16,4 2 21-16,6 4-35 0,7-6 27 0,5 1-46 15,10 0 42-15,10 0-48 0,10 7 42 0,2 4-48 16,-2 12 43-16,1 9-69 0,3 9 29 15,3 9-2-15,-1 8 2 0,-3 9-2 0,-10 6 33 16,-6 5-50-16,-8 3 26 0,-4 4-44 0,-8 3 42 16,-5-10-30-16,-6 3 33 0,-2-3-27 15,-8 10 34-15,-5-3-40 0,-3-4 18 0,-6-1-1 0,0-2 9 16,-1-5 2-16,3-8 1 0,-3-1 2 0,1-1 0 16,0-2-10-16,1-2 6 0,2-2-21 15,3-2-25-15,3-4-37 0,5-2-34 0,1-3-45 16,5-3 2-16,3-10-30 0,5 10-14 0,-5-10-208 15,15 2 172-15</inkml:trace>
  <inkml:trace contextRef="#ctx0" brushRef="#br0" timeOffset="26123.68">24459 9893 397 0,'16'-2'301'0,"1"-2"-81"16,-17 4-55-16,24-4-21 0,-24 4-9 0,24-3-19 16,-24 3-47-16,23-3 21 0,-23 3-6 0,22 0-17 15,-22 0-15-15,28 5-7 0,-10-1-9 0,-4 2-8 16,4-1-14-16,-2 3 6 0,1-1-2 15,-4 0-5-15,1 2-7 0,-2 0 4 16,-1 0-3-16,-4 0-4 0,-1 0-8 0,-6-9 10 16,5 14 2-16,-5-14-11 0,0 13 14 0,0-13 9 15,-5 10 14-15,5-10 24 0,0 0-31 0,-13 4 48 16,13-4-44-16,-12-6 18 0,5-3-31 0,-2-5 23 16,3-4-35-16,1-5-5 0,2-2-14 0,3-3 39 15,5-5-36-15,4-2 19 0,1 1-24 0,6-3 6 16,3 4-22-16,3 0-4 0,2 3-24 0,-1 1-27 15,4 3-22-15,-3 1-66 0,3 2-3 16,-3 5-9-16,-2-1-29 0,1 4 7 0,-4 3-107 16,-3 0 283-16</inkml:trace>
  <inkml:trace contextRef="#ctx0" brushRef="#br0" timeOffset="26406.68">25085 9447 58 0,'0'0'430'16,"-5"13"-103"-16,3-2-83 0,-4 4-24 0,0 5-48 15,-2 0-32-15,-2 7-20 0,0 2-19 0,2 0-17 16,-2 2-20-16,6 1-12 0,-1-1-5 0,1-3-27 15,4 1 10-15,0 0 1 0,4-2-15 16,1 5-2-16,4-8-1 0,-1-1-2 0,2-3-1 16,3-2-15-16,-2-3 23 0,5-4 1 0,-2-4-4 15,0-1 0-15,-14-6-2 0,32-2-3 0,-13-3-1 16,1-5-14-16,-2-3 17 0,5-5 9 16,-2-3 15-16,-3-4 52 0,-2-3-43 0,-3 1 59 15,0-6-49-15,-5 1 40 0,-5-2-44 0,-3 5 34 16,-1-4-3-16,-5 0-13 0,-3 2 6 0,-3 0-14 15,-2 6-13-15,-4 3-33 0,-1 2 11 0,1 7-26 16,-2 1 13-16,-3 3-48 0,-2 6 21 16,0 2-28-16,-2 3-31 0,0 1-27 0,3 4-61 15,-4 3-67-15,2 3-110 0,4-4-332 0,3 2-197 16</inkml:trace>
  <inkml:trace contextRef="#ctx0" brushRef="#br0" timeOffset="26806.68">25391 9130 482 0,'-5'-28'426'0,"1"4"-100"16,-1 2-63-16,1 2-69 0,0 5-48 16,0 1-19-16,-1 3-30 0,1 1-16 0,4 10-22 0,-5-14-14 15,5 14-17-15,0 0-40 0,0 0 11 0,0 0-8 16,0 0-23-16,-9 10-55 0,9-10-44 16,0 23-33-16,3-7-32 0,-2 2-286 15,3 3 68-15</inkml:trace>
  <inkml:trace contextRef="#ctx0" brushRef="#br0" timeOffset="27941.68">25374 8946 603 0,'-5'-15'465'0,"0"1"-138"0,0 4-38 0,1 2-101 16,4 8 1-16,-5-16-76 0,5 16 15 0,0 0-63 15,0 0 27-15,-8 7-67 0,6 6 3 0,2 11-3 16,2 5-5-16,2 8 3 0,4 7-10 0,4 11 28 16,5 3-36-16,2 2 36 0,3 2 1 15,1 1-56-15,1 2 47 0,3 1-48 0,0-2 38 16,-3-2-52-16,2-3 24 0,-3-5-40 16,0-3 9-16,-4-7 30 0,-2-12-31 0,-2-4 30 15,-3-3-34-15,-2-7 1 0,-5-4-7 0,1-4 20 16,-6-10 3-16,8 9-5 0,-8-9 7 0,0 0 7 15,0 0 8-15,0-18-31 0,-4 2 48 0,-2-5 2 16,-7-9 6-16,2-5 32 0,-2 0-29 0,-1-4 47 16,2 3-39-16,-2-1 61 0,4 5-10 15,1 2-14-15,3 6-3 0,-1 1-21 0,3 3-2 0,3 5-8 16,1 0-54-16,1 2 51 0,6-1-49 0,2 5 46 16,2-1-49-16,3 3 47 15,4 2-60-15,-1 3 59 0,3 4-50 0,3 4 51 16,0 3-58-16,0 5 50 0,0 2-53 0,-2 3 38 15,-6 4-40-15,-3-4 48 0,-5 4-47 0,-3 1 50 16,-4-1-44-16,-1 2 45 0,-6 0-41 0,-1 4 39 16,-3-3-38-16,-2-2 48 0,0 0-44 0,1-5 48 15,-1-2-46-15,0-1 46 0,3 0-74 0,-1-7 39 16,3 2 38-16,2-3-42 0,-1 0 46 0,7-8-47 16,-9 9 43-16,9-9-48 0,0 0 46 0,0 0-50 15,0 0 47-15,0 0-44 0,26-4 46 16,-12-3-49-16,1-2 46 0,6-1-48 15,-2-3 46-15,5-3-46 0,-1-1 48 0,1 0-52 16,2-2 51-16,-3-2-53 0,1 0 55 0,2-3-47 16,-2-1 43-16,-2-2-43 0,0-4 31 0,-2 0-2 15,-2-3 14-15,-1-1-53 0,-3-5 51 0,-3-1-41 16,-2-3 42-16,-3-3-42 0,-4-3-4 0,-2-1 13 16,-5-9-1-16,-3 3 15 0,-1 14 10 0,-5 1 63 15,0 5-56-15,-4 2 55 0,-2 7-42 0,-1 3 43 16,-2 4-37-16,0 3 31 0,4 7-41 15,-3 4 32-15,2 2-38 0,3 3 23 0,1 7-35 16,-1 2-5-16,-1 5 4 0,4 10 2 0,1 4-2 16,4 5-4-16,5 3 9 0,3 6 11 15,5 0 2-15,1 4 17 0,4 0-25 0,6 8 24 16,2 0-1-16,2 0-32 0,4-2 2 0,-1 0-6 16,2-4 18-16,2-3-24 0,-2-1 19 0,-2-9-30 15,-2-1 26-15,3-3-27 0,0-6 18 0,-1 0-16 16,0-7 24-16,-2-5-22 0,-2-2 24 0,0-5-33 15,1-3 29-15,-1-2-15 0,3-5 18 16,2-4-28-16,0-7 28 0,1 0-27 0,-2-6 25 16,-3-2-25-16,0-1 22 0,-2-4 0 15,-4-1 4-15,-3-1-29 0,-1-1 23 0,-4-2-20 0,-1 3 25 16,-3 2-21-16,-1 4 27 0,-3 2-16 16,1 4 15-16,-2 3 14 0,0 1 0 0,-3 2 0 15,0 4-4-15,1 1-4 0,6 9 12 0,-17-8-23 16,17 8 6-16,-18 3-11 0,7 4 15 0,0 2-23 15,0 8 12-15,0 0-13 0,3 5 17 0,1 2-3 16,2 2-5-16,1 0-11 0,4 1-29 0,2 1 6 16,3-2-41-16,1 3-7 0,6-1-64 15,2-6 34-15,1 0-52 0,3-6-2 0,0-5-26 16,4-3-1-16,2-2-25 0,0-6-9 0,4-2 7 16,3-5-40-16,0-5-10 0,-2 0-128 0,-1-4 200 15</inkml:trace>
  <inkml:trace contextRef="#ctx0" brushRef="#br0" timeOffset="28390.67">26718 9467 741 0,'13'-25'193'0,"0"0"8"0,-3-2-10 15,-2 3 10-15,-3 0-27 0,-1 3-3 0,-1 0-13 16,-1 4-2-16,-2 3-5 0,1 2 7 0,-1 2-14 16,3 0-32-16,-3 10-24 0,1-15-15 15,-1 15-24-15,0-11-4 0,0 11-24 0,0 0 10 16,0 0-9-16,0 0-9 0,10 10-4 0,-6 0 3 16,0 0 20-16,1 5-42 0,1-2 37 0,-2 4-37 15,0-1 34-15,1 1-37 0,-1 0 33 0,0-1-1 16,-1-1-7-16,-1-1 1 0,0-3-41 0,1-2 43 15,-3-9-33-15,4 16 37 0,-4-16-34 0,1 11 31 16,-1-11-30-16,0 0 28 0,0 0 5 0,0 0-15 16,20-7-23-16,-10-4 33 0,1-5-36 15,1-2 32-15,4-6-34 0,-1-2 8 0,2 1 6 16,1 0 2-16,-2 2-1 0,-2 5 1 16,-3 2 1-16,-2 4 0 0,0 4 1 0,0 0-4 15,-9 8 10-15,10-6-4 0,-10 6 0 0,0 0 2 16,14 7 1-16,-14-7 0 0,8 16 32 0,-5-7-42 15,-1 1 41-15,2 3-35 0,-1-3 29 0,-1 0-44 16,1 1 43-16,-3-11-37 0,6 15 35 16,-6-15-35-16,5 14 30 0,-5-14-31 0,5 7 30 15,-5-7-30-15,0 0 27 0,14-2-27 0,-5-4 34 0,-1-2-34 16,1-3 39-16,2-3-41 0,2-1 38 0,-1 0-32 16,0 0 1-16,0 1-3 15,2-1 11-15,-4 3 0 0,2 1 0 0,-2 3 1 16,0 2-5-16,-1 1 3 0,-9 5 6 0,22-3-6 15,-22 3-8-15,24 9 5 0,-11 0-8 0,1 3-26 16,-2 4 1-16,-2 3-80 0,-1 2-31 0,-4 4-10 16,-4 0-131-16,-3 2-93 0,-4 6-175 0,-5 1-73 15</inkml:trace>
  <inkml:trace contextRef="#ctx0" brushRef="#br0" timeOffset="28674.67">24982 10880 1020 0,'-25'9'587'0,"9"-4"-157"0,0 1-94 0,16-6-96 16,-16 6-78-16,16-6-38 0,0 0-49 0,7-10 9 15,18-6-35-15,8-6 8 0,18-10-38 16,10-7 23-16,27-15-44 0,11-5 37 0,11-5-31 15,13-3 17-15,6 1 1 0,7-1 0 16,-1 1-4-16,5 4-9 0,-3 2-22 0,-3 4 26 0,-5 4-31 16,-14 4-17-16,-9 7 8 0,-29 10-56 15,-5 6 23-15,-12 5-68 0,-9 2 55 0,-13 5-44 16,-15 7 0-16,-5 2-21 0,-18 4-34 0,14 3-9 16,-14-3-22-16,-9 15-82 0,-10 0-218 0,-8 5 35 15</inkml:trace>
  <inkml:trace contextRef="#ctx0" brushRef="#br0" timeOffset="28874.67">25581 10727 60 0,'-20'12'653'0,"7"-4"-175"0,0-1-171 0,13-7-101 0,-12 6-24 16,12-6 7-16,0 0-73 0,0 0 3 0,12-6-57 16,10-6 49-16,10-6-68 0,16-7 58 15,8-7-56-15,6-2 43 0,24-12-55 0,6-1 31 16,2-2-49-16,4 0 32 0,4 0 0 15,1 3-22-15,-1 4-50 0,-5 3 20 0,-20 10-82 16,-7 3-42-16,-4 4-56 0,-9 0-138 0,-10 5-331 16,-11 4-183-16</inkml:trace>
  <inkml:trace contextRef="#ctx0" brushRef="#br0" timeOffset="29341.68">25489 11887 19 0,'-8'-17'872'0,"-2"-2"-257"0,1 0-106 16,-1 1-73-16,4 0-75 0,-2 4-50 0,3 0-53 0,1 4-51 16,0 3-44-16,4 7-34 0,-7-14-31 0,7 14-25 15,0 0-14-15,0 0-13 16,0 0-8-16,6 10-12 0,3 5-5 0,1 5-1 0,6 8 19 16,-1 3-57-16,4 3-21 0,-1 1-29 15,5 9-33-15,-2-2-60 0,-3-6-34 0,-2-1-28 16,1-1-39-16,-3 0-10 0,-4-3-50 0,-7-8-464 15,2-4-321-15</inkml:trace>
  <inkml:trace contextRef="#ctx0" brushRef="#br0" timeOffset="29491.68">25570 11614 472 0,'-12'-38'662'16,"2"3"-150"-16,-5 1-153 0,1 6-60 0,-2 1-119 15,4 8-51-15,-1 4-116 0,1 4 15 0,2 4-63 16,10 7-24-16,-17-7-27 0,17 7-46 15,0 0-14-15,-5 13-11 0,8-3-16 0,6 5-42 16,5 1-18-16,5 4-189 0,5 2 172 0</inkml:trace>
  <inkml:trace contextRef="#ctx0" brushRef="#br0" timeOffset="29807.68">25906 11726 374 0,'13'9'426'0,"-3"6"-101"0,-1-3-63 15,-1 3-45-15,2 1-68 0,-3 3-16 0,-1 0-42 16,-1 0-18-16,1 1-14 0,-2 0-24 0,0-3 7 15,-3 1-10-15,2-1-3 0,-2-1-4 0,2 1-3 16,-2-5-5-16,0 2 6 0,-1-4-26 0,0-10 16 16,0 19 1-16,0-19 14 0,-1 13 6 15,1-13-1-15,-6 8 4 0,6-8 3 0,0 0-6 16,-19-5-14-16,11-4 24 0,0-6 33 16,-2-6-50-16,1-7 36 0,3-6-48 0,0-5 37 15,5-4-56-15,1-3 10 0,5 0 11 0,3 1 4 16,6-8-3-16,0 3 10 0,1 13 5 0,3 0-11 15,2 8-2-15,-1 4-7 0,1 3-1 0,-1 10 0 16,-1 5-19-16,0 5 7 0,0 6 7 0,4 4-1 16,2 9 0-16,-1 4-3 0,-2 4 29 0,2 2-39 15,-3 6 19-15,-2 0-69 0,-1 3 18 0,-2-1-67 16,0 3-46-16,-4 0-64 0,-5-2-158 0,2 2-256 16,-5-1-162-16</inkml:trace>
  <inkml:trace contextRef="#ctx0" brushRef="#br0" timeOffset="30391.68">27244 11389 432 0,'14'-7'604'0,"-14"7"-216"16,0 0-64-16,15-2-122 0,-15 2 14 0,13 10-104 16,-4 0-15-16,1 5 31 0,-1 2-76 15,-1 2-14-15,0 3 41 0,-1 2-65 16,-3-3 46-16,1 3-65 0,-2 1 55 0,-2-3-59 16,-1-4 52-16,2 0-54 0,-4-3 51 0,2-3-56 15,0 0 39-15,0-1-56 0,0-11 71 0,-4 12-55 16,4-12 52-16,0 0-55 0,-15-2 50 0,6-10-50 15,0-5 39-15,-5-12-39 0,1-5 46 0,0-7-35 16,-3-14 51-16,0-5-42 0,0-9 45 0,-1-3-37 16,5-5 34-16,1 0-29 0,2 1 29 0,4 2 27 15,4 8 14-15,2 14 0 0,3 3-9 0,2 5-11 16,2 5-16-16,2 4-8 0,2 8-7 0,-1 7-9 16,6 9-4-16,2 3-6 15,0 9-5-15,13 7-2 0,0 8-2 0,9 11-3 16,0 11 1-16,3 6 1 0,-1 6-4 0,1 6 14 15,-2 5-14-15,8 18 11 0,-12-11-29 0,-3 0-18 16,-3 1-52-16,-2-3-38 0,-4-3 3 0,-2-6-39 16,-7-1-7-16,-2-3-12 0,-9-16-84 0,-3-8-92 15,-4-2-262-15,-2-8-151 0</inkml:trace>
  <inkml:trace contextRef="#ctx0" brushRef="#br0" timeOffset="31141.68">27633 11579 187 0,'-17'-13'613'0,"2"-2"-202"15,1 1-95-15,1-2-84 0,3-1-49 0,3-2-43 16,2 0-37-16,4-1-15 0,4-4-25 0,3 0-6 16,6-6 28-16,5 2-65 0,6-4 32 0,2 4-67 15,7-9 8-15,3 2-35 0,-1 3 14 0,0-2-34 16,-7 9-2-16,1 0 6 0,-2 1 5 0,0 3 19 16,-2 0-2-16,-4 3 27 0,-6 3 24 15,0 3 34-15,-5 0 47 0,0 3-32 0,-1 1 67 16,-8 8-54-16,11-10 38 0,-11 10-68 0,9-9 27 15,-9 9-46-15,0 0 21 0,0 0-41 0,0 0 37 16,12 8-44-16,-10 1 36 0,2 6-9 0,0 2-2 16,-1 6-46-16,1-1 44 0,-1 3-57 15,1 3 55-15,0-2-47 0,2 5 46 0,-3-6-49 16,-2 0 48-16,3-2-47 0,-3-1 40 0,1-3-42 16,-1-4 37-16,-1-2-50 0,0-1 50 0,1-2-52 15,-1-10 61-15,0 13-57 0,0-13 45 0,0 0-54 16,0 0 54-16,0 0-51 0,7-16 59 15,-3 0-45-15,4-5 49 0,0-7-46 0,1 0 40 16,2-1 19-16,2 0-52 0,-1 1 57 0,2 3-55 16,-4 7 50-16,4 0-53 0,-4 2 52 0,-1 3-54 15,3 2 52-15,-4 5-58 0,1 0 58 0,-9 6-60 16,17-5 61-16,-17 5-52 0,21 0 53 0,-21 0-54 16,24 7 41-16,-10-1-42 0,0-1 53 15,3 5-64-15,-2-4 55 0,2 2-52 0,-4 0 42 16,2-2-46-16,-2-1 29 0,-13-5-24 0,24 5 45 15,-24-5-41-15,19 1 42 0,-19-1-41 16,22-4-15-16,-12-4 33 0,2-1 8 0,-3-2-6 16,1-4 42-16,-1-1-44 0,-3-2 48 0,0-2-36 15,0 3 9-15,-3 0 60 0,0 2-42 0,1 5 28 16,-3 1 5-16,-1 9-2 0,4-16-24 0,-4 16-3 16,3-11-7-16,-3 11-7 0,0 0 5 0,0 0-19 15,0 0 7-15,5 11 22 0,-5-11-36 0,3 18 21 16,0-8-32-16,1 1 31 0,2 2-52 15,0 1 39-15,1-5-48 0,0 1 45 0,-1-2-44 16,4-2 48-16,-10-6-52 0,18 8 67 16,-18-8-53-16,19-1 50 0,-8-5-48 0,3-1 49 15,1-5-46-15,0-2 40 0,-2-4-26 0,5-6 27 16,-4-1-31-16,1-1 12 0,0 0 9 0,-3 5 13 16,-3 3 8-16,0 2 10 0,-2 4 5 0,-1 3-20 15,-1 0-4-15,-5 9 2 0,0 0-2 0,0 0-5 16,14 9 0-16,-10 5-6 0,1 9 30 0,0 10-29 15,2 2 12-15,-2 6 9 0,1 1-33 0,-1 6 27 16,4 10-43-16,0 1 16 0,-1 0-82 0,3 1-51 16,-2 2 11-16,0-9-36 15,-2-8-139-15,2-5-422 0,-4-2-248 0</inkml:trace>
  <inkml:trace contextRef="#ctx0" brushRef="#br0" timeOffset="32825.68">29201 11051 281 0,'6'-35'601'0,"1"0"-126"16,-4 1-181-16,4 1-65 0,-2-1-46 0,0 1-40 16,4 0-31-16,1 0-19 0,2-4-28 15,3 1-4-15,2 0-10 0,6-10-20 0,2 0 48 16,2-1-65-16,1-3 37 0,0-1-44 0,-2-6 38 16,2-2-53-16,-2-5 1 0,-2-3-3 15,-3-3 1-15,-7-6-19 0,-3-3 13 0,-2 1-9 16,-6 1 67-16,-5 0-53 0,-1 7 74 0,-6 4-46 15,-5 7 14-15,-3 8 11 0,-4 5-2 0,-3 7 18 16,0 10 0-16,-2 5-4 0,-2 5-13 0,-2 4-1 16,0 5-9-16,4 4-2 0,1 6-14 0,-1 6 1 15,-1 5-1-15,1 5-7 0,1 9-3 16,7 8 30-16,-2 13-27 0,7 6-1 0,3 9 3 16,5 6-5-16,6 5 4 0,3 3 0 0,6 3-8 15,0 3-4-15,7 2 27 0,-2-1-32 0,4 1-12 16,-2-2-4-16,2-3-10 0,-1-5-6 15,1-4-14-15,1-8-48 0,0-5 9 0,1-6 62 16,2-7-45-16,-7-13 64 0,7-6-51 0,1-8 53 16,-1-8-52-16,1-6 55 0,2-6-46 0,6-6 14 15,0-6 9-15,0-6 6 0,2-10 5 0,-2-7 36 16,-2-2-48-16,-1-4 60 0,-5-3-58 16,-3-2 68-16,0-2 1 0,-4 1-42 0,-6 7 67 15,-1 3-35-15,-3 2 36 0,-3 3 18 0,-3 8 3 16,-1 3-5-16,-1 2-7 0,-2 5-12 0,0 3-12 15,-2 4-10-15,0 2-12 0,5 9-3 0,-13-7-4 16,13 7-7-16,-15 6-4 0,2 3-4 0,3 6-3 16,-2 4 15-16,-2 6-23 0,4 2 14 15,-2 4-20-15,2 3 16 0,4 0-25 0,-2-1-7 16,2 1-4-16,2 0-5 0,2-8-5 0,2 2-1 16,1-5-1-16,2 0 4 0,-2-6 6 15,4-2-4-15,0 1-4 0,0-8 13 0,0 0 5 16,-5-8-1-16,11 6 42 0,-11-6-50 0,13-4 47 15,-13 4-44-15,16-12 17 0,-7-1-19 0,-2-3 54 16,1-3-41-16,0 1 40 0,-1-3-41 0,-1 3 53 16,-3 1-46-16,3 3 39 0,-3 3-19 0,1 2 11 15,-1 0 10-15,-3 9-8 0,2-14-5 0,-2 14-38 16,0 0 36-16,0 0-34 0,0 0 33 0,0 0-38 16,13 6 43-16,-13-6-37 0,3 18 35 15,-2-7-37-15,0 3 36 0,2-3-39 0,-1 3-2 16,2-3-4-16,-1 2-32 0,0-4-6 15,1 0 43-15,-4-9-55 0,7 15 5 0,-7-15-7 16,9 8 15-16,-9-8 4 0,0 0 2 0,19-4-1 16,-10-2 10-16,1-6 11 0,4-4 6 0,-2-1-6 15,4-8 39-15,0-2-3 0,0 1 56 0,-2-1-31 16,4-1 11-16,-4 3 12 0,0 6 7 0,-5 3 4 16,-1 5-4-16,0-1-6 0,-2 4-10 0,-6 8-9 15,0 0 3-15,0 0-3 0,0 0 39 0,0 0-58 16,10 8 40-16,-10-8-47 0,2 20 34 15,-2-8-45-15,2 1 32 0,0-1-37 16,1 2 42-16,1-1-55 0,1 1 45 0,-1-4-55 16,3 2 49-16,-2-4-60 0,2-2 57 0,2-1-60 15,-9-5 56-15,17 6-44 0,-17-6 50 0,23-6-48 16,-9 1 38-16,4-2-35 0,0-4 56 0,0 0-55 16,3-6 60-16,2-1-53 0,-3-3 52 0,1 2-49 15,2-3-3-15,-2 2 12 0,-1 0-7 0,3 1 12 16,-3 2 3-16,-3 2 1 0,0 3 1 0,-4 0 1 15,-2 3-5-15,2 2 8 0,-4 1-8 16,-9 6 9-16,17-10 2 0,-17 10-2 0,13-8-1 16,-13 8-1-16,10-6-3 0,-10 6 7 15,0 0-9-15,12-8 9 0,-12 8 1 0,0 0 3 16,6-7-5-16,-6 7 0 0,0 0-3 0,0 0 5 16,2-12-4-16,-2 12 9 0,0 0 3 0,-4-9-1 15,4 9-1-15,0 0-1 0,-6-6-5 0,6 6 1 16,0 0-14-16,0 0 16 0,-15 7-1 0,15-7 0 15,-11 13-2-15,9-2-1 0,-5 2 5 0,2 4 43 16,3 4-63-16,-2 0 55 0,3 4-62 16,1 3 62-16,1 0-59 0,2 7 52 0,0 3-56 15,2 0 42-15,3 4-46 0,-1 3-1 0,2 9 13 16,-1-8 4-16,4 6 0 0,1 0 3 0,-1-2 51 16,4-2-57-16,-2-6 50 0,-3-2-58 15,3-4 58-15,2 3-68 0,-1-4 70 0,1-2-57 16,-3 1 49-16,0-5-56 0,-1-3 51 0,-2-6-52 15,-1 0 47-15,-4-5-66 0,0-1 29 0,-2-4 61 16,-3-10-51-16,3 16 60 0,-3-16-61 0,-6 13 50 16,6-13-46-16,-11 9 50 0,11-9-44 15,-26 2 60-15,9-2-25 0,-5-4 34 0,-4-1-21 16,-6-4 14-16,0 1-9 0,-3-6 21 0,3-4-29 16,0 0 8-16,1-5-22 0,0-2-6 15,-1-7-8-15,8 3-4 0,2-5-9 0,6-2 0 0,4-1-5 16,5-2-7-16,6-4-5 0,5 2-2 15,6-2 0-15,8-1-2 0,6-3-3 0,4 5 10 16,4 2-21-16,2 2 20 0,3 2-36 0,3 2 13 16,-1 3-34-16,-1 0 34 0,1 1-48 0,-5 1 2 15,-3 5 9-15,-3-1 12 0,-2 1 15 16,-3-1 3-16,-4 0-3 0,-2 0 18 0,-5 2-8 16,-1 3 23-16,-4-1-4 0,-3 4 15 0,-3 2 17 15,-1 2 7-15,-3-1-2 0,-1 1 3 0,-1-1 2 16,0 5 0-16,-2-1 4 0,-2 1-12 0,1 1 5 15,-2 2-3-15,1 0-7 0,9 6-13 0,-14-8 9 16,14 8-8-16,-14-2-2 0,14 2-1 0,0 0-3 16,-17 3 2-16,17-3 4 0,-10 12-4 15,10-12-10-15,-3 17 6 0,3-6 1 0,2 4-2 16,-1 3-1-16,5 3-2 0,1-1 4 0,-1 2 5 16,4-1-9-16,1-1 5 0,-1-1-2 15,2-2 37-15,0-1-44 0,1-1 35 0,1-1-34 16,-3-4 36-16,1-1-34 0,1-3 22 0,-3-1-19 15,-10-5 2-15,27 2-1 0,-13-3 2 0,4-4-5 16,1-2 5-16,-2-5 11 0,2 0-4 0,1-5 0 16,-1-5 9-16,1-1-6 0,-3-2 5 0,-2 0-8 15,-2-1 4-15,-4 7-8 0,-2-3 10 0,0 3-20 16,-3 4 0-16,-2 3-27 0,-2-2-24 0,-1 4-30 16,-2 2-38-16,3 8 18 0,-9-16-38 15,9 16 46-15,-12-7-77 0,12 7-40 16,-12-4-63-16,12 4-295 0,-15-5-102 0</inkml:trace>
  <inkml:trace contextRef="#ctx0" brushRef="#br0" timeOffset="34226.67">31231 9817 270 0,'21'-6'562'16,"-21"6"-207"-16,15-9-38 0,-15 9-113 0,16-9-10 16,-16 9-49-16,9-6-6 0,-9 6-42 15,0 0 7-15,10-7-31 0,-10 7 2 0,0 0-33 16,0 0 4-16,0 0-25 0,0 0 11 15,16 6-13-15,-16-6 1 0,2 21-22 0,-1-9 15 16,1 8-21-16,-1-3 11 0,-1 3-7 0,1 3-7 16,3-1-10-16,-1 1 7 0,2-1-1 0,0-5 4 15,0 1-3-15,0-4 2 0,0-2 2 0,0 0-7 16,2-2 5-16,-1-4 9 0,-6-6 0 0,12 9 3 16,-12-9 0-16,0 0-1 0,19-3 8 0,-19 3-19 15,15-10 4-15,-5 0-28 0,-3-1 43 0,3-5-35 16,-5 1 44-16,0-6-52 0,3 1 47 0,-3-2-35 15,0 1 37-15,0 0-33 0,-1 5 40 0,-1 0-29 16,2 3 35-16,-1-1-45 0,1 3 36 16,-1-1-29-16,1 2 41 0,3 1-46 15,-2 2 35-15,1-1-36 0,2 2 38 0,1 1-39 16,1 2 38-16,0-1-40 0,-11 4 38 0,29-3-33 16,-29 3 23-16,32 0-54 0,-15 1-9 0,0 1-5 15,1 0-6-15,-3 1-1 0,2-1-3 0,-17-2-1 16,28 2 4-16,-28-2-4 0,27 3 4 0,-27-3 11 15,23-1 19-15,-23 1 1 0,24-5 6 0,-14 0 8 16,-1 0-3-16,0-1 11 0,0-2-25 0,-1-1 47 16,-3 0 10-16,-1-3 25 0,-1 1 4 0,-2-1 7 15,0-1 45-15,-2 3-58 0,-2-1 52 0,-1-1-66 16,-1 4 49-16,-4 0-59 0,0 2 52 0,0 1-51 16,9 5 44-16,-26-5-56 0,26 5 43 15,-32 3-53-15,10 0 44 0,0 5-50 0,2 0 45 16,-2 1-48-16,3 5 46 0,-4 1-49 0,5 0 47 15,4 1-49-15,0 1 47 0,3 0-47 0,2 2 47 16,3-5-49-16,2 2 35 0,4-2-34 0,0-3 46 16,7 0-48-16,-2 1 45 0,4-2-47 0,1-1 46 15,3 0-52-15,1-3 45 0,2-1-52 0,0-1 2 16,2-3 7-16,-18-1 0 0,35-1 4 0,-17-3-4 16,-1-1 6-16,0 0 4 0,-3 0 7 15,-3-1 6-15,1-2 9 0,-12 8 10 0,14-11 3 0,-14 11 0 16,7-13 5-16,-7 13 2 0,6-9 7 15,-6 9 3-15,0 0 35 0,-2-13-33 0,2 13 18 16,0 0-31-16,-9-7 16 0,9 7-28 0,0 0 17 16,0 0-28-16,-15 7 22 0,15-7-27 0,-8 11 24 15,2-1-33-15,3 0 29 0,2 2-26 0,0-1 23 16,2 0-26-16,2 2 23 0,-1-2-27 0,6 2 27 16,1-4-34-16,0 0 33 0,5 0-38 0,-1-3 30 15,3-3-47-15,0 1 5 0,-16-4 0 0,33-3 3 16,-14 0 0-16,1-3 6 0,0-3 5 0,0-1 0 15,1-4 11-15,-2-3-3 0,1-2 8 0,-3-4 6 16,0 0 8-16,-3-3 4 0,0 1 2 0,-5 4 48 16,0-1-53-16,-1 3 50 0,-1 1-14 15,-2 4 31-15,-2 3-6 0,1 1 0 0,-4 10-17 16,5-15 0-16,-5 15-26 0,5-13 9 0,-5 13-24 16,0 0 13-16,0 0-19 0,0 0 13 0,0 0-32 15,0 12 12-15,0-12-39 0,1 13 17 0,-1-13-45 16,8 17-3-16,-2-9 3 0,3 2 0 0,2-2 6 15,4-2-3-15,0-1-5 0,4-1-4 0,-1-4-4 16,2 0-2-16,2-1 6 0,1-5 16 0,-1 2 17 16,-1-4 15-16,0 0 21 0,0-2 1 0,-3-4 11 15,-3-1 10-15,0-2 10 0,-1 0 17 0,-3-1 45 16,-2 2-63-16,-5 0 73 0,-1 4-43 0,-3-1 46 16,0 13-36-16,-3-19 20 0,1 11-39 15,2 8 29-15,-10-13-51 0,10 13 32 0,-13-8-19 16,13 8-2-16,0 0-12 0,-20 3 3 0,20-3-48 15,-11 12 39-15,7 0-34 0,1 2 39 0,0 5-52 16,6 4-7-16,-2 2-8 0,5 7-13 16,-1 1-22-16,6 2 0 0,3 0-12 0,-1 1 17 15,6-1 3-15,4 6-103 0,-1 1 145 0,1-10 9 16,-1 0 4-16,2-4 4 0,-1 1 6 0,0-1 1 16,-3-3 2-16,-5-3 2 0,-1-4 5 15,-3-2-3-15,-4-4 0 0,0 1 3 0,-2-3 0 0,-5-10 0 16,0 15 4-16,0-15 0 0,-6 11-24 15,6-11 27-15,-17 10 10 0,17-10 37 0,-26 4-29 16,26-4 59-16,-34 0-31 0,11-4 49 0,-1 0-47 16,2-1 37-16,1-2-48 0,0 0 44 0,4 0-64 15,2 1 42-15,4-2-58 0,2 2 50 0,9 6-57 16,-11-12 46-16,11 12-56 0,-1-15 2 0,6 5-2 16,3-2-4-16,7 0-5 0,2-2-10 0,8-2-8 15,3-1-8-15,3 0-1 0,2-2-4 0,9-5-98 16,-1-2 125-16,0-3-98 0,0 0 127 0,-1-4-3 15,-5-3 3-15,1-2-3 0,-5-4 1 0,-2-1 5 16,-3 0 52-16,-2-2-26 0,-6 12 70 0,-5-1-41 16,-4 4 11-16,-3 5 3 0,-2 0 7 15,-4 4 4-15,-1 0-6 0,-5-1-7 0,-2 5-2 16,-1 1-19-16,-3 1-8 0,-2 5-7 0,-4 1-8 16,3 4-2-16,-2 4-6 0,-1 3-5 0,-3 4-7 15,-4 8-1-15,4 4 2 0,-1 3 20 0,3 7-35 16,2 1-37-16,2 7-23 0,4 1-64 0,2 3-57 15,2 1-172-15,4 1-242 0,2-1-130 0</inkml:trace>
  <inkml:trace contextRef="#ctx0" brushRef="#br0" timeOffset="35762.68">19957 6375 35 0,'-2'-13'388'0,"1"2"-109"15,0 1-58-15,1 10-51 0,-3-16-28 0,3 16-40 16,0-10-18-16,0 10-15 0,0 0-11 0,0 0 1 16,0 0-2-16,8 19-19 0,-4 1 24 0,-2 8-38 15,1 11 43-15,1 7-37 0,-1 16 35 0,0 8-42 16,1 2 36-16,1 9-17 0,-1 9 22 15,1 4-26-15,6 29-16 0,1-3 12 0,3 2 4 16,8-5 7-16,3 0 28 0,3-3-47 16,6-5 30-16,5 0-44 0,4-6-14 0,5-6 47 15,6-4-52-15,8-6 46 0,3-6-42 0,7-2 39 16,1-3-3-16,4-2-41 0,0 1 36 0,-2 0-41 16,-5 1 36-16,0 5-39 0,-3-2 40 0,-2 3-40 15,-2 1 38-15,-3 0-34 0,-1 1 40 0,-1-1-42 16,-5 2 41-16,1 3-51 0,-3-3 50 0,-3 4-43 15,-1-2 44-15,-4 1-43 0,1-1 46 0,-6 3 6 16,0 0-8-16,-4 3-48 0,-9-16 47 16,6 21-55-16,-9-19 55 0,0 3-48 15,-3 2 45-15,1-1 5 0,1 23-8 0,-4-20-7 16,1 21-51-16,3-1 62 0,1-2-66 0,-1 0 64 16,-1-21-53-16,9 15 49 0,-4-19 42 0,9 15-47 15,2-3-51-15,5-2 41 0,3-4-46 0,1-3 57 16,-5-17-47-16,13 13 51 0,0-5-48 0,-9-14 38 15,2-2 9-15,1-3-8 0,-2 0 7 0,3-3-8 16,-2-2 4-16,0-4-2 0,2 2-47 0,-3-6 52 16,1 0-48-16,1-4 50 0,0 1-53 0,1-3 57 15,2-1-59-15,1-2 61 0,0 0-49 16,1-3 49-16,4 2-49 0,0-3 37 0,1 1-38 16,-1 0 55-16,5 0-60 0,-1-2 59 15,0 0-53-15,2 2 52 0,0-2-5 0,-2-1-4 16,2-1-3-16,-2 1-5 0,-1-2 0 0,2 1-8 15,-5-3 5-15,2-1-11 0,0 1 6 0,0-5 3 16,2 0-2-16,2-5-1 0,2-4-13 0,7-2 14 16,1-4-52-16,5-3 63 0,2-4-2 0,6-1 11 15,2-3-9-15,5-5 4 0,24-4-3 0,4-4-11 16,2 0 11-16,1-3 6 0,1-2-49 16,2 1 53-16,1-2-3 0,3-3-50 15,3 3 50-15,0-4-28 0,3 0 23 0,1-2-39 0,0 0 67 16,5 0-33-16,2-4 45 0,0 2-36 15,0-2 16-15,0 2-22 0,-3-1 27 0,2 0-30 16,6 3 17-16,-6 1-17 0,-1-1 28 0,2 1-6 16,-3 4 0-16,-4 1-21 0,4 0-8 0,-7 3 21 15,-1 2-26-15,-4 3 14 0,-3-2-15 0,-6 3 19 16,0 0-24-16,-3 0 3 0,-28 5-6 0,4-2 7 16,-4 1 5-16,1-1-6 0,-3-3-1 15,-1-1 4-15,-1-1 1 0,-3-3-1 0,3-1 0 16,16-6-4-16,-3-3 5 0,-20 7 7 0,2-2-2 15,16-5 14-15,-19 6 9 0,-1 1 1 0,-1-1 0 16,-2-1-6-16,-1 2-3 0,0 2-7 0,-2 2-1 16,-1-1-2-16,-1 1-2 0,-3-1-1 15,1 2-3-15,-3-2 0 0,-1-1-2 0,-2-4-2 16,0 0-1-16,-2-3-1 0,0-5 10 0,1-3-12 16,-2-4 2-16,2-2-2 0,9-14 9 0,1-3-1 15,-15 12-11-15,10-14 11 0,-11 11-11 0,-4-1 3 16,1-1 0-16,-4 1 9 0,-2-1-21 0,-2-1 10 15,-5 4-23-15,-2-2 2 0,-7 2-45 0,-3 0 3 16,-8 0-31-16,-4-1-45 0,-9 8 14 0,-5 0-39 16,-10-10 40-16,-7-1-66 0,-9 0-50 0,-13-3-60 15,-20-12-278-15,-10 1-119 0</inkml:trace>
  <inkml:trace contextRef="#ctx0" brushRef="#br0" timeOffset="36962.68">20550 6245 96 0,'23'-14'419'0,"-1"-2"-156"0,0 1-62 0,1-3-43 16,1 1-36-16,0-2-31 0,2 0-10 15,-1 1-29-15,3-4-2 0,2 1-28 0,2-3 14 16,6-3-18-16,2-2 4 0,-1 0-9 0,5-1 14 16,-2 2-10-16,4-4 23 0,4 1-31 15,6-2 44-15,6 0-31 0,3-2 28 0,8 0-27 0,22-11 29 16,3 3-5-16,4-1 1 0,3-1-11 15,6 0 4-15,7 2-46 0,1-1 42 0,4 0-47 16,-2 0 39-16,3 1-39 0,3 0 47 0,2-1-41 16,7-1 39-16,3 2-34 0,2-1 47 15,3 0-46-15,6 1 41 0,3 2-44 0,6 0 34 16,2 1-9-16,4 1-15 0,5 2 51 0,7 0-45 16,3 1-5-16,2 1-1 0,3 0 5 0,7 1-37 15,3 2 40-15,1-1-37 0,-4 4 33 0,-2 2-30 16,3-2 37-16,-4 3-38 0,-1 4 33 0,-8 1-32 15,1 0 5-15,-1 5-3 0,-5 1-3 0,-1 3 6 16,-2-2-3-16,1 5-2 0,0 2 3 0,2 1 0 16,-1 2-3-16,0 1 9 0,1 1-6 15,1 2-16-15,0 0-7 0,-3 0 54 16,-1 1-17-16,-1 1 0 0,-3 2-30 0,-4-1 30 16,-7 0-36-16,-8 2 43 0,-7 1 0 0,-4-3-47 15,-8 2 48-15,-28-2-40 0,0-1 39 0,-6 1-66 16,-3-1 65-16,-5-1-65 0,-4 1 72 0,-4-2-79 15,-3 1 78-15,-4-2-83 0,-2 1 96 0,3 0-98 16,-1 0 11-16,2-2 10 0,2 1 8 0,0 0 8 16,1-2 6-16,-3 2 88 0,1 1-95 0,-5-1 94 15,-4 1-98-15,-10-1 8 0,-4 2 5 0,-2-1 6 16,-4 0 4-16,-2 0 3 0,-4 1 4 0,0 0 3 16,-11 2 1-16,1-2 1 0,-3-1 0 15,0 1 0-15,-1 1 4 0,-2-1 1 0,1 3 1 16,-3-3-1-16,1 1 3 0,0 2 1 0,1-1-3 15,-3 0 0-15,1 0 0 0,-1 1-4 0,0 1 5 16,-1 1-1-16,0 0 3 0,0 0-3 0,-3 1 0 16,1 0 1-16,-4-3 0 0,1 2 2 0,-3-1 79 15,-2-1-95-15,-11-4 83 0,21 9-89 0,-21-9 82 16,13 7-95-16,-13-7 86 0,13 4-92 0,-13-4 76 16,12 5-75-16,-12-5 78 0,9 6-78 0,-9-6 85 15,10 6-78-15,-10-6 70 0,13 11-156 16,-13-11 11-16,7 10-350 0,-7-10 119 0</inkml:trace>
  <inkml:trace contextRef="#ctx0" brushRef="#br0" timeOffset="43897.68">5397 2759 500 0,'0'0'500'0,"0"0"-117"0,0 0-108 0,0 0-51 15,0 0-63-15,0 0-14 0,0 0-44 0,-4 10-9 16,4-10-32-16,-3 22 4 0,-1-4-28 0,2 7 3 16,1 2-19-16,-1 8 10 0,0 5 0 15,2 2-10-15,0 4-3 0,0 1-20 0,0 1 20 16,0 0-20-16,0-1 10 0,0 0-21 0,0-3 12 15,1-2-7-15,0-2-1 0,-1-2-39 0,3-11-32 16,-2-1 25-16,0-2-52 0,1-6 15 0,0-2-45 16,0-5 2-16,-1-1-22 0,-1-10-33 0,0 0-34 15,0 0-224-15,0 0 135 0</inkml:trace>
  <inkml:trace contextRef="#ctx0" brushRef="#br0" timeOffset="44331.68">5153 2734 457 0,'-8'-21'314'0,"-1"5"-44"16,-1 0-48-16,2 5-36 0,0 0-44 0,-1 2-22 15,0 1-23-15,0 2-15 0,9 6-14 0,-19-4-11 16,19 4-9-16,-23 9-6 0,7 3-6 0,0 8-9 16,-2 4 3-16,4 6 22 0,-1 5-44 0,3 4 38 15,1 4-10-15,2 13 2 0,1 3-2 0,3 1-10 16,2 2-30-16,5 3 34 0,0 0-33 0,2 0 35 15,5-4-12-15,0 1 7 0,5-6-9 0,4-2 5 16,1-4-2-16,4-7 31 16,4-3-42-16,1-2 40 0,-1-12-45 0,4-2 41 15,3-4-38-15,2-4 32 0,3-7-31 0,0-6 28 16,3-5-41-16,1-6 35 0,8-7-40 0,-1-6 0 16,-2-5-4-16,-2-5 8 0,0-7-3 0,-3-2 11 15,-3-6 11-15,-2-4 4 0,-4-5 3 0,-2-5 5 16,-4-1 8-16,-2-5 18 0,-6 1 13 0,-1-2 13 15,-4 2 5-15,-3 4 19 0,-7 1-22 0,-2 11-20 16,-6 3-25-16,-2 2-16 0,-4 3-16 0,-5 2-17 16,-5 4-7-16,-3 4-2 0,-10-3-11 0,3 10-6 15,-6 4-8-15,-13 2-2 0,6 5-8 0,-6 7 1 16,-4 1-2-16,-1 5 6 0,-13 5-9 0,0 5 7 16,4 2 17-16,1 6-9 0,4 3 19 15,2 4-18-15,4 3 1 0,5 3-72 0,2 3-62 16,6 2-88-16,2 2-107 0,7-2-156 0,7-7-16 15</inkml:trace>
  <inkml:trace contextRef="#ctx0" brushRef="#br0" timeOffset="47399.45">6281 3047 133 0,'0'0'437'0,"-13"3"-146"0,13-3-57 0,0 0-65 16,-19 3 12-16,19-3-83 0,0 0 18 0,-21 3-41 16,21-3 33-16,0 0-13 0,-17 3 7 15,17-3-3-15,0 0-8 0,0 0-5 0,-17 2-16 16,17-2-16-16,0 0-10 0,0 0-5 0,0 0-15 15,-15 2 2-15,15-2-8 0,0 0 1 0,0 0-3 16,0 0-3-16,0 0 1 0,16-13 1 0,3 1-3 16,10-4 0-16,6-3-11 0,12-8 8 0,6-2-10 15,6-2 9-15,3-4-5 0,7-1 8 0,20-11-17 16,3 1 5-16,-2 0 2 0,3 0 17 16,-1 0-18-16,-2 3 14 0,-18 8-10 15,3 1 13-15,-2 1-17 0,1 0 13 0,-3 3-16 0,-2 1 16 16,-5 4-17-16,-5 1 13 0,-6 5-14 15,-15 4 13-15,-4 1-13 0,-4 3 16 0,-9 3-6 16,-3 0 11-16,-3 2-2 0,-15 6 5 0,23-8-2 16,-23 8 4-16,15-4-6 0,-15 4 0 0,0 0-8 15,0 0-1-15,0 0-4 0,0 0 8 0,0 0-10 16,0 0 4-16,0 0-5 0,0 0 6 0,-15 1-11 16,15-1 7-16,0 0-12 0,-16 6 9 0,16-6-12 15,0 0 15-15,-12 4-18 0,12-4 2 0,0 0-24 16,0 0 9-16,-11 5-26 0,11-5 13 0,0 0-39 15,0 0 33-15,0 0-42 0,-14-6 1 16,14 6 16-16,-9-10 14 0,1 2 15 0,3 1 6 0,-4-4 9 16,-1 0 13-16,-3-1 5 0,0 1 9 15,-2-3 9-15,0 3 2 0,-2-2 1 0,0 2 6 16,-2-1 6-16,0 3 11 0,1-1-9 0,-2 2 4 16,2-1 4-16,-1 3 1 0,1 0-1 0,2 1-7 15,-2 3-3-15,4-4-3 0,14 6-3 0,-27-3 0 16,27 3-4-16,-23-3-2 0,23 3 0 0,-18-1-2 15,18 1-1-15,0 0 0 0,-21 0-2 0,21 0 0 16,0 0-1-16,0 0-2 0,-17 4 4 0,17-4 1 16,0 0 6-16,0 0-11 0,10 10 9 0,-10-10 2 15,25 9 16-15,-4-3-23 0,4-3 2 0,0 3 4 16,12-2-5-16,-1 0 1 0,3 1 0 16,0 0-1-16,-2 2 3 0,0-3-2 0,-2 3 1 15,-2 0 12-15,-3 1-15 0,-5 1 14 0,-4-1-19 16,-3 2 17-16,-2 3-6 0,-4 0 16 0,-3 4-7 15,-6 0 8-15,-4 2-14 0,-6 4 4 0,-4 9-13 16,-8-1 8-16,-7 9-1 0,-6 2-6 0,-2-1-21 16,-2 0-22-16,-1-1-15 0,1 0-59 0,-1 0-44 15,1-3-81-15,-1-1-60 0,12-11-276 0,-2 0-96 16</inkml:trace>
  <inkml:trace contextRef="#ctx0" brushRef="#br0" timeOffset="48217.45">6026 3185 48 0,'0'0'495'0,"-8"-10"-144"0,8 10-113 16,-5-6-11-16,5 6-89 0,0 0-8 0,-7-9-56 15,7 9 13-15,0 0-45 0,0 0 19 16,0 0-34-16,0 0 23 0,17-1-32 0,-17 1 37 16,34 3-38-16,-6-2 46 0,10-1-48 0,8-1 36 15,5-2-32-15,17-6 28 0,1-2-6 0,7-1-3 16,4-3-1-16,5-2-3 0,4-1-7 0,3 2-29 16,23-9 15-16,-6 2-17 0,-18 5 30 15,0 0-36-15,2 2 31 0,-1 1-24 0,0 0 27 16,-2 1-42-16,-2 2 39 0,-5 3-33 0,-5 0 31 15,-4 3-31-15,-6 2 31 0,-15 2-31 0,-7 2 23 16,-2 0-23-16,-7 0 25 0,-8 1-23 0,-3 0 29 16,-8 0-30-16,-18-1 31 0,30 2-25 0,-30-2 36 15,20 2-14-15,-20-2 16 0,0 0-20 0,9 6 13 16,-9-6-15-16,0 0 9 0,-7 12-14 0,7-12 6 16,-17 6-16-16,17-6 16 15,-19 5-21-15,19-5 11 0,-25 2-27 0,25-2 14 0,-23-1-31 16,9-2 19-16,0-1-51 0,1-4 2 0,-2 2 16 15,1-4-2-15,1 0 21 0,2 0-4 16,-1-1 13-16,0 0 16 0,1 2 8 0,2 0 8 16,-2 0 13-16,-1 2-7 0,0-1 26 0,-3 2 6 15,1 1 2-15,-1 1 1 0,-3 0 4 0,1 2 12 16,0-1 19-16,1 2-17 0,16 1 4 0,-31-2 6 16,31 2 1-16,-28-1-4 0,28 1-7 0,-23 0-9 15,23 0-8-15,0 0-10 0,-24 0-6 16,24 0-5-16,0 0-9 0,-18 2-4 0,18-2 3 0,0 0-7 15,-4 9-1-15,4-9-1 0,11 11 0 16,-1-2-1-16,6 0-1 0,5 1-7 0,-1 1 8 16,9 1-4-16,0 1 4 0,2-1-2 0,-1 2 9 0,2-1-8 15,-2 0 1-15,-2 1-7 16,-3 0 11-16,0 0-8 0,-7-2 3 0,-1 2-1 16,-4-1-1-16,0 2 3 0,-5 3-1 0,-6-2-5 15,-2 3-15-15,-5 3-24 0,-7 6-56 0,-4 0-42 16,-7 1 12-16,-8 7-66 0,-6-3-67 0,-5-3-71 15,-5 0-291-15,-2-3-152 0</inkml:trace>
  <inkml:trace contextRef="#ctx0" brushRef="#br0" timeOffset="48650.45">6090 3225 431 0,'0'0'486'0,"-10"-8"-127"0,10 8-76 16,0 0-81-16,-8-10-40 0,8 10-33 0,0 0-25 15,0 0-25-15,0 0-14 0,0 0-43 16,0 0 25-16,13 9-28 0,0 2 29 0,4 4-21 16,7 5 20-16,4 3-26 0,10 8 16 0,4 3-28 15,3 1 20-15,4 5-16 0,2 1 10 0,4 3 1 16,2 3-7-16,17 10-1 0,1 1 3 0,0 1 37 16,-1-2-40-16,1 2 32 0,-3-1 5 15,-12-12-8-15,-2-1-2 0,1 1-9 0,-1-3 0 16,-1-2-8-16,-3-1-9 0,-1-3-2 0,-5-2 1 15,0-1-4-15,-5-4-1 0,-4-2-9 16,-7-7-8-16,-5-1-23 0,-3-4-38 0,-5-3-14 16,-3-2 1-16,-3-2-20 0,-6-3-34 0,-7-6-96 0,8 11-42 15,-8-11-38-15,0 0-223 0,-12 4-25 16</inkml:trace>
  <inkml:trace contextRef="#ctx0" brushRef="#br0" timeOffset="48983.45">7163 4306 39 0,'-27'-3'570'0,"0"1"-216"0,4 1-38 0,3 0-110 16,2 1-35-16,18 0-4 0,-30-3-37 0,30 3-21 16,-20 0-18-16,20 0-22 0,0 0-25 15,-23 0-30-15,23 0 31 0,0 0-8 0,0 0-7 16,0 0-8-16,11 15-4 0,5-8-12 0,6 2 9 16,7 2-10-16,3 0 2 0,5-1 1 15,0-1 8-15,5 0-13 0,1-1-5 0,1-1-1 16,1-2-5-16,1-1-1 0,-2-3-8 0,-1-1-8 15,-1-2-20-15,-2-3-19 0,-4-2 40 0,-3 0-25 16,-9 1 41-16,-1-3-33 0,-5 2 54 0,-2-3-33 16,-5-1 47-16,-6 3-18 0,2-1 47 0,-7 9 4 15,2-18 3-15,-2 18-9 0,-2-15 15 0,2 15 2 16,-9-13-5-16,9 13-17 0,-11-9-12 0,11 9-13 16,0 0-7-16,-20 1 6 0,20-1-5 0,-17 15-6 15,8-2-1-15,1 4-5 0,0 5-11 0,1 1-14 16,0 6 5-16,0-3-68 0,6 4-75 0,0-2-124 15,-2 5-395-15,5 2-206 0</inkml:trace>
  <inkml:trace contextRef="#ctx0" brushRef="#br0" timeOffset="50417.47">8624 1988 117 0,'0'0'271'0,"1"-11"-190"0,-1 11 104 15,1-14-148-15,-1 14 123 0,1-16-138 0,-1 16 121 16,2-16-118-16,-2 16 125 0,2-17-118 0,-2 17 129 15,0-12-104-15,0 12 69 0,2-10-91 0,-2 10 61 16,0 0-86-16,2-11 70 0,-2 11-81 16,0 0 71-16,0 0-70 0,0 0 64 0,0 0-65 15,12 7 59-15,-12-7-67 0,7 17 56 0,-3-6-48 16,0 0 50-16,1 3-1 0,1 0-15 0,-2 1-8 16,1 0 1-16,-1 1-4 0,0 0-2 15,-1 1-4-15,1-1-4 0,-2 0 0 0,0-1-7 16,1-1 5-16,-2 0 31 0,1-3-38 0,-2 0 42 15,0-1-39-15,0-10 25 0,1 19-36 0,-1-19 30 16,1 13-32-16,-1-13 21 0,0 12-24 0,0-12 26 16,0 0-31-16,2 15 36 0,-2-15-33 0,0 0 27 15,0 10-46-15,0-10 15 0,0 0-82 0,0 0-80 16,1 10-87-16,-1-10-278 0,0 0-41 0</inkml:trace>
  <inkml:trace contextRef="#ctx0" brushRef="#br0" timeOffset="50951.45">8899 3359 115 0,'-6'-29'474'0,"-4"-4"-114"0,4 8-88 0,-1 2-65 15,2-1-56-15,1 0-18 0,2 3-22 0,1 3-48 16,1 3-15-16,1-1 17 0,1 1-39 0,2 1 28 16,3 0-48-16,2 3 37 0,1 0-39 0,1 4 31 15,2-1-46-15,3 3 32 0,-16 5-22 0,26-1 29 16,-10 2-34-16,0 4 33 0,1 4-3 0,-2 3 5 16,-4 5 5-16,0 3-1 0,-5 2-2 15,-2 6 1-15,-4-1 6 0,-4 8 2 0,-1 3 9 16,-5-1-1-16,1 1 3 0,-4-2-2 0,1-1-2 15,1-4-4-15,-3 0-10 0,5-6 2 16,0-5-4-16,4-1-3 0,1-7-13 0,-1 0 2 16,5-12-7-16,-2 15 0 0,2-15-4 0,7 8-2 15,-7-8 6-15,20-1-6 0,1-4-1 0,7-5-3 16,4-2-14-16,0-2 10 0,2-1-38 0,0 3-19 16,0-1-25-16,-2 3-69 0,-7 4-64 15,-1 1-52-15,-7 1-66 0,-17 4-184 0,26 4-2 0</inkml:trace>
  <inkml:trace contextRef="#ctx0" brushRef="#br0" timeOffset="51434.45">8498 4476 229 0,'0'0'372'0,"0"0"-122"0,0 0-75 0,0 0-16 15,0-13-39-15,0 13 18 0,0 0-19 0,5-12-17 16,-5 12-3-16,6-10-8 0,1 3-7 0,-1-2-8 15,4 0-23-15,1 0-7 0,0-1 5 0,2 1-12 16,3 3-7-16,-1 0-8 0,0 4-3 16,1-2-4-16,-16 4-4 0,29 1-1 0,-14 3-1 15,0 2 0-15,-2 3-1 0,0 3-8 0,-2 3-4 16,-3 3 14-16,-4 0-6 0,1 4 28 16,-3 0-32-16,-4-2 40 0,0 5-27 0,-3-1 35 15,-3 0-35-15,2-1 37 0,-3 0-38 0,-2 3 42 16,1-3-44-16,1-3 31 0,0 0-37 0,-1-2 39 15,1 0-49-15,4-4 39 0,-1-1-43 0,1-1 39 16,2-1-46-16,-1-1 40 0,4-10-38 0,-1 16 36 16,1-16-41-16,3 14 41 0,-3-14-45 0,10 11 20 15,-10-11-16-15,16 6 41 0,-16-6-62 0,27-1 25 16,-10-3-50-16,3 0-15 0,2-3-80 0,-2 1-92 16,-1-2-64-16,0 1-234 0,-6 1-53 0</inkml:trace>
  <inkml:trace contextRef="#ctx0" brushRef="#br0" timeOffset="51884.45">8800 4975 423 0,'0'0'418'0,"0"0"-110"0,0 0-67 0,-22 0-42 16,22 0-43-16,0 0-27 0,-13-7-19 0,13 7-23 16,-6-6-13-16,6 6-13 0,-2-10-13 15,2 10-5-15,4-14 18 0,2 4-36 0,1-1 23 16,5-1-43-16,3-1 37 0,0 2-33 0,2 0 25 15,5 1-36-15,-3 2 29 0,6 1-36 0,-2 3 34 16,-2 0-35-16,0 4 32 0,4 1-34 0,-2 4 33 16,1 3-34-16,-5 2 5 0,1 3-10 0,-3 0 46 15,-2 3-42-15,-3 2 43 0,-5 3-33 0,1-1 53 16,-7 4-34-16,-4 1 65 0,-3 1-31 0,-5 4 41 16,-4-1-28-16,-4 1 31 0,-4-2-35 15,-9 6 16-15,-1-2-30 0,-5-2 11 0,-3-4-20 16,-1-2 11-16,3-6-13 0,1-2-7 0,-2-1-5 15,1-5-14-15,0-2-12 0,0-1-15 0,0-5-35 16,3-3-39-16,-1-6-35 0,3-2-65 0,1-8-87 16,1-4-63-16,-4-8-331 0,5-7-202 0</inkml:trace>
  <inkml:trace contextRef="#ctx0" brushRef="#br0" timeOffset="52602.45">3345 3181 162 0,'-2'-18'401'0,"-3"2"-132"0,2 0-38 0,1-1-54 16,0 3 3-16,-2-2-52 0,3 2 20 0,-1 3-56 15,0-1 30-15,2 12-64 0,-2-16 25 0,2 16-53 16,-3-14 24-16,3 14-44 0,0 0 29 0,0 0-39 16,0 11 28-16,0 8 2 0,0 10-24 0,0 11 39 15,0 8-32-15,0 15 33 0,0 6-31 0,0 2 26 16,3 0-5-16,1 2-7 0,-1 0 34 0,4-7-46 16,-1-2-6-16,3-3-13 0,1-6 4 0,1-13 6 15,0-2-8-15,3-2-1 0,3-6 1 0,0-4-1 16,0-4-15-16,-1-8-30 0,-1-4-64 0,-3-3-19 15,-1-5-56-15,-11-4-47 0,0 0-14 16,15-4-228-16,-15 4 88 0</inkml:trace>
  <inkml:trace contextRef="#ctx0" brushRef="#br0" timeOffset="53485.45">3366 3924 475 0,'-17'-12'380'0,"-1"2"-86"0,1 3-38 16,2 0-62-16,2 3-41 0,1 0-29 0,12 4-20 15,-21-5-20-15,21 5-15 0,-16-5-16 0,16 5-11 16,0 0-10-16,0 0 8 0,0 0-19 0,0 0 21 15,0 0-34-15,0 0 23 0,11-9-29 0,8 4 1 16,6-4-3-16,9-2 4 0,3-3-1 0,12-5-2 16,1-2-34-16,1-2 38 0,-1-2-39 0,-3 0 45 15,0 0-43-15,-6 1 46 0,-7 2-36 0,-4 4 39 16,-3-1-38-16,-4 2 40 0,-6 4-37 16,-3 1 43-16,-5 0-25 0,-3 3 36 0,-6 9-22 15,4-13 14-15,-4 13-17 0,-4-11 22 0,4 11-23 16,-13-5 32-16,13 5-26 0,-19-3 23 15,19 3-24-15,-22 4 15 0,6-1-20 0,-2 6 12 16,1 1-19-16,-2 3 14 0,4 1-10 0,-4 4 7 16,2 4-13-16,2 0 12 0,2 3-19 0,3-4 19 15,3 3-1-15,1-2-3 0,3 2 38 0,1-1-48 16,4-1 38-16,1-1-40 0,2 1-5 0,1-5 2 16,3 1-1-16,1-3 3 0,2-6-1 0,1-1-2 15,0-4 38-15,-13-4-43 0,30 0 36 0,-11-4-39 16,3-4 43-16,1-6-48 0,2-4 39 0,-1 0-42 15,-4-4 5-15,2 1 2 0,-3-3-2 16,-3 2 5-16,-2 2 6 0,-4 1-6 0,-1 0 7 16,-3 4 4-16,-1 3 1 0,-1 2 6 0,1-1 5 15,-5 11-3-15,4-13-4 0,-4 13-16 0,0 0 19 16,0 0 0-16,0 0-1 0,0 0-2 0,-10 17-2 16,5-1 0-16,1 2 0 0,-1 5 4 0,2-3 29 15,1 3-47-15,2-3 48 0,1 4-50 16,0-1 32-16,3-6-55 0,2 2 20 0,1-5-39 15,1-2-19-15,2-3-9 0,1-4 0 0,-11-5-8 16,22 0-11-16,-8-2-16 0,5-8 7 0,-2-2 14 16,1-1 12-16,1-8 18 0,-1 2 16 0,-4-4 17 15,0-2 10-15,-5 5 30 0,0-3-2 16,-3 2 63-16,-2 0-13 0,-1 5 46 0,-2 2-31 16,-1 2 40-16,0-1-41 0,-1 3 28 0,1 10-35 15,-3-16 22-15,3 16-18 0,-2-14-10 0,2 14-18 16,-2-11-6-16,2 11-7 0,0 0-28 0,3-11 32 15,-3 11-8-15,10-4-6 0,-10 4-22 0,19-3 23 16,-19 3-21-16,31 0 20 0,-13 3-23 0,5 1 21 16,-1 0-21-16,-2 3 24 0,2 0-11 0,-3 2-20 15,-2 1 30-15,-2 3-3 0,-2-1-6 16,-4 1-2-16,-2-1-8 0,-3 2-5 16,-1-2-10-16,-3 1-5 0,-3-1-27 0,-1 2-28 15,-2 0-7-15,-3-3-5 0,0-1-2 0,0-1-17 16,-2-4 3-16,-1-1 18 0,12-4 15 0,-24 3 9 15,11-6 16-15,-5-1 7 0,-1-4 19 0,0-2 10 16,-4-5 4-16,0 0 23 0,2-2 12 0,5 3 42 16,0 0-10-16,2 0 36 0,4 4-22 0,-1 3 34 15,3-1-54-15,8 8 25 0,-12-10-49 0,12 10 29 16,0 0-45-16,0 0 23 0,-16 8-30 0,16-8 31 16,-4 20-3-16,1-3-3 0,3 4-10 0,0 4-1 15,0 1 19-15,2 2-25 0,0 9 27 0,1-1-35 16,-2 3-4-16,3-2-13 0,1 1-8 0,-1-3-1 15,0-3-42-15,1-7-66 0,0-1-45 16,0-6-42-16,1-7-288 0,1-4 24 16</inkml:trace>
  <inkml:trace contextRef="#ctx0" brushRef="#br0" timeOffset="53671.45">4362 3209 3 0,'1'-24'692'0,"2"5"-245"0,-2 5-111 0,0 3-87 15,-1 11-52-15,2-15-39 0,-2 15-35 16,0 0-26-16,0 0-14 0,0 0-22 0,6 9-14 0,-2 6-1 16,1 5-10-16,1 4-10 0,2 7-22 0,1 4 16 15,0 2-28-15,1 3 8 0,1 1-63 16,-2 2-14-16,2-2-97 0,-2-1-69 0,0-5-72 16,0-4-195-16,-2-7 21 0</inkml:trace>
  <inkml:trace contextRef="#ctx0" brushRef="#br0" timeOffset="53935.45">4629 3178 404 0,'-5'-15'495'15,"-2"4"-140"-15,-2 3-81 0,-2 1-71 16,11 7-39-16,-16-5-32 0,16 5-27 0,-19 3-19 0,8 4-20 16,0 4-19-16,-1 6-31 0,3 2 29 15,-2 8-47-15,3 2 37 0,-1 2-35 0,3 2 30 16,0-1-38-16,3-1 32 0,0-2-33 0,3-3 31 15,3 0-35-15,0 2 33 0,3-6-12 0,0 0 7 16,3-2-1-16,0-2-12 0,5-1 8 0,0-2-10 16,4-3 10-16,1-2-5 0,1-2 1 15,1-3-1-15,4 0-3 0,-1-2-3 0,0 0-1 16,2-3-16-16,-1 1 3 0,-3-2-23 0,-1 1-24 16,3-3-34-16,-4 3-77 0,-20 0-59 0,31 0-32 15,-31 0-225-15,23 5 57 0</inkml:trace>
  <inkml:trace contextRef="#ctx0" brushRef="#br0" timeOffset="54169.45">3838 4591 701 0,'-10'9'414'0,"3"0"-52"16,7-9-143-16,-8 9-13 0,8-9-75 0,0 0 10 15,0 0-59-15,17-5 16 0,2-7-66 0,9-5 3 16,11-10-6-16,5-4-11 0,9-3 2 0,5-5-3 16,5-1-2-16,19-7-3 0,-15 7-4 0,-1 4-5 15,1 1 14-15,-6 2-38 0,-2 4-28 16,-7 6-56-16,-7 3-60 0,-10 7-46 0,-11 4-52 16,-7 6-246-16,-17 3 18 0</inkml:trace>
  <inkml:trace contextRef="#ctx0" brushRef="#br0" timeOffset="54353.45">4010 4651 529 0,'-28'17'453'0,"0"1"-66"0,0-2-152 16,6-1-47-16,3-5-35 0,4 0-38 0,2-2-23 15,13-8-16-15,-12 8-12 0,12-8-6 16,0 0-18-16,0 0 27 0,31-3-44 0,-3-9 37 16,9-1-43-16,14-11 43 0,8-1-47 15,6-4 32-15,7-1-42 0,6-2-11 0,19-8 6 16,-1 2 2-16,-2 1-5 0,-18 8-20 0,2 0-43 15,-1 2-137-15,-1-2-106 0,-5 3-280 0,-5 2-126 16</inkml:trace>
  <inkml:trace contextRef="#ctx0" brushRef="#br0" timeOffset="56120.45">7870 4684 67 0,'-6'7'416'0,"0"1"-117"0,0-1-68 0,1 0-38 16,-1 2-33-16,-2-1-34 0,3 0-33 0,-1 3-19 0,-1-1 1 16,-2 1-7-16,3 3-6 0,-2 2-5 0,-1 0-7 15,0 3 8-15,2 1-4 0,0 1 1 16,-2 6-15-16,-1 4-1 0,1-2-2 0,-1 4-3 16,-3 3-14-16,2 0 6 0,-8 12 34 0,-1-1-46 15,-3 3 36-15,-1 3 3 0,-4-2-2 0,0 3-7 16,-2 0-36-16,-2-1 41 0,-2 3-36 15,-1-3 48-15,-1 0-33 0,-1-2 42 0,1 0-29 16,-2-2 31-16,0 0-27 0,-2-3 20 0,-1 2-16 16,4-3 17-16,-3 1-29 0,3-1 15 0,0-3 4 15,0-1-11-15,5-2-4 0,3-3-24 0,6-8 13 16,1-3-23-16,4-4 13 0,5-5-21 16,-1 0 11-16,5-5-27 0,3-3 13 0,-1 0-42 15,7-8-3-15,0 0-44 0,0 0 10 0,0 0-50 16,0 0 19-16,7-26-32 0,6 0-10 0,3-5-18 15,3-5-9-15,3-13 13 0,3-2 9 0,0-5 18 16,-1-2 35-16,-2 0 13 0,1-1 30 0,0 1 17 16,-2 2 34-16,-5 2 26 0,3 3 30 0,-7 10 18 15,0 2 33-15,0 3 15 0,-4 3 2 0,-2 2 12 16,0 9-26-16,1 2 51 0,-6 3-48 0,3 6 38 16,-2 0-28-16,0 2 7 0,-2 9-35 0,1-12 15 15,-1 12-39-15,0 0 14 0,0 0-36 16,-15 7 18-16,4 8-4 0,-1 4-34 15,-5 8 13-15,1 5-22 0,-6 10 23 0,0 6-23 16,-1 3 21-16,1 2-20 0,-2 3 24 0,3 1-24 16,0-2 32-16,-1-1-14 0,3 1 18 0,2-5-1 15,5-11-4-15,1 0-5 0,2-6-4 0,3 0-5 16,2-8-6-16,2-3 2 0,2-3-9 0,2-3 13 16,5-2-10-16,0 0 12 0,4-4-16 0,6-3 13 15,3 0-10-15,4-7 7 0,4-2-7 0,9-5 0 16,4-3 1-16,9-6-7 0,2-1-8 0,2-2-31 15,-3 1-63-15,3 0-59 0,-2 2-48 0,1 0-80 16,-6-2-115-16,-7 8-397 0,-2 0-336 16</inkml:trace>
  <inkml:trace contextRef="#ctx0" brushRef="#br0" timeOffset="57003.45">5249 7608 469 0,'0'0'592'15,"-6"-9"-194"-15,6 9-77 0,-5-12-124 0,5 12-37 16,0-16-83-16,5 2-41 0,5-7-6 0,5-7-12 16,5-3-8-16,7-10-5 0,2-3 0 0,3-5 13 15,1 1-22-15,1-2 24 0,-1-2-22 0,-4 1 16 16,-2 0-23-16,-6 1-23 0,-3 0 21 0,-7 9 11 15,-6 0 1-15,-1 3-1 0,-8 3 5 0,-1 5 1 16,-4 8 7-16,-4 3 4 0,-3 5 6 16,-6 5 9-16,0 7 1 0,-5 4-3 0,-5 8 0 0,-1 5-7 15,1 8 4-15,-5 7-9 0,4 7 34 16,4 6-43-16,4 6 48 0,5 4-60 0,5 6 41 16,4 7-42-16,7 4 37 0,6 0-39 0,4 5 37 15,3 0-38-15,8-1 46 0,4-1 0 0,1-2 1 16,2 0-41-16,3-2 29 0,0-2-33 0,0-2 32 15,0-2-63-15,-3-2 41 0,-1-5-51 16,-1-1 23-16,-3-5-47 0,-6-11-1 0,-3-4-34 16,-1-2-58-16,-3-8-7 0,-4-4 1 0,-1-5 18 15,-4-3 28-15,3-13 31 0,-6 11 49 16,6-11 51-16,0 0 53 0,-26-9 33 0,10-3 26 16,-1-9-20-16,-1-4 31 0,-1-1-46 0,4-2 38 15,-2-5-46-15,4 1 34 0,-1-2-61 0,3-1 24 16,2 0-14-16,2 0-2 0,2 0-11 0,5 3-10 15,1-3-42-15,3 2 33 0,4-1-42 0,1 1 39 16,6 0-41-16,0 0 36 0,2 2-46 0,3 2 46 16,1-1-40-16,2 4 39 0,0 1-33 0,-1 2 28 15,1 5-37-15,-3 1 43 0,-3 6-61 0,0 1 65 16,-4 4-41-16,-1 1 39 0,-12 5-34 0,20-4 37 16,-20 4-37-16,17 4 39 0,-8 1-37 0,-1 3 37 15,1 3-39-15,-3 3 36 0,2 3-36 0,-3 3 27 16,1 2 0-16,-2 2 2 0,0 1-27 0,-2 0 12 15,0 1-18-15,-1-1-30 16,2 0-36-16,-2-1-55 0,2-1-57 0,-2-6-87 16,0-6-19-16,2-1-265 0,-3-10-84 0</inkml:trace>
  <inkml:trace contextRef="#ctx0" brushRef="#br0" timeOffset="57570.45">5752 7351 174 0,'-4'-22'672'0,"2"7"-181"0,-3 0-167 0,1 3-43 15,0 2-108-15,4 10-6 0,-8-12-83 16,8 12 11-16,0 0-49 0,0 0 9 0,0 0-37 0,-9 7 38 16,9-7-73-16,4 20 46 0,0-2-38 0,4 3 1 15,2 6-40-15,4 1-11 0,0 3-29 16,2-1-25-16,0 0-11 0,3 0-11 0,-1-2 2 16,-2-2 12-16,0-2 24 0,-3-6 21 0,-3-1 19 15,3-4 15-15,-7 0 21 0,2-3 38 16,-8-10 49-16,10 14 31 0,-10-14 40 0,8 8-33 15,-8-8-9-15,0 0-42 0,0 0 23 0,0 0-34 16,0 0 20-16,5-7-34 0,-5 7 26 0,0-15-28 16,0 15 26-16,1-20-61 0,2 9 30 0,-2 1-3 15,2-2-4-15,-1 2-7 0,-2 10-4 16,7-16 10-16,-7 16-7 0,6-12 0 0,-6 12 14 16,8-9-1-16,-8 9 32 0,0 0-43 0,16-4 35 15,-16 4-42-15,12 6-15 0,-6 2 19 0,2 1 36 16,2 1-41-16,-2 4 25 0,-2-2-30 0,1 2 33 15,0 2-41-15,-2-2 42 0,1 1-48 0,1-2 47 16,-1 1-45-16,0-3 38 0,0-1-10 0,-1 0-7 16,0-2-7-16,3-2-8 0,-8-6-11 0,13 7-39 15,-13-7 19-15,18-6-13 0,-7-2 8 0,2-3-13 16,1-5 6-16,-1-2 12 0,0-5 10 16,2-3 9-16,-5 0 8 0,2-2 16 0,-4 6 20 15,-1 0 14-15,-2 4-1 0,-1 1-8 0,1 6 41 16,-1 0 34-16,-1 1-46 0,-3 10 34 0,5-15-64 15,-5 15 35-15,2-11-43 0,-2 11 30 16,0 0-44-16,0 0 34 0,0 0-39 0,0 0 33 16,16 6-40-16,-13 4 36 0,1 0-39 0,1 6 35 15,2 3-36-15,-1 2 29 0,3 0-36 0,-1 3 28 16,1 5-58-16,-1-7 27 0,0 2-53 0,-2 0-1 16,1 0-40-16,-2-4-75 0,2 0-44 0,-2-5-43 15,-3-4-25-15,2-2-173 0,-4-9 83 0</inkml:trace>
  <inkml:trace contextRef="#ctx0" brushRef="#br0" timeOffset="57738.45">6365 7225 176 0,'-21'-47'505'0,"-1"3"-151"0,0-1-79 16,-3 5-53-16,5 7-70 0,0 4-6 0,0 4-16 16,0 5-28-16,6 3-17 0,-2 4-14 0,5 3-17 15,2 4-10-15,9 6-12 0,-15-4-5 0,15 4-8 16,-13 8-7-16,13-8-12 0,-6 17 1 0,4-3-57 15,4-2-52-15,2 6-33 0,4 2-37 0,1 0-39 16,4 0-283-16,1 4 39 0</inkml:trace>
  <inkml:trace contextRef="#ctx0" brushRef="#br0" timeOffset="57954.45">6362 7084 67 0,'3'-9'667'0,"-3"9"-188"0,5-16-143 16,-5 16-33-16,1-10-104 0,-1 10 11 0,4-10-87 15,-4 10 17-15,0 0-65 0,0 0 9 16,0 0-53-16,12 11 35 0,-5 5-51 0,0 4 32 16,3 10-45-16,1 4 35 0,2 2-45 0,0 4 34 15,5 11-41-15,0-1 16 0,-1 2-44 0,0 1 6 16,-1-3-48-16,-4-8-7 0,1-5-34 0,-2 1-46 16,0-5 11-16,-2-4-30 0,-1-8 36 15,-2-2-28-15,-1-5 29 0,-1-4-56 0,-4-10-164 0,3 8 218 16</inkml:trace>
  <inkml:trace contextRef="#ctx0" brushRef="#br0" timeOffset="58371.45">6604 7708 744 0,'-6'-13'221'0,"-1"-4"2"16,0-1-28-16,-1-2-13 0,-2 0-16 0,3 0-23 16,0 2 12-16,0 0-58 0,1 3 15 0,1-1-56 15,1 1 22-15,1 3-48 0,2-1 23 0,1 1-39 16,1-2 22-16,1 3-60 0,2 0 40 0,2-1-33 16,3 0 15-16,0 1-52 0,1 1-31 0,5 0-25 15,-2-1-10-15,4 3 0 0,-2-1 12 16,4 1 12-16,-6 3 14 0,2-2 18 0,-3 0 14 15,-2 0 11-15,2 3 24 0,-3-3 30 0,-2 1 31 16,-7 6 28-16,14-11 11 0,-14 11 11 16,11-11 6-16,-11 11 30 0,7-12-30 0,-7 12 43 0,7-7-50 15,-7 7 32-15,0 0-71 0,7-9 27 16,-7 9-58-16,0 0 30 0,0 0-53 0,0 0 32 16,0 0-36-16,15 5 33 0,-15-5-49 0,11 15 51 15,-5-6-46-15,1 1 41 0,-1 0-43 0,4 0 40 16,-2 1-44-16,0-3 42 0,-1-2-44 0,2 0 45 15,-9-6-45-15,14 10 30 0,-14-10-32 0,14 4 48 16,-14-4-46-16,15-4 35 0,-15 4-39 0,12-11 35 16,-4 3-43-16,-2-5 37 0,1 0-41 0,-3-2 38 15,0-3-37-15,-2 1 6 0,-1-2-11 0,-1 1 45 16,0 4-36-16,0 0 47 0,0 3 3 16,0 0-38-16,0 11 42 0,-5-12-38 15,5 12 36-15,0 0-38 0,0 0 38 0,-14 7-36 16,8 4 34-16,-2 6-35 0,0 5 24 0,-1 4-26 15,0 5 26-15,1 0-35 0,1 4 10 0,-1 0-63 16,2 1-62-16,-3 2-82 0,3-2-86 0,-2 4-231 16,-2 0-38-16</inkml:trace>
  <inkml:trace contextRef="#ctx0" brushRef="#br0" timeOffset="58687.45">5797 8526 240 0,'-25'13'853'16,"4"-3"-270"-16,-1-2-146 0,5 0-82 0,2-3-91 16,5 0-71-16,10-5-45 0,-18 5-32 0,18-5-27 15,0 0-19-15,0 0-10 0,9-12-12 16,10 2-9-16,12-6-6 0,13-6-6 0,9-5-19 16,11-2 15-16,9-7-20 0,23-11 11 0,2-3-11 15,6-3 14-15,-2 0 0 0,3 0-5 0,0 2-7 16,-3 1 2-16,-4 3 0 0,-8 0 2 0,-22 12-2 15,-5 4-1-15,-6 2-2 0,-4 5-2 0,-16 6-1 16,-6 2-1-16,-5 2-7 0,-5 5 3 0,-4 0 6 16,-6 4 0-16,-11 5 3 0,0 0-5 0,0 0-1 15,15 4-3-15,-15-4-11 0,-15 16-11 16,2-2-25-16,-7 4-33 0,-3 0-29 0,0 2-25 16,-3 3-63-16,-2-3-65 0,-3 1-72 0,2 0-391 15,-2 0-257-15</inkml:trace>
  <inkml:trace contextRef="#ctx0" brushRef="#br0" timeOffset="58937.45">5860 8855 1187 0,'0'0'625'0,"0"0"-162"0,0 0-131 0,0 0-112 15,0 0-46-15,25-8-33 0,2-9-36 0,5-5-22 16,13-5-11-16,7-7-7 0,3-2-15 0,8-1-13 16,2-5-5-16,18-9-13 0,-2-3-2 0,0 3 1 15,0 1-17-15,-15 10 12 0,-1 1-18 0,-3 2-14 16,-1 3-78-16,-8 5-19 0,-3 2-58 0,-5 4-13 16,-13 8-15-16,-5 0-44 0,-7 6-36 0,-6 2-63 15,-14 7-226-15,17-4-93 0</inkml:trace>
  <inkml:trace contextRef="#ctx0" brushRef="#br0" timeOffset="59438.45">7372 6432 379 0,'-6'-21'611'0,"1"2"-102"16,1 4-114-16,1 4-79 0,1 1-63 15,-2 0-62-15,4 10-48 0,0 0-53 0,0 0-11 16,-10 8-20-16,6 15 12 0,1 16-39 0,-1 6-3 15,1 20-5-15,-1 9 1 0,0 7 32 0,1 12 8 16,1 3 22-16,2 29-2 0,0 2 6 0,5 1-17 16,-2-3 1-16,3-3 0 0,-2-2-14 0,1-25-10 15,1 1-15-15,0-3-6 0,-1-4-16 0,0-7-1 16,0-4-22-16,0-8-18 0,1-7-21 0,-4-14-28 16,3-7-54-16,-1-8-6 0,0-7-97 0,1-5-64 15,1-9-54-15,1-7-455 0,-7-6-355 0</inkml:trace>
  <inkml:trace contextRef="#ctx0" brushRef="#br0" timeOffset="59689.45">7941 6850 771 0,'2'-10'472'15,"-2"10"-82"-15,-1-15-138 0,1 15-22 0,-3-13-87 16,3 13-27-16,0 0-20 0,-11-9-5 0,11 9-28 15,0 0-13-15,0 0-8 0,0 0-9 0,0 0 13 16,-19 6-36-16,19-6 39 0,-4 13-42 0,5 0 35 16,0 5-38-16,4 7 39 0,1 8-46 0,1 6 39 15,2 2-39-15,-2 4 30 0,2 11-37 16,0 2 34-16,-1 1-45 0,-4-1 21 0,3 1-49 16,-3-10 11-16,-3 0-55 0,1-1-32 0,-2-3-72 15,0-4-90-15,-1-4-60 0,0-6-194 0,0-6-36 16</inkml:trace>
  <inkml:trace contextRef="#ctx0" brushRef="#br0" timeOffset="59871.45">7832 6706 222 0,'-4'-22'702'0,"0"5"-260"0,0 2-101 0,1 5-149 16,-1 0-44-16,4 10-93 0,-8-11-38 0,8 11-26 15,0 0-16-15,0 0-28 0,0 0-11 0,-6 11-34 16,10-1-29-16,4 1-14 0,1 3-331 0,4 3 88 16</inkml:trace>
  <inkml:trace contextRef="#ctx0" brushRef="#br0" timeOffset="60189.45">8187 6892 423 0,'9'8'411'0,"-5"4"-120"0,4 2-33 0,-3 2-76 0,-2 1-28 15,0 3-44-15,0 2-14 0,0 1-29 16,-1-2 0-16,-1 1-24 0,2 1 1 0,-2-3-16 16,2-2 9-16,-1 1-21 0,-2-2 2 0,3-4-22 15,-2 2 26-15,-1-4-15 0,1 1 10 0,-1-12-12 16,0 16 38-16,0-16-5 0,0 11 21 0,0-11-43 16,0 0 29-16,0 0-43 0,-7-7 31 0,3-3-36 15,0-5 19-15,-1-5 6 0,0-4 3 0,1-2-7 16,1-3-34-16,2 2 31 0,1 0-33 0,3 1 32 15,-1 1-18-15,3 3 23 0,2 2-38 16,-1 1 40-16,-1 6-36 0,6 1 26 0,-5 4-32 0,3 3 43 16,-9 5-40-16,18-5 38 0,-18 5-34 15,21 7 33-15,-6-1-39 0,1 4 40 16,-2 1-3-16,2 3-4 0,-2 2-2 0,-1 2-5 16,1 5-16-16,-3 4-42 0,1-1-79 0,-6-2-119 15,-3 2-35-15,-1 4-275 0,-2-2-75 0</inkml:trace>
  <inkml:trace contextRef="#ctx0" brushRef="#br0" timeOffset="60806.45">8533 7061 701 0,'0'0'542'0,"1"-18"-141"16,-1 18-108-16,0-14-69 0,0 14-44 0,3-18-91 15,-1 7 18-15,6-3-62 0,1-5 28 0,1-1-63 16,5-7 37-16,2-2-54 0,1-5 29 16,4-8-43-16,1-6 29 0,-2-2-34 0,1-4 17 15,-4 0-29-15,-3-5 21 0,-3 0-13 0,-6-1 39 16,-3-3-32-16,-4 2 31 0,-6 1-23 0,-2 5 14 16,-3 13 18-16,1 4 18 0,-2 5 18 15,-1 7 1-15,-1 5 3 0,0 7-2 0,3 8-12 0,12 6-9 16,-28 8-5-16,12 7 22 0,1 11-32 0,1 9 15 15,5 6 6-15,3 15-44 0,5 10 27 16,4 6-26-16,5 6 26 0,4 4-33 0,4 3 30 16,7 23-31-16,3-2 41 0,1 0-9 0,1-1-34 15,-2 1 28-15,0-6-34 0,-5-21 36 0,0 0-33 16,-4-7 25-16,0-3 1 0,-2-7-21 0,-2-5 69 16,-5-14-57-16,-1-5-3 0,-4-4-19 0,-1-8-8 15,-2-1-26-15,0-9-21 0,-2-3-22 0,-3-3-30 16,5-10-19-16,-13 10 0 0,13-10 6 0,-17-7 40 15,4-5 34-15,-2-9 14 0,0-7 37 0,0-7 11 16,2-3 14-16,-3-16 4 0,5-4 14 16,0-2-8-16,1-2 17 0,5 0-37 0,1 2 61 15,3 12-40-15,1 2 65 0,3-1-20 16,1 5-47-16,2 0 31 0,3 2-45 0,1 3 34 16,2-2-41-16,2 4 41 0,2-1-45 0,1 2 33 15,1 3-36-15,0 1 23 0,0 4-31 0,-2 2 42 16,1 6-41-16,-4 3 39 0,2 4-31 0,-3 5 40 15,-12 6-41-15,20 0 47 0,-8 7-40 0,0 6 38 16,1 5-44-16,-3 3 41 0,-1 8-46 16,0 0 42-16,-2 5-7 0,-1 0 3 0,-3 2 0 0,1 0-22 15,-3 2-3-15,0-2 3 0,-2-6-47 16,0-1 19-16,-1-2-42 0,0-2-39 0,-1-1-64 16,0-6-55-16,-2-4-68 0,1-5-259 0,4-9-58 15</inkml:trace>
  <inkml:trace contextRef="#ctx0" brushRef="#br0" timeOffset="60955.45">8927 6447 366 0,'0'-21'677'15,"-2"5"-191"-15,2 5-133 0,0-1-79 0,0 12-64 16,-1-17-54-16,1 17-46 0,-1-11-39 0,1 11-11 16,0 0-49-16,0 0 24 0,0 0-48 0,0 0 18 15,2 15-67-15,0-3-20 0,0 4-85 0,1 6-83 16,-1-4-120-16,1 7-173 0,1 1-38 0</inkml:trace>
  <inkml:trace contextRef="#ctx0" brushRef="#br0" timeOffset="62373.45">9272 6717 197 0,'0'0'606'16,"0"0"-170"-16,0 0-137 0,-4-8-43 15,4 8-87-15,0 0 2 0,0 0-73 0,0 0 5 16,-4-9-54-16,4 9 41 0,0 0-67 0,0 0 37 15,0 0-45-15,4 15 25 0,-1-5-45 0,2 5 40 16,1 4-39-16,2-1 31 0,0 4-36 0,-1-1 34 16,-2 1-5-16,3 1-11 0,-2-1-3 0,0 0-1 15,-3 0 47-15,0-4-56 0,-2-1 0 16,2-1 13-16,-2-2-1 0,0-1 5 0,-1-4-10 16,0-9 3-16,2 17-1 0,-2-17-1 0,2 15 5 15,-2-15 9-15,0 11 15 0,0-11 9 0,0 0-7 16,0 0-10-16,0 0 1 0,0 0 40 0,0-11-62 15,0-3-1-15,0-1 14 0,0-5 14 0,0-5-28 16,0-1 32-16,0 0-17 0,0-3 29 0,0 1-17 16,3 3 23-16,1 0-23 0,-3 1 18 0,3 5-28 15,0 1 10-15,-1 3-22 0,1 0 16 16,-1 5-19-16,2 0 13 0,2 0-18 0,-7 10 13 16,13-10-23-16,-13 10 17 0,16-2-13 0,-16 2 19 15,22 6-19-15,-9 3 17 0,2 2-18 16,1 5 18-16,0 5-18 0,0 3 4 0,-3 1-15 15,1 3 6-15,-4-2-48 0,-1 1-58 0,0-4-50 16,0 1-76-16,-2-3-61 0,0-2-466 0,-1-6-294 16</inkml:trace>
  <inkml:trace contextRef="#ctx0" brushRef="#br0" timeOffset="62573.45">9768 6582 513 0,'0'-14'698'0,"0"2"-174"16,0-1-143-16,0 13-60 0,-4-17-97 0,4 17-46 15,-2-11-49-15,2 11-10 0,0 0-39 16,0 0-1-16,0 0-32 0,0 0 7 0,-4 13-27 16,5 1 8-16,1 4-22 0,1 6 16 0,3 1-24 15,0 6 16-15,2 0-30 0,-1 1 12 0,-2 1-33 16,3-2-43-16,0 1-16 0,-3-9-14 16,0-2-17-16,0 1-22 0,-2-6-52 0,-1-5-6 15,0-2-85-15,-2-9-42 0,0 0-224 0,0 0-60 16</inkml:trace>
  <inkml:trace contextRef="#ctx0" brushRef="#br0" timeOffset="62706.45">9726 6362 286 0,'-6'-25'580'0,"-1"6"-211"0,4 4-53 0,-3 3-83 16,1 3-93-16,-3 2-45 0,8 7-42 0,-10-10 5 16,10 10-44-16,0 0-38 0,-13-5-38 0,13 5-67 15,0 0-6-15,0 0-30 0,0 0-71 0,0 0-178 16,10 7 181-16</inkml:trace>
  <inkml:trace contextRef="#ctx0" brushRef="#br0" timeOffset="62873.45">9851 6185 588 0,'0'0'513'0,"11"-6"-94"0,-11 6-150 0,0 0-8 0,11-4-91 16,-11 4-2-16,0 0-90 0,0 0 43 0,0 0-32 16,12 6-10-16,-12-6-15 0,7 18-13 15,-1-4-8-15,2 7-8 0,-1 2-7 0,3 6-7 16,1 2-35-16,0 2 34 0,0 3-39 0,1 3 40 15,-2-1-47-15,0 1 13 0,0 0-63 0,-1-2 6 16,-2 0-53-16,-1-3-52 0,0-4-25 0,-4-6-19 16,0-1-44-16,1-7-271 0,-2-2-26 0</inkml:trace>
  <inkml:trace contextRef="#ctx0" brushRef="#br0" timeOffset="63340.45">10043 6643 488 0,'-2'-15'493'0,"-1"3"-51"16,1-1-175-16,-2 2-1 0,2 0-98 0,-2 1 9 15,4 10-78-15,-4-17 22 16,4 17-75-16,-2-13 15 0,2 13-61 0,5-17-2 16,0 8-49-16,4-4-1 0,6 1-30 0,0-2-54 15,3 0-25-15,4 1-5 0,2-5-3 0,1 4 29 16,1 0 28-16,-6 3 31 0,2 0 44 0,-1 0 49 16,-2 2 36-16,-3-1 45 0,-1 4 24 0,-4 1 19 15,-2-1 39-15,-9 6 8 0,16-7-4 0,-16 7-3 16,11-5-12-16,-11 5-8 0,0 0-11 0,11-5-18 15,-11 5-21-15,0 0-20 0,0 0-17 0,0 0-10 16,10 7-19-16,-10-7-9 0,2 10-2 0,-2-10-3 16,2 12-20-16,-2-12 11 0,4 17-20 15,-3-8 10-15,-1-9-14 0,7 18 14 0,-3-8-21 16,0-3 15-16,3 1-20 0,-7-8 22 0,10 11-23 16,-10-11 18-16,12 8-22 0,-12-8 19 0,0 0-11 15,19 2 20-15,-19-2-18 0,14-7 15 0,-14 7-2 16,16-13-7-16,-11 3 2 0,1-4 9 0,-1-1-1 15,0-1 2-15,-4-3-3 0,-1 1 0 16,0-3 0-16,-2 3-19 0,-2 0 18 0,0 2-3 16,2 2 26-16,-3 3-15 0,0 2 12 0,5 9-22 15,-13-7 5-15,13 7 5 0,-17 7 2 0,3 4 3 16,1 6-4-16,-1 5-3 0,-1 4-2 16,3 6-19-16,0 3 15 0,3 1-29 0,2 3-1 15,2 0-69-15,2-2 7 0,3 2-56 0,2 1 37 16,3-6-49-16,1-1-45 0,2-3-33 0,0 0-89 15,3-4-295-15,-4-2-152 0</inkml:trace>
  <inkml:trace contextRef="#ctx0" brushRef="#br0" timeOffset="63740.45">8277 7908 688 0,'-23'9'816'0,"5"-1"-224"0,4-3-116 16,2-2-140-16,12-3-73 0,-19 8-63 0,19-8-55 15,-13 4-39-15,13-4-22 0,0 0-18 0,0 0-8 16,12-12-21-16,11-3-7 0,10-4 44 0,16-10-55 15,15-6-3-15,28-13-10 0,13-6 5 0,10-5-6 16,10-7 2-16,10-1 1 0,8-3 0 0,8-1-10 16,3-1 8-16,4 5 5 0,-4 1 44 0,0 5-56 15,-7 1-3-15,-10 3-4 0,-10 7 5 16,-12 4-7-16,-17 6 7 0,-27 10-6 0,-7 5 7 16,-10 2-3-16,-15 7 2 0,-6 3-2 0,-3 1 3 15,-10 3-1-15,-4 3-1 0,-7 1-4 16,-9 5-28-16,0 0-24 0,0 0-69 0,0 0-16 15,-28 10-63-15,-2 3 16 0,-5 0-38 0,-13 5-93 16,-7 1-43-16,-1 0-331 0,-4-1-222 0</inkml:trace>
  <inkml:trace contextRef="#ctx0" brushRef="#br0" timeOffset="64657.45">5945 6292 472 0,'-25'-18'399'16,"-1"1"-103"-16,-3 2-56 0,-3 2-68 15,-5 5-37-15,-2 3-28 0,-4 1-15 0,-6 5-27 16,1 3-25-16,-15 5 4 0,-1 5-4 0,0 2 2 15,0 4 5-15,0 5 4 0,2 1 5 16,-2 9 0-16,2 5-3 0,-14 17-7 0,5 1-5 0,2 7-5 16,1 4-5-16,4 5-9 0,4 4 3 0,3 9 42 15,3 4-43-15,4 7 8 0,4 7 11 0,6 0-1 16,3 1 8-16,9 0 36 0,5-1 3 0,9-19-30 16,5 2 17-16,8-2-22 0,6-1 14 15,8-1-20-15,6-4 10 0,8-3-11 0,13 11 10 16,8-8-6-16,8-7 1 0,6-5-8 0,6-5-11 15,-7-17 2-15,21 6-4 0,7-6-16 0,5-4 6 16,3-9-12-16,-14-8 8 0,26 0-12 0,-19-8 11 16,6-6-4-16,4-3-13 0,6-3 3 0,1-7-4 15,23-5 11-15,-6-7-14 0,-4-4 10 0,-3-7-2 16,-6-5-6-16,-5-3-1 0,-5-6 52 0,-1-6-56 16,-8-1 0-16,-6-5-10 0,-6-3 15 15,-17 10-11-15,7-16 15 0,-15 7-13 0,-4-1 10 16,-2-4 6-16,-4-5 1 0,-4-1-1 15,10-19 51-15,-17 10-57 0,5-18-6 0,-5-2 14 16,-9 11 6-16,1-19 24 0,-7 18 19 0,-2-1 12 16,-3-4 19-16,-2 1 9 0,-2-3 13 0,-4 1-1 15,-2 1 52-15,-5 2-32 0,-7 2 32 0,2 4-23 16,-10 4-1-16,-3 4-15 0,-4 3-25 0,-5 5-51 16,-4 5-42-16,-3 5-8 0,-5 4-58 0,-7 5 5 15,-3 4-34-15,-7 6 2 0,-5 3-9 0,-4 6-4 16,-4 4-3-16,-1 5-3 0,-4 6 8 0,-4 2-7 15,-2 8-3-15,-2 2 5 0,-2 3 4 0,-1 7 0 16,-1 1-1-16,1 6 1 0,1 2 7 16,3 1 23-16,4 5-21 0,4 2-4 0,6 2-80 0,5 2-8 15,4 2-71-15,9 1-67 0,-1 1-440 16,11 2-287-16</inkml:trace>
  <inkml:trace contextRef="#ctx0" brushRef="#br0" timeOffset="65291.47">9866 7833 754 0,'-9'-16'444'0,"-2"-1"-73"0,2 0-51 15,0 0-19-15,3 3-25 0,0 2-35 16,2-1-27-16,0 4-24 0,4 9-35 0,-8-15-30 16,8 15-23-16,-4-12-23 0,4 12-17 0,0 0-8 15,0 0 0-15,7-8-5 0,-7 8-4 0,24 10-16 16,-4 0 0-16,9 4-2 0,1 2 37 0,4 3-54 15,8 5 43-15,4 0-55 0,3 0 46 0,0-2-63 16,-1-1 25-16,3 1-91 0,-3-4-55 16,-7-4-51-16,-1-2-33 0,-1-2-69 0,-3-3-67 15,-7-6-464-15,-2-2-390 0</inkml:trace>
  <inkml:trace contextRef="#ctx0" brushRef="#br0" timeOffset="65390.45">10536 7439 1310 0,'-15'-13'812'0,"-4"5"-165"0,0 7-166 15,-13 9-101-15,-4 9-81 0,-11 16-69 0,-5 13-65 16,-14 23-66-16,2 8-33 0,-2 12-62 0,-2 8-94 16,-2 11-54-16,-4 6-128 0,-3 6-25 0,-4 7-123 15,-10 7-108-15,3 5-285 0,-3 5-370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00:54.923"/>
    </inkml:context>
    <inkml:brush xml:id="br0">
      <inkml:brushProperty name="width" value="0.05292" units="cm"/>
      <inkml:brushProperty name="height" value="0.05292" units="cm"/>
      <inkml:brushProperty name="color" value="#FF0000"/>
    </inkml:brush>
  </inkml:definitions>
  <inkml:trace contextRef="#ctx0" brushRef="#br0">14260 2986 85 0,'0'0'308'0,"-14"3"-59"0,14-3-47 16,-13 3-20-16,13-3-6 0,0 0 0 0,-17 4-19 16,17-4-18-16,0 0-2 0,0 0 0 0,-17 3-8 15,17-3 41-15,0 0-56 0,0 0 45 0,0 0-45 16,-13 2 33-16,13-2-23 0,0 0 20 16,0 0-9-16,0 0 8 0,0 0-16 0,0 0 1 15,0 0-12-15,0 0-15 0,0 0-15 0,0 0-9 16,-13-6-19-16,13 6-9 0,8-11-12 0,2-1-10 15,3-1-6-15,7-5 0 0,2-4-8 0,4-1-5 16,2-2-2-16,9-7-1 0,0 0 11 16,1-3-16-16,-1 0 13 0,-1-1-18 0,-1 1 12 15,-2-1-15-15,-6 0 15 0,-5 6-18 0,-3 2 18 16,-3 3-14-16,-4 5 6 0,-3 1 4 0,-2 2 9 16,-1 3 9-16,-5 3 4 0,-1 11 4 0,-1-18 4 15,1 18 25-15,-9-12-37 0,9 12-5 0,-19-3 2 16,4 9 12-16,-6 11-22 0,-3 9-1 0,-6 15-4 15,0 10 4-15,0 12 5 0,0 7-8 0,-3 25-9 16,0 6 11-16,6 7 11 0,0 3-11 0,3 3 12 16,2-1-8-16,3-1 32 0,1-1-26 0,8-22 21 15,0 0-20-15,1-1-4 0,2-2 3 0,2-3-2 16,1-4 0-16,1-5 3 0,0-5-4 16,2-3 7-16,1-16-22 0,-2-2 8 15,2-3 3-15,0-2-11 0,-1-4-16 0,0-5-11 16,1-7-52-16,-2-2 11 0,1-7-47 0,-1-1 27 15,-1-1-94-15,-2-7 1 0,5-9-73 0,-11 5-26 16,11-5-30-16,-17-11 6 0,3-4 4 0,2-4 12 16,-2-8 39-16,-1-1 46 0,2-5 41 0,0-2 45 15,2-2 15-15,0-2 30 0,-1-2 8 0,-1-9 40 16,3 5 20-16,1 0 37 0,0 1 38 0,2-1 38 16,-1 2 28-16,1 2 3 0,2 4 39 0,0-1-46 15,2 6 50-15,1 4-53 0,0 3 42 0,0 1-54 16,1 6 18-16,1 0-35 0,0 3 7 15,0 1-42-15,3 1 6 0,-1 0-36 0,3 1 18 16,1-2-20-16,5-1-15 0,4 1-7 0,1 0 20 16,7-1-31-16,4 0 29 0,3 2-36 0,0-2 15 15,4 1-42-15,0 2 4 0,3-4-75 0,0 5 15 16,2-3-51-16,-2 1-31 0,-1 0-35 16,1-2-40-16,0 0-32 0,-1-1 8 0,-3-2 10 15,-1 2-180-15,-2-3 142 0</inkml:trace>
  <inkml:trace contextRef="#ctx0" brushRef="#br0" timeOffset="318">14752 3300 229 0,'6'-8'500'0,"-6"8"-111"16,6-15-56-16,-6 15-39 0,4-10-92 16,-4 10 12-16,0 0-80 0,0 0 22 0,-9-6-66 15,9 6-14-15,-13 10-12 0,4 3-8 0,-5 3-5 16,0 9-4-16,-1 3-2 0,2 6-6 0,-4 5 7 16,2 9 21-16,-2 0-35 0,4 2 21 0,1-9-38 15,4 3-8-15,1-4 37 0,1 0-11 0,3-2-10 16,3-8-31-16,2-1 30 0,0-3-25 0,3-2 20 15,5-5-30-15,-1-2 33 0,6-3-34 0,-4-7 26 16,5-3-19-16,-16-4 30 0,32-4-28 0,-12-5 27 16,6-6-3-16,-3-5 7 0,-2-3-1 0,-1-6-15 15,-2-3 22-15,-3-3-11 0,-1-2 25 16,-1-3-20-16,-4 1-4 0,0 2-1 16,-6 1 4-16,-1 8-2 0,-2 1-1 0,-2 3-5 15,-3 2-7-15,-2 5-11 0,-3 6-8 0,-3 3-13 16,-3 6-19-16,0 2-15 0,-9 6-19 0,-3 5-23 15,0 6-29-15,0 1 24 0,1 2-46 0,4 3-48 16,1-1-76-16,3-1-22 0,8-4-31 0,3-5-219 16,5-3-42-16</inkml:trace>
  <inkml:trace contextRef="#ctx0" brushRef="#br0" timeOffset="783.99">14846 3550 277 0,'28'-14'411'0,"0"3"-81"0,0-3-62 0,-1 2-29 15,0-1-60-15,-8 4-21 0,3 2-24 0,-2 1 22 16,-4 2-56-16,0 3 30 0,-16 1-59 15,26 0 46-15,-13 3-52 0,1 3 37 0,0 3-54 16,-3 2 29-16,0 4-51 0,1 0 33 16,-3 2-45-16,-2 0 25 0,3 1-30 0,-6-2 27 15,1 0-48-15,-3 0 45 0,1 1-7 0,0-3-2 16,-3-2-9-16,0 2 0 0,0-4-2 0,0-10-1 16,0 17 2-16,0-17 5 0,-4 12 7 0,4-12 7 15,0 0-2-15,-9 6-4 0,9-6-3 0,-8-7-29 16,2-3 19-16,2-2-29 0,-1-8 19 0,1-4-42 15,1-1 9-15,2-2-56 0,2-1 28 16,3-5-50-16,1-4 17 0,3 2-66 0,3-1 12 16,4-2-51-16,4-5-25 0,4-1-24 0,1 2 34 15,3-1 21-15,1-1 5 0,3 2-46 0,-2-2 67 16,2 2 67-16,-3-1 94 0,1 2 72 0,-2 0 14 16,-5 7 51-16,-4 2 72 0,0 2-42 0,-4 3 43 15,-1 1-16-15,-6 6 38 0,0 1 25 0,-2 4 1 16,-1 4-6-16,-3 0-13 0,-1 11 6 0,3-16-52 15,-3 16-9-15,0 0-47 0,-4-8 0 16,4 8-46-16,-9 12-10 0,1 7-1 0,-5 10 2 16,0 7 2-16,-3 14-18 0,2 5-1 0,-3 6 11 15,4 4 21-15,2 7 16 0,-1 0 18 0,5 3-35 16,0-3 12-16,5 0-37 0,2-2-10 16,3-5-10-16,4-4-39 0,3-4-16 0,5-3-51 15,2-4-47-15,4-5-43 0,3-4-28 0,0-9-61 16,1-6-116-16,4-2-121 0,2-7-181 0,3-4-279 15,2-7-594-15</inkml:trace>
  <inkml:trace contextRef="#ctx0" brushRef="#br0" timeOffset="1301.99">16474 3328 553 0,'-4'-11'541'0,"0"0"-169"16,0 1-31-16,-1 0-75 0,5 10 1 0,-6-15-63 15,6 15-14-15,-4-12-41 0,4 12 0 0,-5-9-36 16,5 9 1-16,0 0-31 0,0 0-8 16,0 0-8-16,0 0-8 0,-8 19-12 0,7 3-9 15,0 4-6-15,-2 2-5 0,2 9-6 0,0 0-5 16,1 1 8-16,0 0-28 0,0-1-13 0,1-2-68 15,0 0-40-15,3-6-78 0,-2-1-63 0,2-3-90 16,-1-9-90-16,2 1-211 0,0-6-186 0</inkml:trace>
  <inkml:trace contextRef="#ctx0" brushRef="#br0" timeOffset="1635">16636 2945 704 0,'-9'-18'512'0,"0"2"-132"0,-3 1-90 0,3 3-62 16,-2 0-44-16,-1 3-38 0,1 1-30 0,11 8-33 16,-20-9-12-16,20 9-11 0,-17-4-16 0,17 4-6 15,-16 4-6-15,16-4-4 0,-16 11-11 0,10-2-6 16,1 0-5-16,2 1 8 0,1 0-3 0,2 1-3 16,2 0 33-16,2 0-39 0,1 2 30 0,4-1-35 15,0-2 37-15,3-1-41 0,-1-1 39 0,2-2-13 16,2-1 36-16,-15-5-9 0,25 4 23 0,-25-4-10 15,24-3 21-15,-10-1-9 0,-2 0 13 16,-2-5 12-16,0 0 5 0,-1 0 1 0,-3-1-14 0,-2-1-14 16,-1 0-5-16,0-1-13 0,-3 1-11 15,-3 0-11-15,0 0 2 0,-1 0-37 0,-1 2-9 16,-1 1-39-16,-1 2-15 0,7 6-27 0,-16-5-12 16,16 5-31-16,-18 5-50 0,5 4-19 0,1 5-2 15,0 4-32-15,3 4-62 0,0 6-41 16,-1 2-362-16,7-2-228 0</inkml:trace>
  <inkml:trace contextRef="#ctx0" brushRef="#br0" timeOffset="1801.99">16821 3306 142 0,'13'7'699'0,"-4"0"-262"0,-9-7-49 16,15 8-116-16,-15-8-6 0,14 7-76 16,-14-7 6-16,0 0-62 0,14 2-17 0,-14-2-47 15,0 0 11-15,21-5-47 0,-21 5 15 0,22-7-33 16,-8 1 8-16,2-1-85 0,-1 2 3 0,3 1-70 15,-1 1-79-15,0-1-85 0,-1 0-66 0,-16 4-220 16,28 0-109-16</inkml:trace>
  <inkml:trace contextRef="#ctx0" brushRef="#br0" timeOffset="1967.99">17043 3484 117 0,'-9'13'795'0,"0"0"-266"15,0-3-123-15,-1 0-115 0,1-2-30 0,3 0-74 16,-3-2-30-16,9-6-51 0,-9 10 5 15,9-10-46-15,-8 8 1 0,8-8-34 0,0 0 22 16,0 0-35-16,0 0 16 0,0 0-52 0,31-6-9 16,-11-1-75-16,6-4 13 0,6-1-89 0,1-4-16 15,4 0-72-15,1-1-31 0,6-7-12 0,1 1-205 16,1-1 12-16</inkml:trace>
  <inkml:trace contextRef="#ctx0" brushRef="#br0" timeOffset="2251">17588 3236 397 0,'0'0'486'0,"8"-8"-72"0,-8 8-126 0,0 0-29 15,0 0-91-15,0 0 15 0,-13 6-74 0,4 2 18 16,-1 1-29-16,-3 4-3 0,-2 3-13 16,0 1-6-16,4 3-7 0,-3 4-12 15,3-4-16-15,4 3-7 0,-2-2 6 0,5 0-10 16,3-2 24-16,1-2-35 0,2 1 27 0,4-3-28 16,4 2 38-16,0-3-11 0,2-5 25 0,4-1-16 15,1-4 15-15,2-1-22 0,3-6 9 0,2-1-20 16,0-3 9-16,6-4-5 0,-1-4 16 0,-1-3-10 15,-1-3 0-15,-1-3-11 0,-2-2 5 0,-6 0-11 16,1-2-4-16,-3 2-1 0,-4-1 11 0,-4 7 0 16,-4 0 3-16,-2 3-3 0,-4 4-5 0,-2-1-18 15,-4 3-10-15,-7 1-21 0,-3 2-30 0,-5 3-41 16,-3 3-30-16,-3 3-91 0,-7 3 11 16,-1 2-61-16,0 2-81 0,0 1-26 0,0 4-388 15,4-2-278-15</inkml:trace>
  <inkml:trace contextRef="#ctx0" brushRef="#br0" timeOffset="2450.98">18235 3142 831 0,'0'0'893'0,"19"-6"-213"0,-19 6-183 15,12-5-132-15,-12 5-97 0,0 0-79 0,14-5-75 16,-14 5-64-16,0 0-39 0,0 0-51 0,0 0-31 16,6 8-100-16,-6-8-9 0,1 16-79 0,-3-7-84 15,2-9-91-15,1 25-275 0,2-10-236 0</inkml:trace>
  <inkml:trace contextRef="#ctx0" brushRef="#br0" timeOffset="2601.98">18445 3482 238 0,'4'15'897'0,"-3"-2"-292"0,-1 1-133 16,-1-1-104-16,-2 2-98 0,-2 1-59 0,-2 3-40 0,-3 1-29 16,-1-1-30-16,-3 5-28 0,-3-2-43 15,-1 1-71-15,-1-1-88 0,-1 4-79 0,-3-2-170 16,-4 0-104-16,2 0-248 0,-2-2-244 0</inkml:trace>
  <inkml:trace contextRef="#ctx0" brushRef="#br0" timeOffset="3152.01">19340 3181 747 0,'0'0'802'0,"-4"-12"-213"15,4 12-115-15,0 0-142 0,-4-14-66 16,4 14-65-16,0 0-42 0,-2-10-42 0,2 10-18 16,0 0 17-16,0 0-47 0,1 15-6 0,-1 1-13 15,3 8-11-15,-2 2-8 0,3 10-3 0,-2 3-4 16,1 2-7-16,-3 2-25 0,3-1-47 0,-3 2-42 16,0-2-90-16,-3 0-28 0,3-2-68 0,-1-5-129 15,-2-8-26-15,2-2-315 0,1-7-276 0</inkml:trace>
  <inkml:trace contextRef="#ctx0" brushRef="#br0" timeOffset="3286">19520 2889 750 0,'2'-17'783'16,"-4"4"-244"-16,0 0-183 0,-3 3-173 0,-2 1-114 15,0 4-41-15,7 5-26 0,-16-6-13 0,16 6-18 16,-16 3-17-16,16-3-65 0,-17 12-17 0,9-5-67 15,5 5-39-15,0-2-42 0,6 4-217 0,2-1 52 16</inkml:trace>
  <inkml:trace contextRef="#ctx0" brushRef="#br0" timeOffset="3585.99">19903 2971 808 0,'32'0'564'0,"-32"0"-148"15,22 1-94-15,-22-1-71 0,16 4-54 0,-16-4-26 16,5 8-44-16,-5-8 6 0,-1 16-39 15,-7-2 1-15,-2 4-34 0,-4 5 5 0,-5 2-24 16,-2 1-15-16,1 2-8 0,-4 0-4 16,-1 1 1-16,1 0 1 0,2-2-8 0,0-2-5 15,3-1 1-15,4-3-3 0,2-4-3 0,3-2 0 16,4-4-1-16,2-2 1 0,-3-1 2 0,7-8 1 16,-2 14 4-16,2-14 8 0,2 11 7 0,-2-11 9 15,13 11 20-15,-4-4 8 0,5 0-7 0,2 2 0 16,3 0 13-16,0-1 6 0,3 2-2 15,3 3-6-15,2-1 0 0,0 1-23 0,0 2-12 16,0 1-4-16,0-1-7 0,-1 4-13 0,1-1-53 16,0-1-39-16,-1 2-118 0,-2 0-30 0,-1 1-121 15,-1-4-106-15,-2 0-356 0,-3-4-383 0</inkml:trace>
  <inkml:trace contextRef="#ctx0" brushRef="#br0" timeOffset="5919.57">20510 3219 479 0,'7'-10'622'0,"-7"10"-149"0,2-9-74 0,-2 9-89 16,0 0-42-16,4-9-79 0,-4 9-14 15,0 0-39-15,0 0 5 0,0 0-14 0,0 0 8 16,0 0-24-16,0 14-5 0,-1-2-22 0,-3 9-13 16,-1 2-14-16,1 2-10 0,-2 6-10 0,-1-1-11 15,0 0-1-15,0 2 1 0,2-7-11 16,1 0 3-16,-1-2-9 0,0-3 5 0,1-2-9 16,3-2 1-16,-2-2-12 0,2-4-5 0,1-10-8 15,-4 17 3-15,4-17-12 0,0 0 5 0,0 0-11 16,0 0 10-16,0 0-2 0,9-17 5 0,0-2 3 15,0-10 2-15,0-3 4 0,5-3-1 0,-1-5 4 16,3-6 6-16,2 0-4 0,-1 9 14 0,1 3-8 16,1 2 9-16,1 3-11 0,0 4 14 0,2 4-12 15,-2 3 12-15,-2 7-9 0,1 5 14 0,-3 2-5 16,-16 4 15-16,31 5 0 0,-11 7 11 16,-5 2-8-16,3 8 3 0,-3 0-8 0,-2 4-2 15,-4 3-3-15,-3 0-4 0,-2 0-4 16,-1-2-2-16,-3 3-19 0,-3 4-32 0,-3-2-47 15,-1-2-68-15,2-5-107 0,-1-2-23 0,-1-3-112 16,0-8-38-16,3-3-289 0,4-9-253 0</inkml:trace>
  <inkml:trace contextRef="#ctx0" brushRef="#br0" timeOffset="6086.57">21362 2991 750 0,'0'0'700'16,"13"-6"-203"-16,-13 6-100 0,0 0-83 0,0 0-89 15,0 0-35-15,0 0-46 16,0 0-21-16,9 6-39 0,-9-6-29 0,0 0-90 16,-4 11-55-16,4-11-84 0,-5 14-95 0,5-14-72 15,-4 19-427-15,4-19-288 0</inkml:trace>
  <inkml:trace contextRef="#ctx0" brushRef="#br0" timeOffset="6219.57">21476 3311 472 0,'3'11'858'15,"-3"1"-260"-15,0 0-131 0,-3 1-108 0,-2 2-95 16,1-1-45-16,-2 5-51 0,-2-1-26 0,-1-1-34 16,0 2-17-16,-1 0-27 0,-2 2-21 0,3 0-68 15,-2 4-80-15,-2 3-121 16,1-2-120-16,-4-1-133 0,3 1-315 0,-5-2-338 16</inkml:trace>
  <inkml:trace contextRef="#ctx0" brushRef="#br0" timeOffset="6736.57">22746 3057 904 0,'1'-11'831'0,"2"2"-178"15,-3 9-177-15,2-16-109 0,-2 16-96 0,2-11-60 16,-2 11-56-16,0 0-31 0,0 0-28 0,0 0-5 15,0 0-14-15,-2 10 2 0,0 8-21 0,-2 8-5 16,-1 10-16-16,-1 1-4 0,0 6-18 0,1 1 2 16,-1-1-44-16,-2 2-55 0,3-2-44 0,1-2-80 15,-1-2-32-15,2-3-52 0,2-7-77 16,0-4-85-16,0-7-365 0,2-2-380 16</inkml:trace>
  <inkml:trace contextRef="#ctx0" brushRef="#br0" timeOffset="6870.57">22893 2836 786 0,'0'-20'629'0,"0"4"-179"0,-4 2-129 0,2 3-108 15,-2 0-72-15,4 11-46 0,-12-11-34 0,12 11-23 16,0 0-34-16,-20 0-30 0,20 0-53 0,-14 14-65 16,7-4-97-16,4 1-57 0,0 3-264 0,4 0-80 15</inkml:trace>
  <inkml:trace contextRef="#ctx0" brushRef="#br0" timeOffset="7053.57">23208 2921 580 0,'0'0'859'0,"21"4"-241"0,-21-4-134 0,18 2-142 16,-18-2-71-16,12 7-58 0,-12-7-36 0,4 11-25 16,-4-11-24-16,-2 18-27 0,0-1-15 0,-2 3-15 15,0 4-15-15,-2 5-13 0,-2 4-7 0,0 2-31 16,2 1-50-16,-2 1-43 0,2 0-63 0,-2-1-44 15,3 0-53-15,1-2-29 0,2-4-55 16,-1-5-19-16,2-1-404 0,1-6-279 16</inkml:trace>
  <inkml:trace contextRef="#ctx0" brushRef="#br0" timeOffset="7203.57">23135 3416 83 0,'-5'-16'718'0,"-2"-3"-136"0,2 0-152 15,-1 4-69-15,-1 0-90 0,2 2-44 0,0 3-66 16,3-2-9-16,2 12-33 0,-7-16-11 0,7 16-36 15,0-14 1-15,0 14-32 0,5-14 3 0,2 7-35 16,4-1-11-16,7-2-86 0,1 1-19 0,8-3-61 16,4 0-54-16,2-1-66 0,-1 0-34 0,1-3-41 15,3 1-185-15,-1-1-49 0</inkml:trace>
  <inkml:trace contextRef="#ctx0" brushRef="#br0" timeOffset="7387.57">23659 2905 450 0,'12'-14'645'0,"-5"1"-73"16,1 1-82-16,-3 2-48 0,-1 1-73 0,-4 9-27 15,8-13-33-15,-8 13-17 0,5-9-76 0,-5 9-20 16,0 0-59-16,0 0-5 0,0 0-52 0,0 0 9 16,0 0-36-16,-3 21 9 0,-1-5-36 0,-1 7-1 15,1 2 1-15,2 3-8 0,-2 6-12 0,0 4-30 16,0-1-47-16,2 2-47 0,-2 1-26 0,1 0-57 16,-2-1-54-16,4-2-79 0,0-2-45 15,0-6-38-15,2-5 22 0,0-4-391 16,-1-8-321-16</inkml:trace>
  <inkml:trace contextRef="#ctx0" brushRef="#br0" timeOffset="7519.57">23654 3334 406 0,'-4'-13'729'0,"-1"1"-146"0,-1-2-103 0,-3 1-97 15,1 1-95-15,2 1-52 0,-1 2-14 0,0 0-18 16,2 2-24-16,5 7-22 0,-10-14-42 0,10 14-15 16,-3-11-35-16,3 11-28 0,5-15-42 0,1 6-44 15,8-1-39-15,4-3-74 0,5 0-65 0,7-2-77 16,0 0-104-16,5-3-22 0,1 1-322 0,7-6-277 15</inkml:trace>
  <inkml:trace contextRef="#ctx0" brushRef="#br0" timeOffset="7703.58">24190 2637 1005 0,'0'0'740'0,"-4"-17"-130"0,4 17-181 16,-9-14-106-16,9 14-68 0,-13-6-47 0,13 6-45 15,0 0-27-15,-21 9 0 0,13 1 11 0,-1 6 10 16,4 4 11-16,1 3 23 0,4 5-28 0,4 7 22 15,1 2-47-15,5 4-3 0,0 0-45 0,7 10-12 16,-2 2-29-16,2 2-62 0,-4 1-96 0,-4-3-94 16,-7-5-79-16,-4 3-141 0,-10 7-166 15,-8-1-542-15,-11-3-879 0</inkml:trace>
  <inkml:trace contextRef="#ctx0" brushRef="#br0" timeOffset="9037.96">16354 4712 725 0,'0'-10'551'16,"0"10"-150"-16,-3-18-98 0,3 18-73 0,-6-17-53 15,6 17-49-15,-12-15-29 0,5 9-12 0,7 6-57 16,-21-8 29-16,21 8 15 0,-24 0-8 0,6 4-9 16,-4 3-7-16,3 1-7 0,-8 6-16 0,3 1 1 15,1 2-5-15,1 4-35 0,3-3 30 0,5 0-33 16,1 0 32-16,5 1-31 0,2 1 19 0,5-3-27 16,2 0 31-16,3 2-22 0,5-1 35 0,1 1-34 15,7-1 31-15,3-1-33 0,2 0 32 0,1-2-33 16,-3-4 34-16,1-1-36 0,-2-1 32 15,0 3-30-15,-4-3 32 0,1-2-31 16,-6 1 26-16,-1 1-32 0,-3-1 43 0,1 1-30 16,-5 1 41-16,-2-10-21 0,-2 24 35 0,-2-11-9 15,-6 6 28-15,1-1-11 0,-4 0 5 0,0 1-7 16,0 1-4-16,-2-2-5 0,3 0-14 0,0-1-3 16,3 0-7-16,0-1-8 0,2-2 47 0,1 0-59 15,4 0 44-15,-1-2-61 0,3 0 31 0,3-1-90 16,0 3 11-16,5-2-90 0,4 2-38 0,3 1-107 15,-2-4-81-15,3 2-412 0,1-3-333 16</inkml:trace>
  <inkml:trace contextRef="#ctx0" brushRef="#br0" timeOffset="11006.24">12879 873 261 0,'0'0'666'0,"0"0"-199"0,0 0-143 0,0 0-98 16,0 0-56-16,0 0-32 0,0 0-21 16,8 11-28-16,-8 2-18 0,0 11-18 0,1 5-10 15,-1 8-6-15,0 4-9 0,-1 3-4 0,1 3 11 16,-3-2-10-16,2 2 1 0,-3-2-20 0,2-3 1 15,-1-1-7-15,0-3 9 0,0-4-16 0,0-8 9 16,0-2-10-16,2-5 17 0,-1-3-11 0,-1-3 17 16,3-13-4-16,-4 13 11 0,4-13 18 15,0 0-19-15,0 0 2 0,-12-9-4 0,8-2 24 16,1-9 6-16,-1-6 5 0,-1-9-8 0,4-5 3 16,-1-6 8-16,2-5-14 0,2-16-11 0,4-3 39 15,1 1-32-15,2 3 11 0,5 5 9 16,1 6 2-16,-2 14-12 0,0 6-3 0,0 3-15 15,-1 6-11-15,-1 8-6 0,1 2-4 0,1 9 10 16,-13 7 2-16,29 0 6 0,-10 9 15 0,6 8 31 16,-3 7-54-16,3 5 38 0,2 9-47 0,-3 6 36 15,-1 2-43-15,-3 3-2 0,-2 0-1 0,-2 1-11 16,-7-7-24-16,1-2-29 0,-4 0-17 0,-2-1-53 16,-1-1-82-16,-3-5-11 0,-2-4-43 0,-2-4-39 15,-1-4-78-15,-1-3-322 0,0-5-234 0</inkml:trace>
  <inkml:trace contextRef="#ctx0" brushRef="#br0" timeOffset="11438.24">13056 1198 395 0,'0'0'435'0,"-12"-10"-139"0,12 10-56 16,-13-4-63-16,13 4-41 0,0 0-30 0,0 0-16 15,0 0-30-15,0 0-7 0,0 0-21 0,0 0-6 16,1 10-8-16,12-7-11 0,4 1-7 0,6 1-7 15,0-1-7-15,5-1-6 0,0 1-3 0,0-1 0 16,0 0-11-16,-2 1 18 0,1 0 6 0,-4 0-3 16,-5-2 7-16,-2 0 2 0,-2 1 11 0,-14-3 23 15,22 3 16-15,-22-3 23 0,17 1 16 0,-17-1 36 16,0 0-4-16,19-4-10 0,-19 4-28 16,12-11-10-16,-5 2-12 0,1-3-23 15,-1-4-10-15,1-3 36 0,0-5-52 0,1-5-1 16,0-5-4-16,1-2-3 0,-3-5-1 0,0-3-3 15,-1-3-4-15,2-10 2 0,-4 10 12 0,-2 0-4 16,1 5 23-16,-1 6 41 0,0 8 31 0,-2 5 27 16,0 4-12-16,-2 3-18 0,-1 5-12 0,-1 1-17 15,4 10-13-15,-10-8-12 0,10 8-9 0,-15 10-12 16,4 7 8-16,-3 8-10 0,1 6 0 0,0 6 28 16,2 3-40-16,-1 14 31 0,2 1-36 0,2 1-1 15,3-7 0-15,3-2 2 0,0 0-1 16,4-1-3-16,-1-2-23 0,5-5-28 0,0-1-75 15,3-5-40-15,3-5-8 0,2-4-8 0,2-8-52 16,0-5-34-16,5-6-22 0,2-3-1 0,4-7-263 16,5-6-68-16</inkml:trace>
  <inkml:trace contextRef="#ctx0" brushRef="#br0" timeOffset="11738.24">13853 1052 215 0,'4'-10'507'0,"-4"10"-178"0,0-16-34 0,0 16-49 15,-6-9-60-15,6 9-32 0,0 0-15 16,-19-1-11-16,19 1-25 0,-25 11-11 0,11 0-18 0,-2 2-10 15,3 1-15-15,-2 3-13 0,3 2-6 0,2 0-5 16,0 1-4-16,3-1 8 0,2 0-14 16,4-2 9-16,1-3-8 0,0-1-1 0,5 1-16 15,1-3 5-15,3 1-4 0,1-7 11 0,1 1-11 16,-11-6 9-16,28 1-13 0,-12-3 11 0,4-5-15 16,-1 0 1-16,2-4 2 0,-4-2 10 0,1-2 1 15,-3-1 6-15,-1-2 5 0,-5-1 8 0,0-2-14 16,-2 1 8-16,-5 4 4 0,-1 1 7 0,-2 1-2 15,-4 3-6-15,0 2-8 0,-5 2 36 0,-4 3-54 16,14 4 5-16,-35 2-3 0,15 6-18 16,-3 1-21-16,-4 3-25 0,7-1-16 0,3 3-18 15,-1 0-13-15,6-2-21 0,3 0-29 0,5-4-15 16,4-8-106-16,-2 13 141 0,2-13-87 16,17 5 93-16,-17-5-83 0,30-4-109 0,-5-3 260 15</inkml:trace>
  <inkml:trace contextRef="#ctx0" brushRef="#br0" timeOffset="12572.24">14139 994 399 0,'19'-9'295'0,"-8"1"23"0,-11 8-50 16,17-8-39-16,-17 8-50 0,0 0-25 0,0 0-18 16,11 6-18-16,-11-6-14 0,-4 21-22 0,-3-2-7 15,-2 3-6-15,0 6-15 0,0 1-6 0,-2 3 4 16,3 2-26-16,3 2 7 0,-2 2-23 0,3 0 17 16,2 1-27-16,2 0 7 0,2-2-30 15,0-1 5-15,3 0-49 0,1-6 29 16,1 2-55-16,-2-7 1 0,2-2-2 0,-2-4 4 15,1 0 8-15,-1-5 6 0,-3-3 24 0,-2-11-10 16,3 14 20-16,-3-14 31 0,0 0 20 0,0 0 25 16,0 0 16-16,0 0 20 0,-8-8 39 0,2-4-29 15,-1-5 20-15,-1-5-11 0,0-2 22 0,-1-4 4 16,1-4-26-16,1 1-5 0,1 0-3 0,3 3-13 16,1 2-19-16,1 0-11 0,4 0-7 0,0 0-10 15,4-5-7-15,4 4-5 0,1 1-3 16,4 2-11-16,0 1-9 0,2 4-13 0,0-2-23 0,2 4-16 15,-2 5-15-15,0-2-14 0,0 3 7 0,0 0 2 16,0 3-5-16,1-1-58 0,-4 1 91 16,-1 2-56-16,0 0 90 0,-3 2-49 0,-11 4 71 15,17-7-49-15,-17 7 75 0,12-4-33 16,-12 4 57-16,0 0 1 0,0 0 16 0,13 4-15 16,-13-4 5-16,0 11-3 0,0-11-4 0,-4 17-5 15,-1-3-8-15,0 1 4 0,-3 3-12 0,1 1 2 16,-1-1-18-16,1 4 17 0,1-3-21 0,1 0 13 15,-1-3-17-15,3 1 14 0,3-2-1 0,0-1-9 16,1-3 5-16,3 0-4 0,1-1-8 0,3-1 1 16,1-4-18-16,5-1-13 0,-14-4 27 0,29 0-25 15,-7-6 27-15,-3-1-26 0,3-3 7 0,2-4 6 16,-7 1 5-16,2-2 14 0,-6-3 20 16,1 1 11-16,-4-3 0 0,-2 2 24 0,-6 2 9 15,0 1-4-15,-5 1 2 0,-2 0-8 0,-3 2-8 16,-6-1-12-16,-1 4-5 0,-3 2-11 0,1 3-4 15,-1 2-7-15,18 2-11 0,-30 0-22 0,30 0-48 16,-28 2-27-16,28-2-36 0,-17 4 0 16,17-4-11-16,0 0-49 0,0 0-100 0,0 0 128 15,0 0-92-15,0 0 120 0,18-6-78 0,1 0 55 16,3-2-32-16,1-1 64 0,7 1 13 0,-1 0 169 16,-3 1-88-16,-1 1 206 0,-2 2-132 0,1 0 127 15,-7 2-112-15,-17 2 110 0,29 2-96 16,-29-2 55-16,24 5-50 0,-13 0 42 0,-1 2-31 15,-4 1 18-15,2 0-13 0,-3 1-21 0,0 3-8 16,-1 1-15-16,1-1-7 0,-1 2-10 0,-2 1-5 16,0-2 2-16,0 1-8 0,1-2-17 0,-3 0 1 15,1 1 6-15,2-3-2 0,-3-10-2 0,0 15 1 16,0-15 7-16,0 12 55 0,0-12 8 0,0 0 57 16,0 11 44-16,0-11 16 0,0 0-4 0,0 0-17 15,0 0-19-15,-8-13-18 16,5 4-17-16,1-2-20 0,-2-1-20 0,3-2-17 0,-2-2-14 15,2 1-11-15,2-4-26 0,3-1-7 0,1-3-112 16,3 1-56-16,1 1-120 0,5-4-36 16,3 1-135-16,-2 2-370 0,4-1-397 0</inkml:trace>
  <inkml:trace contextRef="#ctx0" brushRef="#br0" timeOffset="13339.24">15337 860 381 0,'0'-14'463'0,"-1"-2"-136"0,2 1-60 16,0 1-66-16,-1 0-23 0,1 2 20 0,-1 0-13 16,0 12 49-16,2-17-28 0,-2 17-37 0,1-12-15 15,-1 12-21-15,0 0-19 0,1-11-10 16,-1 11-7-16,0 0-14 0,2 12-15 0,-2 0 23 15,0 7-53-15,-2 5 32 0,2 3-54 0,-1 3 25 16,-2 9-62-16,1 0-20 0,-2 1-21 16,1-3-46-16,0 1-44 0,-1-5-3 0,1-4-29 15,1-3 37-15,2-2-50 0,0-5-20 0,-1-4-26 16,2-3 5-16,-1-12-59 0,0 15 112 0,0-15-65 16,0 0 92-16,0 0-10 0,0 0 158 0,0 0-43 15,0 0 170-15,2-17-89 0,-2 2 139 0,-1-4-100 16,0-5 85-16,0-1-67 0,-2 2 44 0,2-2-18 15,1 1 16-15,0 4-12 0,2 1-20 0,1-2-16 16,2 2-16-16,1-1-16 0,3 3-7 16,2 1-9-16,2 1-2 0,2 1-13 0,4 1-6 15,0 2-1-15,1 1 4 0,1 2-3 0,2 4-2 16,-1-2 44-16,-3 4-56 0,-1 1 1 0,-2 3-1 16,1 2 1-16,-3 1 8 0,-2 4 4 15,-1 2 3-15,-5 3 6 0,-2 2 19 0,-2 3 18 16,-4 4 9-16,-2 0 2 0,-3 6 7 0,-3 1 2 15,1-2-4-15,0 1 15 0,-4 0-32 0,4-2-7 16,1-3-4-16,2-1-11 0,1-4 0 0,0-1-7 16,1-2-14-16,4-2 8 0,1-3-11 0,2 1 10 15,3-3-4-15,3-2 12 0,4-2-7 0,3-2 2 16,4-3-1-16,4-4-1 0,7-4-9 16,1-3-4-16,0-4 2 0,-3-3-2 0,0-1-3 15,-3-5 1-15,-2-2-2 0,-5-2-5 0,-2-2 1 16,-4 0 2-16,-3 0-2 0,-5 5 0 0,-2 3 0 15,-6-1 0-15,-3 3 0 0,-4 3-10 0,-2 0 28 16,-2 5-38-16,-7 3 16 0,0 1-69 0,-3 5-47 16,-1 2-21-16,-1 2-15 0,1 1-55 0,2 2 46 15,0 3-179-15,2 1 91 0,0-1-325 0,8 0-112 16</inkml:trace>
  <inkml:trace contextRef="#ctx0" brushRef="#br0" timeOffset="13722.24">16154 811 545 0,'0'0'592'0,"17"-1"-155"15,-17 1-117-15,9 7-60 0,-9-7-45 0,5 17-32 16,-8-5-29-16,1 5-28 0,-3 4-22 0,0 1-20 16,-3 0-17-16,3 3-7 0,-4-1-12 0,4 0-15 15,-2-2-2-15,2 0-7 0,0-2-9 0,0-4-8 16,2-1-9-16,0-2-11 0,0-3-2 0,3-10 1 15,-3 15 1-15,3-15-12 0,0 0-4 0,0 0 6 16,0 0 10-16,0 0 1 16,-11-12 10-16,11 0 8 0,-1-7-3 0,-1-5 4 15,2-6-1-15,2-7 2 0,0-6 8 0,2-3 14 16,2 0 10-16,3-9 23 0,3 12 8 0,-2 3 12 16,2 5-6-16,2 3-10 0,-4 6-13 0,1 4-6 15,0 5-14-15,-2 3-13 0,2 4-6 0,1 5 0 16,-12 5-2-16,23 1 4 0,-8 8-3 0,3 5 11 15,0 7 3-15,1 4-8 0,-1 5-1 0,-1 2-3 16,-4 5-2-16,-2 1 35 0,-2 2-45 0,1 3-21 16,-6-3-17-16,-2 1-21 0,1-3-44 0,-4-2-73 15,-2-1-27-15,-1-9-38 0,-1-1-11 0,0-3-17 16,-1-5-41-16,-1-5-93 0,2-1-176 16,5-11-100-16</inkml:trace>
  <inkml:trace contextRef="#ctx0" brushRef="#br0" timeOffset="13874.24">16271 1042 174 0,'-11'-17'542'0,"1"-1"-168"0,-1 1-66 16,2 2-73-16,0 2-32 0,0 2-2 0,4 2-26 16,-2 1-20-16,1 1-6 0,6 7-32 0,-7-11-38 15,7 11-17-15,-2-10-16 0,2 10-17 0,5-10-22 16,-5 10-37-16,17-11-35 0,-3 3-16 0,4 2-19 16,2 1-54-16,2 0-144 0,2 0 90 0,2 0-106 15,1 1-160-15,-1-1 88 0</inkml:trace>
  <inkml:trace contextRef="#ctx0" brushRef="#br0" timeOffset="14274.24">16719 613 158 0,'0'0'281'0,"6"-10"-101"0,-6 10-42 15,9-6-32-15,-9 6-26 0,12-6-13 0,-12 6-18 16,14-4-10-16,-14 4-7 0,17-2-1 0,-17 2-10 15,18 0-11-15,-18 0-11 0,18 0-14 0,-18 0-11 16,19 1-3-16,-19-1 6 0,0 0-2 16,21 0 15-16,-21 0 4 0,0 0 39 0,16-1 28 15,-16 1 26-15,0 0 20 0,0 0 21 0,6-8 38 16,-6 8-55-16,0 0 43 0,-6-12-29 0,6 12 44 16,-10-13 27-16,10 13-3 0,-10-12-6 0,10 12 8 15,-11-10-8-15,11 10-14 0,-11-10-12 0,11 10-20 16,-8-8-30-16,8 8-23 0,0 0-22 0,-10-6-10 15,10 6-11-15,-8 7-16 0,2 5-14 16,0 5 10-16,-2 6-3 0,0 8-2 0,-1 5-3 16,2 3-6-16,-2 5-1 0,-4 10 3 0,4 0-7 15,-1 3 3-15,-2-3-2 0,6-11 0 0,-2 1 9 16,0-4-41-16,2-1-28 0,0-5-6 16,2-8-28-16,0-2-48 0,1-7-78 0,1-5-26 15,2-12 23-15,0 15-56 0,0-15-22 0,0 0-12 16,9-6-52-16,-1-6-204 0,2-7-77 0</inkml:trace>
  <inkml:trace contextRef="#ctx0" brushRef="#br0" timeOffset="14523.24">16776 509 105 0,'-6'-23'590'0,"-2"3"-184"0,1 0-86 0,0 2-80 16,0 5-32-16,1-1-17 0,1 5-2 0,1-1-30 16,4 10-37-16,-5-13-32 0,5 13-23 15,0 0-5-15,0 0-22 0,2-10-9 16,-2 10-4-16,17 4-6 0,-4 3-3 0,6 4 12 15,4 4-19-15,3 2 5 0,-1 5-11 0,2-2 11 16,-2 1-8-16,-1 3-2 0,0 1-1 0,-5 1 7 16,-2 3-2-16,-2-4-10 0,-3 7 1 15,-5 0 1-15,-3 1 2 0,-5-1-11 0,-4 3 6 0,-4-1 10 16,-2 3 0-16,-5-2 2 0,0 0-3 0,-3-1-2 16,0-3-3-16,0-1 2 0,0-1 6 0,2-4-20 15,1-3-28-15,4-5-41 0,3-2-61 0,1-2-40 16,5-4-93-16,3-9-112 0,0 0-184 0,0 0-86 15</inkml:trace>
  <inkml:trace contextRef="#ctx0" brushRef="#br0" timeOffset="14974.24">17299 617 792 0,'5'-8'764'0,"-5"8"-222"0,6-13-94 0,-6 13-137 15,4-10-52-15,-4 10-65 0,0 0-26 0,0 0-50 16,0 0-10-16,0 0-34 0,0 0-1 0,-1 15-11 15,0 1-13-15,-1 3-13 0,0 5-21 0,4 2-39 16,-2 0-37-16,0 2-42 0,2 1-53 0,-1-2-36 16,3 0-4-16,0-2 7 0,1-1 10 0,-2-4 13 15,1-3-77-15,0-4 91 0,-1-1-98 0,-3-12 127 16,6 11-100-16,-6-11 138 0,0 0-85 16,0 0 131-16,10-7-69 0,-10 7 178 0,0-22-91 15,-1 3 125-15,-3-6-91 0,-2-10 84 0,1-2-8 16,-4-3-3-16,0-4 9 0,-1-9 14 0,-1 10 16 15,4-4 34-15,-2 8 40 0,0-1 43 0,1 3-52 16,1 5 24-16,0 7-57 0,3 2 26 16,-1 3-59-16,3 5 18 0,-1 3-70 0,0 2 21 15,3 10-62-15,-1-14 33 0,1 14-53 0,0 0 43 16,12-6-50-16,-12 6 35 0,32 10-47 0,-11 0 43 16,5 2-48-16,3 3 8 0,1 3-4 0,-2 1 2 15,3 0 3-15,-3 3 1 0,-1 0-11 16,-3 1 16-16,0 3-10 0,-3-2 29 0,-3 2-11 15,-3 0-5-15,-6 2 9 0,-1-3 9 0,-7 1 11 16,-1 1 4-16,-4 6-2 0,-5 1-7 0,-2-1-6 16,-5 0-3-16,0 2-8 0,-5-3-14 0,-5 7-53 15,4-6-70-15,-9 2-117 0,7-5-86 0,-3-1-106 16,-9 0-483-16,10-5-564 0</inkml:trace>
  <inkml:trace contextRef="#ctx0" brushRef="#br0" timeOffset="15440.24">18380 437 187 0,'-3'-16'1062'0,"3"5"-385"15,-1-2-106-15,-2 3-193 0,3 10-65 0,-1-15-113 16,1 15-7-16,-3-11-92 0,3 11 7 0,0 0-56 16,0 0 23-16,0 0-52 0,-5 12 34 0,4 7-49 15,0 6 1-15,1 4 3 0,0 10-2 16,0 2 5-16,1 4-58 0,-1 4-18 0,0 1-113 15,0 1-67-15,-1 1-11 0,-1-2-87 0,0-1 53 16,-2-2-134-16,3-6-234 0,-4-4-181 0</inkml:trace>
  <inkml:trace contextRef="#ctx0" brushRef="#br0" timeOffset="16174.27">18243 866 48 0,'-4'-15'625'15,"1"0"-226"-15,1 2-100 0,0 1-75 0,0 1-52 16,2 1-35-16,2 0-29 0,2 0-20 16,3-1-20-16,3 0-12 0,1 1-12 0,6 2-9 15,4-1-4-15,2 0-9 0,1 3-12 0,8-2-3 16,-4 4-1-16,0 0-6 0,3 1-8 0,-3 1-8 16,-1-2-3-16,0 1-6 0,-2 2-4 0,-3 0 6 15,-5 0-4-15,-17 1 3 0,29-2 14 16,-29 2-4-16,22 0 14 0,-22 0 14 0,0 0 10 15,23-1 10-15,-23 1-6 0,0 0 8 0,0 0-1 16,18-1-5-16,-18 1 6 0,0 0-4 0,0 0-7 16,0 0-1-16,0 0 2 0,15-2-2 0,-15 2-3 15,0 0-1-15,0 0-1 0,0 0 2 0,0 0 4 16,0 0 13-16,0 0 10 0,12-4 8 16,-12 4 8-16,0 0-12 0,0 0 20 0,0 0 0 15,0 0 14-15,0 0 12 0,0 0 5 0,0 0 4 16,0 0-2-16,0 0-4 0,0 0-8 0,0 0-13 15,0 0-15-15,0 0-8 0,0 0-19 0,0 0-18 16,0 0-4-16,5 7-3 0,-5-7-4 0,-4 16 1 16,3-1 1-16,-3 2-6 0,0 5 0 0,0 1-1 15,-1 0-2-15,2 4-2 0,2-2-5 0,-3 0-6 16,3-2-2-16,2 1-16 0,2-5-6 16,-1 0-3-16,1-3-4 0,1-1-2 0,0-4-8 15,1-1-14-15,0-1 1 0,-5-9-9 16,15 8-5-16,-15-8 1 0,21-4 6 0,-7-2 11 15,0-5 13-15,4-2 11 0,-1-6 7 0,0-5 15 16,0 1-2-16,-2-4 17 0,0 2 7 0,-3 2 26 16,0 2 7-16,-4 5 23 0,-1 3 22 0,-2 3 12 15,-1-1-8-15,-4 11-20 0,6-11-11 0,-6 11-14 16,0 0-12-16,0 0-5 0,0 0 29 0,3 11-46 16,-3-11 36-16,-1 22-48 0,1-8 39 0,0-2-45 15,1 5 40-15,0-3-45 0,3 1 37 16,0 0-45-16,1-2 43 0,3 1-47 0,1-6 39 0,1 1-36 15,1-3 38-15,2-2-30 0,-13-4 31 0,31-1-43 16,-12-3 44-16,3-5-41 0,-1-1 44 16,1-5-29-16,1-5 53 0,-1-1-40 0,-3-4 18 15,-1-1-5-15,-4-3 0 0,0-1-6 16,-4 0 8-16,-2 1-9 0,-4 5 30 0,-3 5 9 16,-2 1-9-16,-7-2-17 0,-2 4-18 0,-8 2-14 15,-1 4-17-15,-7 4-19 0,-3 2-6 0,-1 3-24 16,-1 2-35-16,-7 3-44 0,5 5-62 0,0 0-2 15,2 5-45-15,3 0-27 0,4 0-134 0,9 0-292 16,3-6-241-16</inkml:trace>
  <inkml:trace contextRef="#ctx0" brushRef="#br0" timeOffset="16507.24">19560 615 594 0,'0'0'474'0,"0"0"-102"15,0 0-126-15,0 0-25 0,0 0-38 16,-8 11-3-16,-6 0-15 0,-1 3-25 0,-4 4-31 16,-1 0-23-16,-1 5-16 0,0 1-14 0,2 1-11 15,1 1-9-15,4 0-8 0,2 0 3 0,5-2-5 16,2 0-15-16,2-2 0 0,5-3-3 0,1-3-7 16,4 2-6-16,6-5-5 0,2-1-30 0,2-5-6 15,2-2 8-15,3-4 2 0,2-3 7 16,3-3 4-16,0-5 9 0,1-2 17 0,0-4 32 15,-1 0 33-15,-4-4 33 0,-3-2-22 0,-3-3 5 16,-3-1-6-16,-5-2-2 0,-4 4-8 0,-2-1-5 16,-5 3-5-16,-3 0-4 0,-3 2-11 0,-4 2-16 15,-2 2-13-15,-8 0-6 0,2 5-22 0,-4 3-9 16,0 1-50-16,-3 3-42 0,2 3-38 0,-2 1-45 16,5 3-8-16,-4 0-56 0,1 3-156 0,1 0-219 15,2 2-171-15</inkml:trace>
  <inkml:trace contextRef="#ctx0" brushRef="#br0" timeOffset="17124.24">19959 540 588 0,'0'0'646'0,"-5"-9"-175"0,5 9-115 15,0 0-76-15,-4-9-57 0,4 9-69 0,0 0-34 16,0 0-24-16,0 0-21 0,-11 8-10 0,7 3-13 15,-3 8-12-15,1 2-5 0,1 4-8 0,-3 9-3 16,2-1 33-16,1 4-49 0,-2-1 33 16,2 2-43-16,1-2 9 0,1 0-89 0,0-2-59 15,0-8-16-15,1 0-10 0,2-2-103 0,-1-5 56 16,-1-4-114-16,2-4 92 0,0-11-279 0,0 14 8 16</inkml:trace>
  <inkml:trace contextRef="#ctx0" brushRef="#br0" timeOffset="17374.24">19858 551 244 0,'-3'-29'575'0,"1"5"-177"16,-3 1-50-16,4 7-30 0,-2-1-81 0,2 5 28 0,1-1-80 15,0 13-19-15,-4-16-73 0,4 16 20 0,1-11-64 16,-1 11 27-16,0 0-48 0,0 0 34 16,26 2-50-16,-7 6 0 0,0 2-1 0,12 2-2 15,0 4 2-15,2 2 4 0,1 1 2 0,11 4-9 16,-4 4 4-16,-2 0-2 0,-1 1-3 0,-9-5 0 15,-2 4-1-15,-4-2-1 0,-1 1 1 0,-7 2 3 16,-2 0 4-16,-7-4 25 0,-3 3 19 0,-7 0 12 16,-5 2 3-16,-6-1 32 0,-6 0-47 0,-3-1 24 15,-4-1-54-15,-9 3 32 0,-4-1-49 0,0-3 29 16,0-1-60-16,5-7-50 0,-2-1-98 0,3 1-68 16,1-3-26-16,2-1-78 0,0-1-135 15,4-1-221-15,5-7-222 0</inkml:trace>
  <inkml:trace contextRef="#ctx0" brushRef="#br0" timeOffset="19126.24">20684 584 404 0,'1'-11'489'0,"-1"11"-117"15,3-17-68-15,-3 17-39 0,1-15-9 0,-1 15-33 16,2-11-14-16,-2 11-35 16,0 0-37-16,1-11-13 0,-1 11-16 0,0 0-13 15,0 0-3-15,-1 16-9 0,1 0-16 0,-3 6-12 0,0 3 35 16,1 8-63-16,-3 2 29 0,2 2-43 16,0 2 29-16,-1 3-40 0,-1-4 34 0,2 1-41 15,-1 0 26-15,-1-4-46 0,1-1 13 0,3-7-96 16,-2-2-58-16,1-2-23 0,2-6-20 0,-1-2-74 15,1-3 86-15,0-12-114 0,0 14 111 0,0-14-87 16,0 0 125-16,0 0-55 0,3-8 127 0,-1-4-51 16,-1-7 192-16,-1-6-85 0,-3-4 145 0,1-11-86 15,-1-4 115-15,-2-4-94 0,1-1 80 0,2 2 3 16,-1 1 3-16,-1 2 14 0,2 4 22 0,1 11 36 16,-1 3 47-16,1 3-83 0,1 5 3 0,-1 4-69 15,-1 1 12-15,2 13-62 0,3-16 20 16,-3 16-43-16,0 0 24 0,0 0-42 15,15 3-3-15,-3 5 2 0,3 5 1 0,-2 1-5 16,9 5 1-16,-3-2-3 0,4 2-2 0,0-2 34 16,1-1-61-16,-2 1 29 0,-4-6-51 0,2-1 13 15,0-1-53-15,-1-4-3 0,-3-1 18 0,-16-4 16 16,30 0 11-16,-14-6 7 0,-1 2 13 0,1-8 1 16,-3 1 11-16,-3-4 8 0,0-4 21 0,-2 1 5 15,-4-4 9-15,2 2 19 0,-6 1 23 0,1 6 41 16,-2-2-37-16,1 4 25 0,-5-2-54 0,0 4 24 15,-1 2-52-15,6 7 33 0,-17-5-44 0,17 5 33 16,-28 3-45-16,10 5 3 0,-1 1-1 16,2 2 8-16,1 2-5 0,0-1-8 0,3 3-7 15,3-1-19-15,4-2-26 0,1 0-34 0,2-1-17 16,3-11-14-16,-1 18 8 0,1-18 9 0,7 13 12 16,-7-13 14-16,16 8 17 0,-16-8 14 15,24-2 7-15,-10-3 11 0,4-2 5 0,0-3 10 16,0-2 14-16,0 0 16 0,0-2 2 0,-3-2 12 15,2 1 42-15,-3 0 17 0,-1 2 6 16,-2 5-3-16,-3 0-7 0,-2 1-8 0,-6 7-11 16,11-6-9-16,-11 6 0 0,0 0 0 0,8 6-6 15,-5 4-9-15,-3 3-3 0,0 6-8 0,-3 6 5 16,2 3-14-16,-3 7 26 0,0 2-39 0,1 2 31 16,0 1-41-16,0 0 32 0,2-1-43 0,4-1 19 15,-2-1-93-15,4-4-18 0,1 1-70 0,2-5-12 16,4-3 6-16,-1-7 9 0,3-4-25 0,4-2-135 15,1-6 129-15,3-4-78 0,1-3 120 0,1-3-65 16,3-4 96-16,0-4-51 0,1-3 130 16,-1-4-49-16,-4-3 29 0,-3-4 188 0,-2-3-102 15,-1-2 170-15,-4 0-86 0,-4-1 116 0,-2 1-28 16,-3 5 8-16,-1 2 6 0,-3 3 41 0,-3 4-5 16,1 0-31-16,-3 4-41 0,-4 0-27 0,1 5-21 15,8 7-19-15,-22-6-18 0,22 6-15 16,-26 4-16-16,10 5-6 0,-2 3-10 0,4 2-4 15,-1 3 26-15,3 2-43 0,-1 6 33 0,3-4-41 16,4 1 30-16,-2 1-42 0,4-1 30 0,3 1-38 16,0-6 21-16,2 1-57 0,0-3-19 0,3-1-29 15,1-4-15-15,3-2 3 0,1-1-7 0,-9-7 13 16,20 4 3-16,-20-4 22 0,31-7-8 0,-12-3 33 16,-1-2-12-16,4-9 41 0,-2 0-8 0,-3-4 24 15,0-1 11-15,-3-2 15 0,0 2 33 16,-5 5 37-16,0 3 37 0,-3 4 26 0,0 1 2 15,-2 4-20-15,-4 9-31 0,5-12-19 0,-5 12-14 16,0 0-13-16,0 0 18 0,-1 12-42 16,-4 1 27-16,1 2-42 0,-1 4 29 0,0 0-48 15,0 3 15-15,2-1-84 0,1-4-13 0,2 2-89 16,0-4-30-16,1-1 30 0,2-2-58 0,-1 0 75 16,5-3-126-16,-7-9 116 0,15 8-100 0,-15-8 73 15,18-4-258-15,-5-2 122 0</inkml:trace>
  <inkml:trace contextRef="#ctx0" brushRef="#br0" timeOffset="19610.24">21724 661 322 0,'10'-30'330'0,"-1"2"17"0,-2 7-55 0,-2 2-19 0,1 3-22 16,-2 5-2-16,-3 0-21 15,-1 11-47-15,4-14-30 0,-4 14-47 0,0 0-23 0,0 0-12 16,0 0-15-16,-5 14-5 0,2-3-7 16,2 6-12-16,-3 5-8 0,2 1-3 0,1 4 35 15,-1 0-42-15,2 3 14 0,0-1-29 0,0 0 32 16,2 0-51-16,-1-2 33 0,-1-3-52 0,1-4 24 15,-1-1-53-15,0-5 41 0,4 0-33 0,-3-4 14 16,-1-10 8-16,0 15 6 0,0-15 10 0,0 0 43 16,0 0-2-16,0 0-45 0,0 0 5 0,6-7 4 15,-2-2 7-15,4-2 5 0,-1-2 3 0,1 2 3 16,4-3 3-16,0 1 6 0,0 0 0 0,1 2-8 16,1 2-3-16,-2 0 3 0,-1 3 4 0,3-2 3 15,-2 5-4-15,-12 3 1 0,20-2 8 16,-20 2 3-16,19 7 2 0,-10-1 3 15,2 3 6-15,-4 1-12 0,2 1 1 0,-2 1-1 16,-2 2-3-16,-1 0-2 0,-2-1-2 0,2-1 1 16,-4 2-4-16,0-2-9 0,0-2-33 0,0-10-21 15,-1 20-37-15,1-20-43 0,-3 14 25 0,3-14-138 16,0 0 79-16,-5 10-97 0,5-10 112 0,0 0-68 16,0 0 103-16,-3-16-63 0,3 16 116 0,3-24-63 15,-2 5 153-15,2-6-93 0,-1-1 181 0,2-9-92 16,2 0 133-16,0-1 13 0,-1 2-4 0,0 1-14 15,0 7 4-15,0 2 10 0,0 5 3 0,-1 2 19 16,-3 3-2-16,2 3-28 0,-1 0-36 16,1 2-33-16,-3 9-21 0,3-12-13 0,-3 12-14 15,0 0-9-15,0 0-29 0,0 0-54 0,0 0-14 16,-2 15-37-16,2-4-32 0,0 3-51 16,0 1-128-16,0 4 63 0,2 3-265 0,0 2-6 15</inkml:trace>
  <inkml:trace contextRef="#ctx0" brushRef="#br0" timeOffset="19826.24">22265 781 219 0,'5'-9'319'0,"-1"2"3"0,0-2-145 0,-4 9 62 16,6-16-24-16,-6 16-25 0,0-13-19 0,0 13-14 16,-3-10-15-16,3 10-24 0,0 0-23 0,-8-8-18 15,8 8-13-15,0 0-14 0,-16 4-15 0,9 4-7 16,-1-1 3-16,0 5-13 0,2 1-4 0,1 1-7 15,-3 5 4-15,4 1-1 0,3-3-5 16,1 2-2-16,0 0-12 0,4 1-23 0,3 0-38 16,1-2-76-16,5-3 28 0,1-3-145 0,4-2 84 15,4-4-371-15,2-3-54 0</inkml:trace>
  <inkml:trace contextRef="#ctx0" brushRef="#br0" timeOffset="20292.24">22668 726 377 0,'4'-11'190'0,"0"-1"90"15,0 1-61-15,0 3-10 0,-1-4-15 0,1 3-33 16,-4 9-1-16,1-13-2 0,-1 13 6 0,3-13-30 15,-3 13 6-15,-2-10-16 0,2 10-10 0,0 0-26 16,-5-10-10-16,5 10-6 0,0 0-4 0,-17 4-11 16,8 3-8-16,-4 2-11 0,0 6-6 0,-1 2-5 15,-3 5-3-15,3 0 36 0,-1 1-51 0,3-2 34 16,2 0-38-16,2 2 31 0,2-2-41 16,2 1 35-16,3-5-46 0,1-1 18 0,2 1-79 15,5-2-54-15,2-4-24 0,5 0-98 0,1-4 21 16,4-4-141-16,7-2-234 0,-1-3-140 0</inkml:trace>
  <inkml:trace contextRef="#ctx0" brushRef="#br0" timeOffset="20710.24">22896 684 167 0,'0'0'512'15,"-12"-7"-173"-15,12 7-76 0,-9-5-50 16,9 5-43-16,0 0-29 0,-13-6-25 0,13 6-29 15,0 0-10-15,0 0-10 0,0 0-8 0,0 0-10 16,-15 4-3-16,15-4-7 0,-4 8-7 0,4-8 5 16,-5 16 12-16,1-7-3 0,2 3 5 0,-1-1 15 15,1 1-2-15,-1 0-3 0,-1 0-8 0,3 1-7 16,-2-2-9-16,2 0-4 0,1-11-9 0,-4 19-5 16,4-19-3-16,-1 18 2 0,1-18 8 15,-1 11 33-15,1-11-30 0,0 0 17 0,2 14-2 16,-2-14-6-16,0 0-12 0,0 0-4 0,0 0-2 15,12-8-5-15,-12 8-4 0,7-17-2 0,-3 5 1 16,0-5-9-16,-3-1 0 0,2 0-3 16,-4-3-2-16,-2 0 0 0,-1-1 1 0,-1 1-7 15,-1 2 13-15,-3 2 1 0,-4 3 7 0,0 2 5 16,-1 5 10-16,0 1 6 0,-4 4-6 0,1 4-4 16,-4 2-2-16,0 6 11 0,-6 5-24 0,3 3 0 15,0 4 32-15,1 3-41 0,4 0 47 0,1 3-54 16,2 1 41-16,5-1-38 0,3 1 37 0,4-4-33 15,4 0 39-15,4-1-39 0,3 0 38 0,5 1-40 16,4-3 34-16,4-3-45 0,7-3-14 16,0-2-47-16,1-5-86 0,0-4-48 0,2-4-23 15,0-1-43-15,9-4-140 0,-1-3-274 0,-1-2-218 16</inkml:trace>
  <inkml:trace contextRef="#ctx0" brushRef="#br0" timeOffset="21376.24">23169 790 377 0,'7'-12'402'0,"-4"1"-107"0,0 0-33 16,-2 0-45-16,1 1 3 0,-2 10 16 0,0-19 17 15,0 19-18-15,-3-18-40 0,3 18-36 0,-9-13-27 16,9 13-24-16,-10-8-22 0,10 8-17 16,0 0-16-16,-26 4-7 0,16 3-12 15,-2 2-6-15,0 5-7 0,0 0-5 0,4 1-3 0,1 0-2 16,3 1-1-16,3 1 2 0,1 0-6 16,2 1-1-16,5 1 31 0,0 1-37 0,4-1 35 15,-1 1-40-15,5-2 30 0,-2-1-40 0,1-3 7 16,-2 1 36-16,-1-2-38 0,-1-3 33 0,-2 0-35 15,-1-2 34-15,-1-1-34 0,-6-7 36 0,7 13-32 16,-7-13 4-16,-1 10-4 0,1-10 6 0,-12 10 0 16,2-5 2-16,10-5-1 0,-25 6-2 0,9-4-10 15,16-2-17-15,-36-3-56 0,18 0-71 0,-3-2-17 16,2-1 1-16,-2-2-13 0,4-5-134 0,2-3 89 16,4-3-91-16,2-4 60 0,5-2-214 0,4-2 82 15</inkml:trace>
  <inkml:trace contextRef="#ctx0" brushRef="#br0" timeOffset="21511.24">23045 716 563 0,'8'-9'299'0,"-8"9"-40"0,8-13-33 16,-8 13-48-16,6-8-22 0,-6 8-10 0,0 0-13 16,0 0 3-16,0 0 0 0,3 15-6 0,-5-3-2 15,-2 3-10-15,-1 5-18 0,0 2-15 0,-2 2-9 16,-1 4-21-16,-1 2-8 0,-1 2-9 0,2-3-13 16,-1 3-20-16,1-4-38 0,2-4-60 0,1-1-42 15,2-2-38-15,2-3-86 0,1-6-101 0,1-2-212 16,3-1-96-16</inkml:trace>
  <inkml:trace contextRef="#ctx0" brushRef="#br0" timeOffset="21776.24">23653 427 345 0,'9'-14'851'0,"0"3"-228"0,-4 1-112 15,-5 10-112-15,6-14-95 0,-6 14-63 0,3-8-47 16,-3 8-30-16,0 0-32 0,0 0-33 0,-12 8-19 15,2 5-16-15,1 6-12 0,-5 6-5 0,0 9-25 16,0-1 13-16,-1 7-6 0,-4 12 8 16,2 4 15-16,-1 4 1 0,1 1-8 0,3 2 4 0,0-2-3 15,5-1-10-15,0-3-6 0,4-10-42 0,5-4 1 16,0 1-39-16,5-3-6 0,3-2-42 16,2-5-34-16,3-5-98 0,3-2-57 0,5-7-110 15,-3-8-119-15,3-1-299 0,4-7-375 0</inkml:trace>
  <inkml:trace contextRef="#ctx0" brushRef="#br0" timeOffset="22527.24">24155 580 851 0,'8'-11'671'0,"-4"1"-188"0,-4 10-96 0,6-14-101 15,-6 14-86-15,4-11-48 0,-4 11-32 0,0 0-23 16,0 0-15-16,0 0-10 0,1 14-24 16,-2 5 2-16,-4 6-12 0,-1 9-6 15,-2 3 28-15,0 2-47 0,-1 1 32 0,0 2-44 16,-2-4 33-16,1 1-39 0,-1-3 37 0,1-2-44 15,0-3 5-15,1-3 2 0,0-6 3 0,4-4 1 16,-2-3-3-16,5-4 2 0,-2-2 4 0,4-9-2 16,-5 8-3-16,5-8-1 0,0 0-2 0,-8-10 36 15,7 0-37-15,1-5 26 0,1-10-30 0,2-7 35 16,3-5-39-16,3-6 5 0,3-12 9 0,4 0 6 16,4 0 13-16,1 3 23 0,4 3-13 0,0 4 36 15,1 5-40-15,-7 11 33 0,3 2-45 16,-3 4 34-16,-1 4-46 0,-3 7 35 0,3 2-41 15,-3 3 33-15,2 5-42 0,1 3 10 16,1 4 8-16,4 4 11 0,1 3 0 0,1 5 9 16,-1 2-14-16,-3 3 19 0,0 2-15 0,2 2 29 15,-5 3-17-15,1-1-9 0,-1 4-3 0,0-2-1 16,-5 2-2-16,1-2-2 0,-5 2-11 0,1-3-5 16,-5-4-12-16,-2 0-17 0,-2-1-17 0,-1-2-26 15,-2-1-35-15,-4-1-65 0,0-2-68 0,-2-1-19 16,1-3-25-16,-6-2-126 0,1-5 63 0,0 1-293 15,-4-4-176-15</inkml:trace>
  <inkml:trace contextRef="#ctx0" brushRef="#br0" timeOffset="22694.24">24309 913 304 0,'-16'-7'548'0,"1"1"-162"0,4 0-81 0,-1 0-58 16,12 6-15-16,-16-8 5 0,16 8-37 0,-13-7-9 15,13 7-35-15,0 0-3 0,-8-10-62 0,8 10-22 16,14-8-11-16,-1 3-14 0,7-3-9 0,6 1-17 15,7-1-46-15,3 1-75 0,2-1-42 0,3 2-29 16,2 0-33-16,0-2-172 0,0 1 55 0,1 2-229 16,-2-2-62-16</inkml:trace>
  <inkml:trace contextRef="#ctx0" brushRef="#br0" timeOffset="23277.24">25153 961 285 0,'-1'-11'343'0,"1"11"-13"0,0 0-112 0,1-13 21 15,-1 13-25-15,0 0-11 0,1-10 23 0,-1 10 17 16,0 0-29-16,0 0-39 0,4-10-31 16,-4 10-8-16,0 0 15 0,0 0 3 0,0 0-13 0,0 0-4 15,-1 17-20-15,-2-6-17 0,-1 4-22 0,-2 2-13 16,0 4-14-16,-2 1-10 0,-1 2-9 16,0-2-21-16,0 0-31 0,1 1-46 0,1-2-50 15,-2-1-107-15,1-3-2 0,4-2-68 16,-1-7-60-16,5-8-99 0,-4 11-224 0,4-11-202 15</inkml:trace>
  <inkml:trace contextRef="#ctx0" brushRef="#br0" timeOffset="23878.24">25535 587 804 0,'0'0'749'16,"8"-11"-220"-16,-8 11-106 0,8-7-128 0,-8 7-66 15,0 0-57-15,0 0-24 0,0 0-36 16,6 7-11-16,-6 5-30 0,-2 6-7 0,-1 4-11 16,-1 5-10-16,-3 6-8 0,0 2-3 0,-1 3-21 15,1-2-25-15,-2 2-26 0,1-4-35 0,0-2-25 16,3-7-31-16,-1 0-23 0,2-5 21 0,-1-3-15 16,1-3 9-16,2-3 17 0,2-11 38 0,-3 13-25 15,3-13 8-15,0 0 15 0,0 0 17 0,0 0 16 16,-3-17 18-16,5 0 9 0,-1-2-4 0,0-8 16 15,3-8-10-15,0-3 16 0,1-4 12 16,4-2 43-16,1-9-35 0,3 0 47 0,4 6-32 16,-4 7 15-16,3 5 6 0,0 1 0 0,0 5-6 15,1 3 8-15,-1 3-17 0,-1 7-4 16,0 0 13-16,-2 2-4 0,2 3-1 0,-5 3-2 16,-10 8 6-16,23-5 6 0,-23 5 5 0,19 4 2 15,-8 0 6-15,-4 3 10 0,2 3 0 0,-1-1 2 16,-6 2-8-16,2 1-2 0,-4 1-6 0,0 1-8 15,-4 2 4-15,-1 4-10 0,-2-1-10 0,-1 0-4 16,-1 1-6-16,-1-2-2 0,1 1-7 0,1-1-4 16,-1-1-1-16,-1-2 0 0,5-1-4 0,0 0 1 15,2-3-4-15,-1-1 2 0,2 1-2 0,0-1 2 16,2 1 3-16,2 1-4 0,0-1 2 16,5 3 0-16,-1-1 3 0,3 2 3 0,4 0 2 15,0 2-2-15,-1-2-1 0,3 1 4 16,-2-1-5-16,0 0 5 0,-1 0-4 0,-1 0 2 15,0 0 3-15,-4-3 3 0,1 1 5 0,-3-1 2 16,-1 1 5-16,-3-2 2 0,-2 2-3 0,-2-2 0 16,-3 3-7-16,-7 1-7 0,-1-2 2 0,-4 1-4 15,-5 3 2-15,-4-5-12 0,-1 1-14 0,-3-3-25 16,1-2-37-16,-2-1-41 0,5-4-71 0,1 0-25 16,6-3-42-16,2-2-29 0,4-2-30 0,2-5-122 15,7 0-203-15,5-4-170 0</inkml:trace>
  <inkml:trace contextRef="#ctx0" brushRef="#br0" timeOffset="24044.24">26044 845 503 0,'18'0'462'0,"-18"0"-115"0,29 0-78 0,-29 0-33 16,21 7 21-16,-10-2-13 0,-4 1 2 0,1 3-61 15,-4 1-34-15,-1 2-30 0,1 0-24 0,-4 2-21 16,0 1-19-16,0 2-32 0,-2 2-87 0,0-2-79 15,0 1-36-15,-2-1-50 0,1 0-169 0,0-2-270 16,0-5-195-16</inkml:trace>
  <inkml:trace contextRef="#ctx0" brushRef="#br0" timeOffset="26162.62">26337 580 187 0,'8'-10'409'0,"3"1"-114"15,-2 0-71-15,-1 2-27 0,2 0-26 0,-10 7-31 16,13-10-5-16,-13 10-8 0,15-7 5 16,-15 7-4-16,13-8 9 0,-13 8-23 0,13-4 5 15,-13 4-15-15,0 0-6 0,18-3 13 0,-18 3 11 16,10 4 7-16,-10-4-2 0,14 13-14 0,-9-1-3 16,2 1-18-16,-1 5-15 0,-1 3-14 15,-1 2-6-15,0 2-13 0,-3 2-10 0,2-1-4 16,-3 3-3-16,0 0-10 0,-2 0 0 0,1-1-6 15,0-1 2-15,-2 0-1 0,1-3-6 0,-1-2-1 16,1-3-1-16,-1-3 0 0,2-3-4 0,0-2-1 16,-2-1-1-16,3-10 0 0,-1 14 2 0,1-14-8 15,0 0-3-15,0 0 3 0,0 0-4 16,0 0 4-16,4-9 1 0,-2-3 0 0,3-8 5 16,0-3-3-16,4-7 1 0,-2-2 2 0,4-3 1 15,2-3 2-15,1 1-2 0,3-2-6 0,4-5 9 16,-3 11-3-16,4-1 3 0,-3 5-3 0,2 3-1 15,-1 3 35-15,-1 3-40 0,-4 5 31 16,0 3-41-16,-4 3 39 0,1 4-44 0,-12 5 7 16,20-1 7-16,-20 1 14 0,23 10 4 0,-12 0 2 15,0 4 7-15,-1 2-7 0,-2 2-3 0,-2 1 1 16,0 3-1-16,-3 1-2 0,2 0 1 0,-1 2-3 16,-2 0 6-16,0-2 28 0,-2 2-62 0,0-4 26 15,0-2-61-15,-1 0 4 0,-2 0-94 16,2-1-63-16,-2-5-15 0,1 1-6 0,-2-3-123 15,0-1 15-15,4-10-362 0,-7 10-228 0</inkml:trace>
  <inkml:trace contextRef="#ctx0" brushRef="#br0" timeOffset="28263.19">26537 565 35 0,'0'0'374'0,"0"0"-86"0,0-10-63 16,0 10-27-16,0 0-28 0,0 0-25 0,1-11-20 16,-1 11-22-16,0 0-1 0,0 0-8 0,0 0-10 15,0 0-11-15,0 0-5 0,0-10-18 0,0 10 0 16,0 0 45-16,0 0-32 0,0 0 33 15,0 0-2-15,0 16-9 0,-1-6-16 16,-2 2 9-16,2 4-11 0,-3 6-13 0,0 0-3 16,2 2-8-16,-3 1-7 0,-1 1 2 0,1 1-12 15,0-1-6-15,0 0-3 0,1 0-3 0,2-2-4 16,-2-1-2-16,1-2 1 0,2-4-3 0,-1-1-2 16,0-3 2-16,1-1 11 0,1-12-17 0,-3 18 2 15,3-18 3-15,0 15 1 0,0-15 9 0,0 0 22 16,0 13 18-16,0-13-9 0,0 0-7 0,0 0-5 15,4-11-7-15,-1 1 7 0,2-5-2 0,0-3-4 16,5-5 1-16,0-7-4 0,3-1-3 16,4-2 6-16,0 1-1 0,3-2-5 15,0 3-3-15,2 1-1 0,0 3-9 0,1 2-2 16,-1 2-3-16,-2 3 0 0,2 4 0 0,-3 2-1 16,-2 3-6-16,1 2 1 0,-2 2 0 0,-2 1-2 15,-14 6 6-15,27-5 0 0,-27 5-6 0,21 0 1 16,-21 0 1-16,24 5 1 0,-14 1 2 0,2 1 0 15,-1 2 7-15,0 2 14 0,0 3 4 0,-1 2-3 16,-3 2 0-16,0 0 6 0,-3 2 0 0,-1-1 5 16,-2 0-8-16,-1 1 31 0,0 3-44 0,-3 0 33 15,1-2-43-15,-2 1 35 0,-1-1-44 0,1-1 42 16,-1-4-41-16,1 0 28 0,-2-1-60 16,0-1 8-16,0-1-71 0,1-2-45 0,1-1-82 15,4-10-31-15,-9 15-8 0,9-15-154 0,-8 11 22 16,8-11-278-16,0 0-203 0</inkml:trace>
  <inkml:trace contextRef="#ctx0" brushRef="#br0" timeOffset="28713.19">27123 181 538 0,'-2'-14'547'0,"1"6"-117"15,1-4-105-15,0 12-45 0,-4-15-25 0,4 15 9 16,-2-12-90-16,2 12 11 0,-2-10-63 16,2 10 8-16,0 0-59 0,0 0 29 0,0 0-43 15,-1 13 30-15,5 5-49 0,1 6 28 0,1 8-45 16,1 3-4-16,2 2-1 0,1 3 2 0,0-1-2 16,2 3-8-16,-1 0 8 0,0 2-2 0,-2 0-1 15,1-1 0-15,-4 1-1 0,-1-1-4 0,-4 1 0 16,-1-3 0-16,-3 0 0 0,-4-2 1 0,-4-1-1 15,-2-1-1-15,-5-4 0 0,-4 0-11 0,-1-3-21 16,-5-1-41-16,-3-4-68 0,2-2-73 16,-4-2-17-16,-2-3-21 0,1-1-63 0,-1-6-117 15,-2 0-236-15,1-4-190 0</inkml:trace>
  <inkml:trace contextRef="#ctx0" brushRef="#br0" timeOffset="32498.19">16946 5791 824 0,'0'0'413'0,"0"0"-11"0,0 0-107 16,0 0-21-16,0 0-53 0,0 0-6 16,0 0-55-16,-9-5 12 0,9 5-32 0,0 0 4 15,0 0-24-15,0 0-5 0,0 0-21 0,0 0-12 16,0 0-25-16,0 0-6 0,4-15-24 0,5 6 1 15,6-2-16-15,3-2 0 0,5-4-18 16,4-3 9-16,1 0-14 0,-1-1 9 0,1-2-5 16,0 1 11-16,-1-2-6 0,-5 0 4 0,1-1-2 15,-4 1 0-15,-5-1-9 0,0 2 11 0,-4 3-2 16,-3-1 26-16,-2 5 12 0,-3 2 25 0,0 1 12 16,-1 3 2-16,-1 10-5 0,0-17-10 15,0 17 21-15,-3-10-54 0,3 10-9 0,0 0-9 0,-11 3-1 16,2 10-2-16,-1 7 3 0,-2 12-4 15,3 7-1-15,-2 16-1 0,2 9-2 0,1 4 0 16,4 9-2-16,2 4-3 0,-1 2-5 0,3 1 37 16,4 0-56-16,-3-1-10 0,4-2 1 0,2-5-8 15,-2-1-8-15,1-7-10 0,2-4-22 0,-2-7-21 16,-2-13-42-16,-1-3-33 0,-1-5-19 0,1-7-49 16,-3-4-61-16,0-9-86 0,-4-3-12 0,4-13-217 15,-5 15-154-15</inkml:trace>
  <inkml:trace contextRef="#ctx0" brushRef="#br0" timeOffset="32899.19">17101 6587 406 0,'-9'-27'460'0,"-2"-2"-83"16,0-2-77-16,2-2-78 0,1 1-14 0,2-2-64 15,0 1-37-15,2 6-7 0,2-2-16 0,4 2-15 16,0-1-16-16,6-3-46 0,2 2 33 0,3 0-42 16,5 3 30-16,5 1-37 0,0 0 26 0,5 1-39 15,3 3 11-15,1 0-27 0,2 1 12 0,3 0-30 16,-2 2-12-16,-1 2-3 0,0 2 19 0,-2 2-4 15,-4 2 11-15,-7 3 9 0,-4 1 6 0,-17 6 19 16,26-3 2-16,-26 3 31 0,14 4 10 0,-14-4 9 16,7 14 26-16,-5-4-25 0,-5 4 31 15,-3 6-36-15,-1 3 42 0,-3 4-53 0,0 3 35 16,-4-1-13-16,2 1-7 0,0 0-16 16,0-1 5-16,3-1-5 0,0-4-3 0,3-1-4 15,2-1-5-15,1-2-2 0,2-2-3 0,4-4-2 16,0 1 2-16,3-4-2 0,2-3-3 0,3 0-13 15,2-3-1-15,-13-5 14 0,30-2 2 0,-8-2-5 16,0-5 13-16,-3-3 0 0,5-2 43 0,-1-8-39 16,-1 3 5-16,-4-5 13 0,-3-1 7 0,-1 0 0 15,-6 2-1-15,-1 0-3 0,-4 3-17 0,-2 1 27 16,-3 1-34-16,-2 2 21 0,-6 0-37 0,0 1 14 16,-6 3-45-16,1 3 14 0,-2 5-57 15,1-1 26-15,-2 3-51 0,18 2-1 0,-31 0-39 16,31 0-53-16,-28 6-60 0,28-6-47 15,-22 5-272-15,22-5-95 0</inkml:trace>
  <inkml:trace contextRef="#ctx0" brushRef="#br0" timeOffset="33166.19">17835 5924 231 0,'19'-3'639'0,"-19"3"-249"16,25-3-53-16,-25 3-124 0,20 0 18 0,-20 0-56 15,19 8 28-15,-10 0-48 0,0 0-42 0,0 3-13 16,-4 3 10-16,0 3-43 0,1 2 7 0,-2 3-12 15,-1-1-20-15,2 1-1 0,-3 2 30 0,1-1-70 16,-1-2 13-16,0-3-80 0,0 2 30 16,0-4-47-16,-1-4-33 0,0 1 56 0,-1-13 11 15,3 17 14-15,-3-17 22 0,1 11 21 16,-1-11 13-16,0 0 64 0,0 0-30 0,0 0 60 16,0 0-57-16,-2-16-4 0,2 5-14 0,0-5-3 15,0-5-7-15,3-4-30 0,3-5 12 0,4-4-28 16,0 0 5-16,4-2-69 0,4 0 4 0,5-6-46 15,5 1-40-15,-1 0-70 0,3 1-59 0,1-1-28 16,1 2-262-16,0-1-109 0</inkml:trace>
  <inkml:trace contextRef="#ctx0" brushRef="#br0" timeOffset="33366.19">18492 5353 413 0,'5'-11'680'0,"-2"0"-114"0,-2 1-77 16,-1 10-79-16,0-19-82 0,0 19-72 0,-5-15-37 15,5 15-46-15,-9-8-30 0,9 8 2 0,0 0-58 16,-18 11-18-16,5 2-8 0,-1 12-13 15,2 6-2-15,-1 5-4 0,-2 12 0 0,2 9 19 16,1 5 18-16,3 3-8 0,3 3-3 0,2 2-1 16,4-1-6-16,1-1-6 0,6-2-7 0,1 1 8 15,4-6-9-15,2-1-10 0,4-4-11 0,2-3-35 16,2-7-8-16,4-4-68 0,2-3 3 16,-3-13-106-16,5-4-117 0,2-8-113 0,2-6-170 15,5-4-343-15,3-9-593 0</inkml:trace>
  <inkml:trace contextRef="#ctx0" brushRef="#br0" timeOffset="33882.19">19111 5759 393 0,'-4'-9'927'0,"1"-3"-257"0,-3 2-135 15,4 2-152-15,-3-1-84 0,5 9-58 0,-7-12-50 16,7 12-37-16,-6-12-36 0,6 12-31 16,0 0-15-16,0 0-17 0,0 0-9 0,0 0 0 15,9 17-14-15,1 4-4 0,4 6-7 0,1 3 0 16,3 3-5-16,-1 2 0 0,2-1-4 0,-1 0-2 15,0 1-1-15,0-1-1 0,-4 0-2 0,-1-3 32 16,-2 1-42-16,-2-5 37 0,-4-4-37 0,1 0 38 16,-5-5-44-16,-1 0 40 0,-1-1-37 0,-5-1 33 15,0 0-36-15,-7-2 2 0,-2-4-8 0,-3-2-16 16,0-5-27-16,-1-2-34 0,-8-4-3 0,-4-5-103 16,1-6-38-16,-1-3-39 0,0-6-66 0,-2-12-45 15,6-3 4-15,3-7-325 16,6-3-232-16</inkml:trace>
  <inkml:trace contextRef="#ctx0" brushRef="#br0" timeOffset="34015.19">19130 5525 656 0,'21'-16'526'0,"-7"3"-78"0,1 1-82 15,-1-2-54-15,0 3-48 0,-2-2-64 0,-2 3-29 16,3 1-39-16,-4-1-17 0,1 2-32 0,2 0-4 16,-2 2-31-16,-1 1-1 0,1 0-54 0,-10 5-34 15,23-6-98-15,-23 6-24 0,22 3-114 0,-22-3-132 16,25 10-304-16,-13-2-239 0</inkml:trace>
  <inkml:trace contextRef="#ctx0" brushRef="#br0" timeOffset="34182.19">19678 5816 1064 0,'0'0'756'15,"6"11"-172"-15,-6-11-153 0,5 9-106 0,-5-9-79 16,0 0-56-16,8 9-47 0,-8-9-37 0,0 0-39 15,14 4-55-15,-14-4-43 0,18 0-88 0,-18 0-46 16,29-2-62-16,-29 2-84 0,36 0-59 0,-19-1-432 16,2 2-351-16</inkml:trace>
  <inkml:trace contextRef="#ctx0" brushRef="#br0" timeOffset="34332.19">19848 5985 181 0,'-6'10'841'0,"-1"-2"-261"16,2 0-155-16,-3-1-90 0,8-7-64 0,-10 10-75 15,10-10-54-15,-6 9-6 0,6-9-40 0,0 0-14 16,0 0-58-16,0 0-30 0,0 0-79 0,20-5 0 16,-1-2-52-16,9-7-74 0,3-1-63 0,4-4-72 15,9-5-283-15,1-2-161 0</inkml:trace>
  <inkml:trace contextRef="#ctx0" brushRef="#br0" timeOffset="34599.19">20440 5651 279 0,'0'0'664'15,"0"0"-233"-15,-15 5-70 0,3 0-119 0,-3 2-7 16,-2 3-85-16,-2 3 2 0,2 0-63 0,-1 3 4 16,-1 1-45-16,5 0 26 0,3 4-48 0,-2-3 28 15,5 4-37-15,3-2 26 0,4-3-40 0,2 2 30 16,4 1-38-16,4-2 32 0,5-1-29 0,3-2 42 16,3-5-34-16,5-1 30 0,1-4-40 0,3-4 30 15,1-2-35-15,7-4 29 0,-2-3-27 0,-3-2 28 16,-3 0-13-16,-2-2 49 0,-5-4-5 0,-5 3 29 15,-5-3-17-15,-2 0 12 0,-4-1-21 0,-5 0-2 16,-4 1-15-16,-3-1 4 0,-7 0-24 16,-1 2-1-16,-5 4-19 0,-7-3 2 15,2 5-37-15,1 3-9 0,-3 1-76 0,3 0-1 16,3 4-80-16,3-2-93 0,1 0-61 0,16 3-393 16,-23-3-272-16</inkml:trace>
  <inkml:trace contextRef="#ctx0" brushRef="#br0" timeOffset="34767.22">20949 5475 528 0,'0'0'843'0,"20"-1"-244"0,-20 1-132 15,0 0-126-15,0 0-84 0,16-3-51 16,-16 3-44-16,0 0-33 0,0 0-27 16,0 0-37-16,-3 13-34 0,3-13-50 0,-2 9-51 15,2-9-78-15,0 17-69 0,0-17-61 0,4 21-49 16,-2-10-104-16,6 4-223 0,-2 2-186 0</inkml:trace>
  <inkml:trace contextRef="#ctx0" brushRef="#br0" timeOffset="34916.19">21131 5999 575 0,'-4'22'510'0,"-1"-1"-113"0,-1 0-105 0,-1 0-52 16,1-4-48-16,0-1 34 0,0-1-78 15,2-2 8-15,-3 1-72 0,0-2 22 0,2 1-67 16,-1-1 17-16,-1 1-97 0,-3-4-71 15,1 1-153-15,-4-2-95 0,-6 2-295 0,0-3-187 16</inkml:trace>
  <inkml:trace contextRef="#ctx0" brushRef="#br0" timeOffset="35449.19">21838 5412 336 0,'0'0'969'0,"-8"-13"-282"0,8 13-147 15,-6-13-147-15,6 13-86 0,-6-10-62 0,6 10-57 16,-6-8-36-16,6 8-40 0,0 0-24 16,0 0-17-16,0 0-15 0,0 0-8 0,6 24-11 15,2-4-4-15,4 10-7 0,2 3-3 0,0 2-4 16,3 5-3-16,2 6-5 0,0 0 0 0,-1 2-5 16,-4-10-1-16,-2 1-2 0,-1-3 1 0,-5 1-5 15,0-3 4-15,-4-7 1 0,-4-1-1 0,-2-1-3 16,-4-1 0-16,-6 1-2 0,-4-1-8 15,-1-7-8-15,-5-2-20 0,-5-4-28 0,4-4-44 16,-1-6-69-16,-2-3-18 0,-4-6-52 0,-1-5-46 16,0-6-47-16,-3-14-52 0,5-5-347 0,4-7-267 15</inkml:trace>
  <inkml:trace contextRef="#ctx0" brushRef="#br0" timeOffset="35616.19">21786 5050 1423 0,'0'0'1057'0,"12"-9"-282"0,-12 9-204 0,8-9-118 16,-8 9-124-16,0 0-82 0,5-8-87 16,-5 8-40-16,0 0-105 0,0 0-69 0,7-9-104 15,-7 9-15-15,0 0-1 0,10 10-44 0,-4-1-89 16,4 6-8-16,6 1-45 0,3 4-69 0,1 4-441 16,6 1-476-16</inkml:trace>
  <inkml:trace contextRef="#ctx0" brushRef="#br0" timeOffset="35883.19">22553 5417 672 0,'19'7'737'0,"-19"-7"-222"15,0 0-112-15,0 0-81 0,-1 11-88 0,1-11-48 16,-14 8-51-16,5-1-13 0,-3-1-24 16,-2 1-20-16,0 6-18 0,-1-2-26 0,-2 3 8 15,-1 0-23-15,3 0 4 0,-4 4-23 16,-2 1 1-16,6-4-26 0,0 0 12 0,0 0-22 15,4-1 18-15,-2-1-9 0,4-1 23 0,3-2-13 16,1-2 11-16,-2 2-13 0,4 0 23 0,0 1-15 16,2-1 19-16,1-1-15 0,0 5 12 0,1-1-8 15,4 1 20-15,0 1-18 0,4 1 12 0,4-2-12 16,2 2 15-16,6 0-22 0,2-1 1 16,4-1-70-16,2-4-18 0,3-1-93 0,1-3-61 0,-2-4-80 15,-2-3-454-15,10-4-314 0</inkml:trace>
  <inkml:trace contextRef="#ctx0" brushRef="#br0" timeOffset="36218.19">23057 5477 591 0,'-4'-9'931'0,"-5"0"-315"0,1 1-130 0,2 0-137 16,-4 3-70-16,10 5-58 0,-14-10-46 0,14 10-37 15,-12-3-30-15,12 3-20 0,0 0-20 0,-14 9-13 16,10-2 28-16,3 3-53 0,0 4-6 0,1-1-10 15,1 8-11-15,0 0-15 0,3 1-17 0,-1 1-24 16,1-2 2-16,-2 2-18 0,3-6 14 16,-4-1-20-16,2-1 14 0,-2-4-25 15,-1 0 25-15,1 0-13 0,-1-11 39 0,2 13-10 16,-2-13 22-16,0 0-9 0,0 0 31 0,0 0-15 16,0 0 27-16,10-12-8 0,-5-3 25 0,5-4-2 15,2-6 14-15,3-3-4 0,-1 1 8 0,4 2-4 16,0 0-6-16,4 4-5 0,-2 1-12 0,0 4 8 15,-1 5-16-15,-1 2 9 0,-2 2-15 0,2 6 5 16,-1 2 6-16,3 5-2 0,-2 2-3 0,1 5 0 16,2 4 1-16,-3 5-4 0,-2 1-11 0,-2 2-72 15,-1 2-135-15,-4-1-52 0,-3-2-158 0,-3-1-440 16,-3-4-462-16</inkml:trace>
  <inkml:trace contextRef="#ctx0" brushRef="#br0" timeOffset="36500.19">24544 5196 1676 0,'-9'-12'964'0,"-2"0"-309"0,0 3-239 16,1 0-133-16,0 5-56 0,4-4-8 0,6 8-34 16,-12-7 20-16,12 7-42 0,-6-7-9 0,6 7-66 15,0 0-42-15,0 0-109 0,-8-7-68 16,8 7-50-16,0 0-52 0,0 0-102 0,0 0 1 16,11 6-84-16,-3 2-65 0,-3 0-423 0,2 6-545 15</inkml:trace>
  <inkml:trace contextRef="#ctx0" brushRef="#br0" timeOffset="36667.19">24594 5625 707 0,'1'15'501'0,"1"-2"-174"16,-1 1-38-16,0 1-111 0,-1-2 18 16,0 1-85-16,-2 1 21 0,2-3-68 0,-2 3 19 15,1 1-53-15,-3-1 33 0,0 2-51 0,2-3 40 16,-3 0-54-16,0 1 42 0,-2 0-76 0,-2-2-17 15,2-2-97-15,-5-1-138 0,-1-2-11 0,-1-5-265 16,14-3-83-16</inkml:trace>
  <inkml:trace contextRef="#ctx0" brushRef="#br0" timeOffset="36951.19">25097 4963 217 0,'14'-3'876'0,"-14"3"-303"0,23-7-135 0,-23 7-106 15,15-2-66-15,-15 2-74 0,17 9-21 0,-8 1-6 16,0 4-18-16,-2 3-26 0,1 4-23 0,-1 3-17 16,1 7-10-16,-3 2-20 0,2 2-2 15,-3 2-18-15,0-2 4 0,-2 2-7 0,3 1-3 16,-4-2-16-16,-1-4-10 0,-1-1-11 15,0-2-18-15,-5 2-22 0,-1-6-28 0,1-1-10 16,-3-3-64-16,-5-2 17 0,-2-5-49 0,1-1-16 16,-3-5-43-16,0-6-34 0,3-3-43 0,-8-4-315 15,1-5-166-15</inkml:trace>
  <inkml:trace contextRef="#ctx0" brushRef="#br0" timeOffset="37117.19">25126 4612 251 0,'12'-24'709'0,"-2"6"-218"0,-3 0-131 0,0 4-59 0,-2 3-53 16,0 1-48-16,-1 2-57 0,-4 8-41 16,9-13-19-16,-9 13-13 0,0 0-21 0,15-4-13 15,-15 4 18-15,22 15-48 0,-9-1-16 0,6 6-79 16,0 4-23-16,-2 2-77 0,-1 3-82 0,1 2-102 16,1 2-221-16,0-1-125 0</inkml:trace>
  <inkml:trace contextRef="#ctx0" brushRef="#br0" timeOffset="37284.19">25622 5018 122 0,'8'7'638'0,"-8"-7"-175"0,13 10-143 16,-13-10-41-16,9 11-74 0,-9-11 14 0,6 15-60 15,-2-6 3-15,-1 0-69 0,-1 4 14 0,2 2-57 16,-2 2 28-16,2 0-49 0,-1 4 27 16,1 2-41-16,-2 1 16 0,2-2-50 0,0 1 1 15,0 0-41-15,0 0-44 0,-2-5-75 0,-2 1-45 16,0-4-4-16,0 0-49 0,-5-3 43 15,4 1-263-15,-4-4 48 0</inkml:trace>
  <inkml:trace contextRef="#ctx0" brushRef="#br0" timeOffset="37400.19">25612 5334 448 0,'4'-19'373'0,"1"-3"-93"0,0 3-62 0,4-3-50 16,1 1-43-16,2-3-29 0,3-1-22 0,-1 2-23 15,5 0-27-15,1-1-49 0,3 2-34 0,1-1-52 16,3-1-50-16,0 1-66 15,2 0-146-15,-1 1 218 0</inkml:trace>
  <inkml:trace contextRef="#ctx0" brushRef="#br0" timeOffset="37583.19">26125 4822 566 0,'13'-5'542'15,"-13"5"-142"-15,15-8-40 0,-15 8-91 0,12-4-25 16,-12 4-59-16,0 0-20 0,0 0-43 0,6 7 6 16,-6-7-45-16,-1 16-1 0,-1-6-27 0,1 7-12 15,0 2-12-15,-2 4-2 0,3 1-7 0,-2 4-3 16,1-1-3-16,1 1-7 0,-2 2 14 0,2-1-28 15,-1 1-12-15,0-1-102 0,-1 0 30 16,1-3-52-16,-3 0-17 0,2-3-29 16,-1-2-46-16,-1-3-17 0,2-7-8 0,-1-1-58 15,3-10-162-15,-7 14 82 0</inkml:trace>
  <inkml:trace contextRef="#ctx0" brushRef="#br0" timeOffset="37684.19">26085 5293 263 0,'-6'-7'428'0,"2"-3"-93"0,-2 1-69 15,1-1-28-15,2-1-56 0,1 0-28 0,-1 1-26 16,3 10-22-16,-1-21-22 0,3 12-18 0,1-2-22 15,2-2-6-15,5 1-26 0,0-4-42 16,5 1-77-16,4-3-80 0,2-1-73 0,2 0-253 16,0-1 12-16</inkml:trace>
  <inkml:trace contextRef="#ctx0" brushRef="#br0" timeOffset="37902.19">26507 4710 407 0,'4'-9'725'0,"-4"9"-156"0,7-14-127 16,-7 14-50-16,5-13-101 0,-5 13-51 0,5-11-56 15,-5 11-38-15,0 0-30 0,0 0-15 0,0 0-11 16,0 0-3-16,14 9-21 0,-10 5-6 16,1 5-16-16,1 3-3 0,3 10 13 0,0 1-32 15,-1 2-4-15,1 5 1 0,0-1 2 0,-2 2-4 16,1 0-1-16,-3-1-1 0,0 3-2 0,-1-3-1 16,-5 1-22-16,-2-1-1 0,-6-3 7 0,0 0-1 15,-2-3-2-15,-7-2-27 0,-4-3-42 0,-2 0-65 16,-13 1-65-16,-1 0-69 0,-7-4-91 15,-8-2-49-15,-3-4-375 0,-8 1-332 0</inkml:trace>
  <inkml:trace contextRef="#ctx0" brushRef="#br0" timeOffset="38500.19">18711 7365 445 0,'9'-9'411'0,"-2"-2"-87"0,1-1-59 0,1 3-27 16,0-3-18-16,-1 2-17 0,1 0 4 0,-3 1-4 15,2 2-18-15,-3-1-24 0,-5 8-19 0,10-10-21 16,-10 10-9-16,9-8-10 0,-9 8-1 0,0 0 8 16,0 0 7-16,0 0-11 0,6 10-12 0,-9 5-3 15,-5 7-15-15,-6 7-9 0,-3 5-11 16,-2 1-10-16,-7 7-7 0,1 2-6 0,2-3-7 16,4-7 30-16,-2-3-48 0,6 0 38 0,2 0-46 15,5-4 33-15,3-3-6 0,5-6 0 16,3 4 7-16,2-4 4 0,8 1 9 0,1-3-1 15,6 2 0-15,3-1 3 0,3-2-6 0,-1 0-3 16,1 1 0-16,-2-3-14 0,-2 2-5 0,-3-1 0 16,-2 2 0-16,-3 1 5 0,-4 0 1 0,-2 2 8 15,-3 2-13-15,-5-1 4 0,-1 5-19 0,-8 6-25 16,-1-1-42-16,-3 1-87 0,-4 3-49 0,-1 0-114 16,0 1-90-16,-2-1-182 0,2 2-388 0,-5 6-667 15</inkml:trace>
  <inkml:trace contextRef="#ctx0" brushRef="#br0" timeOffset="38934.19">19248 10383 1137 0,'-12'16'844'0,"-2"-4"-202"16,0 1-191-16,0-1-142 0,0 2-69 0,-1 0-107 15,2-2 7-15,-1 3-71 0,2-1 28 0,1 2-61 16,1-1 25-16,1 1-44 0,1 4-5 16,3 0 2-16,-1 2 37 0,2-1-46 15,4 2 48-15,0 1-43 0,0 1 46 0,4 1-37 16,-1 1 41-16,2 5-16 0,2 1 0 0,-1 0-8 15,2 1-6-15,1 1-6 0,-1-1-5 0,1 2-18 16,-2 0 13-16,2 2-30 0,-1-1 17 0,-4 3-18 16,2 1 34-16,-3-1-36 0,-2-2 35 0,-2 2-32 15,1-3 32-15,-4 1-28 0,-3-3 20 0,1-1-16 16,-3-2 20-16,0-1-24 0,1-3 30 0,1-4-21 16,-1-1 31-16,1 0-1 0,-1 0 0 0,-1-1-11 15,0-2 2-15,1 1-9 0,2-1 4 0,-2 1-4 16,3-3-3-16,0-3-11 15,0 2-21-15,2-5-27 0,1-1-44 0,-1 2-151 16,3-13-45-16,-4 16-179 0,4-16-566 0,-6 14-790 16</inkml:trace>
  <inkml:trace contextRef="#ctx0" brushRef="#br0" timeOffset="39618.19">20628 8906 158 0,'0'-14'395'0,"1"-2"-144"16,2-2-112-16,2-1-14 0,0-3-37 0,4-2-4 15,5-2-28-15,0 0 27 0,4 0 12 0,2 0 11 16,-1 1 12-16,1 4-1 0,-1 0 3 0,-6 5 7 16,1 2 28-16,-4 4-6 0,-5 2 68 0,0-2-52 15,-5 10-3-15,3-14-39 0,-3 14 0 0,-10-14-25 16,-3 10 11-16,-2 2-26 0,-7 0-1 15,-5 5-19-15,-7 2 0 0,-4 2-9 16,0 3-5-16,-1 4-7 0,1 1-13 0,2 2 48 16,2 1-61-16,3 4-6 0,3-3-5 0,5 5-2 15,5 0-1-15,7 1-1 0,4-1-10 0,9 4 7 16,6 4-2-16,7 0 12 0,11 8-12 0,9-2 14 16,5-5-11-16,6 1 12 0,1 2-11 0,0-4 8 15,-1-2-12-15,-4-3 9 0,-10-4-9 0,-3-1 8 16,-9-1-2-16,-2 1 2 0,-9-3 1 0,-6-3 4 15,-7 0 18-15,-7 2-15 0,-9 0 15 0,-7 1 13 16,-5 0 5-16,-4-5 32 16,-2 0-46-16,-4-4 30 0,2-1-47 0,0-1 34 15,2-3-48-15,1-3 31 0,10-2-77 0,3 0-26 16,1-3-67-16,9-4-58 0,2 0-41 0,8-3-41 16,7-3-41-16,6-6-27 0,11-4 16 0,10-4-9 15,11-4-261-15,7-2-136 0</inkml:trace>
  <inkml:trace contextRef="#ctx0" brushRef="#br0" timeOffset="39885.19">20940 8983 422 0,'27'-12'319'0,"-9"2"-23"0,0 2-19 16,-7 2 16-16,1 1-72 0,-12 5 50 0,14-7-28 16,-14 7 5-16,0 0-81 0,12-4-8 15,-12 4-46-15,0 0-3 0,0 0-39 0,-1 16-1 16,-1-5-28-16,-2 5 10 0,0 1-27 16,2 2 5-16,-1 3-17 0,2-3 14 0,2 5-21 15,2-2 14-15,0-1-7 0,4 1 0 0,3-4-2 16,3 0-10-16,2-2 5 0,2-2-3 0,2-4-2 15,3-4-5-15,0-3-2 0,-1-2-2 0,6-5-12 16,-3-1 24-16,4-6-20 0,-3-2 25 0,-1 0-7 16,-6-2 23-16,-4-3-6 0,-3-1 28 0,-3-1-19 15,-4 1 10-15,-4 1-13 0,-3 0-2 16,-3 0-22-16,-4 0-5 0,-2 2-49 0,-3 5-3 16,1-1-25-16,-4 3-35 0,4 6-73 0,1-1 5 15,13 4-67-15,-23-4-57 0,23 4-93 0,-18-1-195 16,18 1-129-16</inkml:trace>
  <inkml:trace contextRef="#ctx0" brushRef="#br0" timeOffset="40370.19">21486 8883 174 0,'0'0'647'0,"27"-1"-178"0,-27 1-147 16,17 3-27-16,-17-3-76 0,14 9 15 16,-8 0-63-16,-2 2 0 0,-3 0-66 0,2 0 8 15,-2 3-42-15,-1 2-11 0,0 1-22 0,0 2 20 16,-1 1-37-16,1 0 21 0,0-2-33 15,-1 2 18-15,1-3-32 0,0-3 22 0,1 0-42 0,-1-14 29 16,1 19-44-16,-1-19 37 0,3 14-33 16,-3-14 39-16,0 0-34 0,7 7 38 0,-7-7-25 15,13-8 37-15,-4 0-20 0,0-5 37 0,4-4-30 16,0 1 32-16,1-1-25 0,0-1 37 0,0 3-11 16,-3 2 13-16,1 1-30 0,-2 3 12 15,-2 4-24-15,-8 5 18 0,13-7-11 0,-13 7 14 16,0 0-10-16,16 7 17 0,-16-7-22 0,10 12 7 15,-6-2-14-15,0 1 14 0,1 0-19 0,-4-1 12 16,2 3-18-16,-2-2 16 0,-1-11-14 0,1 22 14 16,-1-22-18-16,2 16 13 0,-2-16-14 0,1 13 13 15,-1-13-15-15,1 10 10 0,-1-10-7 0,0 0 15 16,0 0-18-16,0 0 13 0,22-4-12 16,-12-5 15-16,3-6-15 0,0 1 13 0,1-4-17 15,5-1 18-15,-2-5-13 0,2 4 12 16,0 0-15-16,-5 3 15 0,1 5 1 0,-2-2-2 15,-4 5-2-15,1 2-7 0,-10 7 8 16,13-9 21-16,-13 9 27 0,0 0 3 0,17 1-4 0,-17-1-3 16,13 12-4-16,-8-2-9 0,0 1-9 0,3 4-3 15,-5 0-6-15,3 4 0 0,-1-1 15 0,0 1-29 16,0 1 0-16,0-2-17 0,0-1-28 0,-1-1-64 16,0 0-70-16,1-1-67 0,-1-4-110 0,1-1-64 15,0-3-418-15,-5-7-409 0</inkml:trace>
  <inkml:trace contextRef="#ctx0" brushRef="#br0" timeOffset="40535.19">22485 8926 381 0,'9'-10'811'0,"1"0"-239"16,-1-2-138-16,-4 4-83 0,3-1-100 0,2-1-53 16,-2 3-41-16,0 0-38 0,2 1-25 0,0 1-47 15,-10 5-62-15,23-7-73 0,-23 7-48 0,19 0-87 16,-19 0-87-16,18 5-129 0,-18-5-204 0,14 10-172 15</inkml:trace>
  <inkml:trace contextRef="#ctx0" brushRef="#br0" timeOffset="40668.19">22613 8999 488 0,'-5'12'730'0,"0"-4"-178"16,-2 3-143-16,0-2-68 0,2-1-103 0,5-8-33 16,-9 13-38-16,9-13 13 0,-4 12-17 0,4-12-5 15,1 10-25-15,-1-10-28 0,14 7-16 0,-14-7-27 16,32 2-57-16,-6-4-70 0,2-4-105 0,6 0-95 15,1-4-159-15,1 0-482 0,-2-4-543 0</inkml:trace>
  <inkml:trace contextRef="#ctx0" brushRef="#br0" timeOffset="41419.19">23939 8821 23 0,'0'0'580'16,"4"-9"-198"-16,-4 9-107 0,4-10-51 0,-4 10-69 15,4-10-24-15,-4 10 11 0,7-17 7 0,0 8-13 16,-1-4-14-16,6-1-20 0,-1-3 22 0,3-2-65 16,3-2-10-16,1-3-6 0,1-2-45 0,0-1 44 15,0-3-37-15,-2 0 43 0,-2-1-29 16,-4-1 57-16,-4 1-25 0,-3 5 55 0,-4 2-19 15,-5 1 6-15,-4 3-9 0,-5 2 4 0,-4 2-21 16,-9 2 0-16,2 7-22 0,-5 4 4 0,-7 4-20 16,-3 4 4-16,0 4-11 0,1 2 8 0,2 5-18 15,4 0 5-15,1 4-15 0,5 3 12 0,5 1-5 16,6 2-4-16,3 1 7 0,8-3-8 16,5 2 48-16,6 6-56 0,6-1 1 0,6 0 1 15,11 5 2-15,4-2 0 0,8-1 1 0,1-2-7 16,3-1 6-16,2 0-11 0,-3-3 12 15,1-1-12-15,-7 1 12 0,-7-7-14 0,-4-1 15 16,-4 1-14-16,-9-3 12 0,-4 0-6 0,-5-3 15 16,-5 1-5-16,-9 6 6 0,-4-3-2 0,-7 2 27 15,-7 2 19-15,-5-3 12 0,-4 2 12 0,-7 0-10 16,-6-3-12-16,9-3-9 0,-1-1-6 0,-2-4-10 16,2-1-9-16,3-2-4 0,-2 0-14 0,6-5-25 15,6-1-35-15,2-2-52 0,5-2-66 0,6-4-58 16,5-1-48-16,5-6-54 0,7-4-18 15,9-8 9-15,5-7-383 0,13-3-252 0</inkml:trace>
  <inkml:trace contextRef="#ctx0" brushRef="#br0" timeOffset="41702.19">24297 8714 609 0,'0'0'450'0,"18"-4"-73"16,-18 4-96-16,0 0-40 0,14 4-33 0,-14-4-19 15,4 8-34-15,-4-8-9 0,0 14-13 0,0-3-20 16,-1 0-23-16,-2 5-23 0,2 1-7 0,0 0-36 15,1 2-18-15,-3 4 11 0,3-2 20 0,0-1-31 16,3-1 22-16,-2 3-35 16,3-4 14-16,1-2-35 0,0-1 36 0,4-4-59 15,0 0 39-15,0-3-46 0,-9-8 53 0,23 5-36 16,-23-5 49-16,27-6-18 0,-10-2 65 0,-1-2 10 16,2-5 12-16,-4-2 17 0,3-4-2 0,-5-4 8 15,1 0-3-15,0-2 39 0,-7 5-61 0,1-1 39 16,-2 3-63-16,-2-2 38 0,-1 7-65 0,-6 2 14 15,3 2-72-15,-3 1 13 0,-4 2-94 0,8 8 11 16,-16-10-76-16,16 10-3 0,-18-2-81 0,18 2-67 16,-18 2 5-16,18-2-449 0,-13 3-301 0</inkml:trace>
  <inkml:trace contextRef="#ctx0" brushRef="#br0" timeOffset="42236.19">24640 8683 527 0,'18'-3'583'0,"-3"-1"-181"0,3 2-60 0,-18 2-103 15,27-6 10-15,-27 6-71 0,21-1 28 0,-21 1-72 16,20 3 42-16,-20-3-66 0,20 11 33 0,-12-5-68 16,1 6-13-16,-2-1-13 0,-1 4-9 0,-2 1-15 15,-2 1 2-15,1 0-5 0,-2 1-6 0,-1 0-7 16,0 1 3-16,-2-2-2 0,0 1-3 16,0-2-1-16,-1-3-5 0,1 0 3 0,-3-3 1 15,2-1-1-15,3-9-3 0,-4 15 2 0,4-15-4 16,0 0-1-16,-6 8-2 0,6-8-6 15,0 0 7-15,0 0 2 0,2-19-3 0,3 5-6 16,1-3-9-16,4-4 22 0,-1 1-1 0,1 1 0 16,5-4-11-16,-2 4 8 0,1 3 53 0,-1 1-54 15,0 1 45-15,-3 4-53 0,-2 3 47 0,-8 7-46 16,16-9 58-16,-16 9-45 0,0 0 4 0,14 2 9 16,-14-2 1-16,8 11-4 0,-8-11-2 15,9 16 0-15,-8-6-2 0,2 0 1 0,-2 0-2 16,-1 1-5-16,0 0 5 0,-1-1-1 15,-2 3-2-15,3-13-2 0,-2 19 3 0,2-19-3 0,-5 16 2 16,5-16-1-16,-4 12-5 0,4-12 7 16,0 0-4-16,-3 10-5 0,3-10 5 0,0 0-6 15,0 0-1-15,0 0 3 0,4-16-1 0,2 6-4 16,-3-1 4-16,5-2 3 0,2-2-2 0,1 0 1 16,1 1 5-16,-2 2-4 0,4-2 1 0,-5 5 48 15,3 0-61-15,-1 1 57 0,2 0-53 0,-3 3 53 16,-10 5-49-16,23-6 50 0,-23 6-45 15,23-2 47-15,-23 2-53 0,23 5-5 0,-23-5 11 16,22 8-1-16,-12 1 2 0,1 1 0 0,-4 3 3 16,1-1-1-16,-3 3-3 0,-3 0 1 0,-2 0-5 15,-1 3-12-15,-3 2-17 0,-1-2-26 0,-2 3-67 16,0-4-47-16,-1 0-82 0,2-4-81 16,0-3-67-16,-1-2-422 0,7-8-391 0</inkml:trace>
  <inkml:trace contextRef="#ctx0" brushRef="#br0" timeOffset="42452.19">25643 8292 386 0,'11'-10'909'0,"-3"2"-228"16,-8 8-125-16,11-10-158 0,-11 10-86 0,8-8-61 16,-8 8-56-16,0 0-20 0,0 0-35 0,9 6-13 15,-9-6-32-15,4 21-16 0,-4-4-17 16,3 7-12-16,-2 2-10 0,-1 6-9 0,0 6-2 15,-4 4 6-15,0 3-13 0,0 1-88 0,-5 13-40 16,-1-1-43-16,0-2-57 0,-2-1-39 16,0-4-43-16,0-9-79 0,2-6-55 0,-4-4-386 15,5-5-362-15</inkml:trace>
  <inkml:trace contextRef="#ctx0" brushRef="#br0" timeOffset="42588.19">25556 8839 277 0,'4'-22'739'0,"-2"5"-134"0,2 2-194 15,-3 1-22-15,2 1-134 0,-3 13-1 0,1-21-94 16,3 10 15-16,2 2-88 16,-1-3 33-16,6 0-71 0,3 1 26 0,4-3-112 15,9-1-73-15,3 2-71 0,7-5-175 0,-1-1-88 16,15-2-288-16,0-3-258 0</inkml:trace>
  <inkml:trace contextRef="#ctx0" brushRef="#br0" timeOffset="43486.19">26433 8371 203 0,'12'-6'591'0,"-12"6"-110"16,0 0-154-16,9-5-30 0,-9 5-101 0,0 0 11 16,0 0-83-16,0 0 53 0,11 5-31 0,-11-5 21 15,10 17-27-15,-7-2-6 0,1 5-33 0,-2 4-4 16,0 1-15-16,-1 1-20 0,-1 3 39 16,-3 0-63-16,2-1-5 0,-3 5-11 0,0-5 1 15,-2 1-6-15,1-5-1 0,-1 0-4 0,-1-1-3 16,1-4-5-16,-4-2 6 0,3-3-4 0,1-3-1 15,-2-3 4-15,8-8-3 0,-13 8 0 16,13-8-1-16,-14-6-1 0,4-2-5 0,4-4 13 16,-1-7 4-16,2-3 37 0,4-6-49 0,-2-8 0 15,6-6 4-15,1-2-15 0,3-13 19 0,7-3 6 16,2 3 21-16,2 0 11 0,2 6 8 0,3 5-1 16,-2 11-10-16,0 5-5 0,-1 1-9 0,1 5-3 15,1 6-6-15,-5 5-3 0,3 2-7 0,-1 7 23 16,-1 3-1-16,1 3 13 0,2 7-1 15,3 6 10-15,0 4-23 0,-2 5 19 0,-3 1-34 16,0 6 17-16,-2 2-28 0,-2 3-2 16,-3 1-9-16,-1 2-17 0,-5 2-32 0,-3 0-21 15,0 0 7-15,-6-3-81 0,0 0-50 0,-4-3-46 16,-2-2-62-16,-1-4-39 0,-2-1-54 0,-2-11-13 16,3-3-345-16,-3-3-279 0</inkml:trace>
  <inkml:trace contextRef="#ctx0" brushRef="#br0" timeOffset="43620.19">26565 8624 654 0,'-10'-16'490'0,"-1"3"-57"0,4 0-146 0,-2 1-19 16,4 2-106-16,0 0 25 0,2 0-78 15,0 0 7-15,5 0-60 0,0-2 22 0,6 0-40 16,3-2 0-16,6-1-73 0,7-2 9 0,6 0-62 16,2-1-50-16,2 0-70 0,14-4-52 0,-3-3-56 15,2 1-219-15,0-1-29 0</inkml:trace>
  <inkml:trace contextRef="#ctx0" brushRef="#br0" timeOffset="43987.19">27305 7972 165 0,'9'-11'752'0,"-1"2"-202"0,-8 9-153 16,5-13-75-16,-5 13-70 0,-5-11-43 15,5 11-48-15,-13-6-26 0,13 6-25 0,-24-4-26 16,24 4-11-16,-35 6-16 0,12-3-8 16,-1 3-20-16,1 3-21 0,-4 0 14 0,3 0-39 15,-3 2 2-15,4-1-67 0,4 0 25 0,0-1-60 16,5-3 49-16,1 0-38 0,3-1 33 0,10-5-15 15,-13 9 39-15,13-9-10 0,0 0 27 0,-6 9-8 16,6-9 40-16,0 0-22 0,7 7 39 0,-7-7-34 16,10 10 29-16,-2-4-23 0,2 3 34 0,0 0-32 15,3 2 54-15,1 3-42 0,-1 2 45 16,1 0-47-16,-1 3 49 0,0 5-50 0,1 1 37 16,-4 0-40-16,-1 2 43 0,0 3-49 0,-5-3 52 15,-2 0-58-15,1 1 54 0,-3-1-8 0,0 2-3 16,-1 0-4-16,-1-3 2 0,0 0 7 15,-1-1-3-15,2-1-12 0,0-5 10 0,-1 0-52 16,2-5 56-16,0 0 0 0,3-3 2 0,-1 2 12 16,5-4-7-16,-1-3-6 0,-6-6-13 0,23 8 3 15,-23-8-12-15,35-2-29 0,-10-2-26 0,7-4-1 16,4-1-75-16,0-4-60 0,0 1-67 16,2-4-68-16,-3-2-374 0,3 0-215 0</inkml:trace>
  <inkml:trace contextRef="#ctx0" brushRef="#br0" timeOffset="44170.19">27818 8247 429 0,'0'0'725'0,"0"-14"-182"0,0 14-116 0,-3-8-101 15,3 8-62-15,0 0-78 0,-8-10-20 0,8 10-47 16,0 0-9-16,0 0-37 0,-12 9 3 0,12-9-31 16,-5 15 3-16,3-4-17 0,-1 1 6 15,3 2-20-15,0 3 9 0,0 1-33 0,0 2-14 16,0-2-87-16,0-1-23 0,0 0-73 0,0 0-78 15,3-5-27-15,-3-12-120 0,2 16-198 0,-2-16-157 16</inkml:trace>
  <inkml:trace contextRef="#ctx0" brushRef="#br0" timeOffset="44470.19">27890 8026 614 0,'-10'-19'492'0,"-2"-1"-114"0,-2 5-104 16,-1 1-54-16,-3 3-50 0,-3 1 3 0,1 4-38 15,-2 0-13-15,3 5-28 0,0-1-61 0,0 4 37 16,2 0-57-16,-1 2 41 0,7-1-52 0,-2 5 32 16,3-2-40-16,3 0 43 0,1 3-51 0,6-9 47 15,-4 16-49-15,4-16 38 0,5 21-38 0,2-12 41 16,3 0-49-16,5 1 57 0,1-1-46 0,4-2 44 16,0-1-47-16,-2-4 49 0,3-2-37 0,0 0 42 15,-3-1-21-15,2-3 34 0,-4 0-4 16,1-2 27-16,-6-2-6 0,2 0 21 15,-5 0-18-15,-4-2-2 0,-4 10-6 0,2-17-15 16,-3 8-13-16,-4-1-26 0,-3 0-5 0,-2-1-14 16,-2 3-22-16,-2 2-30 0,-1 0-43 0,-1 1-62 15,1 2-22-15,15 3-65 0,-28-2-95 0,14-1-394 16,14 3-266-16</inkml:trace>
  <inkml:trace contextRef="#ctx0" brushRef="#br0" timeOffset="44838.19">28033 7803 233 0,'10'-7'705'0,"1"-3"-170"0,-4 0-186 15,0 1-37-15,-1 0-91 0,-1 1-13 0,0-1-75 16,1 0 4-16,-6 9-59 0,7-12 8 0,-7 12-43 16,12-10 13-16,-12 10-31 0,11-7 18 0,-11 7-43 15,0 0 32-15,19 2-35 0,-19-2 26 0,14 11-33 16,-4-2 33-16,-2 2-38 0,1 4 35 0,-1 2 2 15,0 2-11-15,-1 4-22 0,-2 0 32 16,2 8-33-16,-2 0 32 0,0 2-35 0,1 4 30 16,-2-1-24-16,1 4-1 0,1 0-3 0,0-1 36 15,0 1-32-15,-1 1 28 0,-1-1-32 0,0-3 23 16,-1 2-35-16,-1-3 31 0,0 0-39 16,-1-9 26-16,-1-1 6 0,-1-1 3 0,1-6-6 15,-2-2 2-15,1-3 4 0,-2 0-3 0,2-3 1 16,-1-2 10-16,2-9 4 0,-8 15 19 0,8-15 19 15,-14 9 7-15,14-9 5 0,-16 6-6 0,16-6-14 16,-23 2-6-16,23-2-5 0,-28 0-11 16,28 0-5-16,-29-2-15 0,29 2-31 0,-32-4-54 15,32 4-62-15,-26-3-85 0,15-3-118 0,-2 2-127 16,5-3-219-16,3-1-222 0</inkml:trace>
  <inkml:trace contextRef="#ctx0" brushRef="#br0" timeOffset="45304.19">28813 7831 174 0,'8'-7'719'0,"-3"-1"-192"0,-5 8-203 0,5-14-36 16,-5 14-102-16,-4-12 5 0,4 12-92 0,-12-12 31 16,2 8-73-16,-5-2 29 0,0 3-58 0,-2-2 34 15,-7 2-54-15,1-1 33 0,-2 1-40 0,1 0 30 16,1-1-40-16,4 2 42 0,3-2-52 0,16 4 41 15,-26-4-62-15,26 4 33 0,-19-5-66 16,19 5 5-16,0 0 20 0,-16-2 48 0,16 2-38 16,0 0 45-16,0 0-48 0,0 0 56 0,-2 10-49 15,2-10 54-15,6 15-48 0,-2-4 52 16,3 3-41-16,1 3 45 0,0 2-46 0,1 1 32 16,-1 1-39-16,3 4 56 0,0 4-53 0,0 0 53 15,-1 2-47-15,-1 2 10 0,-4 0-5 0,1 1 3 16,0-1 13-16,-4 0 50 0,2 2-50 0,-4-4 76 15,0-3-41-15,0 2 38 0,0-2-37 0,-2 2 29 16,0-3-26-16,-1-1 43 0,3-1-26 0,-4 0 6 16,1-1-23-16,-1-2 10 0,4-5-11 0,0-3-7 15,0-1-10-15,3 0-4 0,0-2 4 0,3-1-4 16,0-2-11-16,5-2 4 16,2-1-8-16,2-1-29 0,2-2 18 0,2-2-20 15,0-1-27-15,6-3-20 0,-3-1-22 0,2-2-1 16,-1-1-35-16,4-3 49 0,-1-3-25 0,-2-3 22 15,0 0-40-15,-1-1-1 0,-1-5-48 0,-3-1-24 16,0-2-39-16,-4-1-42 0,1-3-222 0,-2-3 38 16</inkml:trace>
  <inkml:trace contextRef="#ctx0" brushRef="#br0" timeOffset="45538.19">29157 8078 272 0,'3'-8'529'0,"-3"8"-64"0,3-13-117 0,-3 13-2 16,2-10-87-16,-2 10-15 0,0 0-75 15,0 0-8-15,0 0-41 0,0 0 7 0,0 0-37 16,-4 9-19-16,4-9 8 0,-1 19-33 15,2-7-7-15,-1 4-9 0,4 3-5 0,0 1-8 16,0 3 3-16,0-1-7 0,3 1-2 0,-2 0 1 16,2-3-6-16,-1 2 0 0,-1-2 16 0,3-1-23 15,-3-6 18-15,-2 0-14 0,0-2 14 0,0-1-21 16,-3-10 22-16,4 14-14 0,-4-14 21 0,1 10-21 16,-1-10 9-16,0 0-14 0,0 0 10 0,-11 7-35 15,11-7-7-15,-16-7-54 0,5-1-2 16,-2-4-76-16,-4-4-3 0,-3-8-78 15,2-4-43-15,-4-4-31 0,3-5-324 0,-3-5-174 0</inkml:trace>
  <inkml:trace contextRef="#ctx0" brushRef="#br0" timeOffset="45670.19">29040 7907 361 0,'7'-10'495'0,"-1"0"-155"16,2 3 39-16,-2-1-102 0,1 2 37 0,-2-2-56 16,-5 8-15-16,13-9-63 0,-13 9-17 0,14-9-51 15,-14 9-2-15,9-7-37 0,-9 7-7 16,14-3-26-16,-14 3-3 0,0 0-83 0,22-3-40 15,-22 3-95-15,18 1-105 0,-18-1-93 0,16 2-354 16,-16-2-258-16</inkml:trace>
  <inkml:trace contextRef="#ctx0" brushRef="#br0" timeOffset="46071.19">29454 7693 522 0,'5'-10'603'0,"-2"1"-138"0,-1 0-102 0,-2 9-22 0,2-18-39 16,-2 18-50-16,1-15-25 0,-1 15-35 0,1-12-34 16,-1 12-33-16,0 0-26 0,0-14-35 0,0 14-36 15,0 0-28-15,4-11-6 0,-4 11-6 0,0 0-3 16,14-9-3-16,-14 9-6 0,18-5 2 0,-18 5 4 16,23-5 8-16,-23 5-1 0,26-4 4 0,-26 4 3 15,23-4 3-15,-23 4 1 0,21-1 1 16,-21 1 1-16,19 0 5 0,-19 0 8 0,15 5 12 15,-15-5 13-15,14 6 19 0,-14-6 5 16,13 14-1-16,-10-5-3 0,1 2-6 0,1 3-13 16,-1 2-2-16,-1 4-7 0,0 3-5 0,-3 0-11 15,2 4 7-15,-1 3-5 0,-2 6-6 0,-1 3-3 16,-1-1-3-16,-2 5-1 0,0 1 3 0,-1-1-4 16,0 2-2-16,-2-1 0 0,1-1 1 0,-1-1 3 15,0 0 0-15,0-4-5 0,0 0 1 0,0-5 2 16,0 0-3-16,4-8 3 0,-1-2-1 15,-1-4 0-15,2-2 2 0,-1-2-8 0,1-4-1 0,0-1-13 16,0 0-32-16,-4-3-59 16,0 0-68-16,8-7-51 0,-24 7-71 0,24-7-139 15,-37-2-429-15,12-3-470 0</inkml:trace>
  <inkml:trace contextRef="#ctx0" brushRef="#br0" timeOffset="46588.19">29872 7995 656 0,'-15'-5'857'0,"15"5"-233"16,0 0-135-16,0 0-146 0,0 0-71 0,-8-8-56 0,8 8-44 15,10-6-36-15,-10 6-30 0,21-6-36 0,-1 1-47 16,3 0-88-16,6 0-57 0,5 0-99 16,1-2-4-16,2 1-102 0,-1-3-67 0,0 3-384 15,-4-1-308-15</inkml:trace>
  <inkml:trace contextRef="#ctx0" brushRef="#br0" timeOffset="46738.19">30250 7775 902 0,'0'0'681'0,"-9"-8"-169"15,9 8-115-15,0 0-108 0,-16-5-68 0,16 5-46 16,-10 5-34-16,10-5-22 0,-11 14-34 0,3 0-2 16,2 6-29-16,0 2-4 0,1 5-15 0,1 6-7 15,2 2-10-15,1 1-7 0,1 3-22 0,1-1-67 16,0 0-96-16,2 1-40 0,-1-1-89 16,-2-8-104-16,4 4-373 0,-3-8-308 0</inkml:trace>
  <inkml:trace contextRef="#ctx0" brushRef="#br0" timeOffset="47538.19">30618 7867 213 0,'0'0'684'0,"-4"-15"-262"15,4 15-34-15,-1-10-122 0,1 10 11 16,-3-9-86-16,3 9-7 0,0 0-80 0,0 0 7 16,0 0-48-16,0 0 18 0,0 0-36 0,-5 18 10 15,4 1-30-15,-2 3 23 0,2 4-39 0,-3 5 27 16,2 3-39-16,1 1 1 0,-2-1 0 0,0 1-10 15,2-6-33-15,0-4-13 0,0 0-8 0,1-8 53 16,0 1-53-16,-2-4 42 0,1-4-34 0,1-10 7 16,-3 15 7-16,3-15 4 0,0 0 10 0,0 0 4 15,0 0 8-15,-4-9-7 0,4-2 16 0,0-3-2 16,0-10 9-16,3-3 44 16,1-8-51-16,1-3 46 0,3-3-43 0,2-1 44 15,3-10-52-15,3 2 45 0,-3 10-35 0,1 3 16 16,0 3 16-16,-2 5 1 0,1 4-6 0,-4 5-2 15,-3 4-2-15,1 3-2 0,-3 4-1 0,-4 9 0 16,9-14-1-16,-9 14 18 0,0 0 9 0,0 0-4 16,0 0-6-16,9 7-5 0,-9-7 0 0,0 20-1 15,0-6 19-15,-3 3-41 0,0 5 34 0,-1-2-35 16,-1 3 28-16,1 1-35 0,-2 0 25 0,1 1-23 16,0-1 29-16,2 1-27 0,-1-2-4 15,2 0 6-15,0 1 0 0,2-6 0 0,2 1 3 16,0 2-6-16,3-1 4 0,2-1 6 15,1 0-6-15,4-3-3 0,0 1 1 0,2-2 1 16,0-3-1-16,1 2 2 0,-2-3-3 0,-3-1 3 16,0 0 8-16,-2-3-2 0,-1 2 26 0,-7-9 21 15,5 14 12-15,-5-14-2 0,-2 14-11 0,2-14-10 16,-13 12-4-16,1-6-10 0,-2 2-5 0,-1-4-6 16,-2 1-6-16,-2-4-2 0,1 0-12 0,-2-1-26 15,2-1-62-15,-1-1-53 0,2-5-49 16,0 0-19-16,2-4-67 0,3-5-48 15,4-3-79-15,4-4-224 0,7-2-159 0</inkml:trace>
  <inkml:trace contextRef="#ctx0" brushRef="#br0" timeOffset="47906.19">31099 7636 151 0,'25'-15'621'0,"1"0"-211"0,-3-1-55 16,-4 2-104-16,-3 2-11 0,-2-2-9 0,-3 4-1 15,-3-3 1-15,-1 3-35 0,-3 0-13 0,-4 10-46 16,2-15-13-16,-2 15-40 0,-7-15-9 15,7 15-28-15,-19-10 1 0,19 10-21 0,-29-5 3 16,29 5-14-16,-35 2 10 0,16 0-34 0,2-1-10 16,-1 4-33-16,3-1-6 0,-2 1-25 0,6 0-19 15,0 1-1-15,3 2 2 0,1 0 8 0,3 1 22 16,1 0 14-16,3-9 10 0,0 24 9 16,2-10 5-16,1 1 11 0,2 6 2 0,0 0 4 15,0 0 1-15,1 3 56 0,2-3-59 0,-3 2 57 16,0 0-55-16,2 2 50 0,0-1-57 0,-1 0 57 15,-3 1-67-15,3 0 16 0,-3 0 5 16,1 0 3-16,0 0 3 0,-2 0 5 0,1 0 4 16,-2 0-2-16,1-1 4 0,-2-2-9 0,1 0 15 15,-1-3 1-15,0 2 1 0,0-3-1 0,1 0 7 16,1-2-8-16,-1 0 4 0,1-1-10 0,4-1 9 16,-3-1 0-16,4-2-2 0,3-1-4 0,-1-3-1 15,3 1-17-15,2-3-24 0,1-3-30 0,-15-2-27 16,31 3-43-16,-14-6-95 0,0 2-55 15,2-7 2-15,0 0-262 0,1-2-41 0</inkml:trace>
  <inkml:trace contextRef="#ctx0" brushRef="#br0" timeOffset="48089.19">31509 7937 409 0,'0'0'573'0,"3"-15"-165"16,-3 15-35-16,3-12-116 0,-3 12-3 0,2-10-92 15,-2 10 6-15,0 0-78 0,0 0 25 0,0 0-61 16,0 0 38-16,0 0-49 0,0 0 23 15,-4 10-42-15,4-10-5 0,0 21-4 0,0-9-2 0,0 3-3 16,0 3-2-16,2 2-2 0,-2 0 1 16,0 0 3-16,0 0-33 0,-2 0-30 0,2 0-40 15,0 0-24-15,-4-4-45 0,3 1-100 0,-1-6-52 16,-1-3-311-16,3-8-156 0</inkml:trace>
  <inkml:trace contextRef="#ctx0" brushRef="#br0" timeOffset="48372.19">31617 7687 219 0,'-2'-19'588'0,"-1"3"-161"0,0 0-118 0,-3 2-67 0,-1 0-44 15,-2 5-56-15,-1 1-9 0,3 2-18 0,7 6-30 16,-19-6-17-16,19 6-13 0,-21 6-16 16,11 0-8-16,1 3-16 0,0-1 2 0,4 6-14 15,-1-3-13-15,4 1-13 0,4 0-15 0,0-1-5 16,2 2 25-16,3-2 3 0,2-1 1 0,0-4 7 15,0 2-17-15,-9-8 27 0,22 6 9 0,-22-6 19 16,18 0 2-16,-18 0 9 0,24-6 29 0,-12-2 19 16,0 1 6-16,-3-3-5 0,-1 0 1 0,-1-3-24 15,-1 5-6-15,-2-2-21 0,-4 10-19 0,1-19-31 16,-1 19-23-16,-5-15-58 0,5 15-28 0,-13-10 30 16,13 10-65-16,-19-6 3 0,19 6-76 0,-26 1-56 15,8 4-325-15,3-3-140 0</inkml:trace>
  <inkml:trace contextRef="#ctx0" brushRef="#br0" timeOffset="48922.19">31871 7583 233 0,'-6'-11'649'0,"-2"0"-191"15,3 2-118-15,1-1-73 0,1 1-31 0,3 9-52 16,-6-16-26-16,6 16-42 0,2-13-35 0,-2 13-17 15,9-11-1-15,-9 11-23 0,19-7-13 0,-19 7 0 16,27-4-7-16,-27 4-6 0,32 1-7 0,-14 2-7 16,2 2 7-16,0 1 2 0,-3 0-9 0,-2 2-2 15,-2-1 3-15,-2 3-1 0,-3 2 8 16,1-1 2-16,-3 3 4 0,-3 0 21 16,0 4 18-16,0 1 3 0,-5 1-19 0,0 5-1 15,-1 1-7-15,1 2-2 0,-4 6-7 0,3 0-4 16,-3 3-5-16,2 0 8 0,3-1-6 0,-1 2 2 15,2-2-16-15,0 0 10 0,3 2-12 0,0-4 7 16,1-2-9-16,0-6 7 0,1 1-6 0,0-4 9 16,2 0-15-16,-3-3 13 0,0-4-11 0,2-1 7 15,-3-4-5-15,1 1 7 0,-4-12-9 0,4 16 25 16,-4-16-11-16,1 12 0 0,-1-12-9 16,0 0 10-16,-3 10-9 0,3-10 7 0,0 0-8 15,-19 3 7-15,19-3-10 0,-22-3 4 0,22 3-52 16,-30-4-57-16,8-3-15 0,2 0-63 15,-3-1-1-15,-3-3-94 0,1-3-23 0,4 3-315 16,5-3-154-16</inkml:trace>
  <inkml:trace contextRef="#ctx0" brushRef="#br0" timeOffset="49339.19">32317 7666 585 0,'13'-9'566'0,"-2"1"-138"0,1 0-121 0,-4 0-69 15,-1 2-39-15,0 0-30 0,-7 6-21 0,10-10-29 16,-10 10-22-16,7-8-32 0,-7 8-24 16,0 0-7-16,0 0-27 0,-7-11-3 0,7 11-6 15,-16-5-5-15,16 5 0 0,-24-4-1 0,24 4-3 16,-22-4 4-16,22 4 10 0,-18-3-8 0,18 3-12 16,0 0 5-16,-20-2-1 0,20 2-22 0,0 0 23 15,0 0-13-15,0 0 35 0,-17 1-30 0,17-1 6 16,0 0-2-16,-1 14 20 0,1-14-13 15,0 19 15-15,0-5-14 0,1 5 15 0,-1 0 0 16,0 6 4-16,0 1-7 0,-1 0-8 0,1 4 10 16,-2-1-1-16,0 6-1 0,2-6 1 0,-2 2-17 15,2-2 14-15,-3 1 1 0,1 0-2 0,1-2-15 16,-1 1 20-16,0-1-12 0,-2-2 11 16,2 0-10-16,-2-1 11 0,1 0-9 0,0-2 15 15,-1-3-10-15,1-2 3 0,1-3-2 0,1 0 7 16,-1-3-4-16,2-2-11 0,2 0 23 0,-2-10 0 15,6 13 2-15,0-5-11 0,-6-8-12 16,14 9-7-16,-14-9-21 0,23 5-15 0,-23-5-55 16,28 0 18-16,-10-3-52 0,5-2-27 0,0-1-49 15,-1-2 14-15,-1-2-54 0,4-2-246 0,-2-3 42 16</inkml:trace>
  <inkml:trace contextRef="#ctx0" brushRef="#br0" timeOffset="49622.19">32605 7942 548 0,'0'-10'489'0,"0"10"-87"0,-2-16-65 0,2 16-71 16,-3-13-47-16,3 13-33 0,-2-10-41 16,2 10-37-16,0 0-21 0,0 0-13 0,0 0-16 15,0 0-9-15,0 0-5 0,-5 12 14 0,5-12-45 16,1 21 7-16,0-6-8 0,2 2 1 0,1 5-7 16,-2 0 3-16,-1 2 2 0,3 0-2 0,-2 1-3 15,0 0-16-15,-1 0 13 0,-1-1 3 0,0-5 0 16,-1 2-5-16,0-3 6 0,0 0-5 0,-3-1 13 15,1-1-16-15,1-3 20 0,-3-2-4 0,2-1 5 16,3-10-11-16,-6 15 6 0,6-15-10 16,-7 11 8-16,7-11-4 0,-8 7 0 0,8-7-21 15,0 0-14-15,0 0-24 0,-25-3-32 16,25 3-3-16,-22-14-53 0,5 3 28 0,-2-6-66 16,-4-3-61-16,4-4-33 0,-3-4 3 0,3 1-272 15,4-4-35-15</inkml:trace>
  <inkml:trace contextRef="#ctx0" brushRef="#br0" timeOffset="49772.19">32540 7632 1 0,'11'-10'640'0,"-2"0"-131"0,-2 1-70 0,1 3-68 15,0 0-50-15,-8 6-42 0,9-12-76 16,-9 12-43-16,10-8-33 0,-10 8-30 16,0 0-23-16,0 0-31 0,12-4-28 0,-12 4-82 15,0 0-72-15,8 8-41 0,-8-8-30 0,5 10-69 16,-5-10-432-16,2 10-236 0</inkml:trace>
  <inkml:trace contextRef="#ctx0" brushRef="#br0" timeOffset="50172.19">32800 7561 553 0,'0'0'521'0,"4"-16"-133"0,-4 16-105 0,2-17-58 15,-2 17-23-15,4-13-26 0,-4 13-29 0,3-13-24 16,-3 13-33-16,5-11-19 0,-5 11-12 15,6-8-16-15,-6 8-5 0,8-6 2 0,-8 6-20 16,0 0-3-16,16-2-1 0,-16 2-5 0,13 2-2 16,-13-2 0-16,16 9-4 0,-9-2 0 0,1 3 8 15,1 3-8-15,1 3-2 0,-1 1 0 0,-1 1 0 16,0 4-1-16,-1 0-3 0,-2 2 5 0,0 1 4 16,-2 1-6-16,0 2-4 0,-1 0 8 15,-1 2-1-15,-1-1 1 0,-2 7 0 0,-1 2-3 16,-2-2 7-16,-1 0 9 0,-2 2-9 0,-2-3 2 15,1 1-4-15,-1-2 0 0,-1-2-2 0,0-2-2 16,1 0-1-16,-1-4 10 0,2-2-12 16,6-4-9-16,-5-1 12 0,2-5-7 0,1-2 7 15,1-1 3-15,0-2 13 0,4-9 13 0,-5 15 25 16,5-15 20-16,-4 11 10 0,4-11 8 0,-5 10 9 16,5-10 6-16,0 0 4 0,-3 11 3 0,3-11-23 15,0 0-41-15,0 0 14 0,0 0-23 16,-6 7-34-16,6-7-44 0,0 0-46 0,0 0-56 15,-11-7-89-15,11 7-34 0,-13-13-48 0,5 4-12 16,-2-1-65-16,-2-5-385 0,3 0-292 0</inkml:trace>
  <inkml:trace contextRef="#ctx0" brushRef="#br0" timeOffset="50339.19">33001 7912 848 0,'0'0'839'16,"14"-5"-202"-16,-14 5-158 0,11-6-120 15,-11 6-72-15,0 0-61 0,14-6-38 0,-14 6-49 16,0 0-32-16,0 0-30 0,0 0-60 0,22 4-70 16,-22-4-67-16,13 7-112 0,-4-1-32 0,0 2-95 15,-2-1-42-15,0-1-420 0,3 4-386 0</inkml:trace>
  <inkml:trace contextRef="#ctx0" brushRef="#br0" timeOffset="50439.19">33318 8145 19 0,'5'12'601'0,"-2"-2"-157"15,-2 1-131-15,-1 3-49 0,-4 1-81 0,-1 2-7 16,-5 1-50-16,-4 6-17 0,-5 0-49 0,-5 2-11 16,-2 0-127-16,-14 2-170 0,-4 2-332 0,-4-3-112 15</inkml:trace>
  <inkml:trace contextRef="#ctx0" brushRef="#br0" timeOffset="52842.19">13105 1897 301 0,'9'-10'408'16,"-3"3"-158"-16,1-1 43 0,-7 8-42 0,9-11-37 16,-9 11-16-16,6-10-12 0,-6 10-9 0,4-7-14 15,-4 7-11-15,0 0-1 0,0 0-45 0,0 0 21 16,0 0-56-16,0 0 27 0,-27 8-38 0,11 7 24 15,-4 7-44-15,-3 3-6 0,-1 5-5 0,2-2-4 16,1 1-6-16,1 0-3 0,4-3-6 0,2 0 3 16,5-5-7-16,4 1 7 0,5-3-7 0,2 1 8 15,5 1-8-15,6-1 8 0,6 0-5 16,5-3 8-16,3 0-7 0,3-4 14 0,1 0-8 16,0-2 10-16,-2-1-6 0,-6-2 4 0,-2-1-9 15,-5-2-5-15,-3 0-3 0,0 0 9 0,-6 0-1 16,-7-5 43-16,13 15 13 0,-13-15 37 15,0 21-8-15,-7-2 22 0,-2 1-27 0,-7 5 14 16,0 0-47-16,-3 1 11 0,-2 1-37 0,1 0 15 16,-3 2-38-16,1-1 13 0,4 4-45 0,1-1-32 15,2 3-76-15,0 0-75 0,6 1-116 0,1 1-63 16,2-3-125-16,6 4-390 0,1-9-526 0</inkml:trace>
  <inkml:trace contextRef="#ctx0" brushRef="#br0" timeOffset="53842.19">14022 13979 754 0,'5'-8'484'0,"2"-1"-77"16,-7 9-130-16,5-15-25 0,-5 15-97 0,4-16-18 15,-4 16-85-15,1-15 27 0,-1 15-66 16,0-15 36-16,0 15-50 0,0-14 24 0,0 14-35 15,0-11 49-15,0 11-55 0,0 0 48 0,0-11-47 16,0 11 40-16,0 0-41 0,0 0 11 16,0-14-8-16,0 14 41 0,0 0-41 0,0 0 49 15,2-11-39-15,-2 11 67 0,0 0-28 0,2-10 67 16,-2 10 3-16,0 0 45 0,1-10 4 0,-1 10 28 16,0 0 6-16,0 0-6 0,0 0-1 0,0 0-45 15,0 0-11-15,0 0-27 0,0 0 10 0,0 0-37 16,-15 10 2-16,11 0-33 0,0 5 10 15,1 1-28-15,1 2 13 0,1 0-28 0,4 5 8 16,1-2-10-16,4 3-7 0,3 3-7 16,5 0-6-16,0-2-11 0,4-2 1 0,0 1 4 0,1-3 3 15,-1-1 3-15,1 2 8 0,-4-4-4 0,-4-2 4 16,-1 3 8-16,-3 0 5 0,-4 1 5 16,-3 3 9-16,-4 3 16 0,-2 0 18 0,-6 8 31 15,-4 1 6-15,-3 1 37 0,-7 8-12 0,-3-1 8 16,1-1-37-16,-2-2 5 0,0-3-42 0,7-6 13 15,0 0-33-15,4-4 9 0,2-1-43 0,2-1-7 16,4-5-59-16,4 0-35 0,4-3-27 16,2-4-18-16,3 1-4 0,5 1-14 0,1-1-35 15,2-1-76-15,4 0-89 0,1-2-61 0,-3-3-138 16,1 0-318-16,-2-2-506 0</inkml:trace>
  <inkml:trace contextRef="#ctx0" brushRef="#br0" timeOffset="55241.63">15852 2127 647 0,'0'0'441'0,"11"-4"-78"0,-11 4-109 16,0 0-60-16,11-9-26 0,-11 9-58 0,13-12 1 15,-5 5-45-15,1-3 10 0,3-4-33 16,2-2 8-16,2-2-25 0,2-2 12 0,2-2-25 16,0 0 13-16,0 0-12 0,-2 1 5 0,-3 0-10 15,-1 1 24-15,-2 6-1 0,-2-2 21 16,-5 3 15-16,-1 2 9 0,-4 11-9 0,2-15-8 16,-2 15-6-16,-6-14-13 0,6 14-2 0,-15-5-4 15,15 5-3-15,-29 2-2 0,9 5-3 0,-1 3-3 16,-3 5-6-16,0 3 7 0,3 4-15 0,0 3-4 15,3 0 2-15,4 3-7 0,2 3 3 0,5-2-2 16,3-1 4-16,4-2-2 0,4 2-3 0,4 3 5 16,5-2 0-16,4 0 3 0,0-2-3 0,3-1-5 15,2-1 3-15,0-1-4 0,-2-1 3 0,-2-2-5 16,0-1 3-16,-5-4-2 0,-2 0 1 0,-5-2 7 16,-2 2-6-16,-2-2 1 0,-6 2-2 15,-4 3 2-15,-5-2 3 0,-3 5 4 0,-7-3 4 16,-2-2-8-16,-3-1 10 0,-1-2-10 0,0-3 7 15,-1-2-8-15,3-3 7 0,3-2-7 16,2-4 2-16,4-1-23 0,-2-6-35 0,3-3-45 16,6-4-25-16,4-4-7 0,6-2 7 0,6-5 17 15,8-6 8-15,7-3 1 0,10-6 6 0,4 0-34 16,5-2 35-16,3 1-29 0,-1 2 61 0,1-1-14 16,1 5 16-16,-3 2 9 0,-2 5 14 0,-9 7 6 15,-4 4 8-15,-2 3 8 0,-6 3 7 0,-3 2 14 16,-4 4 12-16,-10 5 21 0,17-7 42 0,-17 7-32 15,0 0 27-15,14 5-28 0,-14-5 17 16,5 11-17-16,-5-11 6 0,1 21-11 0,-2-8-4 16,0 5-9-16,-1 0-2 0,0 4-8 0,-1 1-2 15,2-1 29-15,0 2-43 0,-2-1-9 0,3-2-1 16,0 3 11-16,3-3-3 0,-1 0-1 0,3-1-1 16,3-3 4-16,0 0-6 0,1-5-1 0,0-2-4 15,3-2 1-15,2-5-1 0,-14-3 0 0,30 0 4 16,-10-4 1-16,2-3 3 0,-4-3 25 0,1-1 27 15,-2-3 11-15,-1-2 36 0,-3-1-23 0,0-4-10 16,-4-1-10-16,-4-2-7 0,0-1-18 0,-2 0-3 16,-3 2-16-16,0-1-2 0,-3 2-20 15,-2 1-16-15,0 3-34 0,-2 3-22 0,-1 2-23 16,0 2-33-16,1 2 16 0,0 3-44 0,7 6-19 16,-13-9-68-16,13 9-32 0,0 0-68 0,-9-7-167 15,9 7 15-15</inkml:trace>
  <inkml:trace contextRef="#ctx0" brushRef="#br0" timeOffset="55742.63">16643 1973 231 0,'0'0'453'0,"19"4"-102"0,-19-4-106 15,18 9 0-15,-18-9-90 0,14 14 14 0,-6-4-49 16,0 2 2-16,-2 2-40 0,-1 1 12 0,-1 0-19 16,-2 3-14-16,1-2-16 0,-3 0-10 0,1 2-6 15,0-2 43-15,-1-2-56 0,-1 2 31 16,0-2-45-16,1-2-1 0,0-2 1 0,0-10-1 15,-2 19-2-15,2-19 1 0,0 12 8 0,0-12 6 16,0 0 44-16,0 0-51 0,4 9 47 0,-4-9-43 16,8-6 3-16,-8 6 2 0,13-18 2 0,-6 2 0 15,5 0 7-15,-3-4 1 0,2 1 3 0,1-1 4 16,-1 1 5-16,0 2-6 0,1 1-7 0,-3 5-7 16,-2 0 0-16,2 4-8 0,-9 7 0 0,10-10 0 15,-10 10 4-15,0 0-2 0,14-3 5 0,-14 3-3 16,9 9 2-16,-9-9-1 0,5 14 1 0,-5-14 0 15,4 17-4-15,-4-17-1 0,0 18 1 16,0-18-4-16,0 17-1 0,0-17-1 0,-1 16 0 16,1-16-1-16,-2 14 1 0,2-14-3 0,-1 10 3 15,1-10-2-15,0 0 3 0,-1 10 0 0,1-10-2 16,0 0 2-16,0 0-3 0,0 0-1 0,0 0-2 16,18-8 2-16,-11 1-3 0,2-3 1 0,3-2 2 15,2-2-3-15,-3 2 4 0,5-3-3 0,-2 1 13 16,1-2 7-16,1 4 17 0,-1-2 4 0,0 3 11 15,2 1-8-15,-4 2 5 0,0 1-13 16,-2 2 0-16,-11 5-11 0,19-2 17 0,-19 2 13 0,21 5 13 16,-12 2-16-16,1 3 11 0,-4 4-23 15,-1 1 4-15,-2 3-19 0,-3 3-5 0,-3 3-12 16,1-1-32-16,-5 2-25 0,1 4-61 0,-4-2-101 16,2-4-43-16,2 0-58 0,-1-4-57 0,1-3-58 15,2-5-296-15,4-11-248 0</inkml:trace>
  <inkml:trace contextRef="#ctx0" brushRef="#br0" timeOffset="55892.63">17441 2037 290 0,'14'-12'778'15,"-4"-3"-219"-15,3 2-156 0,-3 0-70 0,0 1-81 16,3-1-62-16,0 0-32 0,0 1-24 0,1-2-34 16,1 3-17-16,2-2-27 0,-2 3-32 0,2 0-76 15,-3 4-95-15,-3 0-17 0,3 2-91 16,-1 0-85-16,-13 4-370 0,17-3-236 0</inkml:trace>
  <inkml:trace contextRef="#ctx0" brushRef="#br0" timeOffset="56044.63">17653 2075 402 0,'-5'13'713'16,"0"1"-199"-16,-2 0-126 0,1-4-78 0,2 0-63 16,0-1-67-16,4-9-10 0,-6 12-12 0,6-12-16 15,-4 9-15-15,4-9-22 0,0 0-18 16,0 0-30-16,13 4-30 0,-2-10-90 0,6-2-84 15,4-3-31-15,4-4-52 0,2-2-94 0,-1-1-77 16,-1-1-269-16,1 2-198 0</inkml:trace>
  <inkml:trace contextRef="#ctx0" brushRef="#br0" timeOffset="56458.63">17888 2011 427 0,'-14'11'528'15,"3"2"-140"-15,-2-2-107 0,-2 2-65 0,3 0-36 16,2-1-34-16,1-4-25 0,4 0-24 0,0 1-23 15,5-9-12-15,-8 12-10 0,8-12-14 0,1 13-3 16,-1-13-11-16,7 7-3 0,-7-7-18 16,14 4-26-16,-14-4-10 0,27-6-11 0,-6 1-59 0,2-4 18 15,4-5-20-15,3-2 9 16,2-3-5-16,0-1 20 0,1-2 17 0,-1-1 11 16,5-6 3-16,-2-2 27 0,-2 0 18 0,0-3 16 15,-2 0 16-15,-4 7 8 0,-3-3 12 0,-2 4 8 16,-2 1 45-16,-2 2-34 0,-5 8 40 0,-3 1-11 15,-1 6 33-15,-9 8-13 0,9-12-17 0,-9 12 1 16,0 0-14-16,0 0-12 0,-5 13-15 0,0-2 3 16,-4 6-12-16,0 4 15 0,-4 4 0 0,-1 1-13 15,4 5-4-15,-4 3-13 0,3 1 0 0,1 0-14 16,4 0 5-16,0-2-11 0,3-7 2 0,3-1-3 16,3-2-4-16,0-1 2 0,6-6 9 15,0-6 0-15,3-1-3 0,6-6-2 0,-18-3-4 16,41-5 1-16,-13-3 3 0,0-7 22 0,1-2 48 15,-2-4 10-15,0-4 33 0,-4-1-26 0,-4-3 11 16,-1-1-47-16,-5 0 10 0,-7 0-46 0,-2 6-30 16,-10 1-77-16,-6 5-73 0,-11 0-135 15,-10 7-49-15,-13 1-186 0,-22 9-362 0,-9 4-503 16</inkml:trace>
  <inkml:trace contextRef="#ctx0" brushRef="#br0" timeOffset="61127.67">11825 3893 846 0,'0'0'605'0,"-22"7"-181"16,22-7-68-16,-22 5-92 0,22-5-54 0,-21 4-65 15,21-4-2-15,-21 1-20 0,21-1 15 0,-17 2-14 16,17-2 0-16,0 0-24 0,-17 4-11 0,17-4-27 15,0 0-11-15,0 0-14 0,-17 2-2 0,17-2-16 16,0 0 5-16,0 0-15 0,0 0 9 0,0 0-8 16,8 9 7-16,-8-9-7 0,33 5 25 0,-4-3 11 15,12-2 12-15,6-3-2 0,5-1-2 0,18-1 23 16,3-1-30-16,3-1-6 0,1-3-4 0,4-2-8 16,-3 1-4-16,3 0-2 0,-1-3-4 15,-1 0 3-15,-3 2-12 0,-1-3 3 0,-5 1-8 16,-7 0 6-16,-2 0-11 0,-17 5 7 0,-5 0-7 15,-5 1 5-15,-8 2-2 0,-4 1 11 0,-8 0-18 16,-3 1 2-16,-11 4-10 0,0 0 8 0,0 0-2 16,-9-11-3-16,9 11-1 0,-42-1 0 0,10 2-4 15,-11 2 5-15,-6 1-2 0,-13 4 1 16,-5 0 3-16,-4 1 0 0,-2 3 0 0,-6 0 7 16,-2 1-9-16,-3 0 5 0,-1 3-7 0,-1 0 9 15,4 0 5-15,1 0 7 0,3-1 2 0,5 1 13 16,4-2-8-16,4 1 15 0,5-2-9 0,4-1 10 15,13-3-2-15,5-1 29 0,5-1-9 16,9-2 17-16,2 0-39 0,7-1 14 0,0 0-29 16,15-4 22-16,-21 3-34 0,21-3 22 0,-12 4-25 15,12-4 30-15,0 0-16 0,0 0 10 0,23-1 8 16,2-3 8-16,12-2-1 0,7-3-3 0,15-1-7 16,6-4-3-16,8 1-7 0,5-4-2 0,2 1-2 15,5 0-2-15,1-2 4 0,2 2-2 0,-2-1-3 16,0 0-10-16,-1 3 37 0,-3 0-44 0,-4 2 22 15,-6 2-56-15,-6 4 18 0,-17 0-30 0,-4 2 15 16,-8 0-27-16,-10 0 17 0,-3 3-12 0,-7 2 29 16,-17-1-5-16,18 4 25 0,-18-4-23 15,-3 10 22-15,-8-1-18 0,-10 1 5 0,-8 5 6 16,-9-1 4-16,-11 3 3 0,-8 2 2 0,-4-1 3 16,-4 0 1-16,-4 0 0 0,-5-1 13 15,-2 1-14-15,-3-2 14 0,1 1-14 0,1 0 31 16,3-2-16-16,2 0-3 0,5 0 28 0,3-4-18 15,3 0 25-15,17-2-22 0,3-2 36 0,1 1-28 16,7-2 44-16,9-1-28 0,3-1 25 0,4-2-27 16,17-2 24-16,-25 4-28 0,25-4 14 0,0 0-32 15,-18 1 18-15,18-1-28 0,0 0 21 0,10-6-28 16,5 3 20-16,6-4-22 0,8 0 0 0,10-2-3 16,4 0 22-16,13-2-21 0,4-2 21 15,3 2-24-15,4-1-6 0,1-1 6 0,1-1 0 16,1 2 0-16,-1-1-2 0,-1 1 0 0,0-2-29 15,-6 4 13-15,0-1-19 0,-5 1-14 0,-12 4 2 16,-4 0-6-16,-4 0-13 0,-10 3 0 0,-2-1 3 16,-9 1 8-16,-16 3 15 0,22-2 7 0,-22 2 9 15,0 0 5-15,0 0 6 0,-17 1 4 0,-6 3 6 16,-9 1 6-16,-8 1 4 0,-5-1 7 0,-2 3 7 16,-12-1 5-16,-5 2 6 0,3-2-5 0,1 2 2 15,0-1 3-15,10-1 2 0,3-2 1 0,0 1 3 16,8 0-5-16,1-2-2 0,9 0 0 0,6 0-2 15,4-1-3-15,19-3-1 16,-29 1 1-16,29-1-8 0,-18 2-1 0,18-2-4 16,0 0 1-16,0 0-5 0,0 0-3 0,0 0-2 15,16-12-10-15,5 4 28 0,4 1-59 0,7-3-33 16,2 0-26-16,0 1-37 0,-1-1-36 0,-1 2-64 16,-1 0-84-16,-7 1 28 0,-6 3-41 0,-1-3-65 15,-5 2-55-15,-12 5-323 0,10-9-312 0</inkml:trace>
  <inkml:trace contextRef="#ctx0" brushRef="#br0" timeOffset="61445.68">11808 3596 513 0,'0'0'494'0,"-2"-14"-124"0,2 14-96 16,0-10-61-16,0 10-44 0,0 0-32 0,0-11-34 15,0 11-16-15,0 0-31 0,0 0 5 0,0 0 16 16,0 0-6-16,-7 7 5 0,3 3 3 0,-3 5-17 16,0 5-2-16,-5 6 20 0,0 2-30 0,-3 1 23 15,1 1-27-15,0 0 22 0,-1-1-31 0,2-2 8 16,1-1-21-16,3-3 17 0,2-2-15 0,0 0 17 16,3 1-14-16,2-5 9 0,2 1-13 15,1-1 25-15,1 5-5 0,5-3 17 0,3 3-4 16,2 3 6-16,1 0-18 0,6-2 1 0,0 5-16 15,1-3-1-15,3-3-10 0,1 2 3 0,1-1-12 16,1-1 0-16,4-2-60 0,-1 0-82 0,3 0-123 16,0-2-101-16,-2-3-156 0,2-2-297 0,0-1-363 15</inkml:trace>
  <inkml:trace contextRef="#ctx0" brushRef="#br0" timeOffset="63762.62">11641 4811 559 0,'0'0'440'0,"0"0"-51"15,0 0-100-15,0 0-95 0,4-8-25 0,-4 8-13 16,0 0-15-16,0 0-61 0,0 0 25 0,0 0-56 16,0 0 53-16,0 0-45 0,0 0 39 0,13 10-21 15,-7 1 15-15,-1 2-30 0,1 7 13 16,-1 1-32-16,3 3 17 0,-3 8-30 0,-1-5 11 16,-2 0-23-16,1 2 23 0,0-1-20 0,-3 1 10 15,0-2-2-15,0-1-9 0,-2 0-3 0,0-2 4 16,0-1-1-16,-1-6-4 0,0 0 1 0,0-4-1 15,2-1 18-15,0-3 30 0,1-9 22 16,-5 16 3-16,5-16-12 0,0 0-14 0,-8 7-4 16,8-7-9-16,-6-9 1 0,2-2 6 0,1-6-3 15,1-5-7-15,0-7-10 0,0-7-9 0,4-3 0 16,1 1 3-16,2-2 6 0,2 0 4 0,0 5-6 16,3-2-3-16,-1 5 4 0,2 1-2 0,1 5-20 15,3 1 19-15,-4 4-35 0,2 5 22 0,-2 4-24 16,3 2 24-16,-2 4-26 0,0 0 1 0,-12 6 1 15,26 2 3-15,-10 3 3 0,0 3 6 0,2 4 1 16,-4 1 1-16,3 4 1 0,-2 5-1 0,-1 3 8 16,-2 2-1-16,-2-1-7 0,-4 4-3 0,0-4-1 15,-3 0 3-15,-1 0-4 0,-2 2-1 16,-2-2-15-16,1-2-22 0,-1 0-27 0,-2-2-35 16,-1-2-48-16,1-3-58 0,-1-3-42 15,2-1-37-15,1-3-59 0,2-10-81 0,-6 9-56 16,6-9-224-16,0 0-229 0</inkml:trace>
  <inkml:trace contextRef="#ctx0" brushRef="#br0" timeOffset="63962.63">12128 4809 483 0,'12'-17'434'0,"-2"0"-51"0,-1 2-72 0,0 4-61 16,-3-2-37-16,2 4-26 0,-3 0-13 0,1 2-59 16,-6 7 31-16,10-11 0 0,-10 11-5 15,12-7 0-15,-12 7-9 0,0 0-9 0,20 4-5 16,-9 1-16-16,-2 5-15 0,2 3-8 0,1 3-23 15,-3 0-3-15,1 3-17 0,-1 4-2 0,-3-1-12 16,-1 3-4-16,0 3-25 0,-2-1-21 0,-2 0-74 16,-1 4-50-16,-1-3-73 0,0 1-19 0,-6 2-93 15,2-7-96-15,-1 0-296 0,-3-3-252 16</inkml:trace>
  <inkml:trace contextRef="#ctx0" brushRef="#br0" timeOffset="64295.62">12194 5117 713 0,'0'0'556'0,"-6"-15"-104"0,6 15-129 16,-5-16-41-16,5 16-88 0,-1-18-26 0,1 18-59 0,1-18 9 16,3 6-45-16,0 1 11 0,1-3-38 15,5 1 10-15,3-3-32 0,0 0 17 0,2 1-34 16,5-1 17-16,3 0-36 0,2 0 6 0,0-1-29 16,1 1-35-16,0 1-27 0,2 0-27 0,-2 0-33 15,0 0-48-15,0 2-17 0,-1 0-40 0,-2-2 36 16,0 0 23-16,-5 1 40 0,-2 0 17 0,1 1 103 15,-2-1 74-15,-2 0 46 0,-4 3 77 0,-1 0 48 16,-3 1-26-16,2 1 65 0,-2 1 13 0,-5 8 0 16,7-13-11-16,-7 13-10 0,6-9-19 15,-6 9-28-15,3-9-32 0,-3 9-28 16,0 0-29-16,0 0-17 0,0 0-17 0,0 0-9 16,0 0-4-16,12 10 26 0,-10 1-47 0,1 6-6 15,0-1-7-15,0 7-1 0,-1 2-3 0,2 1-3 16,-1 0-2-16,-1 4-4 0,0 5-20 0,1 1-44 15,-3 1-81-15,-3-1-61 0,2 0-85 0,-2-1-67 16,0-4-116-16,-3 2-368 0,1-8-417 0</inkml:trace>
  <inkml:trace contextRef="#ctx0" brushRef="#br0" timeOffset="68547.17">15334 6706 35 0,'0'0'851'15,"-14"4"-252"-15,14-4-170 0,0 0-80 0,-19 5-68 16,19-5-80-16,0 0-43 0,-20 2-33 16,20-2-25-16,0 0-36 0,-15 1 16 0,15-1-5 15,0 0-10-15,0 0-20 0,-15 4 3 0,15-4-1 16,0 0-4-16,0 0 9 0,0 0 10 0,0 0 16 16,22-4 10-16,0 1 4 0,11-3 7 15,5-2-8-15,5 0 6 0,15-1-24 0,4-4-5 16,0 2-3-16,4 0-2 0,0-3-1 0,1 3 1 15,-2-3 3-15,3 3 5 0,-3-2 4 0,-1 2-18 16,0-1 10-16,-3 1-12 0,-3 0-7 0,-12 4-27 16,-5-1 21-16,-4 3-17 0,-5 0-19 0,-8 0 15 15,-2 3-18-15,-4-1 14 0,-18 3-17 0,23-5 27 16,-23 5-24-16,18-1 27 0,-18 1-12 0,0 0-44 16,0 0-26-16,0 0-29 0,0 0-27 0,-21 6-23 15,1-2-28-15,-6 3-19 0,-6 0-59 0,-1 0-15 16,0 0-42-16,-3 1 5 0,1-2-51 0,-1 1-41 15,2-4-67-15,3 1-235 0,2-3-212 16</inkml:trace>
  <inkml:trace contextRef="#ctx0" brushRef="#br0" timeOffset="68882.17">15492 6454 57 0,'-15'-4'753'0,"15"4"-300"0,0 0-86 0,-13-7-75 0,13 7-51 16,0 0-52-16,-6-8-38 0,6 8-30 0,0 0-60 16,0 0 35-16,-1-10 3 0,1 10 2 0,0 0 1 15,0 0 0-15,0 0-2 0,0 0-2 0,0 0-14 16,0 0-3-16,0 0-5 0,0 0-4 16,-18 12-13-16,9 0-4 0,-5 1-13 15,-5 7 0-15,-3 0-6 0,0 2-9 0,-2-1 0 16,1 1-5-16,-2 1-6 0,0-3 8 0,3 2 0 15,1-4-2-15,2-2-7 0,6-3 2 0,-2 0-10 16,4-4 7-16,4 0-10 0,0-2 10 0,1 2 4 16,6-9 3-16,-4 16 9 0,4-16 4 0,9 18-1 15,1-8-1-15,6 1 3 0,3 0-5 0,9 0-3 16,4 0-4-16,1-3-6 0,4 1-4 16,3-1-2-16,1-2-18 0,0 1-49 0,1 0-57 15,-1-1-87-15,-1 0-76 0,-2 0-128 0,-9-2-120 0,1-1-332 16,-2 0-449-16</inkml:trace>
  <inkml:trace contextRef="#ctx0" brushRef="#br0" timeOffset="69915.17">13912 6725 762 0,'0'0'692'15,"0"0"-163"-15,0 0-115 0,0 0-89 16,0 0-93-16,10-4-39 0,-10 4-51 0,0 0-24 16,0 0-24-16,0 0 1 0,6 15-18 0,-4-2 1 15,-1 3-11-15,1 3-13 0,0 4-7 0,-2 2-9 16,0 3-6-16,-2 2 39 0,2 5-61 0,-5-1 47 15,1-1-55-15,-3 1 0 0,1-3-4 0,-6-1 5 16,3 0 1-16,-2-4-2 0,-1-1 1 0,2-3 1 16,0-3-2-16,-4-2 5 0,2-2 9 0,0-3 23 15,3-1 16-15,0-7 8 0,9-4-7 0,-18 6-4 16,18-6-2-16,-17-9 0 0,6-2-2 16,2-4-2-16,0-7-13 0,0-5 2 0,4-7-4 15,3-4-18-15,4-3 5 0,0-2-4 0,6-4 1 16,5-5-2-16,0 2 1 0,2 10-1 0,2 4-2 15,2 2-4-15,1 2-1 0,1 5-3 0,0 3-1 16,2 7 12-16,0 2-15 0,-3 6-3 0,2 4 0 16,-2 4-1-16,2 5 2 0,2 1 2 0,3 7 3 15,-3 3-2-15,3 1 1 0,-5 4 38 0,1 3-45 16,-3 1 2-16,-2 2 11 16,0 0-11-16,-1 0 11 0,-4 2-1 0,-2-1-5 15,-1 0 1-15,-2-5-3 0,-2 0 1 0,0 1-1 0,-2-2-8 16,-1 1-19-16,-3-5-65 0,0 0-7 15,-3 0-116-15,1-1-92 0,-3 0-81 0,-3-2-132 16,3-2-420-16,-5-1-610 0</inkml:trace>
  <inkml:trace contextRef="#ctx0" brushRef="#br0" timeOffset="71549.17">18944 9333 465 0,'-26'2'391'0,"3"0"-65"15,4 1-37-15,-3-2-59 0,4 0-20 0,-1-1-25 16,0 1-8-16,19-1-12 0,-30 3 7 0,30-3-1 16,-30 5-7-16,30-5-4 0,-22 1-15 0,22-1-15 15,-19 3-20-15,19-3-16 0,0 0-22 16,-21 1-8-16,21-1-13 0,0 0-12 16,0 0-8-16,-16 2-4 0,16-2 0 0,0 0 33 0,0 0 71 15,0 0-3-15,0 0 16 0,26 0 1 0,0-1-27 16,11-4-11-16,8 2-27 0,18-6-4 15,2 0-10-15,8-3 16 0,1 1-28 0,1 0 11 16,3 0-33-16,2 0 17 0,-5 1-11 0,2-2-1 16,-3 2-12-16,-3 3 0 0,-5-1-8 0,-16 4-4 15,-4-3-5-15,-4 4-2 0,-7-1-1 0,-10 1-2 16,-2 1-1-16,-6-1-2 0,-17 3-10 0,24-1 0 16,-24 1-12-16,0 0-25 0,0 0-34 15,0 0-28-15,-13 4-23 0,-5-2-24 0,-7 1-26 16,-2 1-51-16,-10-1-26 0,0 2-55 0,0-1 24 15,-4 0-59-15,0-2-84 0,1-1-391 16,2 1-390-16</inkml:trace>
  <inkml:trace contextRef="#ctx0" brushRef="#br0" timeOffset="71899.17">18878 9122 222 0,'0'0'682'0,"0"0"-240"16,-4-10-80-16,4 10-114 0,0 0-16 0,-3-9-76 15,3 9 9-15,0 0-64 0,-9-9 22 0,9 9-46 16,0 0 15-16,-13-4-39 0,13 4 13 16,0 0-39-16,-26 0 21 0,26 0-26 0,-29 7 20 15,11-1-32-15,-2 3 24 0,-2 1-6 0,3 1-26 16,-4 5 25-16,0 0-16 0,0 1 12 0,3 2 6 15,1 2-2-15,4 0 2 0,2 0-3 16,3-2-7-16,2 0 11 0,1 3 48 0,3-5-48 16,4-1 50-16,0 2-44 0,4-3 56 0,2 0-49 15,4-2 46-15,3 0-57 0,5-2 31 0,1-3-48 16,3-1 42-16,3-2-56 0,3 0 40 16,2-4-49-16,6 3 42 0,0-1-61 0,2-2 17 0,-9 0-101 15,2 2-11-15,-4-1-124 0,0 1-49 0,0 2-98 16,-6-3-55-16,1 3-291 0,-7-2-262 15</inkml:trace>
  <inkml:trace contextRef="#ctx0" brushRef="#br0" timeOffset="72483.17">17611 9600 641 0,'4'-9'654'0,"-4"9"-118"0,5-15-167 0,-5 15-22 0,5-11-142 15,-5 11-4-15,4-9-92 0,-4 9-20 0,0 0-12 16,9-7-15-16,-9 7-5 0,0 0-1 16,6 13-9-16,-2-1-8 0,-1 3-7 0,-1 2-17 15,1 4-2-15,-2 4 13 0,-1 0-20 0,0 3 9 16,-1-2-13-16,-2-1 16 0,1 0-18 15,-1-1 14-15,-1-3-1 0,0 0-8 0,2-4 4 16,-2-3 0-16,0-1-2 0,2-3-4 0,2-10 8 16,-4 16 35-16,4-16 5 0,0 0-11 0,0 0-14 15,0 0-1-15,-7-9 12 0,6-2-14 0,2-9 3 16,2-6-7-16,1-8 14 0,1-5 3 0,5 0 2 16,-1-1 24-16,4-1 34 0,2 5-1 0,1 0-25 15,3 7 14-15,0 0-28 0,-1 4 5 0,2 4-33 16,1 3 8-16,-5 5-24 0,3 4 13 15,-2 7-22-15,4 2 12 0,2 4-16 0,-2 7 18 16,6 5-16-16,-1 4 18 0,-2 4-17 0,0 2-1 16,-3 0 2-16,-3 7-2 0,0-1 0 15,-4 2 4-15,-3 0-14 0,-1-1-27 0,-3 1-30 16,-2 0-46-16,-2-8-68 0,-2 2-88 0,-2-2-72 16,-3-5-138-16,0 1-477 0,-1-7-634 0</inkml:trace>
  <inkml:trace contextRef="#ctx0" brushRef="#br0" timeOffset="73883.17">11871 4034 391 0,'-28'-2'453'0,"-2"0"-137"0,0 0-61 0,-2 1-68 15,1 1-49-15,1 0-4 0,0 0-30 0,3 1 1 16,3 2-3-16,5-2-13 0,19-1-19 15,-29 2-6-15,29-2-12 0,-20 0-12 0,20 0-6 16,0 0-6-16,0 0-5 0,0 0-6 0,0 0 9 16,0 0 8-16,0 0 0 0,40-2-1 0,-5-3-3 15,7 0 29-15,5-1-38 0,13-3 9 0,4-2-2 16,2 1-6-16,2 0-2 0,2 0 28 16,-1 0-40-16,-2-1 33 0,-2 1-36 0,-6 0 26 15,-12 3-34-15,-5 0 32 0,-4 2-33 0,-12 0 24 16,-1 1-28-16,-9 2 29 0,-16 2-11 0,23-4 36 15,-23 4-21-15,0 0 18 0,0 0-29 16,0 0 22-16,-28 5-22 0,-2 1 18 0,-11 2-21 16,-4-1-11-16,-15 6 6 0,-5-1 2 0,-2 2 5 15,1 1-1-15,-2 0-4 0,-1 1 4 0,0-1 4 16,3 2 4-16,1-1 2 0,3-3 7 0,4 1 10 16,14-4-1-16,3 0 9 0,2-1-11 0,7-3 0 15,8 0-7-15,4 0-3 0,3-3-4 0,17-3-5 16,-19 4-2-16,19-4-3 0,0 0 2 0,0 0 1 15,20-6-4-15,9-3-2 0,8-2-2 0,16-3-2 16,7-3 0-16,8-2-2 0,10 0-1 0,1 0 0 16,5-1-1-16,2 1 1 0,1 4 8 0,-1-3-8 15,-4-1 8-15,-5 2-11 0,-4 3 7 0,-6 1-11 16,-11 1 0-16,-16 4-2 0,-4 1-3 16,-13 2 2-16,-5 2 1 0,-18 3 3 15,0 0 9-15,0 0-12 0,0 0 7 0,-27 8-2 16,-7 0 10-16,-10 3-10 0,-14 1 0 0,-7 2 5 15,-4 2-4-15,-1-2 0 0,-3 2 0 0,-1 0 1 16,3 0 3-16,5-1 3 0,3 1 5 0,5-5 4 16,14-1 4-16,7-2 0 0,3 0 1 0,8-2-2 15,5-1-5-15,4-2-4 0,4 0-3 0,13-3-1 16,-15 4-1-16,15-4 1 0,0 0-3 0,0 0-4 16,24-6-15-16,2 0-14 0,11-4-47 0,5 0-74 15,16-3-69-15,3 2-92 0,2 0-79 0,0-2-443 16,-2 4-411-16</inkml:trace>
  <inkml:trace contextRef="#ctx0" brushRef="#br0" timeOffset="78151.97">12909 6984 775 0,'0'0'739'0,"0"-12"-184"0,0 12-109 15,-3-10-118-15,3 10-71 0,-3-9-52 16,3 9-40-16,0 0-31 0,-1-10-22 0,1 10-25 16,0 0-15-16,0 0-19 0,0 0-12 0,0 0-2 15,0 0-7-15,5 10-4 0,1 4-4 0,6 5 36 16,1 6-46-16,2 3-2 0,2 1-2 0,2 2-4 16,-1-2-1-16,2 2 0 0,2-3-4 15,-3 2-13-15,1-2-25 0,1-2-60 0,-1-2-67 16,0-1-108-16,-4-2-57 0,-2-7-109 0,-1-1-403 15,-2-5-428-15</inkml:trace>
  <inkml:trace contextRef="#ctx0" brushRef="#br0" timeOffset="78306.98">13216 6999 666 0,'-3'-12'938'0,"3"12"-203"0,-4-13-186 0,4 13-140 15,-11-9-99-15,11 9-67 0,0 0-49 0,-26 7-41 16,8 5-13-16,1 3-46 0,-6 4-2 0,1 6-37 15,-2 3-26-15,2 3-96 0,-6 9-66 0,1 2-96 16,2 1-105-16,-2 2-128 0,1-1-517 0,-3 0-678 16</inkml:trace>
  <inkml:trace contextRef="#ctx0" brushRef="#br0" timeOffset="79887.66">11150 7252 181 0,'0'0'768'0,"3"-10"-222"15,-3 10-158-15,3-11-68 0,-3 11-61 16,0 0-49-16,0-14-31 0,0 14-17 0,0 0-15 16,1-10-17-16,-1 10-19 0,0 0-18 0,0 0-19 15,0 0-13-15,0 0-15 0,0 0-5 0,0 0-6 16,12 10-6-16,-7 5-6 0,1 6-14 0,-1 3 7 16,2 7-8-16,-5-3 8 0,3 4-11 0,-2 2 10 15,-1-5-13-15,-2 0 10 0,0-2-2 0,-1 2-1 16,-1-4-1-16,0 0 0 0,-3-2-3 0,3-4 0 15,-1-1 0-15,1-4-1 0,0-3 2 0,1-1-5 16,1-10 9-16,-2 16 47 0,2-16-5 0,0 0-12 16,-7 6-8-16,7-6-4 0,-5-7 0 0,2-3-2 15,-2-6 2-15,2-8 4 0,0-2 4 16,0-9-5-16,2-4-2 0,1-1 5 16,1 1 19-16,2 0-2 0,1 3 0 0,3 1-12 15,-1 5 6-15,0 6-28 0,0 1 9 0,3 4-18 16,1 3 13-16,0 1-23 0,1 2 17 0,3 7-21 15,-2 1 19-15,-12 5-21 0,32 1 3 0,-11 4 2 16,1 3-1-16,4 6 1 0,-3 0 2 0,1 3 2 16,0 3 1-16,-3 0-3 0,-1 1-2 0,-2 1-3 15,-2 2 6-15,-3 0-2 0,-2-3-2 0,-3 0-5 16,-2 1-5-16,-2-1-16 0,-3-3-21 0,-1 2-34 16,-1-3-28-16,-1 0-40 0,0-1-56 15,-2-5-30-15,2 0-11 0,2-11-71 0,-4 12-89 16,4-12-54-16,0 0-230 0,0 0-222 0</inkml:trace>
  <inkml:trace contextRef="#ctx0" brushRef="#br0" timeOffset="80070.66">11753 7150 1083 0,'7'-7'470'0,"-7"7"-57"16,11-9-121-16,-11 9-4 0,0 0-109 16,0 0 28-16,0 0-70 0,17 9-7 0,-17-9-13 15,2 21-13-15,0-8-12 0,-2 3-16 0,0 5-12 16,0 1-16-16,0 3-9 0,0 1-5 0,-2 1-7 15,1 1-4-15,-2 0-5 0,1 1-9 16,-1-2-24-16,-2 5-50 0,1-5-68 0,1-2-42 16,0 0-41-16,-1-3-82 0,2-5-50 0,-4-4-428 15,5 1-302-15</inkml:trace>
  <inkml:trace contextRef="#ctx0" brushRef="#br0" timeOffset="80236.66">11762 7541 309 0,'1'-10'702'0,"3"-1"-144"16,-2 1-112-16,-2 10-67 0,0-18-74 0,0 18-65 15,0-15-31-15,0 15-21 0,0-11-20 0,0 11-28 16,0 0-29-16,0-15-4 0,0 15-40 0,0 0-12 16,3-14-13-16,-3 14-7 0,11-10-11 0,-2 4-34 15,2-1-30-15,6-4-47 0,-1 1-61 0,5 0-45 16,6-2-47-16,-1-1-59 0,3-2-41 16,-1-1-64-16,2 0-279 0,-3 0-212 15</inkml:trace>
  <inkml:trace contextRef="#ctx0" brushRef="#br0" timeOffset="80402.66">12235 7076 285 0,'6'-8'821'0,"1"1"-172"0,-7 7-117 0,3-10-109 16,-3 10-106-16,0 0-57 0,0-10-47 0,0 10-22 15,0 0-51-15,0 0-28 0,0 0 13 0,0 0-59 16,-10 9 23-16,4 1-51 0,4 5-8 0,1 1-5 16,-5 5-9-16,5 3-1 0,-1 1 0 15,0 4-5-15,0 5-2 0,0 0-15 0,0 1-36 16,1 0-57-16,-4 3-93 0,1-3-62 0,0 1-64 0,-1-1-95 15,-3-4-479-15,3-1-517 0</inkml:trace>
  <inkml:trace contextRef="#ctx0" brushRef="#br0" timeOffset="81036.66">10908 7025 467 0,'-7'-15'596'16,"2"4"-130"-16,-1-1-117 0,0 3-97 15,0 1-19-15,6 8-73 0,-6-13-11 0,6 13-57 16,-5-7 5-16,5 7-38 0,0 0 15 0,0 0-12 16,-17 11-15-16,13 9-11 0,-1 5 52 0,1 11-62 15,1 6-2-15,0 8-14 0,3 15 36 0,3 2-6 16,-1 2 21-16,3-1 0 0,3 3-4 0,3-6 43 16,4-3-41-16,2-3 41 0,4-4-62 0,6-4 38 15,2-6-60-15,5-3-8 0,6-5-21 0,3-9-21 16,5-4-67-16,3-8-79 0,-3-7-56 0,4-9-159 15,13-7-482-15,3-8-490 0</inkml:trace>
  <inkml:trace contextRef="#ctx0" brushRef="#br0" timeOffset="81319.66">12267 6663 514 0,'-3'-14'782'16,"0"-1"-209"-16,0 1-119 0,1 3-112 0,1-1-81 16,-2 3-64-16,3 9-31 0,-1-14-46 0,1 14-8 15,0 0-6-15,0 0 11 0,7 5 6 0,1 12 2 16,5 9 9-16,0 5-4 0,3 7-3 0,4 7-14 16,0 5-5-16,2 1-11 0,0 4-6 15,0 2-9-15,3 0 5 0,-1 2-19 0,-1 0 22 16,-1 1-31-16,-2-2 7 0,-4 1-33 0,-2 0 16 15,-5-1-31-15,-5-9-5 0,-8 2-7 0,-5 10-34 16,-7 1-15-16,-9-2-112 0,-6 0-131 0,-9-3-91 16,-4 2-243-16,-17 11-500 0,7-17-868 0</inkml:trace>
  <inkml:trace contextRef="#ctx0" brushRef="#br0" timeOffset="83138.06">16604 9905 688 0,'0'0'452'0,"-14"2"-34"0,14-2-142 0,0 0-8 16,-18 1-92-16,18-1 7 0,0 0-63 0,0 0 6 16,0 0-36-16,-16 3 28 0,16-3-42 0,0 0 28 15,0 0-16-15,0 0 28 0,0 0-11 0,0 0 7 16,0 0-22-16,24-4-7 0,-6 2-17 15,6-3-1-15,3-1-17 0,9 1-3 0,0-3-8 16,3-1-7-16,3-2-6 0,-1 1-4 16,2 1-9-16,-4-1 2 0,1 2-3 0,-2-1-11 15,-2 0-10-15,-2 2-38 0,-9 0-27 0,-2 2-66 16,-6 1-4-16,1 1-56 0,-18 3 20 0,24-5-6 16,-24 5-27-16,13-6-19 0,-13 6-33 0,0 0-6 15,0 0 31-15,0 0-37 0,0 0-180 0,-22-2 113 16</inkml:trace>
  <inkml:trace contextRef="#ctx0" brushRef="#br0" timeOffset="83454.05">16685 9627 645 0,'0'0'567'0,"0"0"-129"0,-10-8-105 16,10 8-65-16,0 0-53 0,0 0-55 0,0 0-45 15,-11-5-28-15,11 5-13 0,0 0-20 0,0 0 9 16,0 0-2-16,-11 8-31 0,11-8 24 0,-11 14-36 16,3-3 23-16,-1 0-26 0,-3 5 16 0,1-1-33 15,-2 1 29-15,-2-2-28 0,1 4 23 0,-2-3-25 16,2 1 21-16,0-1-25 0,1-4 24 16,4 1-21-16,2-4 18 0,-1-1-29 0,8-7 20 15,-9 12-8-15,9-12 33 0,-3 10-4 0,3-10 23 16,4 12-21-16,-4-12 19 0,16 13-16 15,-5-3 10-15,3 2-16 0,4-2 11 0,0 0-20 16,4 2 9-16,2 2-3 0,3 1-5 0,-3 0-9 16,3-1-4-16,3 0-46 0,-2 0-106 0,0-1-68 15,3-1-179-15,-1-3-469 0,1 0-467 0</inkml:trace>
  <inkml:trace contextRef="#ctx0" brushRef="#br0" timeOffset="84538.05">15897 9922 420 0,'0'0'507'16,"0"0"-84"-16,0 0-80 0,3-8-115 16,-3 8 12-16,0 0-83 0,0 0 32 0,0 0-66 15,0 0 7-15,1-12-48 0,-1 12 10 16,0 0-47-16,0 0 26 0,0 0-4 0,0 0 1 16,11 9-7-16,-5-1 2 0,-3 4-4 0,3 1-3 15,-1 7-3-15,0-1-7 0,0 4-1 0,-3-1 1 16,0 2 44-16,-2 0-60 0,0 1 41 0,-2 0-59 15,-2-1 50-15,-2 1-54 0,0-3 51 0,-1-1-49 16,-2 2 52-16,-2-4-60 0,-2-1 7 0,-1-2-2 16,1 0 3-16,-1-4 0 0,-1-2 6 0,2-3 7 15,13-7 1-15,-24 2-2 0,24-2 41 16,-26-10-48-16,12-3 31 0,0-3-28 0,1-8 36 16,2-3-42-16,3-7 2 0,4-1 2 0,2-3 2 15,3 1 17-15,3-2 11 0,4 2 16 0,2 0-31 16,0 5-4-16,3 3-3 0,2 2-10 15,2 3-4-15,1 3 0 0,1 7-4 0,-1 2 0 16,1 3-3-16,4 5-1 0,1 3 1 0,-1 5 0 16,1 2 3-16,5 5-5 0,-4 4-4 0,0 3 8 15,-1 1 1-15,-1 5-1 0,-3 1 1 0,-2 3 16 16,-1 0-21-16,-3 0 18 0,0 1-3 0,-5 0-10 16,-1 0 7-16,-3-4-12 0,-3-3-12 0,1 2-16 15,-2-1-23-15,-1-4-75 0,-1 1-13 0,-3-2-126 16,2-1-17-16,-2-2-136 0,0-1-100 15,-1-1-351-15,1-5-471 0</inkml:trace>
  <inkml:trace contextRef="#ctx0" brushRef="#br0" timeOffset="88874.18">15882 10482 115 0,'-17'7'912'0,"2"-4"-287"0,-6 4-158 0,4-5-94 16,0 1-103-16,-1-1-61 0,18-2-41 0,-27 4-35 16,27-4-29-16,-18 2-20 0,18-2-15 0,0 0-13 15,0 0-9-15,0 0-7 0,0 0-2 0,0 0 7 16,29-10 3-16,7 1 1 0,8-1-9 0,20-5 44 15,9-1-63-15,9-3 43 0,29-4-59 0,4-4 44 16,4 2-58-16,5 0 49 0,2 0 0 16,8 0-55-16,1 3 43 0,2-2-46 15,-1 3 47-15,-2-1-47 0,-5 4 43 0,-4-1-46 0,-6 3-1 16,-25 2 8-16,-7 3 2 0,-7 5 3 16,-6-4 6-16,-8 1 30 0,-19 1 27 0,-2 2 26 15,-7 1 26-15,-10 0 22 0,-4 4 26 0,-6-3 8 16,-1 2 17-16,-17 2-20 0,26-3 29 0,-26 3-49 15,0 0 6-15,19-2-50 0,-19 2 7 0,0 0-45 16,0 0 18-16,0 0-45 0,0 0 16 0,0 0-41 16,-9 5 6-16,9-5-69 0,0 0-22 0,-17 6-73 15,17-6-16-15,-11 5-37 0,11-5 23 16,0 0-71-16,-13 5-14 0,13-5-48 0,0 0-9 16,-10 6-5-16,10-6-66 0,0 0-12 0,0 0-56 15,0 0-268-15,0 0-258 0</inkml:trace>
  <inkml:trace contextRef="#ctx0" brushRef="#br0" timeOffset="89267.17">18103 10164 49 0,'0'0'205'0,"0"0"-292"0,0 0 30 0</inkml:trace>
  <inkml:trace contextRef="#ctx0" brushRef="#br0" timeOffset="91042.17">11011 4270 502 0,'-2'-11'488'15,"2"-3"-128"-15,-1 4-82 0,-1 0-24 0,0 1-98 16,2 9-24-16,-5-19 13 0,5 19-68 0,-9-13 23 15,2 5-60-15,-3 3 31 0,10 5-54 0,-22-5-10 16,22 5-1-16,-35 1 4 0,10 3-11 0,-8 3 3 16,-3 6 4-16,-3-1 4 0,-9 5-5 0,-3 3 2 15,-1 0-2-15,-2 4 0 0,1-1 0 0,0 2-1 16,0 2 39-16,5-1-48 0,-3 1 31 0,6 2-34 16,3-2 35-16,2 2-41 0,9-4 45 0,4 2-10 15,2 0-48-15,5 2 55 0,1 1-47 0,6 2 45 16,1 2-46-16,3 2 43 0,5 2-48 15,1 2 50-15,3 2-46 0,6 2 33 16,-1 4-45-16,5 10 56 0,1 1-43 0,2 1 50 16,2 2-27-16,1 2 20 0,0 4-2 0,3 2-35 15,-2 2 48-15,-1 3-41 0,3 0 49 0,-1 3-38 16,0-1 37-16,0-2-8 0,1 3-11 0,0 1 55 16,-1-2-60-16,-1 4-1 0,2 2-20 0,-4 1 35 15,2 1-22-15,-2 1 25 0,-1 1 0 0,-1 1 6 16,0 3 52-16,-1 1-66 0,-1 22-1 0,-1-20 2 15,-2 2-5-15,-3 1 0 0,-1 1-2 0,-1 1 46 16,0 0-50-16,-2 2 54 0,1 0-53 16,-2 2 3-16,-2-1 2 0,4-1 5 0,-2-1 53 15,0-1-52-15,0 0 53 0,3 1-52 0,-3 2 12 16,1-2 3-16,1-1 1 0,0-1-1 0,0-2 39 16,0 0-7-16,1-2 6 0,1-2-12 0,0 2-18 15,1-2 14-15,1 3-27 0,-1-4 6 0,2-2-11 16,-2 0 12-16,1-3-6 0,2 1 38 0,-3-2-48 15,2-1-3-15,-1-2-5 0,-1 1-6 0,2-4 0 16,-2-1-5-16,2 0 3 0,-1-2-6 0,0-2 2 16,1-3 0-16,-1-1 22 15,0-1-29-15,1-2-1 0,-1 0-8 0,1 0 12 0,-1-2-4 16,0 1 2-16,0-2-4 0,0-3 5 16,1 1-5-16,-2-2 4 0,1-2-5 0,-1-1 1 15,1-10 2-15,-1 0 1 0,4 9-2 0,-4-10-2 16,2 0 13-16,-1-1-22 0,4 1 12 0,-3-2-5 15,2-2 4-15,0 0-4 0,1-3 3 0,1-1-4 16,1 0 4-16,-1-2-4 0,0-1 3 0,2-3-3 16,-1 1 13-16,-2-1-14 0,3-1 5 0,-2-2-9 15,2 0 8-15,-2-1 0 0,-2-1 0 0,5-2 0 16,-3 1 3-16,3-1-2 0,-5-3-2 0,1-4-1 16,3 3-4-16,-2-3-5 0,2 0-13 0,1-1 6 15,2-2-16-15,0 0 9 0,2-1-5 0,6 0 7 16,3-2 2-16,3 0 2 0,2-4 3 15,5 0 3-15,7-4 0 0,4 2 2 16,16-4-1-16,6-2 15 0,8 0-16 0,9-2 16 16,12-4-22-16,30-1 0 0,10-3 23 0,7-1-28 15,9-3 32-15,10-2-28 0,10-2 30 0,11-3-29 16,5 0 33-16,14-4-29 0,2-1 4 0,8 0 0 16,1-2 27-16,6-1-29 0,0 1 5 0,-2-1 0 15,-4 1 5-15,-5-1-15 0,-9 4-33 0,-13 3-33 16,-13 1-57-16,-19 2-85 0,-11 4-61 0,-21 0-132 15,-36 7-555-15,-14 1-674 0</inkml:trace>
  <inkml:trace contextRef="#ctx0" brushRef="#br0" timeOffset="92692.45">590 4971 704 0,'0'0'588'0,"-32"1"-183"16,14 1-90-16,1-1-64 0,-2 0-51 0,3 0-42 15,16-1-39-15,-28 4 7 0,28-4 8 0,-17 3-2 16,17-3-9-16,0 0-11 0,-18 2-16 0,18-2-7 16,0 0-2-16,0 0 4 0,0 0 11 0,8-10-7 15,10 1-5-15,6-7-12 0,11-1-14 0,10-8-9 16,7-3-11-16,5-2-11 0,9 0-8 0,-1 0-16 16,-1-1-16-16,0-1-23 0,-1 4-35 0,-5 0-45 15,-4 3-76-15,-4 3-55 0,-14 6 30 0,-3 2-32 16,-11 5 0-16,-7 4 12 0,-15 5 10 0,0 0 24 15,0 0 35-15,0 0 46 0,-4 14 37 0,-12-2 52 16,-10 5 63-16,-3-3 33 0,-2 5 18 16,-1-1 13-16,-1 0 67 0,0 1-47 0,-1 1 8 15,4-2 0-15,0 0-4 0,2 0-5 0,5-1-7 16,1 2-10-16,3 1-15 0,6-2-14 16,2 2-13-16,-1 7-9 0,7-3-4 0,0 4-2 15,1-1-6-15,7 4 0 0,-2 5 2 0,4 3-1 16,2-2-9-16,0 1-2 0,2-1 2 0,3 1-14 15,-1-2 10-15,2 1-22 0,0-2-5 16,2-4-56-16,-2-1-47 0,1-3-101 0,4-2 20 0,0-3-72 16,-3-7-71-16,3-6-61 0,-3-3-319 0,2-5-232 15</inkml:trace>
  <inkml:trace contextRef="#ctx0" brushRef="#br0" timeOffset="93058.45">1349 4979 766 0,'1'-17'699'0,"2"4"-180"15,-3-1-107-15,0 4-96 0,0 10-78 0,-2-18-34 16,2 18-27-16,-1-14-27 0,1 14-26 0,0-11-22 16,0 11-19-16,0 0-8 0,0 0-5 15,0 0-3-15,13 13-11 0,-3 4-15 0,-2 6-7 16,1 5-6-16,1 4-3 0,-1 2-6 0,0 3 1 16,-1-2-4-16,-1 0-5 0,0-1-2 0,-1-2-3 15,-1-6 0-15,-1-2-1 0,1-1-1 16,0-6-2-16,-2 0-2 0,-1-6-2 0,2-2 1 15,-3 2 1-15,-1-11 0 0,0 0 1 0,0 0 1 16,0 0 6-16,17-9-7 0,-7-10-1 0,1-7 0 16,-1-6-2-16,1-4 1 0,1-4-1 0,-1-2 3 15,2-8 10-15,0 9 11 0,1 3 2 0,-1 2 6 16,2 5-15-16,-1 3 0 0,1 3-11 0,-3 8 6 16,2 4-7-16,-4 3 10 0,3 4 3 0,-13 6 35 15,22-1-44-15,-8 6 6 0,1 5-2 0,-2 2-1 16,1 5-1-16,-4 4-2 0,-1 6-9 0,0 2-31 15,-5 3-44-15,-4-1-49 0,-3 4-68 0,-2 1-86 16,-3 0 11-16,-3-1-87 0,1-4-79 16,-4-2-389-16,-2-4-394 0</inkml:trace>
  <inkml:trace contextRef="#ctx0" brushRef="#br0" timeOffset="93275.45">1232 4884 825 0,'-10'-12'775'15,"0"3"-191"-15,2 3-129 0,1 0-140 0,7 6-69 16,-14-4-51-16,14 4-39 0,-13 10-32 16,6 4-23-16,3 7-19 0,2 5-15 0,2 12-16 0,2 6-9 15,6 2-7-15,1 15-10 0,6 0 2 16,2 0-3-16,2 2-3 0,4-4-9 0,3-1-3 16,2-5-3-16,4-3-15 0,5-5-23 0,0-6-8 15,3-7-52-15,0-7-50 0,-5-10-54 0,2-7 27 16,3-7-60-16,0-10-13 0,7-9-68 0,0-10-34 15,-1-6-356-15,-2-7-226 0</inkml:trace>
  <inkml:trace contextRef="#ctx0" brushRef="#br0" timeOffset="93492.45">2117 4816 786 0,'2'-32'437'0,"-2"7"-2"16,-2 4-101-16,2 7 3 0,0 0-60 0,0 3-45 16,-1-1-52-16,1 12-21 0,0-16-37 0,0 16-11 15,0 0-19-15,0 0-2 0,0 0-18 16,0 0-2-16,14 9-20 0,-7 6-2 0,3 2-18 15,-1 5 11-15,2 6-9 0,3 2-2 0,-1 4-3 16,1 2-4-16,-3 3 4 0,0 2-10 0,-1 1-3 16,-2 1 0-16,-3 1-4 0,-1-2 4 0,-4 2-9 15,0-1 2-15,-3-2-14 0,0-3-28 0,-4 0-58 16,-1-3-109-16,-2-2-11 0,0-3-97 0,-2-11-118 16,1-2-409-16,2-6-415 0</inkml:trace>
  <inkml:trace contextRef="#ctx0" brushRef="#br0" timeOffset="93642.45">2482 4766 506 0,'13'-10'835'15,"-3"3"-245"-15,-2 0-129 0,-8 7-111 0,12-8-91 16,-12 8-55-16,12-9-42 0,-12 9-27 0,13-8-27 16,-13 8-22-16,15-10-27 0,-5 4-39 0,2-2-69 15,-3 3-68-15,2 1-83 0,0-2-21 0,-11 6-97 16,21-7-104-16,-21 7-303 0,13-3-252 0</inkml:trace>
  <inkml:trace contextRef="#ctx0" brushRef="#br0" timeOffset="93775.45">2587 4950 1067 0,'-4'15'725'16,"3"-3"-173"-16,-2 1-131 0,3-3-108 0,0-10-64 16,0 18-48-16,0-18-40 0,4 17-31 0,-4-17-26 15,10 12-23-15,-10-12-24 0,21 4-35 16,-6-5-69-16,6-7-115 0,5-2-95 0,4-6-121 15,-2-4-563-15,1-2-611 0</inkml:trace>
  <inkml:trace contextRef="#ctx0" brushRef="#br0" timeOffset="96378.45">3410 4337 121 0,'0'0'460'0,"0"-12"-150"0,0 12-30 0,0 0-111 16,0 0 8-16,-1-12-61 0,1 12 21 15,0 0-57-15,0 0 37 0,0 0-46 0,-1-11 31 16,1 11-11-16,0 0-10 0,0 0-9 0,0 0-10 16,0 0 1-16,0 0-15 0,-1-10-11 0,1 10 2 15,0 0-9-15,0 0 4 0,0 0 1 16,0 0-16-16,0 0 6 0,0 0 17 0,0 0-5 15,0 0 3-15,0 0-2 0,0 0 2 0,0 0-3 16,0 0-2-16,0 0 1 0,0 0-1 0,0 0 8 16,0 0 3-16,0 0 2 0,0 0 1 0,0 0-6 15,0 0 0-15,-2-8-2 0,2 8-2 0,0 0-3 16,0 0 2-16,0 0-10 0,0 0-2 0,0 0-2 16,0 0 5-16,0 0-13 0,0 0 13 0,0 0-13 15,0 0 7-15,0 0-10 0,0 0 5 0,0 0-10 16,0 0 9-16,0 0-14 0,0 0 8 0,0 0-11 15,0 0 8-15,0 0-9 0,0 0 6 0,0 0-9 16,0 0 11-16,0 0-17 16,0 0 10-16,0 0-6 0,0 0 7 0,2 9-7 15,0 1 12-15,3 4-10 0,0 5 2 0,2 4-1 16,-2 0 3-16,3 8 1 0,-2 1 1 0,-1 0 12 16,0 2-11-16,0-2 5 0,-2-4-9 0,1 0 2 15,-2-2 3-15,0-1 19 0,-1 0-28 0,0-7 3 16,-1 0 1-16,1-4-1 0,-1-2 0 0,0 0 3 15,0-12 0-15,3 17 10 0,-3-17 42 16,0 11 45-16,0-11-9 0,0 0-12 0,0 0-16 0,0 0-18 16,0 0-14-16,-6-15-1 0,3 0-8 0,-2-6 4 15,1-4-8-15,0-8-3 0,-1-1 0 16,3-3 0-16,-1 0-3 0,2 2 3 0,2 3-6 16,2 5 1-16,-1-1 4 0,3 3-3 0,2 3-10 15,0 1 0-15,1 2-3 0,0 3 20 0,-1 5-19 16,6-1 14-16,-3 5-26 0,4 2 24 0,-1 1-22 15,-13 4 22-15,31 0-19 0,-13 4 0 0,2 2 2 16,2 3 3-16,1 2 5 0,-1 4-6 16,2 1 2-16,-3 2-2 0,-1 3 1 0,-3 0 5 15,-1 3-1-15,-3 1-8 0,-1 0-2 0,-2-4-10 16,-4 3 16-16,-2 0-53 0,1 1-38 0,-3 0-20 16,-1 0-67-16,-2-1-20 0,1-6-50 0,-2 1-41 15,2-5-84-15,-1-4-48 0,1-10-278 16,-4 14-232-16</inkml:trace>
  <inkml:trace contextRef="#ctx0" brushRef="#br0" timeOffset="96595.45">4005 4107 475 0,'0'0'676'0,"12"-11"-196"0,-12 11-120 15,11-8-73-15,-11 8-60 0,0 0-44 0,0 0-27 16,18 0-13-16,-18 0-16 0,13 14-18 15,-7-3-20-15,5 7-17 0,0 1-14 0,-1 2-13 16,2 5-8-16,-1 2-7 0,1 0-3 16,-1 3-7-16,0-2-6 0,-1 1-15 0,0 1-38 15,-1-3-45-15,-1 2-88 0,-3-7-15 0,0-1-74 16,0 0-88-16,-4-8-87 0,-1-1-166 0,0-2-136 16</inkml:trace>
  <inkml:trace contextRef="#ctx0" brushRef="#br0" timeOffset="96943.45">4097 4509 354 0,'-6'-8'759'16,"-1"-1"-213"-16,0 2-138 0,-1 0-81 0,8 7-72 16,-9-11-62-16,9 11-33 0,-9-8-27 0,9 8-26 15,-5-9-22-15,5 9-15 0,-2-12-16 16,2 12-14-16,10-14-8 0,0-1-16 0,4-2-34 16,7 0-42-16,2-3-46 0,3-1-34 15,3-1-25-15,0-2-6 0,-1 2-38 0,4-2-17 16,-5 0-3-16,1 1 16 0,-2-2 28 0,-2 1-11 15,-5 0 55-15,-2 2-8 0,-2-1 75 0,-5 3 55 16,-2 1 69-16,0 2 83 0,-2 3 49 0,-5 2 10 16,2 2 70-16,-3 10-19 0,1-18 32 0,-1 18-33 15,0-14-4-15,0 14-30 0,0-11-27 0,0 11-39 16,0 0-24-16,0-11-32 0,0 11-11 0,0 0-17 16,0 0-16-16,3 11-7 0,-2 0-7 0,0 3-5 15,3 4-6-15,1 6 1 0,1 1-4 16,2 4-5-16,0 3-2 0,1 3-1 0,1 1-7 15,0 0-28-15,0 3-34 0,0-3-54 0,-1 3-82 16,-2 0-8-16,-2-2-85 0,1-2-89 0,-3-5-88 16,-3-1-229-16,-2-3-222 0</inkml:trace>
  <inkml:trace contextRef="#ctx0" brushRef="#br0" timeOffset="97310.45">3345 4095 254 0,'-9'-11'593'0,"3"-1"-170"0,0 3-80 0,-1 1-56 15,7 8-26-15,-11-13-33 0,11 13-29 0,-8-10-34 16,8 10-17-16,-6-7-23 16,6 7-21-16,0 0-11 0,0 0-11 0,-14 11-13 0,8 4-15 15,1 10-7-15,1 11-9 0,2 5-10 16,-1 6-2-16,3 4-4 0,2 15 0 0,1 2 7 16,4 2-8-16,1 1 14 0,4 2-16 0,0-4-1 15,3-1 2-15,3-4-6 0,4-4-1 0,2-5-1 16,4-4 1-16,4-7 2 0,5-4-3 0,4-8-7 15,5-7-16-15,4-7-14 0,-4-11-35 0,5-5-72 16,13-10-46-16,1-8 11 0,5-9-76 0,1-9-82 16,19-18-97-16,-2-5-244 0,-4-1-196 0</inkml:trace>
  <inkml:trace contextRef="#ctx0" brushRef="#br0" timeOffset="97561.45">4675 3624 154 0,'-4'-12'1007'0,"-2"2"-328"0,2 1-144 0,4 9-144 16,-6-13-84-16,6 13-75 0,-5-12-35 0,5 12-61 15,0 0-14-15,-4-8-35 0,4 8-3 0,6 6-30 16,3 4 5-16,7 5-16 0,7 7 9 0,2 3 20 16,12 9 8-16,-1 3-9 0,5 1-6 0,0 3 2 15,2 3-21-15,-1 1 3 0,-3 4-12 0,-1 1-7 16,-2 1-4-16,-5 3 0 0,-6 1-2 15,-4 4-11-15,-4 1-33 0,-10 2-24 0,-8 2-52 0,-7 1-76 16,-11 2-156-16,-3 2-31 0,-12-1-151 16,-12 14-425-16,-8-4-600 0</inkml:trace>
  <inkml:trace contextRef="#ctx0" brushRef="#br0" timeOffset="100212.38">5353 4001 488 0,'-14'4'374'0,"14"-4"-23"0,0 0-51 15,0 0-57-15,0 0-13 0,0 0-19 0,0 0-12 16,0 0-15-16,0 0-33 0,-9 5 2 0,9-5-7 16,0 0-10-16,0 0-8 0,0 0-13 0,0 0-22 15,0 0-17-15,9-8-14 0,3 2-13 16,3-3-9-16,4-2-7 0,8-3 3 0,1-2-15 15,2 0 6-15,2-1-16 0,1 0 5 0,0-1-13 16,-1 1 8-16,0 1-38 0,-1 1-49 16,-3 0-56-16,0 1-57 0,-9 4-12 0,2 0-28 0,-5 0-68 15,-4 2-47-15,-4 2 19 0,-8 6-271 16,7-10-129-16</inkml:trace>
  <inkml:trace contextRef="#ctx0" brushRef="#br0" timeOffset="100395.37">5626 3756 448 0,'-22'4'482'0,"4"-2"-69"0,18-2-63 0,-28 4-41 15,28-4-39-15,-22 2-31 0,22-2-47 0,-18 3-33 16,18-3-27-16,-13 4-27 0,13-4-22 0,0 0-18 16,-16 2-11-16,16-2-7 0,0 0-9 0,-4 15 0 15,4-15 17-15,5 18-11 0,4-6 4 0,0 4-22 16,1 2 9-16,4 0-19 0,3 3-2 0,-1 1-3 16,1-1-9-16,2 3-34 0,-2 0-90 15,2 0-75-15,-1 0-93 0,-5-7-140 16,3 6-346-16,-4-7-306 0</inkml:trace>
  <inkml:trace contextRef="#ctx0" brushRef="#br0" timeOffset="101947">6213 3287 83 0,'0'0'465'15,"-4"-11"-151"-15,4 11-24 0,0 0-76 0,-5-9-6 16,5 9-77-16,0 0 33 0,-4-10-43 0,4 10-11 16,0 0 28-16,0 0-16 0,-4-10-12 0,4 10 0 15,0 0-36-15,0 0-14 0,0 0-8 0,0 0-16 16,0 0 0-16,0 0 16 0,0 0 19 0,0 0 0 15,14 20-3-15,-5-3-5 0,0 4-7 16,4 5-19-16,-2 4 3 0,1 0-17 0,-1-1 2 16,-2 2-6-16,3 0-5 0,-2-2-2 15,-1 1 1-15,-1-8-4 0,-1 2-1 0,-2-2-4 0,1-3-1 16,-1-2 4-16,-1-3 9 0,-2-2-10 16,1-1-3-16,-1-2 2 0,-2-9 0 0,5 12 34 15,-5-12 4-15,0 0-9 0,0 0-6 0,0 0-5 16,0 0-4-16,-11-3-2 0,4-10 8 0,1-4 8 15,-4-6 23-15,2-6-19 0,-2-4 1 0,2-5-15 16,-1 0 8-16,6-3-1 0,0 3 9 0,4 0-7 16,2 5-3-16,2-1-5 0,1 9-3 0,1 1-5 15,2 4-2-15,1 2-4 0,3 5-1 0,-2 2-2 16,3 6-2-16,-1 2-2 0,-13 3-2 16,33 4 4-16,-12 3-1 0,0 4 3 0,1 5-3 0,1 0-2 15,-1 2 2-15,-1 4-1 0,-2-1 1 16,0 3-1-16,-4 0 0 0,0-1-2 0,-2 2-7 15,-4-5-21-15,0 2-21 0,-4-3-35 16,0-2-62-16,-1-2-82 0,-2-1-16 0,-1-3-61 16,-1-11-93-16,0 15-407 0,0-15-360 0</inkml:trace>
  <inkml:trace contextRef="#ctx0" brushRef="#br0" timeOffset="102296">6591 3062 217 0,'-5'-20'618'0,"-1"-1"-199"0,-2 1-111 16,2 0-88-16,-1 1-29 0,1 1-42 0,1-1-7 16,-1 3-1-16,2 1-26 0,2-2-17 15,0 4-20-15,2 0-19 0,0 0-10 0,2 2-14 16,4-2-2-16,1 1-14 0,1 2 2 0,-2 3-12 16,5 2 4-16,-11 5-8 0,21-5 17 15,-21 5-15-15,30 5-1 0,-13 3 19 0,0 5-22 16,0 2 9-16,1 4 6 0,-2 2 5 0,-2 3 9 15,-1-1 2-15,-5 0 3 0,-2 1 4 0,1 1-2 16,-4 0 2-16,0 1 1 0,-3-1 3 0,0 0 4 16,-3-1-5-16,1-2 1 0,1-3-4 0,-1-1-6 15,1-5-6-15,0 0-4 0,0-2-6 0,1-11-2 16,-2 16-4-16,2-16 4 0,-1 13 3 16,1-13 2-16,0 0-6 0,6 9-1 0,-6-9-4 15,16-6-13-15,-3-1-23 0,6-3-34 0,5-4-56 16,3-2-33-16,2-1-19 0,-1 0-10 0,4 1-50 15,1 1-72-15,-1-2-109 0,-3 2-219 0,-1 2-157 16</inkml:trace>
  <inkml:trace contextRef="#ctx0" brushRef="#br0" timeOffset="102547">6983 3351 67 0,'0'0'612'0,"-3"10"-151"0,3-10-78 0,0 0-94 15,-3 11-29-15,3-11-10 0,0 0-12 0,0 0-36 16,0 0-11-16,0 0-16 0,0 0-26 0,17-2-23 16,-6-5-8-16,5-1-38 0,3-2-15 0,4-4-11 15,5 0-14-15,1-2-8 0,1 1-7 0,2-1-21 16,0-1-42-16,0 0-68 0,0 0-26 0,1 0-77 15,-2 1-70-15,-1-1-56 0,-2-1-86 0,-3 2-255 16,-1 0-203-16</inkml:trace>
  <inkml:trace contextRef="#ctx0" brushRef="#br0" timeOffset="102796">7250 2970 589 0,'-15'2'619'0,"15"-2"-146"0,0 0-111 0,-16 3-72 16,16-3-61-16,0 0-61 0,0 0-37 0,0 0-22 15,-14 3-27-15,14-3-13 0,0 0-15 0,-2 10-6 16,2-10 0-16,6 14-6 0,-1-3-8 16,0 2-5-16,7 5-6 0,-2 0-4 0,0 1-3 15,2 2-3-15,-1 5-3 0,3 1 1 16,-1-1-3-16,-3 2-19 0,3-2-67 0,-3 0-83 15,-1-3-53-15,0-4-123 0,-1 3-458 0,-2-3-339 16</inkml:trace>
  <inkml:trace contextRef="#ctx0" brushRef="#br0" timeOffset="103314">7648 2802 568 0,'2'-16'677'0,"-2"16"-182"0,2-11-111 16,-2 11-82-16,0 0-67 0,2-13-69 0,-2 13-29 15,0 0-30-15,0 0-7 0,0 0-24 0,14 7-4 16,-6 4-17-16,3 5-4 0,0 1-13 0,2 6-4 16,2 2-12-16,-2 0-5 0,2-1 1 15,-4 1-4-15,1-4 1 0,-2-1-6 0,-1 0 0 16,-1 0-1-16,-1-2-1 0,-1-5-4 0,-1 1-2 16,-3-3 3-16,1 1 1 0,-3-12 4 0,2 16-1 15,-2-16 0-15,2 10 0 0,-2-10 1 0,0 0-2 16,-5 7 3-16,5-7-1 0,0 0 0 0,-11-8-1 15,5-4 0-15,1-1-2 0,0-8-4 0,2-1 1 16,1-7 7-16,2-1-9 0,1-8 9 0,3 0 6 16,2 2 6-16,2 1 1 0,1 2 3 0,2 3-1 15,1 4-1-15,-3 6-2 0,2 4-8 16,1 1-1-16,-1 4-1 0,1 3-3 16,0 4-4-16,-12 4-2 0,27 0 0 0,-7 5 4 15,0 4 3-15,0 5-1 0,2 2-9 0,1 3 14 16,-1 5-12-16,-2-2 11 0,-2 3-10 0,1 3-1 15,-4 0 0-15,-1 1-22 0,-4 1-26 0,-1-1-52 16,-2-3-79-16,-4-1-74 0,-2 0-86 0,-1-1-91 16,-4-2-367-16,0-3-340 0</inkml:trace>
  <inkml:trace contextRef="#ctx0" brushRef="#br0" timeOffset="107031.95">8347 2628 94 0,'0'0'787'0,"0"0"-213"15,0 0-136-15,0 0-79 0,0 0-74 0,0 0-76 16,-9 6-44-16,9-6-32 0,0 0-12 0,0 0-9 16,0 0-9-16,0 0 27 0,0 0-7 0,0 0-22 15,0 0-17-15,7-11-9 0,4 1-5 0,7-2-13 16,6-4-13-16,6-3-9 0,3-2-8 0,8-4-8 16,0 0-8-16,1 1-36 0,-7 5-40 0,-1 1-52 15,0 0-72-15,-2 0-42 0,-3 4-21 16,-2-1-85-16,-2 1-53 0,-8 3-371 0,-2 1-282 15</inkml:trace>
  <inkml:trace contextRef="#ctx0" brushRef="#br0" timeOffset="107214.94">8649 2292 1077 0,'-22'4'847'0,"22"-4"-204"0,-16 4-170 0,16-4-117 15,0 0-62-15,-21 2-77 0,21-2-30 0,0 0-41 16,-15 4-33-16,15-4-16 0,-6 7-23 0,6-7-17 15,0 19-13-15,4-4-7 0,2 4-9 0,1 2-3 16,2 4-5-16,5 2-6 0,-1 1-14 0,3 0-52 16,0-1-39-16,1 2-63 0,0 0-50 0,0 0-95 15,0-1-16-15,1 1-101 0,-3-4-94 0,1 0-294 16,-3-6-354-16</inkml:trace>
  <inkml:trace contextRef="#ctx0" brushRef="#br0" timeOffset="108349.95">9250 2150 613 0,'4'-16'461'0,"1"2"-72"0,-2 3-92 16,1 0-47-16,-4 11-45 0,3-16-24 0,-3 16-13 0,6-13-38 16,-6 13-11-16,4-9-16 0,-4 9 41 15,0 0-22-15,0 0-1 0,12 7-15 0,-5 4 5 16,2 6-30-16,1 2-12 0,-1 3-13 0,2 5-6 16,1 2-9-16,-3 1-7 0,1 1-7 0,-1 0-6 15,0-3-4-15,0 1-3 0,-4-6 6 0,1-1-13 16,-1 1 10-16,0-7-15 0,-1-3 14 15,-1 0-16-15,1-3 6 0,-4-10-8 0,2 16 13 0,-2-16-10 16,0 0 9-16,0 0-17 0,0 0 11 0,0 0-12 16,-3-10 3-16,-1-5 0 0,0-6 4 0,-3-5 2 15,2-8 13-15,2-6-3 0,-1-3 13 0,1-3-6 16,2 1 13-16,3 0 0 0,1 3 4 16,1 4 11-16,3 3-25 0,2 4-4 0,-2 9-4 15,2 0-5-15,1 4-3 0,2 2-7 0,-1 5 6 16,3 4-1-16,2 3-1 0,-16 4 0 0,32 0-4 15,-10 6 6-15,0 3 2 0,2 5-1 0,2 2 2 16,-5 2-4-16,1 0 8 0,-1 4-27 0,-4-3 1 16,0 3-27-16,-5-5-10 0,-2 1-34 0,-1-1-48 15,-4-2-64-15,0-2-37 0,-2-2-51 16,-2-1-43-16,-1-10-67 0,0 10-355 0,0-10-277 16</inkml:trace>
  <inkml:trace contextRef="#ctx0" brushRef="#br0" timeOffset="108649.95">9661 1534 603 0,'-3'-22'520'16,"1"1"-106"-16,-5 5-111 0,6 2-63 0,-1 1-48 15,2 1-40-15,0 2-29 0,0 10-31 0,0-20-19 16,3 11-20-16,4 0-6 0,-2 2-7 0,2-1-4 16,4 4-1-16,4-2 2 0,1 4 3 0,3 2 0 15,4 2 2-15,1 4 0 0,5 3 18 0,0 4-11 16,-1 3 4-16,-1 2-10 0,-3 3 13 0,-3 3-3 15,-3 2 23-15,0 3 1 0,-6-2 25 0,-2 3 23 16,-2-1 8-16,-4-3 9 0,-2-2-17 0,-2 0 19 16,0-4-43-16,0-2 10 0,0-3-53 15,0-1 9-15,0-4-40 0,0-10 19 0,0 19-29 16,0-19 26-16,5 13-27 0,-5-13 26 0,14 3-38 16,-14-3 25-16,33-11-42 0,-7 0-1 0,6-5-57 15,3-4-27-15,8-2-41 0,1-3-65 0,0 0-78 16,3 0-28-16,-3 3-42 0,-11 4-65 0,1 1-54 15,-4 4-290-15,-1 2-284 0</inkml:trace>
  <inkml:trace contextRef="#ctx0" brushRef="#br0" timeOffset="109682.95">1726 7617 229 0,'-9'8'590'0,"-1"-1"-135"0,1 1-155 0,9-8-30 0,-15 9-99 16,15-9 14-16,-12 6-85 0,12-6 24 15,0 0-46-15,-14 6 36 0,14-6-36 0,0 0-20 16,0 0 20-16,0 0 33 0,0 0-9 0,0 0-1 16,0 0-8-16,23-9-15 0,-6 0-14 0,10-4-14 15,2-2-10-15,3-3-8 0,3-2-12 0,9-3-11 16,0 0-26-16,-2-1-52 0,-7 4-61 0,0 1-19 15,-2 2-18-15,-1 2-40 0,-5 1-55 0,-5 4-48 16,-4 1 15-16,-5 5-261 0,-13 4-66 0</inkml:trace>
  <inkml:trace contextRef="#ctx0" brushRef="#br0" timeOffset="109833.94">1946 7641 90 0,'-18'20'762'0,"-1"0"-149"0,3-6-153 15,0 1-70-15,3-1-96 0,-1-3-71 0,5-1-62 16,-1-2-21-16,4 0-41 0,6-8-7 0,-11 10-31 15,11-10 3-15,-4 7-25 0,4-7 10 0,0 0-18 16,11 5 8-16,-11-5-21 0,25-5 4 0,-3-1-30 16,7-5-48-16,3 0-125 0,3-3-32 0,0-2-143 15,-4-2-106-15,4 1-238 0,1-2-225 0</inkml:trace>
  <inkml:trace contextRef="#ctx0" brushRef="#br0" timeOffset="110949.97">2839 6991 206 0,'0'0'591'0,"11"-7"-123"0,-11 7-158 0,0 0-34 16,9-8-96-16,-9 8 21 0,0 0-103 0,9-6 42 15,-9 6-73-15,0 0 36 0,0 0-62 16,0 0 43-16,0 0-47 0,7 7 36 0,-7-7-40 0,-7 13 29 16,3-6-31-16,-2 3 19 0,-4 1-36 15,-3 3 21-15,0-1-35 0,-3-1 24 0,0-1-31 16,-3-1 41-16,1 2-30 0,0-5 28 0,-1-1-32 16,4 0 34-16,-3-5-10 0,18-1 39 0,-31 0-15 15,16-1 7-15,-3-5-12 0,-1-1 22 0,2-2 19 16,2-1-3-16,2 0-3 0,3-1-22 0,1-2-7 15,2-1-18-15,3 0-6 0,4 0-8 0,2 0-6 16,0-1-1-16,6 2-5 0,2-3 0 0,3 5-5 16,6 1 32-16,-1 4-40 0,8 2 2 15,-1 7 0-15,1 0 3 0,4 6 0 0,1 6 6 16,-4 0 6-16,0 4-4 0,-4 5 16 0,-4 2-4 16,-5 5 9-16,-1 3-9 0,-8 3 0 15,-5 5-1-15,-2 0 1 0,-6 2-4 0,-7 8-2 16,-2 0-2-16,-6-2-1 0,-3-2 0 0,1-3 10 15,-3-1-11-15,0-6 3 0,4-9-4 0,0-3 8 16,1-4 16-16,0-2 16 0,6-7 14 0,1-2 1 16,0-5-7-16,3-3-2 0,13-3-15 0,-26-7-15 15,14-1-10-15,2-9 7 0,1-1 19 0,5-5-36 16,3-1-9-16,5-2 10 0,5-4-11 0,1 1 8 16,7 0-1-16,1 3-1 0,2 2-1 0,4 3 0 15,2 4-2-15,2 2 20 0,0 4-16 0,3 3-7 16,-4 3 2-16,1 5 0 0,-1 1 1 15,0 4 0-15,2 3-17 0,-1 2-27 0,-1 4-30 16,-4-1-27-16,0 4-45 0,-4 0-53 0,1 2-82 16,-5-4-36-16,0-1-98 0,-5-4-33 0,2-2-300 15,-3-3-276-15</inkml:trace>
  <inkml:trace contextRef="#ctx0" brushRef="#br0" timeOffset="111333.95">3203 7145 14 0,'8'-19'989'15,"-3"4"-294"-15,0 0-176 0,-1 5-105 0,-1 0-124 0,-3 10-54 16,6-16-56-16,-6 16-30 0,5-9-28 0,-5 9-8 16,0 0-17-16,0 0-13 0,23 5-14 15,-13 1-20-15,3 6-5 0,1 0-5 0,0 4-11 16,-1 2-2-16,0 2-8 0,2 2-2 0,-3 3-4 16,-1-3-2-16,-4 0 2 0,-1-1-3 0,-1 1-6 15,-3-4-2-15,0 0 0 0,-2-3 0 0,-2-1 4 16,0-2-1-16,-3-1 15 0,1-1-21 0,4-10 2 15,-10 10 1-15,10-10 2 0,0 0-1 0,-24-7-1 16,15-4 0-16,-3-4 6 0,-2-10-7 16,4-4-2-16,2-2-2 0,3-2 3 0,1-1 3 15,6 4-1-15,0-3-1 0,5 1-1 0,2 1-2 16,3 2 0-16,1 2 0 0,2 2 0 16,2 2-1-16,5 2-6 0,-2 4 11 0,1 5-1 15,0 4-3-15,5 1-1 0,-3 5-2 0,-4 2 3 16,6 2 10-16,0 5-2 0,-2 1 1 0,0 3-1 15,0 6-1-15,-2 2-8 0,-5 1-3 0,0 2-19 16,-5 4-19-16,-1-5-43 0,-6 4-30 0,-1-1-75 16,-1 0-6-16,-4 0-66 0,-1-3-50 0,-1-5-62 15,-2-2-63-15,1-4-220 0,-2-3-187 0</inkml:trace>
  <inkml:trace contextRef="#ctx0" brushRef="#br0" timeOffset="111649.94">3478 6542 529 0,'-6'-21'589'0,"-3"1"-142"0,-1 1-86 0,3-1-77 16,0 3-24-16,-1 3-52 0,4 0-17 0,0 3-40 15,2 1-12-15,0 0-40 0,2 10-19 0,2-19-21 16,-1 9 5-16,6 2-23 0,1 0 2 0,4 1-20 16,2 1 6-16,5 4-20 0,2 1 11 0,4 3-15 15,2 5-1-15,5 2-1 0,1 1 0 0,-1 5 1 16,-2 4 0-16,-3 3 3 0,-2 1 0 0,-2 4 8 15,-3 0 10-15,-3 3 11 0,-4-1 5 16,-3 2 3-16,-5 0 18 0,-1-4 2 0,-1-2-4 0,-2 0 13 16,-2-2-2-16,0-4-8 0,1-2-11 15,-2-1-10-15,2-5-8 0,0 0-8 0,0-11-2 16,0 15-5-16,0-15-8 0,0 0-8 0,10 6-10 16,-10-6-19-16,16-10-28 0,-1-1-37 0,3-8-47 15,4 0-59-15,1 1-41 0,1-4 5 0,0 3-72 16,3-3-47-16,-4 2-82 0,3 3-259 0,-4 2-221 15</inkml:trace>
  <inkml:trace contextRef="#ctx0" brushRef="#br0" timeOffset="111866.94">4214 6811 42 0,'-3'10'1118'16,"3"-10"-315"-16,-9 15-202 0,9-15-179 0,-5 14-80 15,5-14-81-15,-5 9-44 0,5-9-55 0,0 0-16 16,-3 9-37-16,3-9-4 0,0 0-35 0,0 0 3 16,29-7-51-16,-9-3-38 0,8-6-39 0,0-2-41 15,7 0-53-15,-1-4-67 0,-2 1-52 0,0 0-9 16,-1-2-72-16,-3 1-18 0,-6-3-95 0,0 1-193 16,-5 0-182-16</inkml:trace>
  <inkml:trace contextRef="#ctx0" brushRef="#br0" timeOffset="112034.94">4477 6460 167 0,'0'0'594'0,"-24"3"-169"0,24-3-37 0,-26 5-143 16,26-5-49-16,-21 8-39 0,21-8-15 0,-20 9-8 15,14-2-2-15,-2 0-11 0,8-7 3 0,-6 17-9 16,3-7-17-16,3 2-18 0,0 2-10 0,4 2-6 16,1 6-11-16,0-2-9 0,4 4-10 0,3 1-7 15,-1 2-5-15,3 2-5 0,-2-2 3 0,0 1-63 16,0 1-47-16,-1-1-93 0,-2-1-132 0,-2-5-129 15,-2 2-264-15,-1-4-232 0</inkml:trace>
  <inkml:trace contextRef="#ctx0" brushRef="#br0" timeOffset="112885.95">4872 6401 46 0,'0'0'950'0,"-24"-5"-332"0,14 0-150 0,0 0-115 15,0-2-80-15,10 7-86 0,-11-12-29 0,11 12-43 16,-1-17-7-16,3 5-19 0,4-1-18 16,5-2-14-16,2 0-9 0,2 1-10 0,3 0-3 15,5-1-17-15,3 3 10 0,-2 3-19 0,0 3 12 16,3 1-20-16,0 3 13 0,-3 4-16 15,2 3 3-15,-4 2 8 0,-2 3 6 0,-2 4-15 16,-4 1 16-16,-2 5-12 0,-4 1 12 0,-1 2-8 16,-4 2 4-16,-2 1 8 0,-4 0 11 0,1-1 7 15,-4 3 5-15,1-5 1 0,-1 0 34 0,0 0-34 16,1-4 3-16,-1-4-7 0,2-1-13 0,2-4-5 16,-1-1-5-16,3-9-5 0,-5 15-3 0,5-15-3 15,0 0-6-15,0 0-15 0,0 0-23 0,26-7-25 16,-8-7-27-16,7-6-37 0,0-3-6 15,4-3-58-15,4-7 33 0,2 0-32 0,-3-1 15 0,-6 7-13 16,-1-4-8-16,-2 3 3 0,-3 0 17 16,-3 3 36-16,-3 6 51 0,-5 2 59 0,-2 3 56 15,-2 2 36-15,-3 2 53 0,-2 10-27 0,0-15 54 16,0 15-20-16,-4-13 31 0,4 13-18 16,-6-9 7-16,6 9-32 0,-5-7-10 0,5 7-31 15,0 0 1-15,0 0-32 0,0 0 11 0,0 0-26 16,0 0 10-16,-9 8-20 0,9-8 13 0,4 16-3 15,0-5-5-15,2 1-2 0,3 4-12 0,2 0 14 16,-3 1-14-16,4 0 9 0,-1 0-16 0,-2-1 11 16,0 1-11-16,1-2 14 0,-2-3-16 0,-2 2 15 15,-3-5-17-15,2 0 18 0,-2 0-18 0,-3-9 17 16,3 14-15-16,-3-14 11 0,3 9-7 0,-3-9 16 16,0 0-17-16,0 0 11 0,0 0-14 15,-9-7 9-15,9 7-8 0,-2-23 10 0,0 4 1 16,4-7 0-16,0-2-14 0,3-7 15 0,1 1-12 15,2 2 18-15,3 2-9 0,1 2 9 0,0 2-9 16,-2 7 9-16,4 2-12 0,0 2 10 0,1 4-15 16,1 1 9-16,-1 4-8 0,1 0 11 0,-16 6-14 15,29-1 13-15,-11 6-14 0,2 0 13 0,-2 4-11 16,-1 2 11-16,-2 2-11 0,0 1 5 0,-3 3-18 16,-2 0-33-16,0 2-67 0,-4 1-74 15,0-2-92-15,-3-3-80 0,-1-5-33 0,-2-10-315 16,4 17-236-16</inkml:trace>
  <inkml:trace contextRef="#ctx0" brushRef="#br0" timeOffset="113067.94">6067 5818 486 0,'6'-27'645'0,"-2"3"-157"16,-2 7-84-16,2 1-71 0,-2 3-35 0,0 2-77 16,0 2-30-16,-2 9-46 0,2-10-8 0,-2 10-19 15,0 0-7-15,0 0-27 0,17 5-15 0,-10 6-13 16,4 5-12-16,0 2-8 0,2 7-7 0,-1 2-4 15,2 4-20-15,-2 1-28 0,0 2-41 16,-1 2-67-16,1 0-88 0,-3 2-32 0,-2-3-98 0,0-2-52 16,-3 0-338-16,-2-7-263 0</inkml:trace>
  <inkml:trace contextRef="#ctx0" brushRef="#br0" timeOffset="113219.94">6205 6081 429 0,'-2'-14'695'15,"-2"0"-195"-15,-3 2-126 0,3-2-73 0,-1 4-57 16,3 0-62-16,-2 2-44 0,0-4-26 0,2 3-21 16,2 9-21-16,0-19-24 0,2 9-41 0,4-5-53 15,1 1-61-15,2-3-31 0,1-1-78 0,9-4-102 16,-2-1-30-16,1-2-226 0,2 0-104 0</inkml:trace>
  <inkml:trace contextRef="#ctx0" brushRef="#br0" timeOffset="113418.95">6481 5425 584 0,'5'-10'773'16,"-5"10"-173"-16,4-16-81 0,-4 16-112 0,3-12-83 16,-3 12-59-16,2-10-57 0,-2 10-42 15,0 0-38-15,4-9-22 0,-4 9-13 0,0 0-10 0,9 10-14 16,-4 0-16-16,4 4-4 0,0 5-8 0,2 6-11 16,2 4-10-16,2 2 10 0,1 3-14 0,0 1 5 15,1 3-14-15,0 8-3 0,0-6-49 0,-3-3-51 16,2 3-39-16,-3 0-85 0,-1-2-36 15,-2 1-68-15,0-3-126 0,-4 0-47 0,-2-2-271 16,-1-7-291-16</inkml:trace>
  <inkml:trace contextRef="#ctx0" brushRef="#br0" timeOffset="114302.94">2684 8103 457 0,'-25'13'621'0,"5"-4"-188"0,-1-1-84 0,1-1-108 0,5-2-9 16,1 0-85-16,4 0-8 0,10-5-57 15,-16 5 19-15,16-5-53 0,0 0-5 0,0 0 7 16,0 0 28-16,5-10 20 0,15-1 18 15,10-6 9-15,18-6 2 0,7-4 4 0,9-3-4 16,7-4-2-16,27-13-17 0,8-2-6 0,6-3-3 16,11-5-7-16,10-3 17 0,5-1-22 0,8-5-16 15,11-3 15-15,6-2-31 0,5-2 15 0,7 1-35 16,4-1 5-16,5 0-14 0,1-1-8 0,-5 0 15 16,1 2-26-16,-5-1 14 0,-2-1-23 0,-2 5 19 15,-10 1-22-15,-5 3 1 0,-4 5 9 0,-10 4-1 16,-9 2-7-16,-9 8 1 0,-11 2 38 15,-11 5-41-15,-27 10 18 0,-5 3 7 0,-9 2 11 16,-5 3 14-16,-8 4 19 0,-15 3 45 0,-4 3-15 16,-8 3 18-16,-3 0 20 0,-5 2 18 0,-1 3 2 15,-3-2-3-15,-10 5-10 0,17-7-15 0,-17 7-12 16,14-4-21-16,-14 4-21 0,10-6-15 0,-10 6-8 16,0 0-10-16,13-3-9 0,-13 3-11 0,0 0-8 15,0 0-6-15,12-7-7 0,-12 7-5 0,0 0-5 16,0 0-2-16,0 0-1 0,0 0 1 0,14-3 1 15,-14 3 4-15,0 0 0 0,0 0 3 16,0 0 0-16,0 0 3 0,0 0 5 0,0 0-2 0,0 0 1 16,11-5-4-16,-11 5 4 15,0 0-4-15,0 0 4 0,0 0-4 0,0 0 3 16,0 0 1-16,0 0 2 0,0 0-3 0,0 0 0 16,0 0 1-16,0 0 1 0,0 0 0 0,0 0 0 15,0 0-1-15,0 0 0 0,0 0 1 0,0 0 0 16,0 0 0-16,0 0 3 0,0 0-2 0,0 0 0 15,0 0-6-15,0 0-1 0,0 0-1 0,0 0 1 16,8-7-4-16,-8 7 0 0,0 0-2 0,0 0 0 16,0 0-2-16,0 0-1 0,0 0 0 0,0 0 0 15,0 0 1-15,0 0 3 0,0 0-1 0,0 0 3 16,0 0-1-16,0 0 1 0,0 0-1 0,0 0 4 16,0 0-8-16,0 0-13 0,0 0-24 15,0 0-16-15,0 0-22 0,0 0-14 0,0 0-30 16,0 0-23-16,0 0-17 0,0 0-20 0,0 0-31 15,0 0-43-15,0 0-21 0,0 0-89 0,0 0 36 16,-16 1-22-16,16-1-77 0,0 0-44 0,-19 2-296 16,19-2-311-16</inkml:trace>
  <inkml:trace contextRef="#ctx0" brushRef="#br0" timeOffset="116318.95">3991 6068 119 0,'0'0'141'16,"0"0"-24"-16,0 0-25 0,-18 0-41 15,18 0-11-15,0 0-9 0,-19 3-14 0,19-3-4 0,-13 3-10 16,13-3 54-16,0 0 96 0,-20 3 16 16,20-3-15-16,-17 1 3 0,17-1-40 15,-19 1 10-15,19-1-48 0,-17 2 32 0,17-2-52 16,-21 1 38-16,21-1-55 0,-19 0 47 0,19 0-57 16,-20 2 39-16,20-2-40 0,-19 1 28 0,19-1-7 15,-20 1-8-15,20-1-3 0,-24 5 2 0,24-5-12 16,-28 6-3-16,13-2 0 0,-2 2-3 0,-2 2 9 15,0-2-17-15,1 1 11 0,0 1 12 0,0-1-10 16,2 2 2-16,-1-1 5 0,3-1 34 0,1 1-48 16,-2 1 33-16,2-2-42 0,0 2 37 0,-1 0-34 15,-1 2 35-15,2 0-33 0,-1 0 33 0,0-2-23 16,1 2 7-16,-1 2 0 0,1-2-2 0,-1 3-7 16,3-3 1-16,-1 3 2 0,-2-3-5 15,3 3 0-15,-1-4-1 0,3 1-4 0,-1-1 2 16,-1 1-1-16,0 0-3 0,2 1-7 0,-1-1 6 15,2 0-4-15,-1 2 3 0,3-2-1 16,-3 2 2-16,0-1 12 0,3 2 2 0,-1-1 1 16,-3 3-2-16,4-2 0 0,-2 3 6 0,2-2-8 15,-2-2 10-15,2 5-8 0,-1-4-1 0,2 1 2 16,-1 0-7-16,-2-3-1 0,4 2-3 0,-1 0-1 16,0-1 2-16,1 1 0 0,0-3-7 0,0 2 2 15,2-2-1-15,-2 2-2 0,2-2-1 0,-1 3 3 16,2-3 0-16,-1 3 1 0,1-2 5 15,1 1 1-15,-1-1-7 0,1 2-2 0,0-2 0 16,0 2 6-16,0 0 2 0,1-2 5 0,-1 2 0 16,0 0-7-16,1 4 0 0,-1-5-2 0,2 1-3 15,-1-2 2-15,-1 3-2 0,1-1 4 0,2 0-3 16,-2 0 13-16,-1 0-15 0,1-2 14 0,3 1-13 16,-3-2 13-16,1 0-11 0,0 2 12 0,-1-2-17 15,2 1 10-15,-2-2-12 0,2 2 10 16,0 1-13-16,-1-2 11 0,1 2-15 0,1 2 15 0,-1-1-10 15,2 1 3-15,-1 0-9 16,0 0 14-16,1-1-17 0,-1 2 18 0,1-1-14 16,-1 1 14-16,4-1-18 0,-3 1 18 0,0-1-18 15,0 0 18-15,2 0-17 0,0 0 15 0,-1-1-6 16,0-2 21-16,0 2-15 0,-1-4 17 0,0-1-33 16,2 1 23-16,-4-1-27 0,3-1 21 0,-1 1-17 15,0 0 30-15,1-2-19 0,-1 2 27 0,0 0-23 16,3-2 30-16,-1 1-30 0,3 2-1 0,-3-3 3 15,4 1 5-15,0-1 2 0,1 1 0 0,-2-1 1 16,1-1 1-16,2-2 4 0,0 2 11 0,-2-3 23 16,1 1-31-16,3-2 20 0,-15-2-24 0,28 3 25 15,-28-3-35-15,32 0 22 0,-32 0-27 0,32-3 23 16,-15 1-28-16,2-2 21 0,-2 1-26 0,-2-3 23 16,3 3-26-16,-2-2 24 0,0-2-28 15,2 1 27-15,-1-1-28 0,-1-1 21 0,2 0-21 16,-2 0 20-16,0-1-24 0,0-1 23 0,0 0-18 15,-2 0 20-15,3 0-26 0,-1-1 22 0,-1-2-23 16,-1 2 23-16,2-4-23 0,-4 1 20 0,3 1-19 16,-1-3 23-16,3-1-23 0,-3 0 25 0,2-5-24 15,1 1 24-15,-2-1-27 0,1-1 5 16,-2 0 1-16,0 1 3 0,0-2-3 0,-4 3-2 16,1 1 10-16,0-2 0 0,-2 1-2 0,0-2-2 15,0 1 1-15,-3 2 0 0,2-3 1 0,-3 2 1 16,0-1 20-16,3 0-26 0,-3 1 23 15,-1-1-25-15,0 1 22 0,1-1-22 0,-3-1 26 16,3 2-9-16,-1-3 0 0,0 2-1 0,0-2 0 16,-2 2-1-16,2-2 6 0,0 1-2 0,-1 0 1 15,-2 1-3-15,4-1 6 0,-4 1-1 0,2 2 3 16,-2 3-2-16,-1-2-3 0,0 0-21 0,1 2 22 16,-2-2-21-16,1 2 29 0,0-1-26 0,-2-1 22 15,0 1-24-15,1 1 21 0,-3 1-18 16,2-2 19-16,-1 2-23 0,-1 0 9 0,2 1 5 15,-1 2 1-15,-1-2 0 0,-1 0 8 0,1 2 4 16,-1-1 0-16,0 2 1 0,1 0 19 0,-1 1-23 16,0 0 16-16,-1-2-24 0,-2 3 16 0,3 2-19 15,-3-4 17-15,2 1-26 0,-2 1 18 0,-1 0-20 16,3 0 17-16,-1 1-20 0,-3-2 20 0,3 3-17 16,0 0 18-16,-1 1-3 0,0 1-4 0,0-1 2 15,-1 0-2-15,1 1 0 0,-1 1-3 0,0-1 1 16,0 1-1-16,9 5-1 0,-19-9 0 0,19 9 3 15,-19-8-1-15,19 8-12 0,-14-4 9 0,14 4-3 16,-18-5 1-16,18 5 0 0,-14-3-1 16,14 3 3-16,-18-1-3 0,18 1 1 0,0 0 0 15,-23-1-2-15,23 1 1 0,0 0 2 0,-27 2-2 16,27-2 1-16,-18 1-1 0,18-1 2 0,-17 6 2 16,17-6-1-16,-20 4-1 0,20-4-2 15,-22 8 1-15,22-8-1 0,-19 7 1 0,19-7-1 16,-18 7-1-16,18-7-8 0,-16 7-22 0,16-7-22 15,-17 8-36-15,17-8-41 0,-19 10-75 0,10-6-47 16,-3 4-36-16,0 0-54 0,-1 4-76 0,-1-2-66 16,2 0-79-16,-2 4-383 0,0-3-625 0</inkml:trace>
  <inkml:trace contextRef="#ctx0" brushRef="#br0" timeOffset="119570.95">2217 9353 16 0,'0'0'466'0,"8"-11"-129"16,-8 11-27-16,5-9-51 0,-5 9-45 0,4-9-34 15,-4 9-16-15,0 0-18 0,1-13-10 0,-1 13-13 16,0 0-16-16,-5-10-1 0,5 10-14 0,0 0-6 16,-4-9-1-16,4 9-14 0,0 0-19 15,0 0-11-15,-10-3-5 0,10 3-2 0,0 0-4 16,-18 10-3-16,9-1 1 0,0 5 4 16,-5 4 23-16,0 6-25 0,-4 3 29 0,1 4-25 15,1 4-2-15,-3 10 2 0,-3 5-1 0,3 5 2 16,2 3-2-16,-1 1 5 0,4 0-1 0,0 2 1 15,3 0-1-15,3-2-1 0,-1-4 4 0,6-7-12 16,3 0 3-16,2-2-16 0,2-1-1 0,4-2-2 16,3-2 12-16,4-4 8 0,2 0 12 0,3-5-17 15,3-2 8-15,5-5 9 0,3-4 9 0,1-4 2 16,2-6-4-16,3-6-7 0,3-4-4 0,1-6 0 16,1-5-3-16,10-5-11 0,1-6-4 15,-2-3-4-15,1-4-4 0,-1-1-4 0,-2-5 0 0,0-3-2 16,-3 0 11-16,-5-4 0 0,0-2 16 15,-4-3-6-15,-5-1 15 0,-4-1 3 0,-6-1 32 16,-2-1-14-16,-5 0 44 0,-5 9-15 0,-5 0 51 16,-4-1-14-16,-1 4 0 0,-5-2-4 0,-3 1-7 15,-3 2-9-15,-3 0-11 0,-4 3-10 16,-1 3 12-16,-4 2-32 0,-3 2 9 0,-2 3-28 16,-3 2 4-16,-2 4-28 0,-2 1 9 0,-2 4-28 15,-2 2 12-15,-1 3-30 0,-1 4 3 0,-1 0-39 16,0 4-22-16,1 2-62 0,-1 2-22 15,2 2-69-15,2 2-29 0,0 2-29 0,4 1-25 0,2 2-17 16,3 0-85-16,4 2-14 0,6-1-57 0,1-2-44 16,5 3-310-16,6-5-406 0</inkml:trace>
  <inkml:trace contextRef="#ctx0" brushRef="#br0" timeOffset="119921.94">3477 9108 318 0,'-3'-11'687'0,"1"-1"-172"0,-3 2-120 0,-3 1-63 15,0 0-48-15,2 3-60 0,6 6-29 0,-18-7-24 16,18 7-23-16,-18 6-28 0,6 1-22 16,-1 7-20-16,0 5-13 0,0 6-15 0,1 2-8 15,1 7 3-15,3 5-13 0,1 3 14 0,1 2 1 16,2 6-12-16,0 11 6 0,2-8-12 0,2 8-3 16,3 2-1-16,0-2-5 0,4-3 3 15,2-2 2-15,0-3 0 0,1-12-3 0,3 1-3 0,2-6-11 16,1-3-12-16,2 0-28 0,1-4-20 15,3-5-40-15,3-5-63 0,1-4-92 0,-2-7-34 16,3-5-90-16,1-6-102 0,5-4-264 0,3-8-263 16</inkml:trace>
  <inkml:trace contextRef="#ctx0" brushRef="#br0" timeOffset="120338.94">3931 9449 194 0,'-9'-17'873'16,"0"2"-277"-16,-2 1-136 0,1 3-103 15,0 2-78-15,3 1-55 0,0 1-4 0,7 7-23 16,-10-11-31-16,10 11-38 0,-9-8-26 0,9 8-28 16,0 0-11-16,0 0-18 0,0 0-3 15,0 0-12-15,-5 15-7 0,8-3-2 0,0 4-2 16,3 7-3-16,0 1-8 0,0 1 5 0,2 4-4 16,-3 4 0-16,2-2-7 0,-3-5 5 0,2 1-5 15,-2-2 3-15,-2-2-7 0,3 0 2 0,-1-3 1 16,-3-4-5-16,2-2-5 0,-2-3-11 0,2-1 2 15,-3-10-10-15,2 14 1 0,-2-14 7 0,0 0 9 16,0 0-4-16,14-4 11 0,-7-6-8 0,1-7 11 16,0-3-9-16,3-9 11 0,-2-1 0 0,-2-2-1 15,5-1 5-15,-4 2-6 0,1 2 2 16,1 6 7-16,-4 4-8 0,2-1 10 0,-2 7-12 0,-1 1 7 16,0 3-10-16,-1 0 7 0,-4 9-8 15,9-10 9-15,-9 10-8 0,0 0 10 0,19-2 0 16,-19 2-2-16,12 8 6 0,-4 0 2 0,-1 2-7 15,1 1-1-15,-2 3 5 0,1 1-1 0,0 4-5 16,-3-1-8-16,1 4-7 0,-2-5-36 16,-2 1-46-16,2-2-96 0,-2 0-12 0,0-4-96 15,-1-2-102-15,0-10-432 0,0 14-409 0</inkml:trace>
  <inkml:trace contextRef="#ctx0" brushRef="#br0" timeOffset="120687.95">4219 9074 538 0,'-9'-18'644'0,"-4"2"-191"16,3 0-90-16,-2 0-97 0,1 2-15 0,-1 1-53 15,3 1 8-15,-1 1-25 0,5 3-11 0,-1-1-39 16,0 0-19-16,6 9-33 0,-6-17-9 0,6 17-25 16,6-18 1-16,0 10-21 0,1-4 4 0,5 4-17 15,1 4 7-15,-2-1-17 0,-11 5 4 0,28-2-9 16,-10 5 12-16,0 3-12 15,1 2-2-15,0 2 3 0,-2 4-1 0,1-1 1 0,-4 5 0 16,0 1 1-16,-4 0 0 0,1 4 1 0,-5 1 1 16,0 1 0-16,-2 0 1 0,-1 1-2 15,-3-1 2-15,-2 0 14 0,1 0-12 0,0-1 11 16,-2 0-5-16,-1-3 10 0,2-4-8 0,0 0 5 16,-1-1-12-16,2-2 7 0,-1-3-3 0,1 0 1 15,1-11-5-15,0 19 1 0,0-19 1 0,1 15-4 16,-1-15 4-16,8 11 6 0,-8-11-2 0,14 2-5 15,-14-2-34-15,23-3-23 0,-5-5-70 0,1-3-22 16,7-3-69-16,-1-4 0 0,0-4-68 0,0-2-55 16,3-3-16-16,6-7-322 0,0-1-202 0</inkml:trace>
  <inkml:trace contextRef="#ctx0" brushRef="#br0" timeOffset="120987.94">4899 8636 222 0,'-6'-10'698'0,"-2"0"-228"0,-1 0-91 16,2 1-85-16,-1 2-2 0,1-1-28 0,0 1-18 16,7 7-17-16,-10-9-3 0,10 9-25 0,-9-8-40 15,9 8-29-15,0 0-30 0,-10-8-26 0,10 8-14 16,0 0-15-16,0 0-6 0,-3 8-11 0,3-8-4 16,4 19-3-16,1-4 1 0,1 5 24 0,4 1 20 15,4 10 1-15,-1-3 7 0,2 5 15 0,2 2-1 16,2 10 19-16,2 0 31 0,-1 4 25 15,3-5-8-15,2 10 24 0,-1-1-26 0,3 3-22 16,0-1-22-16,2 2-22 0,-1 1-39 0,0 2 15 16,-1 0-13-16,-5 1 1 0,-2-1-25 0,-3 1-24 15,-7 0-50-15,-8-11-78 0,-4-2-82 0,-7 8-79 16,-5 0-44-16,-6-6-52 0,-6-5-39 0,-3-2-113 16,-6-6-21-16,1-5-404 0,-6-5-639 0</inkml:trace>
  <inkml:trace contextRef="#ctx0" brushRef="#br0" timeOffset="121521.95">1887 11356 766 0,'-19'12'697'15,"1"1"-187"-15,-1-2-105 0,1-1-97 0,2 2-87 16,0-3-50-16,3-1-33 0,4-2-34 0,9-6-26 16,-14 10-15-16,14-10-7 0,0 0-9 0,0 0 9 15,13 5 19-15,9-9 22 0,11-4 23 0,11-5 8 16,14-6 11-16,10-6 0 0,10-2-15 0,23-12 1 16,9-2-13-16,4-2 6 0,9-1 9 0,7-4-9 15,2-1 20-15,5-1-8 0,6-1-10 0,5-1-5 16,2-2-39-16,2 0-2 0,-2-1-32 15,0 0-9-15,1 0-12 0,-4 1-7 0,-4 2-7 16,-8 2-3-16,-7 2-24 0,-6 4 5 0,-10 4 31 16,-7 4-27-16,-27 8 34 0,-5 1-4 0,-9 5-5 15,-8 0-5-15,-16 9 1 0,-4 0-3 0,-8 2-12 16,-6 4-16-16,-7-1-34 0,-6 2-67 0,-9 6-49 16,5-8-71-16,-5 8-28 0,-15-2-40 0,15 2-49 15,-44 1-8-15,9 4-47 0,-7-1-54 0,-3 1-10 16,-4 2-293-16,-13 3-298 0</inkml:trace>
  <inkml:trace contextRef="#ctx0" brushRef="#br0" timeOffset="122037.94">931 9718 245 0,'-12'-8'484'16,"-2"-1"-78"-16,3 1-69 0,3 2-88 0,-1 1-26 16,9 5-56-16,-13-10-35 0,13 10-21 0,-9-6-15 15,9 6-25-15,0 0-12 0,0 0-17 0,0 0-11 16,-4 9 7-16,13 7-13 0,7 10 22 15,4 8 7-15,7 15 29 0,1 7 9 0,4 6-15 16,1 11 0-16,7 19 26 0,2 7-22 0,-4 2 2 16,0 5-4-16,0-3-4 0,-2-2-5 0,-2-3-10 15,-8-23 7-15,1-1-19 0,-3-4-6 0,-1-4-11 16,-1-2-6-16,-3-6-5 0,0-2-5 16,-1-8-4-16,-4-8-11 0,-1-6-18 15,0-3-24-15,-7-8-45 0,3-3-44 0,-4-3-1 0,3-3-56 16,-4-4-3-16,-4-10-49 0,6 7-58 0,-6-7-125 15,0 0-221-15,4-17-172 0</inkml:trace>
  <inkml:trace contextRef="#ctx0" brushRef="#br0" timeOffset="122805.95">1199 9601 83 0,'-16'-15'603'16,"0"3"-232"-16,0-1-80 0,-2 3-73 0,1 0-44 16,-1 1-44-16,4 3-22 0,0-1-22 15,3 3-14-15,11 4 2 0,-18-7-1 16,18 7-5-16,-14-7-12 0,14 7-10 0,-9-7-8 0,9 7-8 16,0 0-11-16,3-9 3 0,6 4-11 15,9-6 6-15,5 2 1 0,10-2 7 0,15-8-29 16,8-3 24-16,8-1-2 0,10-4 3 0,3 0-1 15,30-11-18-15,6 1 15 0,6-3-14 0,4-1 9 16,5-3 5-16,7-1-9 0,6 0-6 0,7-3 3 16,1 1-2-16,3 0-10 0,3-2 52 0,3-1-43 15,-1 0 33-15,2-1-45 0,-3 1 3 0,0-2 38 16,0 0-47-16,0 0 10 0,-2 2-5 0,-1-1 2 16,-6 2 4-16,-1 3 38 0,-3 0-47 0,-6 5 4 15,-5 2 5-15,-9 3 31 0,-11 4-46 0,-26 10 53 16,-8-1-46-16,-7 4 48 0,-7 1-36 15,-5 3 53-15,-18 2-20 0,-1 3 42 0,-7 1-19 16,-3 0 31-16,-7 1-8 0,-2 2 25 0,-7 1-9 16,0 0 21-16,-2 1 4 0,-12 4 15 15,19-6 15-15,-19 6-5 0,14-6-1 0,-14 6-6 16,0 0-12-16,15-5-23 0,-15 5-26 0,0 0-16 16,12-4-16-16,-12 4-11 0,0 0-2 0,0 0-12 15,10-5-15-15,-10 5-10 0,0 0 2 0,0 0 2 16,14 9 0-16,-9-1 3 0,3 5 15 15,1 4-18-15,1 8 16 0,3 7-19 0,2 2 17 0,-2 4-22 16,6 11 19-16,-1 4-15 0,2 1 17 16,0 5-13-16,-2 3 1 0,2 0-2 0,-1 3 1 15,-2 1-3-15,1 2 23 0,-3 0-22 0,3 4 18 16,-5-4-20-16,2 1 20 0,1-3-20 0,-2-1 0 16,-1 1 2-16,-2-5 2 0,3-3 9 0,-3 1-7 15,1-3 0-15,-3 0 22 0,-1-13-18 0,-2 1-10 16,3-3 5-16,-2 0 1 0,-1 0-2 0,-1-5 4 15,0-2 0-15,2 0 0 0,-4-6 38 0,0-2-46 16,0-2 4-16,-1-2 1 0,-1-3 3 0,2-1 5 16,-3-5 4-16,1 1 3 0,-1-1 0 0,0-3 9 15,0-10 0-15,0 18-7 0,0-18 5 16,0 16 16-16,0-16 9 0,-1 12-2 0,1-12-1 16,-6 14-2-16,0-7-8 0,-4 1-10 15,-3-1-6-15,-6 4-5 0,-13 3-2 0,-5 3-5 16,-18 5-15-16,-9 3-43 0,-11 6-28 0,-35 10-34 15,-13 6-79-15,-16 6-68 0,-14 6-101 0,-11 9-130 16,-16 7-159-16,-10 7-280 0,-10 9-593 0</inkml:trace>
  <inkml:trace contextRef="#ctx0" brushRef="#br0" timeOffset="132743.54">6379 7797 996 0,'-4'-12'627'0,"4"12"-116"0,-4-10-60 0,4 10-108 16,0 0-50-16,-5-9-46 0,5 9-36 0,0 0-33 15,0 0-35-15,-4-9-24 0,4 9-27 0,0 0-25 16,0 0-17-16,0 0-5 0,0 0-14 15,0 0-3-15,7 7-6 0,0 4-9 0,2 5 5 16,4 3-2-16,1 6-5 0,0 2-1 0,0 2-2 16,2 2-4-16,-2 2 0 0,0 1 0 0,-3 1-4 15,2-1 1-15,-1 1-5 0,-2 0-12 16,-1 1-38-16,0-3-41 0,-3-2-70 0,1-1-75 16,-2-5-63-16,0-1-78 0,-2-6-66 0,-1-4-391 15,-1-3-416-15</inkml:trace>
  <inkml:trace contextRef="#ctx0" brushRef="#br0" timeOffset="132977.54">6416 8242 610 0,'-8'-7'632'0,"8"7"-155"16,0 0-63-16,-9-5-75 0,9 5-51 15,0 0-64-15,0 0-17 0,0 0-27 16,-10-6-19-16,10 6-26 0,0 0-16 0,0 0-29 15,-1-10-14-15,1 10-17 0,11-15-11 0,-2 2-8 16,5-1-12-16,3-1-4 0,6-6-6 0,1-1-7 16,2-1-28-16,2-2-36 0,2 0-38 0,4-5-43 15,4 0-49-15,-8 6-31 0,6-6-50 0,-6 5-43 16,-2 0-49-16,-1 0-83 0,-1 1-176 0,-4 2-146 16</inkml:trace>
  <inkml:trace contextRef="#ctx0" brushRef="#br0" timeOffset="133261.54">6758 7693 178 0,'0'0'432'0,"-20"-1"-128"16,20 1-78-16,-19-5-34 0,19 5-29 0,-15-6-45 15,15 6 24-15,-15-13-8 0,15 13 15 0,-11-11-33 16,11 11 40-16,-6-12-60 0,6 12 61 16,-8-12-31-16,8 12 27 0,-4-9-5 0,4 9 22 15,0 0-14-15,-5-12 1 0,5 12-20 0,0 0-13 16,-4-9-20-16,4 9-19 0,0 0-19 0,0 0 6 15,0 0 21-15,0 0-2 0,0 0-1 0,11 14-5 16,-4-1-7-16,5 2-5 0,-1 4-12 16,6 4-11-16,-2 2-7 0,2 3 5 0,0 0-19 15,-1 3-1-15,2-2 7 0,-4 3-18 0,4 0-8 16,-3 1-3-16,-1-2-2 0,-1 0-5 0,0 0-20 16,0 1-32-16,-3-4-28 0,0 1-34 0,-2-8-78 15,-2 0-73-15,1-3-70 0,-1-4-63 0,-1-3-62 16,-5-11-412-16,8 14-483 0</inkml:trace>
  <inkml:trace contextRef="#ctx0" brushRef="#br0" timeOffset="133477.54">6977 7806 506 0,'0'-11'768'0,"0"11"-190"0,-2-14-106 15,2 14-113-15,0-13-88 0,0 13-61 16,0 0-35-16,0 0-35 0,2-10-13 0,-2 10-20 15,0 0-12-15,6 7-17 0,-6-7-16 0,10 16-14 16,-4-5-3-16,3 5-10 0,0 2-9 0,-1 1-6 16,1 2-4-16,1-1 0 0,-2 2-11 0,-1 0-28 15,1-1-28-15,-2 2-87 0,2-5-57 0,-3 2-61 16,-1-5-65-16,0 0-73 0,-4-15-429 0,6 15-389 16</inkml:trace>
  <inkml:trace contextRef="#ctx0" brushRef="#br0" timeOffset="133611.54">7070 7701 543 0,'-4'-10'536'0,"-1"1"-187"0,5 9-72 0,-11-8-103 15,11 8-15-15,0 0-70 0,-17 1-4 0,17-1-61 16,-9 8-32-16,9-8-51 0,-6 18-61 0,6-18-43 16,3 23-42-16,1-10-47 0,1 2-175 0,5 1 171 15</inkml:trace>
  <inkml:trace contextRef="#ctx0" brushRef="#br0" timeOffset="134378.54">7263 7805 527 0,'7'-8'411'0,"0"-2"-73"0,-3 1-106 0,-2-2-17 15,1 0-66-15,-6-2 22 0,2 1-48 0,-1-3 25 16,-2 0-59-16,1 4 80 0,-1-1-47 0,4 12 25 16,-6-16-41-16,6 16 0 0,-3-11-41 0,3 11 7 15,0 0-40-15,0 0 15 0,-10 9-25 0,6 1 15 16,4 3-23-16,0 3 13 0,2 2-5 15,1 6-6-15,4 1-3 0,0 4 2 0,2 2-2 16,0 0-6-16,7-1 1 0,-4 1-1 0,2 1-22 16,1 0 23-16,0-2-23 0,0 3 20 0,0-2-16 15,0 1 23-15,1-1-18 0,-2-3 15 0,-1 0-19 16,-1-2 14-16,-3-5 0 0,-1-2 6 0,0-2-4 16,-3-3-9-16,0 0-7 0,-1-4 0 0,-4-10-7 15,4 15 1-15,-4-15 1 0,0 0-2 16,0 11 3-16,0-11 5 0,0 0-20 0,0 0 29 15,-19-3-25-15,9-3 22 0,-3-2-20 0,-1-3 35 16,-3-3-27-16,2-3 27 0,-4-2-27 0,2-3 30 16,2 0-31-16,-2 1 29 0,3-3-30 0,-1-1 20 15,6 3-42-15,0 1 23 0,1-3-22 0,1 2-23 16,3-3 1-16,2 1-12 0,2-3-9 0,0 0-20 16,6-5-25-16,0-1-32 0,1 0-12 0,2-2 7 15,0 1-6-15,2-4 15 0,-1 3 28 0,0-1 16 16,0-1 29-16,-3 0 12 0,0 1 36 15,-1 0 27-15,0 3 39 0,-2 1 32 16,-2 4 19-16,-1 3 11 0,1 2 15 0,-1 3 24 16,0 2-24-16,-2 3 26 0,1 1-29 0,0 2 58 15,0 2-40-15,0 10 23 0,0-19-18 0,0 19 7 16,-1-12-27-16,1 12-1 0,0-11-35 0,0 11 0 16,0 0-23-16,0 0 11 0,0 0-15 0,0 0 8 15,0 0 13-15,15 13 14 0,-6 3-14 0,-1 3-6 16,3 8-17-16,1 1-1 0,1 4-10 0,-2 1 1 15,2 1-11-15,0 2 0 0,-1-1-4 16,0 3-2-16,0-2-4 0,-1 2-2 0,-2-4 40 0,0 1-48 16,0-2-3-16,-3-2-2 0,1-7-1 0,-2-3 3 15,-1-1-5-15,-2-5-3 0,4-3-1 16,-4-3 0-16,-2-9 1 0,5 14-1 0,-5-14-1 16,0 0 0-16,0 0 0 0,5-8 42 0,-5-4-51 15,0-3 8-15,0-5 2 0,0-5 2 0,-1-1-4 16,0-3 1-16,1 3 7 0,0 0-7 0,1 2 8 15,0 5-7-15,0 3 9 0,-1 2-6 16,2 2 5-16,-1 3-9 0,-1 9 10 0,3-15-7 16,-3 15 10-16,8-6-8 0,-8 6 11 0,0 0-9 15,13 5 3-15,-13-5 0 0,12 12 4 0,-5-4-6 16,-2 0 1-16,3 5-18 0,-1-3-26 0,0 3-65 16,0-2-75-16,-1 1-40 0,-1 0-81 0,0-4-82 15,-5-8-443-15,7 10-404 0</inkml:trace>
  <inkml:trace contextRef="#ctx0" brushRef="#br0" timeOffset="134744.54">7791 7550 292 0,'1'-10'576'0,"-1"10"-101"0,2-16-132 15,-2 16-32-15,-2-14-92 0,2 14-5 0,0 0-61 16,-1-11-14-16,1 11-51 0,0 0 10 0,0 0-47 16,0 0 19-16,0 0-41 0,0 0 22 0,6 13-39 15,-6-13 22-15,9 16-26 0,-4-5 19 0,2-1-26 16,1-1 26-16,-1 1-32 0,3 0 20 15,-3-2-20-15,1-2 28 0,-1 1-29 16,-7-7 27-16,15 7-24 0,-15-7 26 0,0 0-28 0,17 1 28 16,-17-1-35-16,10-7 26 0,-10 7-24 15,9-14 27-15,-7 4-24 0,0-1 21 0,-2-3-28 16,-1-1 18-16,-2-1-22 0,-1-4 32 0,-1 1-28 16,1 3 28-16,-2 1-26 0,2 4 28 0,1 0-29 15,3 11 26-15,-11-10-27 0,11 10 28 0,-12 4-25 16,5 3 26-16,-1 6-21 0,-1 5 20 0,1 3-22 15,0 1 18-15,1 2-16 0,4 1 26 16,-1 0-23-16,2-1 23 0,1 0-5 0,2-6 0 0,1 1-4 16,2-1-1-16,1-3-6 0,1-2-12 0,1-1-23 15,3-6-29-15,-10-6-45 0,19 5-16 16,-19-5-38-16,28-9-45 0,-10-2-79 0,4-5-30 16,-3-4 4-16,1-5-218 0,-2 0-12 0</inkml:trace>
  <inkml:trace contextRef="#ctx0" brushRef="#br0" timeOffset="135294.54">8095 7308 481 0,'0'0'392'0,"0"-13"-111"0,0 13-28 0,0 0-71 16,-4-10-16-16,4 10-47 0,0 0 2 0,0 0-42 15,0 0 13-15,0 0-46 0,0 0 21 0,0 0-38 16,0 0 23-16,0 0-38 0,0 0 23 0,0 0-44 16,0 0 41-16,0 0-31 0,0 0 32 0,10 5-32 15,-10-5 39-15,0 0-38 0,0 0 51 0,15 2-43 16,-15-2 49-16,0 0-38 0,0 0 59 15,0 0-29-15,0 0 42 0,18 0-30 0,-18 0 31 16,0 0-6-16,0 0 22 0,0 0-5 0,8-7 12 16,-8 7-12-16,0 0 1 0,0 0-19 0,0 0-7 15,0 0-19-15,0 0-7 0,0 0-16 0,0 0-7 16,0 0-9-16,0 0-2 0,-12 7-9 0,12-7-3 16,-5 14 10-16,5-14-13 0,-4 18-6 0,4-18 3 15,0 19-4-15,2-5 5 0,0-3-5 16,0 3 3-16,5 0-4 0,-1-2 6 0,2 2-5 15,-1-3 3-15,2 1-4 0,2 0 5 16,0-2-4-16,-1 0 0 0,-1-1 2 0,3 0 2 16,-6-3-6-16,3 0 2 0,-9-6-2 0,14 10 11 15,-14-10-6-15,9 8 0 0,-9-8-3 0,8 7 3 16,-8-7-1-16,0 0-5 0,0 0-8 0,0 0 0 16,-3 10-20-16,3-10-14 0,0 0-35 0,0 0-18 15,-25-1-51-15,13-5 4 0,2-2-44 0,-4-4 49 16,2-4-23-16,0-5 55 0,3 0-8 0,-2-5 48 15,5 2-8-15,0 0 49 0,2 3-12 16,1 4 58-16,-1 1-22 0,1 4 6 0,1 2 84 16,2 10-31-16,-4-15 22 0,4 15-30 0,-2-10 27 0,2 10-4 15,0 0 26-15,0 0-19 0,0 0 7 16,-5 17-20-16,2-6 6 0,3 5-19 0,-2 7 3 16,-2 2-22-16,1 1 2 0,0 6-16 0,-3 2 13 15,2-1-17-15,-1 0 7 0,0 0-6 16,3-6-10-16,-2-2-34 0,1 0-48 0,2-2-65 15,0-6-51-15,1-4-83 0,0-13-67 0,1 15-479 16,-1-15-388-16</inkml:trace>
  <inkml:trace contextRef="#ctx0" brushRef="#br0" timeOffset="135494.54">8255 6960 110 0,'7'-19'756'15,"-2"4"-268"-15,-2 5-87 0,-3 10-118 16,6-15-26-16,-6 15-72 0,0 0 5 0,7-8-46 15,-7 8 0-15,0 0-38 0,12 9 1 0,-5-1-20 16,1 2-16-16,0 4-14 0,2 2-16 0,0 1 41 16,2 3-55-16,1 5-9 0,-1 2-3 0,0-1-5 15,2 0-11-15,-4 1-25 0,3 0-29 0,-4 0-69 16,-1-6 6-16,-1 3-43 0,1 0-32 0,-2-1-49 16,-2-2-69-16,-2-4-47 0,-2 1-216 15,0-6-96-15</inkml:trace>
  <inkml:trace contextRef="#ctx0" brushRef="#br0" timeOffset="135628.53">8438 7353 708 0,'-5'-8'448'16,"1"-1"-12"-16,0-1-78 0,-1 0-24 0,1 0-32 16,1 1-61-16,1-1-26 0,2 10-25 0,-4-17-27 15,4 17-27-15,0-20-28 0,0 20-22 0,4-22-21 16,1 10-14-16,-1-3-8 0,5 1-15 0,0-3-40 16,1-1-60-16,2 0-91 0,-1 0-33 0,6-5-98 15,-3 0-99-15,-4 3-430 0,7-3-390 0</inkml:trace>
  <inkml:trace contextRef="#ctx0" brushRef="#br0" timeOffset="137030.54">7020 9342 381 0,'1'-14'503'0,"-1"0"-83"0,0-4-123 0,-1 0-18 16,-1 1-52-16,2 0 40 0,-2 4-22 0,-1 0-6 15,3 2 5-15,-2 1 3 16,2 10-22-16,-3-16-27 0,3 16-26 0,-5-14-36 16,5 14-24-16,-1-9-33 0,1 9-18 0,0 0-18 15,0 0-4-15,-12 9-12 0,10 1 3 0,-2 6-17 16,0 5 1-16,-1 0-10 0,1 2 2 0,3 2-2 15,0-1-2-15,2-1 0 0,0-1-5 0,2 0-11 16,2-5-12-16,0-1-6 0,0-2-12 0,0-2-7 16,3-2 3-16,1-1 6 0,-2-3 4 0,-7-6 8 15,20 2 4-15,-20-2 7 0,24-11 3 0,-7-1 1 16,-3-3 1-16,4-7-5 0,-4-2 6 0,-2-3-7 16,0-4 9-16,-6-1-6 0,1-3 2 0,-5-2 4 15,-4-3 1-15,-3-2 2 0,-2 0 5 16,-3-1 2-16,-5-5 14 0,2 7 10 0,-4 2 11 15,3 6 14-15,-1 4 32 0,3 3 9 0,3 6 2 16,-1 3-9-16,5 5-13 0,0 1-15 0,0 1-9 16,5 10-33-16,-7-11-9 0,7 11 0 0,0 0-1 15,-5 7 3-15,5 3-4 0,1 9 4 0,2 6-9 16,2 6 9-16,3 4-9 0,1 3 6 16,2-2-12-16,2 3-17 0,1-3-22 0,0 3-26 15,1-4-12-15,2 1-37 0,0-3-35 0,-2-1-82 16,3-2 8-16,-1-4-48 0,-1-2-47 0,-1-8-25 15,-2-5-19-15,-1-3-299 0,-12-8-201 16</inkml:trace>
  <inkml:trace contextRef="#ctx0" brushRef="#br0" timeOffset="138012.54">7332 9132 563 0,'-3'-15'558'0,"-1"3"-139"0,3-1-41 16,-3 3-60-16,4 10-19 0,-4-16-82 0,4 16-31 15,-5-14-46-15,5 14-13 0,-3-10-45 0,3 10-6 16,0 0-30-16,0 0 1 0,0 0-18 0,0 0 7 15,8 9-21-15,-1 0 11 0,1 3-19 0,-1 1 12 16,5 2-17-16,-1 0 14 0,-2-2-19 0,3 1 13 16,-2-4-12-16,-1 2 18 0,1-4-17 0,-2 0 11 15,-8-8-15-15,13 11 14 16,-13-11-6-16,11 6 11 0,-11-6-14 0,0 0 15 16,10-5-18-16,-10 5 14 0,6-11-16 0,-6 11 14 15,0-23-16-15,-2 7 12 0,-2-7-14 0,-2 1 17 16,-4-8-13-16,1 3 12 0,-2 1-14 0,2 4 14 15,1 2-3-15,0 3 26 0,1 3-5 0,2 4 8 16,-1 1-18-16,6 9 5 0,-8-6-16 0,8 6 8 16,-10 9-11-16,6 5 4 0,-1 4-10 0,0 6 11 15,1 2-10-15,3 2 12 0,0 8-13 0,2-6 10 16,2 2-10-16,3 1 11 0,-1-7-12 0,3-2-19 16,-1-4-30-16,6-1-22 0,-1-5-16 0,3-2-10 15,0-7-16-15,1-2-6 0,6-7-33 16,2-5-15-16,3-7-12 0,2-3-10 0,0-6-8 15,-2-2 18-15,-1-4 35 0,-3 0 33 0,-3-2 21 16,-5 3 31-16,-2-2 33 0,-4 1 49 0,-3 7 26 16,-4 0 51-16,-2 7 56 0,-1 0-32 0,-2 6 42 15,1 0-50-15,-3 4 32 0,5 7-59 16,-12-12 25-16,12 12-71 0,0 0 45 0,-22 4-50 16,22-4 27-16,-20 12-44 0,12 0 33 0,0-1-47 15,0 2 30-15,1 0-34 0,3 2-21 0,2 1 25 16,1-4 31-16,3 5-44 0,1 1 41 0,3 2-36 15,5 0 32-15,2 4-35 0,4-1 38 16,2 1-37-16,3 1 31 0,2 0-36 0,0 1 34 16,2-1-37-16,2 3 37 0,4 4-7 0,0 2-2 15,-5-5 6-15,-1-2-4 0,-1 4-12 0,-1-3-28 16,-4 1 41-16,1 0-33 0,-2-3 33 0,-4 0-31 16,0-1 28-16,-3-3-28 0,-5-4 38 0,-2 0-43 15,0-2 38-15,-2-3-33 0,-3-1 36 0,-1 1-30 16,-2-3 26-16,-3-1-28 0,-1-1 26 0,-2-3-29 15,9-5 32-15,-23 5-26 0,23-5 29 0,-32-4-33 16,11-6 25-16,-4-5-52 0,0-6 26 0,-1-4-46 16,1-4 43-16,-3-11-59 0,3-3 71 0,3-4-48 15,3 1 36-15,6 7-38 16,3-1 29-16,5 0-34 0,1 3-1 0,2-2-2 16,4 4-4-16,3 0-2 0,2 3 14 0,0 0 0 15,2 4 11-15,-3 5 22 0,1 0-1 0,-2 5 14 16,2 1 16-16,-3 2 19 0,-1 4 18 0,0 0 33 15,0 0-27-15,-3 11 51 0,5-16-61 0,-5 16 35 16,4-11-53-16,-4 11 34 0,0 0-30 0,8-6 35 16,-8 6-42-16,9 5 24 0,-9-5-24 0,18 11 12 15,-8-2-42-15,5 4 46 0,2-2-41 0,-1 2 36 16,2-1-40-16,1 3 38 0,0-4-42 0,0 3 42 16,-3-3-46-16,0 2 38 0,-2-3-31 15,-2-2 34-15,-2 1-38 0,-3-1 33 0,1-2-14 16,-8-6 41-16,9 11 0 0,-9-11 40 0,0 0-17 15,0 0 19-15,0 0-16 0,-2 9 9 0,2-9-9 16,-12-7 11-16,3 2-14 0,0-7-12 0,-3 0-10 16,-1-6 0-16,2-1-19 0,-1 1 4 0,3-1-25 15,0-1-9-15,1 0-32 0,4 4-14 16,2-1-52-16,1 5-3 0,1-2-61 0,1 2 33 16,1-1-36-16,2 3-18 0,4-3-32 0,0 2-70 15,1 2-1-15,1-3-328 0,0 2-149 0</inkml:trace>
  <inkml:trace contextRef="#ctx0" brushRef="#br0" timeOffset="138346.54">8174 8742 656 0,'8'-6'476'0,"-8"6"-97"0,0 0-98 15,0 0-50-15,12-4-46 0,-12 4-33 0,0 0-32 16,0 0-23-16,0 0-24 0,0 0-11 0,15 1-33 16,-15-1 8-16,9 9 1 0,-9-9-46 0,10 15 36 15,-2-6-51-15,1 0 56 0,-1 1-47 0,1 1 43 16,-1 0-46-16,2-1 42 0,-3-2-42 0,1-1 43 15,-1 1-45-15,-7-8 43 0,13 10-43 0,-13-10 50 16,9 8-38-16,-9-8 40 0,0 0-35 0,0 0 29 16,0 0-43-16,19-5 47 0,-19 5-7 15,3-12-4-15,-3 12-4 0,0-20-4 16,-1 6-4-16,-2-1-1 0,-1-2-3 0,0 0 2 16,-2 1-2-16,2 1 1 0,1 4 6 0,-1 1 13 15,4 10 6-15,-6-15-11 0,6 15-10 0,0 0 7 16,0 0 1-16,0 0-4 0,-19 9-3 0,14 3-5 15,-1 7-23-15,-1 1 30 0,3 1-28 0,-3 1 25 16,4 1-28-16,0 0 36 0,0-2-17 0,3-2 12 16,0-2-28-16,3 0 31 0,0-4-49 0,3 0 11 15,1-4-49-15,2-5 10 0,-9-4-54 0,23 5-52 16,-7-8-94-16,5-8-70 0,3-2-291 0,3-7-156 16</inkml:trace>
  <inkml:trace contextRef="#ctx0" brushRef="#br0" timeOffset="138796.54">8573 8608 476 0,'0'0'525'15,"0"0"-73"-15,0 0-90 0,0 0-51 16,0 0-51-16,0 0-45 0,0 0-62 0,0 0-30 16,0 0-22-16,0 0-19 0,0 0-19 0,-10 8-13 15,10-8-6-15,0 10-17 0,0-10-3 0,6 15 2 16,-6-15-1-16,10 16-8 0,-4-8-3 0,-6-8-1 16,13 11-5-16,-13-11-1 0,14 9-5 0,-14-9-2 15,13 4-2-15,-13-4 4 0,0 0 3 0,18-4-3 16,-18 4-2-16,11-9 1 0,-11 9-5 15,9-12-1-15,-9 12 8 0,5-17 0 0,-5 6-2 16,-1 0-22-16,-1-4 25 0,-1 0-24 0,-1 1 31 16,-2 0-22-16,3 3 44 0,-2 2 5 0,1 1 19 15,4 8-23-15,-13-12 3 0,13 12-21 16,0 0 7-16,-16 6-16 0,8 3 14 0,-1 2-3 16,1 6-3-16,1 4 2 0,1-1-2 0,0 2-2 15,2 1-2-15,3-2 0 0,1 3-4 0,1-5 15 16,5 1-2-16,0-2 9 0,3-1-17 0,1-3-7 15,2-4-60-15,2-4-57 0,3-3-98 0,4-3-58 16,3-6-124-16,6-4-428 0,3-6-387 0</inkml:trace>
  <inkml:trace contextRef="#ctx0" brushRef="#br0" timeOffset="139930.54">9014 8400 142 0,'0'-11'407'0,"0"-3"-95"16,0-1-44-16,0 0-14 0,-2 1-45 0,2 0-13 16,-2 3 36-16,2 0-36 0,0 11 47 0,-4-18-57 15,4 18-31-15,-6-11-19 0,6 11-10 16,-7-8-36-16,7 8-5 0,-10 7-32 0,10-7-5 15,-17 18-18-15,8-1 10 0,3 1-24 0,-2 5 13 16,2 1-22-16,3 0 17 0,0-2-22 0,3 2 16 16,0-6-1-16,2 1-6 0,3 0-1 0,2-2 1 15,3-5-1-15,1-4-3 0,3-1-9 0,1-3-17 16,-15-4-16-16,30-4-6 0,-11-3-10 0,-2-1-8 16,0-2-39-16,-3-1 49 0,-3-2-42 0,-2-1 49 15,-4-1-33-15,-2-1 32 0,-4-1-23 0,-1-1 35 16,-4-3-33-16,-2 1 42 0,-2 1-15 0,0 3 48 15,2 3-36-15,-1 3 50 0,0 3-40 16,9 7 39-16,-15-8-35 0,15 8 31 0,-16 4-42 16,16-4 41-16,-14 10-40 0,14-10 30 0,-11 12-27 15,11-12 35-15,-6 14-40 0,6-14 43 0,1 10-51 16,-1-10 39-16,8 8-37 0,-8-8 28 16,0 0-43-16,30-3 12 0,-13-4-24 0,3-6 5 15,-1-3-5-15,3-3 12 0,-2-2 3 0,-1-1 16 16,-3-3-26-16,-2-4 27 0,0 1 15 0,-4-2-1 15,-2-1 30-15,-3-1-7 0,-1-2 45 0,-1 0 13 16,-3 4 28-16,0 4 16 0,0 2 18 0,0 5 26 16,0 4 14-16,0 3-12 0,-3 0-29 0,3 12-30 15,-2-13-21-15,2 13-11 0,0 0-25 16,0 0-6-16,-2 12-3 0,4 3-10 0,3 9-6 16,-2 9-5-16,4 4-12 0,2 7 8 0,4 14-11 15,2 5 10-15,3 2 5 0,0 0-16 0,4 0 5 16,1-1 6-16,-2-3 39 0,5 2-55 0,0-9-2 15,-1 0-1-15,2-4 0 0,-2-4-8 0,0 0 15 16,-6-12-11-16,0-2 15 0,-3-4-11 0,-3-4 12 16,-3-5-8-16,-1-2 15 0,-6-4-1 0,1-3 18 15,-4-10 10-15,-1 16 11 0,1-16 3 0,-15 9 16 16,15-9 18-16,-29 2-6 16,4-4-4-16,-5-6-11 0,-3-3 29 0,-1-5-60 0,-7-8-6 15,0-4-4-15,2-3-5 0,2-3 7 16,5-3-17-16,4 0 12 0,7 3-35 0,4-1-17 15,4 0-19-15,4-1-43 0,5 0-44 0,3-3-72 16,5 1-20-16,6-1-63 0,5-1-81 0,5-8-63 16,5 2-386-16,5-2-388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06:42.680"/>
    </inkml:context>
    <inkml:brush xml:id="br0">
      <inkml:brushProperty name="width" value="0.05292" units="cm"/>
      <inkml:brushProperty name="height" value="0.05292" units="cm"/>
      <inkml:brushProperty name="color" value="#FF0000"/>
    </inkml:brush>
  </inkml:definitions>
  <inkml:trace contextRef="#ctx0" brushRef="#br0">18028 3202 336 0,'0'0'457'0,"0"0"-104"0,0 0-81 15,0 0-74-15,0 0-24 0,0 0-42 0,0 0-18 16,0 0-20-16,0 0 17 0,0 0-48 0,0 0-14 16,0 0-4-16,0 0-12 0,0 0-6 0,0 0-14 15,0 0 4-15,0 0-1 0,0 0-6 0,0 0 5 16,7-8-2-16,-7 8-1 0,18-9-2 0,-5 1-1 16,4-2-1-16,2-1-2 0,0-1-3 0,6-5 1 15,-1 1-6-15,0-3 7 0,2-1-8 0,-4 0 1 16,2-2-16-16,-4-2 27 0,1-1-26 15,-2-1 32-15,-3-2-13 0,-1 0 30 16,-4-1-6-16,1 1 37 0,-6 5 21 0,-1 0 15 0,-1 3 1 16,0 3 2-16,-3 0-5 0,-1 5-7 15,0 1-10-15,0 11-16 0,-1-19-11 0,1 19-11 16,-4-12-11-16,4 12-3 0,0 0-8 0,-14 6 11 16,5 9-18-16,-5 10-2 0,0 4-8 0,-3 9 4 15,0 14 0-15,0 8 9 0,-1 5 6 0,4 6 6 16,-2 4 16-16,5 2-6 0,2 3 3 0,0 0 3 15,3 1-1-15,2-3 0 0,0 1-4 0,3-3-2 16,1 0 1-16,0-3-10 0,0-5-1 0,1-1-2 16,1-5-4-16,0-12-3 0,-1-3-3 0,2-3-1 15,-2-1-6-15,0-6-3 0,0-1-18 16,1-8-9-16,-2-3-30 0,0-6-24 0,-2-2-43 16,1-2-31-16,0-4-84 0,1-11-9 0,-4 13-96 15,4-13-68-15,0 0-370 0,-19-10-305 16</inkml:trace>
  <inkml:trace contextRef="#ctx0" brushRef="#br0" timeOffset="483">17987 3909 325 0,'-8'-12'554'0,"2"0"-199"0,0 3-46 0,-1 0-119 16,2 1 1-16,0-1-63 0,5 9 24 0,-9-13-48 16,9 13 18-16,-6-11-61 0,6 11 16 0,-6-9-47 15,6 9 20-15,2-10-38 0,-2 10 34 0,11-15-54 16,1 7 40-16,2-2-52 0,6-1-9 15,7-1-9-15,2-1-17 0,2 1-25 0,2 0-60 16,2 0 17-16,0 1-34 0,0-2-25 0,1 1 26 16,0-2-15-16,-2 1 38 0,1 0-7 15,-3 0 24-15,-1 1 30 0,-3-3 45 0,-1 5 52 16,-8 1 35-16,-5 3 35 0,-1 0 55 0,-13 6 39 16,20-9-37-16,-20 9 31 0,12-8-22 0,-12 8-19 15,0 0-21-15,10-4-24 0,-10 4 5 0,0 0-30 16,0 0-11-16,0 0-6 0,-10 8-27 0,3 0 9 15,1 3 4-15,-1 3-8 0,-1 2 1 0,0 2-6 16,0 0 36-16,2 5-43 0,-2-3 39 0,3 2-45 16,1-1 42-16,2 2-43 0,2-4 47 15,0-2-49-15,1 0 29 0,1-1-32 0,4-1 33 16,0-1-35-16,2-5 45 0,1 1-33 0,0-3 44 16,-9-7-38-16,21 6 33 0,-21-6-8 0,26-3-2 15,-11-1-2-15,4-4-23 0,-1-1 29 0,-2-5-22 16,-1 1 27-16,-2-2-13 0,-3-3 8 15,-1-2-4-15,-1 1-4 0,-6 2-5 0,-1 0-3 16,-1 3-9-16,-2-3-6 0,-2 2-3 0,-2 3-8 16,-4 0-11-16,-2 3-25 0,-2 1-31 15,0 2-29-15,-4 2-5 0,4 2-11 0,14 2-19 0,-31-1-60 16,31 1-81-16,-25 2 4 0,25-2-74 16,-21 3-165-16,21-3 15 0</inkml:trace>
  <inkml:trace contextRef="#ctx0" brushRef="#br0" timeOffset="784">18798 3541 528 0,'18'-3'396'0,"-18"3"-63"16,25-2-115-16,-25 2-24 0,20-1-63 0,-20 1 17 15,16 2-15-15,-16-2-18 0,16 6-18 16,-16-6-14-16,13 10-18 0,-6-2-11 0,1 1-13 16,-1 2-4-16,1 0-23 0,-3 3 2 0,3 0 7 15,1 2-5-15,-3-2 32 0,0-2-47 0,1 3 38 16,-2-3-45-16,1 1 37 0,-2-2-41 15,0 1 30-15,-4-12-33 0,4 16 41 0,-4-16-41 16,4 14 72-16,-4-14-9 0,1 11 46 0,-1-11 21 16,0 0 34-16,-4 10 2 0,4-10-9 0,0 0-15 15,0 0 5-15,0 0 1 0,-19-1-10 0,19 1-8 16,-9-12-39-16,5 4-5 0,0-4-20 0,2 1-12 16,-1-3-14-16,3-1-25 0,3-3-12 0,2-4-38 15,1 0-26-15,7-5-27 0,0 1-8 0,1-1-83 16,5 1-62-16,1 0 1 0,2 1-34 0,3 0-26 15,0 1 1-15,2 0-60 0,0 1-274 16,-2 2-174-16</inkml:trace>
  <inkml:trace contextRef="#ctx0" brushRef="#br0" timeOffset="1084">19427 3063 573 0,'3'-11'481'15,"-2"1"-100"-15,-1 10-85 0,0-20-31 0,0 20 2 16,0-16 5-16,0 16-39 0,0-14-21 0,0 14-28 15,-1-10-30-15,1 10-31 0,0 0-25 0,0-12-18 16,0 12-19-16,0 0-14 0,0 0-6 0,0 0-7 16,0 0 0-16,-6 15 1 0,4 1 19 0,-3 4 0 15,1 4 5-15,-1 7 33 0,-2 4 27 0,1 5 11 16,0 1 16-16,-3 5 15 0,1 11 5 16,0-1 15-16,-2 2 0 0,3-1-31 15,-1-2 4-15,3-9-40 0,-1 1-11 0,4 0-11 16,-2-1-8-16,4-1-19 0,2-1-7 0,1-2 12 15,2 0-27-15,2-2 9 0,1-1-32 0,3-5-6 16,0-1-60-16,4-4-40 0,2 0-100 0,4-6-58 16,1-2-45-16,6-4-41 0,4-2-102 0,4-7-93 15,2-4-130-15,3-4-339 0,1-4-706 0</inkml:trace>
  <inkml:trace contextRef="#ctx0" brushRef="#br0" timeOffset="2551.98">19992 3575 658 0,'0'0'540'0,"0"0"-118"16,0 0-95-16,0 0-48 0,0 0-49 0,0 0-35 15,0 0-42-15,0 0-20 0,0 0-27 0,0 0-19 16,0 0-21-16,0 0-8 0,0 0-8 16,0 0-3-16,3 17-11 0,-3-6-8 0,0 4 1 15,0 5-7-15,0 4-3 0,0 1-2 0,0 2 0 16,0 1-5-16,-3 1 11 0,2 0-19 15,0-2-4-15,0 3-15 0,-1-3-48 0,1-2-79 16,1 0-25-16,0-7-60 0,0 0-102 0,0-4-450 16,1-5-311-16</inkml:trace>
  <inkml:trace contextRef="#ctx0" brushRef="#br0" timeOffset="2901">20123 3363 265 0,'-1'-13'607'0,"-2"0"-185"16,0 2-114-16,1 1-76 0,-1-1-54 0,3 11-24 16,-5-16-35-16,5 16-2 0,-1-11-24 15,1 11-14-15,0 0-19 0,-5-9-13 0,5 9-15 16,0 0 9-16,0 0-18 0,-8 15 2 0,7-7-7 16,0 5-3-16,-2 4-11 0,3 0-1 0,-1 1-1 15,1 0 18-15,1 1-23 0,0-2 20 0,1-1-20 16,2 2 9-16,0-3-1 0,2 0-1 0,0-4-5 15,-1-1 1-15,3-1 6 0,1-3 21 0,0-1 28 16,-9-5 26-16,19 2 24 0,-19-2 23 0,19-4 5 16,-8-1 13-16,1-3-20 0,-3-2 16 15,2-4-33-15,-2-1 3 0,-2 0-33 0,-2 2-8 16,0-4-12-16,-1 2-12 0,-3 2-12 0,0 0-6 16,-1 3-12-16,-1-1-20 0,0 1-33 0,1 10-41 15,-10-15-49-15,10 15-45 0,-13-8-62 0,13 8 0 16,-17 3-31-16,7 0 9 0,-3 5-38 15,-2 3-46-15,2 3-358 0,0 3-226 0</inkml:trace>
  <inkml:trace contextRef="#ctx0" brushRef="#br0" timeOffset="3087">20233 3718 119 0,'9'10'636'0,"-3"-2"-254"0,2-1-38 15,-8-7-118-15,9 12 8 0,-9-12-58 0,8 8 46 16,-8-8-52-16,6 8 14 0,-6-8-30 0,0 0 4 15,14 6-33-15,-14-6-6 0,0 0-36 0,23 3-7 16,-23-3-23-16,31-5 1 0,-11 1-24 0,3 0-8 16,1-1-9-16,2 2-25 0,-3-3-43 15,3 3-71-15,-2-2-39 0,-4 3-48 0,-3 1-66 16,-17 1-91-16,27 0-326 0,-27 0-222 0</inkml:trace>
  <inkml:trace contextRef="#ctx0" brushRef="#br0" timeOffset="3270">20454 3897 729 0,'-9'10'431'0,"1"-4"-139"0,1 2-32 16,7-8-85-16,-10 11 2 0,10-11-67 0,-8 10 30 15,8-10-60-15,-7 7 31 0,7-7-43 0,0 0 18 16,0 0-40-16,0 0 26 0,4 11-45 0,-4-11 21 16,0 0-36-16,26 0 23 0,-26 0-37 15,32-5 25-15,-10 0-68 0,3-2-1 0,6-1-53 16,-2-1-49-16,3-2-81 0,2-2-59 0,-2-1-2 15,0 1-227-15,0-5 5 0</inkml:trace>
  <inkml:trace contextRef="#ctx0" brushRef="#br0" timeOffset="3584">21023 3617 388 0,'0'0'470'0,"9"-12"-88"0,-9 12-81 0,1-9-64 16,-1 9-49-16,0 0-16 0,-3-11-21 0,3 11-10 15,0 0-16-15,-13-5-24 0,13 5-27 0,0 0-9 16,-17 5-15-16,17-5-9 0,-16 15 7 0,5-5-17 15,1 4-8-15,-1 0-6 0,2 3-2 16,1-1 8-16,-1 1-2 0,4-2 4 0,1 0 19 16,2 1-27-16,0-4 23 0,4 1-19 15,0-1 27-15,1-1-16 0,2-1 11 0,4-2-23 0,1-1 19 16,4-2-19-16,-1-2 16 0,-13-3-22 16,34-2 17-16,-12-1-19 0,0-4 12 0,1 0-11 15,1-3 14-15,2-2-12 0,-3-3 5 0,-5 2 18 16,-2 1-3-16,-2-2 9 0,-1 1 5 0,-4-1-5 15,-3 3-4-15,-3 1-10 0,-3 10-5 0,0-17-14 16,-5 9-7-16,-3 2-16 0,-6 0-21 0,-1 2-35 16,-3 1-56-16,0 1-57 0,-3 2-13 0,1 1-54 15,1 2-57-15,0-2-87 0,0 2-306 0,2-1-226 16</inkml:trace>
  <inkml:trace contextRef="#ctx0" brushRef="#br0" timeOffset="3751">21416 3534 406 0,'0'0'791'0,"19"-2"-230"15,-19 2-143-15,0 0-79 0,18-1-98 0,-18 1-48 16,0 0-49-16,0 0-20 0,0 0-42 0,0 0-47 16,9 5-67-16,-9-5-83 0,0 0-14 0,4 11-69 15,-4-11-76-15,5 13-125 0,-5-13-238 0,5 16-167 16</inkml:trace>
  <inkml:trace contextRef="#ctx0" brushRef="#br0" timeOffset="3918">21549 3862 425 0,'-3'10'643'0,"3"-10"-204"0,-1 16-95 16,1-16-93-16,-5 19-19 0,5-19-78 0,-4 15-27 15,2-5-31-15,-2-1-19 0,1 1 1 0,-1 1-23 16,0 2-22-16,-2-1-3 0,-2 4-27 0,-2 2-36 15,0-1-52-15,-5 2-84 0,-7-2-179 0,0 1-345 16,-6-1-220-16</inkml:trace>
  <inkml:trace contextRef="#ctx0" brushRef="#br0" timeOffset="5485.27">22196 3543 292 0,'0'0'576'16,"0"0"-125"-16,-4-11-87 0,4 11-42 0,0 0-14 16,-4-11-24-16,4 11-35 0,0 0-34 0,0 0-16 15,-3-10-41-15,3 10-21 0,0 0-35 0,0 0-11 16,0 0-26-16,0 0-3 0,0 0-16 0,0 0 8 15,-3 19-14-15,3-4-8 0,0 3-4 16,0 6-5-16,-1 1-2 0,-1 2-1 16,1 1-5-16,-1 0-3 0,-1 1 3 0,2-2-8 0,-2 2 3 15,2 0-9-15,0-3-14 0,-2 0-48 16,3-2-62-16,-1-4-94 0,1-1-46 0,0-5-90 16,-2-2-99-16,2-12-353 0,0 13-361 0</inkml:trace>
  <inkml:trace contextRef="#ctx0" brushRef="#br0" timeOffset="5652.26">22293 3338 897 0,'0'-11'630'16,"3"0"-165"-16,-2 1-97 0,-1 10-86 0,1-14-80 16,-1 14-44-16,3-14-37 0,-3 14-34 0,3-9-43 15,-3 9-57-15,0 0-71 0,2-10-25 16,-2 10-17-16,0 0-60 0,0 0-57 0,0 0-83 15,0 0-304-15,17 5-161 0</inkml:trace>
  <inkml:trace contextRef="#ctx0" brushRef="#br0" timeOffset="6002.27">22656 3360 681 0,'20'4'438'0,"-20"-4"-92"16,14 5-105-16,-14-5-50 0,0 0-35 0,14 6-25 15,-14-6-27-15,5 9-21 0,-5-9-12 0,5 16-19 16,-7-5-21-16,-1 2 14 0,-1 1-13 16,-1 5-6-16,-4 0-5 0,-4 1-3 0,-2 2-3 15,-6 2-7-15,2-3-1 0,-4 1-3 0,0 0 4 16,-1-3-2-16,1 0 1 0,0-3 0 0,5-5-3 16,1 1 1-16,3-4 6 0,4 0 5 0,2-2 15 15,8-6 23-15,-16 10 18 0,16-10 15 0,-11 5-2 16,11-5-13-16,0 0-15 0,0 0-13 15,0 0-5-15,0 0-14 0,0 0-3 0,0 0-3 16,0 0 0-16,27-1-6 0,-27 1-5 0,25 0 1 16,-9 2-3-16,3 1 2 0,3-1-4 0,1 5 1 15,-1-2-5-15,0 3 5 0,-2 0-2 0,2 3 0 16,-3-2 8-16,0 3-22 0,0 0-4 16,-2 0-98-16,1-1-13 0,-4 2-86 0,1-3-85 15,-2-2-117-15,1-1-254 0,-4-1-196 0</inkml:trace>
  <inkml:trace contextRef="#ctx0" brushRef="#br0" timeOffset="6385.26">23086 3581 315 0,'1'-10'757'0,"2"0"-219"0,-3 10-137 0,1-16-72 16,-1 16-52-16,-1-13-59 0,1 13-35 0,-3-12-35 15,3 12-32-15,0 0-22 0,0 0-19 0,0 0-16 16,0 0-12-16,0 0-8 0,-6 16-8 15,5-3-4-15,1 0-8 0,-1 5-1 0,-1 1-2 16,2-1-4-16,-1 1-1 0,1 1 5 0,-1-1-9 16,-1-2 10-16,1 1-15 0,1-3 8 0,-1-3-10 15,0-2 12-15,-1 0-13 0,2-10 13 16,-1 15-11-16,1-15 8 0,0 12-5 0,0-12 9 16,0 0-14-16,0 0 9 0,0 0-10 0,0-16 0 15,4 1 2-15,1-4-1 0,5-10 0 0,0-1 0 16,2-2 12-16,3 1 1 0,1 3 13 15,0 0-2-15,1 2 7 0,-1 5-9 0,1-1 11 0,-2 7-12 16,2 2 9-16,-3 3-13 0,-1 3 4 16,4 2-14-16,-17 5 9 0,29 0-12 0,-14 5 12 15,6 3-16-15,-2 2 10 0,-1 2-17 0,2 7 11 16,-1 0-3-16,-2 3-3 0,-2 1 3 0,-2 2 3 16,-1 0-2-16,-3-2-24 0,-3 1-37 15,-2 0-101-15,-1 0-52 0,-1 1-94 0,-4-7-146 16,-1 0-400-16,-1-2-445 0</inkml:trace>
  <inkml:trace contextRef="#ctx0" brushRef="#br0" timeOffset="7569.17">24303 3426 462 0,'0'0'814'0,"-2"-10"-221"16,2 10-122-16,0 0-101 0,-1-15-75 0,1 15-28 15,0 0-4-15,-3-10-11 0,3 10-28 0,0 0-40 16,0 0-34-16,-1-13-32 0,1 13-23 0,0 0-21 15,0 0-40-15,0 0-46 0,0 0-69 0,0 0-49 16,0 0-31-16,0 0-71 0,0 0-49 0,0 0-15 16,0 11-69-16,0-11-62 0,-3 18-370 0,2-6-341 15</inkml:trace>
  <inkml:trace contextRef="#ctx0" brushRef="#br0" timeOffset="7736.18">24354 3753 591 0,'0'0'626'0,"5"14"-146"0,-5-14-134 0,0 10-52 16,0-10-84-16,-3 10-28 0,3-10-55 0,-4 10-6 15,4-10-40-15,-8 13 2 0,1-6-35 0,-1 3 9 16,-1 0-36-16,-3 3-1 0,-3 0-70 0,-1 0-25 16,-2 2-84-16,-6 0-112 0,-3-3-139 0,-1 1-273 15,-2-4-210-15</inkml:trace>
  <inkml:trace contextRef="#ctx0" brushRef="#br0" timeOffset="8520.17">25182 3205 744 0,'0'0'509'15,"8"-13"-116"-15,-8 13-61 0,4-8-30 0,-4 8-16 16,4-9-50-16,-4 9-35 0,0 0-33 0,4-9-36 15,-4 9-26-15,0 0-22 0,0 0-20 0,0 0-14 16,0 0-8-16,0 0-9 0,12 5-3 0,-9 6-9 16,-2 4-1-16,3 4-2 0,-1 3-3 15,-1 3-4-15,-1 3 1 0,1 1-2 0,-2 1-2 16,0 0 0-16,-3 6-2 0,1-2 1 16,-1-2 0-16,-1 0-4 0,0-5 3 0,-1-2-5 15,-1-3-7-15,2 1-29 0,-2-2-52 0,0-3-43 16,1-2-77-16,3-5-33 0,-3-1-105 0,5-10-486 15,-9 9-407-15</inkml:trace>
  <inkml:trace contextRef="#ctx0" brushRef="#br0" timeOffset="14388.63">25498 3363 594 0,'0'0'629'15,"-10"7"-167"-15,10-7-109 0,0 0-73 16,-14 6-59-16,14-6-62 0,0 0-36 0,-12 6-23 16,12-6-15-16,0 0-20 0,0 0-15 0,0 0-8 15,6 10-7-15,-6-10-9 0,25 4-1 0,-2 0-10 16,4-3 1-16,3 1-7 0,8 0-22 0,-6-1-62 16,6 0-34-16,-7 1-28 0,-2-2-76 15,-1 1-89-15,-6-1-86 0,-4 0-203 0,-18 0-124 16</inkml:trace>
  <inkml:trace contextRef="#ctx0" brushRef="#br0" timeOffset="14539.64">25549 3617 217 0,'-14'11'659'0,"5"-2"-257"0,0-3-59 0,2 1-122 0,7-7-15 16,-10 10-91-16,10-10-5 0,-9 7 28 0,9-7-59 16,0 0 32-16,0 0-58 0,0 0 22 15,5 9-46-15,-5-9-8 0,21-1-4 16,-4-3-17-16,7 0 1 0,3-2-30 0,5-2-25 15,0 0-50-15,0-2-119 0,0-3-94 0,0 0-280 16,-4-1-130-16</inkml:trace>
  <inkml:trace contextRef="#ctx0" brushRef="#br0" timeOffset="14756.64">26160 3263 785 0,'0'0'720'0,"7"-7"-199"0,-7 7-108 0,0 0-100 15,0 0-75-15,5-9-47 0,-5 9-39 0,0 0-30 16,0 0-26-16,0 0-21 0,0 0-15 0,0 0-11 16,0 0-9-16,0 0-8 0,4 15-7 0,-4-2-5 15,3 0-3-15,-3 5-3 0,0 2 8 0,1 4-17 16,-1 0-1-16,1-1-12 0,-1 2-11 0,0-1-23 16,0-2-27-16,0-1-53 0,-1-1-55 0,0-1-11 15,1 0-46-15,0-5-76 0,-2 0-125 0,2-14-244 16,2 17-206-16</inkml:trace>
  <inkml:trace contextRef="#ctx0" brushRef="#br0" timeOffset="14940.63">26291 3060 855 0,'-2'-10'658'0,"-1"-1"-183"15,3 11-95-15,-7-14-84 0,7 14-81 0,-7-14-41 16,7 14-37-16,-4-11-28 0,4 11-27 15,-4-8-38-15,4 8-48 0,0 0-25 0,0 0-46 16,0 0-59-16,0 0-21 0,0 0-54 0,-5 9-79 16,5-9-466-16,1 12-277 0</inkml:trace>
  <inkml:trace contextRef="#ctx0" brushRef="#br0" timeOffset="15139.64">26478 3094 162 0,'0'0'776'15,"0"0"-280"-15,14-3-115 0,-14 3-92 16,0 0-17-16,0 0-67 0,0 0-57 0,15-3-30 16,-15 3-26-16,0 0-18 0,0 0-18 0,0 0-6 15,13 9-14-15,-13-9-6 0,5 19-1 0,-1-4-14 16,4 5 0-16,-4 1 2 0,-1 3-4 0,1 1-4 16,0 1-6-16,0 2-23 0,-3-2-38 0,2 1-47 15,-2 0-39-15,-1 0 9 0,0-2-68 16,0 0-72-16,-1-7-48 0,-2-1-259 0,2-2-113 15</inkml:trace>
  <inkml:trace contextRef="#ctx0" brushRef="#br0" timeOffset="15306.63">26488 3464 69 0,'0'0'757'0,"-6"-13"-250"16,6 13-124-16,-7-13-84 0,7 13-34 0,-11-12-6 15,11 12-35-15,-5-9-29 0,5 9-31 0,-4-7-33 16,4 7-20-16,0 0-35 0,-1-10-18 0,1 10-32 15,9-8-30-15,2 2-71 0,2 2-66 16,7-3-12-16,2-1-56 0,5 2-29 0,5-3-62 16,1 1-40-16,2-2-254 0,-1 1-130 0</inkml:trace>
  <inkml:trace contextRef="#ctx0" brushRef="#br0" timeOffset="16208.63">25296 2876 393 0,'0'0'326'0,"-9"-10"-85"16,9 10-25-16,-10-10-35 0,10 10-31 0,-13-8-24 15,13 8-13-15,-7-6-12 0,7 6 18 0,0 0-56 16,-11-7 21-16,11 7-55 0,0 0-1 0,0 0 29 15,0 0-44-15,-19 4 29 0,19-4-37 0,-9 11 28 16,9-11-43-16,-9 14 36 0,3-6-35 0,2 1 35 16,4-9-37-16,-5 16 36 0,5-16-38 0,-4 15 34 15,4-15-33-15,0 14 27 0,0-14-1 0,1 11-8 16,-1-11 41-16,6 9-4 0,-6-9 5 16,7 6 11-16,-7-6 3 0,0 0 14 0,0 0 1 15,19 0 1-15,-19 0 8 0,9-6 4 0,-9 6 29 16,10-9-21-16,-10 9 6 0,7-10-26 15,-7 10-7-15,2-11-22 0,-2 11 2 0,0-13-21 16,0 13 0-16,-1-9-8 0,1 9-12 0,-1-10-21 16,1 10-26-16,-5-9-43 0,5 9-57 0,0 0-23 15,-13-6-42-15,13 6 4 0,0 0-80 0,-17 3-103 16,17-3-274-16,-14 6-186 0</inkml:trace>
  <inkml:trace contextRef="#ctx0" brushRef="#br0" timeOffset="16824.63">27584 2944 99 0,'-2'-13'695'16,"-3"2"-240"-16,1-2-80 0,-1 2-41 0,1 1-4 16,0 0 2-16,0 3-73 0,4 7-32 0,-6-14-41 15,6 14-38-15,-5-10-31 0,5 10-27 0,0 0-19 16,0 0-9-16,0 0-24 0,2 17 2 16,5-2-15-16,2 7 6 0,5 5-11 0,2 3 14 15,5 3 27-15,2 9 44 0,2 2-1 0,-2 0 6 16,0-1-38-16,-3 4 9 0,-3-1-37 0,-4-6 27 15,-1 1-45-15,-7 0 20 0,-3 1-31 16,-4-1 0-16,-6 0-4 0,-12 7-4 0,-7-4-6 16,-8-2-57-16,-11-2-80 0,-6-2-84 0,-6-1-129 0,-6-5-100 15,-12-3-567-15,-4-4-749 0</inkml:trace>
  <inkml:trace contextRef="#ctx0" brushRef="#br0" timeOffset="17923.63">20586 4575 112 0,'0'0'567'0,"11"-7"-202"16,-11 7-66-16,0 0-73 0,9-7-43 0,-9 7-32 0,0 0-22 15,0 0-17-15,0 0-16 0,0 0-18 16,0 0-14-16,0 0 17 0,0 0-46 0,0 0 34 16,-17 6-48-16,17-6 32 0,-16 11-47 0,6-2 40 15,-2 0-45-15,3 0 36 0,0-1-41 0,-1 3 36 16,4-3-42-16,-2 0 31 0,2 1-37 0,0-2 44 16,2 2-48-16,4-9 45 0,-6 15-39 0,6-15 38 15,-1 15-38-15,1-15 41 0,5 16-44 16,0-7 47-16,0-1-44 0,3 1 41 15,-3 0-39-15,3-2 43 0,-1 0-37 0,0 0 43 16,-7-7-46-16,9 13 6 0,-9-13 5 0,9 13 24 16,-9-13 20-16,7 16 18 0,-7-16 13 0,4 17-3 15,-2-7-3-15,-2 1-2 0,-2 2-3 0,1 1-11 16,-2 0-7-16,-3 3-7 0,2 3-11 0,-1-3-4 16,0 0-4-16,-1 0 0 0,0-1-5 0,2-1-7 15,-2-1 0-15,4 0-3 0,-2 0-1 0,1-4 0 16,2 2-2-16,0-2-6 0,-1 0-6 0,2-10-17 15,-1 19-60-15,1-19-30 0,0 17-75 0,0-17-52 16,0 19-111-16,0-19-436 0,1 15-329 16</inkml:trace>
  <inkml:trace contextRef="#ctx0" brushRef="#br0" timeOffset="20508.12">21279 5647 90 0,'0'0'587'15,"0"0"-196"-15,-6 6-88 0,6-6-78 0,0 0-27 16,0 0-68-16,0 0-49 0,0 0 8 0,6-10-31 15,0 4-2-15,6-4-6 0,2-1 18 0,1-4-40 16,8-4 20-16,3-2-39 0,2 0 30 0,4-4-51 16,4-6 21-16,1-3-5 0,-1 0 5 15,-2-3 4-15,-2 1-9 0,-2 0-33 0,-10 6 41 16,2 2-27-16,-4-1 47 0,-4 2-10 0,-5 9 34 16,1-3 11-16,-5 8 5 0,-1 0-6 0,-3 3-11 15,-1 10-2-15,3-16-8 0,-3 16-10 16,0 0-8-16,0 0-6 0,0 0-5 0,-14 5 3 15,4 9-12-15,1 7 5 0,-2 8-2 0,0 7 3 16,1 3 21-16,1 6-27 0,-3 13 30 0,4 2-26 16,2 3 2-16,1 2-3 0,1 1-2 0,-1-1 8 15,4 1-6-15,0-1 0 0,2-13 21 0,-2 0-28 16,1 1 17-16,1-3-2 0,-1-3-33 16,-1 0-62-16,-1-5 8 0,1-3-47 0,0-3-9 15,-3-3-67-15,0-8-105 0,-1-5-102 0,-2-5-179 16,0-3-109-16</inkml:trace>
  <inkml:trace contextRef="#ctx0" brushRef="#br0" timeOffset="20959.12">21431 6091 680 0,'-4'-15'574'0,"-1"0"-122"0,-1 0-133 0,2 3-46 16,1-1-79-16,1 1-49 0,-1 2-37 0,3-2-18 0,3 2-23 15,-1 0-13-15,5-4-15 0,6 2-6 0,1-2-11 16,5 2-17-16,6-3-19 0,3 0-19 15,3 1-19-15,1 0-33 0,3 0 26 0,-1 0-2 16,2 2-5-16,0-1-2 0,-3 1 1 16,-1-2-6-16,-2 3 26 0,-6 3 10 0,-5-1 6 15,-1 1 14-15,-4 2 26 0,-4-1 12 0,-10 7 10 16,16-9 19-16,-16 9 28 0,9-8-30 0,-9 8 33 16,0 0-30-16,3-10 23 0,-3 10-34 0,0 0-3 15,0 0-5-15,0 0-9 0,0 0-7 0,0 0-1 16,0 0-1-16,-16 4-6 0,16-4-9 0,-7 18 8 15,4-5-1-15,0 2-2 0,0 3 1 0,2 2-3 16,1-1 1-16,0 0 4 0,4 3-4 16,0-1-6-16,2-1 40 0,3-2-37 15,0-2-9-15,0-1 22 0,2-5 32 0,1-1-19 16,1-5 33-16,1 0-21 0,-14-4 14 0,29 0-16 16,-12-5 14-16,3-3-21 0,0-1-2 0,-2-2-4 15,-1-5 3-15,-1-3 4 0,0-4-3 0,-5 1-8 16,-4 0-1-16,1-1-5 0,-5-1-4 0,-1 0 11 15,-4 3-26-15,-4-1 2 0,-2 5-17 0,-1 1-1 16,-4 2-33-16,-4 4-2 0,-1 2-50 0,3 5 18 16,15 3-54-16,-35 0-23 0,16 2-55 0,0 5-61 15,-1-1-87-15,0 0-222 0,6 0-124 0</inkml:trace>
  <inkml:trace contextRef="#ctx0" brushRef="#br0" timeOffset="21509.12">22407 5716 345 0,'0'0'434'0,"-11"-10"-83"0,11 10-52 0,-11-10-61 15,11 10 17-15,-10-10-52 0,10 10 54 0,-9-9-31 16,9 9-14-16,-6-6-55 0,6 6-16 0,0 0-40 16,-8-6-25-16,8 6-5 0,0 0-26 15,0 0-9-15,0 0-9 0,13 5-4 0,-3 3-4 16,4 5-9-16,3 2 3 0,1 5 0 0,1 0-6 16,-1 2-1-16,1 1 0 0,0-2-2 0,-2 2 0 15,-3-6-1-15,-3 2-3 0,0-2 6 0,0-2-5 16,-5-1 1-16,0-4 2 0,-1 0 4 0,-5-10 6 15,4 15 19-15,-4-15 20 0,-2 10 12 16,2-10 8-16,0 0 11 0,-13 4 11 0,13-4 6 16,-17-7-3-16,5-2 1 0,-2-4-18 0,2-3-16 15,2-2-8-15,-1 0-21 0,2-1-13 0,4-2-24 16,-1 1 4-16,5 2-58 0,1-1-31 16,4-2-27-16,3 1-38 0,3 0-33 0,5-1-67 15,7 0 32-15,0 2-32 0,4 0-36 0,5 0-45 16,1 1-62-16,1 0-267 0,2 1-191 0</inkml:trace>
  <inkml:trace contextRef="#ctx0" brushRef="#br0" timeOffset="21760.12">23146 5250 649 0,'1'-9'627'0,"-1"9"-166"0,-2-19-98 0,-3 10-63 15,5 9-38-15,-6-13-39 0,6 13-26 0,-7-13-27 16,7 13-37-16,0 0-26 0,-10-8-22 15,10 8-17-15,-9 9-13 0,4 2-12 0,-3 6-4 16,3 4 2-16,-2 4-11 0,0 8 26 0,2 6 24 16,0 1 10-16,1 4 6 0,-1 5 4 15,2 10 1-15,-1 2-17 0,3-7 9 0,5 7-26 16,-2 2 3-16,4-3-28 0,1-3-10 0,5-2-4 16,2-2-1-16,1-3-9 0,6-5-46 0,3-4-10 15,4-4-67-15,-1-10-97 0,5-6-135 0,5-6-191 16,4-4-507-16,7-6-783 0</inkml:trace>
  <inkml:trace contextRef="#ctx0" brushRef="#br0" timeOffset="22544.12">24338 5465 194 0,'0'0'585'16,"4"-13"-215"-16,-4 13-26 0,5-10-112 0,-5 10 9 16,4-10-71-16,-4 10 33 15,0 0-64-15,4-11 11 0,-4 11-58 0,0 0 9 16,4-9-56-16,-4 9 29 0,0 0-19 0,0 0 24 16,0 0-25-16,14 9-9 0,-8 2 26 0,2 3-25 15,-2 6 3-15,2 1-23 0,2 9 11 0,-1 2-20 16,0-2 12-16,0 4-22 0,-3 2-2 0,2-1 3 15,0-1 3-15,-3 1-5 0,1-1 9 0,-1-1-13 16,-1-4 17-16,-2-3-19 0,-1-1 19 0,-1 0-24 16,-1-3 23-16,-1-1-10 0,-2-3 24 0,0-1 4 15,1-2 24-15,-4 1-3 0,2-5 14 16,-1 1 2-16,-2-3 22 0,-2-1 7 16,1-4-5-16,9-4 7 0,-23 8-28 0,23-8 1 15,-24 0-23-15,7-2-2 0,1-3-21 0,-4-2 4 16,1-3-36-16,0-1-17 0,-3 0-38 0,-1-4-50 15,0-3-43-15,4 2-53 0,-2-1-61 0,7 0 10 16,-1 1-84-16,2-4-67 0,2 0-430 0,3-2-410 16</inkml:trace>
  <inkml:trace contextRef="#ctx0" brushRef="#br0" timeOffset="22726.12">24282 5286 614 0,'0'0'904'15,"5"-15"-266"-15,-5 15-137 0,3-12-140 0,-3 12-72 16,1-9-55-16,-1 9-52 0,0 0-38 0,1-13-31 16,-1 13-27-16,0 0-37 0,0 0-42 0,3-10-27 15,-3 10-33-15,0 0-52 0,0 0-66 0,13 5-64 16,-13-5-26-16,12 8-76 0,-12-8-72 16,13 11-345-16,-4-3-277 0</inkml:trace>
  <inkml:trace contextRef="#ctx0" brushRef="#br0" timeOffset="23810.12">24751 5642 162 0,'0'0'540'0,"-12"-5"-126"0,12 5-99 0,-12-5-35 15,12 5-85-15,-13-6 24 0,13 6-31 0,0 0 21 16,-12-6-51-16,12 6 11 0,0 0-37 0,-11-4-8 16,11 4-41-16,0 0 0 0,0 0-35 15,0 0 11-15,4-13-28 0,-4 13-15 0,18-7 1 16,-3 2 10-16,6-1-22 0,1-1 14 0,3 3-26 15,3-3-2-15,4 1-49 0,0 1-20 16,-4 1-78-16,-1-1-4 0,0 3-67 0,-3 0-85 0,-7 1-94 16,-17 1-194-16,27-1-134 0</inkml:trace>
  <inkml:trace contextRef="#ctx0" brushRef="#br0" timeOffset="23993.12">24878 5686 231 0,'-17'13'535'0,"3"-2"-177"0,-1 0-74 15,2 2-90-15,2-4-31 0,-1 0-35 0,4-1-23 16,8-8-21-16,-11 12-13 0,11-12-12 0,-8 10-3 16,8-10-14-16,0 0 4 0,2 13-13 0,-2-13 1 15,14 6-17-15,-14-6 4 0,25 1-14 0,-7-3-4 16,5-1-68-16,5-2-5 0,3-3-62 16,0-1-40-16,2-3-61 0,0-1 15 0,-1-3-249 15,-1 0 99-15</inkml:trace>
  <inkml:trace contextRef="#ctx0" brushRef="#br0" timeOffset="24293.12">25327 5486 948 0,'0'0'357'16,"1"-11"-53"-16,-1 11-108 0,-1-9 11 0,1 9-81 15,-8-7 31-15,8 7-70 0,0 0 39 0,-13-6-67 16,13 6 25-16,0 0-56 0,-19 8 36 0,12-2-51 16,-1 4 28-16,-2 3-46 0,-1 0 48 0,2 5-49 15,1 1 37-15,1 0-36 0,2-2 40 16,0 3-44-16,2-3 35 0,2-1-36 15,1 1-2-15,1-1 13 0,2-1 10 0,1 0 5 16,2-3 5-16,1 0 6 0,1-3 10 0,1-2 8 16,3-2-10-16,1-1 15 0,-13-4-23 0,29-1 22 15,-12-2-27-15,-1 0 27 0,2-5-18 0,0-1 23 16,-1-1-15-16,-2-4 13 0,-1 0-13 0,-1 1 10 16,-4-3-19-16,0 0 9 0,-3 0-13 0,-2 2 2 15,-4 2 1-15,0-1-4 0,-2 1-11 0,-5 2-12 16,1-2-11-16,-4 2-25 0,-2 1-35 15,-6 0-30-15,3 4-70 0,-2 2 16 16,-1-2-57-16,3 3-102 0,-3 0-67 0,18 2-296 16,-28-1-202-16</inkml:trace>
  <inkml:trace contextRef="#ctx0" brushRef="#br0" timeOffset="24528.12">25860 5376 254 0,'0'0'763'0,"12"-5"-245"0,-12 5-122 16,0 0-81-16,0 0-25 0,0 0-67 16,0 0-26-16,1-11-53 0,-1 11-14 0,0 0-40 15,0 0-30-15,0 0-19 0,0 0-46 0,0 0-26 16,0 0-99-16,0 0 5 0,0 0-80 0,5 14-70 15,-5-14-85-15,0 16-312 0,-1-4-200 0</inkml:trace>
  <inkml:trace contextRef="#ctx0" brushRef="#br0" timeOffset="24694.13">25944 5774 154 0,'7'11'728'0,"-2"-3"-186"0,0 1-169 15,-5-9-81-15,8 15-49 0,-8-15-38 0,5 9-40 16,-5-9-29-16,6 9-17 0,-6-9-24 15,4 11-3-15,-4-11-27 0,3 13-15 0,-3-13-4 16,0 16-11-16,-1-6-12 0,-2 0-32 16,-5 4-43-16,-1 2-92 0,-1-1-63 0,-5-1-138 15,-7 2-432-15,-4-2-306 0</inkml:trace>
  <inkml:trace contextRef="#ctx0" brushRef="#br0" timeOffset="25428.12">26712 5390 238 0,'0'0'680'0,"10"-9"-248"16,-10 9-63-16,8-7-103 0,-8 7-37 16,6-8-5-16,-6 8-24 0,0 0-36 15,8-7-19-15,-8 7-24 0,0 0-12 0,0 0 4 16,0 0-5-16,0 0-7 0,18 8-3 0,-13 6-22 16,0 1-3-16,-1 6-21 0,2 0-2 0,-2 3-16 15,0 2-7-15,-1 2-7 0,-1 6-4 0,1-7-2 16,-1 8-4-16,-2-5 1 0,2-1-14 0,-2 0-32 15,0-2-59-15,-2-1-88 0,0 0-30 0,-1-3-52 16,-2-1-108-16,0-8-460 0,-3-2-408 0</inkml:trace>
  <inkml:trace contextRef="#ctx0" brushRef="#br0" timeOffset="25612.12">26846 5063 475 0,'-5'-12'753'16,"-2"-1"-217"-16,0 3-130 0,3 2-87 0,-1 0-84 16,5 8-55-16,-8-12-33 0,8 12-36 15,-6-12-27-15,6 12-34 0,0 0-45 0,-4-9-43 16,4 9-48-16,0 0-33 0,0 0-20 0,8 7-64 16,-8-7-50-16,11 14-94 0,-4-4-265 0,-1 1-146 15</inkml:trace>
  <inkml:trace contextRef="#ctx0" brushRef="#br0" timeOffset="25961.12">27238 5291 528 0,'0'0'531'15,"18"-3"-115"-15,-18 3-116 0,0 0-58 0,17-2-49 16,-17 2-32-16,0 0-24 0,0 0-19 15,17 2-25-15,-17-2-19 0,0 0-6 0,3 14-14 0,-3-14 14 16,-7 19-38-16,0-5 19 0,-5 2-33 16,-2 0 22-16,-5 3-40 0,-3-1 29 0,-1 3-23 15,-2-4 27-15,0 1-34 0,2-1 27 16,1-2-34-16,3-3 7 0,4 0 4 0,-2-2-7 16,6-2 6-16,1-2 1 0,10-6 2 0,-16 10-2 15,16-10 3-15,-10 7-2 0,10-7 11 0,0 0-2 16,-10 10-4-16,10-10 4 0,0 0-2 0,6 10 2 15,-6-10-5-15,15 10-3 0,-3-2-1 0,2-2 11 16,0 2-11-16,4 0-2 0,1 1 0 0,3 1 1 16,0 0-13-16,3 3-27 0,2-2-67 0,-6 1-29 15,0-2-49-15,-2 1-110 0,-4-2-452 0,-1 3-271 16</inkml:trace>
  <inkml:trace contextRef="#ctx0" brushRef="#br0" timeOffset="26478.12">26804 5463 534 0,'0'0'432'16,"2"-12"-47"-16,-2 12-119 0,0 0-4 0,-2-14-41 15,2 14 29-15,0 0-33 0,-1-12-2 0,1 12-35 16,0 0-13-16,0 0-37 0,-3-10-18 16,3 10-30-16,0 0-14 0,0 0-17 0,0 0 0 15,-9 7-3-15,9-7-11 0,-5 19-20 0,1-4 10 16,2 3-20-16,-1 4 2 0,2 3 0 15,1 3 5-15,1 0-7 0,3 10-2 0,-1-3-1 16,2 1 5-16,-1 2 1 0,2-2 1 0,-1-1 1 16,3-1-3-16,-2 3 1 0,1-3-2 0,0-5-1 15,2 3 1-15,-4-1 8 0,0-7-12 0,1 1 10 16,-4-4-12-16,2 3 10 0,-3-7-8 0,1-2 6 16,-1-1-1-16,0-1 1 0,-3 1 6 15,0-5 17-15,-2 2 16 0,-1 0 7 0,-2-2 4 16,-5-2 2-16,-1 0-5 0,0-2 2 0,-4-1 3 15,-2-2-1-15,-1-1-1 0,-4-2-15 0,-2-3-15 16,2 0-2-16,1-2-9 0,-1-2 35 0,2-1-51 16,-1 1-10-16,4-1-4 0,1 0-35 0,1 1-25 15,2-1-37-15,3 0-64 0,2 0-62 0,3 2-66 16,1-2-43-16,6 9-84 0,-1-19-40 16,4 8-291-16,2-1-278 0</inkml:trace>
  <inkml:trace contextRef="#ctx0" brushRef="#br0" timeOffset="26978.12">27743 5402 522 0,'2'-10'530'0,"0"-3"-119"0,0 2-93 16,1 2-37-16,-2-1-2 0,-1 10 2 0,4-20-33 16,-4 20-15-16,1-13-33 0,-1 13-37 0,4-12-31 15,-4 12-27-15,0 0-22 0,4-9-18 0,-4 9-11 16,0 0-8-16,5 7-5 0,-5-7-8 0,5 20-6 15,-2-4 1-15,-1 6-8 0,1 0-1 16,-2 3-6-16,2 0-4 0,-3 2 1 0,1 1-6 16,-2 1-14-16,-1-3-15 0,1 0-29 0,1-1-43 15,-2-1-57-15,0-5-64 0,2-2-7 0,-1-3-42 16,1-14-81-16,-1 17-468 0,1-17-379 16</inkml:trace>
  <inkml:trace contextRef="#ctx0" brushRef="#br0" timeOffset="27328.12">27812 4975 350 0,'-10'-15'596'16,"0"4"-176"-16,-1-2-110 0,2 2-78 0,-1 2-39 16,1 0-42-16,1 2-27 0,1-1-24 0,7 8-9 15,-13-8-37-15,13 8-14 0,0 0-9 0,-14-6-1 16,14 6-10-16,-11 9-2 0,5 0-6 15,1 5-18-15,1 1 21 0,2 1-24 0,-1 2 17 16,3-1-20-16,3 0 22 0,1 3-21 16,1 1 10-16,1-3 9 0,2-3-10 0,-2-3 10 15,3 1 0-15,0-3 4 0,0-2 3 0,0-2 1 16,-9-6 10-16,17 8 11 0,-17-8-1 0,18 0 17 16,-18 0 6-16,20-7-4 0,-11 2 1 0,0-3-6 15,-2-3 11-15,1 0-1 0,-3-3-1 0,1 2-16 16,-3-2 0-16,0 0-17 0,-2 3 2 15,-2 0-15-15,-2 0-4 0,1 2-23 0,-5 1-17 16,7 8-45-16,-14-8-21 0,14 8-27 0,-18-2-10 16,18 2-47-16,-24 9-17 0,11-2-68 15,-1 1-59-15,5 1-282 0,-1 1-139 0</inkml:trace>
  <inkml:trace contextRef="#ctx0" brushRef="#br0" timeOffset="27496.12">28387 5286 803 0,'0'0'575'0,"0"0"-161"0,0 0-102 16,0 0-64-16,0 0-60 0,-6 7-60 16,6-7-65-16,-11 7-74 0,11-7-33 0,-11 9-59 15,7-1-140-15,4-8-127 0,-11 15-195 0,6-6-84 16</inkml:trace>
  <inkml:trace contextRef="#ctx0" brushRef="#br0" timeOffset="27662.12">28483 5645 126 0,'0'0'765'0,"0"17"-257"16,0-17-150-16,-3 17-71 0,0-6-57 0,-1-1-45 15,-1 1-41-15,0 3-44 0,1 1-17 0,-2-1-11 16,-1 6-26-16,1-3-48 0,0 2-51 15,-2-1-30-15,0 3-92 0,-6-4-164 0,1 1-320 16,-3-3-188-16</inkml:trace>
  <inkml:trace contextRef="#ctx0" brushRef="#br0" timeOffset="28662.12">29193 5260 511 0,'0'0'443'0,"3"-14"-61"0,-3 14-96 0,1-10-9 16,-1 10-8-16,0 0-10 0,0-11-10 0,0 11-46 15,0 0-27-15,0 0-40 0,1-13-20 0,-1 13-32 16,0 0-5-16,0 0-26 0,0 0 4 16,0 0-17-16,4 10 6 0,-4 0-19 0,3 4 5 15,-1 5-15-15,-2 3-2 0,3 2-3 0,-1 2 1 16,1 2-1-16,-2-1 0 0,0-1-4 0,1 2-3 15,-1 0-2-15,0-2 12 0,-1-1-13 16,0 0 10-16,0-1-8 0,0-5 4 0,-1 0-6 16,0-3 9-16,-1 1-4 0,0-1 22 0,-3-2-8 15,2-2 24-15,-2 0-24 0,0-2 13 0,0-1-18 16,-2 0 10-16,-1-1-15 0,-1-1 11 0,-2 0-21 16,1-3 22-16,-3 2-25 0,-3-3 14 0,0 1-21 15,-3-3 0-15,1 0-15 0,-2-1-17 0,0-1-25 16,-2 0-32-16,-1-3-43 0,1 1-47 15,3-4-23-15,-2 0-20 0,3-3-91 0,3-4-83 16,3 0-304-16,1-6-233 0</inkml:trace>
  <inkml:trace contextRef="#ctx0" brushRef="#br0" timeOffset="28846.12">29244 4882 32 0,'7'-7'1089'0,"-7"7"-383"0,7-14-188 15,-7 14-105-15,7-11-120 0,-7 11-44 0,5-10-65 16,-5 10-22-16,5-8-45 0,-5 8-16 16,0 0-54-16,4-10-48 0,-4 10-70 15,0 0-46-15,0 0-42 0,0 0-46 0,0 0 15 16,11 8-66-16,-11-8-9 0,4 16-87 0,-1-3-321 16,0-1-203-16</inkml:trace>
  <inkml:trace contextRef="#ctx0" brushRef="#br0" timeOffset="29062.12">29436 5054 594 0,'0'0'534'0,"13"8"-63"16,-13-8-123-16,0 0-41 0,13 6-69 0,-13-6-49 15,0 0-49-15,10 6-25 0,-10-6-29 0,0 0-13 16,10 8-12-16,-10-8-7 0,13 13-12 16,-7-1 7-16,3 2-14 0,3 3 0 0,-3 2-11 15,-1 2 2-15,1 1-10 0,1 9 1 0,-3-8-7 16,0 1-2-16,-1 0-2 0,-1 1-12 0,-1 0-17 15,-3 1-33-15,1-1-38 0,-4-1-22 0,2 0-12 16,-3-1-12-16,-2-5-71 0,2-1-79 16,-2-2-33-16,-2-4-282 0,2-3-135 0</inkml:trace>
  <inkml:trace contextRef="#ctx0" brushRef="#br0" timeOffset="29212.12">29500 5350 568 0,'0'0'435'15,"1"-16"-85"-15,-1 16-124 0,3-13-17 0,-3 13-70 16,5-12-2-16,-5 12-57 0,9-12 11 16,-9 12-64-16,15-11 6 0,-4 6-66 0,3-1 11 15,2 1-78-15,5-2-38 0,2 1-14 0,-1-1-32 16,3-1-18-16,5-2-235 0,-1-1 156 0</inkml:trace>
  <inkml:trace contextRef="#ctx0" brushRef="#br0" timeOffset="29413.12">29934 5092 432 0,'6'-8'531'0,"-1"0"-76"15,-5 8-91-15,7-14-48 0,-7 14-32 0,5-10-19 16,-5 10-54-16,2-10-26 0,-2 10-46 16,0 0-18-16,5-10-38 0,-5 10-11 15,0 0-13-15,0 0-8 0,0 0-13 0,0 18-8 16,0-8-15-16,2 5 6 0,-1 2-13 0,-1 2 10 16,1 5-16-16,1 1 14 0,-1 0-19 0,0 0-8 15,0 1-12-15,-1-1-16 0,0 0-32 0,2 0-39 16,-4-2-46-16,2-4-3 0,0 2-12 0,-1-5-37 15,-1-2-65-15,-1-1-33 0,0-3 6 0,3-10-246 16,-5 15-48-16</inkml:trace>
  <inkml:trace contextRef="#ctx0" brushRef="#br0" timeOffset="29546.12">29904 5417 126 0,'-4'-7'576'0,"4"7"-158"0,-7-15-75 0,7 15-98 16,-8-17-41-16,8 17-47 0,-5-13-20 0,5 13-23 15,-4-14-23-15,4 14-18 0,-1-11-15 0,1 11-14 16,5-14-13-16,-5 14-22 0,14-11-34 0,-4 2 4 15,3 2-76-15,6-2-14 0,3-2-78 0,4-1-20 16,-1-1-37-16,3 1-259 0,2-3 28 0</inkml:trace>
  <inkml:trace contextRef="#ctx0" brushRef="#br0" timeOffset="29763.12">30376 4911 701 0,'4'-9'531'0,"0"0"-115"0,-4 9-76 0,4-15-48 0,-4 15-35 16,2-11-65-16,-2 11-42 0,0 0-38 15,5-12-16-15,-5 12-25 0,0 0-9 0,0 0-17 16,0 0-2-16,4 13-13 0,-1-1-1 0,1 3-4 16,1 6-6-16,2 0-4 0,0 3 1 15,2 7-3-15,-1 1-9 0,2 0 9 0,-1 3-4 16,0 0 15-16,0 0-23 0,-3 1 1 0,0 1 1 16,-3 0 1-16,-3 1-2 0,-3-1-18 0,-4 1-45 15,-5-1-78-15,-3 1-26 0,-11 3-70 0,-4-1-74 16,-8-9-125-16,-3 1-192 0,-4-1-160 0</inkml:trace>
  <inkml:trace contextRef="#ctx0" brushRef="#br0" timeOffset="30480.12">24368 6501 181 0,'11'-4'532'0,"-11"4"-116"0,18-6-99 0,-18 6-25 15,15-6-72-15,-15 6 30 0,0 0-40 0,15-6 13 16,-15 6-64-16,0 0-3 0,0 0-38 0,0 0-4 15,0 0-24-15,0 0 4 0,-9 8-27 16,-3 1 4-16,-1 2-24 0,-2 2-7 0,-3 2-3 16,-2 3-8-16,-1 4-5 0,2-4-4 15,-1 5-6-15,1-3-3 0,3 3 11 0,0-3-19 16,4 1 14-16,3-4-14 0,1 2 10 0,3 1-7 16,2-5 12-16,3 0-4 0,3 0 16 0,1 1-7 15,2-1 4-15,2 0-6 0,2 0 6 0,-1 0 6 16,0-2-16-16,0-3-2 0,1 0-2 0,-1 0-5 15,-2-2 1-15,-1 0-6 0,0 1 2 0,1 0-1 16,-3 2 2-16,0-1-1 0,-2 1 0 0,1 0 0 16,-1 1-2-16,-2 0 1 0,-1 1-4 15,0-1 15-15,-3 4-22 0,1-1-42 0,-1 1-76 16,2 1-112-16,-1 0-4 0,-1 5-111 16,2-5-146-16,-2 1-277 0,4 0-301 0</inkml:trace>
  <inkml:trace contextRef="#ctx0" brushRef="#br0" timeOffset="31096.12">24549 8350 1054 0,'0'0'762'0,"-21"-1"-185"16,21 1-150-16,-18-2-102 0,18 2-67 0,-21-1-58 16,21 1-41-16,-17 1-34 0,17-1-28 0,-16 3-20 15,16-3-16-15,-12 14-15 0,8-4-8 0,2 2-6 16,2 2-8-16,1 4-4 0,3 5-4 0,3 2 32 15,0 4-48-15,5 1 29 0,-1 1-39 0,1-1 40 16,-1 2-50-16,-2 0 41 0,0-1-46 0,-4-1 4 16,2-5 4-16,-6 3 5 0,-4-3 3 15,0 0 2-15,-4 3 2 0,-3 1 4 0,-3-1 3 16,-1-3 34-16,-4 0-27 0,2-2 7 16,-4-1 6-16,2 1 8 0,-1-1-1 0,4-3-7 15,1-1 1-15,2-2-5 0,1 0-5 0,4-2-2 16,2 0-4-16,4 0-2 0,1 0 1 0,4 0-8 15,2 5 24-15,4-1-41 0,3-1 25 0,4 0-54 16,-3-2 38-16,5-1-63 0,-3 0 42 0,5 2-78 16,-7-5 57-16,2 2-74 0,-6-3 29 0,-4-1-92 15,1 0 20-15,-5 2-76 0,-2-11-118 16,-5 20-95-16,-2-9-314 0,-6 1-295 0</inkml:trace>
  <inkml:trace contextRef="#ctx0" brushRef="#br0" timeOffset="33481.23">25543 7639 381 0,'0'0'422'0,"0"0"-132"0,0 0-40 0,5-9-50 15,-5 9-46-15,0 0-15 0,7-12-17 0,-7 12-16 16,11-10-13-16,-4 4-22 0,0-1-4 0,2-2-12 16,4 0-11-16,2-1-8 0,1-4-7 0,1 2-7 15,5-4-2-15,-1-2-11 0,-1-2 7 0,-1 0 3 16,-1 0 10-16,-1-2 6 0,-7 3 68 0,-1-1-33 16,-4 1 39-16,0 3-28 0,-4 4 26 0,-2-1-18 15,-1 2 10-15,-6-1-21 0,0 4 6 0,-2 0-23 16,-4 3 6-16,0 2-24 0,14 3 2 15,-32 3-16-15,10 2 7 0,2 4-20 0,3 2 5 16,-1 0-13-16,4 4 12 0,0 2-20 16,5 1 13-16,3 1-16 0,1 2 14 0,3-2-12 15,4 5 0-15,4 0 12 0,3 2-11 0,6 0 13 16,1 0-12-16,4-1 12 0,2-1-13 0,0 0 12 16,1-1-10-16,1-4 9 0,-1 0-12 0,-4-1 10 15,-1-5-2-15,-4 0-1 0,-1-3-3 0,-4-1-6 16,-3-1 8-16,-6-8 2 0,8 14-3 0,-8-14 1 15,-4 11 1-15,-3-3 0 0,-4-2 2 16,-8 2-2-16,-3-2-5 0,0 0 6 0,-3-2-1 16,-2 0-4-16,0-2 3 0,-1 1-9 0,0-2 28 15,4-1-84-15,-1 0-25 0,5-3-38 16,2 0-31-16,4-4-41 0,2 0-43 0,6-3-31 16,4 0-28-16,5-6-22 0,6-6 37 0,9-4-279 15,5-2-76-15</inkml:trace>
  <inkml:trace contextRef="#ctx0" brushRef="#br0" timeOffset="34248.22">25960 7358 635 0,'28'-21'423'0,"-6"4"-20"0,-2-2-141 16,-2 5 16-16,-4 1-65 0,2 0 26 16,-5 3-43-16,-3 2 1 0,1 1-36 0,-9 7-13 15,11-11-36-15,-11 11-8 0,11-5-28 0,-11 5 5 16,0 0-24-16,15 9-5 0,-10 2-16 0,0 3-5 16,2 8-6-16,-1 2-6 0,0 5-3 0,-2 3-4 15,3 3-3-15,-5 0 5 0,1 1-28 0,1 0-7 16,-1 1-64-16,-1-3-21 0,-1-6-63 15,0 2 30-15,0-4-15 0,2-1-19 0,0-2-16 16,-2-5-8-16,0-6 17 0,0 2-2 0,-1-14 52 16,3 15 5-16,-3-15 49 0,0 0 9 15,0 0 60-15,0 0 24 0,0 0 42 0,0 0 19 16,1-14 0-16,-1 4 27 0,0-5-32 0,0 1 40 16,2-2-60-16,-1-2 45 0,0 1-59 0,2-1 40 15,2 1-69-15,0-2 44 0,1 2-50 0,-1 2 39 16,3-3-48-16,3 3 29 0,0 0-34 0,2 3 28 15,1-1-37-15,0 3 9 0,2 0 41 0,0 2-44 16,-2 1 2-16,0 2-4 0,-14 5 9 16,24-4-5-16,-24 4 10 0,23 2 3 0,-13 3 3 15,4 2 2-15,-5 2 1 0,-1 2 34 16,1 3-40-16,0 1 41 0,-3 3-48 0,-2-3 47 16,0 2-46-16,0-1 40 0,-3 1-52 0,2 1 50 15,-1-3-51-15,-2-1 46 0,0 0-50 0,0-3 29 16,0-11-33-16,0 20 58 0,0-20-51 0,0 15 51 15,0-15-41-15,0 13 78 0,0-13-21 0,0 0 7 16,0 0-50-16,0 0 39 0,0 0-42 0,4-13 31 16,0 2-34-16,2-6 29 0,1 0-36 0,3-3 9 15,-2 0 3-15,2 2-4 0,-1 1 6 0,2 2 0 16,-3 3-1-16,0 0-2 16,-1 3-5-16,-2 2 2 0,-5 7 4 0,12-9-5 15,-12 9-7-15,0 0 9 0,18-2 1 0,-18 2-2 16,11 6 1-16,-11-6-4 0,13 11 3 0,-4-3 6 15,-2 0-13-15,-1 1 8 0,0 0-1 0,2-2 2 16,-3 2 24-16,-5-9-32 0,9 12 25 0,-9-12-23 16,7 11 22-16,-7-11-35 0,8 7 37 0,-8-7-38 15,0 0 36-15,18-1-30 0,-18 1 1 0,22-10 8 16,-9 2 1-16,3-3-3 0,1 1-4 0,1-4 3 16,-2 3 3-16,0-3 0 0,-2 4 2 15,1 1-6-15,-3 0 10 0,-1 1 5 0,-2 3-12 16,-9 5 3-16,18-9 3 0,-18 9 0 15,14-2 2-15,-14 2-3 0,13 2 1 0,-13-2 10 16,15 10-8-16,-7-2-2 0,-1 1 2 0,0-1-1 16,2 4 0-16,-2-2 24 0,0 1-32 0,1 2 27 15,-2-4-23-15,1 1 17 0,-2-2-42 0,0 1 21 16,-5-9-73-16,9 12 6 0,-9-12-56 0,6 9-8 16,-6-9-71-16,0 0-78 0,0 0-26 0,18-6-297 15,-10-3-138-15</inkml:trace>
  <inkml:trace contextRef="#ctx0" brushRef="#br0" timeOffset="34465.22">27211 7289 115 0,'9'-27'516'0,"-2"7"-98"0,1 3-90 16,-2 1-17-16,0 3-95 0,-1 2 32 0,-1 1-80 15,-4 10 20-15,6-15-88 0,-6 15 7 0,7-11-39 16,-7 11 15-16,10-7-24 0,-10 7 25 0,0 0-42 16,20 3 25-16,-10 2-38 0,2 4 19 0,2 2-17 15,0 3-4-15,1 2-4 0,-1 6-4 0,3 1-1 16,-3 0-4-16,-1 5-3 0,0 1-2 15,-4-1-1-15,0 2 2 0,-2 1-17 0,-2-5-25 16,-1 0-27-16,-1-1 7 0,-1 0-65 16,0 0 30-16,-2-6-53 0,1-1-4 0,-2-3-31 0,1-1-58 15,0-1-14-15,-2-3 18 0,2-10-26 16,-2 12 13-16,2-12-156 0,0 0 196 0</inkml:trace>
  <inkml:trace contextRef="#ctx0" brushRef="#br0" timeOffset="34615.22">27410 7557 3 0,'-7'-12'565'0,"0"0"-152"15,0 4-73-15,0-1-57 0,3 0 6 0,-2 2-52 16,6 7 2-16,-8-13-5 0,8 13-42 0,-7-10-24 16,7 10-32-16,-3-10-29 0,3 10-18 0,10-11-16 15,1 2-19-15,7-2-10 0,8 0-11 0,6-3-10 16,8 0-24-16,0-1-42 0,13-1-78 0,2 0-3 16,2-1-98-16,0 1-134 0,2 0-434 0,-3-2-329 15</inkml:trace>
  <inkml:trace contextRef="#ctx0" brushRef="#br0" timeOffset="37168.64">17680 2678 384 0,'0'0'442'0,"0"0"-144"15,0-12-61-15,0 12-55 0,0 0-51 0,-4-7-30 16,4 7-23-16,0 0-18 0,-12-7-14 0,12 7-9 16,0 0-7-16,-21 1-15 0,21-1-5 0,-24 4 9 15,7-1-8-15,-1 0 2 0,-2 1-3 16,-1 1 5-16,-1-1-10 0,1 1 1 0,-1 0-10 16,0 0 15-16,0-1-8 0,1 1-1 15,3 1-8-15,0-1 7 0,2 0-3 0,0-1 34 16,2 2-36-16,0-1-1 0,3 0 1 0,1 0 2 15,-1 1-4-15,2 2 4 0,-3 0-2 0,2 4 1 16,0 4 28-16,-1 2-49 0,-1 0 63 0,0 8-49 16,1 2 39-16,-3 2-9 0,3 4 2 0,0 3-3 15,2 3 3-15,0 5-45 0,-1 12 42 16,2 0-37-16,3 4 29 0,0-1-27 0,1 1 32 16,4 2 6-16,3 2 2 0,0-4-5 0,4 3 22 15,3-2-25-15,4 2 28 0,2 3-40 0,1-1 2 16,4 2 0-16,1 1-3 0,1 3-8 0,1-3-2 15,1 3 46-15,0-1-48 0,1 1 46 0,-1 1-5 16,2 1-41-16,-3 2 36 0,-2 0-39 0,1 2 38 16,-1 2-41-16,-2-2 38 0,-3 3-41 15,-1-3 28-15,-1 1 15 0,0 0-3 0,-5 0-1 16,2-1-5-16,-2 2 1 0,-1 0 0 0,-2 0-2 16,0-1 1-16,2 0-3 0,-4-2 0 0,0 2 33 15,3-1-32-15,-3-1 45 0,4 2-47 16,-4-1 1-16,1 3-11 0,1-3 13 0,0 1 43 15,0-1-60-15,-2 3 51 0,-1-4-45 0,1 1 48 16,-1 1-36-16,-3 0 43 0,-1 2-48 0,0 0 55 16,-1 0-47-16,-3 0 57 0,0 2-56 0,-1-3 49 15,0-3-7-15,-2 2-5 0,1 1-2 0,1-4-53 16,0 0 55-16,1 2-57 0,1-6 55 0,1 1-56 16,-1 0 55-16,3-4-58 0,0 0 63 0,3-1-8 15,-2-1 0-15,3 0-7 0,-2 0-15 0,1-1-3 16,1 2-2-16,-3-1-53 0,2 1 57 0,-2-1-53 15,-1-2 58-15,0 0-3 0,-1-2-1 16,-2-1 4-16,-1-2 9 0,2-10-25 16,-2 9 16-16,0-10 0 0,0 0-4 0,0-2 0 15,-1 0 2-15,1 0 6 0,2-2 1 0,-2-3-23 16,0 1-21-16,3-2 48 0,-3-2 0 0,0-1-9 16,-1 0-7-16,4-3 6 0,-3 0-4 0,0-2-1 15,2 3 31-15,-4-4-48 0,3 0 38 0,-4 1-70 16,1 0 65-16,-2-1-7 0,2 2-43 0,-3 0 26 15,-1-1-35-15,-2 4 46 0,2-2-43 0,-2 0-2 16,1 0 2-16,-2 1 8 0,3 0 1 0,-3-1 2 16,2 0 0-16,-1-1 0 0,2-2 0 0,-3 1 1 15,3-2 0-15,1-2 1 0,-1 0 1 16,1-2-1-16,1-3 0 0,-2-1 41 0,2-2-57 16,0 0 40-16,1-1-35 0,-2 0 49 0,1-2-51 15,3-1 45-15,-2-5-39 0,0 3 51 0,2-2-3 16,0-1-7-16,1-2-5 0,0 1-6 0,4-11-4 15,-8 14-3-15,8-14-3 0,-7 14-7 0,7-14 3 16,-4 11-1-16,4-11-2 0,-5 11 0 16,5-11-2-16,-4 8-11 0,4-8-14 0,0 0 21 15,0 0-10-15,2 12-3 0,-2-12 4 0,11 3 2 16,-11-3 3-16,24 3-1 0,-2-3 2 0,6-3-40 16,11 0 49-16,9-3-3 0,13-1 1 0,11-3-1 15,9 1-41-15,12-3 46 0,29-4-38 16,8-1 8-16,4 0-13 0,12-3 28 0,10 2-36 15,5 0-27-15,9-2-18 0,3 2-53 0,6 0-73 16,1 2-97-16,4 3-105 0,-3-1-153 0,-4 4-325 16,-3 2-523-16</inkml:trace>
  <inkml:trace contextRef="#ctx0" brushRef="#br0" timeOffset="38968.32">16002 3938 669 0,'0'0'504'0,"-17"2"-76"15,17-2-135-15,0 0-21 0,-21-2-86 0,21 2-4 16,0 0-49-16,-18-2 13 0,18 2-26 0,0 0 9 16,0 0-21-16,-18-2-4 0,18 2-33 0,0 0 0 15,0 0-29-15,0 0 6 0,0 0-22 16,0 0 14-16,0 0-15 0,0 0 14 0,21 2 0 15,4 0 10-15,4 1-11 0,12-3 12 0,9 1-12 16,4-2-2-16,20 0-12 0,4-2 2 16,4 0-9-16,5-4 6 0,0 2-5 0,2-2 1 15,2 1-3-15,1-2-3 0,-1 2-7 0,-1-1 0 16,-6 1-2-16,-2 0 4 0,-9 0-6 0,-4 2 7 16,-17 0-4-16,-3 1 3 0,-8 0-3 0,-5 0 4 15,-8 1 0-15,-4 1-3 0,-6 0 1 0,-18 1 0 16,27-3 7-16,-27 3 22 0,20 0 12 0,-20 0 9 15,0 0 9-15,22-1-8 0,-22 1-12 0,0 0-10 16,0 0-4-16,0 0-9 0,0 0-3 16,0 0-7-16,0 0-10 0,0 0-21 0,-8 6-25 0,8-6-33 15,0 0-36-15,-15 5-48 0,15-5-47 16,0 0-65-16,-15 3-10 0,15-3-63 0,-13-3-94 16,13 3-344-16,-14-6-319 0</inkml:trace>
  <inkml:trace contextRef="#ctx0" brushRef="#br0" timeOffset="39600.32">16249 3546 561 0,'-6'-11'462'0,"6"11"-112"0,0 0-92 15,-7-10-59-15,7 10-39 0,0 0-34 0,0 0-32 16,-4-9-10-16,4 9-12 0,0 0-2 0,0 0-4 15,0 0 2-15,-13 8-21 0,6-1 12 0,-3 4-15 16,-3 2 6-16,-6 7-5 0,-3-2 4 16,-1 3 0-16,-4 2-2 0,-1 0 30 0,-3 1-43 15,2-1 25-15,-2 0-23 0,1-1 17 0,0-2-21 16,4 0 12-16,-2-2-22 0,5-2 12 0,5-4-16 16,2 0 14-16,4-3-18 0,2-2 18 0,10-7-22 15,-14 10 17-15,14-10-22 0,-13 10 17 0,13-10-20 16,-4 11 15-16,4-11-10 0,4 18 19 0,2-7-15 15,6 3 12-15,3 1-13 0,5 2 6 0,2 2-14 16,3 0 14-16,3-1-17 0,0 4 11 16,3-4-20-16,1 4 2 0,0-2-44 0,0 2-6 15,1-2-66-15,1 0 22 0,1 0-50 0,1-1-6 16,1-2-16-16,0 0-24 0,1-2-19 16,-1-3 32-16,-1 1 40 0,1-3 36 0,-2-3 50 15,-5 1 70-15,-6-3 49 0,-4 0 20 0,-2-1 31 16,-18-4 92-16,22 4 23 0,-22-4 27 0,19 6-9 15,-19-6 7-15,11 3-1 0,-11-3-15 0,0 0 12 16,14 5-34-16,-14-5-6 0,0 0-18 0,0 0-10 16,12 4-53-16,-12-4-5 0,0 0-47 0,0 0 3 15,0 0-76-15,0 0-68 0,14 4-86 0,-14-4-94 16,0 0-147-16,0 0-96 0,0 0-647 0,0 0-886 16</inkml:trace>
  <inkml:trace contextRef="#ctx0" brushRef="#br0" timeOffset="68797.07">26800 3281 454 0,'0'0'332'0,"0"0"-50"0,-14 4-71 0,14-4 6 15,0 0-74-15,0 0 24 0,-12 4-49 0,12-4 1 16,0 0-8-16,0 0 8 0,0 0-7 0,-12 5-11 16,12-5-9-16,0 0-18 0,0 0-12 0,0 0-6 15,0 0-7-15,0 0-5 0,0 0-6 0,0 0 5 16,0 0 2-16,13 6-3 0,-13-6-5 0,27 0-3 16,-6 0-1-16,5 0 3 0,3-3-10 15,2 1 7-15,7-1 0 0,1-1-4 0,-1 1-7 16,0-2-2-16,2 0-6 0,-3 1-2 15,-1-1-4-15,1 0-25 0,-10 0-62 0,0 1-29 16,-4 1-20-16,-5-1-25 0,-3 0-80 0,-6-1-115 0,-9 5-327 16,12-11-206-16</inkml:trace>
  <inkml:trace contextRef="#ctx0" brushRef="#br0" timeOffset="68997.06">27109 3094 238 0,'0'0'765'0,"-12"-6"-221"0,12 6-116 0,0 0-103 15,-15-4-44-15,15 4-89 0,0 0-30 0,0 0-44 16,0 0-8-16,-16-3-33 0,16 3-12 0,-4 13-15 16,4-2-9-16,-1 5 0 0,0 4-11 0,1 6-6 15,0 3-2-15,0 9-4 0,0 2-3 0,0 2-3 16,-3 2-9-16,2 1-32 0,-3 1-46 16,3 3-79-16,-3-3-16 0,3 1-95 0,-2-3-101 15,1-1-378-15,-1-2-268 0</inkml:trace>
  <inkml:trace contextRef="#ctx0" brushRef="#br0" timeOffset="70264.07">13498 4060 210 0,'5'-8'740'0,"-5"8"-254"16,9-12-110-16,-9 12-111 0,7-12-26 0,-7 12-69 16,6-8-10-16,-6 8-68 0,0 0 11 0,6-10-57 15,-6 10 26-15,0 0-40 0,0 0 20 0,0 0-36 16,17 7 23-16,-12 2-29 0,-1 5 2 16,2 5 1-16,0 2-7 0,-1 2-7 0,-2 4 7 15,0 0 7-15,-2 0 1 0,-1-1-2 0,-1 1-1 16,-1-1 3-16,0-1 24 0,-2-1-15 0,0-2 16 15,-1-3-22-15,3-2 32 0,-2-2-7 0,0-4 39 16,1 0 30-16,3-11 43 0,-4 15 40 0,4-15 10 16,-5 10-19-16,5-10-34 0,0 0-31 0,0 0-27 15,-15-11 6-15,10-1-43 0,-2-9 11 0,1-1-32 16,0-9 12-16,1-4-29 0,1 1 23 0,4-4-36 16,0 2 0-16,1 3 0 0,4 0 1 15,0 7-1-15,3 1 0 0,-2 1-3 0,2 3 0 16,2 2-3-16,2 3-2 0,-2 1-2 15,4 3 2-15,-1 4-2 0,1 1 2 0,2 4-2 16,-16 3 10-16,34 2-3 0,-11 5 15 0,0 2-25 16,-1 7 29-16,1 1-32 0,-2 3 25 0,-3 5-23 15,0 3 21-15,-5-1-22 0,0 4 23 0,-3-1-22 16,-2 0 21-16,-2 2-24 0,-2-6 13 0,-2 0-40 16,0-1-8-16,-1-1-39 0,0-4-33 0,-1-2-34 15,-1 1-50-15,0-5-45 0,2-1-63 0,0-4 11 16,-1-9-58-16,1 13-97 0,-1-13-372 15,0 0-401-15</inkml:trace>
  <inkml:trace contextRef="#ctx0" brushRef="#br0" timeOffset="70466.07">14126 3912 142 0,'0'0'726'0,"9"-9"-285"0,-9 9-74 16,0 0-142-16,0 0 14 0,0 0-81 0,0 0 0 15,19 6-56-15,-19-6 9 0,5 13-74 0,-1-1 37 16,1 1-39-16,-1 3-6 0,4 3-6 0,-2 1-6 16,1 3-1-16,-1-1-2 0,0 2-6 0,-1 0-5 15,1 1-13-15,-3-2-31 0,0 2-6 0,-2-2-71 16,1-4-87-16,-3-1-105 0,0-1-329 16,-2-3-170-16</inkml:trace>
  <inkml:trace contextRef="#ctx0" brushRef="#br0" timeOffset="70649.07">14148 4228 656 0,'0'0'589'0,"-6"-12"-133"16,6 12-92-16,-5-10-58 0,5 10-54 15,-4-9-53-15,4 9-29 0,0 0-27 0,-2-12-26 16,2 12-27-16,0-10-18 0,0 10-16 0,9-15-11 16,-1 7-15-16,2-2-18 0,4-1-35 0,2 0-24 15,2-2-75-15,1-1 1 0,6 1-50 0,0-2-29 16,0 0-33-16,2-3-47 0,-1 1-23 15,0-2-290-15,-1 0-125 0</inkml:trace>
  <inkml:trace contextRef="#ctx0" brushRef="#br0" timeOffset="70816.07">14570 3807 354 0,'5'-7'553'15,"-5"7"-106"-15,8-14-52 0,-8 14-40 0,6-10-38 16,-6 10-55-16,0 0-51 0,2-12-39 0,-2 12-30 16,0 0-30-16,0 0-22 0,0 0-16 0,0 0-16 15,1 11-1-15,-1-11-19 0,-2 22 4 0,2-7-19 16,0 4 5-16,0 1-14 0,-1 5-3 0,1 2-2 15,0 1-3-15,0 1 0 0,0 7-3 0,-2 0-2 16,2 0-25-16,-2 1-48 0,0-1-75 16,-1-2-35-16,2-4-24 0,-2-1-62 15,0-4-56-15,0 0-438 0,-1-3-287 0</inkml:trace>
  <inkml:trace contextRef="#ctx0" brushRef="#br0" timeOffset="71215.07">13576 4788 772 0,'-23'8'534'0,"0"-2"-105"0,2 1-117 0,1-3-33 15,2 1-58-15,3 1-31 0,3-4-38 16,12-2-4-16,-20 6-40 0,20-6-6 0,-16 4-25 15,16-4-10-15,0 0-26 0,0 0 14 0,0 0-9 16,0 0 24-16,16 5-4 0,8-8 2 0,5 0-8 16,11-2 3-16,6 0-6 0,17-4 9 0,6-2 14 15,2 1 14-15,4-1 10 0,1-3-11 0,2 3 1 16,0-3-3-16,1 1-11 0,-2-2-17 0,0 1-6 16,-5 3-8-16,-3-3-12 0,-5 3 11 0,-5 1-20 15,-17 3-13-15,-1 0-1 0,-8 1-3 0,-8 3-2 16,-4-1 0-16,-3 1-1 0,-18 3 2 15,27-3 16-15,-27 3 20 0,18-4 12 0,-18 4 8 16,15-3 0-16,-15 3-14 0,0 0-19 0,0 0-39 16,14-1-63-16,-14 1-51 0,0 0-84 0,0 0-65 15,0 0-59-15,-8 8-76 0,8-8-116 0,-15 8-464 16,1-3-690-16</inkml:trace>
  <inkml:trace contextRef="#ctx0" brushRef="#br0" timeOffset="75200.3">20014 6047 388 0,'0'0'484'0,"0"0"-90"16,0 0-113-16,-10 5-34 0,10-5-81 15,0 0 14-15,0 0-62 0,0 0 21 0,-14 5-60 16,14-5 45-16,0 0-77 0,0 0 45 0,0 0-22 16,0 0 22-16,0 0-27 0,-11 4 16 0,11-4-36 15,0 0 20-15,0 0-26 0,0 0 15 0,0 0-27 16,0 0 24-16,0 0-17 0,17 4 17 0,-17-4-17 15,26 0 12-15,-5-3-20 0,5 2 19 0,1 0-13 16,2-2 15-16,10-1-12 0,-2 0 15 0,1-2-12 16,2 0 4-16,2 1-13 0,-1-1 7 0,1 0-12 15,-1-1 2-15,0 1-9 0,-4 0 5 0,1 0 10 16,-2 2-25-16,-2-1 7 0,-8 1-11 16,-1 0 9-16,-5 1-11 0,-2-1 6 0,-18 4-7 15,26-4 3-15,-26 4-6 0,18-2 11 16,-18 2-10-16,16-3 7 0,-16 3-1 0,0 0-11 15,16-2 5-15,-16 2-24 0,0 0-3 0,0 0-43 16,0 0-30-16,0 0-81 0,11-4 6 0,-11 4-22 16,0 0-22-16,-11-6-36 0,11 6-51 0,-16-7-63 15,3 2-236-15,13 5-139 0</inkml:trace>
  <inkml:trace contextRef="#ctx0" brushRef="#br0" timeOffset="75584.3">20326 5809 7 0,'-14'-5'626'0,"14"5"-196"15,0 0-36-15,0 0-148 0,-17-2 7 0,17 2-94 16,0 0 15-16,0 0-80 0,0 0 25 0,0 0-60 16,-14-2 24-16,14 2-54 0,0 0 26 0,0 0-43 15,0 0 40-15,-11 3-57 0,11-3 52 0,-9 9-47 16,2-1 37-16,-3 1-43 0,-1 5 39 0,-3 0-43 15,-3 1 38-15,-5 4-40 0,2-1 31 16,-3-2-32-16,0 2 35 0,-1-1-37 0,2 0 42 16,-1-2-40-16,2-3 38 0,3 0-43 15,2-2 42-15,4-2-44 0,1-1 46 0,11-7-40 0,-16 9 41 16,16-9-26-16,-12 7 36 0,12-7-18 16,-9 8 33-16,9-8-28 0,0 0 22 0,-12 6-30 15,12-6 18-15,0 0-14 0,0 0 7 0,0 0-25 16,1 11 18-16,-1-11-18 0,15 9 9 0,-3-4-11 15,2 2 24-15,4 2-33 0,3 3 27 0,1-2 0 16,6 1-3-16,1 1-2 0,-1 1-13 0,3-1-6 16,-2 1 3-16,2-1-95 0,-3 1-14 0,3-1-110 15,-3-2-78-15,-8-2-483 0,2-1-318 16</inkml:trace>
  <inkml:trace contextRef="#ctx0" brushRef="#br0" timeOffset="75733.3">20544 6315 588 0,'0'0'940'0,"7"6"-218"16,-7-6-160-16,0 0-167 0,0 0-75 0,0 11-86 16,0-11-45-16,0 0-36 0,0 0-36 0,-6 6-24 15,6-6-20-15,0 0-29 0,0 0-42 0,0 0-36 16,-9 7-79-16,9-7-82 0,0 0-68 0,0 0-109 16,0 0-82-16,0 0-425 0,0 0-497 15</inkml:trace>
  <inkml:trace contextRef="#ctx0" brushRef="#br0" timeOffset="77184.31">4024 3650 128 0,'4'-15'753'0,"-4"15"-227"0,0 0-147 16,0-15-76-16,0 15-55 0,0 0-50 0,-1-10-47 15,1 10-30-15,0 0-24 0,0 0-13 0,0 0-22 16,0 0-5-16,0 0-13 0,-3 12-8 0,5 2-7 16,-2 6-3-16,-2 6-3 0,4 3 22 0,-2 10-33 15,0 0 21-15,1 6-23 0,-1-2 4 16,1 5-3-16,-1-2-6 0,0 1 0 0,0 0-3 15,0-3 3-15,1-2-3 0,1-3-9 0,-1-4-19 16,-1-7-37-16,1-1-51 0,2-5 10 0,-2-3-67 16,1-4-65-16,-1-2-76 0,-1-13-389 0,2 10-228 15</inkml:trace>
  <inkml:trace contextRef="#ctx0" brushRef="#br0" timeOffset="77551.3">4031 3319 418 0,'-4'-16'443'0,"-1"4"-83"15,0 1-78-15,1 1-106 0,4 10 4 0,-8-15-37 16,8 15-22-16,-5-11-14 0,5 11-17 0,0 0-16 16,0 0-18-16,0 0-28 0,-16 8 18 0,10 7-26 15,3 5 16-15,-3 5-28 0,4 1 19 0,-1 3-20 16,3 0 9-16,0 1-15 0,3 4 22 15,2-2-9-15,0-2 17 0,3-6-7 0,2-2 6 16,0-2 0-16,1-2 5 0,1-4 4 0,4-3 2 16,-2-5 1-16,1-1-5 0,-15-5-5 0,32-4 2 15,-12-2 6-15,2-4 1 0,0-3-4 0,1-4 11 16,-3-3-5-16,-2-2 13 0,-1-1-5 16,-4-2 3-16,-2 0-16 0,-3 3 1 0,-3 1-14 15,-2-2 5-15,-2 7-11 0,-1 1 6 0,-4 2-15 16,-1 1-3-16,-4 3-17 0,9 9-22 0,-23-5-51 15,5 6-67-15,-4 7-7 0,-6 4-59 0,-1 4-35 16,-3 6-81-16,0-1-371 0,-5 9-231 0</inkml:trace>
  <inkml:trace contextRef="#ctx0" brushRef="#br0" timeOffset="78068.3">3996 5041 813 0,'0'0'617'0,"0"0"-179"16,-4-13-101-16,4 13-81 0,0 0-65 15,0 0-45-15,-16 6-29 0,16-6-25 0,-14 15-19 16,6-4-13-16,-1 5-13 0,-1 4-9 0,0 1-7 15,2 3-9-15,2 0 0 0,0 1 14 0,3 0-21 16,1 1 12-16,0-1-25 0,2-3 13 0,2 1-18 16,0 0 27-16,1-5-27 0,3-3 21 0,0-1-23 15,3-3 20-15,1-2 0 0,-1-4-1 0,-9-5-1 16,26 1-6-16,-12-6 0 0,6-4 4 16,-2-2-10-16,0-6 28 0,5-5-4 0,-4 0 36 15,-1-4-6-15,0-2-2 0,-4-3-1 0,0 1-8 16,-2-1-8-16,-3 2-4 0,-2 4-7 0,-3 3-4 15,-3-1-7-15,-1 6 1 0,-1 0-8 0,-4 2-20 16,-5 4-22-16,-2 2-26 0,-2 3-31 0,0 4-29 16,14 2-78-16,-36 1-8 0,12 2-45 0,0 4-88 15,-2-1-450-15,3 2-332 0</inkml:trace>
  <inkml:trace contextRef="#ctx0" brushRef="#br0" timeOffset="78901.3">5449 3421 277 0,'5'-27'379'0,"-2"0"-142"0,1-6-9 15,-2 5-34-15,2 4 5 0,-3 1-62 16,1 0 24-16,-1 4-16 0,-1 4-12 0,0 1-13 15,0 2 14-15,-1 2 25 0,-1 0-6 0,2 10-6 16,-1-18-5-16,1 18 0 0,-2-12-41 0,2 12-20 16,-2-10-14-16,2 10-15 0,0 0-5 0,0 0-7 15,-6 14-8-15,3 8-1 0,-2 14-10 0,1 11 9 16,-1 18 13-16,-1 10 41 0,2 9 15 0,0 8 36 16,0 34 3-16,2 8 15 0,-1 7-6 0,3 3-25 15,0 3-2-15,1 7-7 0,1 0 16 0,2 1-37 16,-2-2-6-16,3-5 9 0,2-2-13 0,0 1-11 15,-3-7 16-15,4-5-36 0,-2-4-5 0,2-6-6 16,0-6-21-16,-2-24 14 16,-1 2 5-16,0-2 1 0,-1-1-6 0,0-3-10 15,-2-2-3-15,1-4-4 0,-2-5-26 0,-1-3 2 16,0-4-9-16,0-6 12 0,0-4-42 0,-1-13-7 16,0-5-39-16,-1-3 10 0,1-4-29 0,-1-9-29 15,0-4-14-15,0-3-19 0,-1-7-40 0,-1-5-112 16,4-10-16-16,0 0-89 0,0 0-36 0,-15-7-429 15,11-7-526-15</inkml:trace>
  <inkml:trace contextRef="#ctx0" brushRef="#br0" timeOffset="79735.3">6394 3543 288 0,'0'0'470'0,"0"0"-96"0,4-11-121 0,-4 11-24 16,0 0-80-16,0 0 2 0,0-11-44 16,0 11 3-16,0 0-31 0,0 0 20 15,0 0-16-15,0 0-17 0,1-11-6 0,-1 11-14 16,0 0-9-16,0 0-9 0,0 0-5 0,0 0-5 15,0 0-5-15,0 0 0 0,0 0-3 0,0 0 4 16,0 0 15-16,6 11 6 0,-3 0 3 0,1 3 2 16,0 7-4-16,2 1-2 0,0 5-3 0,-1 3-4 15,1 4 26-15,-3 0-31 0,2 2 29 0,-3 0-30 16,3 0 27-16,-3 1-14 0,0-4-7 0,-2-3-4 16,2-1 1-16,-2-2-6 0,0 0-1 0,0-2 0 15,-2-2 7-15,1-2-1 0,0-3-2 16,1-4 2-16,-2 0 4 0,1 0 11 0,-1-2 15 15,-1-1-8-15,2-1 6 0,-2-1 4 0,3-9 6 16,-4 19 2-16,4-19-1 0,-7 15-6 0,2-8-10 16,-1 1-6-16,-4-1-8 0,3-2-5 0,-2 0-8 15,9-5-3-15,-21 8-13 0,21-8-29 0,-27 2-61 16,27-2-66-16,-30-5-79 0,8-2-20 0,-3-8-84 16,0-3-93-16,1-5-350 0,-2-6-311 15</inkml:trace>
  <inkml:trace contextRef="#ctx0" brushRef="#br0" timeOffset="79902.3">6258 3202 126 0,'6'-7'1006'0,"-6"7"-311"16,10-10-164-16,-10 10-128 0,7-8-104 0,-7 8-59 16,0 0-50-16,7-8-38 0,-7 8-29 0,0 0-30 15,0 0-34-15,8-9-45 0,-8 9-53 0,0 0-73 16,0 0-98-16,0 0-13 0,0 0-22 0,0 0-62 15,11 6-105-15,-11-6-291 0,3 18-231 0</inkml:trace>
  <inkml:trace contextRef="#ctx0" brushRef="#br0" timeOffset="80736.3">3286 4750 304 0,'0'0'481'0,"-26"2"-150"0,26-2-65 0,-25 1-66 16,25-1-39-16,0 0-30 0,-24 2-20 16,24-2-31-16,0 0-10 0,-21 0-1 0,21 0-17 15,0 0-8-15,0 0-4 0,-16 2-8 0,16-2-9 16,0 0 0-16,0 0 0 0,0 0 6 0,0 0 3 16,0 0 8-16,18 3-5 0,-18-3-2 0,34 0 18 15,-8 0 2-15,3 0-7 0,11-1-1 0,2-1-3 16,7-2-9-16,2 1-2 0,14-2-1 15,2 0-1-15,3-1-7 0,0-2 31 0,6-1-40 16,3 1 33-16,4-2-34 0,3-2 20 0,2 1-31 16,4 0 5-16,2-1 10 0,0 1-10 0,2-1-4 15,1-1 28-15,26-1-30 0,-4-1-1 0,0 2 5 16,-22-1 1-16,22 0-2 0,-23 2-1 16,3 2 0-16,22-4 4 0,-22 4-3 0,22-3-2 15,-20 5-1-15,1-1 3 0,0 1 1 0,1 2 0 16,-1 0 0-16,-1 0-3 0,1 1-5 0,-2-1 6 15,0-1-2-15,-4 4 0 0,1-4 1 0,-2 2-1 16,-4-1 1-16,-2 0-1 0,0-1 2 0,-2 2-5 16,-2-1 5-16,0-1 2 0,0 0 8 0,-2 0-4 15,-3 1 1-15,-1-2 1 0,-3-1 5 0,-1 1 6 16,-5-1 1-16,-2 0-1 0,-1 0-3 0,-2 1-1 16,-6 0-1-16,-11 2 1 0,1 0 2 0,-3 1 0 15,-4-2 5-15,-1 3 0 0,-2-2 3 16,-4 3 2-16,-7-1-3 0,-1 0 6 15,-1 0-3-15,-3 2 1 0,-6 0 3 0,-17 2 0 16,26-4 2-16,-26 4 4 0,22-3 2 0,-22 3 5 16,16-2 5-16,-16 2-1 0,0 0-6 0,17-3-6 15,-17 3-6-15,0 0-5 0,0 0-15 0,13-4-32 16,-13 4-38-16,0 0-48 0,0 0-61 0,0 0-55 16,0 0-10-16,0 0-37 0,0 0-66 0,-23 4-485 15,23-4-386-15</inkml:trace>
  <inkml:trace contextRef="#ctx0" brushRef="#br0" timeOffset="81903.3">6293 4851 354 0,'0'0'337'0,"0"0"-90"15,0 0-28-15,0 0-50 0,0 0-1 0,0 0-30 16,0 0-4-16,0 0-14 0,0 0-19 16,0 0-14-16,0 0-9 0,0 0-12 0,0 0-10 15,0 0-7-15,0 0-6 0,0 0-5 0,0 0-6 16,0 0-3-16,0 0-14 0,0 0 6 0,0 0-7 15,0 0 1-15,-6 9 7 0,6-9-1 0,-6 8-4 16,6-8 0-16,-7 12 5 0,7-12 1 0,-9 16 6 16,4-7 3-16,1 2-2 0,-1-1 3 0,0 2-5 15,1 2 2-15,-3 0 0 0,1-1-4 0,3 1 0 16,-1 2-4-16,-1-1-3 0,2-1 15 16,0 1-6-16,1 0-3 0,-2-1-3 0,4 0 3 15,-1-1 0-15,0 2-1 0,1-4 6 0,0 3-7 16,1-2-1-16,0 2 1 0,-1-3 1 0,4 3-1 15,-2-3-4-15,2 0-3 0,1 1 0 0,-1-3 3 16,0 1 1-16,3 0-2 0,0 1 18 0,0-1-20 16,0-2 19-16,1 0-20 0,-1 1 7 0,1-2-8 15,1 1 18-15,0-4-14 0,1 3 15 0,-1-1-11 16,-9-6 14-16,22 9-9 0,-22-9 7 16,21 4-10-16,-21-4 9 0,23 2-15 0,-23-2 13 15,26-3-19-15,-26 3 7 0,27-4-12 16,-14 1 9-16,0-1-8 0,-2 0 6 0,3 0-5 15,-1-2 8-15,-2 3-12 0,1-2 7 0,-3 0 8 16,3-1-9-16,-1-2 5 0,2 0-11 0,-2 0 1 16,0 0 0-16,-1-1-1 0,1 0 1 0,-2 0 2 15,-1 0 4-15,1-1 4 0,1 0 5 0,-3-1 0 16,-1 2-1-16,-1-1 3 0,0 1 8 0,0-1 13 16,-1-1 4-16,0 1-5 0,-1 0-9 0,-1-2-3 15,0 1-12-15,-1 0 2 0,-1 0-1 0,1 0-2 16,-3 0-4-16,0-3 5 0,2 1-3 0,-2 0-7 15,-1 0-1-15,-1-2 1 0,0 0-2 0,-1 1 12 16,0 0-5-16,-1 1 11 0,1 0-3 16,-2 1 16-16,3 0-13 0,-2 2 18 0,-3-1-18 15,4 3 15-15,-3-2-18 0,1 1 21 0,-2 1-26 16,1 1 26-16,-2-1-45 0,-3 2 22 0,1 1-27 16,-1 0 13-16,1 3-29 0,-2-2 1 15,14 4-37-15,-35-2-33 0,17 2-43 0,-1 2-63 16,-5 3-71-16,2 0-36 0,-1 3-21 0,-1 0-81 15,0-1-76-15,3 2-297 0,-2 0-313 0</inkml:trace>
  <inkml:trace contextRef="#ctx0" brushRef="#br0" timeOffset="83620.3">26575 4567 185 0,'0'-10'496'0,"0"10"-115"0,0-16-96 15,0 6-45-15,0 10-49 0,-1-14-26 0,1 14-20 16,-3-12-13-16,3 12-2 0,-1-10-13 0,1 10-20 16,0 0-22-16,-3-11-16 0,3 11-12 0,0 0-17 15,0 0 0-15,-1-12-3 0,1 12-9 0,0 0 0 16,0 0-2-16,0 0 6 0,0 0-7 0,0 0-5 15,0 0 11-15,-14 9-3 0,9-2-3 0,-1 5-2 16,-1 0-8-16,-2 2 31 0,4 0-28 0,-1-1 21 16,2 4-39-16,-1-2 39 15,2 1-35-15,0 0 31 0,1-1-32 0,4-2 1 0,1 1 6 16,0 1 6-16,2-2 1 0,1 0-3 16,2-2 10-16,5 0 2 0,-2-3-2 0,2-2-2 15,4 0-1-15,1-3 6 0,-2-2 6 0,3-2-5 16,1-2 0-16,1-1 13 0,1-2 17 0,-3-1 9 15,-1-3 21-15,0-2-8 0,-4 0 27 0,-1-2-15 16,-3-1 5-16,-2 3-12 0,-3-3-11 0,-2 1-10 16,-2 2-11-16,-2-2-10 0,-2 1-4 0,-1-1-10 15,-4 1-4-15,-2 1-13 0,1 3-20 16,-1-1-27-16,-4 2-31 0,1 1-34 0,0 1-56 16,-1 4-38-16,14 2-10 0,-24-1-23 0,24 1-69 15,-23 2-69-15,23-2-333 0,-22 7-232 16</inkml:trace>
  <inkml:trace contextRef="#ctx0" brushRef="#br0" timeOffset="84272.3">27726 4302 71 0,'0'0'524'15,"0"0"-129"-15,-6-7-136 0,6 7-10 0,0 0-103 16,0 0 11-16,-12-7-58 0,12 7 17 16,0 0-54-16,0 0 22 0,-14-2-62 0,14 2 34 15,0 0-33-15,-18 6 26 0,18-6-35 0,-19 10 32 16,9-1-41-16,0 2 32 0,-2 3-37 0,1 1 20 16,-1 2-24-16,1 2 27 0,0 1-26 0,1-1 29 15,3 2-3-15,-1-1-3 0,0 1-6 16,3 0-8-16,1-4 5 0,3-1 40 0,1 1-56 15,1-5 8-15,3 3 4 0,1-1 20 0,5-2 52 16,1 1-33-16,4-3 12 0,2-2 6 0,2-1 9 16,1-4 12-16,1-1 11 0,0-4 11 15,5 0 21-15,-4-3-20 0,1-3 33 0,0-2 3 16,0-2-12-16,-5-3-18 0,1-2-14 0,-4 0-16 16,-3 0-12-16,-3-1 17 0,-3-1-27 0,-1 5-30 15,-5-1 4-15,0 1-62 0,-5 0-30 0,-3-1-61 16,-3 1-54-16,-6 3-84 0,-2 1-49 0,-3 3-21 15,-8 0-104-15,0 1-398 0,1 4-400 0</inkml:trace>
  <inkml:trace contextRef="#ctx0" brushRef="#br0" timeOffset="88572.3">3975 6037 215 0,'0'0'355'0,"0"0"-105"15,0 0-24-15,2-10-54 0,-2 10 30 0,0 0-64 16,0 0 29-16,3-10-14 0,-3 10-10 0,0 0-15 16,0 0 1-16,0 0-2 0,0 0-7 0,1-8-15 15,-1 8-23-15,0 0-18 0,0 0-10 16,0 0-3-16,0 0-9 0,0 0-4 0,0 0-11 15,0 0-4-15,0 0-2 0,0 0-5 0,0 0-2 16,0 17 1-16,0-2 0 0,0 4 12 0,0 6 7 16,-1 3-22-16,1 2 25 0,-3 8-36 0,3-1 7 15,-1 2 10-15,0-3-2 0,-1 0-1 0,2-6 1 16,-1-3 0-16,1 2-1 0,-1-4 0 16,1-3-3-16,-2-5-1 0,2-3 2 0,0 0 2 15,-1-4 0-15,1-10 3 0,1 19 5 0,-1-19 12 16,-1 13-2-16,1-13-3 0,0 0-6 0,0 0-4 15,0 0-3-15,5-13-6 0,-3 3-1 0,-2-5-1 16,0-4-4-16,0-6-1 0,0-1 14 0,-2-3-9 16,0-6 10-16,-1 0-19 0,1-1 1 0,-2-3-2 15,0 3 1-15,0 0 6 0,0 3 9 0,0 8 14 16,3 4 10-16,-1 5-4 0,0 1-4 0,1 4-8 16,-2 0-7-16,3 11-6 0,-1-13-2 0,1 13 6 15,0 0-12-15,0 0-1 0,0 0 3 16,0 15-2-16,1-2-1 0,1 6 2 15,0 5 8-15,0 4-9 0,0 5 9 0,1 2-12 16,-1-1 0-16,0 2 0 0,0-6 1 0,-2-2 0 16,0 1 0-16,4-4 0 0,-4-3 0 0,1-3 2 15,-1-6 0-15,1 1-1 0,1-4 2 0,-2-10 5 16,0 19 10-16,0-19 8 0,2 10-2 0,-2-10-3 16,0 0 2-16,0 0-7 0,0 0-6 0,3-14-2 15,-2 1-4-15,-1-4-4 0,0-2 5 0,0-6 6 16,0-1-4-16,-1-3 2 0,0 0-8 0,-1-5 0 15,2 4 0-15,-2 2-1 0,-1 3 1 0,3 1-1 16,-1 6 1-16,-2 3 1 0,2 2-3 16,1 2 0-16,0 11-2 0,0-19-3 0,0 19 1 15,0 0 0-15,0-11-2 0,0 11 3 0,0 0 2 16,0 10-1-16,4 0 1 0,-3 4 7 0,0 3-4 16,3 5 3-16,-2 3-2 0,0 2-1 0,2 1-3 15,-1-1 2-15,-1-1-2 0,2 2 2 0,-1-2 2 16,-1-1 0-16,2-3-3 0,-2-1 0 15,1-4-2-15,-2-3 4 0,1-3 1 0,-2-11-1 16,2 19 3-16,-2-19 7 0,3 14 21 0,-3-14 3 16,0 0-11-16,0 0-5 0,0 0-5 0,0 0-2 15,2-10 0-15,0-4-3 0,-1-5-5 0,-1-5 2 16,-1-2-3-16,1-4 3 0,-2-6-3 16,2-2 1-16,-1 2-3 0,0 6-1 0,-1 1 4 15,2 4-1-15,-1 5-5 0,1 2-1 0,0 5-5 16,0 1 4-16,0 12-1 0,0-17 0 0,0 17-2 15,0 0 2-15,0 0-1 0,0 0 2 0,0 0-1 16,5 16 3-16,-5 1-16 0,3 1-13 0,-2 6-55 16,0 5-35-16,1 0-100 0,0 10-20 0,-2-2-55 15,2 2-100-15,-5 0-445 0,3-2-423 0</inkml:trace>
  <inkml:trace contextRef="#ctx0" brushRef="#br0" timeOffset="90273.3">6627 5929 154 0,'0'0'433'0,"0"0"-116"0,-1-11-136 16,1 11 20-16,0 0-51 0,-4-11 2 16,4 11-43-16,0 0 32 0,-5-11-16 15,5 11-8-15,0 0-11 0,-5-8-4 0,5 8-4 16,0 0-15-16,0 0-5 0,-5-9-16 0,5 9-13 15,0 0-8-15,0 0-7 0,0 0-11 0,0 0 2 16,0 0-11-16,0 0 0 0,0 0-11 0,-7 12 0 16,7-1 11-16,0 5-1 0,0 3 9 0,0 6-5 15,0 3 36-15,0-1-27 0,0 1 35 0,-1 2-27 16,0-2 27-16,1 3-34 0,0-3 23 0,0 1-16 16,-2-3 5-16,1-1-25 0,1 0 16 0,0-6-16 15,0 1 19-15,0-6-23 0,0 1-2 16,0-4-2-16,0 0 0 0,0-11 2 0,0 17 2 15,0-17 11-15,0 12 11 0,0-12 20 0,0 0 1 16,-1 13-6-16,1-13-9 0,0 0-11 0,0 0 5 16,-5-9-17-16,5 9 8 0,-4-20-15 0,1 4 9 15,1-2-1-15,0-3-16 0,-2-3 10 0,0-2-12 16,0-3-1-16,1-4 1 0,-1 1-3 0,0 3 3 16,3 3 2-16,-3 0 0 0,4 1 0 0,-2 5 19 15,2 2-22-15,-2 4-1 0,2 1 2 16,0 13 0-16,-1-21 0 0,1 21-4 0,-2-14-3 15,2 14 0-15,0 0 3 0,2-11 1 0,-2 11 0 16,0 0 3-16,5 14 2 0,-2-4 0 16,1 7 0-16,-2 0 1 0,2 5 0 0,1 0 12 15,-1 0-14-15,2 3 12 0,-2 0 3 0,-1 1-16 16,1-1 11-16,-2-1-11 0,2 0 9 0,-3-1-12 16,2-5 8-16,-2-1-6 0,2-1 11 0,-2-2-11 15,-1-4 0-15,0-10 11 0,4 17-8 0,-4-17 12 16,2 15-5-16,-2-15 20 0,2 10 15 0,-2-10 18 15,0 0-15-15,0 0-5 0,0 0-12 0,0 0-4 16,0 0-5-16,-2-10-2 0,2 10-10 0,-3-23 3 16,0 4 2-16,-1-4-9 0,2-2 5 0,-1-1-6 15,-1-3-4-15,0-4 2 0,2 7-4 0,-1-1 4 16,-1 2 0-16,2 2-1 0,0 5 2 16,0 1 2-16,0 3-1 0,0 3-2 0,2 2-1 15,0 9 0-15,-2-17 0 0,2 17 7 0,-3-13-8 16,3 13-5-16,0 0-1 0,0-11 1 15,0 11 1-15,0 0 2 0,0 0 0 0,-1 18 2 16,2-4-1-16,-2 3 4 0,1 4-2 0,1 6 4 16,-1 0-4-16,0 2 4 0,0 0-2 0,0-1 5 15,3 3-5-15,-3-5 5 0,2 0-6 0,-2-2 2 16,2 0-2-16,0-8 0 0,-2-1 0 0,2-4-2 16,-2-11 6-16,2 20 3 0,-2-20 6 0,1 15 4 15,-1-15 17-15,1 13 32 0,-1-13-10 16,0 0-3-16,0 0-18 0,0 0-4 0,0 0-12 15,2-15 3-15,-2 1-12 0,0-4 0 0,0-2-3 16,0-5 2-16,-2-3-6 0,2-1 8 0,0-5-1 16,0 2-12-16,0 1 3 0,0 4-2 0,0 2 0 15,0 5 1-15,0 2 0 0,0 5 0 0,0 0-13 16,2 2-2-16,-2 11-17 0,0-14 4 0,0 14 5 16,0 0 2-16,0 0-11 0,0 0-31 0,0 0-42 15,0 14-40-15,-2 0-43 0,2-1-79 0,0 6-11 16,0 1-93-16,0 3-100 0,-1 2-274 15,-2 0-269-15</inkml:trace>
  <inkml:trace contextRef="#ctx0" brushRef="#br0" timeOffset="92108.3">6608 6041 21 0,'0'0'552'0,"0"0"-177"0,4-9-79 0,-4 9-65 16,0 0-62-16,0 0-33 0,4-8-27 0,-4 8-22 16,0 0-15-16,0 0-8 0,0 0-14 0,0 0-7 15,5-8 0-15,-5 8-1 0,0 0-12 0,0 0 10 16,5 9-19-16,-5-9 12 0,4 9 6 16,-4-9 38-16,4 16-53 0,-4-16 53 15,1 17-43-15,-2-7 41 0,-1 3-40 0,0-3 32 16,-1 2-39-16,1 0 32 0,-2-2-37 0,-1-1 26 15,-1 1-31-15,0-1 34 0,2 0-13 0,4-9 33 16,-10 13-14-16,10-13 9 0,-10 9-8 0,10-9 11 16,-10 6-26-16,10-6 7 0,0 0-24 0,-17-4 7 15,17 4-19-15,-14-11-3 0,6 1-3 0,0-4-5 16,1-3 0-16,-1 0 0 0,3-2 1 0,-1-1 0 16,3 4-4-16,0-1 1 0,2 5 1 15,0-2-3-15,1 3 2 0,0 11-3 0,0-18 0 16,0 18 0-16,4-15-1 0,-4 15 0 0,8-9 0 15,-8 9-3-15,0 0 4 0,21 1 3 0,-12 5 2 16,3 3-2-16,2 2 0 0,0 4-1 0,0 2 1 16,1 5 13-16,-1 0-14 0,-3 4 13 0,-1 4-8 15,-1 1 13-15,-4 1-11 0,-3 3 20 0,-2 0-6 16,-2 4 11-16,-5-3 2 0,-3 3 3 0,-1-2 11 16,-2 1 6-16,-2-3-2 0,-1 0 4 0,-2-2-4 15,1-4-3-15,0 0-1 0,-1-4-5 16,1-2 0-16,3-6 6 0,1-3 16 0,1-1 18 15,1-4-5-15,4-1 26 0,7-8-35 0,-17 9-16 16,17-9-20-16,0 0 17 0,-20-4-32 16,12-2 18-16,0-3-29 0,3-1 18 0,0-4-26 15,2 3 19-15,2-3-24 0,1 0 17 0,1 1-22 16,5-2 21-16,0 1-23 0,3-1 25 0,4 3-22 16,2 0 13-16,2 5-20 0,1 1 24 0,3 0-23 15,0 5 22-15,4 2-19 0,0 2 20 0,2 2-21 16,3 2 20-16,2 2-19 0,-2 2 21 0,0 1-21 15,1 0 21-15,-1 2-21 0,-1 1 22 0,0 0-19 16,-2-1 13-16,1 1 17 0,-3 0-23 0,-4 1-40 16,0-5-16-16,-5 3-30 0,1-3-14 0,-2 1-17 15,-3-2-14-15,-2-2-4 0,0 1-1 0,-1-1 2 16,-1-1 21-16,-8-7-16 0,11 11 30 16,-11-11-8-16,11 10 50 0,-11-10-1 0,6 8 5 15,-6-8 31-15,7 7-16 0,-7-7 32 16,0 0-4-16,8 8 50 0,-8-8 4 0,0 0 24 15,0 0 17-15,6 6 23 0,-6-6 2 0,0 0 10 16,0 0 3-16,0 0-6 0,0 0 1 0,0 0-23 16,7 8 13-16,-7-8-28 0,0 0 1 0,0 0-35 15,0 0 2-15,0 0-25 0,0 0-5 0,0 0-36 16,0 0-30-16,0 0-40 0,0 0-70 0,5-11-88 16,-5 11-38-16,0 0-85 0,0 0-140 15,-1-11-371-15,1 11-499 0</inkml:trace>
  <inkml:trace contextRef="#ctx0" brushRef="#br0" timeOffset="94241.3">18159 6178 902 0,'7'-7'593'0,"-7"7"-151"16,9-14-102-16,-9 14-49 0,6-14-92 0,-6 14-7 16,8-9-26-16,-8 9-13 0,5-9-32 0,-5 9-13 15,0 0-33-15,7-9-15 0,-7 9-11 16,0 0 2-16,10 8-16 0,-5-3 5 0,4 8-7 15,-4 2-5-15,0 5-4 0,2 4 0 0,-1 2-4 16,-1 7-1-16,-1 0-13 0,-3 2 7 0,3 2-10 16,-4-2 6-16,1 1-10 0,-1-6 10 0,0-1-12 15,-1 0 8-15,1-2-19 0,-3-1-8 0,1-2-49 16,2-5-30-16,-2-2-108 0,0-3 25 0,2-2-48 16,-1-3-98-16,1-9-73 0,0 0-320 0,0 0-248 15</inkml:trace>
  <inkml:trace contextRef="#ctx0" brushRef="#br0" timeOffset="94592.3">18303 5913 499 0,'0'-12'611'0,"0"2"-172"0,0 0-93 0,0 10-98 16,-4-18-14-16,4 18-76 0,-1-13-40 0,1 13-27 15,-4-9-18-15,4 9-17 0,0 0-8 0,0 0-11 16,0 0-7-16,-19 5-2 0,15 5-5 0,-1 4-13 15,0 6 1-15,-1 0 25 0,3 4-34 0,0-1 23 16,3-1-34-16,0 3 27 0,0-2-32 0,4 0 29 16,0-2-34-16,1-1 29 0,1-2 5 0,1-6-10 15,3 1-2-15,-1-5 13 0,0 0 3 16,-9-8 4-16,22 7 16 0,-22-7 10 16,24-3-12-16,-11-1 31 0,2-3-7 0,-1-2 35 15,1-4 0-15,-2-4 16 0,1 0-6 0,-2-3 8 16,-3 0 2-16,1-2-9 0,-2 0-2 0,-3 0-20 15,-1 1 6-15,-3 3-33 0,0 2 3 0,-1 1-29 16,-1 4-7-16,-3-2-27 0,0 2-14 0,-1 2-28 16,-6 1-43-16,0 1-30 0,-3 5-44 0,-2 1-58 15,-3 2-41-15,-5 1 20 0,0 5-30 0,0 1-58 16,-3 3-23-16,-1 1-415 0,2 0-290 0</inkml:trace>
  <inkml:trace contextRef="#ctx0" brushRef="#br0" timeOffset="94892.3">18743 6142 53 0,'4'-8'993'0,"1"-1"-302"15,-5 9-149-15,5-16-111 0,-5 16-90 0,4-14-49 16,-4 14-57-16,1-10-43 0,-1 10-41 16,0 0-28-16,4-9-29 0,-4 9-18 15,0 0-17-15,2 10-7 0,-2-10-15 0,2 21-6 16,1-4-7-16,-1 1-5 0,-2 5 27 0,1 2-41 16,-1 1-2-16,0 1-9 0,0 4-25 0,-1-2-23 15,-2 5-52-15,1-4-10 0,-1 3-53 0,-1-6-16 16,0-1-52-16,1-1 7 0,-4-2-66 0,2-3-44 15,-5-5-466-15,2-2-362 0</inkml:trace>
  <inkml:trace contextRef="#ctx0" brushRef="#br0" timeOffset="95260.3">18646 6436 626 0,'-2'-12'645'0,"2"12"-153"0,-2-12-113 0,2 12-73 15,0 0-71-15,-4-10-60 0,4 10-33 0,0 0-23 16,-3-9-23-16,3 9-14 0,0 0-30 0,0 0-8 15,0 0-5-15,3-9-14 0,-3 9-4 0,14-7-13 16,-14 7-20-16,22-7-33 0,-3-1-34 0,1 2-32 16,2-3-10-16,5-2-34 0,4-1-32 0,-2-2-49 15,1 0-30-15,0-1-10 0,1-3 14 0,-3 1 30 16,-1-1-13-16,0 0 96 0,-7 0 102 0,2 1 88 16,-4 2 66-16,-5 0 84 0,-3 2 10 0,0 1 16 15,-2 1 47-15,-4 2-4 0,1 1 25 16,-5 8-39-16,6-14-2 0,-6 14-24 15,4-11-27-15,-4 11-34 0,0 0-36 0,4-10-1 16,-4 10-50-16,0 0-16 0,0 0-9 0,0 0-13 16,0 0-4-16,0 14-10 0,-3-4-2 0,2 2-6 15,-2 5 0-15,2 1-6 0,-4 4 6 0,4 3-3 16,-2 0-5-16,2 0 2 0,0 1 0 0,-1 0-9 16,1 0-10-16,0 2-26 0,-2-3-23 0,2 0-50 15,-2-3-42-15,2 2-93 0,0-5-10 0,-1 0-104 16,-1-6-113-16,-1 2-288 0,0-2-288 0</inkml:trace>
  <inkml:trace contextRef="#ctx0" brushRef="#br0" timeOffset="95726.3">18157 6939 751 0,'0'0'633'16,"-23"4"-170"-16,23-4-98 0,-20 3-70 15,20-3-71-15,-17 3-38 0,17-3-21 0,0 0-18 16,-19 2-18-16,19-2-24 0,0 0-22 0,0 0-16 15,0 0-13-15,0 0-5 0,0 0-5 0,0 0 3 16,32-2 1-16,-5-2-5 0,11 0-5 0,8-1 0 16,3 0 3-16,15-4-2 0,6 2 6 0,1-2 1 15,6-2-2-15,4 1-4 0,3-1-5 0,-3 1-4 16,-1-2-4-16,-4 3 1 0,-3 0-11 0,-8 1-1 16,-5-1-3-16,-14 4 4 0,-4 0-6 0,-5-1 4 15,-9 4 3-15,-3-2 7 0,-7 1 18 16,-2 1 42-16,-16 2 18 0,25-4 32 0,-25 4 11 15,18-2 3-15,-18 2-11 0,0 0-22 16,20-3-22-16,-20 3-24 0,0 0-26 0,0 0-44 16,0 0-50-16,0 0-50 0,0 0-47 0,0 0-34 15,0 0-34-15,0 0-31 0,0 0-88 0,0 0 16 16,-20 0-40-16,20 0-61 0,0 0-37 0,-22 0-367 16,22 0-389-16</inkml:trace>
  <inkml:trace contextRef="#ctx0" brushRef="#br0" timeOffset="96976.3">18829 5518 290 0,'-20'-11'453'16,"0"-1"-126"-16,-1 1-74 0,1-1-46 0,-2 2-54 15,1 0-4-15,0 3-28 0,-2-1 10 16,0 2-38-16,1 1 33 0,4 3-45 0,-1-2 27 15,1 4-61-15,18 0 27 0,-37 2-49 0,17 2 36 16,-2 1-53-16,0 4 39 0,3 1-43 0,-5 5 47 16,2-1-44-16,0 4 39 0,2 2-37 0,-2 0 38 15,4 3-22-15,-2 2 10 0,1 0-1 0,0 2 0 16,0 3 6-16,3 0 2 0,-1 1-2 16,-2 2 4-16,4 1 1 0,-3 0 3 0,1 4-4 15,0-2 13-15,2 2-14 0,0-3 10 0,1 2-14 16,1 0 10-16,1-1 1 0,1 2-3 0,2-2-6 15,1-1-3-15,2-1-14 0,2 3 8 0,-1-2-13 16,2 0 9-16,0 0-12 0,1 1 9 0,4-1-9 16,-1-1 5-16,2-4-9 0,1 2 7 15,1 0-10-15,2-1 10 0,2 0-12 0,0 2 1 16,2-5-3-16,1 1 7 0,1-1 15 0,1-1-21 16,2-1 0-16,0-1 2 0,3-1 2 0,2 0 0 15,-1-1-1-15,3-5 1 0,1 2-3 16,2-4 44-16,-2 1-52 0,5-2 43 0,0-3-47 15,0 0 39-15,3-4-43 0,0 0 44 0,1-2-48 16,3-2 44-16,-5-3-43 0,1 0 44 0,6-2-50 16,-1-1 39-16,3-1-38 0,-1-2 4 0,1-1 2 15,-3 1 4-15,3-4 3 0,-1-1 0 0,0 0 2 16,-2 0 0-16,0-1 0 0,0-2-1 0,-3 0 2 16,1-2 2-16,-3 0-2 0,0-3 6 0,0 2 11 15,-3-3 8-15,0-1 9 16,-3 0-3-16,-1-4 5 0,0 0 5 0,-2-1 11 0,0-1-11 15,-2 0 19-15,-2-3-29 0,-2 2-1 16,-1-2-1-16,0-1-1 0,-4 0 4 0,0 1 4 16,1-2-3-16,-3 1 1 0,-1-1 0 0,0-1 8 15,-4 2 5-15,0 4 19 0,-1 1 17 0,-1 0 4 16,-2 0-21-16,-1 0 11 0,0 0-6 0,0 1 21 16,-3 1-21-16,1-2 14 0,-2 0-41 0,-3 0 13 15,0-5-33-15,-5-1 3 0,1 3-34 0,-5-2 6 16,1 1-39-16,-2-1 10 0,-2 2-33 0,-1 0 20 15,-3 0-29-15,0 3 26 0,-3 0-30 0,-2 1 22 16,-3 4-19-16,-1-2 9 0,-1 3-13 0,0 3 18 16,-4 1-9-16,1 2 14 0,-1 1-7 15,1 2 1-15,-4 4-6 0,1 1-45 0,-1 1-68 16,0 4-119-16,-2 3-10 0,0 0-88 16,0 4-112-16,-2 2-357 0,1-1-471 0</inkml:trace>
  <inkml:trace contextRef="#ctx0" brushRef="#br0" timeOffset="99844.3">5465 7172 226 0,'0'0'323'16,"0"0"-93"-16,0 0-55 0,-3-10-34 0,3 10-19 16,0 0-7-16,0 0-1 0,0 0-22 0,0 0 4 15,-5-9-1-15,5 9 2 0,0 0-1 0,0 0-7 16,0 0 12-16,0 0-39 0,0 0 16 0,0 0-38 16,0 0 19-16,0 0-48 0,0 0-4 0,-8-6 12 15,8 6 29-15,0 0-21 0,0 0 10 16,0 0-29-16,0 0 44 0,0 0-38 0,0 15 49 15,0-15-41-15,3 20 55 0,-1-7-39 0,-2 6 3 16,3 4 13-16,-2 4 7 0,-1 1-4 0,3 7 15 16,-3 3-1-16,0 0-4 0,0 2 10 0,-3 2-13 15,3-2 12-15,-1 1-22 0,-2-4 17 16,2 2-3-16,0-3-5 0,-2-6-7 0,3-1-8 16,-1 0-6-16,1-4-9 0,-3-2-4 0,3-5 1 15,0-3-7-15,0-1-10 0,0-1 5 16,-1-4-1-16,1-9-4 0,0 17-3 0,0-17 1 0,-1 15-2 15,1-15 2-15,0 10-1 0,0-10-4 16,0 0-5-16,0 0-16 0,0 0-12 0,0 0-25 16,0 0-21-16,0 0-29 0,0 0-43 0,0 0-28 15,0 0-6-15,0 0-51 0,0 0-50 0,2-10-88 16,-2 10-30-16,0-10-180 0,0 10-106 0</inkml:trace>
  <inkml:trace contextRef="#ctx0" brushRef="#br0" timeOffset="102096.03">4032 7264 513 0,'0'0'474'0,"0"0"-115"16,9-6-101-16,-9 6-57 0,0 0-36 0,0 0-40 15,0 0-23-15,0 0-16 0,0 0-15 0,0 0-15 16,0 0-8-16,14 3-6 0,-14-3 0 0,0 0 2 16,0 14-3-16,0-14-1 0,-6 17 1 0,1-6-2 15,-3 3-1-15,-2 2 3 0,-4 1-6 0,0 0 0 16,-7 2 0-16,3 1-2 0,-5-1 8 0,0-3 7 16,2-1 3-16,1-4 2 0,0 0 2 0,-2-2 1 15,4-1 1-15,-1-2 7 0,3-3-8 16,3 0 3-16,13-3-15 0,-26-1 2 0,13-3-18 15,13 4 2-15,-22-11-14 0,15 1 7 0,0 0-14 16,3-1 4-16,3-2-10 0,1-1 4 16,3-1-6-16,1 0 4 0,5-1-8 0,1 1-1 15,4 1 1-15,0 2 0 0,4 2 2 0,2 2-1 16,-2 4-1-16,3 2 2 0,0 1-1 0,1 4 2 16,1 1-3-16,0 5 0 0,-4 0 3 0,1 3-1 15,-1 7 1-15,-6 1 2 0,-3 0 4 0,-4 4-3 16,-1 1 4-16,-5 2 10 0,-6 7 9 0,-4 1 5 15,-3 3 7-15,-6-3 13 0,-6 7-7 0,-3-2 10 16,1 0-9-16,-5-4-1 0,0-1-4 16,-2-2-3-16,5-8-4 0,2-1 0 0,-2-3 14 15,1-2 12-15,3-3 4 0,3-6-4 0,4 0 19 16,-1-4-18-16,1-2 7 0,18-4-28 0,-26 1 7 16,12-5-24-16,14 4 8 0,-23-10-26 0,13 2 11 15,2 0-19-15,3-2-4 0,3-1 2 0,-2 0 3 16,5 1-3-16,3-1 6 0,1-3-12 0,3 4 15 15,2-2-18-15,4 5 17 0,3-2-13 0,2 4 13 16,0 3-13-16,4-1 11 0,2 4-10 16,0 2-1-16,1 1 4 0,0 2-4 0,5 2 0 15,-2 0-4-15,2 2 12 0,-9-1-14 0,4 5 9 16,-5-4-8-16,-4 1 10 0,3 2-10 16,-2-2 1-16,-5 1-9 0,2-1 3 0,-4-1-1 15,-1 0-4-15,-1-3-9 0,-3 1-9 0,2 0 2 16,-3-1-10-16,-5-7-1 0,9 14 1 0,-9-14 15 15,10 11-7-15,-10-11 6 0,4 10 5 0,-4-10 13 16,5 10-8-16,-5-10 6 0,0 0-3 0,5 12 13 16,-5-12-14-16,0 0 8 0,6 7-28 0,-6-7-5 15,0 0-52-15,0 0-14 0,2 9-68 0,-2-9 6 16,0 0-83-16,0 0-105 0,0 0-408 0,0 0-305 16</inkml:trace>
  <inkml:trace contextRef="#ctx0" brushRef="#br0" timeOffset="103079.03">5445 7367 87 0,'-2'-10'338'0,"2"10"-97"16,-3-16-50-16,3 16-36 0,-2-15-18 16,2 15-5-16,-3-11-14 0,3 11 23 0,0-11-44 15,0 11 31-15,0 0-32 0,-2-11-12 0,2 11 1 16,0 0-15-16,0 0-11 0,0 0-1 0,0 0 2 16,0 0-1-16,0 0 0 0,-3 13-4 15,2-1 3-15,1 10 7 0,0 4 3 0,0 9 14 16,0 6 19-16,0 2-1 0,0 5 27 0,1 2-14 15,0 14 10-15,2 0-10 0,1 3-20 0,-2 2-5 16,3-1-19-16,-2-2 5 0,1-1-16 0,-2-3 8 16,2-2-13-16,1-11 0 0,-1-1-3 0,0-3 3 15,-2 1-9-15,2-3-4 0,0-2 2 0,0-3-7 16,-1 0 3-16,-1-4-5 0,1-6-3 16,-1 0-8-16,2-3 3 0,-3-3-6 0,2-3-3 15,-1-1-7-15,-2-6 2 0,2 1-2 0,-1-3-1 16,-1-10 0-16,1 17-2 0,-1-17 1 0,2 11-4 15,-2-11-4-15,1 11-12 0,-1-11-32 0,0 0-27 16,0 0-20-16,0 0-30 0,0 0-33 0,0 0-30 16,-1-13-20-16,1 13-20 0,-2-12-51 0,2 12-39 15,0-21-84-15,0 9-295 0,0-2-223 0</inkml:trace>
  <inkml:trace contextRef="#ctx0" brushRef="#br0" timeOffset="106214.03">6742 7368 211 0,'-15'10'455'0,"15"-10"-134"0,-17 8-68 15,17-8-47-15,-19 7-51 0,19-7-33 0,-17 7-11 0,17-7 5 16,-17 6-15-16,17-6 0 0,-15 4 5 0,15-4-2 15,0 0 4-15,-17 2 5 0,17-2-20 0,0 0-9 16,0 0-10-16,-15-1-10 0,15 1-10 0,0 0-6 16,-8-9-4-16,8 9-10 0,-2-10 0 15,2 10 5-15,3-11-17 0,-3 11-9 0,11-16 0 16,-3 5 14-16,2 2-26 0,2 0 5 0,3-1-1 16,0 1-2-16,3 0 0 0,0 2-6 15,-2 3 6-15,0 0-2 0,-16 4-4 0,35 2 1 16,-16 2 4-16,0 1 12 0,0 3-12 0,-2 5-3 15,-2-1 2-15,-1 3-3 0,-2 1 2 0,-4 5 7 16,-5-2-1-16,-1 1 1 0,-5 4 2 0,-3 1 0 16,-5 5 2-16,-3-2 17 0,-1-1-21 0,-3 1 18 15,0-3-16-15,-1-3 17 0,1-1-15 0,4-3 15 16,1-2-4-16,0-3-8 0,4-3 1 16,2-3 6-16,-1 1-3 0,8-8 3 0,-9 11-1 15,9-11-2-15,-6 8-6 0,6-8-16 0,0 0 15 16,0 0-19-16,0 0 13 0,0 0-12 0,0 0 18 15,24-2-16-15,-24 2 13 0,23-4-15 0,-23 4 9 16,32-1-10-16,-13 1 15 0,-1 1-15 0,5 3 19 16,0-1-19-16,0 3 18 0,-2-1-15 0,1 1 16 15,-2 2-18-15,-2 0 16 0,1 1 4 0,-5 0 4 16,0 0-6-16,-4-1-2 0,2 2 0 0,-4 2 1 16,-2-2 21-16,-2-2 11 0,-3 4 32 15,0-1 22-15,-2 0 17 0,-4 4 5 0,-3 0-12 16,-4 2-2-16,-3-3-11 0,-4 5-10 15,-3-2-35-15,-2-1-2 0,-3-3-24 0,-2 2 9 16,-3-2-26-16,-1-2-21 0,-1-2-21 0,-3-1-34 16,2-5-39-16,4 0-37 0,0-5-77 0,-1 1-20 15,4-1-36-15,-5-6-60 0,2 1-40 0,3-3-38 16,6 0-301-16,1 0-246 0</inkml:trace>
  <inkml:trace contextRef="#ctx0" brushRef="#br0" timeOffset="112600.8">6488 4951 122 0,'0'0'459'0,"-12"-10"-163"0,12 10-27 0,-9-13-65 15,9 13-26-15,-7-13-14 0,7 13-5 0,-9-15-20 16,9 15-12-16,-7-16 6 0,7 16-21 0,-4-14 26 16,4 14 19-16,-5-11-10 0,5 11-21 0,-2-9-20 15,2 9-23-15,0 0-15 0,-4-9-18 0,4 9-11 16,0 0-6-16,0 0-3 0,-7 18 5 0,2 1-12 15,2 6-7-15,-1 9-2 0,-1 4-2 16,-1 3-3-16,1 0 1 0,-1 2 0 0,1-1 5 16,1 1-5-16,1-2 7 0,2-2 18 0,-1-3-18 15,2-1 10-15,0-6-17 0,1-4 15 0,0-3-15 16,0-5-2-16,1 0-4 0,0-4 1 0,-2-1 0 16,0-12 1-16,2 17 10 0,-2-17 9 0,2 12 0 15,-2-12 6-15,0 0-17 0,0 0 7 0,14-8-13 16,-9-2 4-16,0-5-6 0,1-3 9 0,-1-6-13 15,1-8-1-15,-1-1-3 0,-2-3 9 0,1-4-10 16,-2-4 0-16,-2-4-2 0,1 2 5 16,-1-1 0-16,0-1-1 0,-1 4 11 15,1 2 17-15,-2 3 15 0,0 12 10 0,2-1 14 16,0 9-4-16,-1 1-13 0,1 4-9 0,-1 1-8 16,1 13-14-16,0-16-7 0,0 16-7 0,0 0 2 15,0 0-2-15,-2 10-2 0,1 7 0 0,-3 8 0 16,3 10-1-16,-2 4-1 0,1 4 4 0,-1 0-3 15,2 4-2-15,-1-4-2 0,2 2 2 0,0-2 1 16,1-2-2-16,0-3 4 0,2-2-8 16,0-8 7-16,-1-2-14 0,2-5 9 0,-2-4-7 15,1-2 7-15,-1-2-2 0,2-3 8 0,-4-10 5 0,7 10 0 16,-7-10-1-16,0 0 1 0,20-4-3 16,-10-7 3-16,3-3 1 0,-1-6-3 0,0-6-8 15,4-7 5-15,-5-2-1 0,3-5 1 0,-2-12-2 16,2-2 2-16,-3-1-1 0,-2-2 1 0,0 0-2 15,-1 13 4-15,-2 1 7 0,-1 3 7 0,1 6 10 16,-1 8 18-16,-2 2-6 0,-1 7 4 0,0 2-13 16,1 4-8-16,-3 11-21 0,1-15 4 15,-1 15-7-15,0 0 5 0,-2 9 2 0,-1 8-5 16,-2 8 4-16,-3 10 5 0,3 6-2 0,-1 4-8 16,-2 11-1-16,-1 0 0 0,3 2 3 15,1-9-5-15,1-3 10 0,0 0-6 0,1-3 2 16,1-3 0-16,0-4-2 0,2-7 5 0,0-3-6 0,2-4 6 15,-2-3-8-15,0-5 14 0,1-1-12 16,-1-13 10-16,0 18 7 0,0-18 24 0,1 10-21 16,-1-10-4-16,0 0-1 0,5-8-3 0,-1-1 0 15,0-8-2-15,-1-4 11 0,-1-7-17 0,2-8 12 16,-4-4-18-16,3-4 13 0,-1-4-3 0,-3-3-11 16,-3-10 13-16,3-1-20 0,-2 12 12 0,1 3-17 15,-1 3 11-15,2 8 13 0,-2 8 8 0,3 3-4 16,-2 6-3-16,0 2-16 0,2 5-7 0,0 12 4 15,-2-14-9-15,2 14 4 0,0 0 13 0,-9 12-5 16,3 5 12-16,-1 4-7 0,1 11 1 0,-2 4-3 16,-1 3 2-16,4 2 1 0,-1 2 0 15,2-1 0-15,0 0-1 0,1-3-11 16,2-1 11-16,0-3-15 0,1-6 15 0,1-3-13 16,0-1 10-16,2-2-8 0,-2-7 0 0,0-1-3 15,1-4 5-15,-1-1 0 0,-1-10 8 0,1 16 15 16,-1-16-1-16,0 0-2 0,0 0 7 0,0 0-11 15,13-12 5-15,-8-4-13 0,0-8 9 0,-1-9-4 16,1-3-2-16,-1-5-2 0,1-7 6 0,-3 0-5 16,0-4-17-16,0-7 5 0,1 7-10 15,-2 4 10-15,1 2 3 0,-2 8 9 0,1 8 23 16,-1 5-20-16,0 5 4 0,1 4-19 0,-1 2-2 16,0 14-8-16,-4-11 9 0,4 11-7 0,-6 8 18 15,1 7-4-15,-3 8 8 0,-1 8-1 0,-1 5 3 16,1 3 1-16,0 2 1 0,0 3 0 0,0-2-1 15,4 2-4-15,-1-2-1 0,2-3-2 0,-1-1-7 16,2-3 7-16,2-6-7 0,1-3 7 0,0-4 4 16,0-3-1-16,0-4-10 0,0-2 7 0,1-2-8 15,-1-1 12-15,0-10 1 0,3 14 12 0,-3-14-14 16,0 0 9-16,0 0-9 0,0 0 8 16,15-18-10-16,-10 0 7 0,2-7-3 15,2-9-3-15,-2-6 0 0,0-3 5 0,-1-4-8 0,2-11-2 16,-2 0-9-16,-1 11 10 0,-1 0-3 15,-1 4 7-15,-1 3-1 0,2 13 21 0,-4 1-16 16,2 5 5-16,0 8-16 0,-2 1 1 0,0 12-5 16,0 0 6-16,0 0-2 0,-14 8 14 0,5 13-11 15,-5 8 5-15,0 9-2 0,-4 9 4 0,1 6 0 16,-2-1 1-16,2 0-4 0,2 1-3 0,4-12-6 16,-1-2-3-16,4-1-2 0,1-8 2 0,2-5-3 15,1-2 1-15,1-5-4 0,-1-2 11 0,3-3-7 16,1-13 2-16,-2 16 5 0,2-16 4 0,0 0 0 15,0 0 7-15,10-11-4 0,-3-6-3 0,0-4-1 16,2-11-3-16,1-7-1 0,-1-4 0 0,1-12-1 16,0-1 2-16,-1-4-2 0,0 0-3 15,0 1 6-15,0 2-6 0,-4 11 0 0,2 4 12 16,-2 7 17-16,-2 9 11 0,0 4-8 0,0 4-13 16,-1 3-13-16,-2 15-6 0,0-14 1 15,0 14 1-15,0 0 2 0,-8 14 2 0,1 6 7 16,-3 9 3-16,-2 6 6 0,1 4-4 0,-1 2 2 15,-3 10-2-15,5-8-1 0,-1-3-4 0,3-2-3 16,2-3-6-16,1-4 1 0,1-6-2 16,2-3 0-16,-1-6 2 0,2-4 1 0,-3 1 4 15,4-13 8-15,0 11-2 0,0-11-5 0,0 0 6 0,9-7-8 16,-4-6 3-16,2-7 0 0,0-8 3 16,2-5-1-16,0-2-2 0,-1-4 0 0,-2 0-1 15,3-4 4-15,-2-1-2 0,-1 3 0 0,-1 3 1 16,0 6 23-16,0 8-1 0,-1 1-13 0,-1 7-7 15,-2 4-14-15,-1 12-2 0,1-14 6 0,-1 14 0 16,0 0-2-16,-5 17 2 0,-1 7 5 0,-4 10-5 16,-1 7-12-16,-1 13-27 0,-1 9-53 0,0 2-47 15,-1 3-62-15,2 3-48 0,1 2-1 0,2 1-49 16,-1 0-106-16,0-1-391 0,-1-2-349 0</inkml:trace>
  <inkml:trace contextRef="#ctx0" brushRef="#br0" timeOffset="113900.8">3729 9015 233 0,'0'0'436'0,"0"0"-70"0,0 0-127 0,-17-3 0 0,17 3-88 16,0 0 17-16,-12-5-26 0,12 5-17 15,0 0-14-15,-11-8-13 0,11 8-7 0,-7-10-14 16,7 10-4-16,-7-14-14 0,7 14-10 0,-1-17-9 15,1 8-10-15,5-5-2 0,1 1-6 0,3-4-11 16,3 1 4-16,2-1 6 0,0 3 32 0,3-1-41 16,-1 5 31-16,2 2-42 0,-2 1 34 0,0 5-33 15,-16 2 29-15,30 5-32 0,-15 5 8 0,0 3 18 16,-4 7-7-16,-1 1-9 0,-4 4 2 0,-5 5-3 16,-2-1 6-16,-1 9 10 0,-6-2 3 0,-2 3 10 15,-2-3 6-15,-2-1 4 16,0-2 3-16,-2-2 17 0,0-2-21 0,2-3 12 0,1-7-13 15,4-2 11-15,-3 0-9 0,5-6 12 16,1-1-3-16,0-1-1 0,6-9-12 0,-10 12 1 16,10-12-15-16,-5 10 0 0,5-10-12 0,0 0 4 15,-4 12-14-15,4-12 7 0,0 0-11 0,17 8 3 16,-17-8-6-16,23 6 9 0,-8-2-10 0,3 0 9 16,4 2-4-16,0 1 6 0,1-1 1 0,-1 1 1 15,-1 2-3-15,0 0-1 0,-2 0-3 0,0 2 2 16,-3 0-9-16,0 3 8 0,-3 1-4 0,-2 0 3 15,-3-1 8-15,-3 2 53 0,-2 0 40 0,-2 1-10 16,-3 1 50-16,-2 1-22 0,-3 1 28 0,-3-2-30 16,0 3 14-16,-2-4-34 0,-7 2 10 15,1-4-112-15,0-3 154 0,-3 1-106 0,-1-3 10 16,-1-4-31-16,-2-1 12 0,1-2-35 0,-3-6-12 16,3-1-64-16,-7-4-11 0,3-8-76 0,0-1-29 15,1-6-21-15,4-2-49 0,5-1-67 0,4-1-41 16,5-5-15-16,5 6-45 0,4-3-84 15,8-2-275-15,1-1-319 0</inkml:trace>
  <inkml:trace contextRef="#ctx0" brushRef="#br0" timeOffset="114535.8">5498 8567 732 0,'0'0'464'0,"6"-9"-121"15,-6 9-14-15,0 0-71 0,5-8 1 0,-5 8-54 16,0 0-26-16,0 0-51 0,0 0-9 0,5-8-36 16,-5 8 3-16,0 0-25 0,0 0 3 0,3 18-24 15,-3-4 10-15,1 3 16 0,1 9 6 0,-1 3-1 16,0 8 12-16,3 6-2 0,0 3 9 0,-2 4 5 15,2 13 3-15,-3 1 0 0,3 1 7 0,-1-1-19 16,-1 1-8-16,1 2 0 0,1-2-1 0,-2 0-7 16,3-3-1-16,-1 2-4 0,0-3-6 15,1 1-3-15,-1-4-5 0,-1-8-10 0,-1-3-1 16,2 2 34-16,-3 0-40 0,3-1-4 0,-4-3-24 0,1 0 16 16,-1-4-21-16,2-1 2 0,-1-2 0 15,-1-7 13-15,0-3 5 0,0 0-35 0,0-3-18 16,0-4-28-16,0-3-57 0,0-3-32 0,1-3-28 15,-1 0-47-15,0-12-64 0,0 12-40 0,0-12-108 16,0 0-43-16,0 0-384 0,0 0-463 0</inkml:trace>
  <inkml:trace contextRef="#ctx0" brushRef="#br0" timeOffset="115551.79">6996 8901 342 0,'5'-12'479'16,"1"-2"-83"-16,-2 3-102 0,-2 0-18 0,-2 11-69 15,5-16 41-15,-5 16-50 0,4-12 8 0,-4 12-58 16,3-10-1-16,-3 10-39 0,0 0-4 0,2-13-36 15,-2 13 0-15,0 0-25 0,0 0 16 0,0 0-10 16,8 14-3-16,-2 5-20 0,-2 7-5 0,1 10-2 16,1 3-3-16,-3 6-3 0,3 1-4 15,-1 2 15-15,-2 10-19 0,1-8 14 0,-2-1 0 16,0 0-9-16,-1-3-11 0,-1-1 15 0,0-3-11 16,2-5 8-16,-1-2-17 0,-1-6 16 15,1-3-15-15,-1-7 12 0,0-1-13 0,0-4 15 0,2 0-12 16,-2-14 27-16,0 19 23 0,0-19 26 15,0 10-19-15,0-10-9 0,0 0-8 0,0 0-5 16,-6-14-11-16,3-1-2 0,-1-8-5 0,-1-3 5 16,-2-9-6-16,1-5-8 0,-2-3 1 0,-2-14-8 15,-2-1-3-15,3-2 0 0,0-3-2 0,-1 2 2 16,1 2 7-16,3 3-7 0,-1 13 5 0,1 3-3 16,2 4 8-16,1 4-2 0,0 7 0 0,0 2 1 15,-1 7 1-15,3 3 0 0,0-1-1 0,-2 6 1 16,3 8-1-16,-1-17 2 0,1 17-5 0,-4-15 0 15,4 15 0-15,0 0-1 0,-5-10-8 0,5 10 7 16,0 0-2-16,-13 12 4 0,3 1-6 0,-3 4 8 16,-1 9-6-16,-4 3 7 0,3 5-4 15,-4 1 13-15,-3 7-2 0,2 2 10 16,3-8 10-16,0 0 4 0,2-1-3 0,1-1 0 16,1-3-1-16,4-2-10 0,0-5 0 0,2-2-6 15,0-3-4-15,5-4 5 0,-1-3 12 0,2 1 15 16,1-13 1-16,4 16 7 0,-4-16-2 0,15 10-6 15,-15-10-6-15,36 0-7 0,-3-5-6 0,5-2 11 16,6-4-23-16,11-2 15 0,1-1-14 0,4-2 7 16,-2 1-15-16,-1 1 19 0,0 0-25 15,-11 5 20-15,-3 0-19 0,1 1 15 0,-5 1-20 0,-1 1 19 16,-9 4-22-16,-3 1 19 0,-4 1-18 0,-5-1 18 16,-17 1-19-16,30 1 22 0,-30-1-10 15,21 3 23-15,-21-3-25 0,18 7 5 0,-18-7-2 16,8 10 1-16,-8-10-6 0,1 14-20 0,-1-14-32 15,-8 17-43-15,-2-7-38 0,-1 4-47 0,-2 0-70 16,-4-1-34-16,2 2-54 0,-3-1-119 0,0-1-470 16,-1 1-586-16</inkml:trace>
  <inkml:trace contextRef="#ctx0" brushRef="#br0" timeOffset="117168.79">3860 10597 126 0,'8'-12'547'0,"-8"12"-163"16,7-10-74-16,-7 10-70 0,6-8-50 0,-6 8-33 16,0 0-29-16,5-9-33 0,-5 9-6 15,0 0-8-15,0 0 3 0,12 10 35 0,-8 5-53 16,1 4-8-16,0 6-7 0,0 9 27 0,0 5-41 15,-1 1 20-15,0 3-36 0,-2 4 37 0,-2-1 0 16,0 0-30-16,-2 0 25 0,-2 0-29 0,0-3 22 16,-1-2-27-16,1-3 16 0,-2-2-16 15,1-4 29-15,-3-7-20 0,4-3 5 0,2-6 2 16,-2 0 16-16,1-3 28 0,2-4 34 0,1-9-3 16,-4 10 5-16,4-10-60 0,0 0-29 0,-8-17-1 15,6 1-15-15,-2-9 1 0,2-10-12 0,0-5-3 16,2-3-14-16,0-7 2 0,0-13-9 0,3-5 4 15,-2 2 1-15,0-2 3 0,3 0 3 0,-1 4 1 16,-1 14 15-16,-2 4-13 0,3 5 17 0,-2 4-10 16,0 11 20-16,-1 8-10 0,0 0 2 0,-2 5-3 15,2 13 9-15,-7-11-13 0,7 11 10 16,-16 7-12-16,4 5 0 0,-7 8 2 0,0 5 0 0,0 5-1 16,-3 2 0-16,-4 11 1 15,3-1 8-15,-1 4 4 0,0-2 15 0,2 2 2 16,5-9 0-16,0-2 3 0,1 0 8 0,2-2-2 15,2-1-2-15,1-3-6 0,3-7-4 0,2-2-1 16,2-5 7-16,0 0 8 0,2-3 0 0,2-12 14 16,1 17-3-16,-1-17 16 0,12 12-13 0,0-8-9 15,6-3-8-15,9-3-1 0,5-3-7 0,5-3-11 16,2-1-3-16,4-5-4 0,9 0-1 0,-3-1-2 16,5 0-3-16,-3 0-2 0,-9 3-2 0,3-1-1 15,-2 2-5-15,1 2-7 0,-2 0-24 0,-4 2-32 16,-2 0-34-16,-5 5-49 0,-3 1-19 15,-2 1-54-15,-7 0 4 0,0 2-46 0,-4 2 9 16,1 1-53-16,-6 0-65 0,-10-5-413 0,11 11-320 16</inkml:trace>
  <inkml:trace contextRef="#ctx0" brushRef="#br0" timeOffset="119304.2">6935 10340 499 0,'0'0'488'0,"0"0"-129"16,0 0-44-16,-10 4-103 0,10-4 3 0,0 0-81 15,0 0 9-15,0 0-62 0,0 0 26 0,0 0-65 16,0 0 26-16,0 0-33 0,17-8 31 0,-2 4-46 16,7-2 40-16,1 1-45 0,8-2 32 0,2-1-42 15,1 2 34-15,-1-2-11 0,3 2-6 0,-4-2-6 16,0 4-14-16,-4-3-14 0,-3 4-31 0,-2-3-32 15,-5 5-49-15,-4-1-42 0,-14 2-24 0,22-4-24 16,-22 4 28-16,0 0 17 0,0 0 27 16,0 0 32-16,0 0 17 0,-15 13 28 0,0-10 33 15,-7 5 32-15,-1-3 29 0,-1 1 28 0,-2 0 10 16,-2 1 7-16,3-1 9 0,-1-1 2 16,3 1 1-16,0-1-4 0,1 0 12 0,1 1-24 15,5-2 13-15,2 1-47 0,0 1 21 0,1-1-27 16,2 3 22-16,2-1-41 0,0 2 4 0,0 2-2 15,1 2-3-15,2-1 3 0,-1 3-4 0,2 4-1 16,0 1 2-16,0 0 1 0,0 2-1 0,1 0-11 16,-1-1 10-16,1 2 1 0,-1-4-8 0,1-1 8 15,1-2 0-15,0-1-5 0,0-2 2 0,3-2-1 16,0-11 0-16,-3 16 35 0,3-16-34 0,0 11 44 16,0-11-37-16,0 0 31 0,7 7-14 0,-7-7-27 15,15-7-6-15,-3-1 50 0,6-2-49 0,0-3-9 16,5-2 58-16,1-1-38 0,0 0 32 15,2 1-29-15,1 1 42 0,-1 2-28 16,-2 3 23-16,0 0-34 0,-2 4 22 0,2 0-32 16,-5 3 25-16,2 4-29 0,-2-1 20 0,1 4-25 15,-2 1 20-15,0 3-24 0,-1 1 41 0,-4 4-11 16,-2 0 34-16,-2-1-2 0,-4 2 23 0,-2 3 0 16,-3-2 16-16,-3 7 9 0,-3-2 4 0,-6 4-3 15,-3 1-10-15,-5-1-17 0,-3-1-10 0,-3 0-10 16,-5-1-9-16,-8 4-16 0,-4-4-3 0,-3-2-18 15,5-7-31-15,0 0-36 0,-4-3-62 0,0-3-82 16,-3-1-62-16,2-4-133 0,-5-6-94 16,3-1-328-16,-10-7-379 0</inkml:trace>
  <inkml:trace contextRef="#ctx0" brushRef="#br0" timeOffset="119804.2">5640 10150 167 0,'0'0'583'0,"0"0"-157"16,-9-9-127-16,9 9-52 0,0 0-83 0,0 0-2 16,-8 6-64-16,7 5 6 0,1 7-22 0,1 9 55 15,0 12-24-15,2 4 8 0,-1 7-38 0,2 16 21 16,2 1-9-16,0 7 26 0,-1 1-21 0,4 2 15 16,-3 4-2-16,2-1-12 0,-1 0-12 0,0-1-18 15,1-4-4-15,-2-6-16 0,1-1-6 0,0-7-12 16,0-5 0-16,-1-10-15 0,-1-5 5 0,0-3-12 15,-1-1-25-15,-3-10-22 0,4-3-28 0,-3-3-45 16,0-3-21-16,-2-5-34 0,2-4-38 16,-2-9-102-16,-2 12-119 0,2-12-331 0,0 0-276 15</inkml:trace>
  <inkml:trace contextRef="#ctx0" brushRef="#br0" timeOffset="122641.2">3130 13079 490 0,'0'0'406'15,"4"-15"-64"-15,-4 15-107 0,0-14-31 0,0 14-37 16,3-11-28-16,-3 11-22 0,1-10-19 15,-1 10-14-15,0 0-18 0,1-12-3 0,-1 12-9 16,0 0-18-16,0 0 3 0,0 0 2 0,0 0 1 16,9 10 9-16,-3 5 8 0,1 7-2 0,-2 3-2 15,3 7-8-15,-3 3-7 0,0 1 5 0,0 4 10 16,-1 0-35-16,-3 2 23 0,1-1-34 0,-2 1 1 16,-2 1-3-16,1-3-6 0,-2 0-7 0,2-3-14 15,-4-2-19-15,4-7-35 0,0-2-25 0,1-6-57 16,-2-3-25-16,1-3-83 0,1-14-21 15,-1 14-290-15,1-14-102 0</inkml:trace>
  <inkml:trace contextRef="#ctx0" brushRef="#br0" timeOffset="122972.2">3446 13071 377 0,'0'0'618'0,"16"-6"-164"0,-16 6-125 0,0 0-70 15,0 0-61-15,6 10-49 0,-12-2-33 0,-6 7-29 16,-3 2-20-16,-6 1-16 0,-2 4-12 16,-1-2-2-16,1 1-7 0,-4-1-2 0,4-2-7 15,0 2-5-15,0-3-21 0,6-5 15 0,2 2 2 16,1-3-2-16,2-3-5 0,4-1 2 0,0-1 0 16,8-6 4-16,-12 10-7 0,12-10-1 0,-8 7 2 15,8-7 33-15,0 0-33 0,0 11 27 0,0-11-35 16,12 13 13-16,-1-4-18 0,4 2 39 0,0 0-31 15,4 4 28-15,3 2-34 0,2 0 3 0,3 0-1 16,-2 2 1-16,0-1 1 0,3 0-1 0,-1 0-1 16,-1 0-2-16,1 0-16 0,-2-2-44 0,2 0-25 15,-3 2-59-15,-1-3-33 0,-3-1-84 0,-3-4-120 16,-2 1-158-16,-3-4-45 16</inkml:trace>
  <inkml:trace contextRef="#ctx0" brushRef="#br0" timeOffset="123155.2">3623 13726 969 0,'0'0'1088'0,"0"0"-263"0,0 0-208 15,0 0-127-15,0 0-100 0,0 0-85 0,-3 8-76 16,3-8-46-16,0 0-38 0,0 0-29 0,0 0-21 16,0 0-21-16,0 0-22 0,0 0-43 0,0 0-73 15,0 0-72-15,0 0-63 0,0 0-43 16,0 0-32-16,0 0-94 0,0 0 20 0,0 0-40 15,0 0 25-15,0 0-35 0,0 0-431 0,0 0-403 16</inkml:trace>
  <inkml:trace contextRef="#ctx0" brushRef="#br0" timeOffset="123788.2">3199 12998 245 0,'0'0'477'0,"0"0"-120"0,-10-7-93 0,10 7-28 16,0 0-49-16,-10-8-29 0,10 8-30 16,0 0-24-16,0 0-19 0,0 0-17 0,0 0-5 15,0 0-5-15,-9 13-7 0,10 0-4 0,2 11 5 16,0 5-12-16,-1 7 5 0,3 5 0 0,0 0 25 15,-2 1-44-15,1 3 55 0,1 0-42 0,-1-1-5 16,-1-3-4-16,1-1-5 0,0-2-5 0,1-5-1 16,-1-4-3-16,-1-4-2 0,-1-4-4 0,-2-3-1 15,1-4 3-15,2-3 1 0,-2-1 26 0,-1-10 29 16,3 15 15-16,-3-15-14 0,0 0-11 0,0 0-13 16,10-10-8-16,-2-9-7 15,-1-3-6-15,4-11 13 0,0-3-23 0,-1-5-1 0,5-12-2 16,1-1-2-16,2 2-1 0,0 3 3 15,1 1-2-15,-1 15-2 0,-1 2 0 0,-2 4-2 16,2 5 13-16,-3 6-20 0,0 6 1 0,-3 4 4 16,-11 6 4-16,28 3 3 0,-10 6 3 0,-2 5 2 15,3 4 0-15,-2 6-3 0,0 2-1 0,1 5 1 16,-5 0-2-16,1 3 6 0,0 1-9 0,-4-1-2 16,3 1-1-16,-5 2-2 0,0-1 0 0,-2-1-2 15,0-1-4-15,-2-1-5 0,-1-7-13 0,-2-1-34 16,-1-1-64-16,-1-3-53 0,-1-3-11 0,-1-1-50 15,-2-5-22-15,-1-4-69 0,-3 0-100 0,9-8-169 16,-19 1-129-16</inkml:trace>
  <inkml:trace contextRef="#ctx0" brushRef="#br0" timeOffset="124172.2">3189 13192 598 0,'-10'-15'487'0,"1"3"-89"0,1 1-103 16,1 2-47-16,2 1-44 0,-2 1-34 0,7 7-31 15,-8-13-34-15,8 13-22 0,-6-9-15 0,6 9-9 16,0 0-11-16,0 0-20 0,0 0 2 0,-5 18 6 16,9 1-2-16,0 6-2 0,-1 10-5 0,3 1 20 15,-1 4-24-15,-1 1 19 0,-2 3-30 0,1-2-3 16,0 1 0-16,0-2 1 0,0-1 1 16,-1-2-2-16,2-3-9 0,-3-8 1 0,2-2-2 15,-2-6 6-15,-1-3-3 0,2-1 2 0,-1-5-1 16,0-1 14-16,-1-9 20 0,4 14 1 0,-4-14-9 15,0 0-4-15,9-11-3 0,-3-2-2 0,3-16-2 16,0-3-8-16,4-7 11 0,1-11-12 0,1-4-4 16,-1-1 3-16,4 3 2 0,-1 2-10 0,3 3 28 15,-2 14-13-15,0 3-4 0,-3 5-3 16,2 3-4-16,-3 7 2 0,0 7 1 16,0 3 0-16,-14 5-1 0,26 2 3 0,-11 5 2 0,1 4-1 15,0 3 0-15,2 5 0 0,-2 4-3 0,0 1 0 16,-3 3-1-16,-3 2 12 0,2 2-18 15,-5 3-1-15,0 0-22 0,-3 0-53 0,-2 3-98 16,1-2-22-16,-1-7-83 0,-2 2-96 0,0-4-401 16,-5-2-302-16</inkml:trace>
  <inkml:trace contextRef="#ctx0" brushRef="#br0" timeOffset="124322.2">3765 13617 627 0,'0'0'962'0,"22"-5"-221"16,-22 5-164-16,17-4-162 0,-17 4-101 0,0 0-45 15,17-4-73-15,-17 4-24 0,0 0-51 16,0 0-22-16,0 0-57 0,0 0-55 16,0 0-70-16,15 3-92 0,-15-3-122 0,0 0-43 15,-6 9-118-15,6-9-465 0,-9 9-577 0</inkml:trace>
  <inkml:trace contextRef="#ctx0" brushRef="#br0" timeOffset="126490.2">9584 12762 251 0,'0'0'614'0,"-19"2"-112"15,19-2-140-15,-21 0-24 0,21 0-57 0,-21-2-10 16,21 2-46-16,-20-1 6 0,20 1-10 0,-17-3 0 16,17 3-12-16,0 0-28 0,-19 0-20 0,19 0-34 15,0 0-10-15,0 0-38 0,-17-2-7 0,17 2-26 16,0 0-1-16,0 0-13 0,10-5-1 0,-10 5-15 16,33-8 4-16,-6 2-17 0,6-1 3 0,6-2-20 15,3-1-9-15,-1 0-26 0,4 1-29 0,-4 1-25 16,0 3-30-16,-1-3-37 0,-1 3-44 0,-3 3-53 15,-8 0 5-15,-1 4-42 0,-9-1-26 0,-1 1-12 16,-17-2 41-16,16 10 38 0,-16-10 3 16,2 19 84-16,-11-1 71 0,-3 0 84 0,-8 6 62 15,-2 1 43-15,-6 2 40 0,-7 7-29 16,-4 1 39-16,0 2-47 0,-2-3 38 0,-1 1-35 16,2 2 39-16,1-3-11 0,6-4 2 0,5-5-3 15,4 0-15-15,2-1-19 0,4-2-13 0,4-5-14 16,3 0-12-16,2-5-4 0,2 1-1 0,3-4 7 15,4-9 13-15,0 16 10 0,0-16 10 0,10 9 2 16,-10-9-9-16,24 3-14 0,-4-6-9 0,6-3-11 16,8-4-7-16,0-2-7 0,4-2-12 0,-1-3-16 15,8-5-40-15,-3-2-58 0,-9 4-44 0,-1-2-5 16,-2-3-17-16,-2-1-45 0,-4-2-44 16,-4-2-38-16,-3-4 20 0,-5 1-276 0,-3-2-60 15</inkml:trace>
  <inkml:trace contextRef="#ctx0" brushRef="#br0" timeOffset="126690.2">9945 12650 178 0,'-12'-14'538'0,"0"4"-149"16,2 1-63-16,-1 0-38 0,2 2-82 0,9 7 16 16,-15-10-77-16,15 10 19 0,-12-9-78 0,12 9 15 15,0 0-59-15,-7-6 32 0,7 6-31 0,0 0 20 16,0 0-24-16,11 14 28 0,0-4-35 0,2 1 31 16,6 4-11-16,4 1 20 0,-1 6-25 0,3-2 22 15,0 3-23-15,-1 2-5 0,0 0 0 0,-1 1-3 16,-3 3-1-16,-3 0-1 0,-2 1-2 15,-3 0 1-15,-4 1 4 0,-5-5-2 0,-4 3-5 16,-4 6-5-16,-6-1-4 0,-2 1-8 0,-6 0-6 16,-9 6-75-16,-4 0-57 0,-2-1-114 0,-5-2-148 15,-7-4-490-15,0 0-489 0</inkml:trace>
  <inkml:trace contextRef="#ctx0" brushRef="#br0" timeOffset="128541.2">24521 7793 176 0,'-20'-3'281'0,"-5"-1"-108"0,1 1-31 0,-1-2-43 16,-1 3-16-16,-2 0-24 0,2-2-4 0,-2 0-17 15,1 0-5-15,-1 0-9 0,1 1 17 0,-1-1 9 16,1 3 8-16,-1-2 17 0,1 1 15 0,3 0-6 16,-3 1 0-16,1 1 21 0,2 0 2 0,-1-1 14 15,4 1-51-15,1 0 76 0,1 0-52 0,19 0 50 16,-31 1-50-16,31-1 36 0,-26 0-46 16,26 0 21-16,-19 1-53 0,19-1 26 0,0 0-45 15,-22 2 21-15,22-2-38 0,0 0 22 16,0 0-23-16,0 0 39 0,0 0-10 0,0 0 16 15,16 5-15-15,4-5 12 0,10 0-21 0,12-3 12 16,4-1-25-16,5 1 15 0,14-2-14 0,2-2 13 16,2 1-10-16,1-1 12 0,-2-1-13 0,-2 1 10 15,1-1-19-15,-3 1 5 0,-14 3-11 0,-5-2-2 16,-3 3-3-16,-8-2-2 0,-6 4-1 16,-6-3-2-16,-5 3 2 0,-17 1-1 0,0 0 0 0,0 0 1 15,0 0-1-15,0 0 9 0,-22 14-11 0,-11-6 10 16,-7 1-12-16,-6 1 10 15,-15 3-11-15,-4-1 6 0,-6 1-8 0,-1-2 14 16,0 3-9-16,0-3 6 0,3 0-1 0,-1-1 0 16,4 1 2-16,6-2 7 0,14-1 5 0,2-1 8 15,5-2 3-15,6 1 3 0,7-2-5 0,7 0-2 16,1-2-8-16,18-2-2 0,-25 5-5 0,25-5-6 16,0 0 5-16,-13 3-1 0,13-3-1 0,0 0 1 15,32-3 1-15,-4 1 3 0,13-3-3 0,6 0 4 16,18-1-5-16,3-3 2 0,4 2 5 0,3-2 10 15,-1 0 4-15,2-2 2 0,-5 3-2 0,0-1 2 16,-3 3-8-16,-6-1 3 16,-12 0-13-16,-8 5-4 0,-2-3-12 0,-11 4 2 15,-5-3-4-15,-4 1 0 0,-5 2-3 0,-15 1 1 16,0 0-1-16,0 0 3 0,0 0-2 0,0 0 4 16,-18 7 0-16,-6-5 2 0,-12 4-7 0,-2-2 7 15,-6 2 0-15,0 1 15 0,-4-3-19 0,2 3 0 16,-2-1 4-16,2 0 4 0,2-1 2 0,3-1 5 15,4 0 44-15,10 0-41 0,4-2 1 0,4-1-1 16,1 2-8-16,18-3 1 0,-24 4 0 0,24-4-2 16,0 0 0-16,0 0-1 0,0 0 1 15,0 0 4-15,14-6 4 0,11 3-8 0,11-4 12 16,4 1-12-16,4-1 1 0,4-2-2 16,0 1-1-16,1 0 0 0,-3 0 7 0,-1 2-12 15,-7 0-4-15,-2 1-19 0,-11 1-13 0,-2 0-19 16,-7 2-31-16,-16 2-12 0,18-4-77 0,-18 4-35 15,0 0-68-15,0 0-16 0,-31-5-74 0,3 4-62 16,-9-2-325-16,-8-1-281 0</inkml:trace>
  <inkml:trace contextRef="#ctx0" brushRef="#br0" timeOffset="128875.2">23905 7536 612 0,'11'-10'462'0,"2"0"-103"15,1-3-108-15,0 3-53 0,-1 2-30 0,-2-2-25 16,1 2-16-16,-3 2-3 0,-9 6-10 0,17-11-18 16,-17 11-16-16,11-8-9 0,-11 8-6 0,0 0 2 15,0 0 1-15,0 0 0 0,11 7-12 16,-11-7-9-16,-11 18-10 0,2-3-8 0,-3 2-3 16,-1-1 1-16,-3 4-14 0,-3-1 21 0,1 2-27 15,4-5 20-15,1 0-25 0,-1 1 18 0,1-2-24 16,3-1 25-16,2 0-20 0,2-1 11 0,2 0-7 15,0 0 28-15,3-1 11 0,4 2 9 0,0 3 2 16,5 1-2-16,4 1 3 0,3 5-4 16,5-2-9-16,1 1-7 0,3-1-11 0,3 1 3 15,0-1-14-15,0-1 3 0,1 2-8 0,-4-2 5 16,5 0-12-16,-1-1-8 0,-3 1-61 0,2-3-45 16,-4 0-107-16,-4-1-21 0,-1-4-113 15,-8-4-82-15,2-1-320 0,-12-8-279 0</inkml:trace>
  <inkml:trace contextRef="#ctx0" brushRef="#br0" timeOffset="129224.2">24131 7707 395 0,'-4'-10'675'0,"3"0"-228"15,-3 0-120-15,2 1-61 0,-2-1-56 0,0 2-51 16,0 0-22-16,4 8-35 0,-11-14-14 0,11 14-10 15,-8-11-17-15,8 11-9 0,-10-7-7 0,10 7-15 16,0 0-10-16,-21-2 2 0,21 2-6 0,-25 9-2 16,9 1 22-16,-3 3-35 0,-4 4 25 0,1 2-23 15,-2 1 22-15,1 1-12 0,1 3 6 0,-1 0-1 16,3-2-4-16,-1 1-2 0,6-1-7 16,2-4-25-16,2-1 32 0,2 1-25 0,2-3 19 0,5 1-14 15,-2-4 31-15,4 1-23 0,4-2 29 16,2 3-18-16,2-3 27 0,5 3-17 15,2-3 12-15,4 1-23 0,0-2 17 0,4-3-21 16,3 1 18-16,-1-2-25 0,1 0 12 0,1 0-13 16,1-1 16-16,-1 0-19 0,0 2 11 0,-3-4-17 15,0 3 9-15,-3-2-59 0,-5 1-19 0,0-1-68 16,-16-4 10-16,22 7-44 0,-22-7-57 0,12 8-55 16,-12-8-102-16,0 0-177 0,0 0-95 0</inkml:trace>
  <inkml:trace contextRef="#ctx0" brushRef="#br0" timeOffset="130459.2">18454 7127 507 0,'-17'4'535'0,"-1"-1"-93"0,18-3-135 0,-27 5-42 16,27-5-99-16,-20 3 2 0,20-3-72 0,-17 1 15 15,17-1-53-15,0 0 11 0,-16 4-53 0,16-4 36 16,0 0-46-16,0 0 38 0,20-6-11 0,2 0 7 15,11-2-14-15,7-2 6 0,12-5-2 0,11 2-6 16,2-2-5-16,9-2-5 0,4 0-32 16,3 1 34-16,-3-2-33 0,1 1 28 0,-2-1-45 15,-4 4 47-15,-5-1-36 0,-7 4 42 0,-15 1-52 16,-3 4 20-16,-8-2-64 0,-8 3 8 16,-4 3-13-16,-23 2-6 0,23-3-5 0,-23 3-33 15,0 0-10-15,0 0 2 0,-18 13-2 0,-6-5 24 16,-10 3 8-16,-5 2 20 0,-2 1 17 0,-14 1 15 15,0 0 20-15,1 1 0 0,2-1 50 0,11-3 7 16,1 1 27-16,6-3-11 0,4-1-5 0,10-2-13 16,-2 0 3-16,10-1-19 0,12-6 8 0,-12 9-18 15,12-9-13-15,0 0-46 0,11 10-59 0,-11-10-68 16,33 1-230-16,-7-2 175 0</inkml:trace>
  <inkml:trace contextRef="#ctx0" brushRef="#br0" timeOffset="151301.12">3587 5652 415 0,'-18'2'426'0,"0"3"-123"15,0-3-62-15,2 2-59 0,0-2-52 16,16-2 9-16,-25 4-26 0,25-4 27 0,-22 4-60 16,22-4 53-16,-15 3-67 0,15-3 64 0,0 0-67 15,-18 4 43-15,18-4-54 0,0 0 38 0,0 0-55 16,-14 3 32-16,14-3-48 0,0 0 35 0,0 0-38 15,0 0 37-15,12 2-37 0,-12-2 31 0,27 0-30 16,-4-1 25-16,5 0-40 0,3 0 25 0,6-2-16 16,4 0 24-16,3 1-29 0,6 0 28 0,-1-2-27 15,3 1 24-15,15-2-24 0,1 2 23 0,6-4-29 16,4 4 19-16,4-4-19 0,5 1 23 16,3-1-24-16,1 2 19 0,3-3-5 0,2 1-9 15,4 0 0-15,1 1 5 0,1 0-2 0,-1 0-1 16,1-1-2-16,-2 2 0 0,0 0 1 0,-1 0 0 15,-1 2-1-15,0-2-11 0,1 2 16 0,-2 2 4 16,-1-2 1-16,-2 1 3 0,-2 0-3 0,-4 2-1 16,-2-1-11-16,-5 1 9 0,-4 0-2 0,-3 0 5 15,-3 0-3-15,-4 0 2 0,-13 0-4 0,-3-1 5 16,-1 1 4-16,-5-1 9 0,-2-1 5 0,-3 1-3 16,-8 0 14-16,-4 0 15 0,0 0 2 15,-5 1 7-15,-3-2 10 0,-3-1 17 0,-17 3 8 16,30-3 21-16,-30 3-12 0,25-2-6 15,-25 2-9-15,21-6-15 0,-21 6-6 0,17-3-1 16,-17 3 4-16,12-4 26 0,-12 4-32 0,0 0 19 16,14-4-37-16,-14 4 22 0,0 0-39 0,0 0 19 15,13-4-34-15,-13 4 20 0,0 0-30 0,0 0 17 16,0 0-33-16,0 0 34 0,15-3-49 0,-15 3 25 16,0 0-44-16,0 0 16 0,0 0-38 0,0 0-10 15,0 0-3-15,0 0-6 0,0 0-4 0,15-3-26 16,-15 3 17-16,0 0-45 0,0 0 23 0,0 0-63 15,0 0-32-15,0 0-25 0,0 0-34 0,0 0-7 16,0 0-50-16,0 0-58 0,0 0-482 0,0 0-465 16</inkml:trace>
  <inkml:trace contextRef="#ctx0" brushRef="#br0" timeOffset="152902.12">7801 4737 204 0,'0'0'274'0,"0"0"-82"0,0 0-18 0,0 0-29 15,0 0-8-15,0 0-9 0,0 0-21 0,0 0 8 16,0 0-21-16,0 0-6 0,0 0-1 0,0 0-2 15,0 0-1-15,0 0-15 0,0 0 10 0,0 0-19 16,0 0 19-16,0 0-30 0,0 0 24 0,0 0-42 16,0 0 38-16,-4-9-6 0,4 9-20 0,0 0-2 15,0 0 6-15,0 0-54 0,0 0 53 0,0 0-45 16,0 0 40-16,0 0-3 0,0 0-43 0,0 0 49 16,0 0-8-16,0 0-3 0,0 0-4 0,0 0-3 15,0 0-5-15,0 0-1 0,0 0-1 0,0 0 0 16,0 0-1-16,0 0 0 15,0 0-6-15,0 0 6 0,0 0 7 0,0 0-11 16,0 0 4-16,0 0 6 0,0 0 0 0,0 0 0 16,0 0-4-16,0 0 3 0,0 0-2 0,0 0-4 15,0 0-1-15,0 0-3 0,0 0-1 0,0 0 3 16,0 0-1-16,0 0-2 0,0 0 2 0,0 0 2 16,0 0-9-16,0 0 0 0,0 0 6 0,0 0-2 15,0 0-1-15,0 0-2 0,0 0 1 0,0 0-4 16,0 0 1-16,0 0-1 0,0 0-5 0,0 0 1 15,0 0 5-15,0 0-2 0,0 0-1 0,0 0 2 16,0 0-3-16,0 0-9 0,0 0 5 0,0 0 5 16,0 0 1-16,0 0-2 0,0 0 0 15,0 0 0-15,0 0 0 0,0 0 1 0,0 0-3 16,0 0-2-16,0 0-1 0,0 0 6 0,0 0-1 16,0 0-1-16,0 0-2 0,0 0 1 0,0 0-18 15,0 0-39-15,0 0-35 0,0 0-34 0,0 0-60 16,0 0-59-16,0 0-114 0,4-8-35 0,-4 8-182 15,0 0-102-15</inkml:trace>
  <inkml:trace contextRef="#ctx0" brushRef="#br0" timeOffset="154570.12">27074 5309 274 0,'-8'-13'343'0,"-1"-4"-64"15,-1 1-29-15,1-2-3 0,0-1-43 0,-1 0 14 16,1-3-56-16,1 2 59 0,1-2-29 0,0 3 57 15,1-2-30-15,1 5 20 0,1 3-7 0,1-1 1 16,-1 4-11-16,2 1-46 0,2 9-21 0,-5-14-47 16,5 14-4-16,0 0 8 0,0 0 84 0,-4 11-27 15,4 4-12-15,3 10-22 0,-2 4-17 16,5 9-24-16,2 2-17 0,2 2-36 0,4 13 1 16,3-1-5-16,3 1 25 0,5 0-15 0,4 0-9 15,3 0-6-15,1-2-4 0,4-3-6 0,3-5-3 16,2-2-5-16,-1-3 8 0,-1-3-13 0,-2-8-22 15,-6-6-49-15,0-3-64 0,-2-4-36 0,-4-3-74 16,-4-4-49-16,0-5-42 0,-5-2-37 0,-17-2-16 16,28-6-26-16,-16-3 2 0,-7-5-33 0,3-5-338 15,-3-5-300-15</inkml:trace>
  <inkml:trace contextRef="#ctx0" brushRef="#br0" timeOffset="154753.12">27580 5146 333 0,'0'-19'513'15,"0"4"-85"-15,0 3-127 0,0 0-10 0,0 12-97 16,-3-16 17-16,3 16-59 0,0 0 42 0,-12-6-17 16,2 11 41-16,-5 8-1 0,-5 4-21 0,-5 7-34 15,-2 3-30-15,-9 9-24 0,-5 3-25 0,0 2 29 16,0 2-56-16,-3 2 26 0,0 0-68 0,-2 3-54 16,1-2-91-16,-2 1-67 0,2 1-71 0,-1-2-65 15,1 0-39-15,3-7-60 0,1 1-275 16,4-1-234-16</inkml:trace>
  <inkml:trace contextRef="#ctx0" brushRef="#br0" timeOffset="159809.12">4143 8352 270 0,'7'14'740'0,"-7"-14"-245"0,0 0-170 15,2 10-146-15,-2-10-189 0,0 0-158 16,0 0-68-16,-4 14-235 0,4-14 93 0</inkml:trace>
  <inkml:trace contextRef="#ctx0" brushRef="#br0" timeOffset="160769.1">7721 8201 146 0,'0'0'814'0,"0"14"-279"0,0-14-208 16,0 0-207-16,0 12-284 0,0-12-354 0,0 0 4 15</inkml:trace>
  <inkml:trace contextRef="#ctx0" brushRef="#br0" timeOffset="163056.62">23834 7890 270 0,'0'0'455'0,"-17"-4"-110"0,17 4-47 0,-17-4-110 16,17 4 61-16,-18-4-49 0,18 4 27 0,0 0-51 0,-19-3 43 15,19 3-78-15,0 0 58 0,-17-3-60 16,17 3 42-16,0 0-27 0,0 0-20 0,-15-2-18 16,15 2-21-16,0 0-9 0,0 0-12 15,0 0-13-15,0 0-9 0,0 0-3 0,0 0-5 16,0 0-3-16,22 4-6 0,-2-3-1 0,8 0-13 15,9 0 10-15,4-1-6 0,6 1-1 0,6-2-6 16,1 1 0-16,13-1-3 0,1-1-1 0,0-1-1 16,-1-1-2-16,-2 2-8 0,-10-1 9 0,7 1-3 15,-9 0-1-15,-5 0-3 0,1-1 3 16,-7 1-2-16,-5 1 0 0,-5-2-3 0,-6 2-1 0,-6 0-9 16,-20 1 14-16,30-2 12 0,-30 2-2 15,18-1-7-15,-18 1 6 0,0 0-11 0,0 0-3 16,0 0-6-16,0 0-26 0,-22-5-19 15,1 5-32-15,-4-1-45 0,-6 1-40 0,-1-1-79 16,-6 1 22-16,-1 0-41 0,1 0-51 0,4 0-4 16,2-2-19-16,1 2-1 0,4-1-262 0,-1 0-136 15</inkml:trace>
  <inkml:trace contextRef="#ctx0" brushRef="#br0" timeOffset="163440.62">24108 7601 556 0,'0'0'382'0,"-4"-16"-75"16,4 16-89-16,-2-15-22 0,2 15-56 0,0-13 14 15,0 13-48-15,0-14 36 0,0 14-58 0,0-10 42 16,0 10-69-16,3-8 27 0,-3 8-8 0,0 0-64 16,0 0 50-16,0-10-52 0,0 10 59 0,0 0-39 15,0 0 57-15,-5 10 0 0,-1-3-8 0,-3 4-8 16,-4 6-3-16,-6 2-12 0,-3 3 2 0,-1 3-9 15,-4 0 46-15,-1 0-59 0,-1 1 46 16,1 0-10-16,-2 1-8 0,5-4-57 0,1 0 51 16,3 0-61-16,3-4 59 0,5-4-56 15,3 2 59-15,4-5-53 0,2 1 57 0,1-5-48 16,6 2 62-16,1 0-55 0,5 3 41 0,5-3-42 16,1 1 43-16,6-1-47 0,3-1 42 0,5 1-47 15,2-1 29-15,1-1-34 0,1 1-3 0,0 0 1 16,2 0-2-16,-2 1 1 0,-1-2-2 0,0 0 0 15,-6-2-4-15,-2 2-2 0,-1-1-23 0,-4 1-39 16,-1-2-62-16,-4-1-68 0,0 0-25 0,-5-1-35 16,2 2-63-16,-11-6-31 0,15 8-91 0,-15-8-257 15,0 0-227-15</inkml:trace>
  <inkml:trace contextRef="#ctx0" brushRef="#br0" timeOffset="163807.62">24237 7702 631 0,'-4'-20'405'0,"-1"0"-48"0,3 5-91 16,-3 0-53-16,0 0-37 0,2 5-28 0,-1-1-65 15,0 1 46-15,4 10-63 0,-6-14 54 16,6 14-39-16,-9-10-50 0,9 10 39 0,-12-4-56 16,12 4 43-16,-15 3-11 0,1 2-1 15,-3 4-23-15,-2-1 3 0,0 4-13 0,-4 3 9 16,-1 1-3-16,-1 0-5 0,1 0-4 0,1 0 51 0,1 1-57 15,4-3 45-15,2-1-46 0,-1 1 47 16,3 0-50-16,0 0 48 0,2 0-50 0,5-3 60 16,-1 0-57-16,6-1 58 0,2-10-56 0,0 18 51 15,0-18-46-15,6 18 51 0,4-9-52 0,3 1 55 16,2 3-55-16,3-4 52 0,4 1-72 0,5 3 67 16,1-2-57-16,1 0 50 0,-1 1-65 15,3-1 61-15,-3 0-61 0,1 1 3 0,-3-1 2 16,3 1-4-16,-8-2-12 0,1 0-18 0,-3 1-41 15,-1 1-45-15,-1-1 8 0,-2 0-29 16,-3 2-52-16,-2-3-28 0,-1 2-75 0,-3-2 43 16,-1-1-46-16,1 0-199 0,0-1 18 0</inkml:trace>
  <inkml:trace contextRef="#ctx0" brushRef="#br0" timeOffset="163974.62">24392 8135 644 0,'0'0'724'0,"0"0"-157"15,0 0-100-15,-4-9-108 0,4 9-79 0,0 0-30 16,-9-5-14-16,9 5 17 0,0 0-41 0,-10-6-14 16,10 6-38-16,0 0-51 0,0 0-11 0,-9-7-15 15,9 7-36-15,0 0-27 0,0 0-114 0,0 0-77 16,-5-7-158-16,5 7-127 0,0 0-44 0,0 0-420 16,0 0-571-16</inkml:trace>
  <inkml:trace contextRef="#ctx0" brushRef="#br0" timeOffset="167692.09">13480 12225 627 0,'-9'-15'744'0,"0"1"-150"0,0 3-81 0,0-1-119 15,-2 4-69-15,3 0-47 0,0 2-35 0,8 6-25 16,-16-8-15-16,16 8 16 0,0 0-19 16,-21 9 32-16,15 5-9 0,1 5-15 0,2 8-13 0,2 9-30 15,-1 7-28-15,2 3-52 0,2 7 8 0,-1 11-40 16,2 3 30-16,-1 2-58 0,1-1 15 15,1 3-28-15,-2-7-57 0,2 0-73 0,-2-14-97 16,1-3-78-16,1-4-75 0,0-4-56 0,1-3-120 16,3-4-23-16,0-10-452 0,3-6-751 0</inkml:trace>
  <inkml:trace contextRef="#ctx0" brushRef="#br0" timeOffset="167875.08">13898 12391 601 0,'8'-20'834'0,"-3"5"-205"0,-1 2-115 0,-4 13-149 16,2-13-73-16,-2 13-59 0,0 0-49 0,0 0-31 16,0 0-12-16,-4 9-12 0,2 3-21 15,-1 4-23-15,1 7-17 0,-3 2 32 0,3 2-47 16,1 2-33-16,-1 6-13 0,0 1-68 0,1-1-86 16,1-5-77-16,-1 0-34 0,2-1-77 0,0-2-40 15,1 1-32-15,-2-8-397 0,2 3-355 16</inkml:trace>
  <inkml:trace contextRef="#ctx0" brushRef="#br0" timeOffset="168042.08">13871 12762 416 0,'-9'-11'778'0,"-4"-1"-218"0,1-2-35 0,-2 3-148 16,1 2-48-16,1-1-95 0,1 1 14 16,1 2-59-16,1 0 22 0,9 7-55 0,-12-11-2 15,12 11-29-15,-9-7-45 0,9 7 6 0,0 0-40 16,12-12 8-16,2 6-57 0,7 0-17 0,4-2-116 15,9 0-79-15,5-2-54 0,4-2-41 16,11-1-79-16,1-2 14 0,0-4-466 0,0 3-423 16</inkml:trace>
  <inkml:trace contextRef="#ctx0" brushRef="#br0" timeOffset="168359.08">14481 12257 695 0,'-7'-14'537'0,"-2"1"-117"0,-4-1-101 0,4 3-65 0,1 2-44 16,2 2-46-16,0-1-34 0,6 8-12 15,-8-10-24-15,8 10-15 0,0 0-18 0,0-11 1 16,0 11-4-16,0 0-10 0,18 0-10 0,-7 5-11 16,7 2-27-16,-1 2 22 0,2 3-20 15,3 5 11-15,-1 2-22 0,-3 0 30 0,-2 4-24 16,-6-3 30-16,-3 3 10 0,-1 0 3 0,-6 2 17 16,-4 3 20-16,-3 3 27 0,-5 2 52 0,-2-2-35 15,-4 1 38-15,0-2-5 0,-4-1-6 0,2 2-6 16,-1-4-19-16,2-2-2 0,1-1 6 15,3-1-39-15,4-6 2 0,1-1-43 0,4-4 19 0,2-4-34 16,4-8 18-16,0 14-33 0,0-14 19 16,12 7-35-16,-12-7 22 0,28-1-47 0,-4-5-36 15,8-2-42-15,4-2-59 0,3-4-1 0,3-1-98 16,6-4-15-16,2 1-81 0,-9 4-54 0,1-3-32 16,-5 2-43-16,3 1-308 0,-4 0-334 15</inkml:trace>
  <inkml:trace contextRef="#ctx0" brushRef="#br0" timeOffset="168542.08">15098 12512 138 0,'0'0'811'0,"0"0"-201"16,0 0-149-16,0 0-97 0,0 0-84 0,-17 3-68 15,17-3-35-15,0 0-20 0,0 0-22 0,0 0-19 16,-9 6-12-16,9-6-16 0,0 0-19 16,14 2-13-16,-14-2-11 0,23 0 30 0,-7-2-59 15,7-2 33-15,2 1-81 0,1-4-39 0,6 0-52 16,0-1-28-16,-2-1-31 0,-5 2-59 0,0-1-43 15,-2 1-34-15,-1 0-56 0,-3-2-263 16,-1 1-167-16</inkml:trace>
  <inkml:trace contextRef="#ctx0" brushRef="#br0" timeOffset="168709.09">15345 12302 539 0,'-30'-1'596'0,"30"1"-138"0,-29 0-110 0,15 4-67 15,-2 1-46-15,2 2-43 0,-2 6-14 0,3-1 11 16,0 4 7-16,0 3 3 0,2 1-5 15,-2 5-19-15,5-1 3 0,1 5-64 0,1-6 8 16,0 9-41-16,1 0-28 0,4-3 11 16,1-2-77-16,0 3-57 0,0-2-78 0,0 0-66 15,4-2-49-15,1 0-111 0,0-1-48 0,0-6-428 16,3-3-442-16</inkml:trace>
  <inkml:trace contextRef="#ctx0" brushRef="#br0" timeOffset="169145.09">15991 12330 510 0,'-13'-9'728'0,"-5"0"-159"0,1 1-118 0,-2 0-79 16,0 2-86-16,3-1-40 0,0 3-41 16,3-2-27-16,13 6-16 0,-20-6-22 0,20 6-21 15,0 0-25-15,-12-5-18 0,12 5-14 0,0 0-12 16,0 0-12-16,23 4-8 0,-6 0-7 0,4 2-1 15,4 1-8-15,-2 2-4 0,5 1-7 0,-1 2-7 16,-4-1-5-16,-4 1 0 0,-2 1 0 0,-2 1 0 16,-4 1-1-16,-2 1 7 0,-5-1 5 0,0 0 39 15,-4-1-44-15,-1 2 49 0,-6 0-31 0,0 3 47 16,-4-1-9-16,0 0 3 0,1-2-14 16,-1 2-2-16,1-2-7 0,4-3-2 0,2-2-2 15,4-11-5-15,1 17-5 0,2-8-4 0,5 1-7 16,3 0-2-16,6-1-4 0,2 1 2 15,4-2-2-15,-1 1-15 0,1 1 18 0,5-1-17 16,-5 1 17-16,0-1-10 0,-5 1 10 0,1-1-16 16,-4-1 19-16,-2 1-10 0,-4 0 24 0,-1-2 5 15,-3 3 13-15,0-1 36 0,-4 1-6 0,-1-10 32 16,-7 21-21-16,-1-6 25 0,-2 0-12 0,-7 0-11 16,-1 2-21-16,-5 1-13 0,-1-2-35 0,6-3 18 15,-9-1-26-15,0 1-60 0,5-4-74 0,1-2-81 16,4-3-83-16,17-4-85 0,-24 0-79 15,24 0-155-15,-18-11-419 0,17 0-773 0</inkml:trace>
  <inkml:trace contextRef="#ctx0" brushRef="#br0" timeOffset="169309.08">16556 12657 654 0,'0'0'914'15,"22"-7"-270"-15,-22 7-140 0,21-9-140 0,-9 1-82 16,2 4-114-16,-1-2 9 0,1 0-84 0,-2-2 26 15,4 3-102-15,0-3 14 0,2-1-122 0,2-1-21 16,1 0-114-16,1 0-130 0,5-4-57 0,-1 2-407 16,0-3-383-16</inkml:trace>
  <inkml:trace contextRef="#ctx0" brushRef="#br0" timeOffset="169492.09">17066 12330 894 0,'0'0'767'0,"0"0"-169"15,0 0-134-15,-23 3-118 0,23-3-68 0,-15 10-52 16,4-2-11-16,0 3-49 0,-1 3 5 0,0 1-33 16,3 2-2-16,-2 4-21 0,4-2-27 0,-2 4-21 15,2 2-17-15,1 0 27 0,1 5-85 0,1-1-53 16,-1-2-136-16,3 6-58 16,-1-6-106-16,2 1-142 0,-3-5-2 0,4 2-350 15,0-6-450-15</inkml:trace>
  <inkml:trace contextRef="#ctx0" brushRef="#br0" timeOffset="170126.08">17799 12155 361 0,'0'0'490'16,"0"0"-60"-16,2-12-67 0,-2 12-41 0,0 0-22 15,0 0-22-15,0 0-48 0,0 0-6 16,17 5-5-16,-17-5-17 0,6 18-16 0,-3-3-15 0,1 2-20 16,-4 7-12-16,1 2-16 0,0 5-17 15,-2 5-4-15,-3 0-32 0,0 2 1 16,-1-1-8-16,-1 1-20 0,1-2-4 0,0-3-4 16,-2-1-12-16,3-6-8 0,-1-2-7 0,0-3-17 15,3-3 9-15,-1-5-35 0,2-1 17 0,1-12-44 16,-1 14 37-16,1-14-60 0,0 0 50 0,0 0-52 15,0 0 43-15,6-13 15 0,-3-3-52 0,2-7 56 16,-3-4-49-16,1-11 16 0,-2-3 13 0,0-4 8 16,-1-5 9-16,-2-10-2 0,-1 9 12 0,3 2 8 15,-2 1 57-15,-3 7-49 0,2 4 61 0,-1 4-43 16,0 8 59-16,-1 4-54 0,0 3 46 16,0 4-43-16,-1 6 31 0,6 8-26 0,-13-9 35 15,13 9-35-15,0 0 34 0,-26 6-30 16,17 4 9-16,-1 6 11 0,-1 3 11 0,-1 8 13 15,-1 1-11-15,2 2 25 0,2 3-10 0,0-1 18 16,0 1-30-16,4-2 22 0,1-5-37 0,0 0 14 16,4-1-36-16,1-1-7 0,2-1-8 0,3-3 0 15,2 0-2-15,6-5-2 0,0-2-25 0,5-1-28 16,4-5-29-16,2-2-38 0,7-4-44 0,7-3-103 16,5-4-48-16,3-3-44 0,12-3-22 0,2-2-33 15,2-1-53-15,-2-3 55 0,1 1-371 0,-2 0-294 16</inkml:trace>
  <inkml:trace contextRef="#ctx0" brushRef="#br0" timeOffset="170293.09">18537 12342 538 0,'-13'9'784'0,"2"-3"-141"0,-2 1-107 0,-4 0-139 16,4-2-86-16,1 2-65 0,0-1-46 0,12-6-38 16,-13 8-30-16,13-8-20 0,0 0-13 0,-6 8 13 15,6-8-47-15,0 0-14 0,20 3-17 0,-20-3-16 16,35 2-48-16,-8-5-55 0,1 1-77 15,8-3-69-15,1-2-49 0,0 3-89 0,1-3-52 16,-5-2-422-16,1 2-430 0</inkml:trace>
  <inkml:trace contextRef="#ctx0" brushRef="#br0" timeOffset="170477.09">18752 12167 826 0,'0'0'724'0,"-25"-5"-168"0,25 5-108 0,-20 0-129 16,20 0-94-16,-19 9-95 0,7 0-25 0,1 1 0 15,2 7 17-15,-3-1 16 0,6 3 1 0,-2 3-17 16,3 1-22-16,1 4-18 0,-1 0-18 16,3 7-11-16,2-4-11 0,0 0 10 0,0 1-76 15,0 4 7-15,6 0-118 0,-6-6-67 0,0-2-42 16,0-1-75-16,1 1-54 0,2-5-41 16,-2-5-368-16,4-3-314 0</inkml:trace>
  <inkml:trace contextRef="#ctx0" brushRef="#br0" timeOffset="170694.08">19221 12176 794 0,'0'0'568'0,"1"-16"-127"0,-1 16-120 16,2-17-39-16,-2 17-86 0,4-16-32 0,-1 6-55 15,4 1-5-15,2 1-36 0,1-2 11 0,7-1-15 16,2 0-10-16,3 3-16 0,2 2-4 15,8-2-7-15,1 2-7 0,-1 1-38 0,-4 1-22 16,0 2-73-16,-1 0 29 0,-1 1-45 0,-7 1-1 16,0 3-16-16,-19-3-46 0,27 4-15 0,-27-4-24 15,14 7-48-15,-14-7-244 0,0 0-2 0</inkml:trace>
  <inkml:trace contextRef="#ctx0" brushRef="#br0" timeOffset="171110.08">19207 12157 617 0,'0'0'425'16,"-9"9"-65"-16,9-9-135 0,-8 15-12 0,6-5-77 15,-1 0 8-15,2 3-64 0,-2-1 20 0,2 2-60 16,1 0 41-16,0 0-56 0,1 5 41 16,2-1-52-16,-2 3 38 0,2 0-50 0,-1-2 34 15,0-2-42-15,2 1 37 0,-3-1-49 0,0 1 44 16,2-2-4-16,-3-1-3 0,0-2-4 0,-3-1-2 15,3-2-2-15,-1 0-4 0,1-10-1 0,-1 17-10 16,1-17 13-16,-2 11 0 0,2-11 0 0,0 0-1 16,0 0-3-16,3 11-2 0,-3-11-1 0,0 0 1 15,0 0-15-15,23-4 14 0,-23 4-44 0,23-6 50 16,-23 6-36-16,25-6 43 0,-9 4-36 16,3 0 31-16,-4 0 8 0,4 0 2 15,-19 2-2-15,35 2 30 0,-17 0 21 0,-1 0 17 16,0 2 6-16,-1 0 6 0,2 1-9 0,-4 1 7 15,-2 2 9-15,-1-1 6 0,-2 2 43 0,0-3-40 16,-4 3 35-16,-1 0-37 0,-4-9 28 0,2 17-29 16,-2-17-2-16,-5 22-36 0,-1-11 1 0,-4 1-33 15,-2 2 5-15,-2-1-23 0,-4-1-10 0,1-1-21 16,-3 0-46-16,1-1-81 0,-2-1-95 0,3-1-84 16,2-2-150-16,-5-3-550 0,21-3-748 0</inkml:trace>
  <inkml:trace contextRef="#ctx0" brushRef="#br0" timeOffset="171444.08">20702 12587 1263 0,'0'0'1085'0,"-4"10"-217"15,4-10-219-15,0 0-145 0,-4 10-266 0,4-10-189 16,0 0-95-16,0 0-161 0,-2 9-77 0,2-9-39 16,0 0-58-16,0 0-40 0,0 0-457 0,0 0-492 15</inkml:trace>
  <inkml:trace contextRef="#ctx0" brushRef="#br0" timeOffset="171577.08">21426 12596 875 0,'15'2'1020'0,"-15"-2"-230"0,26 4-205 0,-26-4-192 16,20 4-201-16,-20-4-203 0,16 2-169 0,-16-2-110 15,18 0-109-15,-18 0-54 0,28-6-298 16,-9 0-274-16</inkml:trace>
  <inkml:trace contextRef="#ctx0" brushRef="#br0" timeOffset="171728.08">22411 12601 630 0,'15'5'950'0,"2"-3"-278"15,-4 2-142-15,-13-4-210 0,20 3-176 0,-20-3-184 16,19 1-96-16,-19-1-119 0,21-1-84 0,-11-5-397 16,3 3-258-16</inkml:trace>
  <inkml:trace contextRef="#ctx0" brushRef="#br0" timeOffset="171877.09">23118 12573 737 0,'13'4'747'0,"-13"-4"-206"0,19 5-111 0,-19-5-143 16,16 3-164-16,-16-3-127 0,0 0-119 0,21 0-108 15,-21 0-175-15,17-2-202 0,-4-1-139 0</inkml:trace>
  <inkml:trace contextRef="#ctx0" brushRef="#br0" timeOffset="172010.09">23558 12555 406 0,'0'0'681'0,"16"3"-179"0,-16-3-135 16,0 0-82-16,21 2-100 0,-21-2-101 0,17-2-99 15,-17 2-88-15,22-1-70 0,-22 1-123 0,25-5-260 16,-8 3-65-16</inkml:trace>
  <inkml:trace contextRef="#ctx0" brushRef="#br0" timeOffset="172128.08">23943 12512 8 0,'0'0'685'0,"0"0"-290"0,21-4-119 0,-21 4-187 15,11-3-207-15,-11 3-277 0,17-9 201 0</inkml:trace>
  <inkml:trace contextRef="#ctx0" brushRef="#br0" timeOffset="172496.09">24323 12231 610 0,'11'-8'784'0,"-11"8"-220"0,0 0-130 15,0 0-97-15,0 0-94 0,0 0-38 0,0 0-52 16,0 0-22-16,-1 14-34 0,0-3-9 15,-3 6-17-15,3 0 9 0,-2 6-8 0,2 2 0 0,-2 1-13 16,3-1-4-16,0 1-12 0,0 0-8 16,0 1-5-16,3-2-7 0,-3-2-10 0,1-4 1 15,-1 0 0-15,0-5-6 0,0-1 0 0,1-3 1 16,-1-10 0-16,2 17 12 0,-2-17-3 0,0 0-2 16,0 0-2-16,0 0-6 0,0 0 1 15,0 0-2-15,10-18-2 0,-1-2 0 0,1-10 6 16,4-4-8-16,7-9 5 0,2-7 12 0,3-3-2 15,5 1 35-15,4-1-12 0,2 6 32 0,3 5 57 16,0 9-15-16,1 5 7 0,-6 10-9 0,1 5-19 16,-2 5-15-16,-3 8-15 0,5 7-11 0,-2 5-8 15,-2 8 13-15,-2 5-29 0,3 10 9 0,-4 4-14 16,-4 0 7-16,-7-2-36 0,-6 1-42 16,0 2-66-16,-6 0-66 0,-6 1-101 0,-5-1-115 15,-5 3-189-15,-7 5-580 0,-11-4-909 0</inkml:trace>
  <inkml:trace contextRef="#ctx0" brushRef="#br0" timeOffset="174596.21">25841 12061 290 0,'0'0'740'15,"0"0"-215"-15,-22-3-143 0,22 3-71 0,-14 3-57 16,14-3-63-16,0 0-29 0,-20 1-8 0,20-1-22 15,0 0-17-15,0 0-6 0,0 0-20 0,-13 3-12 16,13-3-12-16,0 0-16 0,25 8-10 0,-3-5-21 16,7-2-46-16,9 2-47 0,1-2-52 0,5 0-34 15,-1-1-11-15,0 1-8 0,-4 2-41 16,0 2-34-16,-11-1-38 0,-4 2 11 0,-3 0-269 16,-10 2-60-16</inkml:trace>
  <inkml:trace contextRef="#ctx0" brushRef="#br0" timeOffset="174962.22">26147 12215 917 0,'-30'18'209'0,"-3"1"47"0,-3 1-85 0,-10 4 28 15,5-3-19-15,7-1-8 0,0-1-4 0,5-3 5 16,2 1-17-16,7-6-39 0,3-1-6 0,3 1 25 16,4-2 5-16,3 0-6 0,7-9-12 0,-2 11-21 15,2-11-19-15,10 8-17 0,4-6-15 0,8 0-10 16,6-3-22-16,11-2-34 0,3-1-38 16,1-4-39-16,3-1-39 0,-2-2-19 0,-1 1 15 15,-3-2-26-15,-4-2-9 0,-4-1-9 0,-6-2-44 16,-4-1 9-16,-5-4 28 0,-4 0 23 15,-6-2 44-15,-3-2 38 0,-4-4 29 0,-4-5 25 0,-3-3 43 16,-4 2 59-16,0 1 37 0,-4 0 53 16,0 2-45-16,0 2 56 0,0 1-55 0,2 5 65 15,3 7-38-15,1 0 36 0,2 4-12 0,2 4-8 16,0 2-43-16,5 8-18 0,-6-13-28 0,6 13-2 16,0 0-28-16,0 0 0 0,0 0-14 15,20 5 7-15,-7 7-13 0,5 2 6 0,1 8-11 16,4 2 11-16,3 2-6 0,-1 1 7 0,1 2 0 15,2 7 0-15,-4-4-3 0,-1-3-2 0,-4 4-4 16,-2-1-1-16,-2 1-7 0,-7-1-2 0,-4 1-2 16,-5-7 2-16,-6 6-9 0,-7-4-7 0,-2 2-44 15,-7-1-119-15,-6-3-52 0,-6 7-127 0,-6-4-132 16,-3-2-369-16,-2-3-436 0</inkml:trace>
  <inkml:trace contextRef="#ctx0" brushRef="#br0" timeOffset="177813.07">27831 12130 46 0,'1'-18'621'0,"2"1"-216"0,-2-5-82 0,3 6-77 16,-3 2 2-16,1 3-81 0,0 1 16 0,-2 10-53 15,3-17 21-15,-3 17-59 0,2-13 11 0,-2 13-42 16,0 0 23-16,4-10-50 0,-4 10 1 0,0 0-7 15,14 13-1-15,-9-1-2 0,2 7-11 16,-1 2-2-16,0 4 2 0,1 5-3 0,-2 1-1 16,-4 0-3-16,3 2-1 0,-1 2 6 0,-3-5-6 15,0-1-5-15,0-2 10 0,-3 0-5 0,2-4 1 16,-2 0-1-16,3-7-3 0,-1-2 6 0,0-2 44 16,-2 0 38-16,3-12 23 0,-2 12-23 0,2-12-16 15,0 0-15-15,0 0-4 0,-12-16 3 0,10 0-2 16,0-7 12-16,-1-3-20 0,1-11 9 15,4-2-19-15,1-4 21 0,1 1 14 0,5 0-1 16,-1 1-9-16,2 2-4 0,4 4-16 16,0 3 5-16,4 2-19 0,-1 2 5 0,3 6-20 15,3 1 7-15,0 4-13 0,-1 9 13 0,0 0-18 16,1 6 4-16,-3 2-5 0,4 3 3 0,-1 5-8 16,-1 3 6-16,0 4 0 0,-2 4-1 15,-2 2 5-15,-4 3-4 0,-2 2-5 0,-5-1 1 0,-1 0-9 16,-2 3 6-16,-3-1-10 0,-2 1-40 15,-1-2-15-15,0 0-109 0,-1-2-75 0,-1 1-43 0,2-5-11 16,-2-2-49-16,1-3-20 0,2-5-74 0,1-10-212 16,0 11-190-16</inkml:trace>
  <inkml:trace contextRef="#ctx0" brushRef="#br0" timeOffset="178030.08">28651 11817 365 0,'13'-19'559'16,"-6"3"-153"-16,-1 2-72 0,-3 4-60 0,-3 10-40 15,4-16-37-15,-4 16-26 0,0-12-28 0,0 12-34 16,0 0-12-16,0 0-18 0,0 0-14 0,-13 3-12 16,6 10-10-16,-1 6 11 0,0 2-23 15,1 9-11-15,-1 5-8 0,-1 4 0 0,4 1-1 16,0 2 0-16,2 2-6 0,1 0 4 16,3 0-5-16,2-1 4 0,3-3-10 0,3-1-24 15,2-3-26-15,2-2-32 0,6-5-20 0,-1-4-18 16,4-3-35-16,2-5-14 0,-2-8-75 0,2-3-46 15,3-5-18-15,0-5-198 0,8-7 22 0</inkml:trace>
  <inkml:trace contextRef="#ctx0" brushRef="#br0" timeOffset="178413.07">29131 11842 513 0,'-2'-19'510'0,"1"2"-88"16,-2 1-99-16,1 3-53 0,1 2-56 0,-4 1-29 15,5 10-36-15,-4-14-39 0,4 14-24 0,0 0-16 16,0 0-16-16,0 0-5 0,-9 13-13 15,9-1 18-15,1 6-31 0,0 5 25 0,3 4-38 16,1 5-1-16,-2 3-7 0,2 3 3 0,-3-1 5 16,1 2-6-16,-3-1-5 0,0-1 5 0,-1-2-1 15,-1-1-1-15,0-5 0 0,-1-4-2 0,-2-2 3 16,3-5 3-16,0-2-6 0,0-4-5 16,2-12 4-16,-1 17-8 0,1-17-4 0,0 0-1 15,0 0 7-15,0 0-1 0,12-20 3 0,-4-2-9 16,4-6 9-16,3-6 2 0,-1-4 15 0,9-6 20 15,0-2 26-15,0 4 32 0,-3 8 4 0,2 2-7 16,0 3-3-16,-2 3-12 0,3 1-5 0,-1 3-5 16,-3 4-5-16,-1 4-8 0,-4 3-10 15,2 4 4-15,-3 4 2 0,-13 3 0 0,26 3-5 16,-13 5 1-16,2 2-7 0,-2 6-3 0,-1 0-5 16,-2 6-9-16,-2 2-6 0,1 5 0 15,-6 3-1-15,1 1-7 0,-2-4-5 0,-2 2-42 16,-2 3-58-16,-2 0-78 0,3-6-62 0,-3-2-8 15,1-2-64-15,1-2 9 0,0-5-83 0,0-3-330 16,2-14-242-16</inkml:trace>
  <inkml:trace contextRef="#ctx0" brushRef="#br0" timeOffset="178581.08">29812 11858 208 0,'9'-19'866'0,"0"3"-211"15,-4 4-141-15,-3 2-108 0,-2 10-113 0,3-14-58 16,-3 14-47-16,0 0-37 0,0 0-28 0,0 0-28 15,0 0-14-15,0 0-20 0,-10 15-5 0,6-1-17 16,4 2-1-16,4 3-18 0,-5 5-45 0,1 2-60 16,0 2-72-16,1 1-66 0,0 5-5 0,2 3-47 15,-2-1-14-15,1-3-52 0,-2-5-370 0,0-3-238 16</inkml:trace>
  <inkml:trace contextRef="#ctx0" brushRef="#br0" timeOffset="178930.08">29808 12225 297 0,'-3'-9'672'0,"-4"-1"-136"15,1 0-116-15,-1-3-64 0,1 1-56 0,0-1-58 16,0 3-17-16,2 1-20 0,-2-1-24 0,5-2-32 16,-2 2-22-16,3 0-34 0,2 2-21 0,3-4-14 15,4 0-10-15,2-2-20 0,7 2-25 0,3-5-32 16,4 2-47-16,2 0-58 0,1 0-7 0,2 2-71 16,0-4 32-16,2 3-24 0,-2-2 2 0,0 0 3 15,-3-2 4-15,-2-1 4 0,0-4 34 0,-2-1 39 16,-4-2 68-16,-2-1 42 0,-2-1 92 15,-2 0-6-15,-4 7 70 0,-1 1 60 0,-3 3 61 16,-1 0 15-16,-2 5-10 0,1-1 26 0,-3 13-38 16,2-17-30-16,-2 17-44 0,4-15-42 15,-4 15-19-15,2-10-39 0,-2 10-23 0,0 0-16 16,0 0-8-16,0 0-10 0,3 19-7 0,-3-2-6 16,3 7-3-16,-3 2 6 0,1 4-31 0,0 6 27 15,-1 4-24-15,0 3 17 0,0-1-3 0,0 6-6 16,-2 0-43-16,-1 0-33 0,2-2-15 0,-3 2-79 15,2-4-77-15,0-2-77 0,0-1 9 16,-1-2-46-16,1-3-1 0,-2-9-75 0,3-2-297 16,-3-3-258-16</inkml:trace>
  <inkml:trace contextRef="#ctx0" brushRef="#br0" timeOffset="179548.08">30708 11486 185 0,'0'-19'946'0,"0"4"-258"0,0 2-155 15,0-1-123-15,0 1-105 0,-3 3-59 0,3 10-51 16,0-15-42-16,0 15-25 0,0 0-13 0,0 0-42 16,0 0 6-16,1 19-36 0,3 5 2 15,1 8-22-15,5 6 15 0,2 3-25 0,0 9 0 16,4 2-6-16,0 2 4 0,1 0-1 16,1 1-6-16,-4 1 18 0,0-1-25 0,-3 0 21 15,-6-10-23-15,-3 2-4 0,-6-3-60 0,-3 2-66 16,-11 4-117-16,-6-3-12 0,-7-1-28 0,-6-1-49 15,-8-5-30-15,-6-1-393 0,-5-5-288 0</inkml:trace>
  <inkml:trace contextRef="#ctx0" brushRef="#br0" timeOffset="179847.07">28156 13079 268 0,'-28'3'659'0,"6"-1"-160"0,3 1-108 0,19-3-38 16,-29 3-43-16,29-3-74 0,-15-6-52 15,15 6-38-15,0 0-22 0,8-18-12 0,9 6 2 16,14-8 13-16,18 1 16 0,14-4 14 0,9 2-17 16,12-2-6-16,27-2-6 0,8-1-14 0,5 2-15 15,8 2-14-15,4 1-14 0,4-1-10 0,1 4-19 16,0-4-26-16,1 4 16 0,-4 0-21 0,0 1 33 15,-8-1-45-15,-7 1 11 0,-30 4-23 0,-6 1 8 16,-5-1-33-16,-10 3-40 0,-8 3-54 0,-21-1-70 16,-3 3-74-16,-13 1-11 0,-9 4 16 15,-18 0 10-15,17 0-17 0,-17 0-9 16,-8 9-43-16,-10 0-9 0,-12 2-239 0,-10 4-110 16</inkml:trace>
  <inkml:trace contextRef="#ctx0" brushRef="#br0" timeOffset="180181.08">29118 13164 407 0,'-12'6'456'0,"12"-6"-81"0,-13 9-78 15,13-9-84-15,0 0-35 0,0 0-34 16,0 0-26-16,0 0-15 0,16 2-6 16,4-4-13-16,8-1-9 0,8 0 18 0,5 2-13 15,4 1-14-15,-2 0-5 0,3 3-11 0,-1 1-11 16,-2 1-12-16,-3 4-3 0,-4 3-1 0,-4 0 1 15,-4 4-7-15,-7 5-12 0,-8-3 10 0,-6 2 1 16,-4 5 32-16,-6 0-17 0,-4 8 19 0,-9 0 33 16,-2 1 29-16,-9 6 34 0,-1-1-1 0,0-2 36 15,3-8-29-15,4-1 11 0,-1-6-47 0,6-1-3 16,4-6-41-16,4-4 72 0,7 0 1 16,1-11-2-16,7 12-19 0,-7-12-22 0,30 1-19 15,-2-4-15-15,13-7-14 0,16-4-16 16,2-2-1-16,6-2-2 0,4 0-18 0,-3-2-27 15,2 4-64-15,-7 2-83 0,-5 0-62 0,-13 5-65 16,-6 1-82-16,-9 5-16 0,-4 0 22 0,-5 3-31 16,-19 0-23-16,21 5-422 0,-21-5-414 0</inkml:trace>
  <inkml:trace contextRef="#ctx0" brushRef="#br0" timeOffset="183700.51">25956 14927 37 0,'0'0'706'0,"-31"3"-184"0,31-3-69 0,-29 1-85 16,29-1-47-16,-27-1-47 0,27 1-36 0,-23 0-22 15,23 0 3-15,0 0-37 0,-22-1-5 16,22 1-26-16,0 0-1 0,0 0-50 0,0 0 0 16,0 0-41-16,7-12 9 0,13 7-26 0,12-3 4 15,7 0-29-15,4-2 4 0,3 1-50 16,11-1-38-16,0 1-55 0,-6 3-49 0,-2 2-58 15,-2 2-37-15,0 2 33 0,-4 2-23 0,-4 2 18 16,-7 2-37-16,-6 3 24 0,-8 3-12 0,-7 0 11 16,-7 1-8-16,-4-2 5 0,-9 6 61 0,-9 3 114 15,-4 0 55-15,-7 2 102 0,-4-1 67 0,-11 4 5 16,-2 1 55-16,0-1-63 0,-1 1 34 0,2-1-34 16,3 2 23-16,10-8-15 0,2 1-11 0,6-2-25 15,9-4-19-15,2 0-6 16,7-3-17-16,6-11-4 0,2 15-12 0,-2-15-11 15,28 7-8-15,-3-7-9 0,10-2-4 0,5-6-13 16,6-2-37-16,9-5-50 0,2-3 0 0,-4 1-13 16,0-3-54-16,-6 2-8 0,-12 0-79 0,-2-1-52 15,-8-1 17-15,-3-4-249 0,-8-2 12 0</inkml:trace>
  <inkml:trace contextRef="#ctx0" brushRef="#br0" timeOffset="183882.51">26473 14798 606 0,'-23'-26'397'0,"-3"1"-85"15,-2 3-7-15,3 2-26 0,-1 1 2 16,3 3-15-16,4 4-49 0,3 2-42 0,1 2-41 15,7 1-22-15,8 7-12 0,0 0-30 0,0 0-4 16,-14 8 24-16,21 2 8 0,4 6 14 0,5 6-15 16,5 0 2-16,5 4-25 0,6 8 6 0,1 0-34 15,-1 2 4-15,-1 0-24 0,-3 2 1 16,-8-6-10-16,-3 3-3 0,-6 0 10 0,-5 4-23 16,-5 1-14-16,-8 1-87 0,-5 1-104 0,-6 8-57 15,-8-2-66-15,-2 1-64 0,-8-6-457 0,-3-4-437 16</inkml:trace>
  <inkml:trace contextRef="#ctx0" brushRef="#br0" timeOffset="186367.51">28363 14733 400 0,'3'-24'444'0,"-1"2"-103"0,-2 0-61 15,3 3-62-15,-3 0-7 0,0 4-40 0,-1 3 30 16,-1-1-11-16,-2 2-5 0,1 1-18 0,-3 2-29 16,-1 1-6-16,7 7-21 0,-19-1-17 0,2 7-10 15,-5 8-20-15,-5 8-10 0,-5 15-14 0,0 6-5 16,-2 8-16-16,-2 8 5 0,3 5 5 0,-2 6 7 15,3 2 2-15,4 3 13 0,4-1 7 16,3-3-4-16,6-2-7 0,7-6-5 16,6-13 1-16,4-3-2 0,8-4 7 0,3-6-21 15,4-3 14-15,7-6-18 0,5-7 8 0,4-6-18 16,5-8 11-16,4-6-5 0,3-7 3 0,13-7-9 16,-1-8-3-16,2-5 0 0,-3-5-3 0,-2-5-3 15,-1-7 3-15,-5-3 0 0,-6-4 0 0,-3-3-12 16,-6-4 20-16,-5-2-17 0,-6-1 34 0,-7 0-9 15,-5 0 34-15,-7 12-1 0,-6-1 2 0,-2 2-19 16,-9-3 17-16,-5 6-33 16,-3 9 17-16,-7 1-35 0,-1 9 10 0,-3 6-36 15,-4 4 7-15,-4 5-21 0,2 4-8 0,-2 3-13 16,0 7-48-16,2 2-38 0,2 4-49 0,1 3-63 16,4 4-38-16,4 2 24 0,4 3-56 0,4 6 19 15,4 0-53-15,4 0-338 0,6-3-222 0</inkml:trace>
  <inkml:trace contextRef="#ctx0" brushRef="#br0" timeOffset="186750.51">29230 14748 654 0,'0'-17'452'0,"-1"1"-93"0,0 2-101 0,-2-1-37 16,-2 1-58-16,1 0-4 0,-2 4-19 0,0 1 19 16,-1 1-6-16,-1 0 0 0,8 8-21 0,-14-8-17 15,14 8-26-15,-18 1-16 0,18-1-14 0,-20 15-11 16,8 1-10-16,-3 9-9 0,1 4-4 15,1 7-4-15,3 3-8 0,0 2-9 0,-2 14 9 16,3 0-11-16,2 2 7 0,3-8-5 0,0 1 2 16,2 0-4-16,4-2 3 0,2-2-5 15,2-3-1-15,3-5 1 0,4 0-16 0,1-5-48 16,3-5-49-16,3-3-52 0,3-5-17 0,1-5-1 16,4-3-7-16,-3-8-142 0,3-2 109 0,0-5-96 15,6-4 96-15,-3-5-235 0,1-4 115 0</inkml:trace>
  <inkml:trace contextRef="#ctx0" brushRef="#br0" timeOffset="187084.51">29535 15094 254 0,'-2'-27'532'16,"-1"2"-74"-16,1 4-51 0,-2 0-51 0,1 4-37 15,-2 1-48-15,2 5-54 0,0 0-31 16,0 2-29-16,3 9-29 0,-3-15-24 0,3 15-23 16,-3-9-17-16,3 9-13 0,0 0-11 0,0 0-5 15,-2 17-8-15,2-5-15 0,0 3 12 0,1 4-17 16,-1 1 6-16,0 5-4 0,0-1-3 0,0 1 3 15,-1-2-5-15,0 2-1 0,1-6 1 0,-2 0-3 16,2-4-1-16,0-2-2 0,0 0-11 16,0-13-14-16,2 17-1 0,-2-17 3 0,6 9 10 15,-6-9-8-15,0 0 4 0,22-11 2 16,-7-3 6-16,3-6-6 0,1-2 12 0,2-4 5 16,0-2 8-16,2 0 8 0,-2 2 27 0,-1 2-3 15,1 3 15-15,-7 5-3 0,-1 2-5 0,-3 4-16 16,-2 3-4-16,-8 7 2 0,0 0-2 0,0 0-15 15,21 6 9-15,-16 3-15 0,-1 2 17 0,0 5-21 16,-1 0 10-16,-1 3-14 0,1 3 9 0,-1 0-47 16,-2-2-54-16,4-3-87 0,0 3-45 0,-1-2-65 15,0-2-5-15,1-4-52 0,-1-4-414 16,3-1-287-16</inkml:trace>
  <inkml:trace contextRef="#ctx0" brushRef="#br0" timeOffset="187384.51">30064 14731 156 0,'13'-39'680'0,"-1"4"-149"0,-3 3-122 0,1 3-84 16,-5 8-59-16,1 2-59 0,-1 4-61 0,-2 4-30 16,1-2-25-16,-4 13-19 0,9-12-11 0,-9 12-10 15,0 0-2-15,0 0-14 0,25 6-1 16,-13 4-10-16,-1 6-1 0,2 3-7 0,-1 6-5 16,-1 2-1-16,-1 4 2 0,-3-1-4 0,-2 2 1 15,-3-4-4-15,-2 0 2 0,-2 1 2 0,-3 4 9 16,-4-1 0-16,-3 0 22 0,-2-2 4 0,-2-1 25 15,0 0 11-15,-2-3 12 0,3-2 7 0,-2-3-12 16,6-5-4-16,-1-1-22 0,5-4-12 16,2-1-11-16,-1-2-2 0,6-8-8 0,0 10-4 15,0-10-3-15,11 5-5 0,-11-5 2 0,34-4-22 16,-8-2-44-16,8-1-14 0,2-5-60 16,4 0-47-16,1-3-55 0,8-4-34 0,-4 2 13 15,-4 0-19-15,-2 0-54 0,5-7-119 0,-3-1-181 16,-1-1-151-16</inkml:trace>
  <inkml:trace contextRef="#ctx0" brushRef="#br0" timeOffset="187651.51">30875 14333 531 0,'-2'-12'640'0,"0"-1"-145"16,-2 2-109-16,1 0-95 0,0 0-54 16,-2 1-74-16,1 1-24 0,4 9-25 0,-8-14-1 15,8 14-24-15,-6-10-16 0,6 10-21 0,0 0 3 16,0 0-13-16,0 0 10 0,-4 15-13 0,6 0 8 15,1 6-2-15,6 4 11 0,0 6 24 0,3 2 8 16,2 3-6-16,2 3-11 0,4 8-9 0,-1 0-3 16,-1 2-16-16,1 1-7 0,-5-1-7 0,-3-7-4 15,-2 0-7-15,-3 2-4 0,-3-3-14 0,-3 2 15 16,-3-2 3-16,-3-1-10 0,-3-2-1 16,-5-1-5-16,-4 0-1 0,-6 5-16 0,-5-5-33 15,-1-2-41-15,-3-1-49 0,-3-4-76 16,5-6-58-16,-7 3-3 0,5-5-14 0,0-1-122 15,-3-6 2-15,1-1-218 0,-3-3-157 0</inkml:trace>
  <inkml:trace contextRef="#ctx0" brushRef="#br0" timeOffset="188019.51">28167 15933 7 0,'-32'12'775'0,"-2"-2"-222"15,2 1-143-15,0-1-88 0,0 0-69 0,9-1-49 16,1-3-53-16,3 0-35 0,6-1-26 0,13-5-1 15,-14 7 22-15,14-7 46 0,0 0 16 0,29-4 5 16,5-3-22-16,22-4 11 0,12-3-26 0,13-2 11 16,11-3-42-16,29-4 12 0,5-1-41 0,5-1-10 15,5 0 9-15,6-1-42 0,5 1 22 16,-3 0-40-16,-2 1 29 0,0 0-47 16,-9 3-6-16,-4 2-61 0,-34 4-56 0,-8 4-74 15,-13 1-91-15,-10 3-44 0,-20 3 6 0,-13 2 31 16,-14 4 21-16,-17-2-86 0,13 6 82 0,-13-6-68 15,-22 15 78-15,-10-3-234 0,-19 6 42 0</inkml:trace>
  <inkml:trace contextRef="#ctx0" brushRef="#br0" timeOffset="188217.51">28518 16135 397 0,'-50'21'634'0,"10"-7"-101"0,12-3-124 16,5-2-79-16,5-2-65 0,7 0-72 0,11-7-36 15,-3 8-24-15,3-8 1 0,27 4 13 16,5-5 17-16,15-4 22 0,21-5 39 0,7 0 9 0,11-3-11 15,31-4 14-15,2-2-47 0,2-1-23 0,1 0-36 16,-2 1-47-16,-7 2 1 0,-23 3-52 16,-5 1-37-16,-6 4-99 0,-9 1-43 0,-8 0-57 15,-20 3-63-15,-5 2-115 0,-10 0 35 0,-8 3-32 16,-19 0-14-16,19 0-92 0,-19 0-288 0,0 0-298 16</inkml:trace>
  <inkml:trace contextRef="#ctx0" brushRef="#br0" timeOffset="-185687.79">27630 11964 106 0,'-19'1'41'0,"19"-1"29"16,0 0-65-16,0 0 47 0,-13-4-65 16,13 4 33-16,0 0-41 0,0 0 56 0,-7-7-15 15,7 7 69-15,0 0-19 0,0-12-3 0,0 12 15 16,4-10-19-16,-4 10 5 0,3-12-1 0,-3 12-17 15,7-13-19-15,-7 13-9 0,9-14 46 0,-9 14 6 16,7-11 0-16,-7 11-18 0,9-14 34 0,-9 14-7 16,8-10 26-16,-8 10-15 0,8-7 9 0,-8 7-5 15,5-9-3-15,-5 9 10 0,0 0-30 0,0 0 33 16,4-9-45-16,-4 9 53 0,0 0-56 16,0 0-4-16,0 0 11 0,0 0-62 15,-21 6 53-15,21-6-53 0,-23 4 44 0,8 0-41 16,-1-1 34-16,-1-1-49 0,-4 3 42 0,2-2-54 15,-2 1 50-15,2-2-53 0,1 0 50 0,-1 2-43 16,4-1-22-16,15-3 31 0,-28 2 31 0,28-2-35 16,-21 4 38-16,21-4-48 0,-14 1 49 0,14-1-44 15,0 0 34-15,-18 3-36 0,18-3 13 0,0 0-10 16,0 0 38-16,0 0-37 0,-9 6 40 0,9-6-41 16,0 0 45-16,0 0-49 0,0 0 45 15,5 10-44-15,-5-10 42 0,4 13-50 0,-4-13 9 16,4 19 4-16,0-2 3 0,-3 0 1 15,1 8 2-15,-2 4-3 0,-2 6 9 0,1 2-7 16,-3 3 10-16,2 3 1 0,-2-1 2 0,-1 4 2 16,1-2 1-16,0 0 47 0,0-1-42 0,2 1 40 15,0-2-33-15,2-1 38 0,0 1-43 0,2 0 36 16,0-1-41-16,0 3-1 0,1-2 2 0,0 1-2 16,-1-1 7-16,0 2-5 0,0-1-9 0,-1-1 9 15,-1 0-3-15,2-1-1 0,-1-1 0 16,-1-1-5-16,0 2 34 0,0-2-34 0,1-2 7 15,-1 1-12-15,0-2 34 0,0-2-34 0,0-2 27 16,0-2-18-16,0 0 4 0,0-1 11 0,0-2-6 16,0 0-3-16,2 1 7 0,-2 0-2 15,1-2 0-15,0-1-1 0,-1 1 1 0,0-1 4 16,0-1 4-16,-1 1-3 0,1-1-1 0,0-5-5 16,-1 5 2-16,1-3-3 0,0 2-1 0,0-3-6 15,0 0 2-15,-2 4 2 0,2 0-6 0,0-6 0 16,0 3-3-16,0-3 1 0,0 2-2 15,3-3 1-15,-2 3-4 0,-1-4 6 0,1 0-3 16,2-1 11-16,-2-4-6 0,1 2 17 0,1-1-16 16,0-1 14-16,-1-1-17 0,-2-10 16 0,4 18-13 15,-4-18 14-15,3 16-16 0,-3-16 13 0,2 13-15 16,-2-13 15-16,4 11-13 0,-4-11 8 0,2 10-7 16,-2-10 13-16,0 0-14 0,3 13 8 15,-3-13-7-15,0 0 13 0,3 9-8 0,-3-9 13 16,0 0-8-16,0 0 17 0,3 10-4 0,-3-10 11 15,0 0-5-15,0 0 2 0,0 0-4 0,0 0 0 16,3 9-4-16,-3-9-3 0,0 0-4 16,0 0-3-16,0 0 1 0,0 0-10 0,0 0 1 15,0 0-4-15,3 10 1 0,-3-10-2 0,0 0-1 16,0 0-4-16,15 4 3 0,-15-4-1 0,26 0-1 16,-6-1-2-16,5-2 0 0,5 1 0 0,9-2 6 15,2-1-8-15,3 0 0 0,2 0-2 0,3-1 5 16,1-1-6-16,0 1 3 0,-2 0-4 15,2 0 2-15,1-1 5 0,-5 3-6 0,0-3-1 16,-5 4 4-16,-4-1-4 0,-2 0 1 0,-9 0 0 16,-2 3 0-16,-7-1 7 0,-17 2-6 15,26-2 0-15,-26 2 3 0,22-3 4 0,-22 3-2 16,0 0 0-16,20-1-1 0,-20 1 1 0,0 0 4 16,0 0-7-16,0 0 0 0,0 0 2 0,0 0-2 15,0 0 0-15,0 0-1 0,0 0-2 0,0 0-4 16,0 0-22-16,0 0-37 0,0 0-37 0,0 0-46 15,-12-4-50-15,12 4-33 0,0 0 27 0,0 0-47 16,0 0-36-16,-14 3-20 0,14-3-122 0,-8 7-189 16,8-7-152-16</inkml:trace>
  <inkml:trace contextRef="#ctx0" brushRef="#br0" timeOffset="-181251.36">6028 15013 495 0,'0'0'567'0,"-1"-12"-126"15,1 12-123-15,0-10-61 0,0 10-53 0,0 0-40 16,-2-11-46-16,2 11-25 0,0 0-21 0,0 0-6 16,0 0-27-16,0 0-10 0,0 0 2 0,0 0-5 15,0 0-5-15,3 17-1 0,1-2-5 0,-1 3-6 16,0 6-12-16,0-1 6 16,-1 4 4-16,-2 0 12 0,-2 0-18 0,1 2-5 15,-3-1 0-15,0-1 5 0,0-2 3 0,-1 0-2 16,-1-1 4-16,0-2-1 0,-1-3 2 0,3-3 1 15,-1-3 10-15,1-2 34 0,-1-1 33 0,5-10 37 16,-3 13-15-16,3-13-16 0,0 0-16 0,0 0-29 16,-9-7 0-16,7-5-16 0,2-7 1 0,2-6-13 15,3-10 6-15,1-4-16 0,4-2 1 0,3-11-1 16,5 0 4-16,3 2 11 0,2 3-10 0,3 4 8 16,1 3-14-16,-1 11 8 0,-2 2-12 0,2 5 8 15,1 3-11-15,-2 5 9 0,-2 6-11 16,-4 2 13-16,0 6-15 0,1 4 13 0,-1 5-12 15,0 3 11-15,0 9-8 0,-1 1 1 0,-3 6 2 16,-2 1 2-16,-4 5-1 0,0 3 0 0,-4 1 8 16,-3 2-13-16,-1 1 10 0,-2 1-12 15,-3-2 14-15,-1-3-16 0,0 2 10 0,-2-4-15 16,1-1-9-16,-1-4-71 0,0-6-70 0,2-2-47 16,1-6-42-16,1-2 4 0,1-3-38 0,2-11-46 15,0 10-378-15,0-10-233 0</inkml:trace>
  <inkml:trace contextRef="#ctx0" brushRef="#br0" timeOffset="-181051.37">6666 14894 163 0,'12'-14'567'0,"-3"1"-202"16,-1 3-45-16,-2 3-108 0,-6 7-12 0,12-11-67 16,-12 11 7-16,0 0-33 0,15-5 16 0,-15 5-19 15,12 8 3-15,-5 0-24 0,0 3-19 16,0 3-11-16,0 3-8 0,-1 3-22 0,1 1 4 15,-1 3 0-15,-1 2-5 0,-2 2-5 0,-2 1-32 16,0 0-34-16,-2 6-67 0,-2-1-1 0,0 0-82 16,1-6-20-16,0-2-50 0,-2-2-30 0,0-3-178 15,0-5 81-15</inkml:trace>
  <inkml:trace contextRef="#ctx0" brushRef="#br0" timeOffset="-180884.37">6728 15237 390 0,'-1'-11'612'16,"-2"0"-119"-16,1 1-119 0,2 10-70 0,-4-18-56 15,4 18-47-15,-5-14-54 0,5 14-31 0,-3-12-27 16,3 12-16-16,4-14-14 0,-4 14-14 0,10-17-8 16,0 7-10-16,3-3-5 0,4 1-13 15,-2-1-46-15,11-2-53 0,-1 2-14 0,2-1-16 16,3 0-50-16,0-1-1 0,1 1-47 0,-2 0-22 16,2-2 3-16,-4 1 7 0,1 0-30 0,-2-2-145 15,-2-1 187-15</inkml:trace>
  <inkml:trace contextRef="#ctx0" brushRef="#br0" timeOffset="-180735.37">7210 14789 697 0,'7'-14'325'0,"-3"4"26"0,-4 10-49 0,6-17-17 16,-6 17-13-16,1-12-37 0,-1 12-40 0,0 0-49 16,-2-10-18-16,2 10-26 0,0 0-10 0,0 0-20 15,-10 13-5-15,6-2-11 0,0 5-10 0,-1 5-18 16,-1 3 4-16,-1 7-9 0,2 2-5 0,0 0-2 16,-2 5-6-16,2 0-5 0,-1 3-32 0,-2 0-98 15,0 1-20-15,1 1-47 0,-3 0-7 16,2-1-71-16,-1-2-91 0,-2-3-275 0,-1-2-166 15</inkml:trace>
  <inkml:trace contextRef="#ctx0" brushRef="#br0" timeOffset="-180417.36">5936 14472 17 0,'-23'-16'663'0,"-1"1"-228"15,4 5-83-15,-1 1-95 0,2 3-50 0,2 6-42 16,-2 3-31-16,1 7-24 0,-3 9-5 16,1 9 2-16,4 8 7 0,-2 16 6 0,5 6-14 15,3 9 8-15,3 5-6 0,7 8-20 0,4 6-22 16,6 4-5-16,3 1-23 0,6 17-3 0,2-23-11 15,2-5 5-15,5-6-14 0,2-4-4 0,4-7-3 16,2-4-9-16,5-8-21 0,2-5-36 0,2-8-63 16,6-8-18-16,2-9-37 0,3-6 11 0,-5-9-62 15,3-9-110-15,11-11-318 0,4-10-187 0</inkml:trace>
  <inkml:trace contextRef="#ctx0" brushRef="#br0" timeOffset="-180184.37">7485 14472 447 0,'0'-10'806'0,"0"10"-205"0,0-15-134 15,0 15-111-15,0-11-97 0,0 11-51 0,0 0-42 16,0 0-33-16,0 0-26 0,11 15-19 0,-3 1-16 16,3 7 2-16,0 6-26 0,3 3 0 0,3 4-19 15,3 10 7-15,1 3-17 0,-1 1 6 0,0 1-17 16,-3 3-1-16,-3 1 4 0,-3 0-3 0,-2 2-1 15,-6-7 13-15,-3 1-18 0,-5 9 9 0,-7 1-15 16,-4-1 3-16,-7-1-92 0,-5 0-134 16,-5-2-32-16,-2-1-118 0,-7-1-113 0,-1-5-289 15,-6-5-308-15</inkml:trace>
  <inkml:trace contextRef="#ctx0" brushRef="#br0" timeOffset="-179132.77">8222 15187 62 0,'0'0'798'0,"-12"-6"-238"15,12 6-143-15,0 0-74 0,-14-6-65 0,14 6-48 16,0 0-50-16,-11-6-7 0,11 6-17 0,0 0-8 15,0 0-39-15,-10-6-13 0,10 6-28 0,0 0-2 16,0 0-24-16,16-5 4 0,2 3-21 0,4-2 5 16,6 2-13-16,9-3-4 0,5 1 10 15,2 0-18-15,3-1 9 0,-1 2-11 0,3-3 10 16,-2 3-17-16,0-1-9 0,-4-1-75 0,-1 1-93 16,-5 1-36-16,-8 0-42 0,-3 0-52 15,-4 1-60-15,-6-2-362 0,-16 4-259 0</inkml:trace>
  <inkml:trace contextRef="#ctx0" brushRef="#br0" timeOffset="-178950.77">8567 14917 301 0,'-13'-8'691'0,"0"3"-142"15,4-1-141-15,-2 0-68 0,11 6-77 0,-18-8-70 16,18 8-46-16,-10-3-26 0,10 3-25 0,0 0-8 16,-14 10-2-16,10 0 10 0,0 6 0 15,3 5-10-15,1 6-9 0,1 0-13 0,2 10-2 16,0 1-23-16,0 3 4 0,1 6-22 15,2-1 5-15,-2 3-49 0,0-1-123 0,0 1-86 16,0 1-81-16,0-3-86 0,0-1-424 0,-1-6-388 16</inkml:trace>
  <inkml:trace contextRef="#ctx0" brushRef="#br0" timeOffset="-178332.77">9454 14898 135 0,'0'0'828'15,"-13"-8"-278"-15,13 8-147 0,-14-8-87 0,14 8-65 16,-11-5-69-16,11 5-39 0,0 0-34 0,0 0-20 15,-13 5-22-15,13-5-5 0,-3 15-13 0,3-3-12 16,0 4-8-16,0 1-3 0,0 3-3 0,1 4-13 16,-2-1 5-16,0 1-1 0,-1 1 11 0,-1 0-26 15,-1-2 9-15,-2 0-8 0,1-2 4 0,-2-2-5 16,0-2 6-16,1-3-5 0,1-2 10 0,0-3 36 16,-2 0 38-16,7-9-10 15,-9 8 11-15,9-8-22 0,0 0 3 0,-12-6-24 16,5-4 15-16,3-6-19 0,1-7-3 0,1-3-2 15,2-10-5-15,4-3 11 0,1-2-25 0,5 0 11 16,1 0-14-16,3 4 19 0,0 2-16 0,2 4 11 16,2 4-17-16,0 4 12 0,-1 4-20 0,1 7 16 15,-1 3-18-15,0 5 20 0,-17 4-19 0,37 5 11 16,-16 5-15-16,3 5 21 0,-2 5-20 0,-2 1 19 16,-1 4-17-16,0 3 14 0,-6 2-15 0,0 1 4 15,-2 3 3-15,-1 0 7 0,-3 2-15 0,-3-1 13 16,0 1-26-16,-1-2-37 0,-2-7-87 15,-1 1-101-15,1-2-24 0,2-2-80 16,1-2-13-16,-1-7-492 0,3 0-443 0</inkml:trace>
  <inkml:trace contextRef="#ctx0" brushRef="#br0" timeOffset="-178049.77">10220 14637 475 0,'2'-15'657'0,"0"1"-148"15,-2 14-100-15,-2-18-85 0,2 18-59 0,-4-14-75 16,4 14-28-16,0 0-25 0,0 0 0 0,-14 3-16 16,8 7 17-16,0 7-21 0,-3 3 4 0,-1 9-37 15,2 2 4-15,1 3-31 0,1 2-11 0,0 0-11 16,2 3-6-16,3 0-3 0,-1-1-1 0,4 0-7 15,-1-1-8-15,3 0-7 0,2-2-2 0,2-2-62 16,1-4-85-16,5-1-95 0,0-6-40 0,5-3 1 16,4-3-50-16,-1-7-50 0,5-5-351 0,-1-6-257 15</inkml:trace>
  <inkml:trace contextRef="#ctx0" brushRef="#br0" timeOffset="-177683.78">10660 14691 279 0,'-2'-11'707'15,"2"11"-200"-15,-5-15-142 0,5 15-71 0,-10-9-62 16,10 9-41-16,0 0-50 0,-18 5-13 0,10 1-22 16,0 7 11-16,3 2-22 0,-3 4-3 0,3 1-24 15,1 5-3-15,0 2-18 0,3 1-4 0,-3 0-12 16,3 1-7-16,-1 1-4 0,2-2-4 0,0 0-2 16,0-2 4-16,0-1-9 0,0-4 4 0,0-3-15 15,0-3 11-15,0-1-9 0,0-3 7 0,0-11-4 16,0 18 24-16,0-18-5 15,0 0 4-15,0 10-13 0,0-10 4 0,0 0-10 16,8-14-3-16,-2-1 3 0,2-6-2 0,2-8 6 16,4-3-14-16,1-3 12 0,0 2-9 0,1 2 7 15,4 2-8-15,-6 4 12 0,4 4-9 0,-8 5 10 16,4 2-12-16,-5 4 9 0,0 3-8 0,-9 7 12 16,16-2-10-16,-16 2 10 0,19 9-8 0,-8 2 13 15,0 4-12-15,2 1 9 0,-3 4-10 0,-1 1-1 16,0 3 0-16,-2 1 1 0,-4 0 0 0,3 1-1 15,-5 2-2-15,1 0-4 0,-3-2-20 16,0-1-89-16,0-1-87 0,1-6-9 0,-3 0-89 16,4-4-15-16,-1-14-72 0,3 17-326 15,-3-17-233-15</inkml:trace>
  <inkml:trace contextRef="#ctx0" brushRef="#br0" timeOffset="-177499.77">11178 14723 873 0,'6'-11'695'0,"-6"11"-189"0,5-12-90 15,-5 12-120-15,0 0-57 0,0 0-54 0,0 0-12 16,-4 8-38-16,3 3 4 0,-3 3-28 0,0 4-5 16,1 4-36-16,-1 1-14 0,2 2-10 0,-3 1-11 15,4 0-6-15,-1 1-6 0,2 0-5 16,-2 1-24-16,1-1-36 0,-2-2-74 0,3 1-101 16,-2-2-23-16,1 0-48 0,-1-5-15 15,0-2-26-15,0-3-63 0,1-3-256 0,-3-2-176 16</inkml:trace>
  <inkml:trace contextRef="#ctx0" brushRef="#br0" timeOffset="-177166.77">11124 15083 365 0,'0'0'658'0,"-3"-13"-91"0,3 13-100 0,-2-11-80 15,2 11-90-15,0 0-63 0,-4-11-44 0,4 11-33 16,0 0-29-16,-3-8-26 0,3 8-18 0,0 0-18 16,0 0-12-16,6-8-9 0,-6 8-13 15,19-6-31-15,-4 1-62 0,6-3-74 0,0 0-54 16,8-2-8-16,-1-2-52 0,4 0 45 15,0-1-17-15,0-3-36 0,2 0 16 0,-2-3 20 16,-1-4 38-16,-4 0 52 0,1-5 59 0,-3 2 62 16,0-1 67-16,-6-2 50 0,-3 4 72 0,1 4-17 15,-5 5 69-15,-3 0 53 0,-1 4-9 0,-2 2 15 16,-1 1-28-16,-5 9-9 0,7-11-51 0,-7 11-40 16,0 0-23-16,0 0 1 0,0 0-3 0,0 0-11 15,0 11-9-15,-2 3-18 0,-2 1-12 0,1 6-13 16,0 4-5-16,-3 8-13 0,1-1-19 15,-1 3-31-15,1 0 22 0,0 0-24 0,0 0 19 16,-1 0-29-16,0 0 7 0,1-2-45 0,2-6-40 16,0-2-49-16,-1-1-32 0,1-3-99 15,2-5-95-15,1-3 13 0,2-2-58 0,-2-11-21 16,9 13-414-16,-9-13-416 0</inkml:trace>
  <inkml:trace contextRef="#ctx0" brushRef="#br0" timeOffset="-176899.77">11987 14490 870 0,'0'0'688'0,"0"-18"-175"15,0 18-97-15,0-11-112 0,0 11-68 0,0 0-43 0,0 0-34 16,0 0-25-16,0 0-19 0,0 0 8 0,-4 18-38 16,6-2 9-16,2 6-13 0,1 6 29 15,4 3-33-15,-2 4 12 0,2 0-37 0,0 2 13 16,-1 2-33-16,0 1-2 0,-2 2-11 0,0 1 1 15,1 2 22-15,-2 0 31 0,-3 1-10 0,0 1-13 16,-5 0-9-16,-3-1-11 0,-8 10 20 0,-3-3-40 16,-7-2-10-16,-4-1-64 0,-6-1-18 0,-5-2-68 15,-3-4-86-15,-5 0-89 0,-2-3-10 0,-6-3-81 16,-4-3-69-16,-3-3-336 0,0-3-383 16</inkml:trace>
  <inkml:trace contextRef="#ctx0" brushRef="#br0" timeOffset="-176599.77">9553 15701 306 0,'-39'3'825'0,"2"-2"-229"0,6 0-125 15,3-1-107-15,4 1-92 0,3-1-66 0,21 0-33 16,-29 0-48-16,29 0-16 0,-14-3-31 0,14 3-5 15,5-9 1-15,10 2 44 0,16-2 12 0,10-1 51 16,21-2-30-16,10 1 16 0,12 1-45 0,7 1 9 16,9 2-50-16,29-3 11 0,5 4-44 15,1-2 18-15,4 3-43 0,-2 0 10 0,0 1-16 16,1 1 20-16,1 0-32 0,-2-1 24 0,-2 2-35 16,-27-1 28-16,-2 2-32 0,0 1 28 0,-3 0-41 15,-5 1-1-15,-7-1-80 0,-9 4-46 0,-10-2-67 16,-23 1-116-16,-5 1-14 0,-9 1-48 0,-16 2-50 15,-13 1-458-15,-6-8-537 0</inkml:trace>
  <inkml:trace contextRef="#ctx0" brushRef="#br0" timeOffset="-176165.78">10285 16022 591 0,'-20'0'610'0,"0"-1"-135"16,2 0-109-16,18 1-76 0,-26-4-55 0,26 4-76 16,-17-5-29-16,17 5-34 0,0 0-14 0,-4-9-25 15,4 9-3-15,12-6-3 0,-12 6 11 0,28-6-1 16,-9 4 8-16,8 4-8 0,1 0-2 16,8 3-15-16,3 4 0 0,-2 1-6 0,-1 4-8 15,0 3-3-15,-3 3-1 0,-1 4-4 0,-5 4-2 16,-5 3-3-16,-7 4 5 0,-5 2 5 15,-6 2 10-15,-8 2 29 0,-6 1 27 0,-6 6 79 16,-9 0 8-16,-1-2 39 0,-4-1 7 0,-1-2 25 16,-1-4 0-16,2-3-17 0,6-6-35 0,2-5-27 15,0-2-38-15,4-4-22 0,5-4-18 0,3-4-12 16,2-2-12-16,8-9-13 0,-2 11-15 0,2-11-5 16,18 3-9-16,7-7-7 0,15-5-7 0,17-4-5 15,7-5-4-15,7-1-1 0,7-3-15 0,2 0 11 16,5 0-18-16,0 1-22 0,-2-1-22 0,-4 4-18 15,-5 0-38-15,-8 3-13 0,-8 1-45 0,-16 5-21 16,-5 2 197-16,-13 2-436 0,-6 3 214 0,-18 2 8 16,0 0-21-16,16 1-36 0,-16-1-50 15,-17 10-15-15,-5-1 27 0,-8 2-53 0,-5 2-50 16,-15 4-386-16,-6 0-341 0</inkml:trace>
  <inkml:trace contextRef="#ctx0" brushRef="#br0" timeOffset="-173798.78">12755 15140 966 0,'0'0'715'0,"-23"-7"-169"16,23 7-110-16,-18-4-118 0,18 4-60 0,-14-4-57 15,14 4-40-15,0 0-27 0,-14-6-28 0,14 6-24 16,0 0-17-16,0 0-13 0,7-14-11 0,7 7-5 16,6 0-11-16,4-1-6 0,10 2 4 15,5-1-42-15,4-1-43 0,1 2-59 0,2 2-69 16,-4 2-28-16,0 2-5 0,2 2-19 0,-11 2 28 15,-5 1-20-15,-6 4 10 0,-6 1 15 0,-7 2 27 16,-4 2 30-16,-8 2-67 0,-6 4 143 16,-9 4-63-16,-7 0 146 0,-5-1-56 0,-7 5 156 15,1-7 12-15,-6 3 0 0,6-4 9 0,1 0 6 16,1-2 5-16,3-1 17 0,3-1-10 0,2-2-13 16,6-4-34-16,3 0-11 0,3-4-17 0,4 2-9 15,1-3-11-15,9-5-1 0,-14 10-6 0,14-10 10 16,0 0 1-16,-1 10-9 0,1-10-6 15,18 2-5-15,0-3-18 0,8-3-20 0,8-3-40 16,4-2-57-16,3-2-31 0,0-3-11 0,0 0-11 16,6-5-15-16,-8 2-47 0,-7-2-109 15,-1-2 55-15,-6-4-246 0,-6-1 13 0</inkml:trace>
  <inkml:trace contextRef="#ctx0" brushRef="#br0" timeOffset="-173597.77">13175 14995 167 0,'-10'-22'545'0,"1"5"-136"0,0-1-29 0,2 5-73 0,-2 1-24 16,4 4-40-16,5 8-46 0,-9-15-52 0,9 15-36 15,-4-11-23-15,4 11-17 0,0 0-14 0,0 0-10 16,0 0-7-16,0 0 2 0,18 12 2 0,-3 2 7 16,4 6 25-16,2 1-3 0,2 4-3 15,1 2 4-15,-2 1-14 0,0 2 5 16,-2 0-16-16,-2 3 7 0,-2-1-14 0,-3 0-5 16,-4 2-7-16,-4 0-3 0,-3-5-2 0,-6 6-8 15,-6 0-7-15,-5-2-6 0,-4 1-50 0,-9 4-121 16,-2-3-75-16,-4-3-49 0,-2-2-94 0,3-7-428 15,-3-6-375-15</inkml:trace>
  <inkml:trace contextRef="#ctx0" brushRef="#br0" timeOffset="-171930.77">6284 16083 302 0,'0'0'389'0,"0"0"-63"15,0 0-134-15,0 0 19 0,0 0-116 0,0 0 34 16,23-7-80-16,-8 3 43 0,6 1-70 0,6-1 47 15,6-1-4-15,8 0-4 0,5 1-1 16,4-1 0-16,20 0-8 0,3 0-7 0,9 0-8 16,3-1-5-16,7 1-7 0,4 1-1 15,3-1-13-15,4-1 5 0,25-1-4 0,-2 0-3 16,-20 1-4-16,22-2 0 0,-5-2-2 0,-22 3-1 16,21-5 34-16,-22 2-38 0,-2 1 4 0,-1-1 20 15,-1-1-30-15,-3 1 32 0,-4 2-35 0,-4-2 34 16,-7 0-38-16,-5 1 35 0,-5 0-32 0,-5 2 23 15,-16 0-24-15,-5 1 31 0,-3 1-36 0,-6 0 38 16,-6 0-35-16,-3 1 35 0,-3 1-34 0,-4-1 34 16,-17 4-35-16,26-4 46 15,-26 4-46-15,18-4 38 0,-18 4-30 0,16-2 26 0,-16 2-29 16,0 0 30-16,20-4-31 0,-20 4 22 16,0 0-23-16,18-4 30 0,-18 4-28 0,0 0 24 15,14-1-27-15,-14 1 29 0,0 0-34 0,0 0 25 16,0 0-14-16,18-2 20 0,-18 2-29 0,0 0 30 15,0 0-34-15,0 0 24 0,0 0-45 0,0 0 30 16,16-2-51-16,-16 2-18 0,0 0-3 0,0 0-27 16,0 0-35-16,0 0-20 0,0 0-51 0,0 0-264 15,0 0 75-15</inkml:trace>
  <inkml:trace contextRef="#ctx0" brushRef="#br0" timeOffset="-170430.78">15304 14845 122 0,'0'0'406'0,"7"-13"-128"0,-7 13-68 15,9-12-27-15,-1 6-16 0,-3-2-18 0,1 0-20 16,2 1-9-16,-8 7-6 0,13-12-18 0,-13 12-2 16,9-10-8-16,-9 10-2 0,8-8-4 0,-8 8-12 15,8-6-4-15,-8 6-19 0,0 0 4 0,0 0-8 16,8-8-7-16,-8 8 3 0,0 0 1 15,0 0 0-15,0 0 0 0,-8 10 3 16,0-3-9-16,-1 0-8 0,-4 2 6 0,-3 1-12 16,-3 1 3-16,1-1-9 0,-2 1 5 0,1-2-10 15,-2 0 8-15,0-2-11 0,3 0 1 0,1-3 6 16,4-1 4-16,13-3 3 0,-25 1 8 0,25-1 0 16,-23-4 1-16,23 4-12 0,-17-10-1 0,8 2 11 15,3-2-25-15,3-3 3 0,2 1 1 0,1-2-2 16,2-1 0-16,5-2 5 0,3 3-5 0,-2-2-1 15,6 2 3-15,0 3-5 0,-3 3-1 0,6 3 1 16,-2 4-1-16,-15 1 0 0,34 2 8 16,-13 6-8-16,0 0 0 0,-3 4 0 15,1 1 0-15,-4 2 1 0,-1 3 2 0,-4-1 0 16,-4 5 9-16,-4 0-3 0,-4 2 2 0,-5 0 8 16,-6 5 1-16,-5-2 4 0,-3 1 4 0,-7 1-10 15,-6 4 11-15,-3-3-12 0,-2-1-2 0,-2-1-4 16,-3-4-2-16,7-5-2 0,1-3 0 0,2 0 0 15,0-3 4-15,4-2 5 0,4-3 22 0,4-2 22 16,3-2 22-16,3-2 6 0,16-2-2 0,-26-1-7 16,26 1-20-16,-19-7-14 0,19 7-9 15,-9-13-9-15,9 13-8 0,0-18-4 16,5 9-2-16,4-3-11 0,0 1 14 0,5 0-17 16,3-1 9-16,1 5-12 0,1 0 12 0,1 1-9 15,-2 4 8-15,3 2-10 0,-2 2 13 0,3 2-15 16,1 2 9-16,-2 3 0 0,-1 1 1 0,-1 3-10 15,2 4-14-15,-1 1-44 0,-4 0-67 0,0 4-76 16,0 0-26-16,-2 2-14 0,0 0-28 0,2 1-115 16,-4-8 20-16,1 3-240 0,0-5-145 15</inkml:trace>
  <inkml:trace contextRef="#ctx0" brushRef="#br0" timeOffset="-169796.77">15816 14991 592 0,'7'-9'404'0,"-3"-1"-93"15,-4 10-67-15,6-14-49 0,-6 14-15 0,7-11-52 16,-7 11-10-16,3-7-38 0,-3 7 7 0,0 0-34 16,0 0 12-16,0 0-32 0,12 11 10 15,-11-1-24-15,0 2 12 0,1 2-21 0,-1 4 13 16,-1 0-21-16,0 0 16 0,-1 2-19 0,-3 1 7 16,0-1-4-16,-1 0 8 0,-1-1 9 15,-2-3 8-15,3-2 5 0,-3-2 9 0,1 0-1 16,0-2-1-16,1-3 26 0,6-7-1 0,-9 13 5 15,9-13-13-15,-9 5-10 0,9-5-10 0,0 0-6 16,-13-8-6-16,13 8-7 0,-4-17 0 0,4 2-18 16,3-6 3-16,2-3-1 0,5-6-1 0,3-2-3 15,1 4 3-15,2-1 0 0,1 1 4 16,2 6-3-16,2 1 6 0,-3 0-6 0,-2 8 2 16,0 0-1-16,0 5 0 0,-2 3-2 0,-14 5 2 15,26-3 2-15,-10 9-2 0,0 2-5 0,0 2 5 16,-1 4-4-16,0 1 4 0,-4 3-2 15,0 2 2-15,-2 1 1 0,-4 1-3 0,0 2-5 16,-3-1 5-16,0 2-1 0,-2-1-5 0,-3 1-24 16,-1-1-64-16,-1-3-42 0,1 0-31 0,-1-3-42 15,3-2-64-15,-2-5-106 0,3 1-198 0,1-12-106 16</inkml:trace>
  <inkml:trace contextRef="#ctx0" brushRef="#br0" timeOffset="-169579.78">16401 14823 42 0,'6'-7'800'0,"1"-1"-266"0,-7 8-147 16,9-11-80-16,-9 11-72 0,0 0-45 15,6-6-44-15,-6 6-38 0,0 0-20 0,8 9-19 16,-8-9-12-16,4 20-9 0,-2-4-12 16,2 0-14-16,0 5 3 0,0 3-5 0,0 1-3 15,2 1-4-15,-4 1 6 0,0 2-16 0,0-1 0 16,0 1-56-16,-1 1-47 0,-2-1-27 0,-1-2-18 15,0 1-19-15,-1-3-148 0,2-2 106 0,-4-1-104 16,2-9 36-16,1 0-166 0,-3-3 148 0</inkml:trace>
  <inkml:trace contextRef="#ctx0" brushRef="#br0" timeOffset="-169412.78">16391 15191 26 0,'-5'-16'646'0,"2"-1"-231"0,1 1-41 0,-1 5-100 15,2 0-40-15,-2 0-50 0,3 11-11 0,-4-14-38 16,4 14-26-16,-2-13-29 0,2 13-10 0,-1-10-22 15,1 10-4-15,4-9-14 0,-4 9-3 0,12-7-1 16,-12 7-16-16,23-8-4 0,-6 4-12 0,3 0-55 16,3 0 0-16,-2-1-61 0,4 0-7 0,2 1-73 15,-1-1-38-15,6-3-69 0,-2 1-209 0,-2-3 1 16</inkml:trace>
  <inkml:trace contextRef="#ctx0" brushRef="#br0" timeOffset="-168796.77">17030 14704 462 0,'0'0'351'0,"-5"-13"-85"0,5 13-39 16,-8-16-40-16,1 6-34 0,2-1-12 15,-3-1-7-15,2 1-1 0,-2 2 11 16,3-1 12-16,0 3-6 0,5 7-7 0,-8-14-12 16,8 14-11-16,-5-12-23 0,5 12-14 0,-3-10-21 15,3 10-3-15,0 0-14 0,3-12-12 0,-3 12-5 16,0 0-9-16,13-3-4 0,-13 3-3 0,20 4-1 15,-8 4 3-15,6 2-6 0,-3 3 1 0,3 2-2 16,1 3 1-16,0 2 1 0,0 4 0 0,-3 0 1 16,-1 1 7-16,-2 2-5 0,-3 1 9 0,-2-3 3 15,-3 1 2-15,-4 0-2 0,-2 3 13 16,-3-3 3-16,-2 5 17 0,-6-1-5 16,2-1 20-16,-4-1 11 0,0-2 21 0,0-2-12 15,2-6 11-15,2 1-34 0,-1-3 17 0,2-2-42 16,1-1 10-16,1-5-5 0,1 1-12 0,6-9-4 15,-9 13-7-15,9-13-23 0,-6 11 25 0,6-11-23 16,0 0 51-16,0 11-1 0,0-11 40 0,0 0-34 16,14 9 18-16,-14-9-40 0,28 4 17 0,-8-4-35 15,6-2 34-15,3 1-42 0,1-2 22 0,7 1-31 16,-1-1 19-16,1-1-27 0,0 0 24 0,-1 0-29 16,-7 0 28-16,-2 2-28 0,0-1 25 15,-2 1-26-15,-4 1 26 0,-4 0-29 0,-17 1 0 16,26-3-2-16,-26 3 29 0,21-3-31 15,-21 3 24-15,0 0-41 0,21-1 24 0,-21 1-56 16,0 0 2-16,0 0-49 0,0 0-36 0,0 0-65 16,0 0-103-16,0 0-20 0,0 0-42 0,0 0-47 15,-20 4-484-15,20-4-553 0</inkml:trace>
  <inkml:trace contextRef="#ctx0" brushRef="#br0" timeOffset="-168244.77">17677 14992 306 0,'0'0'571'0,"-3"-9"-125"0,3 9-58 0,-4-7-37 16,4 7-14-16,0 0-31 0,-6-10-34 15,6 10-23-15,0 0-4 0,0 0-47 16,-4-10-11-16,4 10-49 0,0 0-5 0,0 0-46 16,0 0 2-16,10-10-37 0,-10 10 14 0,24-6-37 15,-7 2 13-15,8-1-27 0,2 1 13 0,8-1-25 16,0 0 11-16,4 1-54 0,0-1-30 0,0-1-70 16,1 0-62-16,-2 2-75 0,-1-2 20 0,-1 1-35 15,-10 0-16-15,-2 0-78 0,-1 0 44 0,-8 0-313 16,-6 0-182-16</inkml:trace>
  <inkml:trace contextRef="#ctx0" brushRef="#br0" timeOffset="-168061.77">18053 14737 276 0,'-18'-7'566'15,"5"0"-129"-15,1 4-75 0,12 3-74 0,-18-8-49 16,18 8-39-16,-14-7-32 0,14 7-38 0,0 0-23 16,-15-5-17-16,15 5-21 0,0 0-10 0,0 0-3 15,-11 8-6-15,11-8-4 0,0 22-4 0,3-5-6 16,0 3 1-16,0 4-10 0,3 1-10 0,0 0 2 15,-1 6-7-15,3 2 6 0,-3-1-9 0,1 2-5 16,0-1-63-16,1 0-93 0,-1 0-40 16,1-3-59-16,4 0-141 0,1-3-289 15,-3-7-210-15</inkml:trace>
  <inkml:trace contextRef="#ctx0" brushRef="#br0" timeOffset="-167578.77">18752 14864 434 0,'2'-10'437'0,"-2"10"-125"0,5-14-60 0,-5 14-71 15,4-13-32-15,-4 13-33 0,3-8-16 0,-3 8-16 16,0 0 2-16,0 0 6 0,0 0 7 15,14 3 15-15,-14-3-13 0,8 19-14 0,-7-6-20 16,3 3-6-16,-3 1-12 0,-1 2-4 0,0 0-14 16,0 4 3-16,-1 0-9 0,-2-2 2 15,1 2-14-15,-2-4-4 0,0-1 2 0,3-3 0 16,-2-1-5-16,0-3 3 0,0 1-6 0,3-12 16 16,-4 16 37-16,4-16 30 0,-3 11 16 0,3-11-15 15,0 0-16-15,0 0-14 0,0 0-18 0,0 0 1 16,0-14-13-16,3 3 10 0,4-9-23 0,1-3 4 15,5-8-5-15,1-1-2 0,4-1 4 0,0-1-10 16,2 2-1-16,2 1 0 0,1 2 3 0,0 4-4 16,-4 1-1-16,2 5 0 0,-6 4 2 15,-1 3 1-15,-2 3-3 0,-2 3-2 16,-10 6 9-16,19-4 4 0,-19 4 6 0,19 6 2 16,-7 3-3-16,-2 3 3 0,0 1-8 0,1 3-2 15,-3 3 5-15,1 0-13 0,-1 1 2 0,0 0-10 16,-1 1 9-16,0 1-6 0,-3 0 4 0,-1-2-13 15,-1-3-41-15,0 1-106 0,1-2-76 0,-3-2 3 16,0 0-90-16,3-3-25 0,-3-11-422 0,2 15-288 16</inkml:trace>
  <inkml:trace contextRef="#ctx0" brushRef="#br0" timeOffset="-167211.77">19360 14501 507 0,'-1'-22'499'15,"0"-1"-98"-15,1 4-110 0,-1 1-61 0,1 3-45 16,0 0-36-16,1 1-27 0,3-3-20 0,0 4-14 16,3 0-38-16,1 1-4 0,3 1-6 0,1 3-10 15,3 3-5-15,2 1-7 0,-17 4-1 16,32 2-4-16,-10 4-17 0,-3 2 5 0,3 5 4 16,-2 5 4-16,-1 1-11 0,-2 4 15 0,-4 2-8 15,-4-2 7-15,-3 2 25 0,-2 0 3 0,-4 2 18 16,-1-1 10-16,-3 0 10 0,-4 5 15 15,-3-3 10-15,-1 1-5 0,-1-4 10 0,2 0 19 16,-1-6 6-16,1-2-8 0,1-1-27 0,0 1 0 16,3-6-36-16,-2 0 10 0,4-2-38 0,5-9 12 15,-7 12-25-15,7-12 10 0,-6 12-20 0,6-12 15 16,-5 9-20-16,5-9 26 0,0 0-29 16,9 10 18-16,-9-10-26 0,19 3 21 0,-19-3-7 15,35 3-6-15,-10-3-7 0,5-3-33 0,6 0-42 16,0-3-66-16,3 2-88 0,2 0-57 0,0-1-8 15,-2 0-22-15,1 2-95 0,-4-1-49 0,-4 2-184 16,-4 0-177-16</inkml:trace>
  <inkml:trace contextRef="#ctx0" brushRef="#br0" timeOffset="-166961.78">20032 14996 642 0,'0'0'498'0,"-19"9"-135"16,19-9-86-16,-19 6-39 0,19-6 10 0,-12 6 28 0,12-6-2 16,0 0-21-16,-15 4-44 0,15-4-30 0,0 0-46 15,0 0-16-15,0 0-37 0,14-4-2 0,-14 4-29 16,29-4 6-16,-7 0-31 0,5 1 3 0,0-2-34 16,6-1-17-16,0-2-41 15,3 2-48-15,-3 0-57 0,0-2-36 0,1 0 21 16,-10 3-39-16,8-3-9 0,-9 2-11 0,0-1-136 15,-3 0 16-15,-3-2-161 0,-3 0-9 0</inkml:trace>
  <inkml:trace contextRef="#ctx0" brushRef="#br0" timeOffset="-166760.78">20284 14726 365 0,'-13'-4'469'0,"13"4"-128"0,-19-6-65 15,19 6-76-15,-17-5-36 0,17 5-29 0,0 0-6 16,-19 0-13-16,19 0-12 0,-10 9 10 15,10-9 10-15,-9 16 2 0,8-5-2 0,-2 1 2 16,3 4-10-16,0 1-15 0,1 2-11 0,2 3-16 16,1 1-19-16,0 0-4 0,1 0-14 0,0 1-2 15,0 0-10-15,0-1-1 0,0 1-9 0,0-1-1 16,1-1-13-16,-1-2-39 0,0-3-90 0,0-1-71 16,-1-3-26-16,1 1-64 0,0-4-138 15,0-1-230-15,-5-9-185 0</inkml:trace>
  <inkml:trace contextRef="#ctx0" brushRef="#br0" timeOffset="-166528.78">20693 14696 429 0,'5'-10'780'0,"-1"0"-224"0,1 3-131 0,-5 7-84 16,8-13-91-16,-8 13-53 0,5-10-37 15,-5 10-29-15,0 0-29 0,4-7-20 0,-4 7-10 16,0 0-5-16,12 9 2 0,-5 0-11 0,-1 5-8 15,2 4-7-15,0 1-3 0,2 5-11 0,-1 5-6 16,0 1-4-16,-1 2-4 0,-2 2-11 0,0 0 12 16,-2 2-15-16,-1 2 9 0,-3 1-12 0,-1 1-42 15,-2-1-98-15,-1 1-89 0,-4 0-30 16,0 1-35-16,-1-1-124 0,-7-3-348 0,6-1-291 0</inkml:trace>
  <inkml:trace contextRef="#ctx0" brushRef="#br0" timeOffset="-165844.77">14788 15932 518 0,'-32'1'459'0,"5"-1"-119"16,1 2-85-16,4-1-62 0,3 0-15 0,0 0-69 15,19-1-21-15,-26 2-20 0,26-2-14 16,-18 2-14-16,18-2 4 0,0 0 21 0,0 0 21 15,0 0 6-15,22 3-5 0,7-4 0 0,15-2-2 16,17-2 8-16,11 0 2 0,8-1-12 0,11-2 1 16,33-3 3-16,8-1-1 0,8-2 7 0,7 0 0 15,6 0 1-15,7-1-6 0,7 1-6 16,6 1-14-16,1 0-2 0,5 2-12 0,4 0-7 16,5-1 0-16,0 4 4 0,5-2-3 0,0 0-11 15,0 0-7-15,3 1-5 0,-6 0-4 0,1 0-14 16,-3 1-9-16,-5 0-3 0,-7-1 0 0,-8 2 2 15,-8-1 4-15,-8 1 12 0,-10 1-7 0,-6-1 3 16,-34 0-1-16,-5 3 4 0,-9-1-2 0,-8 0-2 16,-9 3 1-16,-17-2-1 0,-8 1 2 0,-5 1 10 15,-12 1 9-15,-2 0 1 0,-5-1 1 16,-5 1 10-16,-17 1 3 0,28-3 3 0,-28 3 0 16,20-1-5-16,-20 1-8 0,0 0-15 0,18-1-8 15,-18 1-19-15,0 0-18 0,0 0-24 16,0 0-39-16,0 0-62 0,0 0-88 0,0 0-89 15,-14 9-19-15,-1-6-36 0,-2 1-112 0,-6 1-303 16,-4-1-343-16</inkml:trace>
  <inkml:trace contextRef="#ctx0" brushRef="#br0" timeOffset="-165276.77">17455 16177 663 0,'0'0'419'0,"-19"-4"-88"0,19 4-107 0,-12-6-35 16,12 6-51-16,0 0-18 0,0-12-34 0,0 12-6 15,16-10-20-15,-2 5 17 0,0 0-28 0,5 0-2 16,4 2-8-16,0 2-9 0,1 1-2 16,3 3-4-16,0 0-2 0,0 3-1 0,1 6-4 15,0-1-2-15,-4 4 20 0,-1 0 11 0,-6 1-22 16,-4 2 14-16,-2 1-56 0,-2 2 9 0,-4 1 4 16,-3 1 6-16,-5 0 10 0,-2 1 16 15,-5 4 28-15,-3-1 34 0,-5-2 22 0,0 0 12 16,-2-1 11-16,-2-3 4 0,3-1 1 0,-2-1-6 15,6-4-18-15,0-3-7 0,0 0-20 0,4-3-12 16,5-2-7-16,-2-1-12 0,8-6 0 0,-10 10 3 16,10-10 8-16,0 0-7 0,10 6-9 0,-10-6-29 15,33-1 16-15,3-2-29 0,6-4 22 0,7 1-6 16,15-4 3-16,1 0-11 0,5 0 6 0,2 0 5 16,-2 0 0-16,1 1-1 0,-4 2-1 0,-1-2-4 15,-6 2-1-15,-13 2-2 0,-1-1-3 0,-5 1-2 16,-3 2-6-16,-9-1 4 15,-5 1-8-15,-5 1-3 0,-19 2-2 0,27-2 2 16,-27 2-2-16,18-2-4 0,-18 2-15 0,0 0-9 16,0 0-26-16,0 0-20 0,0 0-26 0,0 0-27 15,-32 2-70-15,14-1-50 0,0 1-57 0,-5 2-10 16,0 1-18-16,4 0-118 0,-4 0 9 0,6 0-239 16,2-3-207-16</inkml:trace>
  <inkml:trace contextRef="#ctx0" brushRef="#br0" timeOffset="-164458.77">21376 15395 719 0,'0'0'562'0,"0"0"-146"15,-4-12-93-15,4 12-68 0,0 0-42 0,0 0-58 16,0 0-36-16,-5-8-22 0,5 8-18 0,0 0-19 16,0 0-7-16,0 0-10 0,0 0-8 15,17-4-6-15,-17 4-5 0,32 0-7 0,-9-1-8 16,5 1-27-16,1-1-58 0,2-1-38 15,-1 2-25-15,0 2-89 0,-2-1 34 0,2 1-117 16,-6 2 89-16,-2 0-330 0,-4 2-56 0</inkml:trace>
  <inkml:trace contextRef="#ctx0" brushRef="#br0" timeOffset="-164292.77">21490 15611 458 0,'-22'15'419'16,"6"-1"-105"-16,-2-2-54 0,0 1-76 0,2-1-27 15,6-3 14-15,-1-1-71 0,3-2-2 0,8-6 3 16,-12 10 25-16,12-10 12 15,0 0-18-15,-4 10-24 0,4-10-16 0,0 0-17 16,24 1-12-16,-3-5-10 0,8-1-15 0,4-2-38 16,3-2-51-16,1-4-34 0,0 1-18 0,1-2-103 15,-2-2 54-15,-3-2-122 0,-2-1 70 0,-4-5-316 16,-3-2-22-16</inkml:trace>
  <inkml:trace contextRef="#ctx0" brushRef="#br0" timeOffset="-164093.77">21815 15347 395 0,'-5'-14'444'0,"1"1"-97"0,-3 0-47 16,2 4-61-16,1 1-43 0,4 8-28 15,-7-14-36-15,7 14-13 0,-5-9-28 0,5 9-7 16,0 0-7-16,0 0-3 0,0 0 2 0,-11 12 3 16,10-3-7-16,1 5 8 0,3 3 49 15,-1 5-28-15,2 0 41 0,4 2-36 0,2 5 26 16,-1-1-51-16,4 0 28 0,-2 1-53 0,1-1-8 16,0-1-7-16,-1-1-11 0,-2-4 0 0,-4-1-12 15,0 0-8-15,0-1-19 0,-5-3-54 0,0 0-110 16,-6 0-61-16,-1 1-64 0,-3-1-67 0,-6 0-479 15,-1-4-430-15</inkml:trace>
  <inkml:trace contextRef="#ctx0" brushRef="#br0" timeOffset="-161926.86">21724 16357 179 0,'0'0'412'0,"0"0"-133"0,0 0-69 16,0-10-19-16,0 10-6 0,0 0 0 0,0 0 28 15,0 0-27-15,0-12 56 0,0 12-45 0,0 0 11 16,0 0-36-16,0 0-23 0,0 0-29 0,-1-12-22 16,1 12-19-16,0 0-11 0,0 0-12 0,0 0-17 15,0 0-4-15,0 0-5 0,0 0-10 16,0 0-6-16,0 0-3 0,0 0-3 0,0 0 0 15,0 0 0-15,-1 18-1 0,-2-4 2 0,2 3-36 16,-3 6 36-16,0 1-29 0,-1 1 38 0,1 0-37 16,-2 0 5-16,2 0 2 0,-1 0 4 15,1-2 32-15,0 1-37 0,0-3 33 0,0-1-33 16,3-3 31-16,-4-1-31 0,4-4 31 0,-2-1-35 16,3-11 34-16,-4 18-33 0,4-18 37 0,-1 13-12 15,1-13 47-15,0 0-43 0,0 0 28 0,0 0-38 16,0 0 31-16,0 0-41 0,0 0 3 0,4-22 3 15,1 1-1-15,1 0 31 0,2-10-36 0,2 1 29 16,3-4-34-16,1 0 35 0,1 2-8 0,2 0-1 16,1 2-1-16,1 4 1 0,0 1 5 15,3 5-38-15,-4 1 38 0,-1 7-30 0,-2 2 30 16,0 3-33-16,-15 7 32 0,27-3-35 0,-27 3 46 16,27 7-44-16,-12 3 31 0,2 1-32 15,-3 2 38-15,-1 3-39 0,-2 2 37 0,1 1-36 16,-2 0 36-16,-1 2-34 0,-1 0 2 0,-3 0 3 15,1 0 1-15,-2 1 6 0,1-3-1 0,-2-1-6 16,-2-1-23-16,0-1-51 0,1-3-83 0,-1 1-52 16,1-2-11-16,1-1-116 0,-2 1 58 0,-1-12-123 15,6 16-188-15,-6-16-132 0</inkml:trace>
  <inkml:trace contextRef="#ctx0" brushRef="#br0" timeOffset="-161059.87">22380 16096 397 0,'-4'-9'241'0,"4"9"50"0,-5-16-148 0,5 16 66 16,-5-16-91-16,5 16 50 0,-4-15-55 0,4 15 34 16,-2-14-21-16,2 14-14 0,-2-13-14 0,2 13-22 15,2-12-11-15,-2 12-12 0,4-13-12 0,-4 13-5 16,9-11-10-16,-9 11 1 0,12-7-14 0,-12 7 2 16,16-3-1-16,-16 3-1 0,19 8-2 0,-8-1-1 15,2 6 4-15,0 2 15 0,-4 1-25 16,2 3 34-16,-3 2-26 0,-4 1 38 0,1 1-35 15,-4 2 44-15,-2 0-43 0,0 1 40 16,-4-1-24-16,-2 0 34 0,-1 4-32 0,0-7 42 16,-1 1-29-16,-3-3 43 0,2 0-24 0,0-2 47 15,-1-1-39-15,1-2 32 0,3-4-32 0,0-1 29 16,2-2-46-16,5-8 30 0,-9 14-45 0,9-14 34 16,-9 11-44-16,9-11 35 0,0 0-37 0,-5 10 36 15,5-10-40-15,0 0 39 0,0 0-42 0,18 4 31 16,-18-4-44-16,30-3 30 0,-9-1-38 15,5 0 31-15,-1 1-39 0,2-3 37 0,1 3-39 16,-1-2 37-16,1 1-39 0,-3 0 35 0,0 1-25 16,-2-1 22-16,-6 1-40 0,-1 2 37 15,-16 1-36-15,27-3 35 0,-27 3-5 0,18-3 5 16,-18 3-41-16,15-3 41 0,-15 3-35 0,0 0 41 16,16-2-38-16,-16 2 40 0,0 0-39 0,0 0 37 15,0 0-43-15,0 0 35 0,0 0-41 0,0 0 30 16,0 0-55-16,0 0 13 0,15 4-70 0,-15-4-19 15,0 0-94-15,0 0-27 0,-9 6-29 16,9-6-66-16,0 0 64 0,-9 8-126 0,9-8 38 16,0 0-245-16,-10 8-144 0</inkml:trace>
  <inkml:trace contextRef="#ctx0" brushRef="#br0" timeOffset="-158657.49">23136 16521 233 0,'0'0'691'16,"0"0"-217"-16,0 0-132 0,0 0-71 0,0 0-50 16,0 0-29-16,-10-5-11 0,10 5-22 0,0 0-19 15,0 0 20-15,2-9-47 0,-2 9 17 0,15-10-56 16,-3 3 17-16,5 0-46 0,5-2 16 15,2 2-23-15,0 0 8 0,8-2-43 0,0 2 30 16,3-2-35-16,-2 3 29 0,0-2-35 16,-1 2 23-16,-6 1-47 0,-1 0-35 0,-2 0-111 15,0 1-24-15,-5 0-58 0,-18 4 60 0,26-5-125 16,-26 5 87-16,19-6-106 0,-19 6-202 0,10-5-46 16</inkml:trace>
  <inkml:trace contextRef="#ctx0" brushRef="#br0" timeOffset="-158440.49">23462 16255 185 0,'-12'-10'551'16,"2"1"-168"-16,1 3-51 0,2-2-45 0,-2 2-59 16,9 6 10-16,-9-9-76 0,9 9 24 0,-8-7-72 15,8 7 15-15,0 0-56 0,0 0 32 0,-12-4-31 16,12 4 30-16,0 0-38 0,-6 16 18 16,6-16-45-16,-1 23 24 0,0-10-37 0,0 5 29 15,-1-1-42-15,2 2 26 0,0 1-32 0,0 2 27 16,0-3-37-16,0 5 2 0,0 0 0 0,2-2-1 15,-1-3-9-15,0 0-86 0,0 0-84 16,2-3-29-16,0 1-45 0,3 0-45 0,-2-3-448 16,2-2-274-16</inkml:trace>
  <inkml:trace contextRef="#ctx0" brushRef="#br0" timeOffset="-157624.49">23898 16135 219 0,'-4'-12'482'0,"-1"2"-163"15,1-1-69-15,-2 0-46 0,1 1-46 0,1 0-21 16,-1-1-10-16,1 1 8 0,-1 1 4 0,5 9 25 15,-5-15 7-15,5 15-20 0,-4-15-25 0,4 15-24 16,-1-13-16-16,1 13-26 16,4-12-6-16,-4 12-12 0,11-10-6 0,-11 10-5 15,17-10-5-15,-17 10-6 0,20-4-3 0,-20 4 3 16,26 3-7-16,-12 2-3 0,4 4-4 0,-3-1 3 16,2 5-3-16,-3 2 34 0,-1 1-37 0,-3 1 35 15,-1 2-32-15,-2 1 32 0,-3 1-31 0,-1-2 36 16,-4 1-25-16,-2 3 46 0,-2-1-33 0,-3-1 32 15,1 1-27-15,-2-3 33 0,-3-1-33 0,2 0 37 16,2-2-40-16,-2-3 36 0,2-2-50 16,3-3 33-16,0 0-44 0,5-8 31 0,-9 12-41 15,9-12 33-15,-6 11-39 0,6-11 40 0,0 0-45 16,-3 10 38-16,3-10-42 0,0 0 16 16,17 3-65-16,-17-3-17 0,27-2-70 0,-11-3-10 15,7 0-59-15,2-3-18 0,3 0 41 0,0-4-62 16,0 0 84-16,-1-1-91 0,0 0 121 0,-3-1-90 15,0-1 148-15,-7 2-87 0,1 1 153 0,-5-1-50 16,-1 1 137-16,-4 2-47 0,-1 0 92 0,-2 1-5 16,0 0 28-16,-5 9-1 0,5-14-3 15,-5 14 6-15,2-11 8 0,-2 11 15 0,3-8-64 16,-3 8 18-16,0 0-58 0,0 0 25 0,0 0-46 16,0 0 26-16,0 0-41 0,0 0 34 0,1 11-35 15,-1-11 40-15,0 22-31 0,0-7 36 0,0 0-40 16,-1 3 31-16,1 1-37 0,0-1 28 15,0 1-35-15,-1 0 29 0,-2 0-38 0,2-2 34 16,-2 0-38-16,1 0 30 0,-3-2-35 0,2-3 34 16,1 0-35-16,-1-4 30 0,3-8-31 15,-4 17 36-15,4-17-35 0,-2 11 50 0,2-11-9 16,0 0 26-16,0 0-41 0,0 0 26 0,0 0-40 16,0 0 32-16,9-10-40 0,2-5 33 0,-2-3-38 15,4 0 34-15,3-5-34 0,1 2 30 0,1 0-30 16,-4 3 38-16,0 3-35 0,0 1 37 15,0 3-35-15,-3 2 35 0,-4 2-33 0,2 2 31 0,-9 5-38 16,14-5 37-16,-14 5-37 0,0 0 35 16,19 5-36-16,-19-5 37 0,13 12-35 0,-6-3 34 15,0 3-38-15,-2 1 37 0,0 2-37 16,-1 0 36-16,0 0-38 0,-2 1-6 0,0 0-16 16,-2-2-62-16,0 1-88 0,1-1-48 0,-1 0-16 15,0-4-37-15,4 2-93 0,-1-2 30 0,-3-10-252 16,10 12-139-16</inkml:trace>
  <inkml:trace contextRef="#ctx0" brushRef="#br0" timeOffset="-157424.49">24820 16210 407 0,'11'-22'500'0,"-2"5"-108"0,-3 2-72 0,-1 3-36 16,0 0-14-16,-1 3-25 0,-4 9-30 16,4-13-55-16,-4 13-28 0,6-9-27 0,-6 9-7 15,0 0-7-15,0 0 13 0,4 9-47 0,-4-9 17 16,0 21-43-16,1-7 25 0,-1 4-43 0,0 2 27 15,-1 4-39-15,1 2 32 0,-3 1-36 0,2 0 28 16,-4 1-39-16,1 4-28 0,1-6-94 0,-3 2-47 16,3-3-22-16,-1 0-23 0,-1-2-42 0,0 0-130 15,2-5-232-15,0-2-162 0</inkml:trace>
  <inkml:trace contextRef="#ctx0" brushRef="#br0" timeOffset="-157255.49">24814 16438 242 0,'-4'-8'716'0,"4"8"-207"0,-7-15-114 0,7 15-113 16,-7-14-57-16,7 14-5 0,-5-11-78 0,5 11 21 15,-3-10-48-15,3 10 6 0,0 0-53 16,4-14 19-16,-4 14-54 0,18-10-18 0,-4 5-102 16,7 1-49-16,2-1-38 0,1 0-109 0,11 0 35 15,0 2-135-15,1-4-198 0,1 1-114 0</inkml:trace>
  <inkml:trace contextRef="#ctx0" brushRef="#br0" timeOffset="-156323.49">25231 16312 10 0,'-6'-14'510'15,"-2"-3"-115"-15,-1-1-151 0,0 0 9 0,0 0-91 16,3 1 9-16,-2 1-10 0,2 1-13 0,2 1 16 16,1 1 14-16,2-1 2 0,1 2-38 0,1 1-20 15,3-2-18-15,1 1-18 0,5-1-12 0,3 2-14 16,2 0-9-16,2 1-6 0,2 2-5 0,2 2-5 15,-1 2-5-15,-1 2-4 0,2 2-2 0,1 4-7 16,1-1 0-16,-2 3-7 0,-1 3-1 0,-3 1 23 16,0 0-26-16,-2 3 27 0,-3 1-31 15,-3-2 38-15,-3 1-16 0,-2-2 50 0,-3 1-23 16,-1 1 58-16,-2-2-29 0,-3 3 32 16,-3-2-43-16,-1 0 32 0,0-1-40 0,-1-1 27 15,2-3-47-15,2 1 24 0,6-8-46 0,-10 11 31 16,10-11-44-16,-8 10 32 0,8-10-42 0,-2 11 37 15,2-11-39-15,7 14 34 0,2-4-38 0,0 1 7 16,6 2 32-16,2 0-41 0,2 0 33 0,0 3-34 16,1-2 33-16,-3 0-34 0,0 0 6 0,1-1 10 15,-4 1-2-15,0-1-2 0,-5-3 2 16,0-1-5-16,-4 1 9 0,0-1 15 16,-5-9 32-16,0 16 19 0,-6-6-36 0,-3 1 25 0,-5 0-40 15,-5-1 15-15,-8 2-26 0,-6-2 18 0,-1 0-42 16,-4 0-4-16,-5-1-67 0,-1-2-47 15,-5 1-75-15,-8 1-90 0,8-3-48 0,1 2-9 16,0-1-1-16,1 2-108 0,-2-2-325 0,3 1-333 16</inkml:trace>
  <inkml:trace contextRef="#ctx0" brushRef="#br0" timeOffset="-155723.49">21775 16976 573 0,'0'0'507'0,"-19"-9"-109"0,19 9-126 16,-14-7-52-16,14 7-43 0,-10-6-32 0,10 6-7 15,0 0 8-15,-13-8-17 0,13 8-6 0,0 0-17 16,-6-8-13-16,6 8-18 0,0 0-12 0,10-9-16 16,-10 9-7-16,24-8-7 0,-1 3-1 0,4 0 7 15,10 1 5-15,4-1 11 0,5 1 23 0,17 0 16 16,4 0-1-16,9-1 1 0,5 1-5 16,7 0-9-16,5 0-43 0,8 2 29 0,8 0-40 0,29-1 28 15,8-1-41-15,2 2 28 0,3-1-41 0,1 0 40 16,6 0-45-16,0-2 38 0,5 1-40 15,-5 0 40-15,-2-1-38 0,-1 2 5 0,-4-3 36 16,-8 1-40-16,-6-2 37 0,-9 1-41 0,-32 1 51 16,-7-1-35-16,-5-1 16 0,-7 1 9 0,-6 1 7 15,-10-2-2-15,-15 3 7 0,-5-1 10 0,-5 0 16 16,-10 1 14-16,-3 1 9 0,-5 1 9 0,-18 2-11 16,25-5-22-16,-25 5-30 0,15-5-25 0,-15 5-59 15,0 0-9-15,0 0-42 0,0 0-54 0,0 0-70 16,-7-6-112-16,7 6-49 0,-17 2-24 0,17-2-111 15,-23 9-373-15,12-4-510 0</inkml:trace>
  <inkml:trace contextRef="#ctx0" brushRef="#br0" timeOffset="-155272.49">24652 17101 363 0,'-21'0'419'0,"-6"-2"-127"0,7 1-64 0,-1 0-50 15,2 0-42-15,0-1 5 0,5 0 14 0,14 2-3 16,-23-2 56-16,23 2-45 0,-17-3 25 16,17 3-42-16,0 0-27 0,0 0-22 0,0 0-21 15,0 0-13-15,0 0-13 0,0 0-11 0,11 8-6 16,4-4-5-16,5 3-37 0,2 0 36 0,2 1-34 15,2 3 34-15,-4-1-38 0,-2 2 32 0,-1-1-38 16,-1 3 39-16,-1 0-38 0,-6 0 40 0,-2-1-40 16,-3 2 39-16,-6-2-40 0,-2 5 7 0,-5 2 5 15,-5-1 14-15,-8 5 14 0,-5-1 15 0,0-1 19 16,-5 1 59-16,2-1-31 0,-3-4 54 0,3 1-45 16,0-2 28-16,3-2-56 0,4-2 24 0,4-3-54 15,5-1 33-15,0-2-44 0,6-1 40 16,6-6-34-16,-3 11 35 0,3-11-47 0,14 4 31 15,4-1-46-15,10-3 34 0,3 0-23 0,10-3-20 16,5-1 30-16,3-2-39 0,12-1 32 0,-1-2-44 16,0 0-32-16,-2 0-34 0,-12 1-52 0,-2-2-53 15,-4 1-56-15,-4 2-30 0,-4-2 6 0,-8 3 17 16,-3-1-103-16,-7 0 25 0,-14 7-338 0,14-10-202 16</inkml:trace>
  <inkml:trace contextRef="#ctx0" brushRef="#br0" timeOffset="-152221.49">22916 15873 185 0,'-8'-7'76'0,"-3"-2"148"16,1 0-178-16,-3 2 114 0,-5-3-150 0,0 1 160 16,0 0-131-16,-5 2 126 0,0-1-119 0,-1 1 118 15,-7-1-117-15,4 4 96 0,-5-4-103 0,4 4 75 16,-4-1-75-16,3 1 67 0,-2 2-55 0,-1 0 41 15,3 0-10-15,-3 2-8 0,1-1-11 0,-1 2-10 16,3 1-6-16,-2 0-10 0,-5 0-4 16,3 5-6-16,-1-2-8 0,0 2 3 15,1-1 4-15,1 3 2 0,1 0 4 0,1 0-2 16,0 2 4-16,-2 0 7 0,1 2-7 0,1-1 14 16,-1 2 8-16,2 0-7 0,-2 1-3 0,3 0 30 15,-1 1-46-15,3-1 36 0,-1 2-29 0,0 0 37 16,0 0-43-16,3 2 29 0,1 1-2 0,1 0-7 15,-1 1 1-15,3 2 0 0,2 0 0 0,0 2-1 16,4 0-8-16,-3 2-2 0,6 0 5 0,-2 1-1 16,4-1-5-16,1 2 4 0,3-4-35 0,1 1 36 15,2 0-36-15,-2 3 30 0,4-2-35 16,1-1 34-16,3 1-28 0,0-2 32 16,-3 1-37-16,7-1 32 0,-1 3-33 0,5-2 44 15,-1 1-41-15,7-4 36 0,-2 1-40 0,3-2 34 16,1-1-5-16,5-2-3 0,0 1-1 0,3-2-11 15,3 0-2-15,0-4-2 0,2 1-1 0,3-3 0 16,0-1-1-16,3-2-28 0,1-2 45 0,2 0-39 16,0-4 42-16,3 1-32 0,1-1 39 0,-2-3-40 15,4 0 40-15,0-2-34 0,0 1 29 0,1-2-31 16,-2 0 26-16,2-2-32 0,-2 0 28 0,-1 0-37 16,0-2 35-16,-1 1-35 0,-3-1 39 15,-1-1-43-15,0 0 41 0,0-3-40 0,-3 1 34 16,1-1-33-16,-4-3-2 0,0 1 4 0,1-3 2 15,-3-2 2-15,-4-1 1 0,2-2 5 0,-3-2-1 16,-5-2 1-16,2-1 33 0,-4-3-33 0,-3 1 27 16,0-3-33-16,-5 1 28 0,0-3-35 0,-4 2 34 15,-3-1-35-15,-2 5 33 0,-3 0-33 0,-1 0 32 16,-1 0-32-16,-3 0 33 0,-1-4-32 0,-3 3 31 16,-1 0-31-16,-2 0 33 0,-2 1-32 0,-1 1 8 15,1 1-4-15,-2 0 4 0,-1 0 1 16,-1 1 0-16,0 0 1 0,-2 2 2 0,1-1-15 15,-3 2 27-15,1 2-1 0,1 1-6 0,-3 0-3 16,-1 0 0-16,0 4-7 0,1 0-3 16,0 3-1-16,1-1-1 0,-1 3 3 0,-2 1-9 15,-1 0 39-15,0 2-48 0,-2 0 33 0,1 2-35 16,-3 1 38-16,-2 3-35 0,-1 0 4 0,-6 2 9 16,-1 2-3-16,1 0 3 0,-3 2 4 0,2 1 0 15,-1 1 1-15,0 0 1 0,1 1 2 0,-1 1 3 16,3 0 12-16,-2 1-14 0,1 1 3 15,1 0-2-15,1 1 1 0,0 0 36 0,2 1-42 16,-2 2 35-16,0 0-36 0,3 2 38 0,0 1-37 16,0 1 32-16,-1 0-24 0,1 2 30 0,1-1-35 15,1 3 36-15,1 0-29 0,0-1 37 0,2 0-35 16,4 0 34-16,1-1-38 0,0 1 25 16,1-1-30-16,0-1 31 0,6 1-33 0,-1-1 31 15,3-2-30-15,4 0 37 0,-3-1-30 0,3 1 33 16,0 0-36-16,2 1 28 0,0-2-29 0,3 2 10 15,0 1-7-15,1-4 6 0,0 0-2 16,3 2-1-16,0-2 5 0,-1 1-1 0,2 0 2 16,3-1-3-16,-2 1 24 0,3-1-29 0,1 2 27 15,-1-3-31-15,2 3 25 0,2 0-32 0,2-2 33 16,-1 1-29-16,4-2 26 0,1 0-26 16,0-1 26-16,4 0-27 0,4 1 24 0,2-1-29 0,3 1 28 15,1-3-25-15,0 0 26 0,3-1-31 16,1 0 29-16,-1-3-26 0,2 1 27 0,-1 0-31 15,1-1 30-15,0-2-32 0,2 1 33 0,-2-2-41 16,3 0 40-16,-2-3-20 0,-3-1 18 0,5 1-20 16,-4-1 16-16,6-4-13 0,2 1 21 0,0-2-30 15,1 1 29-15,0-3-29 0,1 0 33 0,0-2-29 16,0-1 31-16,0 0-31 0,1 0 24 0,0-2-26 16,-2 0 22-16,-3-2-26 0,3 2 28 0,-2-2-29 15,-2-1 29-15,-1 1-27 0,-2-1 4 0,1-1 2 16,-2 0 0-16,-1 0 2 0,-4-1 2 0,1-1 0 15,0-1-1-15,-4 0 4 0,-1-2-1 0,-2-1 1 16,0-1-1-16,-4-2 4 0,-3-2-6 16,2-1 4-16,-6-1-5 0,-1-1 26 0,-3 3-30 15,-2 0 27-15,-2 0-28 0,-2 0 26 0,-2-1-30 16,-2 1 32-16,-1 0-33 0,-1 0 27 0,-5-3-27 16,1 1 27-16,-4 1-28 0,-1-1 24 0,0 2-22 15,-3 0 5-15,1 2-2 0,-2 0 3 16,-2-1 0-16,0 3 0 0,-3 0-3 0,1 1-9 15,0 0 3-15,-3 0-14 0,1 1 2 0,-3 0-5 16,-4 2-4-16,3 1 2 0,-3 1-8 0,-1 0 2 16,2 1 0-16,-4 1 7 0,2 2-3 0,-1 0 13 15,1 2-14-15,-1-1 10 0,0 1-3 0,1 3 3 16,-2 0-2-16,6 1 6 0,0 1 5 16,-1 0 2-16,1 3-3 0,-2-1 2 0,2 1 4 15,-1 1 5-15,1 0-2 0,-1 2 2 0,0 0 2 16,2 2 0-16,-6 3 7 0,-2 0-4 15,2 0 1-15,1 5 3 0,0-1-1 0,-1 3 29 16,1-1-36-16,0 4 31 0,0 0-29 0,0 3 35 16,0 0-36-16,1 3 39 0,2 1-42 0,-2 1 45 15,2 0-28-15,1 1 37 0,1 1-33 0,4 1 30 16,-3-2-29-16,3 1 34 0,3 0-40 0,0 0 33 16,1 0-39-16,4-1 47 0,-3 0-30 0,5-1 30 15,1 0-43-15,2-4 41 0,4 2-36 16,-3-2 35-16,5 1-39 0,1 0 3 0,0 0 6 15,2-3 0-15,2 0-8 0,-1-1-8 0,4 5 12 16,-2-3 31-16,5 1-35 0,0-1 31 0,2 0-26 16,0 0 22-16,4-1-34 0,0 0 32 0,5 1-34 15,0 0 32-15,2-3-37 0,3 0 27 16,0-1-28-16,3-3 26 0,2 0-28 0,0-1 29 16,4 0-30-16,-1-2 29 0,2 0-27 0,0 0 27 15,1-3-31-15,0 1 31 0,0-1-31 0,1 0 31 16,-2-3-31-16,1 2 32 0,0-3-32 0,2 1 31 15,-1-2-31-15,0 1 27 0,4-3-25 0,-1 1 26 16,2-2-28-16,0-2 31 0,3 0-30 16,-1-1 30-16,0-1-30 0,3-2 30 0,0-1-31 15,-2-1 28-15,2-1-27 0,0-1 30 0,-2 0-30 16,10-4 27-16,-12 1-22 0,1 0 2 0,5-3 2 16,-6 1 0-16,4-5 0 0,-8 3 2 0,-1-1-5 15,7-5 5-15,-2-1-4 0,-9 3 3 0,0-1-1 16,-1 0 0-16,-3 0 28 0,0-1-31 0,-5 0 25 15,0 2-22-15,-5-2 25 0,0 2-24 0,-7 3 29 16,-2-1-29-16,0 0 30 0,-5 0-31 0,0 0 21 16,-4 0-19-16,0-3 21 0,-4 1-28 0,-2-2 28 15,-2 1-28-15,-5-5 25 0,2 0-27 0,-5 0 24 16,2 0-28-16,-4 1-9 16,-1-1-3-16,1 2-6 0,-2 0-5 0,-3 1-2 15,1 1 3-15,-2 2 0 0,-3-1-21 0,-1 2 12 16,-3 1 1-16,-1 1 2 0,-1 2-4 0,-3 0 2 15,-1 2 5-15,-3 0 33 0,1 3-35 0,-1 0 34 16,-2 2-39-16,0 2 38 0,-1 0-32 0,0 3 33 16,2 1-33-16,-1 1 40 0,-3 0-34 0,4 3 18 15,-1 0-11-15,1 2 8 0,0 1 3 0,2 1 7 16,0 0 8-16,1 2-9 0,1 0 2 0,-2 2 2 16,1 0 6-16,2 3-2 0,-1 0 2 15,1 0 1-15,2 3-3 0,-2 1 32 0,0 0-34 16,2 4 37-16,-1-1-29 0,0 2 35 15,-3 7-30-15,5-6 39 0,-5 8-32 0,7-6 36 16,-5 7-34-16,7-4 42 0,0 1-32 0,4-1 31 16,-1 2-35-16,2-2 37 0,1 1-34 0,3 2 36 15,0-3-41-15,2 2 36 0,3-2-29 0,1 0 25 16,2 1-39-16,3-6-5 0,2 1 5 0,0 1 5 16,2 0 1-16,4 0-2 0,-3 0 4 0,4-1 1 15,0-2-3-15,3 4-1 0,-1 0 2 0,3-2 17 16,2 2-20-16,2-2 12 0,1 6-16 0,2-3 16 15,1 0-22-15,2 0 21 0,1-2-24 0,1 0 20 16,3-1-10-16,2 2 6 0,-1-2-18 16,2 0 16-16,1-1-22 0,0 1 18 0,2-3-24 15,-2 0 26-15,3-2-20 0,1 0 22 16,1-1-22-16,1-2 22 0,1-2-22 0,-1 0 23 16,2-2-18-16,3-2 21 0,-2-1-7 0,0-1 7 15,-5-3-12-15,8 0 10 0,2-2-13 0,-3-1 10 16,2-1-12-16,3 0 9 0,2-3-11 0,-1 0 8 15,0 1-9-15,4-4 6 0,-3 2-7 0,-1-2 8 16,4 1-11-16,-3-2 8 0,1 0-7 0,-1-2 6 16,1-1-9-16,0 0 12 0,-2-1-12 0,1-2 10 15,-1-1-7-15,-1 0 1 0,6-6-2 0,-9 3-3 16,5-5 3-16,-7 1 1 0,4-3-1 16,-7 3 1-16,0-2-5 0,-1 0 6 0,-3 2 0 15,-5-2 0-15,0 0-26 0,0 1 36 0,-5-1 3 16,0 0 2-16,-4 0 1 0,0-1 7 0,-6 2-7 15,-2 1-2-15,-1-1-1 0,-1-2-1 0,-1-3-4 16,-2 1-1-16,-1 0-2 0,-3-3 0 0,0-4 2 16,-4-1-7-16,2 2-16 0,-3-1-7 0,1 1-5 15,-5 2-11-15,3 0 0 0,-1 1 2 0,-4 1-7 16,0 2-2-16,-3 0-3 0,1 2 1 16,-2 2 1-16,0 0 1 0,-3 3-11 0,1 0 18 0,1 2-21 15,-3 0 23-15,0 0-1 0,2 4 0 16,1 0 0-16,-2 1-2 0,2 2-3 15,-3-1 2-15,3 1 5 0,-3 0-5 0,2 2 2 16,-4 1 34-16,1-1-38 0,-1 3 36 0,0-1-39 16,-1 3 37-16,-1-2-35 0,-1 3 45 0,-1 0-39 15,2 2 36-15,-2 0-31 0,0 1 34 0,-1 1-38 16,-2 2 4-16,3-1 6 0,-8 3 4 0,3 1-6 16,-2 0 7-16,5 2 5 0,-1 1-6 0,0 1-3 15,4 0-57-15,6-2-73 0,-1 5-63 0,4-2-16 16,1 3-30-16,3 0-118 0,3 2 55 15,6-2-331-15,2-3-188 0</inkml:trace>
  <inkml:trace contextRef="#ctx0" brushRef="#br0" timeOffset="-150004.49">28396 15896 8 0,'-30'1'489'0,"-6"0"-242"0,3 1 32 16,3 0-117-16,-6 2 60 0,8-2-86 0,0 2 26 16,1-1-22-16,4 1-15 0,5-2-17 0,18-2-12 15,-27 4-14-15,27-4-8 0,-20 2-8 0,20-2-6 16,-14 3 7-16,14-3 0 0,0 0 10 15,0 0 6-15,0 0 30 0,6 7-40 0,-6-7 24 16,35 1-40-16,-6-1 33 0,7-1-45 0,9 0 24 16,2-2-39-16,7 1 26 0,14 0-40 0,2-2 29 15,3 0-38-15,1 2 33 0,4-1-38 0,2-1 31 16,3 2-33-16,2-3 24 0,3 2-11 16,-2-1 36-16,1 1-38 0,1-2 39 0,-1 0-42 15,0-1 19-15,2-2-17 0,-2-1 26 0,4 1-39 16,-1-2 38-16,-1-1-36 0,0 0 43 0,-3 1-8 15,-6-1-1-15,0 0-30 0,-6 0 36 16,-3 1-38-16,-7-2 34 0,-1 1-7 0,-4 0 2 16,-13 1-8-16,0 1-3 0,-3-1-1 0,-1 0-5 15,0 0-1-15,-4 0-2 0,0-1-4 0,2 0 7 16,-3-1-8-16,1 2 0 0,-2 0 0 0,1-1-1 16,0 1 0-16,-1 0-2 0,0-1 1 0,-1 0 6 15,-1 0-7-15,-1 0-2 0,2 0 2 0,-4 1-2 16,2-1 0-16,-4 1 0 0,-1 0 0 15,1-2 2-15,-3 1-2 0,-3 4-2 0,2-2 2 16,-3 1 1-16,-1 0 0 0,1 0-1 0,0-1 0 16,-3 1 2-16,3-1-1 0,-4-1 2 0,1 0-2 15,0-1-1-15,-1-2-1 0,0-1-2 0,-2-1-2 16,3-3-4-16,-2-2-6 0,-4 1 0 0,0 0-4 16,1-5-9-16,-1 2-1 0,1-3-40 0,-4 0 41 15,1-2-45-15,2 1 43 0,-3-1-1 0,3-2-6 16,-3-1-9-16,2 0 0 0,1 0-5 0,-3 0 0 15,0 0 3-15,2 0 0 0,-6 0 0 0,0 0-1 16,0 4 0-16,-2-2 3 0,-4 2 1 16,0-2 9-16,-3-5-1 0,-2 1-4 15,-3-2-2-15,-1 0 1 0,-5 0-44 0,-1 1 37 16,-4-1-21-16,-1 0 7 0,-5-6 8 0,-3 1 7 16,-1 3 8-16,1-1 0 0,3 8 0 0,-7-6 6 15,5 7-3-15,-6-6 15 0,-1 5-10 0,-1-2 20 16,-3 3-6-16,-2 0-8 0,-3 1 4 0,-1 2 7 15,-2 1-2-15,-7 3 5 0,1-1 1 0,-7 3 8 16,-3 1-9-16,-2 3 2 0,-3 1 22 0,0 3-24 16,-3 2 23-16,-1 3-26 0,-1 1 31 0,-3 2-28 15,1 3 14-15,0 3-11 0,-1 1 20 0,1-1-39 16,1 5 37-16,2-1-35 0,0 2 33 16,4 0-32-16,-1 1 34 0,4 1-29 15,0-2 34-15,0 1-36 0,4 0 40 0,-4-1-27 16,0-1 22-16,-1 1-39 0,1 0 41 0,-1-1-38 15,-3 0 39-15,3 1-43 0,-2-2 42 0,0 1-41 16,-2-2 40-16,1 2-52 0,1-1 52 0,-2-2-49 16,0 3 51-16,4-2-51 0,-3-1 55 0,4 1-55 15,0 2 54-15,3-2-59 0,1 2 60 0,10-4-4 16,1 4-4-16,-2-2-2 0,-6 4-2 0,9-2-12 16,-2 0 7-16,-6 4 8 0,11-3-10 15,-2-1 0-15,1 1-1 0,0 2-1 0,1-1-1 16,-10 5-2-16,13-4-2 0,1 2 7 15,0 1-2-15,4-1-1 0,1 2 4 0,0-1-4 16,3 0-5-16,1 2 9 0,2-1-2 0,3-1 0 16,0 1 0-16,1 0 1 0,3-1 0 0,3-3-1 15,3 2-6-15,-2-2 3 0,2 0-56 0,2 0 73 16,0-1-64-16,2-2 80 0,3-1-75 0,-1 0 62 16,1-3-57-16,2 3 66 0,1-1-61 15,7-6 67-15,-15 10-69 0,15-10 72 0,-15 10-75 16,6-4 67-16,1 2-61 0,-1-1 71 0,-1 2-69 15,0 0 70-15,3 2-72 0,-1-1 72 0,0 3-67 16,-2-1 63-16,5 1-69 0,-1 2 72 16,0 1-67-16,1 0 70 0,4 2-64 0,-3 0 63 15,4 2-57-15,0 4 57 0,4 2-47 0,0 1 58 16,1 5-11-16,0 0-2 0,4 2-1 0,0 1 6 16,-1 1-3-16,2 2 1 0,-1 1 3 15,2 1 0-15,0 1 9 0,1 1-8 0,1 10 33 16,0-1-39-16,-2-10 38 0,1 3-23 0,-3-3 34 15,2 3-40-15,-2-3 30 0,1-1-32 0,-2 0 33 16,1 0-38-16,-2-2-1 0,-1-1-1 0,2-2-10 16,-2 0-2-16,-1-1-6 0,-1-3 25 0,1-3-38 15,-1-1 30-15,0-1-37 0,-2-1 31 0,2 0-32 16,-1 0 41-16,-1-1-1 0,2-1 8 16,-2-2 7-16,0-2-1 0,-1-3-9 0,2-2-18 15,-2-2-25-15,1 1 31 0,-2-13-5 16,3 18-8-16,-3-18-1 0,1 15 0 0,-1-15-6 15,2 12-4-15,-2-12 5 0,1 10-2 0,-1-10 9 16,0 0 9-16,1 11 6 0,-1-11 2 0,0 0-5 16,0 0-3-16,2 11-4 0,-2-11-8 0,0 0 1 15,0 0-1-15,2 9 33 0,-2-9-28 0,0 0 31 16,17 6-40-16,-17-6 33 0,24 3-33 0,-5-2 33 16,3-1-37-16,8-1 37 0,8-2-32 0,4 0 24 15,2-3-36-15,4 1 30 0,12-3-35 16,4 0 31-16,0 2-33 0,4-3 30 15,2 2-33-15,3-1 28 0,6 1-33 0,-2-1 34 16,5 2-36-16,0 0 35 0,-1 1-35 0,0 0 34 16,-1-1-27-16,0-1 26 0,0 1-32 0,0-2 30 15,-1 1-32-15,-2-1 31 0,-4 1-34 0,1 0 30 16,-5-1-29-16,-5 2 27 0,-13 1-32 0,-1 0 37 16,-2 1-36-16,-5-1 39 0,-1 2-36 0,-2 0 37 15,-2 0-28-15,1-1 32 0,-2 2-34 16,-1 0 35-16,-6-1-35 0,-2 0 36 0,3 1-34 15,-3-1 34-15,0 2-29 0,0-1 28 0,1 1-35 16,-2-2 32-16,-1 2-32 0,1-2 30 16,-1 3-33-16,-5-1 33 0,0 1-29 0,0-1 28 15,-1 1-32-15,-2 0 30 0,1 0-31 0,-19 0 29 16,31 1-28-16,-31-1 33 0,30 2-35 0,-30-2 32 16,29 3-28-16,-29-3 31 0,30 4-30 0,-30-4 31 15,31 2-33-15,-31-2 37 0,32 4-34 0,-15-2 34 16,-17-2-30-16,30 3 33 0,-30-3-40 15,30 3 43-15,-30-3-34 0,27 1 31 0,-27-1-33 16,24 1 29-16,-24-1-27 0,0 0 28 0,25 1-33 16,-25-1 31-16,0 0-30 0,17 1 30 0,-17-1-33 15,0 0 23-15,0 0-25 0,17 2 22 0,-17-2-36 16,0 0 25-16,0 0-45 0,0 0 0 16,0 0-119-16,0 0-80 0,0 0-115 0,0 0-103 15,-14 5-41-15,14-5-356 0,-17 6-462 0</inkml:trace>
  <inkml:trace contextRef="#ctx0" brushRef="#br0" timeOffset="13736.18">18712 642 457 0,'0'0'684'15,"0"0"-176"-15,0 0-127 0,0 0-81 0,-5-10-60 16,5 10-73-16,0 0-41 0,0 0-23 0,0 0-20 15,0 0-15-15,0 0-13 0,0 0-8 0,0 0-8 16,0 0-9-16,-8 14-2 0,7-1-4 16,0 1-3-16,-1 5-7 0,1 6-1 0,0 2 1 15,-3 6 26-15,3 2-41 0,-3 1 3 16,0 1 0-16,0 0-2 0,-1 0 3 0,1-2 4 16,-2-2-5-16,2 0 1 0,0-7 1 0,0-2 4 15,1 0-5-15,-1-5 4 0,1-2-1 0,2-5-1 16,0-2-3-16,-1 0 26 0,2-10 17 0,-2 14 29 15,2-14 0-15,0 0-6 0,0 0-4 0,0 0-11 16,0 0-14-16,-4-10-2 0,4-4-3 0,0-5-7 16,1-6-5-16,3-7-1 0,1-3 25 0,0-1-43 15,4 0 1-15,0 0 0 0,2 1-2 0,0 6 1 16,0-2 14-16,1 5-14 0,1 8-7 0,-2-3 0 16,3 6 2-16,-1 1-1 0,1 2 1 0,-1 5-1 15,0 2-2-15,-13 5 1 0,25-1 39 0,-25 1-37 16,31 10 31-16,-13-1-42 0,-1 5 37 15,2 5-35-15,-4 4 37 0,2-2-44 16,-3 5 44-16,0-1-38 0,-1 0 38 0,-2 1-48 16,-3-5 45-16,0 2-42 0,-2-2 39 0,0 1-46 15,-2-3-25-15,0-1-42 0,-3-1-51 0,2 0-61 16,-3-4-44-16,1 0-19 0,-1-2-25 0,0-11-146 16,-1 18-297-16,1-18-262 0</inkml:trace>
  <inkml:trace contextRef="#ctx0" brushRef="#br0" timeOffset="14153.19">19337 887 342 0,'0'0'964'0,"0"0"-217"0,-11-9-201 0,11 9-154 15,-11-6-67-15,11 6-41 0,0 0-26 16,-12-6-15-16,12 6-27 0,0 0-48 0,-11-7-31 16,11 7-37-16,0 0-19 0,0 0-15 0,7-11-14 15,-7 11-10-15,22-8-16 0,1 2-19 0,1-1-17 16,8 0-37-16,4-1-55 0,-1 2-53 0,0-2-40 16,1 4-134-16,-9 1-32 0,0 0-69 0,-5 3 80 15,-5 2-93-15,-17-2-5 0,21 7-167 0,-21-7-150 16</inkml:trace>
  <inkml:trace contextRef="#ctx0" brushRef="#br0" timeOffset="14287.18">19364 1056 370 0,'-16'13'491'0,"3"-5"-139"0,4 1-67 15,-1-1-78-15,3-2-40 0,7-6-25 0,-10 10-2 16,10-10 14-16,-6 10-1 0,6-10 3 0,0 0-14 16,0 12-6-16,0-12-13 0,12 5-19 15,-12-5-15-15,23 3-20 0,-3-5-11 0,4-1-13 16,8-4-26-16,1-2-38 0,2-1-88 0,6-4-59 15,-3-1-100-15,2-2 24 0,6-5-175 0,-1 0-219 16,-3-5-167-16</inkml:trace>
  <inkml:trace contextRef="#ctx0" brushRef="#br0" timeOffset="14520.19">19945 609 610 0,'0'0'489'0,"-15"-11"-126"16,15 11-86-16,-13-8-45 0,13 8 5 0,-13-6 7 15,13 6-23-15,-9-7-47 0,9 7-30 0,0 0-27 16,-6-6-22-16,6 6-19 0,0 0-9 16,0 0-10-16,15-6-9 0,-15 6-7 15,31-5-10-15,-7 4-1 0,3-3-11 0,1 0-6 0,1 1-19 16,0 0-19-16,0 0-16 0,-2-1-88 16,-3 2-12-16,-3 0-40 0,-2-1-4 0,-19 3 9 15,27-4-13-15,-27 4-21 0,15-4-15 0,-15 4-92 16,0 0 102-16,0 0-47 0,0 0 51 0,0 0-100 15</inkml:trace>
  <inkml:trace contextRef="#ctx0" brushRef="#br0" timeOffset="14887.18">20169 522 785 0,'0'0'-9'16,"-37"0"182"-16,18 0-101 0,0 0 119 0,2 1-13 16,17-1-28-16,-31 2-24 0,12 0-6 0,5 1-12 15,-3 1-8-15,4 0-6 0,-2 3 5 0,5 0-8 16,-3 2-1-16,3 1-5 0,-2 4 14 0,3 2-28 16,-1 2-13-16,4 1-10 0,-2 3-6 0,3 2-9 15,-3-1 34-15,3 4-52 0,0 2 39 0,0-2-54 16,1-1 46-16,0 0-56 15,0-1 50-15,1-2-44 0,0-2 40 0,2-4-57 16,-2-3 3-16,2-1-12 0,1-3-1 0,0-10 4 16,1 15 9-16,-1-15 3 0,0 0 2 0,13 5 45 15,-13-5-55-15,18-12 58 0,-3 1-41 0,1-3 31 16,4-4-50-16,3-2 56 0,-1-2-52 0,1 1 11 16,1-1 12-16,3 0 11 0,-5 4 20 0,2 1 12 15,-5 5 0-15,-2 2-7 0,2 3 3 0,-6 1 1 16,-13 6-7-16,24-3-7 0,-24 3 4 0,26 3 0 15,-16 3-6-15,3 1-4 0,-2 3-3 0,-2 0 1 16,4 5-1-16,-4 0-5 0,0 3-2 0,-2-2-1 16,-1-1 0-16,-1 1-3 0,-4-1 4 15,2-1 33-15,-3-1-40 0,-3 1 8 0,-1 2-4 16,-1-2 34-16,-5 3-43 0,-4-3 35 0,-3 0-43 16,2 0 25-16,-4-3-56 0,-2 0 6 15,-7 0-112-15,0-1-27 0,-4-3-38 0,0 1-96 16,-1-4 31-16,-3 2-119 0,0-3-199 0,0 1-126 15</inkml:trace>
  <inkml:trace contextRef="#ctx0" brushRef="#br0" timeOffset="15437.19">18817 1475 680 0,'-13'3'550'0,"13"-3"-136"0,-23 7-99 16,23-7-53-16,-18 6-37 0,18-6-47 0,-11 4-25 15,11-4-20-15,0 0-7 0,0 0-19 0,0 0 6 16,14 2 2-16,8-3 21 0,7-1-16 0,13-3 12 16,7 1-33-16,16-3 12 0,3 0-26 0,2-2 17 15,3 0-38-15,1 0-8 0,3-1 9 0,0-2-35 16,1 1 12-16,-4 0-45 0,-3 0 3 15,-4 2-45-15,-4 0-24 0,-17 1-27 0,-3 1-36 16,-7 2-24-16,-8 0-39 0,-4 1-24 0,-7 1-29 16,-17 3-2-16,19-2 4 0,-19 2-10 0,0 0-106 15,0 0 127-15,-20 5-39 0,-4-1 109 0,-10 1-68 16,-4 1 130-16,-3 0-57 0,-5 1 107 0,-5 0 27 16,-12 2 21-16,-1 0 19 0,-1-1 19 0,-3 2 23 15,2 2 7-15,-1-1 26 0,-1 0 28 0,5 2 8 16,0-2 15-16,4 2-24 0,14-5 13 15,3 3 28-15,1-2-52 0,7 0 21 0,3 0-38 16,8-4 11-16,5-2-34 0,3 3 5 0,15-6-4 16,-17 8 22-16,17-8 18 0,0 0 24 15,0 0 13-15,11 11-2 0,10-10-8 0,8-1 10 16,15-2-6-16,8-1-17 0,16-3 16 0,1-2-24 16,5 0 3-16,0-1-32 0,3-2 7 0,-1 1-32 15,-1-1 11-15,-2 0-42 0,-4 1 16 0,-5-2-35 16,-5 0 6-16,-13 3-42 0,-7 2-9 0,-4-1-44 15,-3 1-6-15,-9 0-39 0,-8 3-33 0,-1 0-49 16,-14 4-32-16,12-9 28 0,-12 9-38 0,0 0 1 16,-14-11-45-16,-5 4-118 0,-9 1-179 15,-8 1-125-15</inkml:trace>
  <inkml:trace contextRef="#ctx0" brushRef="#br0" timeOffset="15755.18">18475 806 415 0,'-1'-12'530'0,"0"-2"-130"15,1 4-115-15,0 10-65 0,0-20-37 0,0 20-18 16,0-16-12-16,0 16-21 0,1-14-21 15,-1 14-31-15,0 0-14 0,5-8-8 16,-5 8-4-16,8 8 4 0,1 6 2 0,-3 4 26 16,5 12-44-16,-2 5 36 0,-2 7-51 0,1 1 0 15,0 14-2-15,-3-10-2 0,1 10 0 0,-2-9-9 16,0 0 2-16,-2-2-7 0,1-3 7 0,-1 0-12 16,1-2-8-16,-2-3-38 0,1-2-64 0,-1-7-33 15,-1-4-24-15,0-5-23 0,0-3-42 0,0-3-90 16,0-4-315-16,0-10-162 0</inkml:trace>
  <inkml:trace contextRef="#ctx0" brushRef="#br0" timeOffset="16321.18">18486 727 213 0,'-9'-29'657'15,"-4"2"-217"-15,0 0-121 0,2 0-83 0,-2 7-45 16,4 1 5-16,0 2 13 0,0 3-24 0,4 2-11 15,1-1-70-15,3 3 15 0,2-1-62 0,6 0 27 16,5-4-56-16,5 2 28 0,10-1-39 0,5 2 26 16,9-2-46-16,14 2 38 0,6-1-47 0,11 2 40 15,3 1-8-15,7-1-5 0,5 1-39 0,1 0 44 16,4 2-40-16,4-1 42 0,1 1-14 0,1-1-11 16,-2-1-16-16,-1 0-12 0,-1 0-2 15,-6-1-44-15,-6 1 58 0,-4 0-39 0,-5 0 53 16,-8 1-45-16,-16 1 58 0,-3 2-45 0,-7 1 53 15,-4 0-50-15,-7 0 56 0,-5 3-39 0,-5-1 49 16,-18 3-6-16,28-2-36 0,-28 2 57 0,23 0-5 16,-23 0-1-16,24 5-3 0,-12 0-5 0,2 2-4 15,0 4-3-15,0 2-1 0,0 2-45 16,0 3 44-16,3 4-35 0,-3 0 35 0,1 5-39 16,1 0 0-16,-2 3 5 0,-1 1 7 0,-1 4-2 15,0 0 5-15,-3 3-2 0,2 2 0 0,-3 0 41 16,0 0-49-16,-1 1 36 0,0 2-34 15,-2-3 34-15,-1 1-38 0,-2-2 38 0,1-2-42 16,-3 0 38-16,0-6-39 0,-1-2 7 0,-2-2 1 16,-1-1 2-16,0-2 5 0,-1-1 2 0,-1-2 4 15,-3-2 17-15,0-2 9 0,-3-1 10 0,0 1 14 16,-3-5 5-16,-1 1 2 0,-2-2-2 0,-4 0-5 16,-5-1 2-16,-6 0 0 0,-3 0-3 0,-5-1-5 15,-2-2-4-15,-17 3-10 0,-7-1-10 0,-3 1-7 16,-8-2-3-16,-4 3-18 0,-1 0 16 0,-4 0-21 15,-4-1-2-15,2 0-39 0,-2 1-22 0,0 0-48 16,5 2-54-16,4-1-42 0,6 0-55 0,5 0-34 16,6 1-70-16,6-2-386 15,17-2-287-15</inkml:trace>
  <inkml:trace contextRef="#ctx0" brushRef="#br0" timeOffset="20656.19">20605 844 469 0,'0'0'430'0,"0"0"-131"15,0 0-40-15,0 0-85 0,0 0-25 0,0 0-47 16,0 0-8-16,0 0-10 0,0 0 0 0,0 0 13 16,13-4-23-16,6 1 31 0,4 1-49 15,5-2 42-15,8 0-58 0,5-2 42 16,4 1-58-16,-1-2 46 0,5 0-49 0,1 1-11 16,10-2-2-16,0 0 45 0,0 0-56 0,-10 2 45 15,-1 0-49-15,-2 1 44 0,-2 0-50 0,-3 1 50 16,-4 0-50-16,-3 0 45 0,-7 2-38 0,-5 0 36 15,-5 0-48-15,-18 2 52 0,28-2-50 0,-28 2 45 16,21-3-47-16,-21 3 40 0,10-5-65 0,-10 5 33 16,0 0-67-16,0 0 14 0,-14-9-26 0,-3 6-28 15,2-2 29-15,-7-2-68 0,-1 1 62 0,0-1-69 16,-1-2 106-16,-3-4-75 0,5 3 111 0,3-1-78 16,1 0 104-16,-1-1 21 0,3 2 38 15,1-3 16-15,5 5 26 0,1 2 13 0,-1 0 27 16,2 0 10-16,8 6-15 0,-10-10-28 0,10 10-16 15,-9-8-16-15,9 8-18 0,0 0-12 0,-12-6-11 16,12 6-4-16,0 0-3 0,0 0 3 16,0 0-8-16,8 9-2 0,0-3-3 0,2 3-6 15,5 2 21-15,2 2 14 0,6 2-33 0,-3 2 36 16,6 1-41-16,-2 0 45 0,0 4-38 0,2-1 33 16,-5 0-10-16,-1 0-40 0,-3 2 31 0,-6-3-4 15,-2 1-7-15,-2 0-7 0,-5 2-5 16,-4 0-58-16,-6 1-23 0,-5 4-134 0,-7-1-87 15,-7 0-2-15,-10 1-160 0,-3 1-277 0,-6-5-252 16</inkml:trace>
  <inkml:trace contextRef="#ctx0" brushRef="#br0" timeOffset="22975.18">12926 4413 251 0,'-22'4'734'0,"22"-4"-234"0,-17 1-100 16,17-1-97-16,-16 3-29 0,16-3-84 0,0 0-15 16,-18 1-32-16,18-1 6 0,0 0-28 0,0 0-2 15,-15 2-25-15,15-2-6 0,0 0-15 0,0 0-5 16,15-11-18-16,0 7-9 0,8-5-11 0,6-1-5 15,2-2-7-15,1 2-7 0,2 1-16 0,-1 0-28 16,-1 1-35-16,-6 1-32 0,-1 2-56 16,-2 2 19-16,-5 1-40 0,-18 2-10 15,27 1-8-15,-27-1-21 0,13 8-35 0,-13-8-25 16,1 12 35-16,-5-3 13 0,-4 3 76 0,-7 3 40 16,-1-1 95-16,-6 2 77 0,-4 2 68 0,1-2 24 15,0-1 41-15,0 0-42 0,0 1 29 0,4-5-58 16,3 2 38-16,0-3-63 0,2 0 21 0,3-1-20 15,1-3-19-15,2 0-12 0,10-6-18 0,-12 9-5 16,12-9 0-16,-6 9 16 0,6-9 12 0,0 0 4 16,6 7-8-16,-6-7-8 0,21-1-6 0,-3-3-29 15,6-2 0-15,5-4-74 0,2 0-13 0,1-4-80 16,-1 1 3-16,1-5-65 0,-2-1-43 0,-1-1-78 16,-7-4-357-16,0 2-210 0</inkml:trace>
  <inkml:trace contextRef="#ctx0" brushRef="#br0" timeOffset="23174.18">13209 4109 528 0,'-13'-10'587'0,"1"1"-132"0,0 1-77 0,-2 1-94 16,1 2-26-16,13 5-93 0,-23-8-11 0,23 8-49 15,-14-2 2-15,14 2-47 0,0 0-11 0,-17 7-2 16,17-7 5-16,-4 13 1 0,5-3 11 0,5 3 6 16,0 5 4-16,7-1-5 0,-3 4-11 0,8 0-12 15,-3 2-7-15,2 0-8 0,-2 1-7 0,-1 1 2 16,-5-3-23-16,-1 1-3 0,-4 0-38 15,-2 1-30-15,-5 1-88 0,-3 5-20 0,-7-2-67 16,-4 0-113-16,-8-3-458 0,0 0-375 0</inkml:trace>
  <inkml:trace contextRef="#ctx0" brushRef="#br0" timeOffset="23657.19">12036 4292 381 0,'4'-16'376'0,"0"1"-118"16,-3 3-4-16,1 0-33 0,0 2-37 0,-2 10-9 15,2-15-26-15,-2 15-1 0,2-11-4 0,-2 11-8 16,0 0 0-16,0-10-39 0,0 10-14 0,0 0-12 16,0 0-16-16,-9 16-8 0,2-2-10 0,-1 7-2 15,-4 7-10-15,1 3 22 0,-1 4-33 0,1 3 26 16,-1 0-36-16,0 3 25 0,2 1 2 0,1 0-3 16,0-1-3-16,3 1-26 15,1-3 25-15,3-3-33 0,2-6 21 0,3-3-18 16,1-1 22-16,2-3-23 0,3-4 27 0,2-3-25 15,2-5 30-15,3-6-23 0,-16-5 14 0,32 0-17 16,-9-6 25-16,-2-4-24 0,5-5 25 0,0-1-15 16,-2-3 16-16,-3 0-5 0,-1 1-1 0,-6 1 4 15,-1 1 1-15,-7 2 1 0,2 2 2 0,-7 0-17 16,-1 12 10-16,-3-16-28 0,-6 9 6 0,0 2-38 16,-7 2 16-16,-2 2-16 0,-6 4-3 15,-3-1-8-15,0 4-16 0,-5 0-21 0,3 6-12 0,-1-3-20 16,8-1-42-16,1 2-39 0,0-1-40 15,6-3-47-15,1 1-66 0,14-7-162 0,-16 4 12 16</inkml:trace>
  <inkml:trace contextRef="#ctx0" brushRef="#br0" timeOffset="24057.18">12089 4053 51 0,'-20'-8'555'15,"-5"-1"-193"-15,-5 1-92 0,2 5-57 0,-1 0-55 16,-3 3-34-16,-5 3-25 0,1 0-21 0,-1 5-25 16,0 2 1-16,0 4-14 0,2 3-2 15,-5 9-6-15,2 3-1 0,0 4 0 0,4 4 6 16,4 4 6-16,2 4-10 0,3 4 4 0,5 5 29 16,2 1-41-16,8 2 29 0,2 2-40 0,6-6 42 15,6 9-50-15,5 1 42 0,7-2-40 0,3-3 36 16,6-4-51-16,4-2 48 0,4-5-45 0,4-5 39 15,6-3-6-15,2-6-2 0,5-7-45 0,4-6 43 16,2-6-44-16,-5-8 32 0,2-7-30 16,11-6 36-16,-3-9-40 0,2-6 49 0,-3-7-38 15,-1-4 68-15,-6-9-33 0,-1-1 52 0,-4-6 5 16,-6-4 0-16,-5-3 4 0,-5-7-2 0,-5 0-25 16,-6-6 9-16,-10-2-26 0,-7-4 13 15,-8 0 27-15,-6-1 14 0,-7 3-4 0,-5 8 11 16,-2 7 4-16,-6 8-14 0,-4 7-21 0,-6 8-30 15,-5 7-33-15,-6 9-32 0,-4 8-43 0,2 11-39 16,-14 7-111-16,-3 11-10 0,-3 8-92 0,-21 18-87 16,2 10-432-16,-4 5-416 0</inkml:trace>
  <inkml:trace contextRef="#ctx0" brushRef="#br0" timeOffset="35529.64">18689 1525 666 0,'0'0'473'0,"0"0"-96"0,0 0-116 16,0 0-37-16,0 0-61 0,-16 1-15 0,16-1-46 15,0 0-3-15,0 0-29 0,0 0-9 0,0 0-18 16,0 0 2-16,0 0-4 0,0 0 1 0,0 0-7 16,0 0 2-16,0 0 10 0,13 5 0 0,-13-5-5 15,35 3-6-15,-7-5 3 0,8 0-7 16,4-1 14-16,4 1-25 0,3-2 12 0,2-1-5 0,11-2 10 15,2-2-10-15,-2 0 1 0,1 2-8 16,-2-2 5-16,0-2-13 0,-12 4 3 0,1-2-7 16,-4 0 2-16,0 2-9 0,-7 0 0 0,-3 1-13 15,-8 1 3-15,-4 2-5 0,-6 1 9 0,-16 2-4 16,21-4 2-16,-21 4-9 0,0 0 12 0,0 0-7 16,-17 6 4-16,-3 0-1 0,-12 2 4 0,-6 1-2 15,-6-1 4-15,-12 5-7 0,-4-2 12 0,-3 0 10 16,0 0 8-16,-2 1 9 0,1-2 10 15,-1 1 17-15,2-2 8 0,3 0 7 0,13-1-3 16,1 0 16-16,4-1 9 0,3-2-5 16,6 1-19-16,7-2 19 0,5 0-39 0,4-1 4 15,17-3-29-15,-27 3 14 0,27-3-29 0,-18 1 15 16,18-1-18-16,0 0 21 0,0 0-28 0,0 0 33 16,24-4-22-16,2-2 19 0,11-1-27 0,9-3 17 15,13-1-14-15,9-4 19 0,1 2-32 0,3 0 25 16,3-1-28-16,-2 1 25 0,0 1-24 0,0-1 23 15,-3 1-27-15,-3 1 23 0,-6 0-28 0,-13 4 20 16,-5 1-27-16,-6 1 19 0,-9 1-17 0,-2 0 28 16,-7 2-24-16,-19 2 26 0,24-3-22 0,-24 3 24 15,0 0-21-15,0 0 24 0,0 0-23 0,-24 8 21 16,-2-3-21-16,-7 1 23 0,-9 0-23 16,-1 2 22-16,-4-2-28 0,-12 1 15 0,-2 0-38 15,-1-1-13-15,1-1-41 0,7-1-13 16,2-1-48-16,2 0-60 0,3 0-22 0,6-2-53 15,1 0-46-15,12-2-99 0,1 1-320 0,11-1-276 16</inkml:trace>
  <inkml:trace contextRef="#ctx0" brushRef="#br0" timeOffset="41132.19">26234 16237 270 0,'-9'-21'445'15,"-1"1"-155"-15,-1 0-43 0,2 0-48 0,-1 0-57 16,1 1-29-16,-1 0-29 0,0 2-15 0,-1-1-3 16,4 2 44-16,-3 1-36 0,1 0 39 0,2 3 1 15,1 1 33-15,-2 2 15 0,3 0 2 0,5 9 6 16,-8-13-22-16,8 13-16 0,-5-9-31 0,5 9-14 16,-5-9-24-16,5 9-5 0,0 0-21 0,-4-10 0 15,4 10-17-15,0 0 4 0,5-8-13 0,-5 8 5 16,15-5-9-16,-15 5 8 0,26-5-13 0,-7 3 9 15,5-1-10-15,1 1 6 16,5-1-7-16,4 0 7 0,1 0-11 0,3 0 12 0,-2 2-11 16,-4 0 8-16,-3 1-9 0,2 0 10 15,-4 2-11-15,-2 1 8 0,-4 0 0 0,-3 1 1 16,-4 3 2-16,-2 3-2 0,-3 1 0 0,-1 5 3 16,-4 4-1-16,-4 4 5 0,-4 2 7 0,-1 8 5 15,-3 2 1-15,-3 4-6 0,-5 9-2 0,0 3 0 16,2 2-5-16,-3 4-1 0,2 2-11 0,1 1 16 15,0 4-14-15,3 0 10 0,1 1-2 0,1 1-2 16,4-2 0-16,1-3-4 0,3-11 1 0,2 0-1 16,-1-2-1-16,3 0 6 0,-1-3-2 0,2-1-2 15,0-2-15-15,1-2 21 0,0-3-20 0,2-2 17 16,-2-1-6-16,0-3-1 0,-1-6 1 0,0-1-1 16,-2 0 0-16,1-2-1 0,0 0 1 15,-1-6-1-15,-1 1 1 0,-1-3 0 0,-1-2 1 16,-3 1 6-16,3-2-7 0,-3 0 1 0,0-1 1 15,0-1 2-15,-1-2 1 0,0 1-1 16,-3-1 4-16,2-1 10 0,-2 0 16 0,-1-2 2 16,-2 0 5-16,-1-1-2 0,1-1-7 0,-5 1-5 15,2 0-4-15,-5-1-3 0,0 1-8 0,-3 0-1 16,-1 0-8-16,-5-1-19 0,3 1-26 0,-9 0-39 16,-2 0-54-16,1 1-84 0,-4 0-55 0,-2-1-18 15,-1 3-51-15,-1-3-142 0,0 2-247 0,1-1-256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00:21.625"/>
    </inkml:context>
    <inkml:brush xml:id="br0">
      <inkml:brushProperty name="width" value="0.05292" units="cm"/>
      <inkml:brushProperty name="height" value="0.05292" units="cm"/>
      <inkml:brushProperty name="color" value="#FF0000"/>
    </inkml:brush>
  </inkml:definitions>
  <inkml:trace contextRef="#ctx0" brushRef="#br0">845 1245 58 0,'0'0'692'0,"-4"10"-212"0,4-10-115 0,0 0-100 15,-2 8-61-15,2-8-90 0,0 0-71 0,0 0-81 16,0 0-3-16,-3 12-102 0,3-12 83 0,0 0-116 16,0 0 114-16,5 11-144 0,-5-11 70 0,0 0-267 15,0 0 193-15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13:29.648"/>
    </inkml:context>
    <inkml:brush xml:id="br0">
      <inkml:brushProperty name="width" value="0.05292" units="cm"/>
      <inkml:brushProperty name="height" value="0.05292" units="cm"/>
      <inkml:brushProperty name="color" value="#FF0000"/>
    </inkml:brush>
  </inkml:definitions>
  <inkml:trace contextRef="#ctx0" brushRef="#br0">18909 4250 62 0,'-19'-5'405'0,"3"-2"-205"0,3 1-117 0,1-1-121 0,2-1-171 16,1 0 46-16</inkml:trace>
  <inkml:trace contextRef="#ctx0" brushRef="#br0" timeOffset="1716.31">19655 3500 409 0,'1'-12'363'0,"-1"1"-107"0,3-2 2 16,-2 1-66-16,4-1 18 0,-5 0-44 0,4-2 16 16,-3 1-14-16,2 2 6 0,-2-1 5 15,0 2-16-15,2 1 0 0,-3 10-21 0,1-16-3 16,-1 16-22-16,3-14-10 0,-3 14-25 0,1-10-5 15,-1 10-28-15,0 0-1 0,2-10-17 0,-2 10 1 16,0 0-14-16,2 10 5 0,-2-10-7 16,-2 27 2-16,1-3-10 0,0 5 7 0,0 5-7 15,-2 1 5-15,-1 1-7 0,3 2-1 0,0-2 2 16,-2 3-4-16,3-5 17 0,-3 1-15 0,2 0-3 16,0-6 9-16,-1-1-14 0,-1-2-3 0,3 0-6 15,-1-2-12-15,-1-4-19 0,1-2-36 0,1-3-29 16,-1-2-43-16,1-3-9 0,0 2 0 0,0-12 9 15,-3 11-32-15,3-11-57 0,0 0-57 0,0 0 28 16,-2-18 36-16,2 2 96 0,-3-9 53 16,0-9 56-16,0-6 41 0,0-4 26 0,-3-2 23 15,2-13 59-15,-3 1-32 0,2-1 47 16,-1 1-32-16,1 0 14 0,-1 12-5 0,0 3 5 16,0 2 8-16,2 1-2 0,-1 4 3 0,1 0-13 15,-3 7-3-15,4 4-18 0,2 0-22 0,-2 4-14 16,2 4-16-16,1-1-3 0,1 2-14 0,2 0-2 15,-1 1-9-15,3 1-1 0,3 0-9 0,1 2 2 16,3-1-1-16,1 2-1 0,3 3 1 0,3 0-1 16,1 3-5-16,2 3 4 0,0 2-1 0,2 2-1 15,3 3-4-15,4 5 5 0,-3 3-2 0,-1 1 5 16,-2 4-4-16,-2 1 4 0,-2 2 1 0,-6 2 2 16,-2-4 5-16,-5 4-6 0,-3 0 9 0,-4 2-8 15,-2-2 1-15,-8 6-1 16,-3-1 2-16,-3 2-5 0,-7-2 3 0,1 0-7 15,-5-1-1-15,0 1-17 0,1-3-19 0,-2 0-57 16,0 0-44-16,3-3 7 0,2 0-44 0,2-3 10 16,1 1-51-16,3-5-78 0,3 0-13 0,3-3-253 15,4-1-75-15</inkml:trace>
  <inkml:trace contextRef="#ctx0" brushRef="#br0" timeOffset="1883.31">19927 3642 741 0,'0'0'403'15,"31"-1"-96"-15,-31 1-55 0,24-4-21 0,-24 4-27 16,24-3-13-16,-24 3-25 0,21-8-33 16,-21 8-36-16,22-9-19 0,-12 5-20 15,3 0-15-15,1-2-26 0,1 2-33 0,2 0-60 16,2-2 0-16,-1 3-71 0,1 1-71 0,0-2-68 16,-3 1-322-16,-16 3-140 0</inkml:trace>
  <inkml:trace contextRef="#ctx0" brushRef="#br0" timeOffset="2333.31">20186 3782 60 0,'-9'13'743'0,"1"-3"-297"16,3-2-64-16,-4 0-130 0,4-1-9 0,5-7-68 15,-8 12 29-15,8-12-44 0,-8 7-3 0,8-7-42 16,-5 8-1-16,5-8-37 0,0 0-6 16,0 0-27-16,0 0 7 0,0 0-25 0,17 2 7 15,1-8-40-15,2 0-3 0,10-3-72 16,0-1 5-16,5-3-55 0,2 1-16 0,0-4-37 15,9-6-25-15,3 1-1 0,-3-4 26 0,2 1 28 16,-3 1 31-16,-3-1 37 0,-7 4 36 0,-5 1 26 16,-1 1 39-16,-5 3 33 0,-7 2 23 0,-1 2 47 15,-6 3-29-15,-2 0 37 0,-8 8-35 0,14-12 13 16,-14 12-20-16,0 0-8 0,0 0-35 0,0 0 10 16,0 0-16-16,0 0 9 0,-19 10-25 0,7 3 15 15,-2 2-22-15,2 2 15 0,-4 6-8 16,2-1 0-16,4-1-3 0,0-1 4 0,2 2-3 15,3 0 1-15,2-4 40 0,2-1-48 0,4 2 36 16,3 0-23-16,3-2 36 0,4-1-35 16,1-3-3-16,6-3 3 0,2-3-4 0,2 0 27 15,2-6-13-15,3-2 15 0,5-4-13 0,-1-3 31 16,0-3 3-16,-1-2 12 0,-1-3 2 0,-3-3-8 16,-1 0-12-16,-3-5-11 0,-2-1-9 0,-7 0 0 15,0 0-17-15,-7 3 0 0,0 1-18 0,-7 4-8 16,-2-1-30-16,-3-2-30 0,-8 3-44 0,-8-1-62 15,-4 3 2-15,-8 3-48 0,-5-1-20 0,-7 4-70 16,-15-2-95-16,-2 4-212 0,-3-2-144 16</inkml:trace>
  <inkml:trace contextRef="#ctx0" brushRef="#br0" timeOffset="3652.31">17544 1647 553 0,'5'-9'381'0,"-5"9"-57"0,0 0-60 0,6-10-61 15,-6 10-41-15,0 0-27 0,0 0-23 0,0 0-28 16,0 0-20-16,0 0 4 0,0 0-5 0,7 17-4 16,-5-1-10-16,-1 7-10 0,-1 4-6 15,0 3-9-15,-1 10-5 0,-2 1-3 0,2 1 4 16,-3 3-7-16,1-7 11 0,-1 1-13 0,2-4 8 15,-2-3-18-15,-1-5 14 0,4-4-19 0,-3-1 17 16,3-5-15-16,-2-4 18 0,2-2-15 0,1-1 42 16,0-10 54-16,-3 15 36 0,3-15-1 15,0 0-40-15,0 0-9 0,0 0-27 0,0 0-3 0,-4-16-11 16,6-8-10-16,0-4-6 0,1-9 21 16,2-4-46-16,2-4 19 0,1-11-52 0,3-3 22 15,1 1-39-15,1 3-1 0,1 4-3 0,-1 11 7 16,0 4 10-16,1 3 5 0,-1 5 3 0,-1 3-1 15,-3 5 7-15,0 6 3 0,0 2 4 0,0 5 1 16,-9 7 6-16,17-6 1 0,-17 6 4 0,19 9 2 16,-5 2 3-16,0 5 6 0,0 7 1 0,3 3-1 15,-4 2-3-15,-1 4 1 0,-1 3-5 0,-2-1 4 16,-3 4-10-16,2-1-40 0,-5 1-57 0,-1-2-25 16,0 1-12-16,-2-9-7 0,0 0-33 0,-1-3-48 15,0-3-23-15,-2-5-69 0,1-2-176 16,-1-4 48-16</inkml:trace>
  <inkml:trace contextRef="#ctx0" brushRef="#br0" timeOffset="4551.31">17762 1932 297 0,'-10'-29'285'0,"5"4"15"0,-2 0-161 15,1 2 65-15,-1 0-118 0,1 1 67 0,1 3-113 16,0 4 70-16,1 0-90 0,1 4 63 0,1 0-87 16,2 11 66-16,-4-13-89 0,4 13 81 0,0 0-86 15,0 0 79-15,2-9-89 0,-2 9 77 0,7 9-112 16,-2-1 79-16,3 3-125 0,2 4 93 0,0 0-107 15,2 2 122-15,0 0-111 0,1 0 142 0,1 2-108 16,0-3 128-16,0 1-128 0,2 0 154 16,-5-2-105-16,3 0 130 0,-1-2-102 0,0 0 130 15,-3-3-86-15,-1 0 97 0,0-3-70 0,0 0 71 16,-9-7-6-16,15 9-5 0,-15-9-8 0,18 4-10 16,-18-4-15-16,23-2-13 0,-9-3-6 0,4-2-12 15,0-5-12-15,1-1-6 0,4-4-6 16,-2-4-6-16,1-2 11 0,-2-3-25 0,-1-5 24 15,0-1-33-15,-2-6-4 0,0-10 0 0,-7 6 15 16,4-11-11-16,-6 10-1 0,-3 0-2 0,-3 2 31 16,1 2-17-16,-6 11 51 0,1-1-58 15,-2 4 46-15,0 4-49 0,-1 1 37 0,-2 6-12 0,-1 1-8 16,0 6-6-16,8 7-42 0,-16-8 40 16,16 8-32-16,-21 6 30 0,9 3-31 0,-2 7 11 15,3 3 3-15,-3 7 19 0,3 4-18 0,2 4 4 16,2 2 18-16,2 2-18 0,3 1 2 0,1-1 34 15,4 1-44-15,1 0 7 0,2-3 3 0,2-1-5 16,2-1 0-16,1-4-12 0,2-1-8 0,1-3-12 16,3-4-7-16,1-3-6 0,-2-5-16 0,3-5-77 15,0-3 76-15,0-4-86 0,1-2 90 0,2-3-86 16,1-5 108-16,0 0-85 0,1-7 124 0,-2-2-93 16,-3-1 117-16,-2-4-94 0,-3 4 118 0,-5 0-76 15,1 2 114-15,-5 2-62 0,-1 3 74 16,-2 1-67-16,-2 10 50 0,0-16-61 0,0 16 47 15,-6-12-52-15,6 12 44 0,-10-5-50 0,10 5 41 16,0 0-49-16,-23 3 48 0,23-3-56 0,-19 8 47 16,10-2-51-16,0 1 44 0,2 0-48 0,1 1 43 15,6-8-46-15,-5 15 45 0,5-15-50 0,-1 14 36 16,1-14-46-16,5 10 47 0,-5-10-72 0,13 7 68 16,-13-7-81-16,16 4 86 0,-16-4-81 0,23-3 88 15,-23 3-77-15,23-7 83 0,-10 0-73 0,-2 3 67 16,1-1-51-16,-12 5 83 0,17-9-55 0,-17 9 70 15,11-7-55-15,-11 7 46 0,0 0-58 0,14-4 48 16,-14 4-55-16,0 0 50 0,12 7-53 16,-12-7 46-16,7 17-51 0,-4-6 51 0,2 5-53 15,-1 5 48-15,1 3-48 0,3 8 49 0,-2 3-9 16,-1 3-4-16,2 1 0 0,-1 0 26 0,-2 2-58 16,2-2 32-16,2-1-36 0,-2-1 28 0,-1-3-46 15,1 0 36-15,-4-7-38 0,1 0 8 0,-2-4 4 16,-1-3 8-16,-1-3 4 0,-2-2 5 15,-1-3 5-15,4-12-9 0,-7 16 25 0,7-16 1 16,-12 8 3-16,12-8 12 0,0 0-1 0,-27-4 37 16,14-2-45-16,-1-6 32 0,-1-4-39 0,2 2 42 15,2-5-42-15,-3-5 33 0,3-2-42 0,1-2-16 16,4-3 17-16,2 4-4 0,4-2-5 16,2-6-4-16,5 1-52 0,3 0 47 0,2 2-92 15,3 1 71-15,3 2-115 0,1 2 89 0,5 0-118 16,-1 4 80-16,3 0-108 0,2 2 23 0,-1 1-155 15,1 2 251-15</inkml:trace>
  <inkml:trace contextRef="#ctx0" brushRef="#br0" timeOffset="4851.31">18904 1701 97 0,'0'0'445'0,"6"-6"-241"0,-6 6 73 0,0 0-149 16,0 0 53-16,0 0-84 0,-14 5 34 0,14-5-79 16,-15 9 54-16,6-1-77 0,-1 2 48 0,0 1-67 15,-2 3 55-15,2 1-68 0,2 2 61 16,0-1-67-16,2-2 54 0,2 3-59 0,0 0 55 15,3-1-59-15,2 0 55 0,2 0-6 0,2-1-6 16,3-1-3-16,2 0-4 0,3 0-2 0,1-4 0 16,5-2 0-16,-4-4 4 0,4-2 0 0,2-2-15 15,1-2 36-15,1-3 12 0,0-2-5 0,-3-1 27 16,2-2 33-16,-4-1 9 0,-3-3 39 0,0-3-31 16,-4 1 41-16,-2 0-50 0,-3 0 27 0,-5-1-53 15,-1 4 24-15,-3-3-61 0,-5-2 24 0,-4 3-51 16,-3 1 27-16,-3 2-45 0,-5 1 16 0,-1 4-47 15,-3 1 16-15,0 1-58 0,0 3-4 0,0 0-85 16,2 4-39-16,2 1-8 0,0 1-79 16,6 0 48-16,2 1-158 0,1-1 14 0,5 2-156 15,9-6-18-15</inkml:trace>
  <inkml:trace contextRef="#ctx0" brushRef="#br0" timeOffset="5201.31">19632 1267 612 0,'0'0'424'0,"0"0"-98"0,9-7-91 0,-9 7-47 15,0 0-42-15,0 0-7 0,0 0-35 0,-4 17-12 16,-5-3-12-16,4 6-11 0,-3 3 16 0,-2 7-32 16,-2 4-11-16,3 3-4 0,2 0-9 0,-3 2-3 15,3 1-6-15,3-2-6 0,3 3 1 16,1-4 0-16,4 1-3 0,2-2-9 0,6-1 8 15,2-2-8-15,4-3-16 0,4-2-39 0,3-6-41 16,6 0-152-16,2-7-2 0,2-3-371 0,4-4-149 16</inkml:trace>
  <inkml:trace contextRef="#ctx0" brushRef="#br0" timeOffset="5684.31">20202 1441 169 0,'-10'-10'568'0,"10"10"-191"0,-9-8-78 0,9 8-75 16,0 0-35-16,-9-10-20 0,9 10-19 0,0 0-23 15,-5-6-11-15,5 6-23 0,0 0-19 0,0 0-20 16,0 0-13-16,0 0-10 0,0 0-15 0,-5 7 1 16,5-7 0-16,1 22-3 0,2-8-3 0,-2 3-7 15,0 1-1-15,2 4 1 0,-2 1 45 0,0-3-54 16,1-3 43-16,-1 2-48 0,0 0 44 16,2-3-46-16,-2-1 38 0,-1-1-43 0,3-3 42 15,-1-1-43-15,-2-10 46 0,1 16-49 0,-1-16 45 16,3 13-40-16,-3-13 39 0,0 0-42 0,0 0 42 15,15 1-43-15,-7-7 40 0,5-3-37 0,-2-6 1 16,3-1 3-16,3-4 0 0,-2-3 7 0,-1 6 4 16,0 0 9-16,-1 1 9 0,0 4-1 0,-4 0 1 15,0 4-2-15,-4 0-7 0,-5 8-1 0,14-9-3 16,-14 9-3-16,0 0 5 0,0 0-8 0,19 6 6 16,-19-6 2-16,13 12-7 0,-8-2 4 0,3 1-3 15,-2 1-13-15,3 2-29 0,0 2-32 16,-1-4-66-16,0 1 16 0,2-2-159 0,0-2 65 15,-2-2-123-15,3-2-157 0,-11-5 42 0</inkml:trace>
  <inkml:trace contextRef="#ctx0" brushRef="#br0" timeOffset="5885.31">20736 1197 679 0,'3'-8'617'15,"-3"8"-165"-15,7-12-104 0,-7 12-71 0,3-8-51 16,-3 8-69-16,0 0-29 0,0 0-24 0,0 0-20 15,15 11-16-15,-9 1-16 0,5 5-45 0,0 2 38 16,3 6-43-16,1 3 4 0,2 3-4 16,-1 2 3-16,1 2-1 0,-3 1 0 0,0 0 32 15,-1 1-36-15,-4 2 28 0,-2-1-39 0,-1-2 25 16,-8 0-55-16,-4 1-13 0,-2-3-87 0,-5-1-87 16,-7 1 18-16,-4-4-180 0,-2-5-276 0,-5 1-192 15</inkml:trace>
  <inkml:trace contextRef="#ctx0" brushRef="#br0" timeOffset="8804.46">18472 3017 126 0,'10'-21'491'15,"-1"1"-169"-15,2 0-83 0,0 2-45 16,-2 2-49-16,-2 4-34 0,-2 2-21 0,2 1-22 15,-2 2-5-15,-5 7-16 0,6-13-7 0,-6 13-6 16,5-8-10-16,-5 8-2 0,0 0-3 0,0 0-6 16,0 0-3-16,0 0-1 0,-12 15-7 0,1-1 10 15,-1 3 31-15,-5 4-30 0,-5 4 28 0,3 2-29 16,-4 2 38-16,0 1-38 0,0 1 13 16,4-1-11-16,-3 2 32 0,3-2-36 0,2 1 25 0,2-2-23 15,3-1 22-15,6-4-28 0,2 0 46 16,3-3-40-16,2-1 29 0,4 0-25 0,3-1 21 0,3-3-17 15,5 0 14-15,0-1-23 0,1-1 23 16,2-2-17-16,-2-1 9 0,1 1-9 0,-4-1 3 16,1-1-20-16,-3 0 17 0,-3 0-14 0,-1 0 15 15,-1 4-5-15,-3-2 14 0,-3 2-8 16,0 1 13-16,-3 3 0 0,-2 3 7 0,-1 1 2 16,-4 1-5-16,-1 3-6 0,-3 2 3 0,-1-1 32 15,1 3-28-15,-2 0-6 0,2 0-7 0,-1 3-14 16,2 0-64-16,2 4-49 0,0 0-35 0,3 3-59 15,4 2-94-15,-1-2-450 0,2 3-267 0</inkml:trace>
  <inkml:trace contextRef="#ctx0" brushRef="#br0" timeOffset="94258.16">18149 5146 598 0,'0'0'688'15,"0"0"-190"-15,-20-1-97 0,20 1-98 0,-19-3-62 16,19 3-72-16,-14-5-17 0,14 5-23 0,0 0 21 15,-18-5-10-15,18 5-4 0,-7-7-17 0,7 7-17 16,0 0-25-16,5-18-12 0,4 6-16 0,8-4-7 16,6-2-14-16,3-5-2 0,4 1-12 0,10-8 5 15,-3 1-12-15,1-2-4 0,0 0 0 0,-4-2-1 16,-7 6-1-16,0 1 0 0,-4 1 4 0,-3 0-1 16,-3 1 3-16,-3 6 5 0,-5 1 6 0,-1 3 10 15,-3 3 13-15,-1-1 0 0,-4 12-6 0,1-14-3 16,-1 14-6-16,-5-11-4 0,5 11-6 15,0 0-5-15,-18 2-9 0,5 7 7 0,0 5-3 16,-2 10 2-16,1 6-4 0,-1 8 3 0,-1 12-4 16,1 5 3-16,6 2-4 0,0 4 3 15,4 3-6-15,1 1 3 0,0 0 1 0,4 1 29 16,1 0-33-16,2 1 2 0,1-1 3 0,0-2-4 16,-2-2 0-16,2 0-1 0,0-13-8 0,0-3-13 15,-2 0-20-15,0-2-21 0,-1-2-25 0,-2-2-25 16,-2-5-43-16,0-1-53 0,0-8-15 0,-5-2-33 15,0-1-45-15,-2-7-4 0,0-1-44 16,-1-6 60-16,-1-5 16 0,12-4 103 0,-23-1 92 16,5-6 61-16,0-4 56 0,-4-7 48 0,-1-5 33 15,0 0 42-15,0-4-31 0,2 0 62 0,0-3-24 16,-2 3 31-16,4-3-10 0,-1 4-1 0,4 1-18 16,-1 0-22-16,5 7-19 0,0 0-19 0,3 1-22 15,2-1-18-15,4 3-15 0,0 1-14 0,5 2-7 16,2-3-7-16,5-2-11 0,4 0-9 15,8-1-11-15,6-3-15 0,2 3-10 0,4-1 32 16,11-5-77-16,0 2-24 0,3 2-9 0,0-3 2 16,0 3-5-16,-1-1-2 0,0 0 11 0,-7 3 15 15,-4-1-17-15,0 3 54 0,-6 0-22 0,-2 1 53 16,-7 2-19-16,-1 4 80 0,-8 0-1 16,2 1 54-16,-7 2-1 0,-6 6 18 0,11-11-17 15,-11 11 0-15,0 0-26 0,0 0-2 0,0 0-24 16,0 0-2-16,0 0-16 0,0 0 6 0,-21 9-2 15,10 0-8-15,-1 7-8 0,-1-1 1 0,3 2-3 16,0 1-3-16,0 1 46 0,3 3-58 0,2-1 0 16,0 0-3-16,4-2 6 0,1-1-2 0,1 2 0 15,3-4-3-15,2 1-5 0,3-2-7 0,4-2-2 16,-1-3-6-16,3-4-1 0,-1-1 3 16,-14-5 2-16,28 1 5 0,-11-6 0 0,1-1 8 15,-2-3 4-15,1-2 7 0,-3-3 8 0,-1-2-5 16,-3-2 7-16,-1 0 3 0,-4-1-1 15,-2 2-1-15,-2-3-10 0,-2 3 15 0,-2 0-14 16,-2-2 4-16,-4 2-15 0,-1 1 6 0,-2 2-25 16,-3 3-4-16,3 3-23 0,-3 1-3 0,2 3-56 15,2 0 10-15,11 4-56 0,-23-3 2 0,23 3-61 16,0 0-98-16,-23 0-22 0,23 0-304 0,0 0-170 16</inkml:trace>
  <inkml:trace contextRef="#ctx0" brushRef="#br0" timeOffset="94524.17">18844 5196 204 0,'24'-9'503'0,"-3"3"-136"15,-2 0-37-15,1-1-113 0,-3 2-11 16,-2 2-65-16,-15 3 23 0,28-3-56 16,-28 3 29-16,26 2-42 0,-12 0 32 0,0 4-57 15,0 1 21-15,-1 1-51 0,1 2 27 0,-1 2-36 16,-2 2 26-16,1 2-44 0,-1 0 34 0,-2 0-12 16,3 0-9-16,-7-2-3 0,1 0-4 0,-2 0-7 15,-1-3 4-15,0 1 2 0,0-2-1 0,-3-10 23 16,0 18 22-16,0-18 18 0,-3 12 63 0,3-12-46 15,-6 10 43-15,6-10-57 0,0 0 5 0,-14 4-17 16,14-4-7-16,-14-6-9 0,6-1-12 0,2-5-9 16,-2-2-12-16,1-2-20 0,0-4-13 0,3-2-38 15,2 0-29-15,2-3-68 0,1 0-16 0,3-3-60 16,4-5 23-16,2 0-45 0,3-1 11 16,2 0-31-16,3-1-48 0,1 1 17 15,4-7-12-15,0 1 48 0,-1 6-165 0</inkml:trace>
  <inkml:trace contextRef="#ctx0" brushRef="#br0" timeOffset="94725.17">19328 4761 964 0,'16'-26'140'0,"-2"2"66"15,-4 5 23-15,1 2 26 0,-5 1-28 0,1 3 74 16,-1 3-15-16,-3 1-19 0,-3 9-33 0,6-14-40 16,-6 14-43-16,0 0-21 0,3-8-23 0,-3 8-24 15,0 0-10-15,0 11-6 0,0 1 6 0,-2 6-1 16,1 8-7-16,-1 11-4 0,1 4 18 0,-2 5 29 16,1 4-13-16,2 13-6 0,0 0-3 0,0 0 8 15,4 2-13-15,0-5-12 0,1-3 3 0,4-8-10 16,0 3-10-16,1-8-11 0,3-4-4 15,-1-1 11-15,4-4-39 0,0-2-10 0,2-2-35 16,-1-5-33-16,3-4-34 0,1-3-23 0,-3-8-65 16,5-2-124-16,0-4-52 0,-1-5-162 0,3-1-472 15,8-5-722-15</inkml:trace>
  <inkml:trace contextRef="#ctx0" brushRef="#br0" timeOffset="95959.22">20160 4852 737 0,'0'0'634'0,"4"-7"-108"0,-4 7-91 16,0 0-77-16,4-9-91 0,-4 9-40 0,0 0-39 15,0 0-25-15,0 0-34 0,5-9-19 0,-5 9-29 16,0 0-11-16,0 0-19 0,5 10-7 16,-4 3-11-16,2 4-3 0,-1 8-9 0,3 1 1 15,-2 9-10-15,-1 3 5 0,1-1-4 0,-2 3-2 16,2 1 0-16,-2-3-6 0,0 1 0 0,1-1-22 15,-2-10-25-15,0 2 5 0,1-3-138 0,-1-2-62 16,1-6-107-16,-1-1-99 0,0-4-412 0,0-3-449 16</inkml:trace>
  <inkml:trace contextRef="#ctx0" brushRef="#br0" timeOffset="96292.21">20289 4578 203 0,'-3'-15'900'0,"0"2"-315"0,-5-2-143 16,2 4-116-16,-2-2-88 0,1 5-62 0,-1 1-38 16,8 7-27-16,-16-10-24 0,16 10-19 0,-11-4-15 15,11 4-11-15,0 0-10 0,-17 9 10 0,17-9-20 16,-6 19 8-16,3-7-25 0,3 1 11 0,0 2-9 16,4 0-1-16,1 0-20 0,0 0-4 0,3-1-7 15,1-2 11-15,0 1 11 0,0-4 2 0,1 1 6 16,-1-3 10-16,0-2 4 0,-9-5 18 15,16 6 15-15,-16-6 11 0,0 0 8 0,22-4 14 16,-22 4 8-16,14-11 4 0,-7 2-8 0,-5-1 2 16,2-1-4-16,0-2-15 0,-4 1-3 0,0-1-20 15,0 0-5-15,-1 0-22 0,-2 1-12 16,1 0-25-16,-1 2-22 0,-2 2-28 0,5 8-42 16,-8-11-38-16,8 11-62 0,-11-7 10 0,11 7-49 15,-12 5-14-15,4 1-57 0,1 2-34 0,-2 5-418 16,4 0-293-16</inkml:trace>
  <inkml:trace contextRef="#ctx0" brushRef="#br0" timeOffset="96459.22">20497 4943 626 0,'9'8'500'0,"-1"-2"-157"16,-8-6-42-16,13 9-101 0,-13-9 38 0,10 8-54 15,-10-8 16-15,0 0-74 0,18 2 1 16,-18-2-56-16,0 0 11 0,22 0-35 0,-22 0 2 15,22-2-71-15,-22 2 1 0,19-3-67 0,-19 3-22 16,23 0-96-16,-23 0-99 0,16 4-19 0,-16-4-256 16,12 6-112-16</inkml:trace>
  <inkml:trace contextRef="#ctx0" brushRef="#br0" timeOffset="96608.21">20605 5175 342 0,'-5'10'693'0,"5"-10"-220"0,-4 15-97 0,4-15-90 16,-4 10-20-16,4-10-71 0,0 0-22 0,-5 8-49 15,5-8-1-15,0 0-47 0,0 0 3 16,18-8-39-16,-8 0-9 0,8-2-73 0,0-3-38 16,4-1-50-16,2-4-28 0,2-2-72 0,-2 0-75 15,0-5-35-15,2-1-233 0,-1-3-100 0</inkml:trace>
  <inkml:trace contextRef="#ctx0" brushRef="#br0" timeOffset="96776.21">21041 4771 831 0,'0'0'598'0,"0"0"-127"0,0 0-109 15,0 0-57-15,0 0-102 0,0 0-25 0,0 0-45 16,0 0-1-16,0 0-33 0,-1 14 2 0,1-14-14 16,-1 22 2-16,-1-8-7 0,2 3 0 0,2 4-23 15,-1 4-1-15,3 1-17 0,-3 1-5 16,3 6-9-16,2-2 0 0,-1 2-15 0,0-1-14 16,1-6-56-16,-3 0-61 0,3-1-65 0,-2 0-66 15,-1-1-99-15,1-1-42 0,-4-4-400 0,0-3-332 16</inkml:trace>
  <inkml:trace contextRef="#ctx0" brushRef="#br0" timeOffset="97292.22">21797 4695 538 0,'0'0'828'0,"0"0"-202"0,0 0-106 16,5-9-119-16,-5 9-58 0,0 0-26 0,0 0-18 16,0 0-33-16,0-10-13 0,0 10-69 0,0 0-32 15,0 0-48-15,0 0-8 0,0 0-69 0,0 0-48 16,0 0-50-16,0 0-23 0,0 0-13 16,0 0-23-16,0 0-44 0,5 10-93 0,-5-10 2 15,0 23-61-15,0-10-59 0,-1 6-30 0,1 0-387 16,-3 5-349-16</inkml:trace>
  <inkml:trace contextRef="#ctx0" brushRef="#br0" timeOffset="97426.22">21858 5040 585 0,'3'10'505'0,"-3"-10"-164"0,1 17-56 16,-1-17-97-16,-2 19 6 0,-1-8-75 0,0 1 25 16,1-1-54-16,-3 0 13 0,1 0-54 0,-1 1 32 15,0 1-73-15,-3 1 18 0,1 0-77 16,-4 1-102-16,-2-1-149 0,-3-1-343 0,-1 0-176 15</inkml:trace>
  <inkml:trace contextRef="#ctx0" brushRef="#br0" timeOffset="98444.21">22272 4410 181 0,'6'-9'397'0,"3"1"-117"0,-3 0-20 16,2 0-56-16,-2-1 21 0,3 2-32 0,-2 1-12 15,-7 6-11-15,10-12 7 0,-10 12-4 0,9-7-13 16,-9 7-40-16,9-6-12 0,-9 6-5 0,0 0 4 16,0 0 11-16,16 11 16 0,-8 0-5 0,0 8-14 15,-1 5-12-15,1 8-12 0,1 4 8 0,0 6-33 16,-4 4-16-16,4 10-2 0,-5 4-14 16,3 0 4-16,-3 1-15 0,0 0-6 0,0-11 0 15,-1-2 1-15,-2-2-7 0,2-1 4 0,-1-1-8 16,-2-5 4-16,3-1-3 0,-3-9-9 15,1 0-8-15,-1-4-20 0,2-5-15 0,-2-3-22 16,2-3-20-16,-1 0-1 0,-1-14 5 0,1 17 2 16,-1-17 4-16,0 0 8 0,0 0 13 0,0 0-11 15,0 0 37-15,-4-9-26 0,2-7 42 0,-2-8-20 16,2-5 29-16,-2-8-21 0,0-5 4 0,0-3 11 16,3-2 32-16,-2 1 3 0,3 2 26 0,0 1-18 15,1 3 13-15,2 4-21 0,1 0 14 16,1 5-26-16,1 0 17 0,3 8-25 0,-1 2 19 15,5 0-20-15,1 3 16 0,1 3-23 0,4 2 18 16,3 2-18-16,0 3 18 0,2 5-17 16,-2 3 18-16,2 2-21 0,2 3 21 0,2 5 0 15,-2 4-2-15,-1 0-4 0,-2 2-12 0,-5 3 17 16,-1-3-13-16,-6 2 15 0,-1 0-12 0,-2 1 10 16,-7-2-6-16,-1 1 14 0,-2 3-17 0,-6-1 8 15,-2 2-12-15,-6-1-4 0,-4-1-15 0,-3-2-31 16,1 0-58-16,-5-3-59 0,0-3 11 0,6-1-67 15,-2-7-90-15,1 0-41 0,3-4-360 16,0-4-238-16</inkml:trace>
  <inkml:trace contextRef="#ctx0" brushRef="#br0" timeOffset="98776.21">23434 4434 265 0,'9'-4'911'0,"-9"4"-295"0,18-9-150 16,-18 9-104-16,9-5-103 0,-9 5-51 15,0 0-42-15,0 0-29 0,0 0-26 0,0 0-23 16,-12 14-17-16,-2-2-6 0,-2 9-22 0,-5-2 1 16,-2 1-19-16,1 2-1 0,-2 0 1 0,1-1-13 15,1 3 5-15,3-4-6 0,0 1-4 0,6-4-7 16,0 0 7-16,3-2-10 0,5-3 10 15,-1 4-10-15,2-7 10 0,0 4-11 0,4-2 11 16,3 0-7-16,2 3 6 0,1 1-8 0,3-1 9 16,1 1-9-16,4-1 9 0,2 1-10 0,2-3 10 15,-2 2-10-15,9 0 0 0,0-2 6 0,-3-2-20 16,1-1-13-16,0-2-68 0,1 0-36 16,-1-1-79-16,1-2 0 0,0-2-62 0,-4-2-55 15,2 0-20-15,2-2-328 0,-3-3-206 0</inkml:trace>
  <inkml:trace contextRef="#ctx0" brushRef="#br0" timeOffset="99127.21">23790 4680 301 0,'3'-14'619'0,"1"3"-83"15,-3-2-144-15,1 2-28 0,-2 11-54 0,1-19-47 16,-1 19-35-16,0-12-24 0,0 12-44 0,0-12-29 16,0 12-32-16,0 0-11 0,0 0-20 15,0 0-12-15,0 0-15 0,0 0-7 0,5 12-4 16,-5-12-3-16,3 22-5 0,-2-9-3 0,2 3-6 15,-2 1-1-15,0 1-1 0,2-2-10 0,-3 3 8 16,0-3-12-16,-1 2 6 0,-1-5-12 0,1 3 6 16,1-5-11-16,-1 0 10 0,1-11-9 0,-3 18 10 15,3-18-14-15,-1 10-9 0,1-10-7 0,0 0 11 16,0 0-12-16,0 0 21 0,5-14-12 16,0 1 19-16,3-6 1 0,1-1 2 0,2-6 0 15,3 1 8-15,-1-1-5 0,1 2 21 0,-1 6-4 16,-1 0 6-16,0 2-11 0,0 2 5 15,-2 4-14-15,0 1-1 0,-2 3-3 0,-8 6 11 16,16-4-10-16,-16 4 7 0,21 4-9 0,-11 2 8 16,0 3 0-16,2 0 0 0,-1 4 0 0,0 2-5 15,-2 2-24-15,-2 0-50 0,-2-2-62 0,0 0-83 16,-2 2-29-16,1-1-85 0,-3-5-24 0,1 2-408 16,-2-13-286-16</inkml:trace>
  <inkml:trace contextRef="#ctx0" brushRef="#br0" timeOffset="99293.21">24535 4346 206 0,'0'0'685'16,"8"-10"-261"-16,-8 10-78 0,0 0-117 0,0 0-10 16,0 0-80-16,0 0 15 0,0 0-83 0,0 0 8 15,0 0-85-15,0 0-67 0,0 0-70 0,-12 6-101 16,12-6-57-16,0 0-219 0,-3 13 1 0</inkml:trace>
  <inkml:trace contextRef="#ctx0" brushRef="#br0" timeOffset="99428.22">24635 4525 601 0,'1'12'548'0,"-1"1"-139"0,-1 0-103 0,0 1-61 16,-2 0-48-16,2 1-48 0,-2 0-9 0,1 0-47 15,-2 1 5-15,1 0-18 0,1 2-16 0,-2 3-51 16,1-1 11-16,0 3-89 0,-1-2-33 0,-3 1-135 15,-2 1-145-15,-2 2-261 0,-2 0-169 0</inkml:trace>
  <inkml:trace contextRef="#ctx0" brushRef="#br0" timeOffset="100977.21">25584 4246 560 0,'0'0'467'16,"-9"-14"-43"-16,9 14-135 0,-6-15 12 0,6 15-44 15,-7-14 25-15,7 14-40 0,-5-10 1 0,5 10-25 16,-4-7-22-16,4 7-36 0,0 0-31 16,-4-9-30-16,4 9-20 0,0 0-8 0,0 0 3 15,-1 10 2-15,0 0-15 0,2 5-7 0,-2 7-9 16,2 3-4-16,-2 3-12 0,-2 2 8 0,2 4-19 15,-1 2-7-15,-1 1 2 0,-1-4-2 0,2 1-1 16,-1 0-10-16,-1-8-28 0,0 0-33 0,2 0-52 16,-1-2-69-16,-2-2-82 0,3-4-52 0,-1-3-116 15,-1-5-474-15,4-10-543 0</inkml:trace>
  <inkml:trace contextRef="#ctx0" brushRef="#br0" timeOffset="101144.21">25556 4067 178 0,'1'-25'765'16,"-1"5"-260"-16,-2 3-124 0,0 4-79 0,2 1-64 16,-2 3-47-16,2 9-102 0,-3-16 22 0,3 16-56 15,0 0 20-15,-6-9-54 0,6 9-5 0,0 0-81 16,0 0 5-16,0 0-68 0,2 17-78 0,3-6-69 16,2-1-11-16,2-1-265 0,5 5-59 0</inkml:trace>
  <inkml:trace contextRef="#ctx0" brushRef="#br0" timeOffset="101328.21">25800 4085 557 0,'22'5'611'0,"-22"-5"-159"16,15 3-109-16,-15-3-60 0,0 0-56 0,14 4-53 15,-14-4-40-15,0 0-23 0,14 8-12 0,-14-8-2 16,7 12-17-16,-3-3-18 0,-2 7-7 0,2 1-11 16,1 2-9-16,-2 4-7 0,-1 2-7 0,1 1-1 15,-2 0-5-15,0 3-21 0,1-1-13 16,-1 0-71-16,-1 0 9 0,1-2-54 0,-1 0 6 15,0-1-45-15,-1-1-31 0,0-4-44 16,-1-2-40-16,1-2 30 0,-3-3-268 0,2-2-12 16</inkml:trace>
  <inkml:trace contextRef="#ctx0" brushRef="#br0" timeOffset="101495.21">25808 4551 434 0,'0'0'423'0,"-8"-17"-89"0,8 17-71 15,-4-17-55-15,4 17-40 0,-2-15-22 0,2 15-22 16,0-12-23-16,0 12-18 0,3-15-13 15,-3 15-21-15,11-15-6 0,-5 7-16 0,7-1 2 16,-3 1-12-16,8-1-17 0,-3-1-25 0,5 1-34 16,-1-2-58-16,1 1-49 0,2-1-52 0,1-3 42 15,0 0-32-15,0-1-27 0,1-1-152 0,-4 0 205 16</inkml:trace>
  <inkml:trace contextRef="#ctx0" brushRef="#br0" timeOffset="101661.21">26147 4218 904 0,'13'-17'206'0,"1"1"93"0,-4 1-50 15,1 0 47-15,-7 2-14 0,4 2 28 0,-3 2-26 16,0 0-7-16,-5 9-18 0,8-13-9 0,-8 13-54 15,5-12-39-15,-5 12-24 0,5-7-35 16,-5 7-9-16,0 0-34 0,0 0-3 0,0 0-13 16,0 0-5-16,10 11-14 0,-7 0 7 0,-2 4-16 15,2 3 27-15,-1 5-30 0,2 2 4 0,-3 0-12 16,-1 1 1-16,1 1-26 0,1-1-20 0,-4 3-24 16,1-3-40-16,1 1-55 0,-5-2-83 0,3 0-3 15,-1-8-42-15,-1 5-77 0,2-6-32 0,-1-5-378 16,1-1-311-16</inkml:trace>
  <inkml:trace contextRef="#ctx0" brushRef="#br0" timeOffset="101811.22">26198 4449 677 0,'0'0'578'0,"-6"-14"-167"0,6 14-72 16,-7-14-94-16,7 14-42 0,-6-11-27 0,6 11-15 16,-4-10-6-16,4 10-20 0,-3-9-27 0,3 9-27 15,4-11-33-15,-4 11-33 0,9-13-54 0,3 5-52 16,-1-1-39-16,7 0-26 0,1-2-83 0,2-1-95 15,3-3-63-15,0 3-165 0,3-4-76 0</inkml:trace>
  <inkml:trace contextRef="#ctx0" brushRef="#br0" timeOffset="102028.21">26642 3959 58 0,'5'-9'964'0,"-5"9"-301"0,5-14-159 0,-5 14-100 15,4-11-100-15,-4 11-66 0,2-9-44 0,-2 9-40 16,0 0-21-16,0 0-23 0,0 0-6 0,0 0-16 15,4 11-13-15,-3 3-12 0,2 4-3 0,1 7 30 16,1 4 32-16,3 8 13 0,2-1-17 0,0 4 5 16,0 4-47-16,3-2 9 0,-1 8-41 15,0 4 17-15,-4-13-37 0,-3 1-2 0,-3-1-30 16,-2-1-31-16,-3 0-39 0,-6 0-28 16,-5-1-37-16,-7 4-73 0,-6-1-129 0,-4-4-34 15,-9-3-123-15,-1-2-429 0,-4-3-592 0</inkml:trace>
  <inkml:trace contextRef="#ctx0" brushRef="#br0" timeOffset="102961.21">20381 5850 557 0,'16'-10'489'0,"-1"-1"-147"16,-5 3-42-16,3 2-94 0,-6 0 21 15,1-2-40-15,-8 8 52 0,12-9-28 0,-12 9 8 16,10-7-16-16,-10 7-3 0,0 0-23 0,9-8-18 16,-9 8-27-16,0 0-24 0,0 0-17 0,0 0-15 15,-8 15-13-15,-2-5-17 0,-3 6-2 0,-1 1-9 16,-5 2-9-16,0 3-5 0,2-2-4 15,3-3-3-15,3 1-7 0,-1 0 0 0,1-1 0 16,3 1-4-16,3-5-1 0,1 2 1 0,3-2 3 16,1-1-2-16,1 1 0 0,4-2 3 0,1 3 37 15,2-4-44-15,6 4 33 0,-1-4-37 0,2 1 23 16,1-2-25-16,-4-1 31 0,0 0-40 0,0-1 7 16,-1 0 31-16,-3-1-35 0,-8-6 35 15,14 11-31-15,-14-11 42 0,7 14-10 0,-7-14 27 16,4 16 9-16,-5-6-4 0,-2 0 0 0,-2 1-1 15,0 2-5-15,-1-1-10 0,-2 2-7 16,0 0-5-16,1-1 4 0,-1 0-17 0,3-1 7 16,-3 2-8-16,4-4 10 0,1 3-24 0,0-2 17 15,2-1-14-15,1 1 16 0,4 1-24 0,2-3 23 16,0 4-18-16,3-2 19 0,4-2-20 0,1 2 18 16,0 1-5-16,2-2-1 0,-6-2 4 0,1 0-1 15,0 2 2-15,-2-2 5 0,-2 3 15 0,-2 0 5 16,-1 0-9-16,-1 0-4 0,-2 2-9 0,-4 0-27 15,1 1-50-15,1 1-58 0,-6 0-71 0,4 0-74 16,0-2-117-16,-1-1-155 0,1 0-140 0,3-12-274 16,0 19-625-16</inkml:trace>
  <inkml:trace contextRef="#ctx0" brushRef="#br0" timeOffset="104496.22">21770 6757 436 0,'1'-32'415'0,"-1"2"-104"0,0 2-24 16,-1-1-30-16,1 3-61 0,0 1 50 0,-1 3-39 15,-1 3 38-15,2 5-36 0,-1 0 10 0,0 3-32 16,1 11-24-16,0-19-33 0,0 19-18 15,-1-13-28-15,1 13-12 0,0 0-19 0,0 0 5 16,0 0-14-16,1 11-2 0,0 9-10 0,2 8-9 16,-1 9-5-16,1 7 3 0,1 4-7 0,-2 14 1 15,2-1-3-15,0 2-1 0,1-1-3 0,0 1-8 16,-1-5-19-16,0-9-8 0,1-4-45 0,-1-3-25 16,3-1-51-16,0-4 10 0,1-6-74 15,-3-7 74-15,0-1-28 0,1-10 58 0,-2-1-7 16,-4-12 46-16,8 7-7 0,-8-7 41 0,0 0-11 15,7-13 48-15,-4 1-32 0,-2-7 57 0,-1-7-40 16,-1-3 55-16,0-10 2 0,-2-1 6 16,2-2 7-16,-2-1-24 0,2 1 46 0,1 2-6 15,0 3 20-15,4 2-25 0,-3 7 7 0,3 3-33 16,4 3 10-16,-2 1-24 0,3 3 11 0,1 3-21 16,2 5 10-16,-1 2-14 0,4 3 17 0,-15 5-19 15,32 0 13-15,-15 5-17 0,5 3 15 16,-3 1-17-16,-4 3 14 0,2 1-18 0,-5 2 22 15,-3 0 3-15,-3-2-6 0,-2 2 3 0,-4 0-2 16,-3 2 3-16,-3 1-10 0,-4 0 44 0,-2 0-53 16,-3 0-23-16,-2-3-27 0,-1-1-42 0,0-2-53 15,2-3-31-15,-1-3-79 0,17-6-94 0,-23 2-104 16,23-2-240-16,-20-9-217 0</inkml:trace>
  <inkml:trace contextRef="#ctx0" brushRef="#br0" timeOffset="104646.21">22385 6706 638 0,'17'-5'493'0,"-3"0"-161"0,-1 1-52 16,-13 4-99-16,20-6 7 0,-20 6-78 0,22-8 20 15,-22 8-75-15,18-4 35 0,-18 4-72 0,19-4 24 16,-19 4-60-16,19 0-84 0,-19 0-43 0,21 7-62 16,-13 0-16-16,-1 0-54 0,-2 3-192 0,-2 0 99 15</inkml:trace>
  <inkml:trace contextRef="#ctx0" brushRef="#br0" timeOffset="104779.21">22504 6934 85 0,'-5'12'684'0,"0"1"-193"0,1-5-102 0,4-8-97 16,-5 17-44-16,5-17-38 0,-5 11-17 0,5-11-23 15,0 0-13-15,-3 12-26 0,3-12-21 0,0 0-20 16,11 4-21-16,-11-4-25 0,20-5-29 0,-2-1-55 16,2-4-49-16,6-3-75 0,2 0-67 0,-1-5-84 15,1-3-67-15,0-1-245 0,-2-3-157 0</inkml:trace>
  <inkml:trace contextRef="#ctx0" brushRef="#br0" timeOffset="105229.21">22989 6397 663 0,'4'-10'724'15,"-4"10"-172"-15,0-17-105 0,0 17-101 0,0-17-73 16,0 17-49-16,-2-11-47 0,2 11-32 0,0 0-32 16,-3-8-18-16,3 8-19 0,0 0-16 0,-1 16-12 15,1-3-9-15,0 10-12 0,2 6-3 0,2 7-7 16,-3 5 1-16,4 3-7 0,-1 4 2 0,0 0-2 15,1 11-1-15,2-1-4 0,-1 0 37 0,-1-11-69 16,-1 1 35-16,-3 0-77 0,3-5-31 0,-2-1-41 16,1-5-12-16,0-3-13 0,-1-6-3 15,-1-6-16-15,2-4-26 0,-1-3-20 0,0-5-13 16,-2-10-33-16,0 0 13 0,0 0 56 16,0 0 29-16,0 0 20 0,2-9 27 0,-2-6 34 15,-1-8 6-15,1-4 98 0,-3-7 47 0,2-5 43 16,0-2 22-16,-4-3 30 0,2 2-16 0,2 1 60 15,1-1-44-15,0 6 60 0,-1 7-30 0,1 3 41 16,0 2-58-16,0 6-2 0,1 1-41 0,-1 2-26 16,1 3-14-16,3-1 4 0,1 3-30 0,3 2 6 15,2 0-14-15,4 2 10 0,0 3-19 16,5 2 14-16,3 3-20 0,4 4 11 0,-1 1-18 16,6 4 8-16,-3 3-17 0,0 0 16 0,-2 2-23 15,-4 0 10-15,-6 0-13 0,-3 1 8 0,-2-1-4 16,-7 0 13-16,-1-1-12 0,-6 2 7 15,-4-1-4-15,-6 1-5 0,-5 1-5 0,-5-1-17 16,-4 0-30-16,-2-6-32 0,-2 1-49 0,-1-4-43 16,4-5-16-16,1 0-85 0,2-4-68 0,1-3-40 15,4-3-287-15,3-5-193 0</inkml:trace>
  <inkml:trace contextRef="#ctx0" brushRef="#br0" timeOffset="105446.21">23663 6371 705 0,'0'0'592'0,"24"-4"-144"16,-24 4-94-16,17-2-61 0,-17 2-40 0,13 3-27 15,-13-3-27-15,9 10-11 0,-3 0-18 0,-3 2-30 16,-1 4-22-16,2 2-22 0,-3 5-20 0,3 4-11 16,-1-1-17-16,-2 4-8 0,3 4-7 15,0 1-9-15,-1-2-22 0,0 1-26 0,-2-6-46 16,0 0-65-16,1-1-59 0,-1-2-31 0,-1 0-79 15,0-7-51-15,0-3-71 0,0-1-261 0,-1-2-217 16</inkml:trace>
  <inkml:trace contextRef="#ctx0" brushRef="#br0" timeOffset="105596.21">23692 6840 732 0,'-5'-9'553'16,"0"-1"-95"-16,0 0-137 0,0 0-37 0,0 0-59 15,1-2-24-15,0 1-44 0,4 2-10 16,-1-3-45-16,2 2-4 0,2-2-31 0,4-1-7 15,4-2-21-15,3 0 3 0,6-1-15 0,3 0-54 16,4 0-25-16,1-1-95 0,3 1 2 0,-1 1-62 16,2-1-69-16,3-1-43 0,-2 0-13 0,3-1-246 15,-3 1-106-15</inkml:trace>
  <inkml:trace contextRef="#ctx0" brushRef="#br0" timeOffset="105763.21">24240 6387 469 0,'0'0'553'0,"16"-8"-28"0,-16 8-57 15,13-7-54-15,-13 7-67 0,0 0-70 16,12-7-45-16,-12 7-47 0,0 0-41 15,0 0-25-15,0 0-24 0,0 0-14 0,15 3-14 16,-15-3-10-16,3 17-12 0,-2-5-12 0,0 3-3 16,2 4-5-16,-2 3-5 0,-1 2-9 0,0 1 3 15,1 0-5-15,-1 1-17 0,-1-1-34 0,1 0-44 16,-1-2-84-16,-2 1-26 0,3-7-44 0,-2 0-87 16,-1-5-73-16,-1-1-415 0,4-11-375 0</inkml:trace>
  <inkml:trace contextRef="#ctx0" brushRef="#br0" timeOffset="106080.22">24259 5941 492 0,'-13'-14'574'16,"-1"2"-185"-16,-2 0-76 0,0 4-110 0,0 1 13 15,0 4-90-15,16 3 20 0,-28-1-73 0,28 1 22 16,-28 6-63-16,14 1 25 0,2 3-59 0,2 3 62 15,0 3-50-15,6-2 35 0,0 2-50 16,4-3 45-16,0 3-47 0,4-1 31 0,0 1-15 16,6 0 31-16,-1-1-26 0,3-2 37 0,2-1-37 15,-1-4 30-15,2-2-37 0,0-1 29 16,2-2-28-16,1-1 25 0,-18-2-36 0,32-3 41 16,-16 0-28-16,1-1 38 0,-4-1-13 0,-3-1 26 15,0-1-22-15,-5 0 6 0,2-2-34 0,-7 9-3 16,5-15-32-16,-5 15 7 0,-3-13-49 0,3 13 2 15,-10-13-57-15,10 13 15 0,-19-6-56 0,19 6-70 16,-23-2-54-16,23 2-406 0,-28 4-221 16</inkml:trace>
  <inkml:trace contextRef="#ctx0" brushRef="#br0" timeOffset="106264.21">24795 6142 676 0,'0'0'748'0,"18"3"-226"0,-18-3-114 0,0 0-95 16,0 0-84-16,11 6-56 0,-11-6-30 15,0 0-39-15,0 0-53 0,-4 11-68 0,4-11-80 16,-1 12-51-16,1-12-125 0,0 12-81 0,1-2-382 16,3 1-260-16</inkml:trace>
  <inkml:trace contextRef="#ctx0" brushRef="#br0" timeOffset="106381.22">25035 6492 299 0,'3'14'635'16,"-4"0"-252"-16,-1 3-38 0,-3 5-129 15,-4-3 5-15,0 3-92 0,-1 3 11 0,-5 1-68 16,1 0 12-16,-4 3-113 0,0-1-175 0,-6-2-174 16,1 4-176-16,-4-3-59 0</inkml:trace>
  <inkml:trace contextRef="#ctx0" brushRef="#br0" timeOffset="107230.21">20653 7695 178 0,'0'0'747'0,"-11"-9"-273"0,11 9-96 16,-8-9-116-16,8 9-23 0,-3-9-81 0,3 9-6 15,0 0-84-15,5-12 39 0,-5 12-53 0,16-9 27 16,-3 5-47-16,4 2 28 0,2 1-35 16,3 2 20-16,3 0-37 0,2 4 21 0,4 3-29 15,-2 2 29-15,-3 2-3 0,-2 2-4 0,-2 2 1 16,-8 1 18-16,-1 1 17 0,-4 1 62 0,-6 3-51 15,-1 1 10-15,-6-1 7 0,0 2-1 0,-6 5-7 16,-4-2-9-16,-2 0-1 0,1-2-11 0,0 0-5 16,-1-3-7-16,5-4-10 0,-1-1-8 0,5-4-6 15,-1-1-3-15,4-2-1 0,0 2-6 16,2-1 8-16,2-11 22 0,1 17 17 0,-1-17 12 16,5 19 8-16,0-9-5 0,2 2-11 0,0-2 11 15,1 2 1-15,0-1-1 0,-1 0 7 0,2 2 15 16,-1-2-9-16,0 2-6 0,-2-1-14 15,1 1-11-15,0-1-9 0,-3 2-10 0,0-3-7 16,-3 2-12-16,2-1-34 0,-3 3-59 0,-3 0-54 16,-2 1-75-16,-3 3-52 0,-2-2-95 0,1 1-118 15,-7-2-152-15,0 0-372 0,0 0-701 0</inkml:trace>
  <inkml:trace contextRef="#ctx0" brushRef="#br0" timeOffset="110632.1">19446 9676 658 0,'0'0'476'15,"0"0"-36"-15,0 0-132 0,0 0 32 0,0 0-82 16,0 0 23-16,0 0-76 0,0 0 39 0,-10-4-70 15,10 4 35-15,0 0-70 0,0 0 21 0,0 0-70 16,0 0 20-16,0 0-62 0,0 0 31 0,0 0-55 16,0 0 24-16,0 0-39 0,0 0 35 15,22 4-46-15,-9 3 39 0,3 2-45 0,1 4 40 16,1 0-45-16,3 5-2 0,-1 2 6 16,-1 0 0-16,-2 3 1 0,-2-1 2 0,-2 1 4 15,-3 0 1-15,-5 0 46 0,-1 1-51 0,-4 1 44 16,-3 0-44-16,-2-2 43 0,-5 6 17 0,-2-3-2 15,-3 1 6-15,1-2 34 0,-4-1-36 0,0-1 35 16,-1 0-40-16,1-4 29 0,-1 1-42 0,1-1-17 16,4-2 4-16,1-4 18 0,0 2-31 0,6-4 26 15,-1 2-40-15,3-3 31 0,4 3-40 0,1-13 28 16,1 21-46-16,4-7 12 0,4-2-2 16,1 3-3-16,5 0 7 0,1 0 5 0,0-2 2 15,1 1 1-15,2 0 1 0,-1-3 1 16,-1 3 1-16,-1-3 0 0,-2 2 4 0,-2-1-2 15,1 2 15-15,-6-1 2 0,0 1 3 0,0 1 7 16,-3 1 5-16,-1 0 3 0,-2 0-2 0,0 3-2 16,-2 0-7-16,-3 2-1 0,0 0-1 0,0 2-11 15,-3-3-31-15,1 2 8 0,-2-2-77 0,-2 3-41 16,1-4-95-16,-4 2-123 0,-2 0-198 0,-2 0-597 16,2-3-890-16</inkml:trace>
  <inkml:trace contextRef="#ctx0" brushRef="#br0" timeOffset="112983.1">16658 2103 343 0,'14'-11'285'0,"0"0"-87"15,-2 1-148-15,-2 0 162 0,-1 0-79 0,0 1-11 16,0 1-25-16,0-1-2 0,-4 0 1 0,1 2 0 16,-1-2-1-16,-5 9-6 15,8-13-2-15,-8 13-5 0,6-11-7 0,-6 11-8 16,2-10-11-16,-2 10 0 0,-4-9-5 0,4 9-9 16,-9-6-6-16,9 6-7 0,-17-1-3 0,17 1-5 15,-32 9-6-15,11-2 1 0,-8 5-2 0,-1 2-6 16,0 4-6-16,-2 0 15 0,0 1-12 0,2 1 14 15,0-1-19-15,1-2 16 0,3 1-18 0,3-2 13 16,4-2-1-16,4-1-1 0,-1 3-3 0,5-2 0 16,-2 2 0-16,4 0-9 0,1 0 3 15,0 4 7-15,4 0-3 0,1 1-17 0,2 3 19 0,0 2-17 16,2 2 18-16,0 1-17 0,3 7 21 16,0 3-17-16,3-1 14 0,0 3-13 0,2 1 11 15,1 11 1-15,4 0 10 0,-1 1-4 0,2 2 2 16,1 0 53-16,0 2-44 0,0 1 0 0,3-1-8 15,0 1 9-15,0 0-2 0,2 0-1 16,-2-1-8-16,0 0 3 0,1-1 3 0,0 0 24 16,-1-1-31-16,1-1 20 0,-3 0-4 0,1 3 7 15,-1-4-6-15,-1 4-33 0,-2 2 30 0,1 1-31 16,-3-1 33-16,1 1-12 0,-4 2 21 0,0-2-9 16,1 2 26-16,-1-2 3 0,-3 2-4 0,3-3 44 15,-1-1-61-15,0-1 44 0,-1 0-63 0,1-1-4 16,1-2 4-16,-2-9-3 0,3 8-2 15,-3-8-2-15,7 8-2 0,-3 0 1 0,0-2-3 16,-2-8-13-16,3 9 58 0,-1-10-59 0,-2 1 56 16,2 8-58-16,1 1 54 0,-1-2-56 0,1 2 49 15,1-1-55-15,-3 2 49 0,3-1-52 0,-4 2 5 16,1 1 5-16,4-1 6 0,-6 1 4 0,1 0 53 16,-2-1-55-16,2 0 55 0,-1 3-6 0,0-4-8 15,2 5-6-15,-4-1 5 0,2 2-52 0,0 0 50 16,2 0-50-16,-1 0 49 0,-2 0-52 0,4 1 60 15,-2-2-45-15,0 0 48 0,1-6-2 16,-1 5-7-16,1-1 31 0,0 0-43 0,2-1 34 16,-3 0-33-16,2 0 1 0,2 2-5 15,-1 0 2-15,0 0-8 0,0-1-3 0,1 0-2 16,1-2-3-16,0 1-1 0,1 2-2 0,-1-4 33 16,1 2-41-16,1 0 27 0,-2-2-36 0,0 2 39 15,1 1-38-15,-2 0 3 0,1-1 5 0,-1 0 0 16,0 2-1-16,-2-2-2 0,1 0 6 0,-2-3-4 15,3 2 3-15,-3-2 34 0,-2-8-42 0,2 10 24 16,-1-1 13-16,0 1-46 0,1-1 39 0,-1 1-39 16,0 2 3-16,0-1-1 0,0-1 6 0,-3 1 3 15,1-7 2-15,0 5-2 0,1 3 36 0,-3-10-40 16,0 1 37-16,-1-1-41 0,0 1 31 16,1-4-5-16,0 3-27 0,0-2 38 0,-1 0-42 15,1-1 43-15,2-1-43 0,-1 3 6 0,-1-3 37 16,2 1-40-16,-1-3 38 0,2 2-37 0,-1-2 36 15,1 0-38-15,-2-1 38 0,2-1-39 0,1 0 38 16,-3 1-38-16,1-3 38 0,2 1-8 16,1 1 2-16,-4-2-12 0,2-1 0 0,0 2-25 15,-2-2 11-15,0 0-9 0,1 0 45 0,-2 0-42 16,1 1 37-16,2-1-38 0,-4-1 3 0,2-1 4 16,-1 1 7-16,1-2-4 0,-1 0 1 0,1-1 1 15,-2 0 0-15,-2-3 35 0,2-2-37 0,-1-1 33 16,-1 2-36-16,2-2 23 0,-1 1-33 15,-2-2 46-15,4 0-36 0,-4-2 36 0,2 0-6 16,-2-1-6-16,0-3 0 0,1-1-5 0,0 2-35 16,1-3 39-16,0 1-33 0,-2-1 36 0,1 0-35 15,0-4 36-15,0 5-34 0,1-1 34 0,-2 0-33 16,3 1 4-16,-4-1 0 0,2 1-2 0,1-2 1 16,-3 0 15-16,2 2 0 0,-2-3-4 0,2 0 3 15,-2-2 5-15,1 1-1 0,0 0-2 0,1 0 0 16,-1-2 1-16,0 0 1 0,1-1-2 0,-2-11-2 15,1 20 2-15,1-11 0 0,-2-9 1 0,3 17 0 16,-2-7-1-16,-1-10-18 0,3 16 14 0,-3-16 2 16,2 15 8-16,-2-15-4 0,1 13 0 15,-1-13 1-15,2 12 3 0,-2-12-2 0,2 10 2 16,-2-10 4-16,0 0-5 0,4 12-2 0,-4-12-3 16,0 0 1-16,8 7 0 0,-8-7-1 0,0 0 0 15,0 0 0-15,0 0 0 0,22 2-9 16,-22-2 3-16,0 0 9 0,24-2-16 0,-24 2-16 15,23-2 35-15,-5 0-3 0,1 1-15 0,3-4-18 16,1 3-31-16,4-5-29 0,2 1-93 0,4-2 6 16,1-4-82-16,-2 2-55 0,3-3-89 0,1 0-89 15,1-1-287-15,3-2-311 0</inkml:trace>
  <inkml:trace contextRef="#ctx0" brushRef="#br0" timeOffset="117068.58">27688 4122 545 0,'0'0'503'16,"-12"4"-112"-16,12-4-112 0,0 0-52 0,-19 4-53 0,19-4-14 15,-18 4 0-15,18-4 7 0,-18 2-15 16,18-2 5-16,-16 2-1 0,16-2-18 0,0 0-18 16,-18 3-21-16,18-3-20 0,0 0-15 0,0 0-13 15,-17 2-10-15,17-2-8 0,0 0-6 0,0 0-2 16,0 0 15-16,0 0 20 0,0 0 13 0,13 10-2 16,-13-10-4-16,38 3-2 0,-7-3-19 15,7-3-8-15,8 1-2 0,2-2-13 0,13-1 1 16,3-3-4-16,5 2-4 0,1-4-4 0,2 2 2 15,-1-1-8-15,1 0-1 0,-1 1-1 0,-5-1-6 16,-3 1-4-16,-4 1-4 0,-12 0 3 0,-5 4-1 16,-1-4-4-16,-4 5 0 0,-10-2 3 0,-2 1 4 15,-6 1-1-15,-3 0 4 0,-16 2 2 16,27-3 6-16,-27 3 13 0,19-2 4 0,-19 2 5 16,0 0 3-16,18-1-2 0,-18 1-4 0,0 0-3 15,0 0-5-15,0 0-3 0,0 0 4 16,0 0-12-16,0 0-2 0,0 0 2 0,0 0-4 15,0 0 0-15,0 0 0 0,0 0 0 0,0 0 6 16,0 0-7-16,0 0-2 0,0 0 3 0,0 0 1 16,0 0-2-16,0 0 2 0,0 0 0 0,0 0-2 15,0 0 8-15,0 0-9 0,0 0-1 0,0 0 3 16,-14-4-4-16,14 4-3 0,0 0-22 16,0 0-27-16,-10-8-26 0,10 8-44 0,-8-6-39 0,8 6-49 15,-5-9-35-15,5 9 45 0,-6-12-32 16,6 12-18-16,-7-15-28 0,7 15-26 15,-5-19-25-15,3 6 84 0,0 1-39 0,0-2-166 16,1 2 126-16</inkml:trace>
  <inkml:trace contextRef="#ctx0" brushRef="#br0" timeOffset="117351.58">28766 3817 602 0,'-4'-15'294'0,"-1"1"-44"15,0 1 38-15,-3-1-88 0,1 3 9 0,-1-1-14 16,-1 2-2-16,-1 0 2 0,0 2 1 0,-1 0-11 16,1 2-18-16,0 1-14 0,0 0-28 0,10 5-9 15,-20-5-30-15,20 5-8 0,-17-3-19 0,17 3-5 16,-16 3-19-16,16-3 1 0,-14 4-18 15,14-4 11-15,-10 8-19 0,10-8 1 16,-4 12 4-16,4-12 5 0,3 15 19 0,3-3 23 16,4-1 12-16,4 3 12 0,3 0 6 0,3 2-21 15,3 0 1-15,3 1-15 0,-1-2 0 0,-1 0-15 16,1 1 3-16,1-2-21 0,-3 1 18 0,-5-1-16 16,1-2-6-16,-3 1-5 0,-3-1-2 0,0 2-2 15,-3 1 29-15,-1-3 20 0,-4 3 23 0,-2 0-14 16,-2 0 17-16,-3 0-9 0,-1 1-17 0,-3 5-38 15,-3-4 21-15,-4 2-13 0,-2 3-35 0,-3-2-81 16,-3 2-65-16,1-3-72 0,-2 2-141 16,0-2-51-16,2-1-173 0,3-4-397 0,0-2-689 15</inkml:trace>
  <inkml:trace contextRef="#ctx0" brushRef="#br0" timeOffset="118468.58">29680 3763 510 0,'0'0'528'0,"-5"-10"-100"16,5 10-109-16,-6-10-45 0,6 10-27 0,-8-11-16 16,8 11-19-16,-6-10 7 0,6 10-16 0,-7-6-3 15,7 6-33-15,0 0-6 0,-5-10-45 0,5 10 2 16,0 0-48-16,0 0 3 0,-6-9-33 0,6 9 9 15,0 0-31-15,0 0 12 0,0 0-24 16,0 0 12-16,-6-8-15 0,6 8 15 0,0 0-21 16,0 0 17-16,0 0-22 0,0 0 20 0,0 0-14 15,0 0 13-15,0 0-16 0,0 0 14 16,6 10-17-16,-6-10 17 0,0 0-16 0,0 0 17 16,0 0-18-16,0 0 19 0,0 0-18 0,0 0 27 15,0 0-31-15,0 0 29 0,6 8-3 0,-6-8 39 16,0 0-13-16,0 0 39 0,0 0-30 0,0 0 9 15,0 0-15-15,0 0 2 0,0 0-7 0,0 0-2 16,0 0-3-16,0 0-5 0,0 0-2 16,0 0-2-16,0 0 8 0,0 0-12 0,0 0 1 15,0 0-5-15,0 0-5 0,0 0-1 16,0 0-1-16,0 0-2 0,0 0 7 0,0 0-9 0,0 0 0 16,0 0-2-16,0 0-2 0,0 0 0 0,0 0 1 15,0 0 0-15,0 0 1 0,0 0 2 16,0 0-4-16,0 0 7 0,0 0-10 0,0 0 5 15,0 0 0-15,0 0 3 0,0 0 2 0,0 0 3 16,0 0 9-16,0 0-9 0,0 0 9 0,0 0-8 16,0 0 7-16,0 0-10 0,0 0-1 0,0 0-3 15,0 0 0-15,0 0 0 0,0 0-2 16,0 0 7-16,0 0-10 0,0 0 7 0,0 0-8 16,0 0-2-16,0 0 0 0,0 0 0 0,0 0 2 15,0 0 1-15,0 0 0 0,0 0 3 0,0 0-4 16,0 0 3-16,0 0-6 0,0 0 2 0,0 0 2 15,0 0-1-15,0 0 2 0,0 0 1 16,0 0 9-16,0 0 0 0,0 0 10 0,0 0-6 16,0 0 3-16,0 0 2 0,0 0 0 0,0 0-1 15,0 0 0-15,0 0 0 0,0 0 2 0,0 0 0 16,0 0 5-16,0 0-3 0,0 0-2 0,0 0-2 16,0 0-2-16,0 0 5 0,0 0-8 15,0 0-5-15,0 0-1 0,0 0 3 0,0 0-9 16,0 0 0-16,0 0 0 0,0 0 0 0,0 0-1 15,0 0 0-15,0 0-3 0,0 0-1 0,0 0-2 16,0 0 4-16,0 0-6 0,0 0-5 0,0 0-7 16,0 0 1-16,7 6 4 0,-7-6 5 0,0 12-4 15,0-12 8-15,1 21 5 0,-1-6-27 16,0 4 33-16,-1 6-28 0,-1 0 30 0,2 4-1 16,-1-2 1-16,0 4-3 0,-2 3-1 0,3-4-1 15,-3-1 3-15,1-1-6 0,2 0-1 0,-1-3-33 16,0-5-36-16,1-1-33 0,-1-2-29 15,1-3-33-15,0-3-6 0,0 1-2 0,0-12-24 16,0 15-75-16,0-15-47 0,0 0 1 0,0 0-63 16,0 0-38-16,0 0-428 0,3-14-435 0</inkml:trace>
  <inkml:trace contextRef="#ctx0" brushRef="#br0" timeOffset="118868.58">29675 3428 402 0,'0'-16'332'15,"0"3"-75"-15,0-1-52 0,0 0 32 0,-3 2-88 16,3-1 22-16,-2 3-42 0,2 10 27 0,-3-17-28 16,3 17 20-16,-2-16-18 0,2 16-2 0,-4-9-35 15,4 9-23-15,-2-9-11 0,2 9-9 0,0 0-16 16,0 0-2-16,0 0-12 0,-16 6 4 15,16-6-10-15,-14 18-1 0,8-5-5 16,-1 1-6-16,1 0 5 0,1 2 0 0,1 0-2 16,2-1 3-16,0 1 8 0,2-1-13 0,0-1 16 15,3-1 12-15,1-2 24 0,2 0 2 0,3-2 11 16,-1-3-13-16,3-1 18 0,-11-5-7 0,27 4 11 16,-10-6-9-16,3-4 9 0,-1-2-10 0,2-2 18 15,-3-3 2-15,-2 0-15 0,-3-4-9 0,3-1-19 16,-9 1 18-16,2 0-27 0,-5 1 16 0,-3 3-34 15,2 0 16-15,-6 1-45 0,1 2 0 16,-5 1-37-16,2 2-7 0,-2 1-49 0,-6 1-37 16,13 5-59-16,-21-1-43 0,7 5 18 15,-2 4-40-15,-2 1-39 0,0 3-46 0,1 3-335 16,-3 4-212-16</inkml:trace>
  <inkml:trace contextRef="#ctx0" brushRef="#br0" timeOffset="119686.59">30278 3849 171 0,'-5'-11'748'0,"-3"1"-176"15,0 2-143-15,2-1-87 0,0 0-44 16,-1 2-63-16,7 7-10 0,-9-11-35 0,9 11-12 16,-9-9-54-16,9 9-15 0,0 0-33 0,0 0 0 15,0 0-31-15,-14 9-8 0,14-9-7 16,-4 19-1-16,2-2-5 0,0 0-6 0,2 2-3 16,-2 1-2-16,2 4-3 0,-1 1 12 0,1-3-17 15,-1 2 12-15,1-2-24 0,-2-3-2 0,0 0-28 16,0-1-20-16,0-4-48 0,0-1-38 0,0-2-24 15,2-11 2-15,-5 16 7 0,5-16-14 0,-8 8 63 16,8-8-11-16,0 0 58 0,-17-6-21 0,12-2 56 16,-2-4 9-16,-1-5 13 0,0-2 18 0,3-5 2 15,1-2 26-15,0-6 2 0,2 2 33 16,1 2 17-16,2 0 23 0,0 2 9 16,0 3 11-16,-1 4-19 0,3 3-9 0,-2 4-26 15,1 2-11-15,-2 10-24 0,5-16 0 0,-5 16-10 16,10-7 16-16,-10 7 11 0,17 3-26 0,-6 2-20 15,4 2 11-15,2 2-17 0,1 1 0 0,1 3-4 16,0-1 9-16,1 2-13 0,-1-3-2 0,1 3-15 16,-1-2-26-16,-2 1-45 0,0-4-63 0,-1-1-53 15,-3 0-5-15,-3-3-15 0,-10-5-19 0,19 4-33 16,-19-4-45-16,13-4 73 0,-13 4 14 0,16-13 71 16,-11 5 37-16,0-8 88 0,-1 0 57 15,-2-5 26-15,-2-1 65 0,2-5-33 16,-1 2 65-16,-1 0-25 0,0 0 53 0,0 5 12 15,0 1 21-15,0 6-19 0,0-1 7 0,0 3-24 16,-1 1-27-16,1 10-30 0,1-15-23 0,-1 15-16 16,0 0-13-16,0 0 2 0,0 0-3 0,0 0-10 15,2 11-16-15,0 1 3 0,-1 5-17 0,0 2 13 16,2 4-22-16,-2 3-2 0,2 2 1 0,-2-2 1 16,0 3-8-16,0-1-14 0,1-1-24 15,-1-1-46-15,2 0-79 0,-2-1-47 0,1-2-6 16,1-6-60-16,0-1-25 0,2-7-36 15,1-1-13-15,-6-8-240 0,15 8-120 0</inkml:trace>
  <inkml:trace contextRef="#ctx0" brushRef="#br0" timeOffset="119952.58">30660 3871 12 0,'10'-19'544'0,"2"1"-160"0,-2 0-19 0,-3 3-88 16,-2 2-25-16,-1 3-23 0,-4 10 0 0,3-15-31 16,-3 15-41-16,3-8-22 0,-3 8-24 0,0 0-12 15,0 0-20-15,-9 7-14 0,4 2-5 16,-2 1-16-16,1 2-8 0,0 4-4 0,1-1-7 15,1-1-4-15,0 3-4 0,3-2-7 0,-1 0 0 16,4-3 3-16,-2 1-7 0,3-2-3 0,1 0-1 16,4-3 0-16,-8-8-1 0,18 10-1 0,-18-10-5 15,21 1 5-15,-21-1 5 0,26-6-6 16,-10-1-2-16,-1-3 4 0,0-2 1 0,-2-3 3 16,-2 0-5-16,-2-3-1 0,-1 1 13 0,-3 1-11 15,0 1 9-15,-5 2-14 0,0-2 3 0,-3 3-15 16,-2-1-5-16,-2 1-22 0,-1 0-24 15,-3 4-39-15,3 0-40 0,-1 2 19 0,9 6-61 16,-16-10-39-16,16 10-53 0,-13-9 21 0,13 9-306 16,-8-10-83-16</inkml:trace>
  <inkml:trace contextRef="#ctx0" brushRef="#br0" timeOffset="120136.58">30896 3526 407 0,'16'-13'479'0,"-2"1"-89"0,2 2-45 15,-6 1-50-15,0 2-26 0,0-1-30 16,-10 8-41-16,13-7-24 0,-13 7-4 15,0 0-4-15,19 1-8 0,-19-1-13 0,12 11-28 16,-4 1-22-16,-1 0-17 0,-1 8-9 0,0-1-19 16,-1 5-9-16,-1-1-37 0,-2 2-12 0,0 2-67 15,-2-2-75-15,1 2-48 0,-2 0-9 0,1 2-37 16,-3-4-49-16,-2 0-75 0,0-1-25 0,1 0-171 16,0-5-79-16</inkml:trace>
  <inkml:trace contextRef="#ctx0" brushRef="#br0" timeOffset="120320.59">30651 3960 343 0,'-24'2'304'0,"3"-1"31"0,4 1-115 16,17-2 17-16,-27 1-106 0,27-1 20 0,0 0-32 16,-18-1-23-16,18 1-33 0,0 0 0 0,8-8-14 15,2 3-12-15,10-1-5 0,4 0-6 0,8-2-14 16,4 1-10-16,5-2-26 0,1 2-2 15,3-2-44-15,0 1-26 0,-2 2-55 0,1 0-78 16,-3-2-249-16,-5 4 78 0</inkml:trace>
  <inkml:trace contextRef="#ctx0" brushRef="#br0" timeOffset="120820.58">30191 4272 560 0,'-19'6'365'16,"2"1"-25"-16,3-4-101 0,3 1-16 0,11-4-30 15,-20 8-9-15,20-8 11 0,-16 3 5 0,16-3-16 16,0 0-29-16,0 0-6 0,0 0-18 0,0 0-8 16,21-3-28-16,1-4 1 0,10 0-24 0,5-2 10 15,5-1-16-15,13-2 6 0,3-1-23 16,2-1-10-16,1 3 11 0,2 0-28 15,-2 1 5-15,-2 1-40 0,-13 2-30 0,0 2-90 16,-6 0-81-16,-4 1 14 0,-11 1-70 0,-5 2 58 16,-20 1-22-16,21 0-24 0,-21 0 3 0,0 0 31 15,0 0 50-15,-18 13 37 0,-2-4 54 0,-11-1 41 16,-5 2 47-16,-2 3 46 0,-13 0 6 0,-4 2 62 16,0 2-35-16,2-2 63 0,-1 1-40 15,2 0 26-15,11-5 18 0,6 2-15 0,3-3 5 0,9-2-35 16,2-2-7-16,7 0 12 0,14-6 18 15,-15 7 4-15,15-7-9 0,0 0-12 16,14 6-27-16,4-9-7 0,10-1-25 0,11-1-10 16,4-1-7-16,5-1-5 0,10-4 14 0,3 0-14 15,2 2 16-15,-2 0-22 0,0-1 5 0,-3-1-17 16,-13 5 9-16,-4-1-17 0,-4 2 10 0,-10 1-24 16,-1 0 5-16,-9 1-24 0,-17 3-1 0,24-4-25 15,-24 4-11-15,0 0-28 0,0 0-23 0,0 0-7 16,0 0-25-16,0 0 22 0,-15 2-26 0,-2 1 40 15,-2-1-59-15,-3 2-45 0,-5-3-84 16,-1-2-70-16,1 3-156 0,-1 1-9 0</inkml:trace>
  <inkml:trace contextRef="#ctx0" brushRef="#br0" timeOffset="122203.58">21948 6360 285 0,'0'0'405'0,"-9"-11"-103"0,9 11-56 0,-12-12-41 16,12 12-56-16,-14-8-26 0,14 8-20 15,-18-4 5-15,18 4-42 0,-20-4 35 0,20 4-33 16,-18-1 8-16,18 1-25 0,-23 2 7 16,23-2-40-16,-24 6 44 0,10 1-46 0,0 0 34 15,-2 3-39-15,1 1 36 0,2 3-41 0,-1 1 38 16,1 0-38-16,0 2 44 0,2 0-34 0,-2 1 45 16,3 0-38-16,0 1 41 0,1 1-42 0,0 0 40 15,-1 0-38-15,2 1 32 0,0 1-32 0,-1-1 23 16,3 1-27-16,1 1 19 0,-2-1-20 0,2 3 27 15,3 0-26-15,-3 3 35 0,1-1-19 0,0 6 27 16,1-5-23-16,2 1-2 0,1 0 3 16,0 2-5-16,0 4-3 0,4-1-3 0,-3 0-2 15,3-1-15-15,0 0 19 0,2-1-20 16,1 0 8-16,-1-1-12 0,-1-2 19 0,4-6-14 16,0 6 13-16,-1-6-12 0,0 0 6 0,0 0-5 15,3-3 12-15,-1 1-6 0,1-1 6 0,1-2-8 16,-2 0 9-16,4-1-9 0,-1-1 7 0,1-1 0 15,0-1 5-15,0-3-2 0,2 0 6 0,0-1 2 16,-3-3-2-16,3-1 0 0,0 0 0 0,-1-4-6 16,2 2-3-16,2-1-4 0,-2-3 30 0,2 0-36 15,0-1 0-15,3-3 1 0,0 0 2 0,0-2-3 16,2-1 1-16,-1-1-4 0,1-1-1 16,3-2 4-16,0-2 2 0,-1 0-5 0,0-3 0 15,1 0-1-15,-1-1-3 0,-1-1 4 16,-2 0-4-16,-1-3 9 0,1 2 8 0,-1-3 4 15,-6-1-2-15,2 0-4 0,-1-5-6 0,-2 2 3 16,-3-1 4-16,-1-3-4 0,-2 0 5 0,-1-1 2 16,-3-2 2-16,-1 6 7 0,-3-2 8 0,-1 0 14 15,-3-6 8-15,1 3 8 0,-3-2 2 0,1 3 21 16,-2-2-23-16,-1 3 14 0,-3 0-24 0,1 0 2 16,-1 1-31-16,-3-1 9 0,0 3-30 0,-1-2-8 15,-1 1-7-15,-3 2-13 16,0-1-11-16,-2 2-26 0,0 2-22 0,-2 1-26 0,0 2-27 15,-4 4-32-15,0-1-35 0,-2 4-64 16,-5 4-87-16,-1 2-72 0,-2 5-97 0,-4 2-64 16,-1 5-279-16,0-1-450 0</inkml:trace>
  <inkml:trace contextRef="#ctx0" brushRef="#br0" timeOffset="125888.92">3272 2536 356 0,'0'0'712'0,"9"-11"-178"0,-9 11-136 15,5-9-68-15,-5 9-63 0,0 0-76 0,6-9-30 16,-6 9-30-16,0 0-22 0,0 0-9 0,2 10-1 15,-3 1-6-15,-2 7-10 0,2 5-18 0,-3 4-6 16,0 7-8-16,-2 2-19 0,3 1 2 0,-2 4-14 16,0-1 6-16,1-2-13 0,-1 2 1 15,-1-1-1-15,2-2-3 0,-1 0-4 0,1-3-8 16,0-8-19-16,3-1-51 0,-2-3-80 0,3-3-57 16,-1-4-46-16,1-5-78 0,0-10-84 0,1 12-308 15,-1-12-250-15</inkml:trace>
  <inkml:trace contextRef="#ctx0" brushRef="#br0" timeOffset="126255.92">3194 2245 647 0,'-6'-18'443'0,"-3"1"-104"16,1 3-98-16,1 3-54 0,-3 1-42 15,3 1-15-15,-1 2-24 0,2 0-21 0,6 7-20 16,-13-7-9-16,13 7-10 0,0 0-16 0,-17 5 0 15,17-5 5-15,-10 16-18 0,8-4 11 0,-1 5-17 16,2 1 9-16,2 5-11 0,3 1 5 0,1 0-16 16,0-1 10-16,4 0-11 0,0-1 15 0,4-3-12 15,0-2 13-15,2-2-15 0,1-4 16 0,3-3-8 16,-3-4 16-16,2-3-5 0,3-2 9 16,-1-4-4-16,3-4 3 0,-3-2 19 0,4-4 13 15,-1-1 12-15,-4-3 19 0,-5 3 15 16,-1-3-10-16,-4 0-1 0,-3-2-8 0,-1-2-5 15,-5 0-9-15,0-2-9 0,-5 1-4 0,1 2-5 16,-5 0-4-16,-1 1-13 0,-2 3 31 0,0 4-51 16,-5 0-8-16,2 4-7 0,-3 2-20 0,0 6-21 15,3 0-45-15,-5 5-58 0,1 3-64 0,-3 3-22 16,-1 6-11-16,1 2-51 0,1 1-72 0,-1 1-323 16,3 2-216-16</inkml:trace>
  <inkml:trace contextRef="#ctx0" brushRef="#br0" timeOffset="126972.92">4540 2117 295 0,'1'-22'577'0,"2"4"-149"0,-3 5-77 16,2 1-67-16,-2 12-52 0,0-18-43 0,0 18-46 16,0-12-31-16,0 12-22 0,0 0-5 0,0 0-9 15,0 16-18-15,0 2-3 0,-1 7-4 0,0 10-10 16,-2 8 4-16,3 4-10 0,0 19 0 0,0 9 0 16,3 9 6-16,-2 10 22 0,1 6 4 15,2 30 29-15,1 9-2 0,3 3 5 0,-3 3-16 16,4 4-6-16,-2 1 4 0,2 1-17 0,-2 2-9 15,2-2-10-15,0-1-9 0,0-3 3 0,1-1-8 16,-2 1-7-16,0-1-5 0,-1-2-1 0,0-3-9 16,-1-2 6-16,-3-2-6 0,-1-1 0 15,-2 2-1-15,0-2-1 0,-1-2-2 0,-2-1 45 16,2-2-49-16,-4 0-3 0,-1 0 0 0,1-1 1 16,-1-2-1-16,1-3 46 0,0 0-48 0,1-1 0 15,-1-24 0-15,1 23-1 0,3-27 2 0,-1 1 34 16,0-5-47-16,2-1 41 0,-2-6-16 0,0-3-67 15,1-7 25-15,0-7-73 0,0-3-25 0,-1-15-37 16,1-5-4-16,-2-3-12 0,2-6-19 0,-3-10-70 16,-1-6-46-16,1-7-130 0,4-13-238 0,-10 5-212 15</inkml:trace>
  <inkml:trace contextRef="#ctx0" brushRef="#br0" timeOffset="127822.92">6018 2363 311 0,'0'0'520'0,"7"-12"-122"0,-7 12-82 16,3-9-86-16,-3 9-37 0,0 0-51 0,4-8-30 15,-4 8-12-15,0 0-17 0,0 0-21 0,0 0-11 16,6 10-29-16,-3 2 16 0,0 7-27 0,0 6 14 16,3 9-15-16,-2 3 8 0,-1 3-14 15,0 2 6-15,-2 2-13 0,1 1 22 0,-1-1-9 16,-1-3-7-16,0-1-12 0,-1-4-13 0,2-5-6 15,0-6-15-15,-1-4-22 0,0-4-30 0,0-2-10 16,0-3-6-16,0-12-67 0,-1 14 18 0,1-14-21 16,0 0-8-16,0 0 4 0,0 0 20 0,-9-13 53 15,4-2 69-15,-1-7 49 0,-2-6 33 0,-3-7 16 16,0-4 16-16,-6-11 2 0,0-2 3 0,-1-5 7 16,-2 0-6-16,4 0 47 0,-2 3-4 15,1-2 37-15,3 4-40 0,4 10 15 0,1 2-44 0,0 1 9 16,3 3-41-16,3 8 15 0,2 1-37 15,-1 2-9-15,5 3-5 0,0 5 0 0,3 2-5 16,3 0-8-16,1 5 4 0,4 2 1 0,2 3-2 16,0 4 1-16,6 1 1 0,2 5-3 0,1 3 1 15,5 0 3-15,1 5 9 0,-3 1-14 0,0 1 16 16,-1-2-13-16,-8 0 21 0,-1-1 15 0,-1 1 20 16,-6 0 56-16,1 1 9 0,-6-1 5 0,-2-1-18 15,-6 3-16-15,-4 5-10 0,-9 4-28 0,-4 2 2 16,-7 0-29-16,-10 6-6 0,-7-1-57 0,-2-1-110 15,-6 1-75-15,-3-1-90 0,-3 0-121 0,-1-1-373 16,-2-2-340-16</inkml:trace>
  <inkml:trace contextRef="#ctx0" brushRef="#br0" timeOffset="128773.91">2303 3661 354 0,'-23'-2'366'0,"-3"-1"-104"0,3-1-52 16,1 2-40-16,3-1-38 0,1 1-34 0,1 0-17 16,-1 1-11-16,4-2-23 0,14 3 13 0,-26-2 11 15,26 2-9-15,-22-1-4 0,22 1 1 0,0 0-8 16,-20-2-20-16,20 2 1 0,0 0-7 0,0 0-4 16,0 0 1-16,0 0 8 0,0 0 6 15,0 0 40-15,23 4-27 0,4-1 19 0,10-2 4 16,5 2 9-16,9-3 1 0,16-2-4 0,8 0 11 15,8-3-7-15,8 0 4 0,8-4-7 0,27-2 11 16,2-1-12-16,10-2 8 0,8-1-4 16,4-3-8-16,6 2-24 0,6-3 2 0,6 2-19 15,11-5 3-15,4 3-15 0,6-4 10 0,7-1-17 16,8-1 8-16,7 1-12 0,3-1 4 0,6-1 8 16,2 1-11-16,2 0 2 0,4 0 6 0,3 1-1 15,-2 2 0-15,-1 0 0 0,-1 0 11 0,-1 3-1 16,-4 0-1-16,-2 1-6 0,-7 1 12 15,-4-1-6-15,-6 0 2 0,-12 4 3 0,-7-1 4 16,-11-2 7-16,-6 3-2 0,-10-1 35 0,-10 2-40 16,-17-1 7-16,-8 3-23 0,-34-1-8 0,-6 2-3 15,-7 1 19-15,-11 0-35 0,-16 2 1 0,-6 1-34 16,-8 1-20-16,-10 0-58 0,-9 0-51 0,-15 5-76 16,12-7-48-16,-12 7 22 0,0 0-74 0,-21-5-49 15,0 4-388-15,-10 1-314 0</inkml:trace>
  <inkml:trace contextRef="#ctx0" brushRef="#br0" timeOffset="130491.92">3046 4077 112 0,'1'-10'326'0,"3"-1"-85"15,-3 0-32-15,2 0-44 0,0-1 5 0,-3 12-35 16,2-17 42-16,-2 17-16 0,5-13-9 0,-5 13-5 15,1-12-8-15,-1 12 29 0,3-10-66 0,-3 10 34 16,0 0-72-16,3-10-13 0,-3 10-10 0,0 0 1 16,0 0 28-16,0 0 6 0,0 0-3 0,7 18-1 15,-7-1-8-15,3 6-13 0,-2 5-10 0,0 8-7 16,1 3-1-16,-1 3-4 0,-1 4-3 0,0 1-5 16,0 0-1-16,0 3 0 0,-3-2 17 15,1 0-20-15,-1-2 9 0,2-4-18 0,-2-1 17 16,2-2-16-16,-1-4-2 0,0-6-5 0,1-4-2 15,0 0 2-15,-1-9 1 0,2-3 1 0,0-2 8 16,-1-1 27-16,1-10 31 0,0 12-1 0,0-12-14 16,0 0-11-16,0 0-8 0,0 0-8 15,-6-9 1-15,3-1-12 0,2-7 5 0,-3-4-10 16,0-4 5-16,-1-8-9 0,-1-2-6 0,-2-3 0 16,3-2-1-16,-3-4-1 0,3-1 10 0,1-1-13 15,-2 1 11-15,2 1-12 0,3 3 17 0,-2 2-13 16,2 4 6-16,1 9 3 0,-1 2 8 15,1 7 4-15,-2 0-3 0,2 5-9 0,0 2-3 16,0 10-3-16,0-19-6 0,0 19-1 0,0-10-1 16,0 10 5-16,0 0 3 0,0 0 0 0,10 12 11 15,-7 3-14-15,2 5 12 0,0 5-16 0,2 5 22 16,-2 4-17-16,0 1-5 0,0 0 4 0,2 2-1 16,-4-3 0-16,1 0 1 0,1 0 8 0,-2-7-7 15,1 0 6-15,-3-2-4 0,2-3-1 0,-1-2-2 16,1-3 3-16,-2-5-5 0,0 2 8 15,1-5-5-15,-2-9 4 0,2 17-1 0,-2-17 15 0,1 12 35 16,-1-12 23-16,0 0-3 0,0 0-26 0,0 0-6 16,0 0-9-16,0 0 9 15,4-18-21-15,-4 0 0 0,0-6-4 0,0-3-4 16,-1-7-5-16,-2-5 0 0,2-2-2 0,-3-1-6 16,3-3 2-16,-3 0-3 0,2 2 1 0,-1 2-1 15,3 4 1-15,-1 8 28 0,1 2-32 0,0 8 8 16,-1 2-8-16,1 2-1 0,0 1 2 0,-2 4-3 15,2 10-6-15,-1-17-6 0,1 17-7 0,0 0 2 16,0-11 5-16,0 11 4 0,0 0-1 0,0 0-15 16,1 16-9-16,-1-6-16 0,0 5-22 0,-1 4-47 15,1 5-78-15,-3 2-68 0,1 1-9 0,-2 6-86 16,-2-1-104-16,-2 0-309 0,4-7-307 0</inkml:trace>
  <inkml:trace contextRef="#ctx0" brushRef="#br0" timeOffset="134659.92">20059 462 169 0,'0'0'392'0,"0"0"-221"15,-13-7 57-15,13 7-122 0,-13-5 88 0,13 5-108 16,-14-5 9-16,14 5 33 0,-14-3-49 0,14 3 43 15,-16-4-23-15,16 4 9 0,-16-3 5 0,16 3-17 16,-13-4 40-16,13 4-50 0,0 0 58 0,-14-3-56 16,14 3 26-16,0 0-52 0,0 0 38 0,0 0-48 15,-15-3 32-15,15 3-41 0,0 0 41 0,0 0-42 16,0 0 33-16,14-6-13 0,-14 6-4 0,22-8-19 16,-7 3-19-16,4 0-21 0,3-1 33 0,1-1-8 15,0 3-34-15,-1-3 31 0,0 1-5 0,-2 1-1 16,-2 1-6-16,-3-1-1 0,-15 5-7 15,23-5 0-15,-23 5-9 0,17-5-21 16,-17 5-2-16,0 0-4 0,0 0-6 0,0 0 5 16,0 0 5-16,0 0-5 0,0 0 8 0,-18 1-1 15,4 3 7-15,-4 0 3 0,-1 1 5 0,0 0 2 16,-1 0-38-16,0 1 51 0,0-1-33 0,4 0 41 16,-4 2-38-16,4-3 47 0,1 3-49 0,1-1 46 15,0 2-43-15,1-2 46 0,2 0-49 0,2 0 12 16,0 1 4-16,1-1 3 0,-1 0 3 0,9-6 2 15,-13 11 10-15,13-11-10 0,-9 13 5 16,9-13-1-16,-7 11 1 0,7-11 1 0,-8 11 1 0,8-11-3 16,-4 10 5-16,4-10-2 0,-4 11 2 15,4-11-1-15,-2 11-3 0,2-11 2 0,-4 10 9 16,4-10-8-16,-3 8-1 0,3-8-1 0,0 0 0 16,-2 14 2-16,2-14 0 0,0 0-1 0,-1 10-1 15,1-10 1-15,0 0-1 0,0 0 1 16,0 14 2-16,0-14 21 0,0 0 20 0,3 10-45 15,-3-10 9-15,0 0 1 0,8 10 41 0,-8-10-38 16,0 0 46-16,13 9-29 0,-13-9 37 0,18 3-40 16,-18-3 42-16,23 3-55 0,-23-3 32 0,27 0-37 15,-27 0 14-15,34-2-18 0,-16 2 1 0,1-1 1 16,1 0-1-16,0 0 0 0,-1 0-1 0,-1-1-1 16,-18 2 16-16,31 0-21 0,-31 0 1 15,28 2 0-15,-28-2 0 0,25 2 1 0,-25-2-2 16,22 5 9-16,-22-5-6 0,17 8-4 0,-17-8 34 15,15 10-35-15,-15-10 37 0,8 12-26 0,-8-12 44 16,1 16-33-16,-2-4 41 0,-4-2-45 0,-3 2 30 16,-3 3-41-16,-4-1 32 0,-1-1-31 0,-2 1 28 15,-5 1-44-15,0-1 36 0,0-3-7 0,-2 2-11 16,4-3-12-16,-2-1-30 0,1-3-34 0,4-1-45 16,-1 0-88-16,5-3-27 0,14-2 24 15,-27-1-98-15,27 1-57 0,-20-4 4 0,20 4 75 16,-16-11-208-16,16 11 51 0</inkml:trace>
  <inkml:trace contextRef="#ctx0" brushRef="#br0" timeOffset="135143.92">20261 221 354 0,'-4'-12'281'0,"0"1"-79"16,-2 0-52-16,1 2-31 0,-3 1-7 0,2-1-11 0,-2 1-16 16,-2 2-14-16,10 6-13 0,-21-9-9 15,21 9-1-15,-24-2-1 0,24 2-2 0,-32 5-8 16,10 1-4-16,1 3 2 0,0 1 2 0,-5 5-1 16,-2 2 0-16,3 4-4 0,-2 1-1 0,-1 2-1 15,1 1-5-15,0 1 22 0,0 2-22 0,3 0 10 16,0 0-10-16,2 0 4 0,3 3-3 0,1-3-6 15,4 2-11-15,0 3 12 0,3-3-13 0,5 0 12 16,1-3-7-16,1-1 11 0,4 1-1 0,5-1-4 16,-1-1 17-16,5 4-7 0,3-3 33 0,2-2-36 15,2-2 40-15,5-1-41 0,3-3 48 0,1-3-41 16,5-1 48-16,-1-4-54 0,6-3 42 16,-1-2-48-16,5-3 43 0,-1-5-43 15,7-1 45-15,-4-3-40 0,5-3 41 0,5-6-30 16,0-2 49-16,0-3-26 0,-2-2 70 0,-2-3-6 15,-2-2 53-15,-3-4-38 0,-2-1 10 0,-2-2 12 16,-3-3-6-16,-6-1-14 0,-2-3-21 0,-3 0-9 16,-8 7-19-16,-2-3-1 0,-4 1-24 0,-6 0-6 15,-1 2-32-15,-6 0-5 0,-6 0-45 0,-5-2 3 16,-4 10-57-16,-6-1 20 0,-8 7-94 0,-15 0-24 16,-6 3-111-16,-6 1-108 0,-9 7-114 0,-8 9-18 15,-9 8-331-15,-3 2-450 0</inkml:trace>
  <inkml:trace contextRef="#ctx0" brushRef="#br0" timeOffset="142163.54">22737 5561 896 0,'0'0'553'0,"-18"6"-140"0,18-6-84 0,-18 4-64 15,18-4-60-15,-14 4-48 0,14-4-19 16,0 0 4-16,-15 2 2 0,15-2-7 0,0 0-20 16,0 0-20-16,0 0-21 0,0 0-8 0,0 0-10 15,24-7-10-15,2 3-9 0,8-2 35 0,8-2-54 16,17-1 41-16,5 0-58 0,9-4 47 0,4 1-61 16,3-2 52-16,2-2-60 0,5 2 57 15,0-1-55-15,0 1 50 0,0-2-52 0,-2 0 2 16,-2 2 3-16,-2-1 4 0,-5 2 7 0,-3 1 15 15,-8 2 10-15,-4-2 19 0,-13 5 14 0,-5 1 2 16,-3 0-4-16,-4 0 1 0,-11 3-8 0,0-1-5 16,-7 1 9-16,-2 1-15 0,-16 2 5 0,23-5 8 15,-23 5 3-15,18-2-7 0,-18 2 28 0,0 0-56 16,14-5-21-16,-14 5-19 0,0 0-35 0,0 0-24 16,0 0-41-16,0 0-60 0,0 0-69 15,0 0-43-15,0 0-104 0,-19-3-117 0,19 3-332 16,0 0-440-16</inkml:trace>
  <inkml:trace contextRef="#ctx0" brushRef="#br0" timeOffset="152935.82">6232 3881 97 0,'0'0'328'16,"-3"-10"-90"-16,3 10-55 0,0 0-44 0,-2-14-21 16,2 14-18-16,-3-10-8 0,3 10-19 0,0-10 18 15,0 10-10-15,0 0-5 0,-2-12 9 0,2 12 3 16,0 0 1-16,-2-12-32 0,2 12 18 0,0 0 11 15,0 0-10-15,0-13-6 0,0 13 8 0,0 0-2 16,0 0 46-16,0 0-54 0,-1-9 32 0,1 9-43 16,0 0-3-16,0 0-4 0,0 0-1 15,0 0-17-15,0 0 12 0,0 0-8 0,0 0 0 0,0 0 0 16,0 0 14-16,0 0-33 0,0 0 17 16,-14 11-28-16,14-11 33 0,-4 19-29 0,0-3 18 15,3 2-25-15,-1 3 26 0,0 3-26 0,0 3 3 16,0 2 1-16,1 6 5 0,-1 1 11 0,0 0 4 15,2 1 1-15,0-1-1 0,0-1-1 16,0-5 5-16,0 0-5 0,3-2-2 0,-1-2-2 16,0 0-2-16,2-1 11 0,-2-1-17 0,3-2 15 15,-1-3-11-15,2-3 18 0,-2 1 2 0,1-5 19 16,1-1-1-16,0-1 11 0,0-1-2 0,2-1 8 16,-2-1-5-16,-6-7-5 0,19 5-3 0,-19-5-11 15,22 0-3-15,-5-4-11 0,1-2-1 16,1-4-11-16,1 0 2 0,2-6-5 0,1-3 11 0,0-1-20 15,-1-1 7-15,-3-3 14 0,3 0-19 16,-2-1-8-16,-2-2 13 0,0-1-10 0,-2 0 18 16,0-1-11-16,-2 0 13 0,-1 0-15 0,-3 0 15 15,-1 2-8-15,-1 3 11 0,-3 0 27 0,-1 2-5 16,-2 1-3-16,-2 2-2 0,0 0 21 0,-2 0 8 16,-1 1-5-16,-1 2-3 0,-2-5 2 0,1 3 15 15,-3-1-36-15,-1 2 13 0,-1-1-24 0,0 2 21 16,-2 0-31-16,1 0 16 0,-2 3-26 0,1 0 14 15,-3 1-6-15,2 0-8 0,-1 3 3 0,0-3-4 16,0 6-7-16,1-1-3 0,-2-1-4 0,1 2-1 16,-1 0-3-16,1 2 1 15,-2 1-3-15,1-1-1 0,0 2-10 0,15 2-10 16,-27-2-10-16,27 2-8 0,-29 0-17 0,29 0-23 16,-32 3-47-16,17 2-8 0,-2-1-15 0,1 5-12 15,-3-1-16-15,3 3-23 0,1 2-52 0,2 2-63 16,0 2 34-16,3 1-39 0,4 2-51 0,1 3-10 15,2-5-34-15,6 5-266 0,3-2-212 0</inkml:trace>
  <inkml:trace contextRef="#ctx0" brushRef="#br0" timeOffset="153268.82">7029 3817 711 0,'0'0'590'0,"4"-14"-127"0,-4 14-133 0,-2-11-67 15,2 11-40-15,-2-10-47 0,2 10-4 0,-3-10-3 16,3 10-5-16,0 0-20 0,-4-10-28 0,4 10-21 16,0 0-23-16,0 0-15 0,0 0-12 0,0 0-9 15,0 0-5-15,0 0-5 0,-4 13-6 0,4-3 4 16,0 5-10-16,0 3 7 0,0 7-11 0,0 2 7 15,2 3-8-15,-1 7-3 0,0 1-2 16,-1 2 1-16,2 0 0 0,-1-2-1 0,-1 3 0 16,0-4-1-16,-1 1 0 0,1-4 1 0,-2-3 1 15,2-4-4-15,-1 0 4 0,0 0-23 0,-1-4-25 16,1-2-99-16,0-3-38 0,0-1-68 0,-1-2-97 16,2-5-61-16,0-10-386 0,-4 16-335 0</inkml:trace>
  <inkml:trace contextRef="#ctx0" brushRef="#br0" timeOffset="153517.82">6806 4159 570 0,'0'0'644'0,"-13"-12"-194"16,13 12-85-16,-14-7-94 0,14 7-29 0,-9-6-85 15,9 6-7-15,0 0-33 0,-9-9-3 0,9 9-36 16,0 0 8-16,3-12-27 0,-3 12 8 0,13-8-26 15,-3 3-3-15,5 0-10 0,8-2-3 0,0 3-4 16,8-4-1-16,5 0-3 0,0 2-7 0,2 0 0 16,0-1 6-16,2 0-12 0,2 0 12 0,-1-1-21 15,-1 1-1-15,1-1-49 0,-3 1-20 0,-3-1-78 16,-1 1 17-16,-2-1-56 0,-6 2-48 0,-2-2-43 16,-2 2-39-16,-3-1 25 15,-4 1-240-15,-1-2-32 0</inkml:trace>
  <inkml:trace contextRef="#ctx0" brushRef="#br0" timeOffset="153717.82">7526 3776 447 0,'0'0'601'16,"-2"-15"-144"-16,2 15-62 0,-4-11-73 0,4 11-14 15,-4-11-79-15,4 11-28 0,0 0-42 0,-5-9-12 16,5 9-31-16,0 0-2 0,0 0 13 0,0 0 9 16,-5 9-7-16,3 2 8 0,1 0-12 0,0 4 14 15,1 4 12-15,0 2-13 0,0 4-18 0,2 1-18 16,0 2-17-16,0 5-13 0,1 1-16 0,-1 1-9 15,0 2-11-15,0-3-1 0,0 1-28 16,-1 0-54-16,0 2-34 0,-2-9-48 0,1 3-47 16,-1-3-81-16,-2 7-128 0,-1-7-126 0,0-2-511 15,-2-1-762-15</inkml:trace>
  <inkml:trace contextRef="#ctx0" brushRef="#br0" timeOffset="156103.44">3070 5635 261 0,'0'0'585'0,"0"0"-193"16,0 0-87-16,4-8-81 0,-4 8-47 0,0 0-36 15,0 0-28-15,0 0-21 0,0 0-17 0,0 0-16 16,0 0-5-16,0 0 3 0,0 0-3 0,4 10 9 16,-4-10-1-16,-6 13-10 0,6-13-2 0,-12 15 2 15,4-5-2-15,-2-1-5 0,-1-1-5 16,-1 1-1-16,-1-1-4 0,-1 0-2 0,0-1-7 15,-1-3 4-15,1 2-2 0,-3-4 15 0,17-2 4 16,-27 4 18-16,27-4-7 0,-23-3 3 16,9 0-21-16,1-4-9 0,1-2-6 0,-1-2-5 15,0-4-4-15,4-1 2 0,3 2-4 0,2-1-2 16,1 0-3-16,2 0-1 0,2 2 1 0,2 1-3 16,2-2-3-16,0 2-2 0,4 2 9 0,1 1-12 15,2 4 10-15,-12 5-13 0,25-5 1 16,-25 5 0-16,35 6 1 0,-15 4-1 0,3 5 3 15,-3 7-2-15,0 3 0 0,-3 2 4 0,-3 3 4 16,-3 2 7-16,-3 5-8 0,-2-1 5 0,-4 3-4 16,-4-1 3-16,-5 1 4 0,-4 2 5 0,-3-3 7 15,-5 7 3-15,-5-1 8 0,-4-2-11 0,-2-2 7 16,0-2 19-16,-5-3-42 0,3-1 0 0,3-9 1 16,1-3-2-16,-2-1 2 0,3-3 9 0,3-3 14 15,2-5 11-15,1-3 16 0,1 0 2 0,2-7-4 16,2 0-11-16,-1-7-15 0,-2-1-17 0,6-5-7 15,-3-2-6-15,4-2-1 0,3-3-1 0,3 0-3 16,1-3-1-16,3 5 0 0,5-5 4 16,2 2-4-16,1-1-1 0,3 4-1 0,3 2 1 15,3 0 0-15,4 5 0 0,-2 1-1 16,6 5 1-16,0 1 3 0,-2 6 1 0,4 0-4 16,3 5 0-16,2 1 2 0,-1 3 1 0,0 5 2 15,0-1 2-15,-3 1-1 0,1 1 1 0,-4 1 0 16,0 0-1-16,0 1 0 0,-2 1-4 0,-2-1-5 15,-1-3-3-15,-5 1-5 0,2-2-12 0,-3-2-18 16,-1 1-21-16,-2-2-32 0,0 0-42 0,-4-3-52 16,3-2 1-16,-2 1 21 0,-6-8 17 0,9 11 13 15,-9-11 8-15,8 10 5 0,-8-10 6 16,5 7-65-16,-5-7 79 0,0 0 6 0,9 9 47 16,-9-9 0-16,0 0 71 0,0 0 28 0,6 9 21 15,-6-9 9-15,0 0 8 0,0 0 15 0,0 0 20 16,5 6 1-16,-5-6-1 0,0 0-3 0,0 0-5 15,0 0-1-15,0 0-4 0,0 0-20 0,0 0-19 16,0 0-15-16,6 8-14 0,-6-8-24 16,0 0-37-16,0 0-56 0,0 0-58 0,0 0-29 15,0 0-89-15,0 0-147 0,0 0-300 0,0 0-232 16</inkml:trace>
  <inkml:trace contextRef="#ctx0" brushRef="#br0" timeOffset="160955.56">6343 5486 343 0,'0'0'536'0,"0"0"-183"0,0 0-42 16,0 0-121-16,0 0 0 0,0 0-71 15,0 0 21-15,-2-9-50 0,2 9 44 0,0 0-49 16,0 0 52-16,0 0-43 0,0 0 39 0,-7-7-29 16,7 7 6-16,0 0-28 0,0 0 9 0,0 0-25 15,0 0-6-15,0 0-30 0,0 0 12 16,0 0-27-16,-22 4 10 0,22-4-15 0,-12 12 13 0,2 1-18 15,1-1 12-15,-2 5-17 0,1 5 0 16,1-1 0-16,-3 7-1 0,2-1-1 0,1 1 4 16,2 2 3-16,-1-5-1 0,4-2-3 0,2 2 1 15,0-3 1-15,4-1 6 0,0 1 5 0,1-2 8 16,4-1 15-16,1-3 9 0,1-1 4 0,2-1 0 16,1-4-3-16,1-2-2 0,2-4-2 0,2-1-4 15,-17-3-7-15,36-3-7 0,-14-1-1 0,0-3-1 16,1-3-1-16,2-4 9 0,-1-1 0 0,-3-2 2 15,-4 2 12-15,-2-2 1 0,-3 0 13 0,2 1-4 16,-5-2 22-16,1 1 7 0,-4-1 31 0,-1 3-32 16,-3 3 18-16,0-2-9 0,-2 2-5 0,-2-2-11 15,0-1-17-15,-3 0-16 16,-5-2-23-16,-1 3-15 0,-2 0-11 0,-3 1-11 16,-1 2-9-16,-3 2-13 0,-3 2-18 0,1 0-17 15,-2 4-11-15,-1 2-19 0,0 1-15 0,-1 3-24 16,3 3-35-16,1 0-16 0,2 3-59 0,0-1 27 15,5 3-34-15,0 3-25 0,9-3-40 0,1 0-32 16,5-11-24-16,0 18-223 0,6-9-136 0</inkml:trace>
  <inkml:trace contextRef="#ctx0" brushRef="#br0" timeOffset="161221.54">6800 5410 479 0,'6'-13'542'16,"-1"2"-165"-16,-1 0-50 0,-1 2-109 16,-3 9 35-16,7-16-71 0,-7 16 13 0,4-12-75 15,-4 12 3-15,4-9-49 0,-4 9-15 0,0 0 34 16,0 0-15-16,9 6 13 0,-9-6-28 0,8 19 8 16,-2-3-23-16,0 5 7 0,-2 0-24 0,1 3 5 15,-1 3-19-15,1 5-1 0,0-3-3 16,-2 4-2-16,-2-5-4 0,2 2 0 0,-3 0-3 0,1-1-10 15,-1-2-19-15,0-1-23 0,-1-2-66 16,0 0-31-16,-1-7-12 0,2-2-24 0,0-1-44 16,0-3-68-16,0-11-49 0,0 15-249 0,0-15-126 15</inkml:trace>
  <inkml:trace contextRef="#ctx0" brushRef="#br0" timeOffset="161405.54">6842 5742 238 0,'-8'-7'534'0,"3"0"-152"0,-4 2-28 16,0-2-135-16,9 7-1 0,-14-9-74 0,14 9 30 15,-14-8-68-15,14 8 62 0,-9-7-55 16,9 7-27-16,0 0 4 0,-10-6 10 0,10 6-39 16,0 0 9-16,0 0-28 0,0 0 15 0,0 0-30 15,6-10 20-15,-6 10-25 0,18-5-7 16,-1 1-8-16,3-1 0 0,2-1-26 0,2 0 7 16,7-3-81-16,-1 0 16 0,0-1-58 0,2 0-36 15,-1-1-66-15,0 0-90 0,-1-4 16 0,1 1-238 16,-4-1-55-16</inkml:trace>
  <inkml:trace contextRef="#ctx0" brushRef="#br0" timeOffset="161621.54">7310 5377 475 0,'3'-14'631'0,"-3"14"-146"0,0-11-86 15,0 11-87-15,0 0-28 0,-3-12-79 0,3 12-13 16,0 0-40-16,-2-11-16 0,2 11-39 0,0 0-8 16,0 0-26-16,0 0-2 0,0 0-14 0,-6 11 16 15,6-11-13-15,-3 19 5 0,1-4-1 16,2 1-3-16,0 4-12 0,0 4 0 15,0 1-12-15,0 2 2 0,0 0-10 0,2 1-3 16,-1-1-4-16,0 4-2 0,-1-3-1 0,0 2 0 16,0-2-2-16,0-1-20 0,-1 1-32 0,0-3-48 15,-1-3-99-15,2-2-19 0,0-2-89 0,0-2-106 16,-2-5-66-16,4 0-232 0,-2-11-231 0</inkml:trace>
  <inkml:trace contextRef="#ctx0" brushRef="#br0" timeOffset="161855.54">7447 5736 456 0,'0'0'704'0,"0"0"-195"0,0 0-114 0,0 0-93 16,0 0-39-16,-1-10-88 0,1 10-17 0,0 0-47 16,0 0-5-16,0 0-35 0,9-9-1 15,-9 9-23-15,19-6 6 0,-6 2-24 0,4-2 8 16,3 1-20-16,4-1 10 0,0 0-20 0,8-3 1 15,0 1-7-15,0 0 14 0,-2-1-38 0,0-1-9 16,1-1-80-16,-2 2-1 0,-6 0-55 0,-1 1-39 16,-1 0-57-16,-4 0-79 0,-6-1-19 0,-2 3-197 15,-9 6-73-15</inkml:trace>
  <inkml:trace contextRef="#ctx0" brushRef="#br0" timeOffset="162072.54">7717 5490 651 0,'-21'-4'441'15,"21"4"-48"-15,0 0-145 0,-20-2 11 0,20 2-29 16,0 0-22-16,-14-5-23 0,14 5-31 0,0 0-22 16,0 0-22-16,0 0-22 0,-19 3-9 0,19-3 6 15,-5 8-14-15,5-8 7 0,-4 14-26 16,2-2 3-16,2-1-7 0,0 4 11 0,0 3-18 16,0 0 8-16,2 5-20 0,0 1-4 0,0-2-5 15,-1 2-4-15,0 1-2 0,0-1-4 16,1-1-2-16,0 1-16 0,-2-5-33 0,0-1-82 15,3-1-38-15,-1-1-68 0,3-2-71 0,-1-4-77 16,3-1-399-16,-7-9-301 0</inkml:trace>
  <inkml:trace contextRef="#ctx0" brushRef="#br0" timeOffset="162472.56">7983 5475 203 0,'5'-13'815'0,"-2"2"-241"0,2 0-134 16,-3-2-97-16,-1 4-60 0,-1 9-79 0,4-16-9 0,-4 16-31 15,4-15-14-15,-4 15-37 0,5-12-13 16,-5 12-30-16,9-10-10 0,-9 10-17 0,14-8 1 16,-14 8-18-16,22-5 3 0,-22 5-13 15,24 2 2-15,-7 3-11 0,-2-2 10 0,3 5-5 16,0 0-1-16,-3 4-3 0,-1 0 8 0,-1 3 6 16,-1 2 10-16,-2-1 14 0,-4 2 19 0,0 4 18 15,-3-1 7-15,-3-1 33 0,-2 3-18 0,-3 1 20 16,-2 1-25-16,-2 4 8 0,0-2 25 0,-2-1-46 15,0-5 4-15,1-1-28 0,1-1 17 0,-1-3-33 16,5-2 15-16,0-4-35 0,0 0 17 16,1-2-28-16,4-8 35 0,-5 14-15 0,5-14 31 0,-3 11-8 15,3-11 24-15,0 0-23 0,9 9 5 16,-9-9-27-16,18 3 12 0,-18-3-27 0,33-4 13 16,-11 0-28-16,1-2 16 0,3 0-27 0,5-2-8 15,-1 0 6-15,0 0-40 0,-5 2-8 0,-2-2-57 16,2 2-32-16,-4 1-25 0,-4 1-10 0,0 0-6 15,-17 4-13-15,22-4-20 0,-22 4-6 0,0 0-66 16,19-3-7-16,-19 3 3 0,0 0-57 0,0 0-62 16,-6 11-36-16,-3-3-296 0,-5-1-266 0</inkml:trace>
  <inkml:trace contextRef="#ctx0" brushRef="#br0" timeOffset="164689.54">2932 7277 119 0,'0'0'419'16,"0"0"-65"-16,0 0-125 0,0 0 0 0,0 0-86 15,-4 9-5-15,4-9-57 0,0 0 29 0,0 0-48 16,0 0 44-16,0 0-45 0,-10 6 41 0,10-6-14 15,0 0-3-15,0 0 3 0,0 0-15 16,-18-1 13-16,18 1-15 0,0 0-5 0,-17-4 9 16,17 4 8-16,-12-5-5 0,12 5-1 0,-12-7 0 15,12 7-6-15,-11-15-8 0,6 6-10 0,2 0-15 16,-1-1-3-16,4 10-6 0,2-23-3 0,1 7-1 16,4 1-12-16,3-1 18 0,0 0-26 15,4 1 12-15,-1 0-17 0,5 0 1 0,-1 5-2 16,2 0 0-16,0 3 1 0,-1 3 15 0,-3 2-21 15,3 4 15-15,1 3-15 0,-2 4 19 0,2 0-17 16,-5 7 19-16,0 1-13 0,-3 4-2 0,-4 2-1 16,-2 2 3-16,-1 2 1 0,-8 1 1 15,-1 5 1-15,-2 0 0 0,-3-4 0 0,-2 1 0 16,-1-2 1-16,-2 0-4 0,1-3 1 0,-2-4 3 16,3-3 1-16,3-3 1 0,0-3 0 0,1-1 19 15,4-2 7-15,-2-1 12 0,7-8 6 0,-11 8-8 16,11-8-4-16,0 0-11 0,0 0-6 0,-9 7 26 15,9-7-43-15,0 0-1 0,0 0-2 0,0 0-4 16,7-9 1-16,-7 9 2 0,0 0-4 0,17-5 1 16,-17 5-2-16,18 0-1 0,-18 0 2 0,28 5 0 15,-11-1 1-15,2 3-1 0,-1 2 2 0,1 0 0 16,-1 3 1-16,1-1 0 0,-2 3-1 0,1 0 9 16,-3 0-9-16,-2 2 9 0,0 0-10 0,-2 1 7 15,-3-1-3-15,0-4 8 16,-3 3-1-16,-1 0 2 0,-2-1 10 0,-2 0 10 15,-2 1 34-15,-5 2-2 0,2 1 13 0,-6-1 12 16,-1-1 12-16,-2 2 3 0,-4-3-3 0,-4 1-10 16,-2-1-12-16,-1-4-14 0,2-4-7 0,-2 0-9 15,-2-2-6-15,0-2-4 0,1-2-2 0,-1-3-7 16,-1-4-5-16,-2-1-8 0,0-2-19 0,3-5-16 16,0 2-16-16,4-2-14 0,0-1-22 0,4 3-26 15,3-3-11-15,0 0-37 0,3-2-72 0,1 1-43 16,5-1-55-16,3 0 48 0,3 1-44 0,3-3-69 15,5-2-30-15,3-1-345 0,5-3-277 16</inkml:trace>
  <inkml:trace contextRef="#ctx0" brushRef="#br0" timeOffset="165523.54">4643 7961 174 0,'0'0'407'16,"2"-10"-102"-16,-2 10-49 0,-2-10-37 15,2 10-50-15,-1-10-32 0,1 10-24 0,-2-9-4 16,2 9-20-16,-4-10 6 0,4 10-22 0,0 0 27 16,-8-11-53-16,8 11 53 0,0 0-79 0,-4-9 65 15,4 9-12-15,0 0-15 0,0 0-11 0,-5-9-48 16,5 9 42-16,0 0-8 0,0 0-10 0,0 0 1 15,0 0 2-15,0 0 9 0,0 0-37 0,-4 9 57 16,6 1-11-16,0 6 37 0,1 7-5 0,2 3 16 16,0 8-19-16,1 5 2 0,1 3-20 15,-1 4 11-15,1 12-14 0,-2 1 9 0,0 3-13 16,-3-1 13-16,1 4-2 0,-2-1-3 0,0-1-5 16,-1-9-11-16,0-2 3 0,0-1-7 0,0 0 4 15,0-1-1-15,0-2 2 0,0-4-2 0,0-2-6 16,0-2 0-16,0-2-8 0,0-8-1 0,0 0-4 15,0-3-4-15,0-2-7 0,0-1 4 0,-1-5-3 16,1-2-2-16,0-2-3 0,-1-2-10 0,1-2 12 16,-2-2-1-16,2-9-3 0,0 17-8 15,0-17 7-15,0 11-54 0,0-11-42 0,0 0-60 16,0 0-41-16,-1 11-54 0,1-11 0 0,0 0-53 16,0 0-75-16,-1-14-63 0,1 14-233 0,2-18-202 15</inkml:trace>
  <inkml:trace contextRef="#ctx0" brushRef="#br0" timeOffset="167474.01">6398 6907 281 0,'0'0'385'0,"4"-8"-72"16,-4 8-63-16,3-9-41 0,-3 9-43 0,0 0-28 15,3-13-21-15,-3 13 7 0,0 0-14 0,3-10 5 16,-3 10 1-16,0 0-1 15,0 0 19-15,3-11-20 0,-3 11-6 0,0 0-8 16,0 0-11-16,0 0-10 0,0 0-10 0,2-10-6 16,-2 10-10-16,0 0-11 0,0 0-5 0,-5 7-1 15,5-7-6-15,-10 18-7 0,3-2 8 0,-3 3-17 16,1 1 17-16,-2 5-20 0,-1 2-5 0,3 1 4 16,1-3 14-16,3-2-21 0,-2 9 14 0,2-7-17 15,3-2 0-15,0 0 2 0,3-4 9 0,0 0 5 16,2 2 15-16,3-2 10 0,3-2 6 0,0-2 7 15,3-4 3-15,0-2-1 0,3-4-7 0,2-1 0 16,1-5-5-16,7-2-9 0,0-4-1 16,3-3-10-16,2-4-3 0,-1-1 4 0,-1-3-2 15,0 0-7-15,-6-2 3 0,1-2 5 0,-1 1 3 16,-7 0-9-16,1-2 7 0,-6 5 5 0,-2-1 1 16,-3 3 7-16,-2 0-1 0,-3 2 1 0,-2 0-13 15,-2 0-5-15,-3 0-6 0,-1 3-9 0,-6 0-18 16,-2 2-3-16,-1 4-17 0,0 0-13 0,-2 4-11 15,-1 2-14-15,-5 2-22 0,2-1-58 16,1 5-14-16,0-2-68 0,3 3 26 0,5-2-38 16,0 1-58-16,4-1-20 0,10-6-20 0,-13 8-31 15,13-8-170-15,0 0-42 0</inkml:trace>
  <inkml:trace contextRef="#ctx0" brushRef="#br0" timeOffset="167677.01">6916 6736 580 0,'14'-10'450'0,"0"2"-87"0,-5 4-72 0,0-1-29 16,-9 5-21-16,15-8-28 0,-15 8-22 0,9-6-46 16,-9 6-23-16,0 0-12 0,12-5-30 0,-12 5-10 15,0 0-8-15,11 10-11 0,-11-10-10 0,8 17-6 16,-4 0-9-16,0 1-3 0,1 5-9 0,-1 1-1 16,0 2 17-16,-1 1-19 0,0 6 14 0,0 0-13 15,-1 2-37-15,-1-4-31 0,-1 5-78 16,0-6 16-16,-1-1-59 0,0 1-55 15,-2-2-92-15,1-4-384 0,-1 0-233 0</inkml:trace>
  <inkml:trace contextRef="#ctx0" brushRef="#br0" timeOffset="167876.01">7018 7090 281 0,'0'-19'808'0,"0"19"-267"0,-2-12-121 0,2 12-106 16,-4-10-52-16,4 10-84 0,-3-9-20 0,3 9-47 15,0 0-13-15,-4-13-43 0,4 13 3 0,6-7-26 16,-6 7 4-16,14-11-39 0,-1 4 0 0,3-2-62 16,6 1 5-16,0-1-60 0,6-2 10 15,1-3-50-15,0 0-18 0,1 1-43 0,-2-2-25 16,0-2-1-16,-1 1 19 0,-4-1-274 16,-1-2 39-16</inkml:trace>
  <inkml:trace contextRef="#ctx0" brushRef="#br0" timeOffset="168058.01">7430 6692 114 0,'2'-11'545'0,"-2"11"-85"0,1-19-22 15,-1 19-117-15,-3-16-32 0,3 16-43 0,-2-11-48 16,2 11-51-16,-4-9-28 0,4 9-29 0,0 0-16 16,0 0-7-16,0 0-9 0,-14 10-10 0,14-10-4 15,-6 18-8-15,4-5-9 0,1 6-3 0,1-1-3 16,1 6-1-16,-1 1 12 0,2 1-20 0,0 2 13 16,0 0-21-16,2-1 19 0,-1 2-5 15,-1-2-2-15,2 1-11 0,-1 0-9 0,0-2-27 16,0-2-90-16,1-2-16 0,2-1-63 0,-3-4-93 15,1-2-68-15,0-5-340 0,2-3-226 0</inkml:trace>
  <inkml:trace contextRef="#ctx0" brushRef="#br0" timeOffset="168259.01">7833 6675 515 0,'6'-8'756'0,"-6"8"-189"0,6-15-123 0,-6 15-98 0,2-10-96 16,-2 10-50-16,0 0-41 0,0 0-33 15,0 0-27-15,0 0-18 0,0 0-15 0,0 0-15 16,-1 14-9-16,1-2-9 0,1 4-4 0,-1 1-6 16,1 8-6-16,2-1 0 0,0 1 1 0,-1 1-12 15,0-1-7-15,0 1-54 0,-1 0-54 0,-1 2-44 16,2-2-24-16,-2-1-55 0,-2 0-74 0,0-4-33 16,-1-3-67-16,2-2-190 0,0-3-129 0</inkml:trace>
  <inkml:trace contextRef="#ctx0" brushRef="#br0" timeOffset="168425.01">7828 7007 62 0,'0'0'882'16,"-2"-11"-265"-16,2 11-117 0,-3-10-105 15,3 10-84-15,0 0-75 0,-5-9-44 0,5 9-40 16,0 0-20-16,-3-9-34 0,3 9-11 0,0 0-26 16,0 0-6-16,3-11-30 0,-3 11-19 0,13-11-66 15,-1 5-40-15,6-5-90 0,3 0-3 0,6-1-81 16,3-3-76-16,0-1-35 0,2-2-276 0,1 1-191 15</inkml:trace>
  <inkml:trace contextRef="#ctx0" brushRef="#br0" timeOffset="168758">8355 6541 235 0,'0'0'699'0,"0"-14"-234"0,0 14-79 0,-2-10-111 16,2 10-17-16,-3-10-72 0,3 10-19 15,0 0-65-15,-3-11 6 0,3 11-45 0,0 0 6 16,0 0-36-16,0 0 18 0,0 0-36 15,0 0 18-15,12-4-25 0,-12 4 24 0,15 9-32 16,-5 0 26-16,3-2-29 0,0 5 1 0,1 2 0 16,-2 2 0-16,-1 0-1 0,1 1-1 0,-3 2 5 15,-3 1 6-15,-1 1-2 0,-1 2 2 0,-3-1 25 16,-2 1-1-16,-2 0 37 0,-2 2-8 0,-1-1 19 16,-4 5-14-16,-1-3 5 0,0 1-6 0,1-8-7 15,-1 0-8-15,2 0-11 0,0-4-5 0,2-1 0 16,0-3-8-16,2-1-4 0,1-1-5 15,4-9-1-15,-5 12 1 0,5-12 10 0,-4 12 24 16,4-12 14-16,0 0-2 0,3 11-10 0,-3-11 22 16,0 0-46-16,15 3 24 0,-15-3-56 0,23-3-19 15,-6-4-32-15,4 1-47 0,2-4-49 0,3-1-113 16,5-3 32-16,0-2-74 0,-1 0-100 0,2-1-435 16,0-1-424-16</inkml:trace>
  <inkml:trace contextRef="#ctx0" brushRef="#br0" timeOffset="168977.01">8918 6796 114 0,'-12'10'741'16,"12"-10"-270"-16,-5 8-83 0,5-8-129 0,0 0-11 16,-8 7-90-16,8-7 6 0,0 0-72 0,0 0 11 15,-3 7-14-15,3-7 36 0,0 0-21 0,0 0 3 16,14 6-31-16,-14-6 2 0,23-5-32 0,-7 2 6 15,5-2-27-15,3 0 0 0,-2-2-38 0,0-1-13 16,2 0-63-16,-2 0 8 0,0-2-57 0,0 1-9 16,-2-1-43-16,-4-1-59 0,1 0-47 0,-4 1 17 15,-3-2 28-15,-4 3-248 0,-2 1 38 0</inkml:trace>
  <inkml:trace contextRef="#ctx0" brushRef="#br0" timeOffset="169160.01">9106 6606 317 0,'0'0'445'0,"-17"-3"-94"0,17 3-60 15,0 0-81-15,-21 0-38 0,21 0-17 0,-15 4-31 16,15-4-1-16,-13 8-12 0,13-8 30 0,-15 12-55 16,7-2-1-16,1 3-2 0,-1 2 5 0,4 1 20 15,-3 3-43-15,3 2 16 0,0 0-35 0,-1 2-17 16,2-1-2-16,3 2 23 0,-1-1-31 0,2 0 18 16,-1 1-16-16,4-3-5 0,0 1-42 0,0-3-43 15,1 0-41-15,1-5-71 0,0 0-81 16,2-5-131-16,1-5-261 0,-9-4-186 0</inkml:trace>
  <inkml:trace contextRef="#ctx0" brushRef="#br0" timeOffset="169576.01">9529 6468 3 0,'5'-7'772'15,"-5"7"-263"-15,7-14-66 0,-7 14-100 0,3-12-27 16,-3 12-78-16,6-9-49 0,-6 9-54 15,0 0-16-15,3-9-38 0,-3 9-1 0,0 0-34 0,0 0 9 16,0 0-28-16,0 0 12 0,0 0-25 16,0 0 15-16,17 7-27 0,-17-7 16 0,3 16-12 15,-2-6 28-15,-2 2-3 0,-2 4 11 0,-1 6 2 16,-5-1 2-16,3 0 2 0,-4 2-4 0,-3 2 4 16,0 1-16-16,1-7 3 0,2-1-14 0,1 0 4 15,0 0-14-15,1-6 8 0,2 2-13 0,3-3 3 16,-3-1-7-16,2 0 9 0,2-2-9 0,2-8 4 15,0 17-5-15,0-17 8 0,4 16-7 0,1-8 5 16,1-1-9-16,4 1 9 0,-1 0-9 0,4 0 8 16,1 0-8-16,0 0 8 0,0 0-8 0,1-2 4 15,-3 2 0-15,6-1 4 0,-3 0-1 0,-3 1 2 16,1-2 19-16,-2 2 12 0,1 1 14 16,1-2 23-16,-6 1 16 0,1-1 20 15,-1 2 17-15,-4 0 12 0,4-1-10 0,-5 1 11 16,-3 1 0-16,0 1-16 0,-8 3-2 0,-3 3-46 15,-8 2 5-15,-4 1-72 0,-5 0-66 0,-8 0-74 16,-8 4-121-16,-3-2-126 0,-5 1-148 0,-8-4-707 16,-2 3-973-16</inkml:trace>
  <inkml:trace contextRef="#ctx0" brushRef="#br0" timeOffset="172977.08">20733 752 162 0,'-13'4'443'0,"13"-4"-152"0,0 0-77 15,0 0-41-15,0 0-28 0,0 0-36 0,0 0-15 16,0 0-9-16,0 0-19 0,0 0-10 0,0 0-8 15,23-3 2-15,-5 0 3 16,2-1 10-16,3-1 9 0,2 0 2 0,7-3-22 0,0 1 12 16,0-1-23-16,2 1 2 0,-1-2-21 15,-2 2 24-15,-5 1-24 0,-3-2 32 0,0 2-24 16,-3 1 13-16,-4 0 17 0,-4 1 38 0,-12 4-54 16,20-5 32-16,-20 5-53 0,15-5 33 0,-15 5-42 15,0 0 32-15,17-5-54 0,-17 5 48 0,0 0-54 16,12-3 39-16,-12 3-49 0,0 0 41 0,0 0-49 15,0 0 42-15,14-4-58 0,-14 4 22 0,0 0-58 16,0 0-23-16,0 0-1 0,0 0-67 0,0 0 51 16,0 0-183-16,0 0 37 0,8-7-253 0,-8 7-5 15</inkml:trace>
  <inkml:trace contextRef="#ctx0" brushRef="#br0" timeOffset="175128.08">3275 8641 39 0,'11'-5'813'0,"-11"5"-250"15,15-5-108-15,-15 5-100 0,0 0-51 0,12-6-97 16,-12 6-33-16,0 0-51 0,0 0-19 0,8 8-27 16,-7 2 1-16,-2 5-32 0,0 10 7 0,-2 3-25 15,-1 10-7-15,-1 3-6 0,1 2-1 0,1 2-6 16,-1 3-1-16,1 0 2 0,-1-4 0 15,-1 2 12-15,2-5-19 0,2-4 14 0,-2-2-19 16,0-7 15-16,3-3-14 0,-3-6 15 0,3-2-16 16,-1-3 19-16,1-2-17 0,0-12 28 0,-1 18 33 15,1-18 2-15,0 0-7 0,-3 8-15 0,3-8 0 16,-5-10-18-16,3-1 4 0,0-6-15 0,-2-11-2 16,2-7-2-16,-2-6-3 0,2-3-1 0,2-6 9 15,-2-13-13-15,2 0 8 0,0-3 4 0,2 0-10 16,0 0 9-16,1 7 0 0,-1 10 2 15,1 4 36-15,-1 5-32 0,0 10 9 0,0 5 2 16,-2 5-2-16,1 2-1 0,-1 4-6 0,2 2-5 16,-2 12-3-16,-2-15-3 0,2 15-1 15,0 0-2-15,0 0-1 0,-17 8 1 0,5 5-2 16,0 6 3-16,-5 6-3 0,0 4-2 0,-2 3 5 16,-5 11-1-16,-2 2 3 0,0 1-4 0,2-1-1 15,-3 2 0-15,2-2 3 0,-1 1 2 0,3-5 1 16,4-9 4-16,1-2 0 0,2-1-2 0,3-5 1 15,2-5-7-15,3-4 1 0,1-3 6 0,3-3 27 16,4-9 19-16,-4 15 21 0,4-15 7 0,9 7-30 16,-9-7 11-16,27-2-27 0,-3-6 11 0,11-4-28 15,2-5 15-15,10-4-26 0,4-1 34 0,2-3-41 16,1 0 16-16,1 0-24 0,-2 0 24 16,1 2-29-16,-4 3 23 0,-9 5-23 0,-3 0 21 15,-2 4-23-15,-4 1 1 0,-9 3 1 0,0-1-1 16,-6 3 1-16,-2 1 0 0,-4-1 8 0,-11 5-23 15,21-5 20-15,-21 5-19 0,15-5 7 0,-15 5-18 16,0 0 13-16,17-1-8 0,-17 1 9 0,0 0-20 16,0 0-11-16,9 8-16 0,-9-8-34 15,0 0-22-15,-3 13-62 0,3-13-63 0,-9 15 10 16,6-5-54-16,0 0-52 0,-2-1-49 0,-2 1-400 16,1-1-335-16</inkml:trace>
  <inkml:trace contextRef="#ctx0" brushRef="#br0" timeOffset="175945.08">4645 8890 71 0,'0'0'425'0,"2"-15"-90"0,-2 15-69 0,2-14-52 15,-2 14-44-15,2-14-48 0,-2 14-28 0,0-14-6 16,0 14-14-16,3-12-5 0,-3 12-1 15,4-13 18-15,-4 13-26 0,2-8 5 0,-2 8-24 16,3-9 44-16,-3 9-46 0,0 0 48 0,2-10-57 16,-2 10 35-16,0 0-57 0,0 0 49 0,0 0-37 15,6-7 55-15,-6 7-39 0,0 0 50 0,8 11-36 16,-4-2 34-16,1 5-31 0,-1 6 31 0,2 5-13 16,-1 9 18-16,2 4-20 0,-2 3-1 0,0 4 4 15,-1 4-12-15,2 13-8 0,-2 2 0 16,0 6-3-16,-1 0-3 0,-1 4-13 0,1 1 9 15,-2 1-9-15,-1-1 5 0,-1 1-12 0,-1 3-3 16,1-4 0-16,-3-3-3 0,2 0 45 0,-1-7-58 16,-1-3 0-16,2-12-2 0,-3-2-2 15,2-5 1-15,-2 0 0 0,3-3-1 0,-2-2 0 16,1-6-1-16,0-6 0 0,1-2-1 0,-1-3 1 16,0-5 15-16,1-2-26 0,1-3 4 0,1-11-11 15,-2 18-27-15,2-18-42 0,0 11-27 0,0-11-41 16,0 0-17-16,0 0-32 0,0 0 6 0,0 0-32 15,8-12-57-15,-4 2-58 0,1-4-316 0,1-1-187 16</inkml:trace>
  <inkml:trace contextRef="#ctx0" brushRef="#br0" timeOffset="180147.38">3527 8525 456 0,'0'0'536'0,"0"0"-155"15,10-7-41-15,-10 7-97 0,0 0-10 0,0 0-86 0,0 0 12 16,-4 8-74-16,-6 3 7 0,-3 7-57 16,-7 7 51-16,-6 6-15 0,-7 10-48 0,-3 6 33 15,-3 4-36-15,-3 2 35 0,-2 2-32 0,-1 1 29 16,-1-3-21-16,1 1 34 0,1-6-22 0,1 0 24 16,5-5-26-16,2-4 14 0,2-6-27 0,9-8 8 15,5-5-14-15,2-4 19 0,5-2 4 0,3-4 26 16,1-3-8-16,9-7-24 0,0 0 6 0,0 0 7 15,0 0-37-15,6-25-10 0,7 0 9 0,5-7-16 16,5-9-1-16,3-4 0 0,0-3 9 16,1-2-10-16,1 0 13 0,-2-1-14 15,-3 1 12-15,0 1-1 0,-4 5 3 0,-5 7-3 16,-1 5-1-16,-4 2-7 0,-2 7-4 0,-1 3 22 16,-3 4-5-16,-2 3 7 0,-1 13-13 0,-3-16 6 15,3 16-6-15,0 0 1 0,-14-5-9 0,0 11 9 16,-1 8 4-16,-7 8-2 0,0 3-12 0,-1 3 10 15,-5 13-9-15,-1 1 3 0,2 0-5 0,1 1 2 16,3-1-1-16,8-7 1 0,0-1 0 0,4-3 1 16,2-1 2-16,4-7 0 0,4-4 6 0,1-3-8 15,2-1 8-15,6-2-10 0,1-4 10 0,5-3-10 16,4-4 10-16,4-5-10 0,7-5 1 16,2-8-1-16,1-3 11 0,6-12-11 0,3-1 10 15,-4-4-11-15,-1-4 9 0,-3-2-9 0,-2 2 11 16,-3-1-1-16,-5-1 2 0,-9 7-2 0,-3-3-1 15,-3 1-9-15,-4 1 8 0,-4-2-8 0,-5 4 9 16,1 3 12-16,-5 9 19 0,0 0-4 0,-1 5 10 16,-4 2-9-16,1 6-2 0,-3 5-8 0,16 4-5 15,-37 6-5-15,11 8-1 0,-1 8-5 16,-1 4 1-16,-3 9 1 0,3 6-1 0,1 3 0 16,0 1 28-16,6 0-42 0,5-6 0 0,2-3 1 15,4-3 5-15,4 1 1 0,2-8-1 0,3-1-4 16,4-2-4-16,2-4-1 0,6-3 4 0,-1-2 3 15,4-7-2-15,2-3 5 0,1-3-3 16,8-4 2-16,5-7 2 0,1-7-1 0,1-4-5 16,6-8 4-16,-2-2-3 0,0-2 7 0,-4-1-3 15,-6 4 0-15,-3 1 2 0,-4-1 0 0,-4 3 0 16,-3 1 1-16,-5 5-1 0,-3 5 10 0,-3 3 5 16,-2 3-5-16,1 10 1 0,-8-14-8 0,8 14-5 15,-19 0-2-15,0 8 4 0,-3 8 4 0,-3 7-1 16,-1 5-2-16,-6 14-3 0,0 1 1 0,1 7-2 15,3 1 1-15,2 1-2 0,1-2 2 0,6-3-3 16,5-9 2-16,2-2 3 0,2-3-3 16,6-7-3-16,3-2-4 0,2-6-2 0,6 3 1 15,-1-8 2-15,3-1 5 0,6-7-3 16,2 0 0-16,2-7 2 0,8-4 0 0,8-8-2 16,0-3 3-16,9-8-4 0,2-4 4 0,-2-3 0 15,0-1 0-15,-2-1-4 0,-2 1 3 0,-7 1 21 16,-6 7-21-16,-4 2 0 0,-2 4 5 0,-7 4 8 15,-2 4 36-15,-4 1 7 0,-3 2-18 0,-5 8-3 16,0 0-12-16,0 0-1 0,0 0 0 0,-17 2-4 16,2 9-12-16,-4 10 5 0,-3 0-10 0,-2 3 6 15,1 2 1-15,0 2 0 0,1-3-6 0,3-3 2 16,1 0-6-16,7-5 5 0,2-3-11 16,2-3-10-16,1-3-5 0,6-8-1 0,-4 14 23 15,4-14-12-15,0 0 0 0,10 8 4 0,-10-8 1 16,20-5 3-16,-5-2 3 0,2-1 2 0,2-3 2 15,0-1-1-15,-1 0 0 0,-3 3-1 0,-2 0 3 16,-3 2 0-16,-1 0 1 0,-9 7 0 0,14-8-4 16,-14 8 0-16,0 0-14 0,0 0-23 0,0 0-23 15,0 0-49-15,0 0-11 0,-9 12-88 0,-1-3 19 16,1 2-36-16,-2 2-28 0,-1-1-52 16,1 2-99-16,2-3-299 0,0-1-232 0</inkml:trace>
  <inkml:trace contextRef="#ctx0" brushRef="#br0" timeOffset="186584.06">7341 6113 397 0,'-16'4'465'16,"1"0"-116"-16,2-1-49 0,13-3-87 0,-27 4-16 15,27-4-68-15,-22 4 41 0,22-4-76 0,-19 3 54 16,19-3-49-16,-15 2 25 0,15-2-39 0,0 0 15 16,-15 3-39-16,15-3 17 0,0 0-42 0,0 0 17 15,-15 2-35-15,15-2 22 0,0 0-12 0,0 0 34 16,0 0-4-16,17 1 22 0,0-2-11 0,7-1 0 16,8-4-14-16,5-3 11 0,7-3-20 0,13-1-7 15,3-3-4-15,3-2-6 0,4-1 0 0,3 0 0 16,0 0-6-16,1 0-4 0,-1-1-3 15,-1 0-1-15,-2-1-5 0,-1 4 2 0,-6 0 8 16,-2 0-9-16,-3 2-3 0,-12 3-4 0,-3 2 4 16,-6-2 0-16,-2 4 1 0,-7 2 0 15,-5 0-2-15,-3 1 0 0,-3 2 1 0,-14 3 3 16,20-6 7-16,-20 6 5 0,0 0-2 0,14-4-4 16,-14 4-2-16,0 0-2 0,0 0-3 0,-24 5-4 15,2 1 2-15,-3 2-6 0,-10 0-1 0,-1 3 0 16,-5 2-1-16,-13 4-1 0,-1-1 2 0,-4 2 0 15,-3 0-4-15,1 0 0 0,-3 3-1 0,1-4 2 16,-1 3 1-16,3-1 4 0,2 0 1 0,0-3 4 16,7 0-4-16,8-3 8 0,3-1 5 15,3-2 5-15,6 0 1 0,8-2 1 0,3-1 15 16,1-2-24-16,6-1-2 0,1-1-2 0,13-3-2 16,-18 6 0-16,18-6 1 0,0 0 8 0,0 0-4 15,0 0-2-15,0 0 2 0,18-6-1 0,3 1 0 16,9-4-4-16,4-2 3 0,5-1-2 0,5 1-1 15,12-4 6-15,4-1 5 0,1 0-9 0,3-2 0 16,0 2-1-16,-1-2-3 0,0 3 1 0,-2-1-1 16,-2 1-3-16,-3 3-5 0,-10 0 6 15,-4 2-2-15,1 1 0 0,-5 1-1 16,-3 0 0-16,-4 2-1 0,-5 1 6 0,-3 0-2 16,-6 3-6-16,-1-3-1 0,-16 5 2 0,24-4 1 15,-24 4 2-15,17-3 0 0,-17 3-3 0,15-4 1 16,-15 4 2-16,0 0 0 0,15-2 7 0,-15 2 6 15,0 0 7-15,0 0-13 0,16-3 21 0,-16 3-20 16,0 0 8-16,0 0-17 0,0 0 16 0,0 0-18 16,0 0 12-16,14-2-16 0,-14 2 14 0,0 0-15 15,0 0 8-15,0 0-9 0,0 0 12 0,0 0-17 16,0 0 18-16,0 0-15 0,0 0 18 0,0 0-15 16,0 0 6-16,0 0 24 0,16-2-33 0,-16 2-14 15,0 0 14-15,0 0-9 0,0 0 12 0,0 0-13 16,0 0 11-16,0 0-2 0,0 0-1 15,0 0 0-15,0 0-2 0,0 0-2 0,0 0 1 16,0 0 23-16,0 0-26 0,0 0-3 0,0 0 0 16,0 0 3-16,0 0 2 0,0 0 3 0,0 0-3 15,0 0 2-15,0 0 2 0,0 0 2 16,0 0 1-16,0 0 0 0,0 0 3 0,0 0 0 16,0 0 0-16,0 0 6 0,0 0-1 0,0 0-8 15,0 0-2-15,0 0-1 0,0 0 0 0,0 0-2 16,0 0 26-16,0 0-37 0,0 0 2 0,0 0-2 15,0 0-1-15,0 0 2 0,0 0-4 0,0 0 2 16,0 0 2-16,0 0-1 0,0 0 3 0,0 0-1 16,0 0-3-16,0 0-1 0,0 0 3 15,0 0 2-15,0 0 3 0,0 0-2 0,0 0 2 16,0 0-1-16,0 0 5 0,0 0 3 0,0 0 1 16,0 0 2-16,0 0 0 0,0 0 3 0,0 0 1 15,0 0 0-15,0 0 0 0,0 0 1 0,0 0 1 16,0 0 2-16,0 0 0 0,0 0-3 0,0 0 1 15,0 0 0-15,0 0 1 0,0 0 0 0,0 0 0 16,0 0-1-16,0 0 8 0,0 0-8 0,0 0 0 16,0 0 0-16,0 0 2 0,0 0-2 0,0 0 0 15,0 0 2-15,0 0 0 0,0 0-2 0,0 0-1 16,0 0 1-16,0 0-1 16,0 0 1-16,0 0-2 0,0 0 3 0,0 0-2 15,0 0-1-15,0 0-5 0,0 0-3 0,0 0-10 16,0 0-11-16,0 0-12 0,0 0-22 0,0 0-30 15,0 0-31-15,0 0-30 0,0 0-11 0,0 0-3 16,0 0-34-16,0 0-72 0,0 0-42 0,0 0-77 16,0 0-155-16,0 0-60 0</inkml:trace>
  <inkml:trace contextRef="#ctx0" brushRef="#br0" timeOffset="188067.06">22495 5577 399 0,'0'0'347'15,"-5"9"-67"-15,5-9-46 0,0 0-40 0,-5 7-30 16,5-7-22-16,0 0-5 0,0 0-9 0,0 0-10 16,0 0 33-16,0 0-59 0,15 6 41 15,-15-6-55-15,21-6 27 0,-3 4-40 0,6-3 23 16,9-3-46-16,4 1 31 0,4-2-35 15,9 0 26-15,10-2-19 0,8 1 11 0,4-4-11 16,6 3 2-16,1-3-4 0,8 3 2 0,0-3-20 16,0 2 20-16,-1-2-4 0,-1 1-1 0,1 1-21 15,-2 1 10-15,-2 0-18 0,-5 1 15 0,-2 1-15 16,-5 0 7-16,-8 2-9 0,-11 0 15 0,-6 3-12 16,-4-3 24-16,-4 5-5 0,-10-3 14 0,-3 4 6 15,-5-4 18-15,-2 4 13 0,-17 1 9 0,26-3 10 16,-26 3-4-16,19-1 16 0,-19 1-20 15,0 0 18-15,18-3-44 0,-18 3 10 0,0 0-36 16,0 0 10-16,0 0-30 0,16-3 9 0,-16 3-29 16,0 0 11-16,0 0-17 0,0 0 8 15,0 0-20-15,0 0 13 0,0 0-13 0,0 0 10 16,-19 2-15-16,19-2 10 0,0 0-9 0,0 0 21 16,0 0-17-16,0 0 12 0,0 0-7 0,-16 1 14 15,16-1-11-15,0 0 12 0,0 0-12 0,0 0 13 16,0 0-7-16,0 0 8 0,0 0-14 0,0 0 15 15,0 0-12-15,0 0 11 0,0 0-10 16,0 0 11-16,0 0-10 0,-17 3 17 0,17-3-23 16,0 0 16-16,0 0-11 0,0 0 13 0,0 0-14 15,0 0 12-15,0 0-12 0,0 0 12 0,0 0-9 16,0 0 6-16,0 0-14 0,0 0 11 16,0 0-13-16,0 0 6 0,0 0-14 0,0 0-1 15,0 0-15-15,0 0-12 0,0 0-24 0,0 0-38 16,0 0-29-16,0 0-82 0,0 0-8 0,0 0-53 15,0 0-46-15,0 0-68 0,-9-8-62 0,9 8-230 16,0 0-217-16</inkml:trace>
  <inkml:trace contextRef="#ctx0" brushRef="#br0" timeOffset="190718.06">6546 7587 288 0,'-11'5'476'0,"1"0"-146"15,10-5-56-15,-19 7-50 0,19-7-52 0,-15 6-22 16,15-6-20-16,-11 5-13 0,11-5-8 0,0 0 19 16,-14 5-50-16,14-5 38 0,0 0-57 15,0 0-6-15,-12 5-8 0,12-5-11 0,0 0-6 16,0 0-4-16,0 0 5 0,0 0-12 0,0 0 34 15,0 0-31-15,13 7 35 0,-13-7-24 0,41 0 36 16,-13-1-22-16,14-3 22 0,3 1-23 16,17-4 7-16,4-2 5 0,6 1 5 0,3-1 0 0,4-1-2 15,6-1-1-15,2 1 6 0,5-1-18 0,5-2-7 16,27-2-5-16,0 0-5 0,1-1-4 16,-3-2-6-16,1 2 5 0,-3-1-10 0,2-1 7 15,-3 0-14-15,-3 1 8 0,-23 5-12 0,-1-2 1 16,-5 1-1-16,-1 1 8 0,-4 1-10 0,-7-1 9 15,-2 2-10-15,-5 0 17 0,-5 3-17 0,-13-1 6 16,-4 2-3-16,-2 1 16 0,-3-3-5 0,-2 3 10 16,-1-1-6-16,-5 1 12 0,-5 0-2 0,-3 2 4 15,0-3 2-15,-3 3 5 0,-4 0-3 0,0-1-1 16,-2 2-4-16,0 0 6 0,-2-1 0 0,-14 3 1 16,26-5-3-16,-12 1-2 0,-1 2-3 0,-13 2-4 15,24-7-5-15,-24 7-4 0,24-6-3 16,-24 6-2-16,24-6-2 0,-12 2-3 15,-12 4 2-15,24-6-2 0,-11 2-5 0,1-1-2 16,0 2 20-16,1-3-20 0,0 2 18 0,1-3-21 16,0 2 18-16,1-3-22 0,-2 3 20 0,2-3 16 15,-1-2-24-15,-1 0 1 0,0 0-2 0,-1-1-17 16,-1-2 21-16,-2 1-21 0,1-3 17 0,-3-2 23 16,-2 0-44-16,1-2 4 0,-4-3 0 0,2-2 2 15,-5-1-1-15,1-1 0 0,-3-3-1 0,-1-5 9 16,0-1-10-16,-3 0 7 0,-2-1-6 0,1-1 5 15,-1 1-7-15,-1 0 8 0,-2 0-6 0,0 1 13 16,1 1-9-16,0 2 1 0,-2 3 0 0,2 0 0 16,3 7 2-16,-1-1 3 0,-1 3 5 15,1 1-1-15,0 2 7 0,1 2 3 0,0 3-3 16,1-2 4-16,-1 3-8 0,0 1 23 0,1 1-14 16,-2 0 8-16,0 2-8 0,1-1 16 0,-1 1-19 15,-3 0 3-15,1 1-16 0,9 6 16 0,-19-8-15 16,19 8 11-16,-25-4-12 0,25 4 10 0,-30-3-12 15,30 3 12-15,-33 1-12 0,14 1 0 16,0-1 0-16,1 1 2 0,-1 2 1 0,-2-2 4 16,1 4 0-16,-3-3-6 0,1 1 0 0,3 0 2 15,-4 2 2-15,-2-2 0 0,3 1 0 0,-3-1 2 16,-2 2-1-16,-5 0-1 0,-1 0 0 16,-3 0 1-16,-4 1 1 0,-1 0-2 0,-2 1-2 15,-6 1 4-15,-11-1 25 0,-4 3-29 0,0-1 7 16,-5 2-13-16,0-2 15 0,0 1-17 0,0-1 14 15,0 1-11-15,-1-2 14 0,1 1-13 0,0 0 12 16,-1 1-3-16,0-1 1 0,4-1-2 0,-2 1 0 16,-1-1-1-16,1 0 1 0,0 0 4 0,2-1-3 15,3 0-4-15,-1 0 2 0,1-2 0 0,12 1-2 16,-11-1 2-16,12-1-1 0,-1 1-1 0,0-1 0 16,-10 1 1-16,13 1-1 0,-3-1 0 0,3-1-1 15,0 1 2-15,1 1 0 0,2-3 5 0,1 1-2 16,-1 2-6-16,4-4 2 0,0 3-1 15,2-3-2-15,0 2 3 0,2-4 1 0,1 5-1 16,2-4 1-16,3 1-2 0,3 0 1 16,-3 0-1-16,3-1-2 0,0 2-6 0,-1-2-1 15,1 1 2-15,-2 1-5 0,2-1-8 0,-6 3-1 16,4-4 16-16,-4 3-19 0,5-1 19 0,0 0-20 16,1-1 20-16,1 2-20 0,0-2 20 0,3 2-19 15,0-3 19-15,2 2-15 0,4 0 19 0,1-2-14 16,0 0 22-16,17-2-27 0,-24 5 25 0,24-5-23 15,-23 3 21-15,23-3-12 0,-19 4 13 0,19-4-17 16,-15 1 17-16,15-1-17 0,0 0 19 0,-19 3-22 16,19-3 23-16,0 0-19 0,0 0 20 15,-16 4-16-15,16-4 14 0,0 0-21 0,0 0 23 16,0 0-20-16,0 0 18 0,-18 2-15 0,18-2 16 16,0 0-19-16,0 0 15 0,0 0-17 0,0 0 15 15,0 0-16-15,0 0 18 0,-10 5-15 0,10-5 24 16,0 0-19-16,0 0 13 0,0 12-14 0,0-12 17 15,1 11-14-15,-1-11 4 0,4 17 2 0,-1-6 0 16,-1 0 4-16,2 5 3 0,0 1 6 16,0 4 8-16,2 2 4 0,-1 2 4 0,3 7 4 15,-3 1 0-15,5 0 17 0,-2 3-20 0,1 2 12 16,0-2-16-16,1 3 10 0,-1-2-4 16,0 1-3-16,1-2-4 0,1 1-1 0,-2-2 0 15,1-3-3-15,-1-2-3 0,0 0-14 0,-3-6 17 16,3-1-17-16,-3-2 23 0,1-3-25 0,-1 1 15 15,-2-5-20-15,2-1 22 0,-2-5-24 0,-1 2 19 16,-3-10-18-16,5 15 19 0,-5-15-20 0,4 11 21 16,-4-11-19-16,2 9 22 0,-2-9-14 0,0 0 26 15,4 10-18-15,-4-10 35 0,0 0-31 0,0 0 31 16,4 12-8-16,-4-12 11 0,0 0-27 0,0 0 17 16,0 0-8-16,5 8 1 0,-5-8-32 0,0 0 21 15,0 0-28-15,0 0 24 0,0 0-28 16,0 0 8-16,0 0-57 0,0 0-21 0,3 10-50 15,-3-10-15-15,0 0-62 0,0 0-88 0,0 0-65 16,0 0 1-16,0 0-50 0,7 7-29 0,-7-7-403 16,0 0-427-16</inkml:trace>
  <inkml:trace contextRef="#ctx0" brushRef="#br0" timeOffset="195954.38">3272 8525 358 0,'0'0'466'16,"3"-15"-124"-16,-3 15-73 0,0-10-77 0,0 10-22 15,0 0-33-15,0-14-22 0,0 14-12 0,0 0 26 16,0 0-67-16,0-11 39 0,0 11-58 0,0 0 35 15,0 0-60-15,0 0 35 0,0 0-42 0,0 0 45 16,0 0-45-16,11 10 47 0,-3 7-47 16,1 6 35-16,2 5-5 0,1 8 2 0,0 1-47 0,0 4 34 15,3 12-44-15,-2 2 51 0,-1 0-40 16,0-2 1-16,-2-8 8 0,-3 2 35 0,1-5-40 16,-3 1 36-16,2-2-36 0,-2-2 33 0,-3-3-29 15,1-1 24-15,-2-6-29 0,-1-3 29 0,0-2-2 16,0-4-10-16,0-3 0 0,0-2 8 0,0-1-4 15,0-3 1-15,0-1 19 0,0-10 25 0,0 16 21 16,0-16 33-16,0 12-8 0,0-12-26 0,0 0-15 16,0 0-13-16,-9-8-14 0,7-3-15 0,-6-8 1 15,3-4-9-15,-3-6-2 0,0-9-11 0,0 0-1 16,-1-8-1-16,-2-8-3 0,2-4 6 16,-3-1-9-16,1-1 6 0,0 1-1 0,3 0-2 15,-1 5-1-15,1 7 4 0,1 4-9 16,1 1 7-16,-1 8-6 0,2 1 8 0,1 9 6 15,0 3 12-15,-1 5 11 0,4 3 2 0,-3 1-2 16,2 2-11-16,2 10-8 0,-7-13-3 0,7 13-2 16,0 0-4-16,-25 10 1 0,10 5-5 0,-5 9-2 15,-2 6 4-15,-4 12-1 0,-3 8 5 0,1 4-10 16,-3 4 0-16,2 1 3 0,-2 0 0 16,1 0 1-16,0-2 2 0,2-4 2 0,3-3 0 0,0-3 0 15,10-13 0-15,-2-2 6 0,4-5-11 16,2-5 3-16,3-4-3 0,2-6 22 0,2 1 18 15,4-13 13-15,-1 17 13 0,1-17-4 0,9 6-4 16,-9-6-10-16,32-6-7 0,-2-6-9 0,5-4 15 16,12-6-32-16,5-6 26 0,1-2-30 0,6-3 12 15,1 0-27-15,1-1 23 0,3-1-27 0,0 3 21 16,-1 0-23-16,1 2 22 0,-4 3-25 0,-2 2 3 16,-5 4 1-16,-4 1 2 0,-10 7 1 15,-4-1 1-15,-4 4 0 0,-6 3 0 0,-5-1 7 16,-1 2-2-16,-4 2 6 0,-3 0 27 0,-12 4 14 15,15-4 21-15,-15 4 8 0,15-5 21 0,-15 5-2 16,0 0 1-16,13-3-6 0,-13 3-5 0,0 0-9 16,0 0-11-16,0 0-14 0,18-4-9 15,-18 4-9-15,0 0-9 0,0 0-6 0,0 0-8 16,0 0-3-16,0 0-14 0,13-4-13 0,-13 4-16 16,0 0-16-16,0 0-21 0,0 0-23 0,0 0-34 15,0 0-18-15,0 0-8 0,0 0-5 0,0 0 2 16,0 0 0-16,0 0-9 0,0 0-12 0,0 0-58 15,0 0 3-15,0 0-50 0,0 0 34 0,0 0-35 16,15 2-43-16,-15-2-29 0,0 0-70 0,0 0-197 16,-5 8-154-16</inkml:trace>
  <inkml:trace contextRef="#ctx0" brushRef="#br0" timeOffset="197438.38">10578 6674 325 0,'-12'2'670'0,"-1"1"-200"0,13-3-88 0,-22 6-97 16,22-6-20-16,-20 5-64 0,20-5-21 0,-12 2-41 16,12-2-1-16,0 0-27 0,-18 4 1 0,18-4-21 15,0 0 15-15,0 0-2 0,0 0 7 0,0 0-12 16,21 4-17-16,-2-4-19 0,10-4-6 16,6 0-17-16,6-2-5 0,2-1-9 0,5 0 1 15,11-3-12-15,-1-1-1 0,0 1-11 0,0-3-39 16,-12 5-75-16,0-2-61 0,-2 2-73 0,-7 1-36 15,-3 2-78-15,-9 1-6 0,-10 2-406 0,-15 2-294 16</inkml:trace>
  <inkml:trace contextRef="#ctx0" brushRef="#br0" timeOffset="197638.38">10813 6840 464 0,'-27'13'554'16,"8"-1"-153"-16,-1-2-62 0,2 0-109 0,2-2-6 0,4 0-58 15,1-3-23-15,11-5-25 0,-14 9-49 16,14-9 24-16,-12 7-15 0,12-7 50 0,0 0 6 15,0 0-13-15,0 0-17 0,0 0-19 0,20 3-16 16,-5-7-13-16,8-2-12 0,7-5-14 0,2-1-16 16,2-2-21-16,2 0-55 0,2-4-36 0,5-3-72 15,-1-3 28-15,0-2-56 0,-5 0-46 0,-7 1-43 16,-4-4-8-16,-1 1-25 0,-7-3 33 0,-3 1-173 16,-5 1 112-16</inkml:trace>
  <inkml:trace contextRef="#ctx0" brushRef="#br0" timeOffset="197855.38">11185 6510 1171 0,'-3'-20'244'0,"-4"0"-32"0,-1 2 12 16,-3 2-19-16,-1 4-66 0,5 0 42 0,-5 2-20 15,3 3-20-15,2 0-17 0,7 7-17 0,-13-11-20 16,13 11-19-16,-8-9-16 0,8 9-16 16,-8-6-2-16,8 6-6 0,0 0-3 0,0 0 5 15,0 0 6-15,0 0-24 0,17 6 13 0,-3 1-13 16,2 2 20-16,4 0-18 0,6 7 20 0,-1-1-17 16,0 1 17-16,1 1-20 0,-1 1 14 0,-2 2-20 15,0 1 11-15,-5-1-14 0,-3 3 16 0,-4-5-15 16,-3 1 11-16,-3 2-15 0,-3-3 12 0,-2 0-11 15,-6 4 13-15,-1-2-16 0,-4 1 14 0,0-2-17 16,-4 5 10-16,1-7-49 0,1-1-38 16,1 1-90-16,0-2-19 0,4-5-89 0,1-3-112 0,7-7-356 15,-8 9-269-15</inkml:trace>
  <inkml:trace contextRef="#ctx0" brushRef="#br0" timeOffset="198204.38">11900 6253 24 0,'13'-11'790'0,"-4"1"-226"0,-2 2-150 16,-4-1-57-16,-3 9-85 0,7-13-30 0,-7 13-71 15,0 0-12-15,-2-10-39 0,2 10-8 0,0 0-21 16,-17 10-19-16,4 5-13 0,-1 3-14 0,-2 8-4 16,-2 5-6-16,2 2-21 0,0 4 9 0,-3 10-17 15,6-6 8-15,2-1-11 0,1-2 12 16,2 1-15-16,3-4 13 0,2 0-15 0,2-6 14 15,2-4 2-15,1 0 2 0,1-4 6 0,3 1 8 16,1-6 11-16,1-2 7 0,1-3 2 0,1-2 1 16,2-6-7-16,0 1-6 0,-12-4-6 0,30-2-9 15,-10-3-1-15,0-4-9 0,-1-2 3 0,0-3-8 16,-4-2 5-16,-1-1-8 0,-1 0 4 0,-4 1-7 16,-4 0-1-16,-2 4-4 0,-3-1-9 0,-5 4-9 15,-4 0 0-15,-3 1-17 0,-5 4 6 16,-3 3-21-16,-4 1-8 0,-3 4-50 0,-1 0-19 15,1 2-70-15,-3 2-17 0,7 0-21 16,2 0-67-16,-1-2-41 0,7-2-355 0,2 0-228 16</inkml:trace>
  <inkml:trace contextRef="#ctx0" brushRef="#br0" timeOffset="198572.38">12068 5991 229 0,'-3'-26'584'0,"-3"2"-179"0,-7-2-42 0,-2 3-133 16,-4 2 15-16,-3 3-70 0,-1 5 24 0,0 4-57 16,-1 3-2-16,-5 3-34 0,1 5 6 0,-5 3-32 15,-2 8-14-15,1 4-9 0,-8 8-8 0,1 6-5 16,4 6 6-16,1 7-16 0,3 3 24 16,2 3 16-16,3 8 13 0,5 7-13 0,2 0 8 15,9 1-12-15,0 3 5 0,6-3-26 16,4 1 5-16,5-6-2 0,4-1 4 0,6-5 2 15,4-3-1-15,5-4 25 0,6-6-47 0,5-5 31 16,7-5-44-16,1-6 29 0,7-7-40 0,-4-9 27 16,7-9-37-16,13-3 31 0,4-10-38 0,2-4 1 15,3-7 1-15,-2-6 4 0,2-7 15 0,11-14 2 16,-5-7-2-16,-8-1-2 0,-17 2 1 0,7-12 1 16,-18 9-1-16,-3-1 29 0,-9-2-13 0,-4 4 20 15,-9 3 3-15,-11 10-12 0,-7 3-8 16,-12 5-46-16,-10 5-18 0,-16-1-44 0,-15 8-47 15,-12 9-100-15,-14 8-127 0,-16 7-86 0,-34 9-125 16,-11 9-325-16,-13 8-509 0</inkml:trace>
  <inkml:trace contextRef="#ctx0" brushRef="#br0" timeOffset="203957.33">5709 8589 304 0,'0'-12'742'16,"0"12"-151"-16,1-19-119 0,-2 10-87 0,1 9-76 15,-3-19-52-15,3 19-19 0,-2-16-4 0,2 16-10 16,-3-14-11-16,3 14-19 0,-2-10-35 16,2 10-31-16,0 0-33 0,-2-13-18 0,2 13-10 0,0 0-3 15,8 9 2-15,2 4-7 0,2 3-2 16,3 8-21-16,4 2-1 0,3 1 5 0,-3 3-21 16,0 1 5-16,4 1-5 0,4 7-4 0,-4-10 4 15,0 3-19-15,-1-2-24 0,1-3-27 0,-4 0-30 16,2 0-32-16,-3-4-16 0,0 0-25 0,-6-7-93 15,2 0-26-15,-1-5-43 0,-1-4-32 0,-12-7-32 16,16 7-3-16,-16-7-76 0,18-13-177 0,-9-4-166 16</inkml:trace>
  <inkml:trace contextRef="#ctx0" brushRef="#br0" timeOffset="204091.34">6162 8667 423 0,'-4'-45'418'16,"0"-1"-56"-16,1 3 27 16,-2 5-47-16,-1 5 32 0,1 8-25 0,1 4-49 15,0 5-57-15,-1 3-41 0,5 13-42 0,-15-5-29 16,0 15-26-16,-5 13-13 0,-9 13-14 0,-5 12-8 15,-3 8 28-15,-18 22-54 0,-1 7-8 0,-7 5-9 16,-2 2-21-16,-3 0-78 0,-2-2-101 0,0 0-101 16,-1-4-189-16,2-2-485 0,-1-1-625 0</inkml:trace>
  <inkml:trace contextRef="#ctx0" brushRef="#br0" timeOffset="212744.77">2751 8286 74 0,'-11'6'666'15,"2"-1"-207"-15,9-5-81 0,-16 9-96 0,16-9-57 16,-14 5-36-16,14-5-28 0,0 0-23 0,-16 7-18 16,16-7 6-16,0 0 7 0,-10 7-2 0,10-7-7 15,0 0-8-15,0 0-13 0,-10 3-15 0,10-3-18 16,0 0-15-16,0 0-12 0,0 0-8 0,0 0-10 16,-12 5-7-16,12-5 4 0,0 0-12 15,0 0 2-15,0 0-1 0,21 6 14 16,-21-6 30-16,36-3 20 0,-8 2 22 0,10-2 5 15,3-3-4-15,5-2-7 0,10-2-18 0,4-2 13 16,2-2-11-16,0-1 8 0,4-2-24 0,-1 0 19 16,0 0-27-16,1 1 19 0,-4-1-33 0,-3 1 24 15,-3 1-32-15,-13 5 30 0,-1 0-36 0,-5 2 25 16,-4 0-33-16,-7 2 26 0,-5 1-30 0,-3 1 20 16,-3 0-35-16,-15 4 67 0,22-5-14 0,-22 5 40 15,18-2-18-15,-18 2 26 0,12-4-20 0,-12 4 13 16,0 0-23-16,0 0 10 0,18-3-30 0,-18 3 7 15,0 0-30-15,0 0 6 0,0 0-28 16,0 0 2-16,0 0-58 0,0 0-23 0,15 3-52 16,-15-3-47-16,0 0-63 0,0 0-16 0,0 13-30 15,0-13-49-15,0 0-58 0,0 0 1 0,0 12-60 16,0-12-24-16,0 0-370 0,0 0-430 0</inkml:trace>
  <inkml:trace contextRef="#ctx0" brushRef="#br0" timeOffset="214045.77">6352 7696 117 0,'0'0'326'0,"0"0"-100"16,0 0-56-16,-13-3-41 0,13 3-28 0,0 0-16 15,0 0-20-15,-15-2-13 0,15 2-11 16,0 0-3-16,0 0-11 0,0 0 14 0,-17-4-2 16,17 4 13-16,0 0-14 0,0 0 14 0,0 0-22 15,0 0 24-15,-17-2-28 0,17 2 28 0,0 0-26 16,0 0 25-16,0 0-31 0,0 0 24 0,0 0-3 16,-21 0-2-16,21 0 0 0,0 0-4 0,0 0-1 15,0 0 1-15,0 0 1 0,-17 2-1 0,17-2 2 16,0 0 1-16,0 0-1 0,0 0-3 0,0 0-8 15,0 0 7-15,0 0-2 0,-14 3-11 16,14-3 4-16,0 0-6 0,0 0-4 0,0 0 0 16,0 0-4-16,-16 2 1 0,16-2 0 0,0 0 5 15,0 0 3-15,0 0 2 0,-17 3 21 0,17-3-4 16,0 0 19-16,0 0 2 0,0 0 13 0,0 0 6 16,0 0 0-16,-11 4 1 0,11-4 1 0,0 0 3 15,0 0-5-15,0 0-5 0,0 0-5 0,0 0-7 16,0 0-9-16,0 0-8 0,0 0-6 15,0 0-7-15,0 0-3 0,0 0-5 0,0 0-3 16,0 0 3-16,0 0-2 0,0 0 17 0,0 0 17 16,0 0 5-16,0 0-11 0,21-2-5 15,-3-2-2-15,5 2-6 0,4-3 2 0,6-1 3 16,5 0 0-16,2-2 1 0,1 0-4 0,4 0 11 16,2-1-12-16,11-4 12 0,-1 2-4 0,2 0 0 15,-1 0-3-15,0-1-4 0,-2 3 3 0,-9-1-6 16,-2 0-3-16,-1 1-22 0,-1 0 18 0,-4 1-16 15,-3 1 18-15,-4 1-34 0,-5 1 28 0,-5-1-29 16,-4 3 21-16,-3 1-22 0,-15 2 21 0,24-7-22 16,-24 7 21-16,17-2-22 0,-17 2 23 0,14-4-25 15,-14 4 22-15,0 0-22 0,14-3 19 0,-14 3-10 16,0 0-2-16,0 0-35 0,15-1 2 0,-15 1-33 16,0 0-12-16,0 0-40 0,0 0-49 15,0 0-77-15,12-4-61 0,-12 4 1 0,0 0-16 16,0 0-47-16,0 0-33 0,0 0-387 15,0 0-325-15</inkml:trace>
  <inkml:trace contextRef="#ctx0" brushRef="#br0" timeOffset="-212966.85">3393 11364 585 0,'-3'-22'649'0,"0"2"-164"0,0 3-82 16,-1 2-75-16,1 1-58 0,-1 2-65 0,1 2-21 15,3 10-41-15,-5-17-15 0,5 17-33 0,-3-12-7 16,3 12-26-16,0 0-6 0,-4-9-13 0,4 9 24 15,0 11-14-15,3 5-1 0,1 12-15 0,-2 9-2 16,2 7-10-16,0 5-7 0,-1 11 9 0,0 1-14 16,-2 2 4-16,2-1 0 0,-2-1-3 0,-1-9-12 15,1 0 0-15,1-4-21 0,-1-2-17 16,-1-4-41-16,3-5-21 0,-1-8-95 0,2-3 6 0,2-4-47 16,-1-4-28-16,3-8-49 0,-8-10-65 15,0 0-303-15,28-7-206 0</inkml:trace>
  <inkml:trace contextRef="#ctx0" brushRef="#br0" timeOffset="-212666.86">3732 11251 775 0,'6'-20'557'0,"0"5"-72"15,-2 3-99-15,-3 2-54 0,-1 10-104 0,0 0-42 16,0 0-47-16,0 0-15 0,0 0-36 0,-12 14-5 16,1 5-28-16,-3 9-7 0,-4 2-9 0,-2 6-6 15,-4 7-5-15,-5 0-4 0,3 1 0 0,-3 0 6 16,4-3-14-16,3-7 8 0,3-3-12 0,1-2 5 15,0-5-1-15,4-6-3 0,5-1 2 16,-1-5 9-16,4-1 12 0,0-3 5 0,6-8 0 16,-6 11-10-16,6-11 1 0,0 0-1 0,0 0-11 15,14 4 2-15,-14-4-12 0,23-2 5 0,-2 1-8 16,-1 2 1-16,7-1-7 0,1 3 6 0,0 2-9 16,6 2 8-16,0 2-1 0,-2 1-1 0,1 3-1 15,-2 0 1-15,2 2-4 0,-2 2 0 16,-2 0 3-16,2 2-3 0,-3 1-5 0,-1 0-21 15,1 1-32-15,-2-1-60 0,-1 2-112 0,-3-3 9 16,1 3-80-16,-4-4-94 0,-3-2-425 0,-1-4-386 16</inkml:trace>
  <inkml:trace contextRef="#ctx0" brushRef="#br0" timeOffset="-212382.85">4729 11391 754 0,'-6'-9'844'0,"6"9"-232"0,0 0-135 0,-8-7-134 16,8 7-75-16,0 0-65 0,0 0-55 0,0 0-42 15,-6-8-33-15,6 8-9 0,0 0-20 0,0 0-2 16,0 0-16-16,15-5 0 0,-15 5-43 0,22-2-31 16,-6 0-64-16,2 0-32 0,5-2-74 0,2 2-1 15,1-4-85-15,-2 2-61 0,-1-4-411 0,1 2-305 16</inkml:trace>
  <inkml:trace contextRef="#ctx0" brushRef="#br0" timeOffset="-211448.86">7175 11225 762 0,'2'-13'674'0,"-2"1"-178"0,0 12-94 16,-2-20-85-16,-2 11-84 0,4 9-58 15,-7-15-29-15,7 15-22 0,-14-9-22 0,14 9-17 16,-13-4-15-16,13 4-11 0,-20 9-18 0,7 3 3 16,-1 4-19-16,0 6 6 0,1 7-20 15,2 2 9-15,0 4-14 0,4 1 10 0,0 2-14 16,4-2 4-16,1-1-6 0,2-5 11 0,3-1-11 16,2-4 10-16,3 0-6 0,2-3 7 0,1-3-2 15,3-4 18-15,3-2 3 0,1-4 8 0,1-5-5 16,2-2 6-16,2-4 0 0,2-5-1 0,3-3-2 15,-1-6-6-15,0-3-1 0,-1-4 6 0,-2-2 5 16,-1-2 6-16,-5-3 5 0,-2-1-13 0,-4-3-7 16,-4-1-9-16,-3 1 1 0,-4 6-5 0,-4 0 14 15,-3-2-1-15,-3 6-11 0,-1 4-11 0,-5 1-9 16,-2 7-12-16,-5 3-15 0,-1 4-5 16,-1 5-5-16,-3 4-20 0,-5 6-30 0,-1 1-32 15,2 5-67-15,4 3-21 0,0 2-45 0,7-1-5 16,1 1-61-16,7-5-30 0,6-5-27 0,6-11-305 15,1 14-207-15</inkml:trace>
  <inkml:trace contextRef="#ctx0" brushRef="#br0" timeOffset="-211248.85">7764 10801 645 0,'19'-14'726'0,"-6"4"-156"0,-3 2-100 0,1 3-98 15,-11 5-88-15,11-9-52 0,-11 9-53 0,0 0-37 16,13-4-28-16,-13 4-16 0,6 9-11 0,-6 2-15 15,1 4-10-15,-2 9-14 0,-1 2-10 16,-2 9 21-16,0 4-35 0,-1 1-3 0,1 2-6 16,0 1-9-16,0 1-8 0,1-1-33 0,1 0-42 15,0-3-81-15,0-2-26 0,0 0-65 0,2-7-27 16,-3-2-83-16,2-4-78 0,-1-1-302 0,0-7-263 16</inkml:trace>
  <inkml:trace contextRef="#ctx0" brushRef="#br0" timeOffset="-211065.85">7742 11321 507 0,'-1'-10'836'0,"-3"1"-229"16,4 9-127-16,-5-17-123 0,5 17-80 15,-5-14-60-15,5 14-42 0,-3-15-42 0,3 15-21 16,-1-14-29-16,1 14-12 0,5-19-15 0,4 8-14 16,4-3-11-16,2 1-28 0,8-4-54 0,4 1-58 15,3-1-45-15,4-1-51 0,1 1-59 0,8-6-47 16,3 0-35-16,-3-2-21 0,-1-2-267 0,-1 2-166 15</inkml:trace>
  <inkml:trace contextRef="#ctx0" brushRef="#br0" timeOffset="-210898.86">8375 10727 560 0,'4'-10'633'0,"0"1"-90"15,-4 9-74-15,5-16-88 0,-5 16-96 0,0-11-61 16,0 11-34-16,0 0-44 0,-1-9-25 16,1 9-26-16,0 0-14 0,-5 8-20 15,5-8-4-15,-4 21-20 0,0-4 3 0,2 6-18 16,0 3 7-16,0 3-6 0,0 6-4 0,1 1-1 15,0 4 40-15,1-1-52 0,-1 0-1 0,-2 1-7 16,3 0-11-16,0-1-31 0,3-1-39 0,-3 0-89 16,0-8-36-16,1 0-46 0,0-3-119 0,-2-2-87 15,2-3-281-15,-1-5-266 0</inkml:trace>
  <inkml:trace contextRef="#ctx0" brushRef="#br0" timeOffset="-210664.85">8622 11125 846 0,'0'0'826'0,"5"-9"-200"0,-5 9-113 16,0 0-169-16,4-9-73 0,-4 9-56 0,0 0-44 16,10-10-36-16,-10 10-27 0,13-11-22 0,0 5-13 15,4-3-19-15,3 2-11 0,1-2-23 0,8-3-41 16,1 2-53-16,2 1-58 0,-1-3-50 0,1 1-46 15,-2 1-59-15,-2 0-58 0,-5 0-25 0,-4 1-90 16,0-1-192-16,-3 0-182 0</inkml:trace>
  <inkml:trace contextRef="#ctx0" brushRef="#br0" timeOffset="-210482.86">8883 10830 834 0,'0'0'664'0,"-15"-4"-179"0,15 4-84 0,0 0-109 16,-17-2-71-16,17 2-53 0,0 0-24 0,-14 5-41 15,14-5-10-15,-8 13-27 0,6-1 3 0,1 1-16 16,-1 3 5-16,0 3-12 0,6 5-9 16,-4 1-6-16,2 1-4 0,1 4-2 0,-1 3-16 15,3 2 7-15,-1-2-12 0,0 1-6 0,1 0-52 16,-3-6-58-16,3-1-96 0,-2 0-24 0,0-3-88 16,1-4-86-16,-2-5-341 0,5-1-272 15</inkml:trace>
  <inkml:trace contextRef="#ctx0" brushRef="#br0" timeOffset="-210148.86">9236 10756 386 0,'1'-13'732'0,"-1"3"-212"16,0 10-109-16,2-17-96 0,-2 17-52 0,0-16-89 16,0 16-22-16,2-13-45 0,-2 13-2 0,6-12-38 15,-6 12 1-15,13-13-31 0,-13 13 10 0,20-7-27 16,-20 7 13-16,27-3-30 0,-10 7 14 15,0-2-15-15,4 6 17 0,-4 2-17 16,1 0 15-16,-1 4-25 0,-2 1 16 0,-3 2-10 16,-2 1 30-16,-1 0 8 0,-4 4 30 0,-2-1 10 15,-2 1 3-15,-3 3 2 0,-2 0 2 0,-1 0 32 16,-5 6-29-16,0-3-5 0,-1 1-4 0,0-1-9 16,-1-1-9-16,3-4-6 0,0-4-11 0,2 3-11 15,-3-4-6-15,6-3-6 0,1-1-3 0,0-3-5 16,0-1 4-16,3-10 7 0,0 15 3 0,0-15 3 15,6 10 0-15,-6-10-9 0,15 6-19 0,-15-6-28 16,34-8-29-16,-12 0-27 0,8-5-52 0,3-4-56 16,2 0-45-16,8-7-27 0,-1 2-76 15,1-3-85-15,-4-1-454 0,-5 5-497 0</inkml:trace>
  <inkml:trace contextRef="#ctx0" brushRef="#br0" timeOffset="-209915.85">9973 10915 672 0,'-7'12'691'0,"7"-12"-190"0,-7 9-123 0,7-9-69 15,0 0-83-15,-5 11-47 0,5-11-35 16,0 0-26-16,2 11-17 0,-2-11-2 0,10 7 0 0,-10-7-12 16,17 3-16-16,-17-3-11 0,31-1-11 15,-8-1-12-15,0-5-12 0,1 3-25 0,1-4-41 16,5-2-27-16,-2 0-36 0,-5 0-75 0,-1 0 32 15,-3-3-38-15,0 2-22 0,-3-2-21 0,-1 0-45 16,-3-1-8-16,-2-2 22 0,-3-2-284 0,-3 3-42 16</inkml:trace>
  <inkml:trace contextRef="#ctx0" brushRef="#br0" timeOffset="-209746.85">10202 10674 325 0,'0'0'514'0,"-16"3"-154"15,16-3-19-15,-15 9-116 0,7-3 8 0,-1 4-89 16,1 3 48-16,-1 2-50 0,0 1 31 0,1 3-7 15,-1-1-14-15,1 5-14 0,2-2-11 16,-1 4-19-16,4 0-17 0,-4 2 27 0,4 0-71 16,-3 6-1-16,4 0-24 0,1-4 8 0,-2 0-13 15,0-2-26-15,3-1-47 0,0-1-73 0,2-2-53 16,0-4-93-16,2-3-97 0,3-5-58 0,3-1-231 16,1-4-190-16</inkml:trace>
  <inkml:trace contextRef="#ctx0" brushRef="#br0" timeOffset="-209331.85">10742 10625 680 0,'0'0'697'16,"-2"-18"-205"-16,2 18-90 0,-2-15-92 0,2 15-75 16,-3-12-54-16,3 12-16 0,-4-12-45 0,4 12-14 15,3-10-32-15,-3 10-4 0,4-8-26 0,-4 8-2 16,7-7-17-16,-7 7 8 0,0 0-17 0,22 3 6 15,-22-3-14-15,19 9 5 0,-9-3 4 0,-2 5-5 16,-1 0-12-16,-2 2 18 0,-3-2-6 0,-2 4 26 16,0 3 6-16,-3 0 13 0,-5 4 9 0,0-2-7 15,-3 1 11-15,0 0 3 0,-3 2-20 0,3-5-10 16,1 1-8-16,-2-2-6 0,4 0-3 0,1-2-9 16,2-1 1-16,2-3-6 0,2-1-3 15,1 1 0-15,4 0-3 0,-1-1-1 0,4 3 35 16,2-2-44-16,4-1 25 0,-1 3-29 0,2-2 33 15,1 0-35-15,-2 1 13 0,2-3-12 0,-2 4 30 16,0-2-32-16,-2-2 32 0,0 1-34 0,-1 1 36 16,-1 1-36-16,-2-3 37 0,-1 0-22 0,-2 1 36 15,-4-10-25-15,1 19-1 0,-3-7 0 16,-2-2 0-16,-4 4-2 0,-2 0-7 0,-2-2-16 16,-2 1-25-16,2-2-44 0,-4-2-65 0,3-3-96 15,1-1-93-15,12-5-156 0,-20 2-471 0,20-2-652 16</inkml:trace>
  <inkml:trace contextRef="#ctx0" brushRef="#br0" timeOffset="-208998.85">11029 11010 760 0,'0'0'816'0,"19"-3"-266"16,-19 3-67-16,16-2-177 0,-16 2-25 0,16-5-96 16,-16 5-36-16,23-8-29 0,-12 3-24 0,2-1-19 15,3 1-15-15,1-4-13 0,2 2-9 0,3-2-9 16,-2-1-11-16,8-1-15 0,1-2-40 0,-1 1-50 15,0-1-52-15,1 1-20 0,-1-2-28 0,0 0 49 16,-2 1-37-16,-3-4-34 0,-5 2-41 0,-4-1-40 16,-1 0 36-16,-4-3 42 15,-3-1 46-15,-3 2 64 0,-1 1 72 0,-3 2 78 16,0 3 44-16,-2-2 30 0,-1 4-5 0,-2 0 36 16,1 0-40-16,-2 2 71 0,-1 2-35 0,-2 0 22 15,10 6-23-15,-14-8 13 0,14 8-26 0,-16-1-10 16,16 1-20-16,-16 7 6 0,6 2-7 0,0 4 5 15,0 1-1-15,0 7-11 0,1-1-13 0,-1 3-10 16,0 4-14-16,3 3-12 0,0 1-10 16,0-1-7-16,0 2 24 0,1 0-46 0,3-6 26 0,1 0-63 15,0 0 2-15,1-1-94 0,1-3-118 16,1-4-24-16,3-1-96 0,0-5-116 0,3 0-401 16,4-4-483-16</inkml:trace>
  <inkml:trace contextRef="#ctx0" brushRef="#br0" timeOffset="-208531.86">12238 10521 933 0,'0'0'707'0,"17"-6"-183"0,-17 6-104 0,0 0-118 16,19 4-56-16,-14 6-35 0,1 2-30 0,-2 3-25 16,0 5-10-16,-1 3-3 0,-3 2-13 0,0 1-12 15,0 1-14-15,-2 3-18 0,0 4-16 0,-2 0 3 16,0-2-26-16,0 1-13 0,2-7-14 0,-2-1 18 15,-1 0-26-15,2-2-5 0,-1-4 12 16,0-2-32-16,3-5 20 0,-1 0-26 0,2-12 24 16,-3 13-51-16,3-13 22 0,0 0-48 0,-9 5 31 15,9-5-44-15,-8-9 45 0,7-2-41 0,-1-5 3 16,0-7 0-16,1-3 0 0,4-10-3 0,-2-5-4 16,1-4 27-16,4-4-7 0,1-10 29 0,1 4 9 15,0 10 8-15,-3 7 21 0,4 1 20 16,-7 11 18-16,2 2 6 0,0 4 31 0,-2 5-33 15,0 3-1-15,-2 12 14 0,0-14-28 0,0 14 6 16,0 0 2-16,0 0 13 0,-25 10 10 0,13 3 3 16,-5 0 9-16,-1 10 10 0,-2 1 13 15,2 1 9-15,-3 1-1 0,1 1-9 0,2 2 1 16,0-2-15-16,2 2-7 0,3-1-3 0,0-3-18 16,4-5-7-16,2 0-29 0,2-1 20 0,3-3-17 15,2-4 28-15,4 1-24 0,1-1 14 0,6-3-37 16,5 1-4-16,7-5-52 0,1-2-24 0,6-3-29 15,8-4-48-15,3-3-37 0,2-3-60 0,1-1-62 16,9-3-36-16,-3-3-99 0,0-3-96 0,-2 0-317 16,-3 1-467-16</inkml:trace>
  <inkml:trace contextRef="#ctx0" brushRef="#br0" timeOffset="-208363.86">12774 10631 787 0,'0'0'711'16,"-10"8"-194"-16,10-8-96 0,-11 8-105 0,11-8-77 15,-10 8-47-15,10-8-41 0,-6 6-32 0,6-6-14 16,0 0 15-16,-5 11 6 0,5-11-5 0,0 0-13 16,9 10 16-16,-9-10-56 0,18 3-20 0,-18-3-25 15,32 0-49-15,-12-3-46 0,3 0-53 0,-1-1-61 16,1-4-68-16,1 1-9 0,-2-2-57 0,-3-1-36 16,1-4-65-16,-5-2-245 0,2-3-195 0</inkml:trace>
  <inkml:trace contextRef="#ctx0" brushRef="#br0" timeOffset="-208181.86">13022 10396 197 0,'0'0'671'16,"-15"-3"-165"-16,15 3-104 0,-14 3-69 0,14-3-58 16,-22 12-39-16,9-2-41 0,-1 5-12 0,2 3-8 15,1-1-15-15,-4 8 8 0,2 0-8 16,-1 4 0-16,3 0-15 0,-1 0-19 0,1 1-22 16,2 0-18-16,2-2-20 0,-2 4-13 0,4-6-11 15,1-1-2-15,0 0-68 0,0-1 14 0,2 0-101 16,0-6 2-16,2-3-125 0,2-1-12 0,1-4-108 15,4 1-77-15,5-2-6 0,3-4-300 0,9-1-263 16</inkml:trace>
  <inkml:trace contextRef="#ctx0" brushRef="#br0" timeOffset="-207914.85">13480 10475 74 0,'0'0'891'0,"-3"-17"-207"15,-3 9-192-15,0 0-83 0,6 8-110 0,-16-7-59 16,16 7-44-16,-18-8-36 0,18 8-31 0,-20 0-26 15,20 0-10-15,-22 9-5 0,11-2-14 16,-1 2-13-16,4 4-1 0,2-1-2 0,0 4-6 16,4 2-6-16,2 1-7 0,3 2-7 0,3 3-5 15,1 0-6-15,3 3-3 0,0-1-5 0,2 2 3 16,-3-7-7-16,1 2-2 0,-1-4-5 16,0 3 0-16,-4-4 37 0,1 4-42 0,-2-9 35 15,-2 0-40-15,0-2 34 0,-4-2-45 0,-2 2 24 16,0-1-67-16,-1-1 25 0,-4-3-84 0,-1-1 6 15,-3-1-94-15,13-4-21 0,-27 0-28 0,13-5-33 16,-3-4-59-16,3-5 28 0,4-3-18 0,3-4 11 16,3-7-195-16,7-7-9 0</inkml:trace>
  <inkml:trace contextRef="#ctx0" brushRef="#br0" timeOffset="-207780.85">13424 10497 700 0,'12'-15'395'0,"-2"4"-23"0,-4 1-100 16,3 1-13-16,-2 0-28 0,3 3-33 0,-2 0-35 15,1 0-43-15,-9 6-24 0,24-10-18 0,-9 3-17 16,4 1-11-16,2 1-11 0,1-1-12 15,4 0-16-15,5-2-29 0,4 2-50 16,2 0-37-16,-1-1-61 0,0 4-58 0,-1-1-104 16,-7 0 36-16,-1 3-251 0,-1-1-39 0</inkml:trace>
  <inkml:trace contextRef="#ctx0" brushRef="#br0" timeOffset="-207596.86">13890 10608 400 0,'-11'18'582'16,"1"-2"-197"-16,-2-1-49 0,2 0-118 0,0-4 8 15,3-1-89-15,2-1 31 0,5-9-12 0,-9 14-1 16,9-14 16-16,-5 9 4 0,5-9-16 0,0 0-25 16,8 8-23-16,-8-8-26 0,0 0-20 15,29-2-36-15,-13-3-35 0,5 0-52 16,0-4-42-16,1-1-70 0,2-2 19 0,0-3-52 16,-2-2-60-16,-2 0-55 0,1-3-17 0,-6-1-269 15,2-2-134-15</inkml:trace>
  <inkml:trace contextRef="#ctx0" brushRef="#br0" timeOffset="-207412.85">14085 10397 581 0,'0'0'565'16,"0"0"-122"-16,-7-6-101 0,7 6-66 0,0 0-62 15,0 0-32-15,0 0-29 0,-11 3-28 0,11-3 31 16,-7 14 0-16,1-5-5 0,0 6-3 0,1 3 2 16,-3 1-14-16,0 3-16 0,2 1-12 15,-1 2-13-15,0 2-20 0,-1 1-15 0,-1 3-12 16,0-4-10-16,1 3-12 0,-2-1-19 0,1-1-21 15,2-5-29-15,0-2-32 0,0 1-33 16,4-5-56-16,1-2-38 0,0-2-36 0,2-3-107 16,0-10-80-16,7 15-388 0,0-9-369 0</inkml:trace>
  <inkml:trace contextRef="#ctx0" brushRef="#br0" timeOffset="-207213.85">14424 10632 928 0,'0'0'717'16,"0"0"-167"-16,0 0-106 0,5-10-119 0,-5 10-52 16,0 0-49-16,0 0-27 0,0 0-24 0,0 0-24 15,0-11-22-15,0 11-9 0,0 0-24 0,0 0-22 16,0 0-47-16,10-6-46 0,-10 6-62 16,0 0-64-16,22-4-87 0,-22 4-35 0,22-4-84 15,-22 4-71-15,28-4-26 0,-28 4-271 0,27-2-247 16</inkml:trace>
  <inkml:trace contextRef="#ctx0" brushRef="#br0" timeOffset="-207097.85">14639 10586 114 0,'0'0'630'0,"0"0"-217"0,0 0-55 15,0 0-130-15,0 0-4 0,10 6-95 0,-10-6 25 16,0 0-74-16,0 0 16 0,0 0-83 0,18 0-6 16,-18 0-84-16,15-1-105 0,-15 1-79 0,18-6-296 15,-1 2-66-15</inkml:trace>
  <inkml:trace contextRef="#ctx0" brushRef="#br0" timeOffset="-206930.86">15102 10600 556 0,'0'0'533'0,"14"6"-120"0,-14-6-105 0,0 0-53 0,14 8-38 16,-14-8-19-16,0 0-22 0,12 5-18 15,-12-5-15-15,0 0-25 0,11 7-22 0,-11-7-14 16,0 0-13-16,13 4-24 0,-13-4-45 0,0 0-63 15,19 0-59-15,-19 0-105 0,18-3-100 0,-18 3-123 16,21-5-183-16,-5-1-166 0</inkml:trace>
  <inkml:trace contextRef="#ctx0" brushRef="#br0" timeOffset="-206763.86">15600 10571 445 0,'12'5'632'0,"-12"-5"-140"0,0 0-108 16,11 6-48-16,-11-6-44 0,0 0-58 0,0 0-15 15,0 0-29-15,13 5-28 0,-13-5-29 16,0 0-25-16,0 0-24 0,0 0-46 0,0 0-69 16,0 0-98-16,0 0-68 0,16-2-136 0,-16 2-89 15,11-8-364-15,-11 8-319 0</inkml:trace>
  <inkml:trace contextRef="#ctx0" brushRef="#br0" timeOffset="-206446.85">15916 10149 313 0,'0'0'811'16,"5"-10"-179"-16,-5 10-119 0,0 0-103 0,6-11-108 15,-6 11-62-15,0 0-41 0,0 0-5 0,0 0 33 16,0 0-28-16,10 12-7 0,-10-2-12 0,-1 5-25 16,-1 6 5-16,0 4-53 0,-2 3-20 0,-1 7-13 15,0-1-15-15,-2 4 8 0,0-1-35 16,-1 2-12-16,0-3-42 0,0 3-34 0,0-4-11 16,0 0-32-16,0-2-18 0,2-8-16 15,-1-1-55-15,1-5-56 0,2-2-33 0,2-2-20 16,-2-7-104-16,4-8-59 0,-5 10-371 0,5-10-404 15</inkml:trace>
  <inkml:trace contextRef="#ctx0" brushRef="#br0" timeOffset="-206294.83">15823 10427 464 0,'0'0'815'16,"-1"-12"-252"-16,1 12-69 0,0 0-160 0,-3-13-47 15,3 13-102-15,0 0 2 0,1-12-92 0,-1 12 16 16,8-9-85-16,-8 9 9 0,15-12-97 15,3 4-4-15,0 0-79 0,1 1-38 16,4-2-87-16,0 2-70 0,7-6-46 0,0 2-236 16,2-3-154-16</inkml:trace>
  <inkml:trace contextRef="#ctx0" brushRef="#br0" timeOffset="-206113.85">16323 10130 318 0,'9'-5'683'16,"-9"5"-122"-16,14-8-95 0,-14 8-66 0,9-6-92 15,-9 6-61-15,0 0-10 0,0 0 0 0,0 0 28 16,5 13-27-16,-5-13 1 0,-1 19-5 0,-2-4-14 15,1 3-13-15,-2 6-38 0,-1 0-33 0,1 2-23 16,-2 5-20-16,2-1-1 0,0 2-42 0,-1-3 10 16,2-1-66-16,1-2-32 0,0 0-59 15,0-2-40-15,2-4 1 0,-2-2-65 0,1-5-46 16,1-1-61-16,0-12-52 0,3 17-85 16,-3-17-40-16,0 0-424 0,10 6-549 0</inkml:trace>
  <inkml:trace contextRef="#ctx0" brushRef="#br0" timeOffset="-205812.85">16721 10127 683 0,'9'-9'741'0,"-4"2"-147"16,-5 7-93-16,10-10-123 0,-10 10-72 0,0 0-40 15,4-9-14-15,-4 9-2 0,0 0 9 0,-14 4-17 16,1 1 11-16,-3 5 5 0,-3 4-33 0,-4 2-22 16,-1 1-22-16,0 3-22 0,-1 2-19 15,1 2-19-15,1-1-16 0,3 2 0 0,2-1-4 16,0 1-15-16,9-4-5 0,1 1-9 15,3-1-3-15,3-4 12 0,3 2-19 0,3 1-12 16,2-3-8-16,6 1-10 0,2-2-5 0,1 0-12 16,8 0-16-16,3-1 2 0,-1-3 4 0,1-2-56 15,-2 0 21-15,-1-2-44 0,1-2 25 0,-1 1-33 16,-2-2 19-16,-1 0-34 0,-4-1 12 0,-16-4-45 16,23 5-13-16,-23-5-60 0,16 5-18 0,-16-5-35 15,0 0 25-15,7 8-84 0,-7-8-47 0,-9 5-40 16,9-5-111-16,-28 6-85 0,5 0-293 0,-7-1-512 15</inkml:trace>
  <inkml:trace contextRef="#ctx0" brushRef="#br0" timeOffset="-202611.85">6580 7600 110 0,'0'0'183'0,"-21"0"-38"0,21 0 5 0,-21 0 22 15,21 0-15-15,-20-1-31 0,20 1 8 0,-19-2-26 16,19 2-1-16,-20 2-25 0,20-2 6 0,-19 0-23 15,19 0-4-15,-20 1-15 0,20-1 46 0,-18 1-42 16,18-1 41-16,0 0-40 0,-20 2 31 0,20-2-38 16,0 0 26-16,-15 3-36 0,15-3 29 0,0 0-34 15,0 0 25-15,0 0-34 0,-17 2 22 16,17-2 0-16,0 0-11 0,0 0-3 0,0 0 3 16,0 0-11-16,0 0 4 0,0 0 0 15,0 0 12-15,0 0 17 0,0 0 17 0,0 0 12 16,0 0 4-16,0 0-2 0,19 0-12 0,-19 0-8 15,33-2-6-15,-15 0-2 0,4 0-13 0,2 0-8 16,2 1-1-16,0-2-5 0,2-1-1 0,1 2-1 16,6-3 3-16,1-1-5 0,0 2 2 0,2-4-7 15,0 2 4-15,1-1-9 0,1 2 7 0,-1-3-11 16,0 0 8-16,0 1-9 0,0-1 7 0,-2 2-9 16,1 0 9-16,-3 0-12 0,1-1 7 0,-1 1-7 15,-2 1 7-15,-1-1-7 0,-5 2-1 0,0-1 1 16,0 3 1-16,-1-2 0 0,1 0 1 0,1 0 10 15,-2 1-8-15,1-1 7 0,1 0-9 16,-1 1 10-16,2-1-8 0,3 0 10 0,-1-1-13 16,3 1 9-16,0-1-10 0,-1 0 10 0,1 0-8 15,-5 1 6-15,-1 1-8 0,1-2 11 16,0 2-14-16,0 0 8 0,-2-1-10 0,1 0 11 16,-1 0-11-16,-1 2 13 0,1-1-13 0,-1-1-2 15,-1 2 1-15,1 0 1 0,-2-1-1 0,2 0 2 16,-1 1 0-16,-2-1 1 0,1 1 1 0,1 1 1 15,-1 0 0-15,1-2-1 0,-1 0 4 0,0 2 4 16,2-1 35-16,-1-1-27 0,2 1-3 0,0-1-5 16,-1 0 0-16,1 0-1 0,0 2-2 15,-1-4 1-15,2 2-3 0,-1 0 0 0,1-1-2 16,-1 1 2-16,-1-1 0 0,-2 2-6 0,2 0-4 16,-1-2 6-16,0 1 0 0,-1 0 0 0,-1 0 3 15,1 0-2-15,-2 1-1 0,1-2-1 0,-1 2 1 16,-3-1-1-16,0 1-1 0,0-1 2 0,2 1-1 15,-3-1 0-15,0 1 3 0,2 0-1 0,-1 0-2 16,0-2-1-16,0 2 1 0,0-1 1 0,2 1 5 16,-3-1-6-16,1 1 0 0,2-1-1 15,-3 1 0-15,1-1 0 0,4-1 0 0,-5 2 2 0,1 0-2 16,-2-1 0-16,2 0 3 0,-1 1 0 16,-2 1-3-16,2-2-3 0,-18 3 1 15,32-3 3-15,-32 3 1 0,32-3 0 0,-18 0-2 16,-14 3 0-16,30-2 0 0,-12 1 0 0,-2-2 1 15,1 1 0-15,-17 2-1 0,31-3 0 0,-31 3 4 16,29-1 19-16,-29 1-25 0,29-4-2 0,-29 4 1 16,32-2 2-16,-14 1 2 0,-18 1-1 0,30-3 0 15,-30 3-2-15,30-4 4 0,-30 4-3 0,29-2 2 16,-29 2-1-16,26-1-2 0,-26 1 1 0,25-3 5 16,-25 3-1-16,26-3-3 0,-26 3-1 0,23-1 1 15,-23 1 0-15,22-2 3 0,-22 2-2 0,23-1 3 16,-23 1-1-16,23-3-3 0,-23 3 0 0,25-2 1 15,-25 2 0-15,23-3 1 0,-23 3-2 16,21-3 3-16,-21 3-3 0,21-2 1 0,-21 2 4 16,19-2-4-16,-19 2-2 0,18-2 3 0,-18 2-4 15,15-2 8-15,-15 2 1 0,0 0 3 0,21-3 5 16,-21 3 2-16,0 0 34 0,18-1-38 0,-18 1 5 16,0 0-7-16,0 0 6 0,15-4-6 0,-15 4 10 15,0 0-13-15,0 0 0 0,0 0-3 16,0 0 4-16,17-1-7 0,-17 1 7 0,0 0-6 15,0 0 2-15,0 0-8 0,0 0 7 0,0 0-9 16,0 0 8-16,0 0-4 0,0 0 4 0,0 0-5 16,14-2 5-16,-14 2-4 0,0 0 10 15,0 0-14-15,0 0 5 0,0 0-8 0,0 0 0 16,0 0-19-16,0 0-49 0,0 0-102 0,0 0-136 16,0 0-84-16,-13-3-165 0,13 3-316 0,-28-4-497 15</inkml:trace>
  <inkml:trace contextRef="#ctx0" brushRef="#br0" timeOffset="-196392.67">8826 12950 407 0,'0'0'697'0,"0"0"-174"0,0 0-130 0,2-9-84 15,-2 9-66-15,0 0-63 0,0 0-43 0,0 0-26 16,-1 20-21-16,1-1-16 0,-1 7-16 16,-1 10-7-16,-1 5-14 0,1 5-7 15,-1 1 1-15,-1 13 1 0,0 1-6 0,0 1-9 16,1 4-3-16,-1-4 1 0,-2-1-11 0,5-11-6 15,-2-2-15-15,2-4-17 0,0-3-27 0,1-2-21 16,0-8-22-16,1-3-34 0,0-3 12 0,3-4-45 16,-1-4-16-16,0-3-57 0,1-4-27 0,-4-10-28 15,9 7-210-15,-9-7 21 0</inkml:trace>
  <inkml:trace contextRef="#ctx0" brushRef="#br0" timeOffset="-196075.67">9119 13152 431 0,'10'-19'534'0,"-1"7"-104"0,-5 2-92 16,-1 3-63-16,-3 7-55 0,4-9-40 16,-4 9-36-16,0 0-35 0,0 0-28 0,0 0-9 15,-15 13-11-15,3 0-10 0,2 5-7 0,-8 2-9 16,2 5-4-16,-4 2-10 0,-1 1-1 0,1-1-3 16,0 0 0-16,-2 0 20 0,4-1-39 0,3-4 4 15,4-3 1-15,-1-1-2 0,3-6-1 0,1-2-2 16,3 0 0-16,0-2-2 0,5-8 0 0,-6 12 6 15,6-12 11-15,-3 10 2 0,3-10-10 0,4 10 0 16,-4-10 4-16,12 13-2 0,-5-5-3 16,2 1 1-16,7 2-2 0,-2 3 0 0,1 0-1 15,0-1 2-15,2 4-2 0,3 3-2 0,0 0 7 16,0 1-8-16,0 0-3 0,0 1 4 0,1-1-2 16,0 0-11-16,-1-1-24 0,0 2-51 0,-2-3-27 15,1-1-55-15,-3-1-31 0,-2-2-95 16,2-1-77-16,-5 0-184 0,0-4-66 0</inkml:trace>
  <inkml:trace contextRef="#ctx0" brushRef="#br0" timeOffset="-195292.66">9818 13005 541 0,'1'-16'491'0,"-1"2"-87"0,0 1-82 15,0 2-51-15,0 11-31 0,-2-17-36 0,2 17-37 16,-5-9-26-16,5 9-20 0,0 0-15 16,-13 7-15-16,7 7 0 0,-3 7-7 0,-2 10-4 15,1 4-16-15,-1 8-5 0,-3 8-18 0,3 2-8 16,0 0-3-16,3-6 9 0,2 0-21 0,2 1-3 16,1-1-4-16,3-2-2 0,0-3 3 0,4 0 7 15,1-1-11-15,4-4-8 0,1-4 8 0,3-2-17 16,3-3-4-16,0-3-33 0,3-5-61 15,2-3-60-15,-1-8-12 0,3-4-66 0,-1-5-58 16,3-5-88-16,7-6-271 0,0-4-190 0</inkml:trace>
  <inkml:trace contextRef="#ctx0" brushRef="#br0" timeOffset="-195091.67">10236 13130 172 0,'2'-15'719'0,"-1"2"-158"0,1 3-135 0,-2 10-84 16,0-16-55-16,0 16-77 0,0 0-55 0,-5-9-30 15,5 9-14-15,0 0-4 0,-7 17-3 0,3 0-6 16,0 4-7-16,1 4-9 0,0 3-10 0,-1 5-10 16,-1 5-4-16,1-1-17 0,1 2-1 15,-1 1-14-15,2 2-5 0,1-1-5 0,1-2-5 16,-2 3-9-16,2-6-21 0,2 2-34 0,-2-9-52 16,1-2-78-16,1-1-20 0,2-4-18 0,0-6-48 15,1-4-49-15,2-4-61 0,-7-8-259 0,14 2-167 16</inkml:trace>
  <inkml:trace contextRef="#ctx0" brushRef="#br0" timeOffset="-194824.67">10446 13305 468 0,'9'-34'455'0,"0"3"-45"0,-3 6-63 15,0 5-21-15,-4 2-34 0,1 6-33 0,-2-2-60 16,0 5-41-16,-1 9-22 0,-2-13-26 16,2 13-14-16,-5-8-24 0,5 8-5 0,0 0-19 15,-15 4-1-15,7 3-18 0,-1 3-7 0,-2 4-2 16,-1 2-4-16,3 3-4 0,-2-1-5 0,0 5 2 15,2-1-4-15,1 0 1 0,0-1 12 0,4 2-14 16,-2-1 12-16,5 0-18 0,1-3 0 0,1 2 0 16,2 0 0-16,1 0 1 0,5 0 0 0,-3-1-2 15,3-1 0-15,0 0 4 0,1-2 1 16,2-1-2-16,0 1-1 0,1-2-1 0,3-3-4 16,-4 1-15-16,3-3-30 0,-1-3-54 15,-2 0-51-15,2-3-29 0,-1-1-52 0,-13-3-66 16,24-1-70-16,-9-5-269 0,2-2-171 0</inkml:trace>
  <inkml:trace contextRef="#ctx0" brushRef="#br0" timeOffset="-194641.67">10796 13173 475 0,'6'-16'635'0,"-3"4"-87"0,1 1-105 16,-4 11-82-16,4-14-81 0,-4 14-61 0,3-12-42 16,-3 12-33-16,0 0-26 0,0 0-14 0,0 0-12 15,0 0-12-15,1 13-14 0,-2-1-14 16,0 2-9-16,1 4-11 0,-2 6-3 0,1-1-11 15,0 2 8-15,1 2-23 0,-2 0-11 0,1-1-51 16,0 2-41-16,-1-1-90 0,0 1 8 0,1-2-62 16,-2-2-51-16,0-2-48 0,-1-4-408 15,-2-2-276-15</inkml:trace>
  <inkml:trace contextRef="#ctx0" brushRef="#br0" timeOffset="-194324.67">10745 13484 290 0,'0'0'552'0,"3"-17"-79"16,-3 17-115-16,3-13-22 0,-3 13-72 0,1-12-27 15,-1 12-75-15,0 0-16 0,2-12-51 0,-2 12 1 16,0 0-38-16,6-13 9 0,-6 13-37 16,11-6 17-16,-11 6-30 0,17-10-7 0,-3 5-62 15,-1-2-9-15,6-2-66 0,-1 0-31 0,3-4-46 16,4 0-57-16,-2-3-22 0,2-2 60 16,0-1 16-16,-2 0 50 0,-1 0 31 0,0-3 42 15,-1-1 52-15,-1 1 54 0,-3-1 43 0,1 0 54 16,-3 2 41-16,-2 3-16 0,-2 3 41 0,-3 4 12 15,1 1 13-15,-3 1-1 0,-6 9-41 0,9-11-17 16,-9 11-8-16,0 0 3 0,0 0-12 0,0 0-9 16,14 9-16-16,-14-9-18 0,2 22-13 0,-4-4-15 15,2 2-10-15,-5 4-14 0,4 2-3 0,-4 6-9 16,-1 1 0-16,0 2-11 0,0-2 2 16,-2 1-21-16,3 0-21 0,-2-3-73 0,3-5-64 15,0-2-48-15,1-1-25 0,1-9-36 16,2 0-68-16,0-14-73 0,0 14-248 0,0-14-187 15</inkml:trace>
  <inkml:trace contextRef="#ctx0" brushRef="#br0" timeOffset="-194091.67">11479 12807 187 0,'8'-10'704'16,"-3"2"-222"-16,-5 8-97 0,8-9-105 15,-8 9-15-15,0 0-57 0,0 0-36 0,8 10-18 16,-7 0-14-16,-1 4-8 0,0 9-11 0,0 5-14 15,0 2-20-15,0 7-17 0,0 3-12 0,0 3-11 16,0-1-8-16,0 3-8 0,0 0 17 0,-1 0-23 16,-1 3-11-16,0-1 7 0,-3 0-20 15,0 2-15-15,-3 7-22 0,-2-3-32 0,-4 1-36 16,-2-3-30-16,-2-1-5 0,-5-2-4 0,-1-2-5 16,-5-4-36-16,-3 0 6 0,-5-5-59 0,0-1-36 15,-5-4-26-15,0-4-231 0,-2-2-15 0</inkml:trace>
  <inkml:trace contextRef="#ctx0" brushRef="#br0" timeOffset="-193774.67">8902 14445 1006 0,'0'0'809'15,"-25"5"-188"-15,25-5-134 0,-16 1-141 0,16-1-67 16,0 0-81-16,0 0-18 0,13-10-55 0,19-1-29 16,10-2-4-16,21-3 12 0,10-2-2 0,13 1 17 15,31-4-30-15,6-1 11 0,2 3-40 16,5-2-11-16,1 5-9 0,0 0 5 0,-1-1-59 16,-7 4-20-16,-27 3-30 0,-5 0-25 15,-5 2-17-15,-10 2-18 0,-8 0-5 0,-16 2 3 0,-5 0 7 16,-4 3 8-16,-5-1 2 0,-8-1 1 15,-5 3-6-15,-5-1-16 0,-20 1-25 0,30 0 30 16,-30 0-30-16,19 1-17 0,-19-1-13 0,0 0-61 16,7 8-64-16,-7-8-338 0,-16 11-180 0</inkml:trace>
  <inkml:trace contextRef="#ctx0" brushRef="#br0" timeOffset="-193408.67">9525 14802 641 0,'-4'7'417'0,"4"-7"-70"0,-2 13-117 15,2-13-31-15,12 11-50 0,1-5-13 0,9-3-26 16,4 0 15-16,5-1-33 0,9-1 6 0,4 1-12 16,1-2 6-16,-1 1 3 0,4-1-11 0,-3 3-12 15,-1-2-10-15,-2 2-16 0,-3 1-15 0,-3 1-3 16,-4 4-13-16,-4 1-8 0,-7 0-3 0,-3 2-3 15,-7 5 1-15,-4 0-4 0,-5 2 8 16,-4 4 5-16,-5 8 2 0,-7 0 23 0,-1 0 40 16,-4 1 30-16,-1 1 22 0,-2 0 6 0,0-2 34 15,3-1-21-15,1-3 32 0,3-2-47 0,2-5-4 16,4-2-49-16,1-4 9 0,2 0-43 16,4-5 25-16,2-9-26 0,2 17 28 0,-2-17-37 15,12 10 20-15,-12-10-31 0,26 1-11 0,-4-5 0 16,4-2-12-16,6-4-24 0,1-3-6 0,2-1-63 15,2-3-20-15,-3 1-52 0,-1-3-55 0,-1 3-72 16,0 0-15-16,-2 1-57 0,-1-1-86 0,-6 0-410 16,-4 4-458-16</inkml:trace>
  <inkml:trace contextRef="#ctx0" brushRef="#br0" timeOffset="-191172.78">12356 13292 254 0,'-15'-10'492'0,"2"-2"-110"0,0 0-108 16,-4 4-34-16,6-1-61 0,-2 1-13 15,-3 1-42-15,4 1-5 0,-2 1 13 0,2-1-2 16,12 6 1-16,-20-5 10 0,20 5 0 0,-17-6-3 15,17 6-26-15,-14-3-15 0,14 3-27 0,0 0-7 16,-14-5-19-16,14 5-4 0,0 0-13 16,0 0 0-16,0 0-7 0,0 0 5 0,13 11-4 15,1-6 14-15,6 1-5 0,4-1 2 0,7 4-2 16,4-3 1-16,1 1 0 0,3-1-1 0,-1 0-1 16,0 1-6-16,1 1 2 0,-1 1-3 0,0-1-6 15,-5 1-3-15,-1 1-2 0,-1 0 1 0,-8-1-4 16,-2-1-3-16,-1 0 0 0,-4 1-2 15,-2-1 0-15,-3 0 2 0,-3 2 20 0,-3 1 40 16,-1 1 19-16,-4 1 6 0,-4 5 15 0,-4 4 0 16,-5 6-7-16,-6 2-14 0,-2 1-5 0,-8 7-17 15,-3-1-7-15,-3 1-6 0,-3-1-11 16,0 1-7-16,-1-2-10 0,1-1-3 0,0 0-5 16,2-4-3-16,6-4 6 0,3-2-9 0,3-2-11 15,1-1-12-15,4 0-31 0,2-2-36 0,4-4-35 16,3-1-17-16,4-2-38 0,1-3-64 0,1-1-50 15,4-9-6-15,5 15-19 0,-5-15-73 16,11 5-483-16,-11-5-471 0</inkml:trace>
  <inkml:trace contextRef="#ctx0" brushRef="#br0" timeOffset="-190639.78">13350 13304 578 0,'0'0'647'16,"-7"-15"-164"-16,7 15-107 0,-8-14-74 0,8 14-67 16,-6-9-66-16,6 9-40 0,0 0-25 15,-11-5-18-15,11 5-13 0,-10 9-17 16,10-9-7-16,-5 19-8 0,3-4-6 0,0 3 9 15,0 7-20-15,2 1-7 0,0 2 1 0,0 3-7 16,1 4-2-16,0 0-1 0,1-5-3 0,-2-3 5 16,1 1-10-16,-1-1 8 0,0-2-5 0,0-6 4 15,1-1-7-15,-1-2 8 0,0-3-9 0,0-2 8 16,0-11-5-16,0 17 14 0,0-17 32 0,-1 10 3 16,1-10-15-16,0 0-2 0,0 0-13 15,-4-12 3-15,3-2-13 0,0-6-3 0,-1-5 3 0,2-6-3 16,0-8 9-16,2-4-8 15,1 0-2-15,3-2 7 0,3 0 3 0,1 3 7 16,3 4 0-16,0 1-7 0,0 8-3 0,2 1-2 16,0 6-6-16,-1 7-2 0,3 5 1 0,-3 3-4 15,1 6 0-15,2 2 0 0,4 7 0 0,1 2 1 16,4 6 3-16,-2 3 1 0,-1 1 9 0,0 4 9 16,0-1 16-16,-4 4 5 0,0-1 1 0,-2 0 0 15,-2 2 2-15,-2-2 0 0,-1 2 0 0,-3-6-10 16,-3 2-3-16,1-1-3 0,-3 0-6 0,-1-2-5 15,-2-4-12-15,1 3-16 0,-2-3-22 0,-2-1-26 16,1 1-34-16,-3-1-48 0,-1-3-80 16,3 4-66-16,-5-3-45 0,2 1-80 15,-3-3-82-15,0 1-246 0,1-1-258 0</inkml:trace>
  <inkml:trace contextRef="#ctx0" brushRef="#br0" timeOffset="-190506.78">13787 14005 329 0,'9'6'884'0,"-9"-6"-235"0,10 9-144 0,-10-9-122 16,9 6-96-16,-9-6-58 0,0 0-47 0,10 6-62 16,-10-6-63-16,0 0-79 0,0 0-117 15,0 0-62-15,0 0-117 0,0 0-547 0,0 0-469 16</inkml:trace>
  <inkml:trace contextRef="#ctx0" brushRef="#br0" timeOffset="-187004.43">10815 15846 520 0,'1'-16'522'0,"-1"-2"-81"0,0 2-58 0,-1 2-39 15,1 1-23-15,-2-1-48 0,1 3-17 0,0 0-17 16,1 11-30-16,-2-17-33 0,2 17-19 0,-1-12-32 16,1 12-29-16,0 0-21 0,-1-10-7 0,1 10-9 15,1 10-5-15,0 3-8 0,1 11-24 0,2 4 24 16,-3 9-9-16,1 4-10 0,0 3-7 15,-1 2-4-15,2 0-4 0,-1 2-7 0,-4-2 3 16,4-1-5-16,0-2-2 0,-2-2-7 0,2-1-29 16,0-4-35-16,0-7-29 0,-2-2-43 0,0-2-61 15,2-2-70-15,-1-5-17 0,-1-5-11 0,2-1-4 16,-2-12-121-16,5 9-287 0,-5-9-239 16</inkml:trace>
  <inkml:trace contextRef="#ctx0" brushRef="#br0" timeOffset="-186688.43">11143 15757 62 0,'12'-21'723'0,"-2"5"-177"0,-4 4-100 16,-1 2-79-16,1 3-55 0,-6 7-69 0,6-12-57 15,-6 12-31-15,0 0-23 0,0 0-14 0,0 0-20 16,-6 7-12-16,-2 4-12 0,-5 4-14 0,-2 3-11 16,-4 4-15-16,1 3 2 0,-5 0-7 0,1 3-5 15,0-1-8-15,-1-1-2 0,1-1-3 0,6-1-2 16,-3-4 0-16,6-3-5 0,1-4-1 0,5-3-1 15,-2-1 2-15,4-2-2 0,5-7 1 0,-11 13-2 16,11-13 1-16,-5 12 5 0,5-12-5 16,0 13 1-16,0-13-1 0,8 17 4 15,-2-5-4-15,3-1 32 0,3 3-37 0,2-1 30 16,-1 1-32-16,1 1 31 0,4 0-38 0,-3 0 37 16,5 3-40-16,-1 0 37 0,2 0-37 0,-1 0 35 15,1-2-39-15,-4-1 20 0,0-2-71 0,-1 1-47 16,0 0-121-16,0-1-25 0,-1-2-122 0,1-1 41 15,-4-5-417-15,-1 0-283 0</inkml:trace>
  <inkml:trace contextRef="#ctx0" brushRef="#br0" timeOffset="-186304.44">11412 15541 226 0,'-7'-31'422'0,"2"4"-69"0,-1 4-102 0,1 0-21 15,-2 3-70-15,0 0 0 0,2 6-9 0,2 2-8 16,0 1-7-16,0 2-7 0,3 9-23 0,-4-15-21 16,4 15-20-16,-2-10-22 0,2 10-7 0,0 0-5 15,0 0-9-15,11-5-4 0,-11 5-4 0,17 10-2 16,-7 0-1-16,2 4 7 0,2 3 3 16,-2 2-6-16,2 3 11 0,-2 5 26 0,-2 0 17 15,-1 1 13-15,-6-2 17 0,0 1 7 16,-4 2 1-16,-2 4 7 0,-2-1 9 0,-4 1-8 15,-1-2-14-15,0-1 13 0,-2-1-3 0,1-2-1 16,2-6-19-16,-1-1-8 0,1-1-16 0,3-4-12 16,0-2-12-16,0-3-9 0,3 0-6 0,-1-3-8 15,4-7 6-15,-2 14 21 0,2-14 1 0,4 11 6 16,-4-11-14-16,13 8-7 0,-13-8-5 0,22 2-8 16,-22-2-3-16,37-1-27 0,-13-3 22 0,2 0-51 15,6-2-3-15,0-1-55 16,2-1-29-16,-2 0-69 0,0 0-57 0,2 0-58 15,-2 2-41-15,-6 1-53 0,-1-1-93 0,-1 1-281 16,1 0-308-16</inkml:trace>
  <inkml:trace contextRef="#ctx0" brushRef="#br0" timeOffset="-185087.34">12257 15932 285 0,'0'0'341'15,"-14"3"-9"-15,14-3-134 0,0 0 39 0,-22 2-50 16,22-2-23-16,0 0-14 0,-21 0 13 0,21 0 28 16,0 0 22-16,0 0 2 0,-18 1-25 0,18-1-15 15,0 0-24-15,0 0-19 0,0 0-17 0,0 0-21 16,-20 0-11-16,20 0-12 0,0 0-18 16,0 0-9-16,0 0-9 0,15-7 1 0,-3 3-12 15,5 0-6-15,6-2-3 0,3 0-4 0,3-1 2 16,3-1-7-16,0 0 1 0,1 1-2 0,0-2 10 15,-1 2-14-15,2-1 1 0,-2 1-2 0,0 1 2 16,-7-1-14-16,-1 1-17 0,-1 1-25 16,-3 0-28-16,-2 1-30 0,-18 4-36 0,23-5-18 15,-23 5-8-15,18-4 2 0,-18 4-4 0,10-4-6 16,-10 4-7-16,0 0-112 0,0 0 124 16,0 0-84-16,-8-9 114 0,8 9-67 0,-17-3 64 15,17 3-36-15,-24-6 59 0,13 2-143 0</inkml:trace>
  <inkml:trace contextRef="#ctx0" brushRef="#br0" timeOffset="-184887.34">12599 15765 574 0,'-13'-7'-17'0,"0"0"154"15,2-2-97-15,-3 0 154 0,3 1-110 0,0-1 112 16,1-1-82-16,-1 1 75 0,2 0-68 0,0 1 41 16,0 0 10-16,2 1-25 0,7 7 22 0,-12-11 51 15,12 11-46-15,-11-12 9 0,11 12-53 0,-8-6 3 16,8 6-58-16,0 0 14 0,-8-9-53 0,8 9 29 16,0 0-46-16,0 0 28 0,-12 10-39 15,12-10 5-15,-7 19-4 0,5-4 0 16,-1 1 1-16,0 3 1 0,2 4 3 0,1 0 0 15,-1 2-5-15,2 2 3 0,0-1-6 0,-1 0-2 16,3 0 27-16,0 0-34 0,-1 1 35 0,1-1-42 16,1-1 33-16,-2 0-51 0,2-3-27 0,0 1-127 15,0-2-74-15,-2 0 6 0,1-4-169 0,1-2-309 16,-2-5-253-16</inkml:trace>
  <inkml:trace contextRef="#ctx0" brushRef="#br0" timeOffset="-184003.34">13154 15430 454 0,'0'-13'404'16,"0"1"-131"-16,0-2 4 0,0 4-43 16,0 10-27-16,0-20 6 0,0 20 20 0,-2-16 3 0,2 16-40 15,0-13-30-15,0 13-29 0,0-10-1 16,0 10-36-16,0 0-14 0,0 0-32 0,0 0 37 16,-1 10-28-16,1 4 28 0,-1 10-44 0,0 2 28 15,-1 4-38-15,1 7 43 0,-2 1-45 0,1 1 33 16,1 0-42-16,-1-1-7 0,0 1 0 0,-1-1-6 15,2-1-2-15,0 1 3 0,1-9-8 16,0 3 30-16,1-4-42 0,0 1 14 0,-1-3-63 16,3-1-10-16,-2-2-117 0,0-4-39 0,1-3-40 15,-1-4-62-15,3 0 72 0,-4-12-120 0,5 12-2 16,-5-12 37-16,0 0-163 0,18-5 43 16</inkml:trace>
  <inkml:trace contextRef="#ctx0" brushRef="#br0" timeOffset="-183736.34">13335 15570 167 0,'7'-29'407'0,"1"5"-35"0,-2 3-110 16,-2 5 2-16,1 2-57 0,-4 2-32 0,3 0-25 16,-4 12-26-16,4-15-14 0,-4 15-29 0,4-12-8 15,-4 12-7-15,0 0-3 0,0 0-1 0,0 0-5 16,0 0-3-16,-6 14 33 0,3-1-41 0,-3 3 25 16,-1 3-42-16,-2 2 44 0,0 2-28 0,1 0 35 15,-4 4-40-15,1-1 0 0,1 2 4 0,-1-2 8 16,2-4-4-16,1 0 1 0,-1 0-5 15,1-2-5-15,2 1-3 0,1 0-3 0,1-3-5 0,0-2-3 16,3 1-4-16,1-3 1 16,0-1 25-16,1 0-39 0,1-1 30 0,4 2-38 15,-1-2 36-15,4 0-41 0,3 0 29 0,3-2-36 16,2 0-5-16,2-2-92 0,2-1-95 0,3-2-50 16,2 0-168-16,1-3-399 0,3-2-388 0</inkml:trace>
  <inkml:trace contextRef="#ctx0" brushRef="#br0" timeOffset="-183103.34">14084 15211 448 0,'-12'-14'466'0,"0"1"-119"0,0 4-78 0,3-3-68 0,-3 4-48 15,1-1-19-15,2 0 9 0,0 2-9 0,0 0 39 16,1 1 5-16,8 6-32 0,-11-9-2 0,11 9-28 15,-10-7-8-15,10 7-25 0,0 0-16 0,-11-9-14 16,11 9-12-16,0 0-8 0,0 0-9 16,0 0-2-16,0 0-6 0,0 0-5 0,9 14 2 15,3-7-4-15,2 3 0 0,4 0 0 0,1 3-2 16,8 0 6-16,0 3 0 0,3-3 30 0,0 3-29 16,0-1-1-16,0-1 30 0,-2 4-33 0,-1-2 30 15,-4 0-34-15,0 1 28 0,-5-2-31 0,-4 1 32 16,0-1-36-16,-4 2 31 0,-2 1-37 15,-4-2 34-15,1 2-33 0,-8-1 42 0,1 5-19 0,-6 0 49 16,-2 4-32-16,-6 1 33 0,0-2-44 16,-3 0 30-16,-3-2-44 0,3 2 0 0,-3-1-2 15,2 1-8-15,-1-1-14 0,1-1-26 0,-1 1-29 16,4-1-47-16,1-1-73 0,6-3-56 16,-1 0-23-16,2-2-144 0,3-2 21 0,3-2-329 15,3-13-246-15</inkml:trace>
  <inkml:trace contextRef="#ctx0" brushRef="#br0" timeOffset="-177266.97">12531 15750 245 0,'-5'-10'496'0,"-3"1"-201"0,2 0-16 0,-1 2-102 15,0-1-14-15,-5 3-65 0,1 0 15 0,11 5-54 16,-26-2 25-16,9 5-39 0,-4 4 25 0,-5 7-9 16,-1 4-1-16,0 3-8 0,2 7-12 15,-6 7 1-15,4 2-3 0,5-4-14 0,6 1 1 16,4-1-10-16,5 1 25 0,3-6-30 0,5-1-3 16,4-1 3-16,5 3 8 0,6-2 11 15,2-5-12-15,6-3 42 0,4-4-15 0,3-4-29 16,5-3 26-16,0-6-42 0,3-4 44 0,1-4-40 15,-1-4 44-15,3-3-41 0,5-6 46 0,-1-4-14 16,-5-2 40-16,-4-2-30 0,-1-3 33 0,-11 1-39 16,-1-1 1-16,-3-2 6 0,-5-2-12 0,0 0 18 15,-7 0-51-15,-2 1 25 0,-3 6-56 16,-2 2 31-16,-2 4-38 0,-6 2 32 0,-1 2-39 16,-4 7 37-16,-4 4-29 0,-4 3 42 0,-5 7-33 15,-8 6 13-15,-5 4 5 0,2 5 12 0,1 2 6 16,-4 6 2-16,8-3 0 0,4 0 0 0,5 1 24 15,3-3-36-15,4 2 30 0,6-4-38 16,5-4 31-16,2-1-32 0,4 0 41 0,4-1-36 16,7-1 36-16,4-5-33 0,4-1 35 0,5-5-41 15,3-4 31-15,9-4-32 0,2-2 32 0,0-3-37 16,0-4 35-16,7-6-34 0,-3-1 7 16,-2-3 3-16,-2-4-2 0,-5-1 33 0,-2-1-38 15,-9 1 34-15,-1 0-37 0,-4-1 27 0,-4-1-11 16,-2 4-4-16,-2 2-4 0,-7 5-9 0,-1 5-2 15,-4 4-6-15,-4 0-1 0,-3 6-1 0,7 6 5 16,-26-1 8-16,1 7-1 0,-5 8-26 0,-2 3 42 16,0 5-25-16,-5 6 37 0,1 3-31 0,8-4 2 15,5 0 5-15,1 2-3 0,6-1 3 16,3-1 1-16,4 2 36 0,5-7-33 0,4-1 37 16,1 0-32-16,7 0 29 0,2-4-30 15,4 0 27-15,6-5-2 0,5 0-5 0,2-5-4 16,1-5-34-16,4-2 35 0,6-2-32 0,-1-5 36 15,0-3-40-15,2-3 36 0,-2-3-32 0,-2-2 2 16,-5-3 7-16,-2-3 1 0,-2-1 1 0,-5-2-3 16,-5-2 32-16,-1 0-34 0,-5 0 37 0,-4 7-24 15,-2 0 27-15,-4 3-43 0,-4 2 24 0,-3 4-36 16,-3 1 25-16,-4 5-4 0,-3 3-2 0,-3 4-30 16,-7 5 34-16,-6 3-25 0,1 4 32 15,-2 3-29-15,4 4 28 0,2 0-23 16,2 1-1-16,7-2 5 0,1 5 2 0,7-3 1 15,4 1 31-15,1 0-31 0,6-3 32 0,4 3-31 16,5-2 32-16,2-2-33 0,7-2 34 0,5-1-28 16,4-3 24-16,-1-3-31 0,3-4 33 0,1-3-33 15,0-2 36-15,7-4-33 0,0-4 18 0,-3-1 23 16,0-3 12-16,-5-2 3 0,0-2 7 0,-3-3 5 16,-4-1-11-16,-1-4-7 0,-6-3 27 0,-1-1-60 15,-5 0 16-15,-5 2-61 0,1 2 25 16,-5 0-44-16,-3 3 28 0,-2 0-35 0,-2 5 30 15,-4 2-33-15,-4 4 41 0,-2 3-38 16,-1 5 38-16,-1 1-34 0,1 4-10 0,-4 1-123 16,1 5-37-16,3 0 14 0,-2 5-115 0,5-1 39 15,2 2-120-15,6 0-172 0,3 0-112 0</inkml:trace>
  <inkml:trace contextRef="#ctx0" brushRef="#br0" timeOffset="-176615.97">15362 15221 138 0,'0'-13'612'0,"-2"0"-191"0,2-2-98 0,-3 0-69 15,1 1-44-15,0 0-6 0,-1 2 7 0,0-1-4 16,1 3-29-16,-2-1-34 0,4 11-21 0,-5-15-24 15,5 15-16-15,-4-13-26 0,4 13-5 0,0 0-14 16,0 0 5-16,-19 8-10 0,12 4 3 0,-3 6-4 16,-3 7-5-16,2 3-7 0,-3 1 0 0,2 5 22 15,2 1-38-15,-3 1 30 0,3-2-36 0,1 0 30 16,-1-3-35-16,5-1 35 0,1-6-34 0,0-2 31 16,1-4-35-16,1-3 33 0,0-3-32 15,1 1 37-15,1-13-31 0,-1 17 59 0,1-17 6 16,-1 13 72-16,1-13-51 0,0 0 19 0,0 0-45 15,0 0-7-15,10-20-6 0,-2 0 24 16,2-9-50-16,1-6 16 0,3-4-63 0,6-11-20 16,0-2-5-16,2-2-13 0,3 2-5 0,2 0-1 15,0 5 2-15,0 4 6 0,-4 12 12 0,-1 2 9 16,-1 7 8-16,-2 1 4 0,-4 7 9 0,1 4 0 16,-4 4 8-16,-12 6 14 0,25-2 10 0,-12 9 16 15,2 3 7-15,0 4 9 0,0 3 16 0,-1 7-2 16,0 2 1-16,-1 3 3 0,0 2 2 0,-2 0 8 15,1 2-29-15,-3-1 28 0,1 2-51 16,-1 0 30-16,-4-2-43 0,1-1 32 0,-1-3-41 16,-2-2 29-16,-2 0-46 0,-1-1 1 0,-2-1-63 15,-3-1 14-15,-4-1-68 0,0 0-46 16,0-3-97-16,-5 0-59 0,-1 5 40 0,2-8-124 16,0 0 20-16,-1-1-226 0,3-1-162 0</inkml:trace>
  <inkml:trace contextRef="#ctx0" brushRef="#br0" timeOffset="-176483.97">15617 15781 128 0,'0'0'781'16,"4"13"-223"-16,-4-13-144 0,0 0-71 0,2 11-68 15,-2-11-68-15,0 0-54 0,0 0-40 0,-5 8-51 16,5-8-55-16,0 0-67 0,-15 4-55 0,15-4-43 16,-17 2-109-16,17-2-143 0,-21-2-173 15,21 2-119-15</inkml:trace>
  <inkml:trace contextRef="#ctx0" brushRef="#br0" timeOffset="-172948.87">11229 17152 349 0,'-5'-10'438'0,"0"1"-121"15,1-1-53-15,1 0-63 0,1 2-38 16,-1-1-15-16,3 9 3 0,-3-16 23 0,3 16-15 15,-2-14 22-15,2 14-32 0,-1-11-30 0,1 11-24 16,0 0-3-16,0 0 48 0,0 0 10 0,9 6-7 16,-3 9-2-16,1 6-19 0,1 9-21 15,-1 5-48-15,-1 4 24 0,-1 2-42 0,-1 3-3 0,1 2 25 16,-2 2-50-16,1-2 35 0,-2 0-11 0,2-2-14 16,1-2-31-16,0-2-28 0,4-3-41 15,-2-5-59-15,2-2-99 0,2-5-85 0,1-5-53 16,-1-6-31-16,1-5-24 0,-12-9-166 0,20 1-131 15</inkml:trace>
  <inkml:trace contextRef="#ctx0" brushRef="#br0" timeOffset="-172664.87">11678 17040 697 0,'5'-10'686'0,"0"2"-143"0,-5 8-154 15,0 0-53-15,0 0-123 0,0 0-15 0,0 0-69 16,-24 13 7-16,6 1-23 0,-5 8-22 0,-3 2-21 15,-2 2-14-15,-8 7-42 0,1-1 33 16,1 1-40-16,2-1 26 0,5-6-36 0,3-1 1 16,1-1 2-16,3-1-2 0,2-1 33 0,4-6-40 15,3 1 39-15,4-4-41 0,2 1 38 0,3-3-31 16,2 1 39-16,7 1-30 0,2 0 43 0,3-1-30 16,8 2 45-16,5 0-28 0,3-2 45 0,3 1-45 15,3-3 35-15,2 0-42 0,0-1 26 0,3 0-48 16,0 0 39-16,0 0-50 0,0 0 17 15,0 0-74-15,1-1-30 0,-2 1-71 0,-1 0-111 16,-1 0-44-16,-4 0-144 0,-3 2-7 0,-4 2-276 16,-4-4-268-16</inkml:trace>
  <inkml:trace contextRef="#ctx0" brushRef="#br0" timeOffset="-170864.69">12182 17104 454 0,'0'0'383'0,"-14"-13"-68"16,14 13-32-16,-15-12-46 0,7 5-24 0,8 7-29 16,-15-11 59-16,15 11 15 0,-13-10-22 15,13 10-2-15,-13-9-7 0,13 9-8 0,-9-7-49 16,9 7 19-16,-9-5-60 0,9 5 10 0,0 0-58 16,-8-7 11-16,8 7-46 0,0 0 25 0,0 0-42 15,-8-6 20-15,8 6-39 0,0 0 30 0,0 0-38 16,0 0 36-16,15-5-34 0,-15 5 37 15,24 0-33-15,-4 1 34 0,4 1-33 0,2-1 26 16,2 3-29-16,6 0 23 0,3 2-29 0,-3 1 32 16,1 1-27-16,0 2 19 0,-1 0-32 0,0-1 29 15,-2 3-30-15,-1 0 25 0,-2 0-24 0,-2 0 26 16,-6-1-31-16,-3 1 31 0,-1-1-30 16,-2 1 41-16,-1-1-4 0,-5-2 34 0,0 2 7 15,-4 2 4-15,-2-1 13 0,-3 1 9 0,-2 2 1 16,-4 4-3-16,-3 1-9 0,-4 4-9 0,-2-1-7 15,-4 1-13-15,-2 0-10 0,-2 0-10 0,-1-1-4 16,2 0-10-16,-3 1-27 0,1-3 6 0,3 0-58 16,4-1-42-16,2-4-52 0,2 0-84 0,4-2 16 15,5-1-28-15,-2-2-68 0,6-11-98 0,1 17-40 16,-1-17-36-16,11 9-6 0,-11-9-276 0,22 3-301 16</inkml:trace>
  <inkml:trace contextRef="#ctx0" brushRef="#br0" timeOffset="-170296.69">13087 16824 729 0,'1'-12'563'0,"-1"-1"-108"16,0 2-77-16,0 2-52 0,0 9-46 0,0-18-43 15,0 18-32-15,0-14-31 0,0 14-34 0,0-11-30 16,0 11-22-16,0 0-17 0,0 0-15 0,0 0 37 15,0 0-42-15,7 15 28 0,-4 3-48 0,2 7 30 16,0 7-38-16,-3 3 28 0,1 1-11 0,1 4-4 16,-3 2-44-16,1-1 39 0,0 1-39 15,-1 2 36-15,-1 1-41 0,0-2 38 0,0-2-35 16,-1-2 36-16,-1-1-41 0,0-3 41 0,1-6-39 16,-1-1 36-16,0-3-42 0,2-3 44 0,-3-4-45 15,2-2 41-15,0-3-38 0,1-1 38 16,0-12-41-16,-3 17 47 0,3-17-37 0,-2 15 53 15,2-15-44-15,0 0 39 0,-8 6-40 0,8-6 27 16,-10-6-41-16,3 0 37 0,-3-3-41 0,0-1 41 16,1-1-40-16,-5 0 5 0,3-1 37 0,0 3-38 15,0 1 35-15,-2 0-40 0,1 5 36 0,12 3-32 16,-24-3-4-16,24 3 7 0,-32 9 0 0,11 1 38 16,-2 4-40-16,1 3 38 0,0 3-41 0,0 3 38 15,2 1-40-15,3-1 39 0,2 4-52 0,2-4 13 16,1-3-28-16,5-1-46 0,3-4-67 15,0-3-72-15,4 0-73 0,0-12-45 0,6 16-73 16,-6-16-28-16,17 1-232 0,-2-6-213 0</inkml:trace>
  <inkml:trace contextRef="#ctx0" brushRef="#br0" timeOffset="-169980.69">13213 16763 679 0,'-11'-8'470'0,"0"0"-96"0,2-1-92 15,0 3-37-15,1 0 3 0,8 6 11 0,-11-10-35 16,11 10-1-16,-11-9-21 0,11 9-42 0,-5-9-33 16,5 9-26-16,5-12-17 0,2 5-18 0,8-3-12 15,6-2-11-15,6 0 30 0,6-3-47 0,4 2 26 16,4 1-42-16,4 1 34 0,10-6-36 15,1 3 25-15,0 0-41 0,0 0 35 0,2 0-41 16,-3 0 35-16,-10 4-39 0,1 0 38 0,-5 0-45 16,-3 2 23-16,-5 0-66 0,-8 3-8 15,-2 0-77-15,-7 2-39 0,-16 3-33 0,22-2-10 0,-22 2 48 16,0 0-81-16,11 9-45 0,-11-9 67 16,-13 17-72-16,-2-3 19 0,-6 4-148 0,-5-1 132 15</inkml:trace>
  <inkml:trace contextRef="#ctx0" brushRef="#br0" timeOffset="-169530.69">13512 16785 559 0,'0'0'443'0,"0"0"-69"0,-13 5-59 0,13-5-15 16,0 0 9-16,0 0-67 0,0 0-21 0,0 0-68 16,0 0 3-16,0 0-62 0,0 0 43 0,0 0-29 15,-5 11 30-15,8-1-44 0,-2 3 20 0,0 7-47 16,2 3 27-16,-2 2-50 0,-1 3 25 15,4 0-51-15,-4 3 34 0,0-3-44 0,-3 2 33 16,3-2-42-16,-1-2 36 0,1-1-42 0,0-4 38 16,0-2-43-16,0-4 39 0,0 0-44 0,0-3 43 15,0-12-42-15,0 19 43 0,0-19-36 0,0 15 69 16,0-15 0-16,0 12 43 0,0-12-53 0,0 0 23 16,0 0-49-16,0 0 22 0,5-11-46 0,-1 0 28 15,0-4-35-15,2-7 22 0,4-7-35 0,3-3 20 16,3 0-26-16,0 0 30 0,1 1-32 0,3 1 36 15,1 4-34-15,-3 1 44 0,2 6-43 0,-2 3 34 16,-4 4-35-16,2 1 41 0,-3 4-41 0,-13 7 43 16,25-6-44-16,-25 6 50 0,22 4-29 15,-7 2 46-15,-2 4-30 0,3 3 34 0,-4 0-28 16,0 4 33-16,-1 1-30 0,-2 1 26 16,1 1-31-16,-5 0 26 0,1 0-31 0,-2 1 25 15,-2 1-33-15,0-4 27 0,-2 0-36 0,-2 1 20 16,0-2-48-16,-3 3 12 0,-1-1-65 0,2 0 5 15,-6-3-69-15,3-2-20 0,0-3-110 0,-1 0-52 16,-2-1 5-16,-2-2-134 0,2-3-12 0,10-5-260 16,-19 3-258-16</inkml:trace>
  <inkml:trace contextRef="#ctx0" brushRef="#br0" timeOffset="-168912.69">13794 16292 247 0,'-17'-13'328'0,"-3"1"-84"15,0 1-60-15,-2 3-17 0,-1 1-7 16,-4 2-8-16,-1 1 17 0,-1 2-26 15,-2 3 4-15,-6 1 6 0,-1 2-27 0,-2 4 37 16,2 2-57-16,-3 2 35 0,-9 7-24 0,0 2 4 16,2 4-14-16,-1 5-50 0,0 3 30 0,-1 5-34 15,2 3 19-15,3 6 6 0,2 5-3 0,1 5 42 16,4 4-39-16,1 3 34 0,5 2-44 0,2 0 25 16,5 1-47-16,3-1 28 0,6-1-47 0,2-2-1 15,6-1 18-15,3-2-11 0,5-11 31 0,4-1-42 16,1 0 33-16,9 7-42 0,0-5 36 0,6-1-3 15,3-6-5-15,4 0 3 0,4-4 4 0,2-6 4 16,5 0-36-16,0-6 38 0,4-2-41 0,-5-7 25 16,4-6-33-16,-2-2 31 0,6-2-37 15,3-6 31-15,0-2-37 0,1-4 31 0,10-3-36 16,-1-6 34-16,0-3-36 0,-1-1 34 0,0-6-38 16,-2-1 36-16,1-3-36 0,-2 0 34 0,-1-5-35 15,-1 1 36-15,-2-2-34 0,-3-2 2 0,1-3 8 16,-4-2 0-16,1-3 34 0,-4-2-37 0,-1-2 32 15,-1-5-36-15,-1 0 33 0,-1-5-35 0,-1-1 32 16,0-3-32-16,-2 0 34 0,0-2-18 0,-4 3 6 16,-1 0 17-16,-1 3 11 0,-5 0 3 15,-1 4 11-15,-3 3 12 0,-8 10 1 0,-2 2 9 0,-1 2 10 16,-6 2-16-16,-3 5-4 0,-5-2-13 16,-3 1 3-16,-5 1-21 0,-5 3-2 0,-6 2-10 15,-5 2 0-15,-6 2-4 0,-12 0-7 0,-7 3-10 16,-6 5-8-16,-4 1-28 0,-5 5-21 0,-3 0-69 15,-2 5-6-15,-3 2-72 0,3 5-2 16,-3 1-90-16,4 3-51 0,0 4-2 0,2 2-99 16,1 3-28-16,-3 0-343 0,7 2-389 0</inkml:trace>
  <inkml:trace contextRef="#ctx0" brushRef="#br0" timeOffset="-167662.69">18896 13443 46 0,'-1'-10'634'0,"1"10"-222"0,-9-18-97 15,4 8-76-15,-2 0-56 0,0 2-31 0,-2 1-24 16,1-1-23-16,1 3-16 0,7 5-14 16,-21-8-16-16,21 8-4 0,-18 0-14 0,5 6 3 15,2 1 26-15,-6 5-45 0,2 11 44 0,-3 3-25 16,4 9 9-16,-5 12-1 0,5 4 6 0,-2 4-12 15,5 4 1-15,-2 2 5 0,5 3 6 0,5-2-10 16,0 2-6-16,3-12-5 0,4 12-3 0,1-4-6 16,4-1-8-16,5-3 3 0,1-3-13 15,3-6 4-15,4-2-7 0,3-4 3 0,2-4-8 16,-1-10 10-16,3-4 2 0,2-3 13 0,4-6-1 16,-1-6-1-16,6-5 5 0,-3-6-6 0,4-4 11 15,1-7-4-15,5-7 15 0,2-4-5 0,-3-6 10 16,0-3 13-16,-5-5 11 0,0-5 6 15,-2-3-3-15,-4-5 30 0,-3-1-24 0,-3-5 40 16,-3-3-7-16,-5 1 0 0,-5 1 8 0,-3 2 3 16,-4 2 20-16,-7 10-1 0,-3 2-25 0,-5 2-4 15,-3 1-30-15,-3 5-1 0,-6 0-30 16,-5 4-1-16,-6-4-34 0,-7 3 2 0,5 10-16 16,-10-3-18-16,4 6-12 0,-2 4-15 0,-2 3-3 15,0 2-13-15,0 1-5 0,1 4-20 0,2 3-40 16,6 0-12-16,-3 5-28 0,2 2-20 0,4 4-16 15,1 2-41-15,2 3-30 0,4 2-53 0,8-2 14 16,2 3-23-16,4 2-28 0,4-3-27 0,3-2-363 16,6 1-268-16</inkml:trace>
  <inkml:trace contextRef="#ctx0" brushRef="#br0" timeOffset="-167045.7">19939 13275 39 0,'10'-27'592'0,"-4"4"-154"0,1-2-122 0,-2 0-43 15,-3 1-25-15,2 6 7 0,-4 1 23 0,0 2-43 16,0 4-28-16,-2-2-35 16,2 13-25-16,-4-16-32 0,4 16-15 0,0 0-27 15,0 0-6-15,-22 9-17 0,11 8-2 0,-2 10-16 16,-3 6 2-16,2 6-15 0,-2 14-2 0,-1 3 2 15,2 6-4-15,2 3 5 0,-1 2-12 0,2 1 7 16,5 0-12-16,0-2 8 0,5-3-10 0,2-12 10 16,2-1-9-16,2-4 9 0,4-2 6 0,1-3-18 15,5-2 4-15,0-6-1 0,2-1 4 0,4-5-6 16,0-3 0-16,3-4-3 0,4-5 6 0,-1-4-43 16,-1-6-36-16,2-5-56 0,5-2-45 15,4-6-4-15,1-3-7 0,-1-4-39 0,-2-5 4 16,6-7-13-16,-4-2 5 0,-4-6 7 15,-4-3 19-15,-1-3 49 0,-7-4 23 0,-3-4 23 16,-2-1 34-16,-7 8 50 0,-2-4 50 0,-3 3 56 16,-2 2 50-16,-1 3 19 0,-2 3 6 0,-1 8-12 15,-2 2 11-15,1 1-21 0,0 4 11 0,-1 4-3 16,1 2-4-16,-1 2-10 0,4 2-5 0,-3 1-15 16,4 9-22-16,-4-14-12 0,4 14-21 15,0 0-9-15,0 0-3 0,0 0-6 0,0 0 15 16,-6 10-19-16,4 4-6 0,2 3 0 0,0 7 3 15,0 2-1-15,0 3 26 0,2 7-10 0,-2 2 4 16,1-1-15-16,-1 2 5 0,0-1-14 0,0-1 3 16,0-1-9-16,0-6 1 0,0-1-11 15,1-3 8-15,-1 0-10 0,0-3 7 0,0-3-10 16,0-4-1-16,0-1 4 0,0-4 4 0,0 1-7 16,0-12-3-16,0 17 0 0,0-17-3 0,2 14-7 15,-2-14-13-15,0 11-15 0,0-11-33 0,0 0-47 16,1 11-48-16,-1-11 9 0,0 0-1 15,0 0-39-15,0 0 2 0,0 0-59 0,0 0-48 16,0 0-22-16,0 0-197 0,0 0-6 0</inkml:trace>
  <inkml:trace contextRef="#ctx0" brushRef="#br0" timeOffset="-166312.7">20390 13400 361 0,'-1'-27'453'0,"1"4"-84"0,0 3-74 0,0 2-66 15,-3 1-61-15,2 2-15 0,1 1 12 16,-1 3-6-16,-1 1 14 0,2 10-22 15,-1-19-27-15,1 19-22 0,0-12-21 0,0 12-12 16,0 0-21-16,0 0 7 0,0 0 9 0,0 0 4 16,4 12-5-16,-4 1-3 0,3 5-11 0,-1 6 0 15,1 2-7-15,-2 9 13 0,2 2-19 0,-2 4-2 16,1 1 0-16,2 2 10 0,-4 1-13 0,1 2 2 16,-1 0-12-16,2-2 4 0,-2-1-10 0,1 1 5 15,-1-4-12-15,0-3 9 0,1 1-13 0,-1-4-2 16,1-5 0-16,-1-2 3 0,2-1 3 15,-2-3-6-15,0-4-1 0,1-1-1 0,-1-6 0 16,0 1 1-16,1-1 1 0,-1-13 1 0,0 19 2 16,0-19 0-16,0 15 4 0,0-15 31 15,2 10 7-15,-2-10-8 0,0 0-6 0,0 0 0 16,0 0-17-16,0 0-2 0,0 0 0 0,0 0-5 16,0 0-1-16,0 0-3 0,0 0 1 0,6-8 1 15,-6 8-5-15,0 0-2 0,0 0 8 0,0 0-8 16,4-8-1-16,-4 8-4 0,0 0 4 0,0 0-2 15,0 0 2-15,0 0-5 0,0 0-1 16,0 0 7-16,0 0-2 0,0 0 1 0,0 0 0 16,0 0 2-16,0 0 2 0,1 11-5 15,-1-11 2-15,0 0 0 0,-1 13 2 0,1-13-5 0,0 0 4 16,-1 11-1-16,1-11 2 0,0 0 4 16,0 0-3-16,-2 9 20 0,2-9 30 0,0 0 32 15,0 0 0-15,0 0-11 0,0 0-14 0,0 0-16 16,0 0 0-16,-10-9-13 0,5 2-9 0,-1-4-5 15,-1-3-1-15,-2-4-7 0,-1 0-2 0,-3-2-2 16,3 0 3-16,-4-4 18 0,1 6-29 0,3 1 21 16,-4 2-28-16,2 3 19 0,1 3-30 15,2 2 21-15,9 7-27 0,-19-2 29 0,6 7-32 16,-1 3 14-16,-3 6-43 0,3 3 2 0,-2 4-32 16,4-2-12-16,2 2-7 0,1 0-18 0,4-1-35 15,2-3-34-15,3 0-32 0,3-2 7 0,2-1 8 16,3-3-24-16,3-2-47 0,2-4-61 15,-13-5 8-15,31-1-244 0,-11-5-109 0</inkml:trace>
  <inkml:trace contextRef="#ctx0" brushRef="#br0" timeOffset="-166060.7">20596 13421 460 0,'-7'-12'467'0,"0"4"-120"0,2-1-59 0,0 0-53 15,5 9-2-15,-8-11 21 0,8 11 27 0,-6-14-63 16,6 14-42-16,0-12-37 0,0 12-24 0,6-20-18 16,3 9-16-16,4-4-18 15,7-2-4-15,5 0-17 0,1-1 3 0,5 2-13 16,1 0 7-16,3 0-16 0,0 0 3 0,4 4-11 16,0-2 3-16,1 3-11 0,0 1 6 0,-2 2-11 15,3 1 0-15,-5 2 6 0,-8 3-15 0,-3 1-40 16,-4 1-64-16,-2 2-60 0,-1 2-9 0,-5 5-34 15,-4-1 6-15,-4 2-66 0,-1 1-73 0,-9 6-303 16,-4 5-180-16</inkml:trace>
  <inkml:trace contextRef="#ctx0" brushRef="#br0" timeOffset="-165628.7">20752 13630 490 0,'0'0'435'0,"-6"9"-61"0,6-9-80 16,0 0-21-16,0 0-15 0,-10 6-4 0,10-6-4 15,0 0-40-15,0 0-12 0,0 0-31 0,0 0-21 16,0 0-36-16,0 0-16 0,0 0-20 0,0 0 23 16,13 7-5-16,-13-7 20 0,12 18-34 0,-6-5 8 15,2 5-31-15,-3 3 9 0,-1 0-28 16,0 3 7-16,-2 0-24 0,-2 0 13 0,2 0-18 16,-4-1 14-16,0 1-32 0,1-3 24 15,-2-2-23-15,2-3 19 0,-2 0-20 0,1-3 18 0,0-3-15 16,2-10 15-16,-2 17-18 0,2-17 23 15,-3 11-22-15,3-11 19 0,0 0-24 0,0 0 14 16,0 0-24-16,7-9 20 0,-2-7-29 0,2-4 15 16,7-11-17-16,-1-1 14 0,5-4-13 0,1-8 21 15,6 3-14-15,-5 7 8 0,-1 4-4 0,3 4 5 16,-3 3 4-16,-1 3 2 0,-1 6-3 16,-4 3 2-16,-2 4-6 0,1 1 10 0,-12 6 11 15,19 0 6-15,-19 0 3 0,19 11 1 0,-7-2 4 16,-1 2-6-16,-2 3-4 0,1-1 16 0,0 3-24 15,-2 1 25-15,0 0-31 0,-1-3 19 0,0 1-22 16,-3-2-2-16,1 3-31 0,0-4-3 0,-2-1-35 16,-3-11-24-16,3 18-60 0,-3-18-61 15,4 14-16-15,-4-14-53 0,3 9-41 0,-3-9-24 16,0 0-66-16,0 0-193 0,0 0-145 0</inkml:trace>
  <inkml:trace contextRef="#ctx0" brushRef="#br0" timeOffset="-165328.7">21400 12789 757 0,'7'-31'562'0,"-2"7"-110"0,3 4-77 15,-3-2-54-15,-1 3-72 0,-2 3-42 0,3 1-16 16,-2 4-13-16,1 1-32 0,-4 10-30 16,5-14-14-16,-5 14 17 0,0 0-2 15,18 1-1-15,-5 9-11 0,2 8 0 0,4 8-3 16,-1 4-20-16,5 12-5 0,0 5-9 0,-1 4-8 15,-2 4-6-15,-1 4-7 0,-2 2 14 0,1 2-27 16,-5 0 2-16,-3 4-25 0,1-1 17 0,-4 1-9 16,-3 1-6-16,-2-1 0 0,-3 2-3 0,0-4 0 15,-6 0-3-15,0-3 6 0,-4-2-10 0,1-2 2 16,-3-1-3-16,-2-6-6 0,2-10-28 0,-1-4-11 16,0-3-35-16,-4-1-36 0,3-6-26 0,-3 0-43 15,0-5-83-15,-1-2-49 0,1-5-29 16,0-1-96-16,-2-5-443 0,-2 0-502 15</inkml:trace>
  <inkml:trace contextRef="#ctx0" brushRef="#br0" timeOffset="-164860.7">18991 15430 7 0,'-27'5'860'0,"7"-2"-272"16,3 0-164-16,17-3-84 0,-27 1-69 0,27-1-71 15,0 0-70-15,-19 0-46 0,19 0-26 0,15-11-2 16,12-3-26-16,13-2-5 16,17-6-5-16,12-5 1 0,11 0 1 0,30-7 4 15,7-2 8-15,11 1-9 0,8-2 6 0,7 2-5 16,3 0-1-16,5 2-3 0,2 0-7 0,2 2 1 15,1-1-5-15,-5 4 24 0,-3 1 14 0,-1 0 21 16,-2 1-3-16,-11 1-6 0,-3 1-9 0,-16 3-9 16,-28 6-5-16,-8 0-21 0,-10 1-4 0,-10 3-35 15,-17 2-31-15,-6-1-57 0,-13 3-66 0,-8 1 6 16,-6 1-36-16,-9 5 33 0,0 0-60 16,-18-13-73-16,-7 9-31 0,-15-1-245 0,-10 2-116 15</inkml:trace>
  <inkml:trace contextRef="#ctx0" brushRef="#br0" timeOffset="-164478.7">18466 13608 349 0,'-21'-42'529'0,"-2"-3"-169"0,-1 3-68 0,6 8-106 16,-3 1-3-16,6 4-59 0,-2 4 6 15,6 7-34-15,-1 1 2 0,4 3-34 0,1 3 1 16,7 11-38-16,-8-8 20 0,8 8-22 0,0 0 11 16,4 22 1-16,6 8 17 0,2 12 69 0,7 20-15 15,3 12 18-15,6 24-4 0,0 11 0 16,1 5-24-16,2 7 2 0,0 8-19 0,-3 3-4 15,5 2-19-15,-6 0-3 0,1-3-4 0,-1-3-19 16,1-6-2-16,-2-7-16 0,-2-7 6 0,-6-27-6 16,0-6-8-16,-3-6-12 0,2-8-30 0,-4-7-29 15,-2-14-64-15,-3-7-40 0,-2-9-6 0,1-4-36 16,-5-6 26-16,-2-14-64 0,6 9-21 16,-6-9-32-16,0-12-64 0,0-3-152 0,2-11 6 15</inkml:trace>
  <inkml:trace contextRef="#ctx0" brushRef="#br0" timeOffset="-163894.7">18391 13666 229 0,'-17'-37'531'15,"-7"-8"-150"-15,0 6-59 0,3 5-79 0,1 3-43 16,-2 1-35-16,2 2-33 0,2 2-13 0,0 3-36 16,4 5 17-16,2 0-24 0,3 2-6 0,3 1-23 15,2 0-3-15,3 0-14 0,3-3-2 0,5-1-10 16,7-5 2-16,9-2-6 15,9-7 8-15,10 0-6 0,4 1 5 0,9-1-7 16,8 1 9-16,6-2-10 0,27-4-3 0,10-2 4 16,5 1-3-16,8 1 2 0,7-1 2 0,5 2 29 15,10-2-34-15,6 0 6 0,6-1-5 0,3 2-5 16,4-2 7-16,5-2 0 0,4 1-4 0,-1-1 0 16,-3 0-7-16,-4 0 6 0,0 0 2 0,-2 1-15 15,-7 1 8-15,-9 5 3 0,-10 4 3 0,-11 4 13 16,-13 3 0-16,-29 9-1 0,-6 3 14 0,-10 3-9 15,-18 4-8-15,-4 3 6 0,-6 5 7 16,-1 3 13-16,-7 4-3 0,-1 6 15 0,-7 7-14 16,1 4 15-16,-5 7-9 0,-3 6 8 15,2 11-17-15,-6 7-6 0,-1 3-4 0,-3 4 7 16,3 5-15-16,-3 2-7 0,0 6 6 0,0 0-14 16,4 0 13-16,0 1-19 0,1 0 1 0,2-4-1 15,3 0 5-15,-1 0-3 0,0-3 0 0,3 0 7 16,-2-3-9-16,3-2 7 0,-1-3-10 0,-1-2 10 15,1-2-13-15,-2-2 14 0,1-2-13 0,-2-3 10 16,-3 0-11-16,-2-10 3 0,-2-2-1 16,-2 2 1-16,-2-3 3 0,-1 1 1 0,-4 1-3 15,-3-3 3-15,-1 0 8 0,-2-3-9 0,-2 2 9 16,-4-4-12-16,-4 0 13 0,-1-1-12 16,-4-1 15-16,-6 3-13 0,-3-1 11 0,-4-4-7 15,-3-3 14-15,-4-2-17 0,-2-2 11 0,-5-4-12 16,-4-1 12-16,-6-3-15 0,-5-1 10 0,-6-3-21 15,-8-1-1-15,-4-1-36 0,-5-1-37 0,-4 0-59 16,-4 1-55-16,-5-1-17 0,-23 0-43 0,21 0-46 16,0-1-86-16,1-1-303 0,1-2-222 15</inkml:trace>
  <inkml:trace contextRef="#ctx0" brushRef="#br0" timeOffset="-163043.7">26437 6617 44 0,'8'-24'460'0,"-6"1"-157"16,2 0-80-16,-4 1-15 0,3 3-11 15,-3 0-32-15,0 3 16 0,0 2-23 0,-2 2 57 16,1-1-18-16,1 2 51 0,0 11-51 0,0-18 2 16,0 18-39-16,-1-12-18 0,1 12-35 0,0 0-10 15,0-14-29-15,0 14 6 0,0 0-12 0,1 10 2 16,0 4-11-16,3 10-8 0,-1 2-5 16,2 9-11-16,0 3-4 0,4-1-3 0,-3 2-6 15,5-3 2-15,-1 0 2 0,1-2 11 0,-2-4 30 16,5-1 23-16,-1-4 7 0,1-6 39 0,-1-3 2 15,4-1 32-15,-1-4 24 0,5-5 20 0,-2-4 22 16,8-5-35-16,6-8 2 0,4-7-34 0,5-8 6 16,3-8-34-16,2-4 5 0,-2-6-30 15,4-5-25-15,-4-3-27 0,2-4-28 0,-4-1-21 16,2-1-20-16,-3 2-20 0,0 2 4 0,-4 7-27 16,-4 3 16-16,-6 8-4 0,-7 11 1 0,-3 2-36 15,-7 8-70-15,-1 3-51 0,-2 4-35 16,-8 8 22-16,0 0 4 0,0 0-13 0,-12 19-4 15,-7 4-46-15,-5 5-30 0,-12 12-45 0,-1 7 13 16,-6 2-35-16,-2 2-32 0,-5-1-8 0,3 0-325 16,-2 0-256-16</inkml:trace>
  <inkml:trace contextRef="#ctx0" brushRef="#br0" timeOffset="-162627.7">26465 6821 397 0,'-29'-14'448'0,"-2"-3"-120"0,3-5-52 16,1-3-79-16,0-2-31 0,2-4-31 15,4 0-13-15,2 1-21 0,1-1 47 0,8 5-58 16,0 4 47-16,3 2-54 0,2 4 18 0,1 2-54 16,2 3 23-16,2 11-50 0,-3-14 30 0,3 14-20 15,0 0 18-15,0 0-30 0,17 6 39 0,-6 5-26 16,0 5 26-16,3 10-28 0,2 5 2 0,2 2 14 16,-2 5-17-16,4 7 13 0,-1 3-26 15,0-4 21-15,-4-5-23 0,1-1 23 0,-1-1 5 0,3-2 5 16,-1-2 0-16,-3-1-1 0,4-3 21 15,-3-3 4-15,2-2 6 0,-2-3 9 16,-1-7 26-16,0 0 26 0,2-4 11 0,-2-4 3 16,5-5-5-16,0-2-21 0,11-7-9 0,3-7-12 15,11-9-22-15,3-5 25 0,5-10-7 0,0-5 13 16,2-6-32-16,15-18 13 0,0-4-27 0,-1 2 13 16,0 0-21-16,-3 5 14 0,-14 15-23 0,0 5-3 15,-6 4-13-15,-4 6-4 0,-4 5-3 0,-14 9-13 16,0-2-23-16,-6 11-37 0,-4 0-23 0,-1 4-38 15,-4 0-27-15,-8 8-24 0,13-9-4 0,-13 9-7 16,0 0-5-16,0 0-6 0,0 0-31 0,1 14-59 16,-7 0-54-16,-3 1 33 15,-4 5-51-15,-4 4-55 0,-6-3-54 0,2 3-296 16,0 0-268-16</inkml:trace>
  <inkml:trace contextRef="#ctx0" brushRef="#br0" timeOffset="-160208.4">13056 12020 153 0,'-37'60'383'0,"1"-7"-153"16,-2 7-55-16,-1 8-54 0,-12 17-73 0,2 2-79 15,-2 5-74-15,-2 0-181 0,3 6 86 0</inkml:trace>
  <inkml:trace contextRef="#ctx0" brushRef="#br0" timeOffset="-115105.79">7459 11898 156 0,'0'0'380'0,"0"0"-72"0,0 0-94 16,-10 6-27-16,10-6-44 0,0 0-27 15,0 0-38-15,0 0-12 0,0 0-13 0,-12 4 0 16,12-4-16-16,0 0 3 0,0 0-5 0,0 0 5 16,0 0-5-16,0 0-2 0,0 0-2 0,-9 6-3 15,9-6 3-15,0 0-16 0,0 0 19 0,0 0-6 16,0 0 13-16,14 4-26 0,-14-4 10 0,0 0-18 16,20 3 13-16,-20-3-17 0,19 1 13 15,-19-1-15-15,30 0 11 0,-30 0-13 0,36 0 13 16,-15-1-26-16,4 0 20 0,3-1-7 0,-2 1 20 15,3 0-23-15,0-1 11 0,2 0-13 0,-2 1 16 16,3-2-17-16,0 2 17 0,0 1-16 0,0-1 16 16,4 0-16-16,-3-2 8 0,1 3-20 0,-3 0 36 15,1-1-19-15,2 1 11 0,3 0-19 0,-5-1 17 16,6 1-14-16,-1-2 16 0,4 1-7 0,-4 0 24 16,4 0-23-16,1-2 26 0,1 2-60 15,-1-1 48-15,3-1-16 0,-2 0 31 0,3 1-40 16,-4-2 29-16,4 3-29 0,-2-3 26 15,1 0-2-15,-2 2-3 0,-1 0-2 0,2-2 1 16,-2 1 1-16,0 0 2 0,0 0-5 0,-1-1-10 16,1 0 10-16,0 2-2 0,-3 0 3 0,2-2-5 15,1 2-1-15,-2-1 1 0,3 0-3 0,-2 1 3 16,0-1-2-16,1-1 1 0,1 3 1 0,-1-2 1 16,1 0 0-16,-2 0-11 0,-1 1 1 0,2 0 7 15,-3-1 5-15,0 0-4 0,-2 2 1 0,2-1-9 16,-2-1 9-16,-5 3-2 0,-2-1-1 0,2 0 0 15,0 0-3-15,0-1 2 0,-1 2-2 0,0-1-12 16,1 0 4-16,-2-1 11 0,2 2 2 0,-1 0-1 16,1-1-3-16,-1 1 0 0,2-1-1 15,-2 0 1-15,1 1 8 0,0-1-10 0,0-1 0 16,6 1 0-16,-6 0 1 0,4-1-12 16,1 0 12-16,-1-1 3 0,1 2-3 0,0-1 2 15,-1 1-1-15,-1-2-2 0,3 0 1 0,-3 1-1 16,-4 1 1-16,5-3-1 0,0 3-1 0,1-1-31 15,-1 0 26-15,-1-1 14 0,3 2-1 0,-3-1 2 16,4-1-7-16,-4 1 0 0,3 0 1 0,-1-1-1 16,2 0-1-16,-2 1 1 0,2-2 6 0,-2 0-10 15,4 1-10-15,-4-3 15 0,3 3 0 0,-2-1-3 16,1 0 1-16,-1-1 0 0,1 2 0 0,-2-3-35 16,3 3 40-16,-3-1-34 0,0 0 38 15,0-1-45-15,1 2 41 0,0-3-25 0,-2 3 39 16,1-2-39-16,-1 1 37 0,-1-1-36 0,2 1 39 15,-1-1-41-15,0-1 34 0,0 2-32 16,1-1 40-16,-2 0-16 0,3 0 10 0,-2-1-2 16,-1 2-4-16,1-1-36 0,0 0 39 0,1 0-37 15,0-1 40-15,0 1-37 0,0 0 42 0,1 0-48 16,0 0 55-16,-2 0-48 0,1 1 47 0,0-1-40 16,0 0 39-16,1 0-41 0,-1 0 42 0,0 1-44 15,-1-1 44-15,3 1-46 0,-2-2 47 0,-2 3-44 16,3-2 31-16,0 1-2 0,1-3-3 15,0 1 13-15,-1 2-53 0,2-2 54 0,1 0-47 16,0 1 48-16,0-1-47 0,2 1 47 0,1-3-47 16,2 2 14-16,-1 0 26 0,-2-2-35 0,4 2 24 15,-2-3-22-15,1 3 54 0,-1-2-50 0,0 3 49 16,0-3-6-16,-2 2-5 0,1-2-6 16,-2 1-2-16,2 1 0 0,-1-1-17 0,0 0 10 15,1 0-10-15,-2 0 0 0,3-1 6 0,-2 1-1 16,4 2-2-16,-2-3-2 0,0 0 0 0,1 1-1 15,0 0 1-15,0-1-30 0,1 2 35 0,0-1-7 16,-3-1-1-16,1 2 8 0,1 0-1 16,-1 2 0-16,-1-2-3 0,-1-1 0 0,0 3-1 15,2-3 0-15,0 1-4 0,-1 1-3 0,-1-1 6 16,3 1 9-16,-3-1-1 0,0 0-4 0,2 0-66 16,-2 3 128-16,-1-3-61 0,3 0 43 0,-4 1-54 15,2 0 45-15,-2 0-52 0,-1 0 28 0,2-1-42 16,-1 1 64-16,0 0-58 0,-2-1 51 0,1 1-47 15,0-2 40-15,1 1-42 0,-3 1 43 16,2-1-47-16,-2 0 50 0,3-2-58 0,-1 2 54 16,-2-1-45-16,3-3 48 0,-3 5-50 0,1-3 46 15,-1-2-43-15,0 1 42 0,-1-1-46 0,2 0 47 16,-3 1-43-16,-2 0 56 0,2-1-45 0,-4-2 47 16,2 2-49-16,-3 1 60 0,0-2-53 15,-2 0 55-15,-1 1-63 0,-4 1 13 0,0 2 1 16,-1-2 3-16,0 0 2 0,-4 0 3 0,3 1 0 15,-3-1 3-15,-1 0-9 0,1 1 6 0,-2-1-3 16,-1-1-1-16,0-1-8 0,-4 3 9 0,1-2-4 16,1-1 0-16,-2-3-1 0,1 3-1 0,-3-3-9 15,1-1 7-15,1 1 2 0,-1-1 1 0,1-1-1 16,-2-1-9-16,2-1 3 0,-2-1 7 0,0 0 1 16,-1 1-2-16,0-2 0 0,0 0-3 15,0 0 4-15,0-3-1 0,-3 3-1 0,1-2 49 16,0-1-59-16,-2 2 53 0,0-2-53 15,-3 1 49-15,2 1-55 0,-3 0 53 0,-2 2-56 16,-2-5 3-16,0 1 3 0,-2 1-5 0,-1-1 10 16,-3 1 1-16,0 1 2 0,-1-2 0 0,-3-1 0 15,1 2-3-15,1 2-22 0,-3 0 32 0,2 1-20 16,0 0 6-16,1 2-9 0,0-1 33 0,-1 1-27 16,2 1 28-16,0-1-28 0,-2 2 35 0,2 2-19 15,0-1 17-15,0 3-17 0,-2-3 21 0,1 3-28 16,-1-2 24-16,1 2-3 0,-3-1-1 0,-1 1 0 15,0 2-4-15,0-1-6 16,1 2 3-16,-3-1 0 0,1 2-1 0,-2-1-14 0,0 1 8 16,1 1 7-16,-2 2 4 0,0-1-7 15,2 1 0-15,-2 0 0 0,1 2-7 0,-1-1 6 16,0 0 1-16,-2 2-20 0,-3 0 20 0,0 0-19 16,-1 1 23-16,1 0-22 0,-4 0 21 0,1 0-20 15,-1 1 21-15,-2 0-23 0,0 2 25 0,-5 1-17 16,-1-2 13-16,-1 2-19 0,0 0 21 0,1 1-19 15,-2-2 20-15,1 4-2 0,-1-1-1 0,-2-1-7 16,-1 1-13-16,-1 2 22 0,1-2-19 0,-4 2 12 16,-1-3-16-16,0 3 26 0,-1-2-24 0,-4 2 21 15,-8 1-20-15,0-2 20 0,-1 2-22 16,1-1 22-16,0-1-14 0,-1 1 9 0,1-1-16 16,-1-1 23-16,0 2-19 0,0-1 17 15,0 0-17-15,-2 0 16 0,0-2-18 0,0 1 19 16,0 2-23-16,-1-2 21 0,1-1-16 0,0 1 13 15,9-1-29-15,-9 0 23 0,12 0-30 0,-13 2 28 16,0-4-27-16,2 4 28 0,0-4-25 0,-2 3 30 16,2-2-33-16,-4 1 38 0,2 2-23 0,-2-3 23 15,1 1-32-15,0 3 27 0,-2-2 6 0,1 2-8 16,-1-2-6-16,-3 1-1 0,1 1-2 0,0-1 0 16,-1 1 0-16,-1 0 2 0,-2-1-3 0,2 1 5 15,1-1 1-15,-2-1-2 0,2 0 0 0,1 3 5 16,1-2-7-16,-1 0 2 0,0 1 9 15,2-1-1-15,-1-1-1 0,1 2 1 0,-2-1-4 16,4 2 4-16,-4-3-4 0,3 2 3 16,1-2-6-16,0-1 7 0,3 2 40 0,-3 0-54 15,2 0 52-15,0-2-59 0,-1 3 54 0,1-2-51 16,-2 2 4-16,2-2 1 0,-1 0 1 0,0 1 2 16,-1 1-2-16,4-1 6 0,-1 0 1 0,10-3 1 15,-1 3-1-15,1-2 0 0,0 0 5 0,3 0-6 16,-3 1 4-16,2-2 3 0,2 1-5 0,-3-1-27 15,1 0 41-15,1-1-31 0,-2 2 34 0,2-1-31 16,-1 0 34-16,0-1-31 0,-1 0 31 0,0 1-32 16,2-2 28-16,-1 2-30 0,2 0 34 15,-2-2-33-15,2 1 31 0,-1-1-25 0,4-1 24 16,-4-1-34-16,3 0 30 0,1-1-23 0,2 0 30 16,0-2-28-16,1 1 25 0,2 0-28 0,1-1 28 15,-1-1-31-15,4 2 31 0,0-2-32 0,4 1 30 16,2 1-27-16,0-2 30 0,-2 3-26 0,0-1 25 15,0-1-30-15,1 0 22 0,-1 2-5 0,-5-1 11 16,0-1-3-16,0 2 1 0,5-2-34 0,-8 3 33 16,1-1-32-16,1 1 33 0,5-1-33 15,-7 1 29-15,1-1-27 0,6 1 35 0,-2 0-28 16,-4 0 26-16,5 0-37 0,0 0 31 0,0 0-21 16,1 0 30-16,-2-2-36 0,4 2 37 15,-2 2-32-15,1-4 31 0,0 2-34 0,1 0 34 16,-2 2-34-16,2-2 31 0,0 0-29 0,-2 1 29 15,2 0-28-15,-7 0 26 0,-2 1-26 0,1 2 24 16,1-2-30-16,-1 0 39 0,-2 2-33 0,2 0 30 16,0 0-30-16,-2-1 34 0,-1 1-37 0,1 1 35 15,4-1-38-15,-3 1 31 0,3-1-30 0,0-1 30 16,2 3-24-16,4-3 2 0,2-1 26 0,-1 1-41 16,1 0 43-16,1-2-30 0,1 3 33 0,-1-3-34 15,2 0 32-15,-1 0-33 0,1 1 33 0,-1 0-34 16,2 1 33-16,-2-1-37 0,-1-1 35 15,3 3-31-15,-2-1 32 0,2-1-29 0,-2 3 1 16,1-1-2-16,-1 1-7 0,1 0 4 0,1 0 10 16,0 0 0-16,1 0 1 0,0 1-1 0,1 1-2 15,1-2-3-15,0-1 5 0,4 3 2 16,1-4-1-16,1 4 2 0,0-3 3 0,2 0 1 16,-1 3-3-16,1-4-4 0,1 3 0 0,-2 0 8 15,2-1-4-15,0 1 6 0,-1 0 0 0,-1-1-1 16,3 3-2-16,-1-1-3 0,-1 0 4 0,2 0-1 15,-2 1 1-15,1-1 0 0,1 1 3 16,1-1-6-16,-2 0 4 0,3 1-19 0,0-1 13 0,0 2 9 16,3-1-1-16,-2-1-3 0,1 1 2 15,0-1-2-15,3 2 2 0,-1 0-2 0,0 0 2 16,0-1-2-16,1 2 5 0,0 0 1 0,3 3 3 16,-1-2-4-16,0 3-23 0,1-2 27 0,-2 5 22 15,3 0-35-15,-2 2 39 0,2 0-38 0,-3-1 32 16,3 2-36-16,0 3 34 0,-1 0-7 0,0 1-15 15,-1 0 8-15,2-4-30 0,0 4 35 0,-2-6-34 16,2 4 30-16,0-4-26 0,0 3 30 0,0-2-37 16,0 0 29-16,0 1-20 0,2-1 30 0,-2 0-32 15,0-2 32-15,2 2-35 0,-1 0 35 0,0-2-32 16,-1 2 2-16,3-2 6 0,-2 1-6 16,0-1 8-16,-1 2 2 0,3 0-4 15,-2 0 31-15,1-2-41 0,0 1 31 0,-1-1-24 16,1 2 30-16,0-1-34 0,0-1 33 0,0-1-35 15,-2 2 27-15,3-2-26 0,0 0 25 0,0-1-28 16,-2-2 36-16,2 1-36 0,-2-2 33 0,0 1-29 16,2-1 31-16,-2-1-42 0,2 2 31 0,-2-3-22 15,0 2 33-15,1-1-33 0,0 1 33 0,1-1-13 16,-2 1 4-16,0 1 1 0,2-1-1 0,-2 2-5 16,0 0-1-16,-1 0 0 0,3 2-16 0,-3 0 15 15,0-2-29-15,1 1 36 0,-1-1-40 0,0-1 35 16,3 1-22-16,-3-4 31 0,1 0-28 15,-1-10 32-15,1 19-38 0,-1-19 34 0,3 15-32 16,-3-15 32-16,1 11-31 0,-1-11 32 0,3 12-29 16,-3-12 29-16,0 0-21 0,2 12 30 0,-2-12-44 15,0 0 32-15,4 9-23 0,-4-9 32 0,0 0-31 16,0 0 31-16,4 10-28 0,-4-10 31 0,0 0-29 16,0 0 26-16,0 0-26 0,5 9 26 15,-5-9-26-15,0 0 24 0,0 0-19 0,0 0 17 16,0 0-26-16,0 0 21 0,9 6-17 0,-9-6 26 15,0 0-22-15,0 0-9 0,17-2 15 0,-17 2 21 16,18-7-25-16,-18 7 22 0,25-8-26 16,-8 1 22-16,2 0-18 0,1-1 21 0,2-1-21 15,3 2 15-15,0-1-6 0,3-2-4 0,4 2-3 16,0 0 5-16,1 1-25 0,1-1-59 0,3 0-55 16,2 2-104-16,0-4-148 0,3 1-407 0,12-4-327 15</inkml:trace>
  <inkml:trace contextRef="#ctx0" brushRef="#br0" timeOffset="-112320.29">8688 12954 500 0,'0'0'445'0,"3"-15"-101"16,-3 15-76-16,2-13-60 0,-2 13-36 16,0-11-28-16,0 11-14 0,0 0-18 0,1-14 3 15,-1 14-7-15,0 0-24 0,1-10-4 0,-1 10-6 16,0 0-6-16,0 0-14 0,0-10-11 0,0 10-13 16,0 0-4-16,0 0-8 0,0 0-4 0,0 0 0 15,0 0-3-15,0 0-8 0,0 0 7 16,10 12 19-16,-6 3 6 0,1 7 6 0,1 4 8 15,-1 8 12-15,2 6 1 0,-2 3-2 0,2 5-3 16,-1 11 4-16,-1 1 14 0,1 1-18 0,-2 3 1 16,0-3-3-16,0 2-9 0,-1-2-8 0,-1-11-7 15,1-3-5-15,0-1-5 0,-2 0-4 0,1-4-3 16,1-2-3-16,-2-4-1 0,3-2-4 0,-2-8-6 16,1-1-18-16,-2-2-34 0,2-6-41 0,-1-2-50 15,1-4-47-15,0 2 33 0,-3-13-34 0,7 13-12 16,-7-13-53-16,0 0-51 0,0 0-73 15,23-5-197-15,-14-7-105 0</inkml:trace>
  <inkml:trace contextRef="#ctx0" brushRef="#br0" timeOffset="-111937.28">9172 13082 83 0,'5'-17'629'0,"-1"0"-164"16,-1 5-139-16,-2 1-54 0,-1 11-79 0,-1-19 2 15,1 19-74-15,-3-15 32 0,3 15-72 0,-7-10-1 16,7 10-15-16,0 0-9 0,-14-5-8 0,14 5-10 16,-12 7-5-16,3 2-14 15,-2 5 2-15,0 3-5 0,0 3 0 0,-5 8 1 16,4-1-16-16,-2 4 1 0,-1-2 16 0,0 4 20 16,0-2-38-16,0 1 33 0,-1-3-38 0,0 2 34 15,1-4-39-15,1-2 33 0,4-7-36 0,0 0 35 16,0-2-34-16,3-3 33 0,2-3-42 0,0-1 46 15,5-9-25-15,-6 14 42 0,6-14-16 0,-7 9 31 16,7-9-28-16,-4 9 17 0,4-9-30 0,0 0 14 16,2 10-18-16,-2-10 17 0,9 9-23 0,0-2 18 15,1 2-20-15,6 4 4 0,0 0 6 0,7 5 5 16,1 2-2-16,0 3 0 0,0 0-5 0,-2 4-5 16,4-1 2-16,1 1 0 0,-2 0 1 15,2 1-1-15,0 1-6 0,1-3 0 0,-1 0-3 16,1-2-13-16,-1 1-55 0,0-3-69 0,-1-2-26 15,-3 0-61-15,1-3-91 0,-4-5-464 16,-4 1-312-16</inkml:trace>
  <inkml:trace contextRef="#ctx0" brushRef="#br0" timeOffset="-106501.78">13875 15132 228 0,'0'0'434'0,"0"0"-135"16,-13-9-5-16,13 9-71 0,-7-6-9 0,7 6-26 16,-8-8-24-16,8 8-7 0,-10-5 4 0,10 5 11 15,-8-8-1-15,8 8 7 0,-8-6-3 0,8 6-1 16,0 0-14-16,-12-8-14 0,12 8-23 15,0 0-21-15,0 0-17 0,-9-7-22 16,9 7-14-16,0 0-8 0,0 0-10 0,0 0-7 16,0 0 26-16,0 0-41 0,0 0 0 0,0 0-5 15,0 0 1-15,0 0 3 0,7 9 6 0,3-2 12 16,2 0 22-16,6 2-16 0,1 0 23 0,4 0-16 16,7 0 10-16,0 2-2 0,3-2-11 0,1 0-28 15,2 0 20-15,-2 0-26 0,2 0 21 0,-2-2-20 16,0 2-5-16,-5-2 22 0,-3 0-27 0,-3 0 23 15,0-1-25-15,-4 1 22 0,-5-3-22 16,1 0 21-16,-3 0-17 0,-12-4 18 0,19 9-25 16,-19-9 25-16,14 9-22 0,-14-9 27 15,12 11-18-15,-12-11 31 0,6 15-6 0,-6-15 34 16,4 20-10-16,-6-6 26 0,1-2-27 0,-5 9 29 16,0 1-39-16,-3 5-1 0,-4 1-4 0,-1 2-3 15,-1 0-4-15,-2 1 3 0,0 1-9 0,-1 1 1 16,-2-2-8-16,2 0-1 0,-1-1-3 0,0 1-1 15,2-4-3-15,0-1-1 0,2-1 1 0,1-1-9 16,4-5-15-16,-1-3-51 0,1 0-21 0,2-2-62 16,2-3-34-16,1-1-68 0,0-1-86 15,5-9 9-15,-9 13-24 0,9-13-27 0,0 0-46 16,0 0-357-16,0 0-319 0</inkml:trace>
  <inkml:trace contextRef="#ctx0" brushRef="#br0" timeOffset="-106068.78">14016 15257 478 0,'-11'-19'330'16,"0"2"-48"-16,1 1-70 0,1 1 3 0,-1 2-71 15,3 2 19-15,-1 1-7 0,2 1 5 0,0 2 11 16,6 7 30-16,-10-13-12 0,10 13-24 15,-7-10-22-15,7 10-26 0,-6-8-22 0,6 8-17 16,0 0-19-16,-6-8-13 0,6 8-9 0,0 0-8 16,0 0-5-16,0 0-4 0,0 0 0 15,11 11 8-15,-2-2-12 0,5 2 8 0,-1 3-14 16,6-1 4-16,4 5-9 0,2 0 6 0,4-1-11 16,1 2 10-16,2-2-6 0,2 1 7 0,2-1-11 15,0-2 6-15,0 0-8 0,-1-1 7 0,-2 0 1 16,-1-1-3-16,-4-1 1 0,-6-1 19 0,-4-1 57 15,-3 1 56-15,-2 1 37 0,-4 0 83 0,-4 2-7 16,-1 1 9-16,-4 0-4 0,-4 6 2 0,-1 0-20 16,-9 7-13-16,0 1-32 0,-4-2-38 15,-3 4-21-15,1-2-39 0,-3 1-12 16,-1 0-24-16,1 0 2 0,-2 0-30 0,1 0-14 16,1-1-54-16,0-2-66 0,4 0-61 0,0-2-119 15,2-2-69-15,2-4-70 0,5-1-75 0,-1-2 13 16,5-4-68-16,1-2-75 0,5-10-295 0,-4 13-574 15</inkml:trace>
  <inkml:trace contextRef="#ctx0" brushRef="#br0" timeOffset="-104616.77">11284 17096 35 0,'-6'-14'440'0,"6"14"-136"16,-7-10-71-16,7 10-27 0,-6-9-17 15,6 9-28-15,-6-6 2 0,6 6-30 0,-8-6-10 16,8 6-7-16,0 0-25 0,-9-6 15 0,9 6-45 16,0 0 13-16,0 0-42 0,0 0 22 0,0 0-35 15,0 0 21-15,-19 3-33 0,19-3 40 0,-6 14-27 16,6-2 53-16,-1 6-26 0,1 6 48 0,1 2-33 16,1 8 37-16,2 1-38 0,-2 2-8 0,3 0 2 15,0 0 1-15,0 2-3 0,1-1 26 0,0 0-45 16,1 1 29-16,-1 0-12 0,0-3-8 15,1 1-4-15,-2-1-8 0,2-2-12 0,-2-1-2 16,-1-5-5-16,0-3-1 0,0-2-14 0,-2 0-21 16,2-3-25-16,0-4-46 0,-1-4-39 15,-1 1-42-15,1-3-11 0,-3-10-14 0,4 15-11 16,-4-15-30-16,0 0-36 0,0 0-13 0,0 0 19 16,16-4-186-16,-9-8 119 0</inkml:trace>
  <inkml:trace contextRef="#ctx0" brushRef="#br0" timeOffset="-104117.78">11581 17186 235 0,'7'-16'423'0,"1"1"-219"0,-3 2 38 15,0 3-122-15,-1 0 71 16,-4 10-93-16,6-14 47 0,-6 14-40 0,4-11 26 0,-4 11-20 16,0 0-12-16,5-11-7 0,-5 11-26 15,0 0 4-15,0 0-28 0,0 0 9 0,-6 10-19 16,2 0 13-16,-2 3-32 0,-3 3 23 0,-3 1-30 15,-1 3 4-15,-2 3 0 0,-2 1-1 0,0 1-1 16,-1 0-1-16,-3 0-2 0,1-2 2 0,0 1 3 16,1-2-3-16,3-2-7 0,-1-4-5 0,4 0 6 15,-1-2 0-15,4-5 2 0,0 1 4 0,3-3 8 16,7-7 15-16,-11 11 13 0,11-11 7 0,-8 7-1 16,8-7-10-16,0 0-6 0,0 0-6 0,-5 9 2 15,5-9-11-15,0 0-3 0,13 5 0 0,-13-5 3 16,22 7-1-16,-8-3-4 0,3 3-1 15,3 0 0-15,7 4-3 0,2 3 3 0,0 1 2 16,1 3 36-16,1 2-36 0,1 0 27 16,-2 2-41-16,2 2 41 0,-1-1-46 0,1-1 35 15,0 0-41-15,1-1 40 0,-2-2-8 0,0 0-3 16,-1-3-4-16,0-1 2 0,-2-2-12 0,0-2 7 16,-5-2-2-16,-2-1-1 0,-1-4 6 0,-6 1 13 15,-1-1 16-15,-13-4 15 0,20 5 12 0,-20-5 25 16,16 5 20-16,-16-5-24 0,0 0 40 0,15 3-64 15,-15-3 28-15,0 0-58 0,0 0 27 0,0 0-48 16,0 0 29-16,9-7-52 0,-9 7 15 0,0 0-75 16,-5-6 6-16,5 6-77 0,0 0-20 15,-10-9-98-15,10 9-27 0,0 0 22 0,-11-7-100 16,11 7-42-16,-10-6-299 0,10 6-228 0</inkml:trace>
  <inkml:trace contextRef="#ctx0" brushRef="#br0" timeOffset="-102600.78">13264 16635 372 0,'0'0'472'0,"-2"-18"-145"0,2 18-59 15,-5-13-73-15,5 13-28 0,-3-12-18 0,3 12-13 16,-2-10-12-16,2 10-12 0,0 0-13 0,-4-9-15 15,4 9-16-15,0 0-27 0,0 0-5 0,0 0-5 16,0 0-7-16,0 0-2 0,0 0 0 0,0 0 7 16,-2 14 23-16,2 0 7 0,0 1 5 0,0 5 8 15,0 5 3-15,-1 2-4 0,1 4 25 0,0 5-47 16,0 3 32-16,-2-1-43 0,1 1 37 0,0 0-42 16,-1-2 34-16,-2 2-39 0,2 1 38 15,-1-1-41-15,1-2 34 0,-4 1-46 0,2-4 1 16,-1 2-1-16,1-2-6 0,-2-2 2 0,3-6-2 15,-2 1-1-15,1-2 0 0,3 0 0 0,-3-2 0 16,2-1 31-16,0-2-39 0,1-2 30 0,1 0-41 16,-2-3 39-16,2-2-42 0,-2 1 40 0,2-1-41 15,-2-2 39-15,2-11-41 0,-1 17 41 0,1-17-42 16,-1 14 40-16,1-14-40 0,-1 13 41 0,1-13-40 16,0 0 39-16,-2 14-38 0,2-14 40 0,0 0-43 15,-6 7 41-15,6-7-41 0,0 0 39 0,0 0-40 16,0 0 46-16,-14-3-44 0,14 3 42 15,0 0-43-15,-12-10 43 0,12 10-43 0,-12-11 37 16,5 4-25-16,1-2-12 0,-2 0 5 0,1-1 3 16,-3 0 2-16,3 0 4 0,-3-1-1 0,-1 1 3 15,1 1 0-15,-1 1 1 0,2 0-1 0,-2 2 0 16,0-1 2-16,11 7 9 0,-19-7-9 0,19 7 3 16,-22-5-2-16,22 5 1 0,-20-1-1 0,20 1-5 15,-22 2 2-15,22-2 1 0,-23 8 1 0,9-2 0 16,1 0 0-16,-1 4 2 0,0 3-2 0,0-1 1 15,1 3 36-15,1 1-43 0,1 3 37 0,-1 0-40 16,2 1 35-16,1 0-38 0,0 0 39 0,2-1-41 16,1-1 35-16,3-3-47 0,0 0 24 15,2-4-51-15,-2 1 16 0,3-12-64 0,-1 18 11 16,1-18-81-16,4 13-12 0,-4-13-18 0,0 0-81 16,11 9 43-16,-11-9-148 0,14-6-214 15,-4-1-136-15</inkml:trace>
  <inkml:trace contextRef="#ctx0" brushRef="#br0" timeOffset="-102132.78">13277 16674 174 0,'0'0'545'0,"-21"-4"-179"0,21 4-72 0,-19-3-71 15,19 3-47-15,-19-2-34 0,19 2-24 0,0 0-8 16,-23-2 3-16,23 2-29 0,0 0 9 15,-16-1-23-15,16 1 8 0,0 0-23 16,0 0 5-16,0 0-7 0,0 0-9 0,0 0 1 16,0 0-10-16,0 0 0 0,23-4-7 0,-1 2 5 15,5-3 7-15,8-2 10 0,3 0 8 0,3-3-4 16,4 2-7-16,11-6-9 0,3 0-8 0,-2-3-2 16,2 1-9-16,0 0-4 0,-2-3-1 0,-3 1 19 15,-1-1-30-15,-2 2 36 0,-13 3-28 0,1-1 40 16,-6 2-40-16,-1 1 33 0,-4 2-37 0,-6 1 30 15,-3 1-40-15,-5 3 34 0,-2 2-35 0,-12 3 42 16,19-8-38-16,-19 8 30 0,13-3-41 0,-13 3 16 16,0 0-64-16,0 0-40 0,0 0-50 15,0 0-29-15,-8 11-22 0,-5-3-90 0,-4 5 24 16,-3 2-459-16,-6 2-252 0</inkml:trace>
  <inkml:trace contextRef="#ctx0" brushRef="#br0" timeOffset="-101082.78">13550 16911 137 0,'0'0'592'16,"0"0"-186"-16,-2-10-71 0,2 10-84 0,0 0-39 15,0 0-31-15,-4-10-23 0,4 10-23 0,0 0-24 16,0 0-23-16,0 0-22 0,0 0-13 0,0 0-3 16,-8 7-10-16,6 5-15 0,-1 0-1 0,1 4-11 15,-1 7-2-15,2 1-1 0,-2 2-2 0,0 3 0 16,0 3-2-16,0 2 1 0,2-5-1 15,-1-2-2-15,1-1 0 0,0-1 23 0,0-1-20 16,1-5-8-16,1-2-3 0,-1-3 4 0,1-4 2 16,-1 1 8-16,1-2 11 0,-1-9 3 0,2 13 7 15,-2-13-3-15,0 0-5 0,0 0-6 0,0 0-4 16,17-3-1-16,-12-7 3 0,5-5-12 0,-1-4 0 16,5-7 42-16,-3-2-53 0,2-5 38 0,4-2-41 15,-3 0 37-15,4 0-22 0,0 1 48 0,1 4-37 16,1 1 45-16,0 5-43 0,-1 4 5 15,-3 4 23-15,-2 4-37 0,3 2-3 0,-4 5 37 16,-13 5-26-16,23-3 45 0,-23 3-30 0,25 5 39 16,-11 2-34-16,1 2 52 0,-1 3-45 15,0 2 43-15,-2 2-34 0,-1 1 40 0,-2 2-40 16,1 3 28-16,-3 0-52 0,-1 1 43 0,-2 1-29 16,-1 1 10-16,-1 0 11 0,-2-1 1 0,0 0-6 15,-2 0-3-15,-1-3-11 0,1 0-5 0,0-3-29 16,-2-2 23-16,1-4-30 0,1 0 23 0,0-2-34 15,2-10 31-15,-2 16-29 0,2-16 28 0,-3 12-30 16,3-12 29-16,-2 11-29 0,2-11 32 0,0 0-28 16,-4 12 22-16,4-12-26 0,0 0 43 15,0 0-43-15,-3 10 35 0,3-10-34 0,0 0 28 0,0 0-30 16,0 0 28-16,-1 11-31 0,1-11 30 0,0 0-32 16,0 0 32-16,0 0-24 0,0 0 25 15,0 0-36-15,0 0 37 0,-2 10-33 16,2-10 23-16,0 0-27 0,0 0 32 0,0 0-31 15,0 0 32-15,0 0-33 0,0 0 35 0,0 0-33 16,0 0 34-16,0 0-14 0,0 0 10 0,0 0-36 16,0 0 51-16,0 0-49 0,0 0 29 0,0 0-29 15,0 0 31-15,-4 9-30 0,4-9 31 0,0 0-30 16,0 0 31-16,0 0-31 0,0 0 32 0,0 0-32 16,0 0 35-16,0 0-27 0,0 0 22 0,0 0-27 15,0 0 33-15,0 0-40 0,0 0 35 0,0 0-30 16,0 0 29-16,0 0-29 0,0 0 28 15,0 0-28-15,0 0 31 0,0 0-31 0,0 0 31 16,0 0-24-16,0 0 26 0,0 0-36 0,0 0 38 16,0 0-37-16,0 0 31 0,0 0-30 0,0 0 31 15,0 0-30-15,0 0 31 0,0 0-31 0,0 0 31 16,0 0-32-16,0 0 32 0,0 0-21 0,0 0 22 16,0 0-34-16,0 0 39 0,0 0-37 15,0 0 31-15,0 0-33 0,0 0 32 0,0 0-31 16,0 0 32-16,0 0-30 0,0 0 29 0,0 0-30 15,0 0 31-15,0 0-32 0,0 0 35 0,0 0-27 16,0 0 23-16,0 0-29 0,0 0 32 0,0 0-38 16,0 0 25-16,0 0-32 0,0 0 22 15,0 0-34-15,0 0 19 0,0 0-35 0,0 0 14 16,0 0-14-16,0 0-17 0,0 0-26 0,0 0-53 16,0 0-31-16,0 0-43 0,0 0-43 0,-7-8-3 15,7 8 12-15,0 0-20 0,0 0-53 0,-6-9-437 16,6 9-295-16</inkml:trace>
  <inkml:trace contextRef="#ctx0" brushRef="#br0" timeOffset="-99681.78">22563 12950 575 0,'-23'12'715'0,"4"-3"-165"15,-2 1-130-15,1-1-73 0,0-1-108 0,3 0-40 16,2-2-3-16,2-1 27 0,13-5-25 0,-19 8 16 16,19-8-7-16,-11 5 35 0,11-5-11 0,0 0 5 15,13-5-44-15,6-4-11 0,12-6-47 16,15-7-13-16,8-6-37 0,5-3-19 0,6-6-7 15,5 1-37-15,21-10 19 0,1-1-29 0,0 0 16 16,-4 4-29-16,-16 9-53 0,-4 0-67 0,-6 4-57 16,-3 3-37-16,-9 3-52 0,-12 7-34 15,-7 4-91-15,-9 7 36 0,-7 2-8 0,-15 4-6 16,0 0 6-16,3 12 17 0,-18 2 47 0,-10 8 61 16,-16 9 73-16,-5 4 61 0,-9 2 116 0,-4 3 54 15,-2 3 58-15,-21 15 12 0,4-2 45 0,-1 1-41 16,2-4 65-16,18-9-20 0,0-1 33 0,5-4-11 15,6-2 7-15,3-3-20 0,8-6-19 16,10-6-30-16,6-6-26 0,5-4-6 0,6 0 10 16,10-12 43-16,-4 12-8 0,4-12-14 0,19 1-15 15,4-5-23-15,11-8-16 0,12-8-20 16,5-4-12-16,4-3-10 0,4-3-10 0,1-3-7 0,0 2-5 16,-1 0 13-16,-5 1-45 0,-2 3-46 15,-6 0-40-15,-13 7-33 0,-2 3-36 0,-8-1-41 16,-5 6-68-16,-7-1 23 0,-2 3-21 0,-9 10 72 15,0-16-5-15,-5 7 62 0,-5 1 0 0,-5-5 53 16,-6 2-8-16,-7-4 35 0,-1-1 16 16,-2 0 20-16,-2 2 9 0,-1-3 13 0,1 2 9 15,1 0 11-15,3 0 4 0,1 2-36 0,1-2 48 16,8 1-50-16,2 1 48 0,3 1-51 0,5 1 48 16,1-2-39-16,4 3 38 0,3 0-44 0,1 10 38 15,4-21-29-15,4 8 38 0,2-2-49 0,5 0 67 16,2 3-45-16,6-3 44 0,1 1-36 15,4 2 47-15,3 0-24 0,0 2 39 0,2 4-21 16,-1 1 18-16,-3 3-12 0,2 0 15 0,0 4-14 16,3 2 14-16,0 3-14 0,-2 1 20 15,-2 2-13-15,1 0 6 0,-3 5 0 0,-2-1 6 16,-3 3 1-16,-3 0-2 0,-1 2 2 0,-6-2 5 16,-1 3-10-16,-3 1-9 0,-6 4 0 0,0 1-22 15,-6 8-8-15,-4 3-9 0,-5-1-18 0,-7 10-49 16,-4 0-57-16,-6 1-69 0,-2-1-127 0,-2 0-8 15,-3-1-140-15,0-1-488 0,-4-3-588 0</inkml:trace>
  <inkml:trace contextRef="#ctx0" brushRef="#br0" timeOffset="-97731.78">25711 7356 789 0,'-16'-5'692'0,"3"-3"-168"0,1 1-101 0,-1-2-104 0,3 0-32 16,1-1-101-16,1 1 9 0,3-1-84 15,1 0 27-15,4 10-78 0,-4-14 36 0,4 14-57 16,-1-13-8-16,1 13 35 0,0 0-51 0,5-10-2 15,-5 10-2-15,0 0 1 0,22 7 8 0,-11 1-1 16,5 5 4-16,3 7 5 0,1 4 6 16,1 2-2-16,-1 2-1 0,2 4 0 0,-3 0-4 15,0 1-5-15,2-1 1 0,-3-2-5 0,1 0 15 16,0-2 42-16,-1-3-11 0,1-3 31 0,-1-2 2 16,4-4 7-16,-3-4 13 0,0-6-5 0,2-5-9 15,4-6-11-15,8-9-17 0,11-11-22 0,3-7-13 16,1-11-4-16,5-7 15 0,15-17-36 15,4-6 21-15,-2-2-33 0,-1 0 3 0,2 1-1 16,-4 5 25-16,-14 15-11 0,-3 4-1 0,-5 4-15 16,-5 6-24-16,-8 7-44 0,-8 11-75 0,-7 7-64 15,-8 6-16-15,-9 9-19 0,0 0-39 16,0 0-31-16,-10 12-2 0,-12 10-44 0,-6 3-25 16,-12 7-38-16,-4 3-41 0,-4 2-182 0,-2 1-170 15</inkml:trace>
  <inkml:trace contextRef="#ctx0" brushRef="#br0" timeOffset="-97396.78">25964 7477 667 0,'-8'-10'365'0,"3"-4"-29"15,-1-2-62-15,3-3-59 0,3 1-16 16,2-6-36-16,0 1-28 0,4 2 11 0,-1 1-6 16,1 5-17-16,-1 1-19 0,-1 5-11 0,-4 9-9 15,8-12 2-15,-8 12 7 0,0 0-5 0,16 12-2 16,-10 0 5-16,3 9-4 0,-1 8-11 0,-2 5-8 15,2 3-12-15,-3 3 1 0,1 3-4 0,-1-1-5 16,1 1 43-16,0-1-36 0,-1-2 23 0,5-1 22 16,-2-3-9-16,1-2-18 0,2-5 6 0,2-4 0 15,0-6 8-15,2-6-2 0,5-5-13 16,-2-7 20-16,7-6-49 0,10-9 27 0,11-13-48 0,4-10-3 16,3-6-8-16,19-18 12 15,2-10-20-15,0 1 11 0,4-5-15 0,-2 0-2 16,-4 0 2-16,4 6 33 0,-7 4-34 0,-14 16-10 15,-4 8-15-15,-7 3-25 0,-7 8-43 0,-11 7-60 16,-5 6-60-16,-7 7-63 0,-7 3-17 0,-7 7-27 16,0 0-70-16,0 0-65 0,-16 8-382 0,0 3-421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19:18.238"/>
    </inkml:context>
    <inkml:brush xml:id="br0">
      <inkml:brushProperty name="width" value="0.05292" units="cm"/>
      <inkml:brushProperty name="height" value="0.05292" units="cm"/>
      <inkml:brushProperty name="color" value="#FF0000"/>
    </inkml:brush>
  </inkml:definitions>
  <inkml:trace contextRef="#ctx0" brushRef="#br0">17863 2744 538 0,'0'0'511'0,"0"0"-109"0,-4 8-108 0,4-8-54 0,0 0-51 16,0 0-39-16,0 0-30 0,12-11-41 16,-1 1-4-16,2-5-18 0,6-5 4 0,3-1-7 15,1-6-5-15,4-1-11 0,3-7-5 0,2-3-10 16,-1 1-3-16,-2-3 4 0,1 0-2 0,-5-2 4 16,0-1 14-16,-6-1 26 0,-4 6 23 0,-3 2 30 15,-3 4 24-15,0 1 11 0,-6 8-17 0,0 2-9 16,-2 3-10-16,-2 4-21 0,0 3-20 0,1 11-18 15,-8-13 2-15,8 13-18 0,-18 7-11 0,3 7-6 16,-7 10-24-16,0 8 21 0,-4 15-23 0,-1 9 2 16,4 9 25-16,0 6-10 0,1 5 21 0,6 4-21 15,4 4-1-15,3-1-6 0,5 3 11 0,4 2 8 16,4-2-13-16,1 1 6 0,3-5-9 16,2-2 5-16,4-4-10 0,-4-4 16 0,4-4-26 15,-1-4 2-15,0-6 0 0,-4-3 3 16,-2-11 19-16,1-5-25 0,-4 0-24 0,-4-3-21 15,0-7 4-15,-4-3-62 0,-4-1-31 0,-1-2-39 16,-5-1-74-16,-1-7 23 0,0-1-43 0,-5-5-52 16,3-5-32-16,-3-4-57 0,-3-5-280 0,-3-7-217 15</inkml:trace>
  <inkml:trace contextRef="#ctx0" brushRef="#br0" timeOffset="416.99">17762 3691 441 0,'-17'-25'461'0,"3"1"-95"0,-1-1-51 0,1 1-7 0,0 6-85 15,2-2-7-15,2 1-5 0,0 0-25 0,1 2-9 16,1-3-23-16,3 1-24 0,1 3-26 15,4-3-21-15,4-2-23 0,4 0-27 0,3-6-24 16,8 0-20-16,4-1-55 0,3 2-1 0,13-6-52 16,4 0 7-16,3 1-32 0,2 0-9 0,5 0-11 15,2-1-27-15,0 4 7 0,2-4 13 0,0 2 26 16,-5 0 28-16,-2 2 36 0,-3 2 37 0,-7 1 59 16,-8 7 18-16,-5 0 73 0,-4 3-8 15,-8 4 66-15,-1-1 41 0,-5 4 18 0,-2 0-19 16,-7 8-28-16,6-11-15 0,-6 11-39 0,0 0-14 15,0 0-27-15,-9-6-8 0,9 6-25 0,-14 11 2 16,0 2-18-16,0 2-7 0,-4 6-5 16,1 4-1-16,2 4-4 0,1 1 8 0,1 1-12 15,3 2 8-15,2 3-14 0,3-2-1 0,4-7 3 16,1 0-4-16,2 1-4 0,5-3-3 0,3 1 2 16,3-7-3-16,0-3 5 0,3-2-1 0,1-5 2 15,2-6-3-15,-1-3 4 0,1-1 1 0,4-6 13 16,-1-3-13-16,1-5 6 0,-1-4-8 0,-6-4 12 15,1-2-12-15,-6-3 6 0,-2-1-22 0,-5 3-17 16,-3 0-19-16,-3-1-15 0,-6 2-25 0,-2-1-24 16,-3 1-14-16,-1 6-2 0,0 4 0 0,-4 2-34 15,3 1 20-15,1 5-43 0,3 1-63 16,11 6-27-16,-16-8-57 0,16 8-156 16,-8-6 52-16</inkml:trace>
  <inkml:trace contextRef="#ctx0" brushRef="#br0" timeOffset="684">18690 2767 81 0,'23'-4'637'0,"-2"1"-256"0,-3-1-51 0,-18 4-115 16,28-1-12-16,-28 1-48 0,27 4 21 0,-13-1-3 16,0 4-16-16,-1 1-19 0,0 3-27 0,-1 3-21 15,0 1-13-15,-2 2-14 0,-1 1-8 0,-1 2-12 16,-2 0-6-16,2 1 15 0,-3 1-32 0,-4-5 18 16,3 1-31-16,-4-1 21 0,0-3-21 0,0-2 20 15,-1 1-16-15,-1-3 44 0,2-10 18 0,-2 16 46 16,2-16 26-16,-5 11 9 0,5-11 9 15,0 0-23-15,0 0-1 0,0 0-36 0,-17-4 27 16,17 4-56-16,-5-18-7 0,4 5-31 0,1-2-1 16,1-2-23-16,3-4-25 0,1-1-23 15,3 0-36-15,2 1-44 0,3-4-56 0,2 1-42 16,-1 4-48-16,1 2-21 0,1 4 16 0,-1-1-44 16,3 2-4-16,1 2-37 0,-1 0-338 0,3 2-218 15</inkml:trace>
  <inkml:trace contextRef="#ctx0" brushRef="#br0" timeOffset="983.99">19277 2395 156 0,'-2'-29'534'0,"-1"1"-125"0,1 2-72 0,-1 1-46 15,-1 0 43-15,3 4 3 0,0 2 4 16,-2 3-30-16,2 2-34 0,1 3-6 0,0 11-64 15,-3-19-27-15,3 19-46 0,-1-12-8 0,1 12-46 16,0 0 14-16,0 0-19 0,0 0 46 0,0 0-47 16,4 20 14-16,-1 4-11 0,-1 10 34 0,2 9 0 15,-3 6 27-15,0 16 23 0,-1 5 16 0,0 5-4 16,-2 2-25-16,-1 2-37 0,2 2-9 16,0 2-11-16,2-1 2 0,0-2-28 0,3-3-4 15,1-3-27-15,3-3 8 0,2-8-40 0,3-3-16 16,2-7-32-16,4-4-31 0,-2-15-36 0,5-5-52 15,6-5-45-15,1-4-54 0,6-9-71 0,1-6-130 16,10-5-88-16,0-8-128 0,13-6-341 0,0-9-761 16</inkml:trace>
  <inkml:trace contextRef="#ctx0" brushRef="#br0" timeOffset="1701.99">19666 2817 434 0,'3'-12'512'0,"-2"2"-99"0,-1 10-80 0,1-18-24 16,-1 18-9-16,2-15-35 0,-2 15-48 15,1-12-37-15,-1 12-27 0,1-9-36 0,-1 9-14 16,0 0-23-16,0 0 8 0,0 0-12 0,4 10 0 16,-1 2-19-16,-2 7 1 0,0 5-18 15,2 4-4-15,-1 5-6 0,1 5 6 0,-1-1-13 16,1 2 3-16,-1 1-12 0,1 1-3 0,-2 2-5 16,1-3-12-16,-2-3-30 0,1 0-46 0,-1-9-63 15,1 0-77-15,0-3-3 0,2-4-76 0,0-4-52 16,-2-5-429-16,4-3-313 0</inkml:trace>
  <inkml:trace contextRef="#ctx0" brushRef="#br0" timeOffset="1868">19900 2516 213 0,'-4'-16'655'0,"-1"0"-233"0,-1 2-94 0,0 1-94 15,-2 2-30-15,3 1-48 0,-2 1-26 16,2 2-40-16,5 7-10 0,-9-11-28 0,9 11-15 15,-6-9-28-15,6 9-56 0,0 0 4 0,0 0-75 16,0 0-63-16,0 0-55 0,0 0-85 0,0 0-167 16,0 0 58-16</inkml:trace>
  <inkml:trace contextRef="#ctx0" brushRef="#br0" timeOffset="2101.98">20028 2878 374 0,'0'0'777'15,"3"13"-197"-15,-3-13-134 0,0 0-81 0,2 9-95 16,-2-9-59-16,0 0-38 0,0 0-36 0,0 0-24 16,26-1-26-16,-13-3-16 0,2-2-9 0,8 1-11 15,0-2-21-15,0 0-26 0,3 0-56 0,-1 4-92 16,1-1-52-16,-2 1-41 0,-3 3-90 15,-2 0-62-15,-3 4-322 0,-3 0-238 0</inkml:trace>
  <inkml:trace contextRef="#ctx0" brushRef="#br0" timeOffset="2252">20174 3147 315 0,'-8'12'862'0,"3"-5"-252"0,5-7-145 0,-11 11-96 15,11-11-104-15,-8 7-53 0,8-7-42 16,0 0-34-16,0 0-29 0,0 0-21 0,0 0-17 15,8-7-6-15,3 1-25 0,5-3-30 0,3-1-65 16,4-1-65-16,2 0-83 0,5-3-70 16,2 1-86-16,-3-2-107 0,4 2-203 0,-1-2-199 15</inkml:trace>
  <inkml:trace contextRef="#ctx0" brushRef="#br0" timeOffset="3087">20984 2559 265 0,'0'0'478'0,"1"-17"-95"15,-1 17-83-15,4-12-20 0,-4 12-10 0,1-13 10 16,-1 13 8-16,0-11-43 0,0 11-19 0,0 0-44 15,1-12-19-15,-1 12-40 0,0 0-16 0,0 0-31 16,1-12-5-16,-1 12-25 0,0 0 5 0,0 0 5 16,6 13 31-16,-4-2-22 0,2 5 15 0,0 7-19 15,-3 2 34-15,3 2-24 0,0 10 15 16,-3-1-41-16,3 3-2 0,-3-1-8 16,-1 2-6-16,1-1-9 0,-1 1 6 0,0-3-18 0,0 1 5 15,0-8-30-15,-1-1-40 0,1-2-59 0,-1-1-69 16,1-2-104-16,0-4-19 0,0-1-128 15,0-8-53-15,2 1-327 0,-2-12-379 0</inkml:trace>
  <inkml:trace contextRef="#ctx0" brushRef="#br0" timeOffset="3335">21728 2478 1533 0,'-6'-8'947'0,"6"8"-263"15,-11-11-147-15,11 11-114 0,-6-9-84 0,6 9-79 16,0 0-62-16,0 0-34 0,0 0-35 0,-7-8-42 16,7 8-70-16,0 0-81 0,0 0-79 0,0 0-22 15,0 0-43-15,0 0-49 0,2 13-90 0,-2-13-43 16,2 15-22-16,2-1-35 0,0 0-402 0,0 2-441 15</inkml:trace>
  <inkml:trace contextRef="#ctx0" brushRef="#br0" timeOffset="3485">21822 2820 7 0,'2'17'676'16,"-1"1"-239"-16,-4-1-102 16,2 0-57-16,-5 1-93 0,2 2 3 0,-1-1-74 15,0 1 16-15,-3 0-64 0,-1 3 13 0,0-2-43 0,-1 4 26 16,-4 1-47-16,1-1-8 0,-2 0-14 15,1-3-21-15,-3 1-45 0,2-3-83 0,-2-3-80 16,3-4-115-16,-1 0-164 0,-1-2 12 0</inkml:trace>
  <inkml:trace contextRef="#ctx0" brushRef="#br0" timeOffset="3735">22342 2521 556 0,'0'0'769'0,"19"-8"-219"0,-19 8-113 0,14-4-110 15,-14 4-84-15,0 0-54 0,0 0-24 0,21 4-16 16,-16 5 2-16,1 4-37 0,-2 3-10 0,0 5-30 16,-2 3-4-16,2 2-23 0,-3 3 5 0,-1 0-22 15,0 1-6-15,-2 6-7 0,-1-1-21 0,-2 0-34 16,0-1-29-16,-4-3-74 0,0-2-19 0,0-1-63 15,0-5-24-15,2-2-77 0,-2-3-82 0,2-5-323 16,1-1-254-16</inkml:trace>
  <inkml:trace contextRef="#ctx0" brushRef="#br0" timeOffset="3869">22508 2446 666 0,'1'-19'494'0,"-2"2"-120"16,0 2-103-16,-4 1-61 0,1 4-37 0,-4 0-42 15,2 2-26-15,6 8-42 0,-12-9-29 0,12 9-43 16,0 0-86-16,0 0-50 0,0 0-75 0,0 0-37 16,0 0-265-16,9 12-5 0</inkml:trace>
  <inkml:trace contextRef="#ctx0" brushRef="#br0" timeOffset="4102.99">22859 2432 557 0,'11'5'468'0,"-5"3"-117"0,-6-8-110 0,6 15-26 15,-6-15-19-15,-2 21-34 0,-2-7-10 0,-1 0-13 16,-5 4-31-16,0 0-23 0,-2 3-19 0,-3 1-26 16,0 1 0-16,-2 0 1 0,2-1-3 0,2-2-10 15,1-1-10-15,1-1-6 0,2 1 3 0,0-1 0 16,1-1 3-16,1 0 4 0,2-3 4 0,2 1 8 16,-1 0 9-16,1-2-4 0,3 1-9 0,2-2-1 15,-1 1-5-15,3-1-4 0,1 2 16 0,0-3-30 16,5 0 9-16,-1-2-71 0,3-1-17 15,3-2-67-15,2-1-43 0,2-1-81 16,5-3-81-16,2-2-320 0,2 0-192 0</inkml:trace>
  <inkml:trace contextRef="#ctx0" brushRef="#br0" timeOffset="4452">23342 2557 835 0,'3'-11'645'15,"0"1"-167"-15,-3 10-67 0,3-15-79 0,-3 15-56 16,0-12-56-16,0 12-23 0,0 0-39 0,0 0-14 15,0 0-39-15,0 0-3 0,0 0-29 0,-8 8 0 16,4 5-25-16,-1 3-2 0,1 7-18 16,-2-1 10-16,1 3-16 0,0 0-6 15,0 1-5-15,-2-1-3 0,1 0 1 0,1 0-2 16,1-1-3-16,-1-3 3 0,1-3-8 0,3-2-11 16,-2-3-9-16,3-3 1 0,0-10 1 0,0 13 6 15,0-13 0-15,0 0 2 0,13 5 2 0,-13-5 2 16,23-11-1-16,-8-3 1 0,7-4 14 0,1-4-15 15,0-2 16-15,-1-1-15 0,3 2 20 0,-2 0 1 16,-1 5 27-16,-4 3-10 0,-4 2 20 0,-1 4-34 16,-3 3 12-16,2 1-21 0,-12 5 18 0,0 0-17 15,20 6 1-15,-12 2 2 0,-3 3 2 0,-1 4-1 16,-3 1-1-16,-1 3-3 0,0 1-3 16,-1 4-17-16,-3 1-77 0,-1 0-71 0,-4 4-83 15,0 0-84-15,1 0-111 0,-3-2-67 16,4-4-297-16,2-2-352 0</inkml:trace>
  <inkml:trace contextRef="#ctx0" brushRef="#br0" timeOffset="4918.99">23971 2466 438 0,'0'-11'900'0,"-1"1"-263"0,1 10-143 15,-1-19-123-15,1 19-87 0,-3-15-54 0,3 15-28 16,0-11-41-16,0 11-33 0,-1-12-29 0,1 12-32 16,0 0-40-16,0 0-26 0,1-10-33 0,-1 10-35 15,0 0-62-15,5 8-78 0,-1 1-9 16,2 3-50-16,-2 4-31 0,1 6-26 16,2 0-63-16,1 8-226 0,2 0-146 0</inkml:trace>
  <inkml:trace contextRef="#ctx0" brushRef="#br0" timeOffset="5069.99">24085 2762 292 0,'3'13'500'0,"-1"-2"-126"0,-2-11-74 16,4 19-80-16,-4-19-42 0,3 17-25 0,-3-17-24 16,3 19-15-16,-3-8-9 0,2 1-26 0,-1 1-8 15,-1 1-13-15,-1 1 23 0,-1 1-51 0,-1 3 31 16,-2 1-47-16,-2 3 33 0,-2-4-57 16,-5 5 18-16,1 0-58 0,-5-1-15 0,0-2-78 15,-2-3-100-15,-2 0-60 0,4-5-273 0,-3-4-102 16</inkml:trace>
  <inkml:trace contextRef="#ctx0" brushRef="#br0" timeOffset="5335.99">24626 2346 517 0,'10'-7'606'15,"1"3"-152"-15,-11 4-115 0,16-9-71 16,-16 9-55-16,13-5-39 0,-13 5-42 0,0 0-11 16,15 5-18-16,-10 3-15 0,1 4-10 0,0 3-11 15,-1 6-12-15,0 3-5 0,1 7-14 0,-2 3-1 16,0 4-7-16,-2 0 2 0,0 1-13 0,-2 0-2 16,1-2 1-16,-2 2-5 0,1-3-13 0,-2-1-50 15,-1-2-36-15,-1-4-73 0,1-4-39 0,0-3-81 16,-5-2-109-16,3-5-278 0,-1-3-197 0</inkml:trace>
  <inkml:trace contextRef="#ctx0" brushRef="#br0" timeOffset="5486.99">24759 2180 566 0,'0'-19'575'15,"-3"2"-151"-15,2 0-116 0,-3 2-61 0,0 4-55 16,-2 1-30-16,2 3-51 0,4 7-47 0,-6-9-66 15,6 9-21-15,0 0-83 0,0 0-61 0,-12 6-88 16,12-6-74-16,-1 15-186 0,1-15 9 0</inkml:trace>
  <inkml:trace contextRef="#ctx0" brushRef="#br0" timeOffset="5786.99">25101 2607 105 0,'0'0'822'16,"0"0"-241"-16,0 0-143 0,-16-2-83 0,16 2-38 15,0 0-60-15,0 0-10 0,-14-4-32 0,14 4-25 16,0 0-51-16,0 0-11 0,0 0-39 16,0 0-5-16,8-6-23 0,-8 6-23 0,23-1-53 15,-23 1-35-15,33-2-77 0,-14 2-100 0,2 2-2 16,-1-1-57-16,-1 2-52 0,2 0-29 0,-5 2-352 16,-1 0-243-16</inkml:trace>
  <inkml:trace contextRef="#ctx0" brushRef="#br0" timeOffset="5936">25111 2785 548 0,'-10'7'470'0,"2"1"-105"0,8-8-97 0,-14 10-58 16,14-10-39-16,-9 7-19 0,9-7 0 0,0 0-9 15,-5 8-28-15,5-8-27 0,0 0-15 0,0 0-21 16,24 0-24-16,-7-4-31 0,8-1-34 16,6-2-24-16,2-5-65 0,2 1-55 0,2-3-57 15,1-1-55-15,-1-3-256 0,7-4-52 0</inkml:trace>
  <inkml:trace contextRef="#ctx0" brushRef="#br0" timeOffset="6119.99">25725 2406 254 0,'7'-8'773'16,"-7"8"-188"-16,8-12-137 0,-8 12-76 0,5-10-83 15,-5 10-66-15,0 0-46 0,5-9-35 0,-5 9-28 16,0 0-22-16,0 0-16 0,0 0-16 0,-1 17-8 16,0-6 0-16,-2 4-13 0,2 3 3 0,-3 6-13 15,1 2 3-15,1 3-16 0,-1 6 13 0,-3 0-20 16,2 2 0-16,0-1-12 0,0-1-42 15,2-3-67-15,-2-4-80 0,0-3-21 0,3-3-60 16,-3-4-89-16,0-3-98 0,3-4-199 16,1-11-190-16</inkml:trace>
  <inkml:trace contextRef="#ctx0" brushRef="#br0" timeOffset="6420">25831 2117 258 0,'-10'-16'597'0,"-1"1"-236"16,0 4-57-16,-2 0-105 0,3 3-19 16,-3 2-59-16,13 6-3 0,-23-4-40 15,23 4 9-15,-26 6-40 0,11 4 17 0,1 4-34 16,1 2 16-16,1 3-8 0,1 0-12 0,2 2-2 16,3 1 33-16,2 1-48 0,4 0 4 0,0-1 6 15,5-2-6-15,3 1 6 0,2-2-7 0,0-1 2 16,7-3 1-16,-3-4-1 0,5-1 4 0,2-3-2 15,-1-2 9-15,-1-2-1 0,3-4 3 0,-3-1 8 16,2-3 5-16,-1-1 8 0,-5-3 0 0,2-2-12 16,-5 0-5-16,-5-1-13 0,1 0-21 0,-7 2-25 15,-1 10-21-15,0-18-19 0,0 18-9 0,-10-13-38 16,0 8 20-16,10 5-65 0,-26-4-45 16,26 4-49-16,-32 8-57 0,13-3-204 0,2 6 12 15</inkml:trace>
  <inkml:trace contextRef="#ctx0" brushRef="#br0" timeOffset="6636.99">26000 2505 211 0,'0'0'755'0,"25"4"-215"16,-25-4-138-16,19 3-84 0,-19-3-49 0,16 4-56 16,-16-4-29-16,18 7-32 0,-9-2-12 0,0 2-31 15,2 2-14-15,-1 0-25 0,2 5-7 0,-1 1 0 16,0 1-22-16,1 2-14 0,-3 1-8 15,2-1-1-15,-2 4-3 0,-1-2-24 0,0-1-65 16,-1 1-77-16,0-1-27 0,-2 1-7 16,0-6-23-16,-1 1-56 0,-2-3-53 0,0 0-36 15,1-3-214-15,-3-9-85 0</inkml:trace>
  <inkml:trace contextRef="#ctx0" brushRef="#br0" timeOffset="6819.99">26330 2495 564 0,'2'-20'490'15,"-2"2"-87"-15,0 3-95 0,-1 3-41 0,1 1-37 16,-4 2-39-16,4 9-36 0,-9-13-34 16,9 13-16-16,0 0-20 0,-24 3-19 0,11 6-12 15,-1 4-13-15,-5 6-2 0,1 3-7 0,-1 3-5 16,-2 3-4-16,3 1-3 0,-1 2-8 0,0 2-27 16,-2-1-60-16,4-2-34 0,1 0-32 0,0-1-72 15,4-4-86-15,4-5-33 0,2-4-258 16,4-5-123-16</inkml:trace>
  <inkml:trace contextRef="#ctx0" brushRef="#br0" timeOffset="6971">26291 2472 126 0,'13'-21'615'0,"-4"6"-183"0,0 2-65 16,-5 2-86-16,0 4-58 0,-4 7-41 0,2-11-46 16,-2 11-27-16,0 0-12 0,0 0-26 0,-19 7-18 15,10 3-14-15,-4 5-43 0,-1 3-35 16,-4 5-75-16,2 4-57 0,-2 1-81 0,-3 0-97 15,2 3-175-15,1 0-8 0</inkml:trace>
  <inkml:trace contextRef="#ctx0" brushRef="#br0" timeOffset="7119.99">26057 2816 413 0,'0'0'603'0,"0"0"-134"16,0 0-126-16,-4-11-62 0,4 11-27 0,0-13-28 15,0 13-48-15,2-14-37 0,-2 14-24 0,5-15-28 16,-1 7-15-16,3-2-36 0,2 0-60 15,4 0-52-15,4-2-35 0,1 1-60 0,3 0-11 16,6-2-62-16,5 1-22 0,0-1-16 0,3 1-266 16,-1-3-48-16</inkml:trace>
  <inkml:trace contextRef="#ctx0" brushRef="#br0" timeOffset="7387">26546 2484 162 0,'10'-14'465'0,"0"3"-51"0,-5-2-108 16,-1 3-29-16,1 0-40 0,-2 1-15 0,-3 9-21 15,2-16-11-15,-2 16-19 0,3-13-28 0,-3 13-28 16,1-11-27-16,-1 11-15 0,0 0-18 0,5-8-8 15,-5 8-11-15,0 0-8 0,0 0 0 0,12 3-7 16,-12-3 6-16,9 14-18 0,-5-4 0 16,2 1-3-16,-1 4 2 0,-1 1-10 0,-1 5 8 15,-1-3 6-15,-2 1-3 0,0 2-7 0,-1 3 4 16,-2-2-7-16,-2 1 9 0,0 0 5 16,-4-2 20-16,1 0 5 0,-1-1 13 0,-1 0-14 15,1-2 4-15,0-2-16 0,3-5 0 0,-2-1-12 16,3-1-3-16,5-9-1 0,-6 14-4 0,6-14 1 15,0 0-24-15,0 0-50 0,0 0-42 0,0 0-31 16,20-2-36-16,-6-9 22 0,4-3-49 0,3-3 4 16,2-7-35-16,1-2-8 0,-2-3-14 0,-2-5-287 15,3-8-42-15</inkml:trace>
  <inkml:trace contextRef="#ctx0" brushRef="#br0" timeOffset="7620">26835 2264 377 0,'1'-25'415'0,"-1"2"-68"15,-1 1-32-15,-2-1-54 0,-1 2-13 0,2 5-3 16,-1-1 8-16,-1 3-1 0,1 2-12 0,1 2-20 15,2 10-33-15,-4-17-37 0,4 17-28 0,-2-8-28 16,2 8-17-16,0 0-11 0,0 0 0 0,6 11-2 16,-2 2-7-16,5 7 14 0,0 1-12 0,5 8 19 15,0 2 51-15,0 5-13 0,4 9 15 0,3 2 9 16,-1 3 12-16,-3 1 6 0,2 0-2 0,-4 1-2 16,-3 2 6-16,-2 0-15 0,-5-9-24 0,0 1-39 15,-5 1 3-15,-5-1-31 0,0-1-9 0,-8 7-18 16,-2-3-14-16,-5 0-53 0,-4-4-39 15,-4-3-85-15,-4-3-61 0,-1-5-75 0,-8-2-93 16,3-2-60-16,-3-3-131 0,-6-6-549 0,9-7-882 16</inkml:trace>
  <inkml:trace contextRef="#ctx0" brushRef="#br0" timeOffset="9221">20631 4506 288 0,'6'-14'565'0,"-2"-2"-174"0,-4 3-86 0,-1 1-68 15,-3 1-31-15,-3-2-24 0,-4 3-48 0,1 2-18 16,-5 0-20-16,-1 3-22 0,-1 2-21 0,-5 5-12 16,-2 3-8-16,0 0-14 0,-4 6-1 15,3 0 3-15,4 0-4 0,0 2-2 0,6-1-4 16,1 2 0-16,2 1 29 0,6-2-36 0,2 2 35 15,3-3-27-15,2 2 26 0,3 1-21 16,5 2 28-16,2 0-9 0,5-2 26 0,-1 0-26 16,4-2 14-16,0 1-27 0,-2-1 14 0,1 0-27 15,-4-1-2-15,-3-3 3 0,-2-1-2 0,-1 0-3 16,-3 1-6-16,-1-1-4 0,0 2 9 0,-8 1-2 16,0 3 1-16,-3 4-4 0,-4 2 0 0,-4 5-24 15,-2 2-47-15,1 1-36 0,0 4-24 0,0 1-18 16,4 2-62-16,2 2-74 0,5 0-56 0,5-1-236 15,4-2-105-15</inkml:trace>
  <inkml:trace contextRef="#ctx0" brushRef="#br0" timeOffset="9471">20551 5876 49 0,'-5'14'813'0,"1"-5"-312"0,4-9-104 0,-6 16-119 15,6-16-23-15,-4 11-78 0,4-11-18 0,-1 10-57 16,1-10 16-16,2 14-45 0,-2-14 17 0,11 17-40 16,-4-7 14-16,6 3-35 0,0 0 15 0,2 1-28 15,-2 3 19-15,0-2-27 0,1-2 20 16,-4 1-34-16,1 1 27 0,-3-3-26 0,0 2 25 16,-4-3-5-16,0 2-5 0,-3-3-1 15,0 0 1-15,-1-10 3 0,-1 20-5 0,0-10-11 0,-3-1 7 16,0 1-19-16,0-2-40 0,-1 0-40 15,5-8-51-15,-9 11-103 0,9-11-131 0,-14 5-344 16,14-5-248-16</inkml:trace>
  <inkml:trace contextRef="#ctx0" brushRef="#br0" timeOffset="9805">21331 5103 224 0,'-1'-16'600'16,"-5"-4"-203"-16,-2 3-86 0,-2 2-80 0,-4 1-46 16,-3 4-31-16,-1 1-31 0,3 7-18 0,-4 1-26 15,-2 2-15-15,1 3-2 0,-2 5-21 0,3 4-5 16,2 2-1-16,2 3-6 0,3-1-2 0,5 3-5 16,1 1-4-16,5-1 5 0,4 3-11 0,2-1 41 15,3 0-47-15,6 3 37 0,0 0-39 0,2-1 34 16,4-1-39-16,-1 0 36 0,-1-4-43 0,1 3 41 15,-1-3-44-15,-5-3 32 0,-2-1-34 16,2-1 28-16,-7-1-29 0,-1-1 36 16,-1 0-36-16,-2-3 36 0,-4 1-40 0,-2 1 37 15,-2 2-46-15,-3-4 16 0,-5 2-50 0,0 0 11 16,-3-5-48-16,2-1-26 0,-3-3-46 0,18-2-49 16,-25-2-31-16,13-4-18 0,3-3-239 0,3-2 28 15</inkml:trace>
  <inkml:trace contextRef="#ctx0" brushRef="#br0" timeOffset="10504.99">21457 5067 297 0,'19'-13'520'0,"-2"4"-121"0,-7 1-98 16,0 3-70-16,-1 0-47 0,-9 5-34 15,14-5-23-15,-14 5-11 0,0 0-10 0,19 5-7 16,-11 3-19-16,-3 2-17 0,-1 5-14 0,1 2-6 16,-4 6-6-16,2 2-17 0,-3 1 6 15,0 4 23-15,-3 6-48 0,2-1 12 0,0-1-75 16,-3 0-10-16,3-4-31 0,-2-4-35 0,1 0-32 15,-1-1-16-15,0-2 0 0,1-6 1 0,-1 0 30 16,2-6 24-16,1-11 37 0,-1 15 17 0,1-15 58 16,0 0 57-16,0 0 46 0,0 0 21 0,0 0 6 15,2-11-9-15,2 0-12 0,0-2-22 0,1-2 3 16,4-2-6-16,-1 0-9 0,-1 0-5 16,4 0-21-16,-1 1-3 0,0 0-17 0,3 2 9 15,-2 2-7-15,2-1-2 0,1 3-8 0,-1 1 2 16,1 2-3-16,-2 2 0 0,-2 0 0 15,-10 5 1-15,23-7-13 0,-23 7 13 0,19-2 2 16,-19 2-3-16,18 1 4 0,-18-1 5 0,18 7 6 16,-18-7 0-16,14 11-17 0,-5-5 19 0,-3 2-20 15,-1 0 11-15,2 1 25 0,-3 0-28 0,-2 1 25 16,3-2-30-16,-4 1 25 0,-1-9-31 0,0 17 28 16,-1-6-42-16,1-11 40 0,-5 14-33 0,5-14 29 15,-2 14-28-15,2-14 28 0,-3 10-28 16,3-10 25-16,0 0-27 0,0 0 29 15,0 0-31-15,0 0 24 0,9-7-20 0,-4-2 2 0,1-2 2 16,2 0 3-16,1-2 11 0,4-1 8 16,-3 1 2-16,2 4 15 0,-2-3 3 0,0 3-3 15,-1 1 36-15,-1 3-49 0,-1-2-3 0,-7 7-2 16,17-9-2-16,-17 9-8 0,12-5 45 0,-12 5-56 16,0 0 47-16,20-2-47 0,-20 2 41 0,0 0-43 15,21 3 38-15,-21-3-43 0,16 5 41 0,-16-5-43 16,14 3 41-16,-14-3-45 0,18 2 46 15,-18-2-55-15,14 2 51 0,-14-2-42 0,21-3 45 16,-21 3-43-16,23-6 2 0,-11 0 5 0,2-1 3 16,3-2-2-16,0 1 5 0,-2-2-6 0,2 0 11 15,-2-1 4-15,3 2 1 0,-5 1 8 0,1 0 9 16,-3 4 5-16,0-3-1 0,-11 7 2 16,19-6-4-16,-19 6 3 0,14-2 6 0,-14 2 6 15,15 2-8-15,-15-2-2 0,16 9-14 0,-16-9 8 16,12 14-3-16,-5-7-6 0,-2 3-9 0,0 0 3 15,0-1-2-15,-3 2-93 0,2-1 4 0,-4-10-67 16,6 17-62-16,-6-17-85 0,6 9-32 0,-6-9-261 16,0 0-120-16</inkml:trace>
  <inkml:trace contextRef="#ctx0" brushRef="#br0" timeOffset="10688.99">22774 4687 917 0,'6'-11'653'0,"0"2"-148"0,-6 9-111 15,7-15-92-15,-7 15-88 0,5-7-31 0,-5 7-45 16,0 0-18-16,0 0-33 0,13 12-9 0,-10-1-22 16,2 9-2-16,0 3-21 0,1 7-5 0,2 4-8 15,-3 3-8-15,3 3-10 0,-2 0-36 0,1 2-58 16,-1 0-61-16,-1-1 1 0,-2 1-42 16,-2-5-41-16,3-1-55 0,-7-8-84 0,2-2-291 15,0-2-196-15</inkml:trace>
  <inkml:trace contextRef="#ctx0" brushRef="#br0" timeOffset="10822.99">22816 5209 488 0,'-2'-17'633'0,"2"17"-113"0,-3-14-103 0,3 14-67 15,0-11-75-15,0 11-69 0,4-15-42 0,-4 15-32 0,12-15-30 16,0 6-16-16,8-1-15 0,5-2-22 16,8-2-57-16,3 0-110 0,9 2-61 15,10-4-122-15,0-2-103 0,5 2-333 0,0-3-263 16</inkml:trace>
  <inkml:trace contextRef="#ctx0" brushRef="#br0" timeOffset="12373.12">16160 3516 236 0,'-20'-2'615'0,"0"1"-195"0,2 0-98 0,0-1-74 16,18 2-50-16,-31-1-37 0,31 1-27 0,-24-3-5 15,24 3-2-15,-16-1-3 0,16 1-5 0,0 0-19 16,-17-2-13-16,17 2 10 0,0 0 7 0,0 0-4 15,0 0 2-15,32-2-2 0,-4 0-4 0,13-2-6 16,2-2-2-16,19-1-11 0,3-3-3 0,4 0 0 16,4-1-20-16,0-2-11 0,1 2-8 0,-3 0-6 15,0-3-3-15,-3 3-4 16,-2-2-7-16,-5 4-2 0,-4-1-5 0,-15 2 0 16,-4 1-1-16,-4 1-3 0,-10 3 0 0,-1-1 4 15,-8 0-2-15,-15 4-1 0,22-2-1 0,-22 2-7 16,0 0-16-16,0 0-18 0,0 0-23 0,-18 1-33 15,-6 3-37-15,-3 1-40 0,-10 2-42 0,-4 0 1 16,-3-1-51-16,-3 1-25 0,1 0-50 0,-3-4-91 16,0 2-166-16,1-4-130 0</inkml:trace>
  <inkml:trace contextRef="#ctx0" brushRef="#br0" timeOffset="12673.11">16230 3105 624 0,'-4'-8'547'0,"4"8"-104"0,-9-12-143 0,9 12-60 16,-10-10-48-16,10 10-43 0,-9-5-32 0,9 5-31 15,-16 2 12-15,5 6-45 0,-3 4 19 0,-8 7-37 16,-1 5-10-16,-1 4 4 0,-10 10-1 0,0 3-2 16,-2-1 13-16,-1 2 2 0,2-4 9 0,1 0-3 15,7-10-5-15,3 0-4 0,2-6 6 0,4 0-9 16,4-9 1-16,4 1 7 0,2-3 10 0,3-3 18 15,5-8 6-15,0 13 2 0,0-13-4 0,14 8-17 16,-2-4-9-16,7 0-9 0,4-1-8 16,1 3-6-16,12-2-6 0,-2 3 2 0,3 0-6 15,2 1-3-15,1 2-4 0,2 1-4 0,-1 1-12 16,0 4-64-16,-1-1-112 0,7 6-98 0,-1 2-147 16,-16-2-491-16,10 6-570 0</inkml:trace>
  <inkml:trace contextRef="#ctx0" brushRef="#br0" timeOffset="17374.45">20835 677 270 0,'0'0'175'0,"0"0"70"0,0 0-173 16,0-11 104-16,0 11-132 0,0 0 118 0,0 0-119 15,0 0 91-15,-2-11-92 0,2 11 85 0,0 0-102 16,0 0 72-16,0 0-80 0,0 0 67 0,0 0-72 16,-2-10 61-16,2 10-70 0,0 0 53 0,0 0-64 15,0 0 58-15,0 0-64 0,0 0 60 16,0 0-59-16,0 0 60 0,-2 8-59 0,2-8 59 15,-3 19-59-15,2-5 46 0,0 3-44 16,-1 6 9-16,1 2 5 0,0 2 6 0,-2 2 1 16,1 5 0-16,-1 0-2 0,1-7-3 0,-1 2 2 15,-2-3 33-15,2 1-35 0,1-5 29 0,-2 0-42 16,4-4 36-16,-4-2-38 0,3-3 39 0,0-2-7 16,1-11-6-16,-3 16-2 0,3-16 36 0,-1 14 62 15,1-14-23-15,0 0 39 0,0 0-74 0,0 0 35 16,0 0-61-16,0 0 46 0,1-21-67 0,2-1 36 15,2-3-46-15,0-8 39 0,5-5-44 0,-1-2 41 16,1-1-47-16,7-9 5 0,-3 2 13 0,1 11 12 16,-1 2 13-16,2 3-7 0,-1 4-1 0,-2 3 0 15,-3 6-4-15,0 3-2 16,-1 4-5-16,-1 0-2 0,0 5-1 0,-8 7-2 16,14-6-3-16,-14 6 1 0,14 6 0 0,-5 4 4 15,1 6 1-15,-1 2 29 0,-1 3-43 0,1 8 44 16,-2 0-45-16,1 3 31 0,-3 0-39 0,1 1 37 15,0 0-46-15,-3 0 19 0,1 0-99 0,0-5-30 16,-3-2-50-16,2 2 31 0,-2-3-126 0,0-1 54 16,2-3-112-16,-3-5-202 0,1-3-32 0</inkml:trace>
  <inkml:trace contextRef="#ctx0" brushRef="#br0" timeOffset="18124.93">21035 635 485 0,'0'0'238'0,"-23"2"21"0,23-2-126 0,-27 8 58 16,10 0-97-16,1 4 46 0,-1 1-84 15,-2 6 49-15,1 4-75 0,0 1-5 0,5 2 0 16,0 1 2-16,3 2 2 0,5-4-8 0,1 0-3 16,2 0 3-16,4 0 5 0,3-3 40 0,3 0-50 15,4-4 36-15,4-1-39 0,1-5 33 0,5-3-30 16,2-4 16-16,1-2-28 0,2-6 25 16,-1-2 0-16,5-5 17 0,-2-3 16 0,-2-3-4 15,-2-1 60-15,-2-5-29 0,-3 1 57 0,-5-3-32 16,-1-1 40-16,-5 3-23 0,-4 1 57 0,-1-1-43 15,-3 5-18-15,-1 2-20 0,-1 1-17 0,-3 0-22 16,-1 5-14-16,-4 1-14 0,0 2-10 0,9 6-6 16,-24-2 31-16,7 8-48 0,-2 2 38 0,-5 9-51 15,3 0 31-15,1 3-49 0,1 0 18 0,3 2-65 16,7-4 18-16,2 1-55 0,3-4 20 16,2-2-34-16,5-1 53 0,1-2-31 0,6-1 48 15,-1-5-37-15,4-1 45 0,-13-3-29 0,33-3 38 16,-11-1-56-16,-2-4 31 0,2-1-47 15,-4-2-23-15,0-1 13 0,-5-2-75 0,-2 0 56 16,-6 0-135-16,-2 3 102 0,-5-2-112 0,-4 0-206 16,-7 0 65-16</inkml:trace>
  <inkml:trace contextRef="#ctx0" brushRef="#br0" timeOffset="19008.93">6197 834 265 0,'4'-18'497'0,"-1"2"-177"16,-2 1-40-16,3 1-40 0,-2 3-60 0,-2 1-20 15,2 0-21-15,-2 10-17 0,2-15-25 0,-2 15-16 16,0-12-17-16,0 12-14 0,0 0-10 0,5-8-7 16,-5 8-3-16,0 0 5 0,6 18 36 15,-3 5-48-15,3 11 47 0,1 11-40 0,-2 18 41 16,0 11-47-16,-1 9 4 0,1 9 9 16,2 32 1-16,-4 9 9 0,1 11 12 0,-1 6 10 15,0 0 8-15,0 6 6 0,0 1 6 0,-2 1-17 16,3-3 5-16,0 2-4 0,1-1 0 0,0 3-16 15,0-1-7-15,0-2-1 0,2-5-4 0,0 0-2 16,0 0-16-16,-1 1 0 0,1-2-10 0,0 0 1 16,3-3 49-16,-2 1-59 0,1-5 6 0,1-2 4 15,-2-8 0-15,0-4 37 0,-2-5-3 16,0-26-52-16,0 1 16 0,-3-1-16 0,1-4-5 16,-4-4 0-16,2-4-3 0,-2-3 38 0,0-6-52 15,0-7 44-15,0-7-6 0,-2-13-15 0,2-3-58 16,-2-5 40-16,0-6-61 0,0-7 52 0,1-4-75 15,-1-7 37-15,2-3-71 0,0-4 38 0,0-11-60 16,0 14 34-16,0-14-55 0,0 0-21 0,0 0-13 16,5-16-31-16,-1 1-46 0,1-8 5 0,3-4-18 15,0-5-220-15,1 1-2 0</inkml:trace>
  <inkml:trace contextRef="#ctx0" brushRef="#br0" timeOffset="20375.93">4418 1184 83 0,'0'0'651'0,"5"-15"-179"0,-5 15-150 0,3-10-83 15,-3 10-50-15,1-11-39 0,-1 11-24 0,0 0 16 16,0 0-77-16,0 0 36 0,0 0-63 0,9 13-13 16,-7-1 0-16,0 7-5 0,3 5-2 0,-1 2 2 15,2 7 13-15,-2 1-19 0,1-1 11 0,1 3 10 16,-3 0-33-16,3 0 0 0,-2-2 4 0,0-4-9 15,1-2-39-15,-1-3-31 0,0-3-20 0,0 0-33 16,-1-6-144-16,1 1 60 0,-1-6-99 0,1-3-182 16,-4-8 51-16</inkml:trace>
  <inkml:trace contextRef="#ctx0" brushRef="#br0" timeOffset="20709.93">4407 744 179 0,'-5'-21'500'0,"-2"3"-167"0,2 3-75 0,-1 1-53 16,1 4-56-16,0 1-28 0,5 9-25 0,-9-11-21 15,9 11-8-15,0 0-4 0,-17 5-51 0,9 5 29 16,2 7-35-16,-3 5 27 0,3 3-33 0,0 6 2 16,4 3 1-16,-1 1-1 0,5-5 17 0,0 5 17 15,6-4-12-15,2-1 9 0,3-3 20 0,-1-2-10 16,5-3 22-16,-3-7-25 0,4-3 27 15,1-3-32-15,1-4 42 0,-1-5-49 0,1-1 49 16,2-5-37-16,1-5 47 0,3-2-38 0,-2-6 48 16,-4-1-32-16,0-4 37 0,-5-2-54 15,-2-3 27-15,-4-1-48 0,-4 4 27 0,-4-1-42 16,-1 2 3-16,-4 1-2 0,-2 1-3 0,-3 5-6 16,-4 2-11-16,-5 4-20 0,-1 6-38 0,-7 2-43 15,1 7-34-15,-10 7-54 0,2 3 16 0,-3 5-173 16,-5 8 53-16,3 3-295 0,1 3-126 0</inkml:trace>
  <inkml:trace contextRef="#ctx0" brushRef="#br0" timeOffset="26395.77">4511 2295 26 0,'0'0'349'16,"0"0"-110"-16,0 0-59 0,0 0-41 0,0 0-19 15,0 0-1-15,0 0-10 0,0 0-6 0,2-10-11 16,-2 10 11-16,0 0-38 0,0 0 19 0,0 0-34 16,0 0 51-16,0 0-44 0,0 0 47 0,0 0-40 15,0 0 32-15,1-10-6 0,-1 10 22 0,0 0 33 16,0 0-39-16,0 0-3 0,0 0-3 0,0 0-5 16,0 0-18-16,0 0-9 0,0 0-18 0,0 0-3 15,0 0-14-15,0 0-5 0,0 0-10 0,0 0 0 16,0 0-7-16,0 0 4 0,0 0-9 0,0 0 5 15,4 10-8-15,-3 1 8 0,2 3-4 0,-1 7 8 16,4 4-6-16,-2 8 0 0,-1 4 3 0,1 0-3 16,1 3 1-16,0 1 2 15,-2 0-2-15,-1-3 3 0,2 1-9 0,-1-1 9 16,-2-3-10-16,3 0 10 0,-3-8-7 0,2-1 5 16,1-2-1-16,-2-2-6 0,-1-5 1 0,1-3 0 15,0-2 0-15,-2-12 2 0,2 19 19 0,-2-19 30 16,2 15 32-16,-2-15 12 0,0 0-10 0,0 0-9 15,0 0-22-15,0 0 0 0,0 0-30 0,-1-14 8 16,-2-2-20-16,1-8 15 0,-1-2-11 0,-1-6-7 16,-2-7-5-16,2-3-3 0,0 0-3 0,-1-3-2 15,1-1 0-15,0 1-3 0,2 0-9 0,-2 2 15 16,3 3-16-16,-2 4 18 0,2 9 0 0,-1 2 11 16,0 4-23-16,2 4 18 0,-1 5-2 15,0-1-5-15,1 13-2 0,-2-18-3 0,2 18 0 16,0 0 3-16,0 0-16 0,0 0 21 0,0 13-20 15,2 5 21-15,-2 7-2 0,1 3 0 0,0 10-2 16,3 3-1-16,-3-1 6 0,3 4-8 0,-1-2 5 16,0 0-5-16,1-1-14 0,-2-2 23 0,0-2-21 15,2-3 18-15,-3-7-17 0,2-2 19 0,-2-2-19 16,0-6 3-16,1-3 1 0,-1-2 5 0,-1-2 5 16,0-10 10-16,3 19 32 0,-3-19 34 0,1 12-2 15,-1-12-15-15,0 0-16 0,0 0-9 0,0 0-9 16,0 0 18-16,-4-20-35 15,0 2 20-15,0-4-32 0,-1-10 25 0,0-4-32 16,-1-3 24-16,-1-3-23 0,2-5 17 0,0 3-22 16,1-3 22-16,-1 2-31 0,1 3 33 0,1 3-29 15,1 4 29-15,-2 9-32 0,3 2 27 0,-1 7-18 16,0 0 22-16,2 3-24 0,-1 4 15 0,1 10-26 16,-3-16 23-16,3 16-25 0,0 0 30 0,0 0-20 15,0 0 29-15,-1 18-24 0,1 2 21 0,0 5-27 16,1 11 30-16,-1 3-29 0,3 2 24 0,0 4-22 15,0 3 24-15,1-2-24 0,1 0 26 0,0-1-25 16,0-2 2-16,1-2 2 0,0-2 2 0,2-6 8 16,-2 0-1-16,-1-9-16 0,0-2 15 15,0-2 0-15,-2-5 1 0,1-3 3 0,0-2 2 16,-4-10 6-16,3 18-3 0,-3-18 48 0,4 10-24 16,-4-10 16-16,0 0-33 0,0 0 18 0,0 0-29 15,4-13 25-15,-4 4-12 0,0-7-20 0,0-3-15 16,-2-6 14-16,0-4-43 0,2 0 12 0,-2 0-33 15,0 2 22-15,0 3-11 0,1 1-23 0,-1 6-35 16,-1 3-62-16,1 2-63 0,2 12-65 0,-1-19 12 16,1 19-18-16,-4-9-32 0,4 9-45 0,0 0-379 15,0 0-288-15</inkml:trace>
  <inkml:trace contextRef="#ctx0" brushRef="#br0" timeOffset="29014.07">4703 3745 458 0,'0'0'408'0,"0"0"-111"16,0 0-58-16,0 0-75 0,0 0-21 0,0 0-24 15,0 0-20-15,17 1-10 0,-17-1-11 16,0 0-6-16,0 0-6 0,0 0-7 0,0 0-5 16,0 0 3-16,0 0-9 0,0 0-4 0,-6 14-10 15,6-14 1-15,-16 11-21 0,4-5 15 0,0 2 46 16,-4-2-56-16,0 0 20 0,-2 0-3 0,2 0 37 16,-1-3-40-16,0 1 36 0,17-4-20 15,-29 1 10-15,29-1 1 0,-27-1-3 0,13-3-11 16,1 1-4-16,-1-6-6 0,5 1-5 0,0-3-6 15,4-2-9-15,-1 0 2 0,3-4-12 0,3 1 3 16,4-1-6-16,1-2 3 0,3 0-5 16,1 2 4-16,2 1-7 0,-2 0 5 0,2 7-8 15,1 0 7-15,1 5-5 0,-13 4 11 0,29 4-9 16,-8 5 6-16,1 4-5 0,-1 7 5 0,0 4 1 16,-4 2 0-16,-2 7 2 0,-5-1 20 0,-1 4-19 15,-3 5 2-15,-6 0 1 0,-5 1-1 0,-2 2 6 16,-6 7 4-16,-5-1 6 0,-4-2 0 0,0-3 4 15,-3-3 0-15,-2-3 0 0,3-8-3 0,0-3 1 16,0-2-1-16,1-4 3 0,2-3 18 0,4-5 27 16,-1-2 22-16,5-4 6 0,-1-3-1 0,14-5-28 15,-19-1-15-15,6-4-13 0,4-5-9 0,0-5-6 16,2-3-7-16,0-2-4 0,6-3-6 16,2 4-1-16,2-4-4 0,2 3-2 15,1 1 0-15,1 4-7 0,0 4 2 0,3 1 5 16,3 3-2-16,-13 7-7 0,29-1 2 0,-9 3-3 15,3 5 1-15,5 6-1 0,-1 1 3 0,1 2-2 16,0 1 1-16,0 2-1 0,1 1-1 0,-1 1-10 16,-3 1-52-16,2 2-53 0,-2-3-99 0,-1 1-62 15,0 1-88-15,-2-1-109 0,-2-1-427 0,-5-4-538 16</inkml:trace>
  <inkml:trace contextRef="#ctx0" brushRef="#br0" timeOffset="31131.07">4786 5149 261 0,'0'0'452'0,"-2"-12"-95"0,2 12-115 15,0 0-6-15,0 0-50 0,0-11-29 0,0 11-31 16,0 0-15-16,0 0-3 0,0 0-20 0,-1-9-3 16,1 9-6-16,0 0-16 0,0 0 10 0,0 0-15 15,0 0-4-15,0 0-4 0,0 0-11 0,0 0-14 16,0 0-2-16,0 0-3 0,0 0 0 0,0 0 10 15,0 0 12-15,5 14 11 0,1 0-6 16,-2 7-9-16,1 1-6 0,-1 10-5 0,3 1 28 16,-2 2-18-16,0 3 20 0,0 1-25 15,-1-1 7-15,1 1-22 0,-3-2-2 0,2 1-2 16,-1-2-2-16,-2-1-4 0,3-6 1 0,-3-1-1 16,0-2 3-16,2-1-3 0,-3-3-5 0,1-3 0 15,-1-4 0-15,0 0 1 0,0-5 0 0,0-10 2 16,0 19 15-16,0-19 42 0,2 14 33 0,-2-14 40 15,0 0-3-15,-2 10-39 0,2-10-23 0,0 0-17 16,-10-11-13-16,6-5-9 0,-2-2-10 0,-2-5-6 16,2-8-7-16,-2-3-8 0,2-3-7 15,-1-4 5-15,1-2-7 0,1-3 1 0,0-2 0 16,0 0 0-16,1-1 1 0,0 0 4 0,1 1-2 16,-1 4 1-16,2 1-1 0,-1 2 2 0,1 6 2 15,-2 7 5-15,3 4 2 0,0 6 3 0,-1 1 2 16,2 5 1-16,-2-1-3 0,2 13-1 0,-3-18-2 15,3 18-3-15,-1-14-3 0,1 14 4 0,0 0-5 16,0 0 0-16,-14 5-1 0,2 6 18 0,1 6-20 16,-6 8 3-16,0 5-4 0,0-1 1 0,-3 4 1 15,1 2 0-15,-5 8 2 0,0-2 1 16,6-6 31-16,-3 0-31 0,3-2 5 16,0 0 7-16,4 0-2 0,-1-6-2 0,2-1 1 15,3-6 6-15,1-2 9 0,3-3 1 0,0-3 4 16,1-2 3-16,5-10 3 0,-2 15 10 0,2-15 3 15,7 9-2-15,-7-9-5 0,22 4-19 0,-3-8 20 16,8-3-23-16,5-1 7 0,5-3-18 0,0 0 2 16,6-3 1-16,-2 0 1 0,0 2-3 0,3-2-1 15,-3 3-1-15,1 1-2 0,1 1 16 0,-5 0-22 16,-1 3 19-16,-5 1-22 0,-5 1 16 0,-3 1-19 16,-5 1 25-16,-1 1-24 0,-18 1 12 15,27-1-22-15,-27 1 15 0,22 1-27 0,-22-1 11 0,15 2-18 16,-15-2 5-16,14 5-15 0,-14-5-6 15,7 7-16-15,-7-7-15 0,2 10-17 0,-2-10-60 16,-4 12-86-16,-2-2-10 0,-3 1-41 0,0 0-48 16,-3 3-64-16,-3 1-408 0,1-2-377 0</inkml:trace>
  <inkml:trace contextRef="#ctx0" brushRef="#br0" timeOffset="33466.07">6320 6046 64 0,'0'0'226'0,"4"-9"-54"0,-4 9-56 0,0 0-22 16,6-10-15-16,-6 10-9 0,0 0-23 0,5-9 5 16,-5 9 24-16,0 0-65 0,7-9 46 0,-7 9-5 15,0 0 0-15,8-9-4 0,-8 9 0 0,0 0 4 16,7-9-2-16,-7 9 2 0,0 0-3 0,8-7 12 16,-8 7-11-16,0 0 12 0,9-8-23 0,-9 8 36 15,0 0-34-15,0 0 34 0,8-8-41 0,-8 8 38 16,0 0-40-16,0 0 32 0,11-7-41 15,-11 7 43-15,0 0-55 0,0 0 39 0,0 0-44 16,10-7 35-16,-10 7-12 0,0 0 34 16,0 0 10-16,9 7-5 0,-9-7-10 0,7 14 8 0,-4-4 2 15,1 5 5-15,-2 2 9 0,1 7 12 0,0 2 1 16,-2 8 24-16,3 2-13 0,-3 4-1 16,1 3-19-16,0 3 3 0,0 1-2 0,0 3-4 15,3 12-10-15,-1-3 15 0,-1 0-8 0,0 0-14 16,3 0-10-16,-3-10 18 0,3 1-1 0,-3-1-11 15,4-4-6-15,-1 2-9 0,-1-2 1 0,0 0-19 16,-1-2 13-16,1-2-22 0,2-2 3 0,-4-3-13 16,1-2 8-16,0-8-9 0,-1-1 10 0,1-3-12 15,-2-4 5-15,0-2-9 0,-1-4 5 0,2 1-6 16,-3-13 8-16,3 17-8 0,-3-17 10 16,1 14-10-16,-1-14 16 0,2 10-16 0,-2-10-9 15,0 0-48-15,0 0-58 0,0 0-47 0,0 0-77 16,-3-15-15-16,3 15-43 0,-4-17-28 0,-1 4-69 15,-1 1-448-15,1-2-424 0</inkml:trace>
  <inkml:trace contextRef="#ctx0" brushRef="#br0" timeOffset="35283.07">4893 6825 422 0,'1'-14'344'0,"0"2"-110"0,1-2 11 16,-1 3-42-16,-1-1-5 0,0 12-42 0,-1-19 23 16,1 19-18-16,-2-14-33 0,2 14-10 0,-1-11-17 15,1 11-23-15,0 0-17 0,-8-7-19 16,8 7-2-16,-10 6-8 0,3 2-6 16,0 6-7-16,-2 4 0 0,-1 3-14 0,-3 10 22 0,4 0 1 15,-1 3 36-15,2 1-33 0,-1 1 26 0,2 3-21 16,2-1-2-16,1 0-3 0,1-2-2 15,4 2-2-15,3-4 1 0,0 0 10 0,4-2 3 16,-1-5 0-16,5-1 2 0,1-6 8 0,2-3-5 16,3-5-5-16,1-2-8 0,3-4-3 0,2-5-5 15,4-3-4-15,4-4 9 0,0-6-18 0,0-3 1 16,-2-2 10-16,-1-2 8 0,-3-2 10 0,-6-3 7 16,-1-2-9-16,-6-1 5 0,-3-3-13 0,-8 3 4 15,-4 0-5-15,-8-6 2 0,-5 2-1 0,-7 1-4 16,-2 0 1-16,-11-1-6 0,-3 4-1 15,3 8-3-15,-2 1-4 0,-4 2 18 0,4 1-18 16,0 1 21-16,1 3-21 0,4 1 16 0,4-1-14 16,6 3 24-16,2 2-14 0,7 0 27 0,0-3-29 15,1-1 9-15,5-2-35 0,3 1 18 16,4-3-25-16,2 1 20 0,7-6-21 0,5 0 21 16,4 1-22-16,6-1 7 0,0 3-5 0,6 1 1 15,0 5-1-15,2 3 3 0,-1 5 1 0,1 3 3 16,5 3-2-16,0 4 16 0,0 6-21 0,-1 1 20 15,-3 3-21-15,-1 2 1 0,-2 3 2 0,-6 2 0 16,0 4 4-16,-3 1 0 0,-4 2-5 0,-5 1-4 16,-3 1-18-16,-2 0-26 0,-5 1-44 15,-2-5-38-15,-4 6-94 0,-1-1 1 0,-1 0-80 16,-3-2-90-16,-5-2-456 0,2-1-455 0</inkml:trace>
  <inkml:trace contextRef="#ctx0" brushRef="#br0" timeOffset="36434.07">3376 4199 532 0,'-13'6'546'0,"2"-1"-137"0,2 0-115 15,9-5-60-15,-16 7-61 0,16-7-34 0,-10 6-17 16,10-6-27-16,0 0-29 0,0 0-1 0,0 0 1 15,0 0 2-15,14 7-8 0,4-10-4 0,9-2-8 16,6-1-9-16,4-3 0 0,3 0-10 0,2 1-16 16,-4 0-46-16,2-1-45 0,-6 2 0 0,-8 3-51 15,-1-1-7-15,-9 4-43 0,-16 1-7 0,21 2 3 16,-21-2-4-16,1 13 17 0,-9-1 24 16,-7 7 28-16,-7 1 27 0,-6 4 42 0,-10 5 44 15,-1 0 48-15,2-1 64 0,-1 1-8 16,7-7 43-16,2 2-17 0,1-2-13 0,3-3-27 15,4 2-2-15,3-4-13 0,2-3-13 0,6-2 1 16,1-2 38-16,4-1-52 0,5-9 66 0,-5 14-43 16,5-14 42-16,6 10-35 0,-6-10 28 0,20 6-36 15,-20-6-6-15,40-4-10 0,-6-1-15 0,0-2-6 16,5-2-4-16,-2-2-14 0,1-1-67 16,-1 3-49-16,-1-4-55 0,-3 2-91 0,-1 1-113 15,-4 1-294-15,-10 0-186 0</inkml:trace>
  <inkml:trace contextRef="#ctx0" brushRef="#br0" timeOffset="37334.07">3228 3325 51 0,'0'0'795'15,"-16"9"-242"-15,16-9-145 0,-16 5-75 0,16-5-62 16,-18 6-33-16,18-6-49 0,-13 5-6 0,13-5-29 15,0 0-13-15,-15 3-24 0,15-3-30 0,0 0-3 16,0 0-27-16,0 0 2 0,0 0-22 16,29-1 3-16,-6-2-17 0,9-4 4 0,6-1-16 0,3-1 5 15,2 0-38-15,0-1-38 0,2 1-63 16,-3 0-67-16,0 2-6 0,-5 1-44 0,-5 1-8 16,-5 2-25-16,-9 2-21 0,-18 1 14 15,23 1-283-15,-23-1-76 0</inkml:trace>
  <inkml:trace contextRef="#ctx0" brushRef="#br0" timeOffset="37451.07">3505 3392 224 0,'-32'19'431'0,"-2"-2"-107"0,0 2-20 16,2-2-91-16,-1 1-8 0,5 0-66 0,1-5 11 16,5 0-45-16,5-3 1 0,1-1-37 0,5-2 23 15,0 0-23-15,11-7 28 0,-10 8 0 0,10-8 6 16,0 0-13-16,0 0-18 0,0 0-12 0,23 0-15 16,-4-5-7-16,10-5-13 0,3-1-11 15,0-3-48-15,5-1-59 0,1-1-2 0,-2 0-85 0,2-1-75 16,-1 0-67-16,-5 1-283 0,-1-2-137 15</inkml:trace>
  <inkml:trace contextRef="#ctx0" brushRef="#br0" timeOffset="38268.07">2066 2867 634 0,'0'0'418'16,"0"0"-99"-16,0 0-84 0,-10 4-39 0,10-4-52 16,-10 6-33-16,10-6-26 0,-8 8-16 0,8-8-10 15,-10 10-8-15,10-10-10 0,-15 11-5 0,6-4 2 16,-3 1-3-16,-1 1 18 0,-1-1-23 16,-4 1 6-16,0 0-7 0,-1-1 16 0,0-1 2 0,1-1 5 15,0 1-6-15,2-5-2 0,-1-1 9 0,17-1 13 16,-28 1 11-16,28-1-15 15,-27-3 5-15,27 3-9 0,-19-9-15 0,10 2-6 16,4-2-11-16,1 0-7 0,4 9-6 0,0-23 1 16,5 11-5-16,5-1 27 0,1 1-38 0,5-1 30 15,-2 4-37-15,4 1 31 0,0 6-38 0,1 0 35 16,-1 5-36-16,4 3 6 0,0 3 2 0,2 4 3 16,-5 5 2-16,0 2 6 0,-5 4 8 0,-4 2-8 15,-4-1-4-15,-6 4 11 0,-6 7-4 0,-4 0 0 16,-5 3 1-16,-8 7 1 0,-4-3 0 15,-1-1 0-15,-3-2-2 0,-1-2 3 0,0-3-1 16,7-9 0-16,-2-1-4 0,1-2-2 0,3-4 1 16,3-2 18-16,4-5 17 0,4-3 19 0,0-4-7 15,12-5 0-15,-18 5-20 0,18-5 1 0,-10-8-18 16,10 8 4-16,-4-16-4 0,4 2-5 0,4-3-6 16,3-3-2-16,3 0 0 0,1 0 0 0,2 1 2 15,2 2-1-15,2 2-3 0,1 2 0 0,1 2 1 16,-1 3 0-16,4 5 0 0,-4 0-1 15,2 5 0-15,0 0 4 0,1 4-2 16,1 0-5-16,-2 3-18 0,-2 1-32 0,0 0-52 16,1-1-71-16,-3 1 2 0,-3-2-44 0,2-2-20 15,-2-1-31-15,1-1-127 0,-14-4-220 0,26-2-150 16</inkml:trace>
  <inkml:trace contextRef="#ctx0" brushRef="#br0" timeOffset="38585.07">2279 2542 507 0,'-3'-17'503'16,"-2"1"-116"-16,-3 1-110 0,2 2-58 0,0 3-43 15,-1 2-31-15,7 8-24 0,-15-11-21 16,15 11 25-16,-14-2-33 0,14 2-60 0,-17 9-6 16,8-1-5-16,0 5-5 0,1 3 40 0,2 4-44 15,2 0 36-15,3 0-56 0,1-1 2 0,3 3 1 16,2-2 4-16,2 0 0 0,1-2 3 15,2-2 1-15,3-2 2 0,-3-4 10 0,2-3 6 16,0 0 9-16,1-5 9 0,-13-2 26 0,27 0 1 16,-9-2 7-16,-4-4 24 0,0-1 1 0,-1-1 3 15,-1-2 23-15,-1-2-48 0,-3-3-13 0,-4 1-17 16,-1-1-7-16,-3 3-11 0,-1-2-18 0,-4 0-16 16,-3 2-31-16,-2 2-24 0,-4 3-31 0,-2 4-40 15,-3 3-43-15,-5 3-23 0,-3 4-80 0,-6 10 35 16,-3 2-163-16,-6 6-241 0,-4 4-175 15</inkml:trace>
  <inkml:trace contextRef="#ctx0" brushRef="#br0" timeOffset="39168.07">1868 4496 486 0,'-10'-14'434'0,"-2"-1"-78"0,2 0-112 16,-3-1-36-16,3 0-73 0,-3-1 10 0,3 0-54 16,1-1 21-16,3 1-23 0,-2 0 3 15,3 1-22-15,4 1 0 0,-2 2-19 0,4-1 5 0,3 0-20 16,3 2 7-16,1-1-18 0,4 2 8 15,-2 2-18-15,6 3 10 0,-1 2-17 0,2 0 15 16,2 6-21-16,-3 2 10 0,5 4-10 0,-4 2 9 16,0 4-12-16,-2 4 12 0,-3 0-12 0,0 8 4 15,-7-2-2-15,-2 4 7 0,-6 1 10 0,-1 4-3 16,-6 2 7-16,-3-1 4 0,-1-2 37 0,-4 1-14 16,3-2 11-16,-2-3 13 0,2-2 10 0,-2-2 1 15,7-7-4-15,0-1-7 0,1-3-7 0,2-3-6 16,2-1-7-16,5-9-5 0,-9 11-6 15,9-11-2-15,-2 10 6 0,2-10 7 0,0 0-2 16,10 6-5-16,-10-6-11 0,27-5-6 0,-4-1-8 16,6-5-4-16,3-2-3 0,1-2-6 0,2-1-26 15,-1-2-53-15,0 0-76 0,31-20-325 0,-33 18 181 16,-1 2-48-16,-6-6-86 0,1 2-287 0,-3-1-237 16</inkml:trace>
  <inkml:trace contextRef="#ctx0" brushRef="#br0" timeOffset="39335.07">2290 4051 482 0,'-4'-14'705'0,"-1"1"-184"0,1 1-125 0,0 2-82 16,-1 1-64-16,5 9-46 0,-7-13-29 15,7 13-33-15,-5-12-28 0,5 12-24 0,0 0-19 16,0 0-8-16,0 0-18 0,0 0-10 0,0 0-6 16,0 17-6-16,4-2 6 0,3 3-14 0,-1 5 4 15,2 4-18-15,1 5-32 0,-1 2-93 0,-1 0-76 16,1 4-58-16,0-1-103 0,-1 4-453 0,1-4-375 15</inkml:trace>
  <inkml:trace contextRef="#ctx0" brushRef="#br0" timeOffset="39923.07">3707 5859 181 0,'0'0'695'0,"-18"-7"-183"16,18 7-130-16,-19-6-66 0,19 6-28 0,-13-4-35 15,13 4-45-15,-14-5-13 0,14 5-33 0,0 0-16 16,-11-3-35-16,11 3-10 0,0 0-29 0,0 0-1 16,2-9-27-16,-2 9 1 0,23-10-19 0,-5 2 3 15,5 1-38-15,5-3-51 0,2-1-74 0,-6 3-53 16,0 2-20-16,-2 0-35 0,-3-2-55 0,-4 4-58 16,-15 4-36-16,16-5-174 0,-16 5-79 0</inkml:trace>
  <inkml:trace contextRef="#ctx0" brushRef="#br0" timeOffset="40052.07">3561 5934 286 0,'-21'13'496'0,"4"-1"-116"0,4-4-81 0,4 0-84 16,-1-1-42-16,10-7-34 0,-11 11-24 0,11-11-20 15,0 0-18-15,-2 10-12 0,2-10-15 0,0 0-16 16,22 1 0-16,-8-3-44 0,8-1 19 0,2-4-62 16,-1 0-36-16,2-1-102 0,1-3-89 0,-3 4-255 15,-5-2-28-15</inkml:trace>
  <inkml:trace contextRef="#ctx0" brushRef="#br0" timeOffset="40486.07">2092 6036 479 0,'-18'-4'743'16,"1"-1"-210"-16,2 2-118 0,2-4-90 16,3 2-75-16,1-1-69 0,1-1-31 0,8 7-37 15,-3-17-17-15,4 5-19 0,4-4-15 0,5 0-11 16,5-1-11-16,5-3-14 0,3 1 2 0,1 2-9 16,3 1 13-16,2 1-9 0,3 3 7 0,0 3-11 15,0 3 4-15,-4 6-15 0,0 0 11 0,-2 4-15 16,-3 3 6-16,0 3-11 0,-4 4 8 0,-3 3-8 15,-4 2 8-15,-4 3-8 0,-3 3 11 0,-3 0-10 16,-4 1 3-16,-3 1 4 0,-1 4 4 0,-4 0 14 16,-1-4 10-16,2-1 4 0,-1-3 0 0,2-4 1 15,1-2-10-15,0-2-3 0,2-3-5 0,0-1-4 16,1-2 5-16,4-9 4 0,-5 12 11 16,5-12-3-16,0 0-2 0,5 9-8 0,-5-9-4 15,22-7 1-15,-3-2-12 0,9-4-21 0,-1-3-29 16,8-5-48-16,-1 1-63 0,7-8-100 0,0-1-35 15,-1-1 8-15,-2-1-46 0,-1-1-15 16,-5-5-418-16,-1 1-279 0</inkml:trace>
  <inkml:trace contextRef="#ctx0" brushRef="#br0" timeOffset="40803.07">2795 5421 144 0,'-7'-11'827'15,"-5"1"-270"-15,3 0-154 0,0 1-81 0,-1 2-63 16,4 0-66-16,6 7-45 0,-12-10-26 15,12 10-30-15,-9-7-19 0,9 7-14 0,0 0-8 16,0 0-5-16,0 0-19 0,-14 4-5 0,14-4-8 16,-3 17 4-16,5-4-2 0,-2 2-4 0,2 2-2 15,2-1-1-15,3 3-8 0,-1-2-7 0,3 1-12 16,0-2-1-16,1-1 3 0,-1-5 4 0,1-1 5 16,2-3 2-16,-1-1-3 0,-11-5-1 0,22 3 2 15,-22-3 4-15,27-8 2 0,-12 2 3 0,-2-2 15 16,1-3 11-16,0 0 21 0,-6 0 21 15,2 0 11-15,-2 1 8 0,-2 1 14 0,-1 0-6 16,-5 9-17-16,9-13-15 0,-9 13-15 16,8-8-13-16,-8 8-9 0,0 0-10 0,0 0-3 15,0 0-4-15,10 11-26 0,-8 2-57 0,-1 3-53 16,0 8-55-16,-1 2-45 0,0 3-17 0,1 12-46 16,3 1-50-16,-3 3-95 0,1 2-221 0,-1 1-182 15</inkml:trace>
  <inkml:trace contextRef="#ctx0" brushRef="#br0" timeOffset="41803.07">2923 5468 194 0,'0'0'529'0,"0"0"-173"0,-1-9-78 0,1 9-71 15,0 0-48-15,0 0-28 0,0-10-21 0,0 10-13 16,0 0-12-16,0 0-5 0,0 0-12 0,0 0-12 15,-1-13 1-15,1 13-28 0,0 0 16 0,0 0 3 16,0 0-10-16,-17 2-3 0,17-2 2 0,-15 4 2 16,15-4 8-16,-21 1 26 0,21-1 31 0,-17 2 19 15,17-2 3-15,-17-2-15 0,17 2-17 0,-17-3-16 16,17 3-13-16,-14-11-12 0,9 6-12 0,0-4-8 16,1-2-6-16,0 0-5 0,4 0-8 0,0-3 1 15,5 3-11-15,-1-3 6 0,1 0-10 0,0 5 5 16,0-1-7-16,3 2 7 0,1 1-11 15,-9 7 6-15,17-5-4 0,-17 5 6 0,20 3-7 16,-7 5 11-16,2 4-5 0,-2 4-3 0,2 7 2 16,-2 4 5-16,-3 5-2 0,-2 3 1 15,-3 4 7-15,-2 1-8 0,-3 1 13 0,-3 0-12 16,1-3 14-16,-2 1-10 0,0-6 10 0,-2 0-9 16,2-8 13-16,1-3-13 0,-1-4 3 0,3-4-7 15,-2-1 15-15,2-3 0 0,1-10 37 0,-4 18-4 16,4-18 39-16,-1 12-1 0,1-12 4 0,0 0-47 15,0 0 10-15,0 0-31 0,0 0 15 0,21-6-28 16,-13 0 18-16,3 1-30 0,0-1 21 16,3-2-27-16,-1 3 21 0,4 1-26 0,-2 3 22 15,-15 1-23-15,37 0 19 0,-15 4-19 0,2 2-34 16,7 3-40-16,0 1-97 0,1 4-130 0,2-2-12 16,2 3-98-16,-4 0-57 0,7 1-324 0,-4-1-353 15</inkml:trace>
  <inkml:trace contextRef="#ctx0" brushRef="#br0" timeOffset="42203.07">3758 7182 713 0,'-9'-8'827'16,"9"8"-223"-16,-10-12-129 0,10 12-133 0,-7-11-63 16,7 11-60-16,-7-14-45 0,7 14-35 0,-1-12-26 15,1 12-24-15,6-19-20 0,2 6-14 0,5 1-12 16,2-2-5-16,4 4-14 0,7-5-24 16,2 4-37-16,1-2-64 0,-7 5-59 0,9 0-95 15,-7 2-12-15,2 2-55 0,-1 3-43 0,-8 0-48 16,-17 1-257-16,24 5-197 0</inkml:trace>
  <inkml:trace contextRef="#ctx0" brushRef="#br0" timeOffset="42320.07">3761 7360 365 0,'-13'17'609'0,"0"-3"-163"0,4-4-126 16,0 0-70-16,4-1-50 0,5-9-42 0,-10 12-35 16,10-12-23-16,-5 8-61 0,5-8-8 0,0 0-41 15,0 0-27-15,0 0-55 0,22-5-106 0,-11-3-80 16,2-1-304-16,-3 1-116 0</inkml:trace>
  <inkml:trace contextRef="#ctx0" brushRef="#br0" timeOffset="42753.08">2115 7476 78 0,'-21'-6'645'0,"2"-2"-224"0,3-2-60 15,-1 0-111-15,8 0-32 0,-1 0-59 0,1-2-17 16,5-1-30-16,2-1-20 0,4 1-26 0,2-1 9 16,6-5-9-16,4 2 0 0,7-2 1 0,3 1-10 15,2 2-2-15,3 2 2 0,0 3-7 0,3 5-8 16,-2 2-3-16,-1 1-4 15,1 5-6-15,-4 1-2 0,1 4-9 0,1 3-6 0,-3 4-5 16,-9-1 3-16,-2 6 5 0,-2 1 0 16,-6 3-1-16,-3 1 4 0,-3 2 22 0,-3 0 24 15,-2 7 8-15,-4-3 7 0,-2 2 12 0,-2-2-16 16,3-4-6-16,0-3-12 0,1-3-5 0,2-3-5 16,1-2-16-16,1-5 0 0,0 0-3 0,5-10 9 15,-3 15 7-15,3-15 8 0,9 9-7 0,-9-9-14 16,20-1 0-16,5-6-7 0,5-5-7 15,8-4-15-15,10-6-34 0,2 0-55 0,0-3-85 0,1 1-88 16,-2 0-20-16,-2 2-64 0,-4 1-37 16,-11 1-88-16,0 3-211 0,-3 1-206 0</inkml:trace>
  <inkml:trace contextRef="#ctx0" brushRef="#br0" timeOffset="44104.07">2783 6715 247 0,'0'0'402'0,"-8"-14"-111"16,8 14-55-16,-8-14 23 0,8 14-102 15,-6-12 8-15,6 12-42 0,-9-10 25 0,9 10-38 16,-5-11 10-16,5 11-22 0,0 0-1 0,-7-11-30 15,7 11-3-15,0 0-31 0,0 0 8 0,4-11-21 16,-4 11 10-16,14-6-20 0,-14 6 10 0,18-1-16 16,-18 1 14-16,23 0 8 0,-23 0-13 0,28 4-21 15,-14 1 17-15,0 1-18 0,-1 0 17 0,0 0-14 16,-3 3 17-16,-1 0-13 0,-4 0 14 0,-1 3-11 16,1-2 17-16,-5 1-2 0,-1 2 8 15,-4 2 10-15,1-1 8 0,-4 3 16 0,2-2-2 16,-2-1-4-16,2-2-15 0,0 1-5 0,0-3-5 15,3-2 3-15,-1 1-14 0,4-9-1 0,-3 16-2 16,3-16-2-16,0 16-2 0,0-16-2 0,8 12 3 16,-2-5 12-16,3 1 14 0,1-2 12 0,3 1-1 15,0 0 3-15,-3-2-7 0,-10-5-10 0,19 9-5 16,-19-9-5-16,14 8-5 0,-14-8 0 16,12 12 7-16,-12-12 5 0,6 13 2 0,-6-13-1 15,-1 21-7-15,-5-9 4 0,-3 3-16 0,-2 2-5 16,-1 1-17-16,-5 5-36 0,-1-4-79 15,3 3-78-15,-3-1-38 0,1 0-107 0,-2-2-507 0,5-3-448 16</inkml:trace>
  <inkml:trace contextRef="#ctx0" brushRef="#br0" timeOffset="44504.07">4901 8331 2179 0,'0'0'916'16,"-16"-6"-241"-16,16 6-272 0,0 0-238 0,-23 0-169 15,23 0-116-15,0 0-63 0,0 0-65 0,0 0 54 16,-8 6-21-16,8-6 38 0,0 0-20 0,6 8-22 15,-6-8-5-15,7 7-39 0,-7-7-26 0,13 10-18 16,-3-5-190-16,-1 4 42 0</inkml:trace>
  <inkml:trace contextRef="#ctx0" brushRef="#br0" timeOffset="44755.07">5133 9483 24 0,'3'9'685'0,"-3"-9"-250"16,1 16-118-16,-1-16-149 0,-4 18-121 0,0-6-89 16,-1-1-125-16,2 0-66 0,-3 4-126 0,1 0 230 0</inkml:trace>
  <inkml:trace contextRef="#ctx0" brushRef="#br0" timeOffset="44888.07">5174 9968 677 0,'0'12'480'0,"0"-12"-102"16,-4 21-116-16,2-8-57 0,-1-1-67 0,-1 3-78 16,-2 0-77-16,2-2-73 0,-1 1-35 0,0 3-79 15,1-2-3-15,0 0-253 0,0-2 109 0</inkml:trace>
  <inkml:trace contextRef="#ctx0" brushRef="#br0" timeOffset="45038.07">5211 10426 119 0,'-1'17'636'0,"-2"1"-200"0,0 3-110 16,-3-1-87-16,3 2-33 0,-5-3-73 0,4 3 3 15,-1-4-30-15,1 0-45 0,2-2-57 0,-1 0-84 16,0 2-80-16,2-2-115 0,-1-1-271 0,2 0-49 16</inkml:trace>
  <inkml:trace contextRef="#ctx0" brushRef="#br0" timeOffset="45173.07">5315 11057 844 0,'0'0'738'0,"2"14"-250"16,-2-14-69-16,-2 14-237 0,2-14-97 0,-8 16-150 16,8-16-178-16,-7 16-142 0,3-7-209 0,-3 2-129 15</inkml:trace>
  <inkml:trace contextRef="#ctx0" brushRef="#br0" timeOffset="66830.64">6728 10360 187 0,'0'0'556'16,"-2"-14"-165"-16,2 14-63 0,-2-13-76 0,2 13-34 15,-2-8-33-15,2 8-24 0,0 0-16 0,0 0-17 16,-3-10-28-16,3 10-22 0,0 0-8 0,0 0-7 16,0 0-4-16,0 0-7 0,7 9-14 0,-7-9-6 15,6 19-3-15,-2-2-37 0,1 5 28 0,-1 3-34 16,0 1 40-16,-2 8-35 0,1 1 33 0,-3 2-34 16,-1-1 33-16,-1 0-33 0,0 2 29 15,-2-4 0-15,0 0-5 0,-1-1-44 0,1-7 45 16,-2-2 3-16,2-3-3 0,0-3-3 15,1-3-9-15,0-3 13 0,0-2 39 0,3-10 24 16,-3 16 3-16,3-16-16 0,0 0-13 0,0 0-9 16,0 0-9-16,-10-6-3 0,10-5-6 0,-1-6-6 15,0-8 1-15,1-3-15 0,1-11 12 0,0-5-16 16,3-2 10-16,0-3-5 0,4-7 9 0,1 1 7 16,4 4 8-16,-1 11-2 0,1 4 2 0,2 3-5 15,1 4-3-15,0 4-4 0,2 5-5 0,-3 6-7 16,2 4-2-16,-2 7 4 0,-1 0-2 0,4 6-2 15,3 0 2-15,-1 7-1 0,3 5-2 0,0 3-1 16,0 3 1-16,-2 3 0 0,-1 2-8 0,-1 1 8 16,-2 0-8-16,0 3 10 0,-3 0-10 15,-2 0 9-15,0 0-8 0,-3-1 4 0,-1-5-3 16,-2 1 7-16,-3-2-8 0,-1-1 9 0,0 1-3 16,-2-4-3-16,0-1-7 0,-2-3-24 0,1-1-45 15,-2-1-45-15,3-13-44 0,-1 19-34 0,1-19-42 16,-3 11-65-16,3-11-60 0,0 0-392 15,0 0-282-15</inkml:trace>
  <inkml:trace contextRef="#ctx0" brushRef="#br0" timeOffset="67930.64">5553 10579 229 0,'0'0'434'15,"0"0"-118"-15,-16-5-56 0,16 5-37 0,-15-6-41 16,15 6-29-16,-14-2 13 0,14 2-47 0,-18-2 32 16,18 2-49-16,-17-4 51 0,17 4-31 0,0 0 30 15,-21-2-21-15,21 2 23 0,0 0-10 0,-18-1 2 16,18 1-24-16,0 0 1 0,0 0-12 0,-17-1-2 16,17 1-6-16,0 0 0 0,0 0 4 0,0 0-9 15,0 0-2-15,-18-1-22 0,18 1-3 0,0 0-23 16,0 0 1-16,0 0-13 0,0 0 2 0,0 0-29 15,0 0 13-15,0 0-16 0,0 0 14 0,0 0-12 16,2 10 10-16,-2-10-10 0,25 10 11 0,-6-3-14 16,6 2 10-16,5-1-12 0,2 0 2 15,3 1-2-15,1-1 2 0,2 0 1 16,-1 0 7-16,4-2 3 0,-3 0-11 0,1 0-3 16,-2 0 4-16,0-2 0 0,-4 2-1 0,-6-3 3 15,-4 1-5-15,0 0-2 0,-6 1 2 0,-3-2 2 16,-3 5 29-16,-1 2 68 0,-2 4 43 0,-6 2 21 15,-2 3 32-15,-10 11-5 0,-2 4-48 0,-9 7 6 16,-6 4-58-16,-5 2-18 0,-5 2 15 0,-1 1-49 16,-3-1 20-16,-3 1-15 0,2-4-18 0,1 0-32 15,4-2-59-15,0-5-68 0,9-3-80 0,5-9-49 16,4-2-43-16,4-1-74 0,4-6-75 0,6-3-29 16,5-3-35-16,0-12-59 0,4 15-316 15,-4-15-517-15</inkml:trace>
  <inkml:trace contextRef="#ctx0" brushRef="#br0" timeOffset="69666.36">4304 10933 358 0,'0'0'376'0,"-5"-15"-73"16,5 15-31-16,-6-13-15 0,6 13-59 0,-4-14 21 15,4 14-60-15,-4-14 40 0,4 14-40 0,-2-10 17 16,2 10-43-16,-3-10 12 0,3 10-37 0,0 0-6 15,-4-10-38-15,4 10 5 0,0 0-29 0,0 0 10 16,0 0-11-16,0 0 12 0,7 17-15 0,-6-6 5 16,-1 3-6-16,1 3-3 0,-2 2-6 0,0 3-2 15,-3 2-6-15,-4 6-7 0,-2-1 5 16,-1-1-5-16,-2 1 0 0,-3-2-16 0,2-1 11 16,-1-2-11-16,2-6 17 0,-2 4-16 0,2-9 15 15,0-4-15-15,4-3 14 0,9-6-14 0,-23 5 13 16,23-5-14-16,-20-5 6 0,6-2-8 15,1-7 15-15,0-4 2 0,2 0 4 0,0-10 2 16,1-2 1-16,3-2-5 0,1-2-9 0,4 0 10 16,3 4-15-16,0 1 13 0,3 3-14 0,4 1 11 15,-1 3-11-15,2 3 9 0,3 3-10 0,2 2 5 16,-1 7-4-16,1 2 10 0,-14 5-10 0,31 2 11 16,-11 5-11-16,-1 6 12 0,4 7-8 0,-5 3 11 15,1 3-2-15,-6 5 4 0,0 3-3 16,-7 3-2-16,-2 3-9 0,-5 4 10 0,-4 2-10 15,-5 8 7-15,-3 0-4 0,-5-3 10 0,-4 0-10 16,-1-3 10-16,-1-2 15 0,-3-4-19 0,0-2 1 16,5-7-1-16,-2-4 1 0,1-3 3 0,1-5-1 15,2 1 6-15,3-10 9 0,1 1 6 16,0-9 28-16,16-4-38 0,-24 3 0 0,12-8-5 0,-2-5-4 16,2-6-5-16,3-3-2 0,2-4 6 0,3 0-5 15,4-4-2-15,2 1-1 0,4-5-1 16,3 2-2-16,4 2 0 0,0 3-2 0,2 4 1 0,4 5-1 15,0 6 2-15,-1 2-1 16,3 5 38-16,3 4-46 0,-1 3 3 0,5 6-5 16,-1 2 5-16,1 3 2 0,-2 2 2 0,-1 1-3 15,-2 4-18-15,-2-1-46 0,-2-1-42 0,-2 3-61 16,-1-2-50-16,-4-4-51 0,0-1-55 0,0-1-12 16,-4-5-67-16,-1-2-315 0,-7-9-246 0</inkml:trace>
  <inkml:trace contextRef="#ctx0" brushRef="#br0" timeOffset="69949.36">4172 10161 35 0,'-6'-20'617'0,"1"-2"-215"0,0 3-69 16,1 0-85-16,0 3-49 0,2 1-21 0,-1 1 36 15,1 4-64-15,2 10-5 0,-4-18-32 0,4 18-27 16,0 0 7-16,0 0 5 0,0 0-11 0,0 0-6 16,23 18-2-16,-14 2-27 0,6 8 12 0,-1 3-29 15,3 5 16-15,1 9-11 0,0 5-25 0,-2 1 6 16,1 3-15-16,-2-3 15 0,-2 0-23 16,-4-8-5-16,1-3-84 0,-1 0-15 0,-1-5-51 0,-1-3-27 15,0-7-46-15,-2-3-40 0,0-6-66 16,-2-5-264-16,-3-11-134 0</inkml:trace>
  <inkml:trace contextRef="#ctx0" brushRef="#br0" timeOffset="70232.36">4500 9915 124 0,'7'-22'724'0,"-5"7"-193"0,3 4-124 16,-5 11-86-16,3-17-62 0,-3 17-49 0,2-11-67 15,-2 11-31-15,0 0-22 0,0 0-13 0,0 0-13 16,2 11-15-16,-4 0-7 0,-3 6-11 0,0 6-6 15,-4 6-2-15,-2 2 12 0,-2 1-26 16,0 2 32-16,-3 0-39 0,0 2 24 0,1-2-4 16,1 0-22-16,-2-3 13 0,6-1-17 0,0-3 23 15,1-4-23-15,4 0 20 0,0-4-20 0,2-1 22 16,3-2-23-16,0-1 22 0,4 1-26 0,1 1 22 16,5 0-14-16,-1-1 17 0,5 2-17 0,8-1 16 15,1 1-23-15,3 0 15 0,0-1-13 0,2 1 19 16,2-1-19-16,1 2-19 0,0 0-119 0,-1 4-16 15,0 1-89-15,7 7-26 0,-13-4-504 0,2-1-309 16</inkml:trace>
  <inkml:trace contextRef="#ctx0" brushRef="#br0" timeOffset="72966.73">6906 11075 203 0,'-13'5'668'0,"13"-5"-193"0,-23 5-96 0,23-5-75 16,-20 5-43-16,20-5-21 0,-14 3-40 0,14-3-33 15,0 0-20-15,0 0-12 0,0 0-13 0,-12-3-6 16,12 3 38-16,10-9-65 0,3 2 41 0,6-3-55 15,8-3-4-15,2 1-12 0,6-2-9 0,2-3-7 16,3 2-7-16,8-2-9 0,2-2-4 0,-4 1-5 16,4-3-3-16,-10 7-4 0,0-1 0 0,0 0-3 15,-1-1-1-15,-1 2-6 0,-3 2 3 0,1-1 0 16,-4 2-4-16,-3 3-1 0,-5 0 1 16,-3 1-3-16,-6 3 2 0,0-1-7 15,-15 5-8-15,18-5-16 0,-18 5-6 0,14-4-48 16,-14 4-38-16,0 0-92 0,0 0 17 0,0 0-58 15,0 0-60-15,-14 9-39 0,4-3-420 0,-2 1-301 16</inkml:trace>
  <inkml:trace contextRef="#ctx0" brushRef="#br0" timeOffset="73666.73">4026 11990 65 0,'-21'6'549'0,"-2"2"-179"15,0-4-73-15,0 3-66 0,3-2-59 0,-2 1-36 16,3-1-25-16,1-1-17 0,2 1-13 0,1-2-1 16,15-3-2-16,-20 5 5 0,20-5 44 15,-17 4-51-15,17-4 33 0,0 0-54 0,-13 5 27 16,13-5-45-16,0 0 22 0,0 0-36 0,16 1 24 15,3-2-35-15,6-4 39 0,12-2-28 0,7-5 37 16,20-4-21-16,7-3 26 0,10-3-11 0,29-11 11 16,4 0-5-16,6-2-13 0,4-1-6 0,9-3-1 15,3 0-14-15,4 0 8 0,1 0-24 0,-1 2 15 16,-2-2-16-16,-3 2 6 0,0 0-13 0,-5 2 12 16,-6 1-16-16,-5 0 14 0,-8 1-16 15,-6 2 14-15,-26 7 0 0,-2-1-17 0,-4 4 12 0,-3-2-13 16,-11 2 18-16,-4 2-1 0,-14 5-2 0,-4 1-2 15,-5 0-1-15,-2 3-3 0,-9 2 0 16,-1 0 9-16,-5 2 10 0,-5 1 2 0,-10 5-3 16,19-8-4-16,-19 8-3 0,16-6-4 0,-16 6-17 15,0 0-32-15,12-6-44 0,-12 6-41 16,0 0-61-16,0 0-11 0,0 0-67 0,0 0-83 16,0 0-83-16,0 0-184 0,0 0-147 0</inkml:trace>
  <inkml:trace contextRef="#ctx0" brushRef="#br0" timeOffset="74950.72">22355 3375 379 0,'0'0'357'15,"0"0"-55"-15,-20-1-91 0,20 1 16 0,-7-7-80 16,7 7 21-16,-8-7-13 0,8 7-16 0,-10-7-9 16,10 7 5-16,-9-6 5 0,9 6-2 0,0 0-15 15,-10-6 10-15,10 6 1 0,0 0-4 16,-8-7-4-16,8 7-7 0,0 0-16 0,0 0-7 15,0 0-11-15,-9-7-13 0,9 7-11 16,0 0-8-16,17-2-11 0,-2 1-11 0,12-3-4 16,13-2-5-16,4 1-5 0,5-2-2 0,17-1-4 15,2-1-1-15,1-1 1 0,4-1-1 0,4 0-2 16,-2 2 0-16,3-3-2 0,-1 1-1 0,1 0 0 16,-5 1 2-16,1-2-12 0,-7 2-16 0,-5 1-36 15,-5-1-35-15,-14 3-54 0,-4 0-4 0,-7 1-46 16,-7 3 48-16,-7 1-34 0,-6-2-3 0,-12 4-10 15,0 0-2-15,0 0-11 0,0 0 6 0,-27-4 14 16,-10 8-14-16,-6 0 25 0,-19 3-23 0,-5 3 33 16,-6 0-31-16,-1 1 53 15,-5 3 5-15,-1 0 115 0,1-2 41 0,1 2 40 16,0-1 35-16,5 0 6 0,0-1 15 0,8 0 14 16,4-1-13-16,3-1 22 0,15-1-36 0,3-2 24 15,3 1-37-15,10-3 39 0,3 0-39 0,5-1 44 16,3-2-33-16,16-2-9 0,-20 5-3 0,20-5-16 15,0 0 7-15,0 0-13 0,0 0 20 0,10 8 1 16,10-8 15-16,10 2 16 0,10-3-3 0,4 1-11 16,6-4-8-16,13-1-11 0,6-1-19 0,-1 1-9 15,2-1-10-15,3-3-9 0,0 0-6 0,0 1-7 16,-3-2-3-16,-1 3-6 0,-5 0-6 16,-4 1-24-16,-14 0-56 0,-2 2-61 15,-5 0 4-15,-8 1-68 0,-3 3-53 0,-8 1-51 16,-20-1-439-16,25 3-267 0</inkml:trace>
  <inkml:trace contextRef="#ctx0" brushRef="#br0" timeOffset="81586.86">5187 14004 456 0,'0'0'415'15,"0"13"-154"-15,0-13-11 0,0 0-96 0,0 14 1 16,0-14-66-16,0 0 23 0,0 0-46 0,0 11 24 16,0-11-5-16,0 0 2 0,0 0-16 15,0 0 0-15,0 0-13 0,9 8-6 0,-9-8-9 16,10-8-6-16,-2 0-7 0,6-3-8 15,0-4-2-15,5-6-4 0,-1-4-7 0,4-4 3 16,1-3-9-16,2-11 8 0,1-1-3 0,-3-5 0 16,0-1 36-16,-3-1-43 0,-3-4 45 0,-2 2-45 15,-3-3 7-15,-4-2 1 0,-3 8 2 0,-3 0 3 16,-3-2 11-16,-3-8 14 0,-3 2 7 0,0 12 10 16,1 2 22-16,-2 4 7 0,-2 4 11 0,2 3-3 15,0 10 10-15,2 2-21 0,0 1 3 0,2 7-27 16,1 0-5-16,-2 5-21 0,5 8-7 0,0 0-9 15,0 0 0-15,-19 14-2 0,13 8-3 0,-1 14-5 16,3 7-3-16,-2 15 0 0,2 3-1 16,2 6-4-16,2 3 17 0,2 1-15 0,3-1-3 15,2-1 1-15,0-3-1 0,1-5-3 0,6-3-7 16,-1-7-33-16,0-10-23 0,1-3-33 16,2-5-24-16,1-4-21 0,2-4-1 0,-1-3 9 15,1-10 1-15,0 0-4 0,-1-8-24 0,0-3-21 16,4-4-23-16,5-8-21 0,-3-7 17 0,0-4 15 15,-1-7 24-15,-1-2 18 0,1-10 77 0,-8 3 42 16,0-2 49-16,-4 1 51 0,-2-2 31 0,-4 2 32 16,-1 2 18-16,-3 1 10 0,-1 9-24 0,0 3 4 15,-1 7 6-15,-3 1 18 0,0 0-70 0,-1 7 31 16,5 9-72-16,-11-10 35 0,11 10-56 16,0 0 30-16,-21 7-43 0,11 4 31 0,1 7-41 15,0 4 34-15,-2 6-42 0,3 4 29 0,0 1-32 16,4 1 1-16,0-1-4 0,2-2 2 0,2-3 9 15,2-2 7-15,2-1-7 0,2-1 8 0,0-2-1 16,0-4 0-16,1-4-1 0,3-3-3 0,-1-2 6 16,1-4-1-16,-10-5-1 0,21 1 1 15,-8-6 1-15,4-5 2 0,-1-5-1 0,2-4-20 16,-1-3 22-16,-2-4 23 0,-1-4 29 0,-4 0-39 16,-4-2 27-16,-1-1-33 0,-1 5 26 0,-4 1-23 15,-2 2 35-15,-1 2-9 0,-1 3 19 0,-1 5-18 16,-4 3-19-16,0 2 7 0,0 3-27 15,9 7 9-15,-23-2-18 0,8 5 16 0,-4 5-24 16,-1 4 10-16,0 4-51 0,-2 1-9 0,6 3-68 16,-1 0 16-16,4-1-51 0,3 0-20 0,4-2-33 15,3-2-24-15,3-4 33 0,0-11-6 0,8 17 18 16,2-12-13-16,-10-5 20 0,29 0 2 0,-5-5 72 16,6-5 23-16,2-4 78 0,4-4 17 0,-2 1 45 15,10-7 33-15,-3-1 27 0,-7 3 17 0,-2 0 5 16,-1 1-8-16,-3 1-6 0,-5 2-8 0,0 0-2 15,-6 4 0-15,-4 3-4 0,-3 1-3 16,-3 3 10-16,-7 7-10 0,8-11-18 0,-8 11-15 16,0 0-12-16,0 0-26 0,0 0 41 15,0 0-53-15,-14 16 37 0,4 1-50 0,0 3 37 16,-4 5-44-16,0 0 35 0,1 2-44 0,1 1-1 16,5-6 0-16,1 1 0 0,0-2-12 0,2-5-7 15,4-1-3-15,0-2 0 0,4-2 3 0,-1-2 3 16,-3-9 5-16,14 10 3 0,-14-10 5 0,20 1-9 15,-20-1 6-15,26 0 14 0,-26 0-2 0,29-1 9 16,-29 1-1-16,34 2 0 0,-17 3 2 0,4 4 1 16,1 6-1-16,-1 5 1 0,1 3 0 0,-3 4-1 15,0 6-13-15,-1 3 7 0,2 11 8 0,-3 6-3 16,0 2-1-16,-2 1 34 0,-3 4-43 16,-1 0 41-16,-2 3-43 0,0-4 1 0,-3 0 1 15,-3-10-2-15,0 0 4 0,-1-4-7 16,-2-2 10-16,-1-1-6 0,-3-2 7 0,-1-5 8 15,1-3 11-15,-2-1 6 0,-2-8 11 0,-1-3 23 16,2-1 15-16,-4-4 15 0,-3-4-2 0,2-5 5 16,-3 0 2-16,15-6-10 0,-33-6-9 0,11-2-5 15,-3-10-17-15,-2-6-6 0,-5-12-10 0,1-10-6 16,3-4-13-16,-1-7-8 0,5-4 8 0,4-2-32 16,2-2-14-16,7 0-29 0,4 2-21 0,3 3-23 15,8 10-31-15,4-3-11 0,6 3-21 0,2 9-75 16,4-1-89-16,1 7-359 0,11-5-216 15</inkml:trace>
  <inkml:trace contextRef="#ctx0" brushRef="#br0" timeOffset="84988.64">4352 13506 374 0,'-9'-22'721'0,"-1"3"-191"0,-2 0-128 0,3 2-75 16,0 2-68-16,0 2-68 0,4 3-36 0,-1 1-33 15,6 9-25-15,-8-12-21 0,8 12-15 0,0 0-12 16,0 0-9-16,-14 6 1 0,14 5-20 16,-1 7 16-16,1 6-20 0,1 11-5 0,2 2-5 15,2 4-1-15,0 3-6 0,1 2-2 0,-1 1-5 16,2-3-36-16,0 0-55 0,0-2-36 0,0-1-8 15,1-5-6-15,1-2-32 0,-1-4-41 16,-1-8-27-16,1-2 3 0,2-3-10 0,-6-6-275 16,-4-11-16-16</inkml:trace>
  <inkml:trace contextRef="#ctx0" brushRef="#br0" timeOffset="85255.65">4535 13514 365 0,'4'-35'508'15,"-2"7"-98"-15,1 3-50 0,-3 6-41 0,-3 4-44 16,2 3-52-16,-2 0-50 0,3 12-48 0,-9-10-24 15,9 10-15-15,-17 7-18 0,2 4 8 16,1 5-32-16,-5 7 11 0,-3 3-33 0,4 3-6 16,-2 2-3-16,0 2-7 0,2 1 1 0,-2 0-3 15,6-3 4-15,-1 0-3 0,5-6-5 0,2-7-2 16,-1-3 3-16,4-3 7 0,1 0 7 0,4-12 9 16,-2 13 4-16,2-13-1 0,3 14-4 0,-3-14-5 15,12 10 2-15,-1-3-11 0,4 0 3 16,2 1-2-16,4 1 3 0,2-1-13 0,5 3 10 15,0 1-9-15,3 0 3 0,0 2-6 0,2-2-3 16,1 2 4-16,2 1-49 0,1 0-95 0,0 0-48 16,-1 1-101-16,1-1-47 0,1 1-389 15,-2-5-253-15</inkml:trace>
  <inkml:trace contextRef="#ctx0" brushRef="#br0" timeOffset="85906.65">6674 13552 87 0,'0'0'851'0,"-12"-7"-273"0,12 7-138 16,-9-11-104-16,9 11-51 0,-7-8-100 0,7 8-21 16,-4-11-47-16,4 11-9 0,2-11-36 15,-2 11 5-15,5-12-30 0,-5 12 5 0,11-8-27 16,-11 8 8-16,18 0-16 0,-18 0 12 0,22 8-18 16,-7 4 8-16,-2 0-20 0,1 3 1 0,-1 1 0 15,-3 4 0-15,-2 2 1 0,-2 0 0 0,-3 0 1 16,-2 2 3-16,1 0 7 0,-4-4-2 0,2 1 0 15,0-2 3-15,-2-3-3 0,0-2 3 0,2-2-7 16,0-2-1-16,0 1 1 0,0-11-1 0,4 13-2 16,-4-13-10-16,0 0-36 0,30-3-84 0,-9-10-47 15,7-5-45-15,11-9-64 0,2-7-79 0,5-6-354 16,0-3-241-16</inkml:trace>
  <inkml:trace contextRef="#ctx0" brushRef="#br0" timeOffset="86239.65">7121 12934 90 0,'-27'-13'635'0,"0"-1"-221"0,0-1-92 0,0 3-56 15,3-2-87-15,4 4 5 0,3-3-71 0,-1 4 20 16,6 1-52-16,2-1 27 0,1 1-61 0,3 1 23 16,6 7-47-16,-4-11 26 0,4 11-42 0,1-10 37 15,-1 10-50-15,12-8 47 0,-12 8-44 0,19-2 39 16,-19 2-43-16,28 9 33 0,-11 1-38 0,-1 1 3 15,0 5 5-15,0 6 1 0,-1 1 6 16,-3 4 6-16,-3 1 12 0,-1 2 13 0,-3 2 33 16,-1-5 17-16,-3 0 17 0,-1 1-4 0,-2 0-4 15,-1-2-6-15,1-1-9 0,-1-3-11 0,2-3-13 16,-2-3-10-16,3-1-8 0,0-2-4 0,1-2 23 16,2 0 12-16,1-2 5 0,-4-9-4 15,14 10-8-15,-14-10-12 0,25 0-13 0,-4-5-10 16,3-2-33-16,6-6-46 0,3-2-52 0,0-3-77 15,2 1-55-15,0-2-38 0,1 2-52 0,-1-4-55 16,-1 3-389-16,-3-5-295 0</inkml:trace>
  <inkml:trace contextRef="#ctx0" brushRef="#br0" timeOffset="87139.64">7959 12651 461 0,'-6'-8'541'0,"-1"-1"-172"0,0 1-42 0,0 0-94 0,-1 1 25 16,0 1-43-16,8 6 16 0,-10-13-42 0,10 13 8 16,-13-10-16-16,13 10-8 0,-9-7-25 15,9 7-15-15,-7-7-32 0,7 7-16 0,0 0-22 16,0 0-6-16,-10-6-16 0,10 6-5 0,0 0-16 15,8 6 5-15,-8-6-10 0,22 12 2 0,-3-3 23 16,6-1-33-16,5 3-1 0,2-1 1 0,5 3 13 16,3-2 2-16,1 1 3 0,0-1 1 0,0-1 4 15,1 1-2-15,-2 0-7 0,-2 0-2 0,-3 1-9 16,-5-1 4-16,0 0-9 0,-9 2 3 0,-1-2-1 16,-5 3 14-16,-2 1 28 0,-4 1 12 0,-3 3 30 15,-7 1-32-15,0 3 12 0,-6 8-33 0,-6 1 13 16,1 2-30-16,-6 1 14 0,-5 6-25 0,-2 2 15 15,0-3-27-15,1-1 10 0,5-6-49 16,0-1-28-16,3 1-62 0,3-2-79 16,1-3-82-16,8-3-66 0,0-2-54 0,5 0-3 15,0-5-470-15,5-2-505 0</inkml:trace>
  <inkml:trace contextRef="#ctx0" brushRef="#br0" timeOffset="90090.99">9515 12806 37 0,'0'0'580'0,"6"-9"-217"0,-6 9-67 16,3-14-49-16,-3 14-84 0,4-22-9 0,1 6-49 16,0-4 8-16,1-4-43 0,1-6 12 0,-1-2-50 15,3-3 4-15,-2-4-12 0,-1-3-2 0,-2-1 0 16,-2-5-2-16,1-2 0 0,-6-11 4 0,0-2 10 16,-5 2 47-16,-4-1-36 0,0 0 56 0,-3 3-23 15,-4 1 48-15,2 3-1 0,-4 6 24 0,1 5-11 16,4 12-6-16,1 3-10 0,1 4-15 15,1 5-20-15,3 5-17 0,-1 4-15 0,3 3-10 16,8 8-11-16,0 0-1 0,-20 7-13 0,11 7 0 16,4 7-6-16,1 12 2 0,1 9 0 0,3 6-13 15,1 16 6-15,4 4-11 0,1 0 3 16,5 0-7-16,-1-2 4 0,1-3-28 0,6-4-12 16,2-6-38-16,0-4 3 0,4-4-16 0,2-5-16 15,-3-11-12-15,2-3-50 0,3-6 45 0,-2-4-34 16,5-4 9-16,-6-8 2 0,3-4-14 0,-3-2 3 15,7-8 3-15,-1-4 22 0,-1-3 26 0,-3-7 24 16,0-2 32-16,-4-6 32 0,-2-1 30 16,-3-3 17-16,-3-2 13 0,-1 1 16 0,-2 0 9 15,-3 5 18-15,-2 8 46 0,-1 1-39 0,-2 7 26 16,-2 2-39-16,-1 14 17 0,0-17-51 0,0 17 22 16,0 0-40-16,-9-5 30 0,9 5-56 0,-15 14 39 15,5 2-37-15,0 4 0 0,-3 4-1 0,2 3 1 16,0 1 36-16,2 1-45 0,2-4 40 0,2 0-44 15,4-3 41-15,-1-1-43 0,4-3 33 16,1-1-41-16,2-2 50 0,3-2-42 0,1-2 41 16,2-3-45-16,1-5 42 0,-12-3-44 0,28 0 44 15,-8-6-44-15,-1-3 42 0,2-2-42 0,2-6 42 16,-3-5-43-16,-1-2 36 0,-1-2-34 16,-5-2 36-16,-3-3-32 0,0 0 49 0,-2 1-44 15,-5 5 55-15,-1 3-17 0,-2 4 20 0,-1 4-23 16,-1 3 15-16,-5 4-35 0,7 7 28 0,-18-7-32 15,5 11 21-15,-4 6-31 0,-6 5 5 0,1 4-1 16,-1 4-8-16,2 0-21 0,3 2-37 0,3-1 10 16,5-3-51-16,3-2-11 0,3-3-12 0,4-3-17 15,4-3 26-15,3-2 3 0,3-2-3 0,-10-6-7 16,32 1 3-16,-6-8 15 0,4-4 10 0,2-4 31 16,2-3 41-16,4-7 38 0,1-4 63 0,-4 0 45 15,-7 3-1-15,-2-1 3 0,-3 1-2 16,-3 2 25-16,-2 3-34 0,-6 5 59 15,-2 2-31-15,-3 3 18 0,-1 3-57 0,-6 8 14 16,0 0-46-16,0 0 12 0,0 0-35 0,0 0 15 16,-13 12-42-16,4 4 28 0,2 3-33 0,-3 3 25 15,5 3-33-15,1 0 22 0,2 4-41 0,4 0 13 16,1 4-66-16,3 1 31 0,6 0-53 0,-1 1 20 16,5 0-28-16,0-1 34 0,5-2 2 0,-1 2 29 15,-1-1-9-15,3-2 25 0,-1 1-12 0,-3 1 24 16,1-2-28-16,-3-1 10 0,-2 0 18 0,-1-1 0 15,-4-1 6-15,-3-5 9 0,0-1 10 0,-5-3 13 16,-1-1 10-16,-1-2 9 0,-2 0 47 0,-2-3-58 16,-3-1 44-16,3-2-54 0,-2-3 35 15,7-7-43-15,-18 4 29 0,18-4-45 16,-20-7 43-16,6-4-51 0,2-7 42 0,-1-7-37 16,3-6 13-16,1-8-50 0,3-5 39 0,3-7-50 15,5-15 42-15,5-2-44 0,2-4 12 0,5 3 8 16,2 2 6-16,3 3 37 0,1 4-34 0,4 8 38 15,-1 4-35-15,1 4 26 0,1 4-29 0,-2 10 46 16,0 4 0-16,0 1 5 0,-2 4-7 0,2 1 0 16,0 5-2-16,-5 3-2 0,2 4-47 0,-5 1 51 15,2 6-4-15,-17 1-4 0,28 3-2 16,-12 3-2-16,0 7-46 0,-2 0 50 0,-4 5-38 16,-1 2 40-16,-1 2-44 0,-3 1 48 0,-3 0-41 15,-2 4 42-15,-2-4-41 0,-5 2 42 0,2-2-43 16,0-4 32-16,-1-1-28 0,0-3 38 15,4-2-38-15,-2-3 42 0,4-10-44 0,-2 11 42 16,2-11-42-16,0 0 41 0,0 0-41 0,11-9 42 16,-2-4-36-16,3-6 36 0,3-6-43 0,3-3 40 15,0-2-40-15,2 1 58 0,-1 0-34 0,3 1 67 16,0 3 17-16,-2 3 0 0,-1 3-1 0,-1 5-11 16,-1 3-14-16,0 2-12 0,-2 3-7 0,0 5-5 15,-15 1-7-15,30 4-6 0,-14 2-5 0,2 5-33 16,-4 3-56-16,0 3-87 0,-1 7-84 15,-1 5-62-15,-9-4-479 0,3 7-314 0</inkml:trace>
  <inkml:trace contextRef="#ctx0" brushRef="#br0" timeOffset="91574.99">7187 12692 760 0,'5'-10'642'0,"-5"10"-154"16,0-12-106-16,0 12-65 0,0 0-97 16,-28 5-24-16,1 10-45 0,-12 12-21 0,-6 8-31 15,-7 10-14-15,-17 19-7 0,-3 8 7 0,-9 9 23 0,-2 5 49 16,-9 5 7-16,0 7 20 0,-8 4 7 15,-1 2-12-15,-1-1-23 0,1-3-8 0,2-3-36 16,6-9 2-16,4-4-40 0,9-9-8 0,7-8 8 16,23-18-42-16,4-3 15 0,9-9-20 0,12-8-31 15,2-5-56-15,5-3-41 0,5-5-14 0,5-3-12 16,3-3 1-16,5-10-8 0,-2 11-21 0,2-11-46 16,0 0-71-16,0 0-44 0,29-8-18 15,-11-2-34-15,2 0-3 0,6-6-452 0,2 1-390 16</inkml:trace>
  <inkml:trace contextRef="#ctx0" brushRef="#br0" timeOffset="91925.99">6998 14547 580 0,'7'-21'829'0,"0"1"-170"0,-3 4-94 16,-2 3-137-16,1 2-85 0,0 1-56 0,-3 10-71 15,3-15-29-15,-3 15-29 0,0 0-9 0,0 0-28 16,0 0 4-16,18 9-21 0,-10 8-21 0,0 3-23 16,3 8-10-16,-1 2-8 0,-1 1-12 0,1 2-6 15,1 3-14-15,-1 0-53 0,0-1-53 0,-2 1-51 16,0-1-48-16,-1 0-100 0,-3-1-7 16,1 1-49-16,-1-3-29 0,0-4-40 0,-1-3-413 15,-2 0-409-15</inkml:trace>
  <inkml:trace contextRef="#ctx0" brushRef="#br0" timeOffset="92525.99">7890 15051 402 0,'-7'-20'547'0,"1"2"-87"16,0 5-81-16,2 1-53 0,0 3-42 16,4 9-58-16,-5-16-57 0,5 16-34 0,-4-8-16 15,4 8-18-15,0 0-6 0,2 10-14 0,3 5-14 16,1 7-8-16,4 12-3 0,3 7-18 0,0 14-2 15,3 5-7-15,0 5-8 0,2 0-5 0,-2 3 0 16,0-2-19-16,0-2-14 0,-5-2-72 0,4-3-75 16,-3-3-55-16,-4-12 12 0,1-2-61 15,0-3-28-15,-2-6-111 0,0-11-166 0,0-2-100 16</inkml:trace>
  <inkml:trace contextRef="#ctx0" brushRef="#br0" timeOffset="92791.99">8332 15045 496 0,'4'-22'703'0,"-2"6"-181"0,0 5-130 0,-2 11-71 16,-6-14-83-16,6 14-65 0,0 0-39 0,-19-2-26 15,19 2-22-15,-23 11-18 0,8 3-11 0,-3 0-11 16,-4 7-13-16,2 2-2 0,-3 4-12 0,3 2 1 16,-1-1-12-16,2 2 6 0,2 0-6 15,2-4 1-15,3 2-5 0,3-6-1 0,2 1-1 16,3-4 1-16,3-2-3 0,1-2 4 0,2 1 0 15,3 2 0-15,5-1 3 0,-1 1-3 16,9 1 5-16,3-1-4 0,3 0-1 0,2-2-7 16,3 0 9-16,0 1-6 0,3-1 7 0,0-1-9 15,2 1 9-15,0-2-30 0,-1 0-79 0,3 1-60 16,-2-4-69-16,-2 4-25 0,0-3-74 0,-2 2-396 16,-2-3-252-16</inkml:trace>
  <inkml:trace contextRef="#ctx0" brushRef="#br0" timeOffset="93358.99">9000 14822 528 0,'-11'-15'524'0,"0"0"-83"0,-1 5-77 16,3-1-35-16,0 1-10 0,2 3-41 0,0-1-12 16,7 8-35-16,-10-12-20 0,10 12-52 0,-9-8-19 15,9 8-40-15,0 0-10 0,-9-9-28 0,9 9-1 16,0 0-28-16,0 0 9 0,26-1-22 15,-7 4 9-15,5 0-20 0,13 2 14 0,0 1-20 16,4 3 15-16,3-1-15 0,1 1 12 0,10 4-21 16,-10-3 18-16,-2 2-15 0,0 0 13 15,-4 1-25-15,-2 0 26 0,-5 2-18 0,-3 0 17 16,-6 3-11-16,-4-1-1 0,-4 1-1 0,-4 0 2 16,-6 5 11-16,-4 1 9 0,-2 0-1 0,-4 5-2 15,-8 4 14-15,0-1-26 0,-3 2 18 0,-3 0-23 16,-6 7 32-16,0-1-43 0,7-6-26 0,-3-2-90 15,0 0-105-15,3-1-66 0,2 0-92 0,4-2-53 16,0-2-412-16,3-7-449 0</inkml:trace>
  <inkml:trace contextRef="#ctx0" brushRef="#br0" timeOffset="94192.99">10098 15007 57 0,'-15'5'809'15,"2"0"-323"-15,1-1-132 0,12-4-87 16,-19 8-50-16,19-8-44 0,-14 4-42 0,14-4-28 16,0 0-35-16,-16 7-10 0,16-7-7 0,0 0-9 15,0 0-1-15,0 0-8 0,0 0-12 0,13-13 0 16,2 1-3-16,6-5-5 0,1-4-1 0,3-1-8 15,1-4 0-15,1-2-4 0,3-7 5 0,-2-2 3 16,-3-2-6-16,-3-4-8 0,-5 5 10 16,-4-1-4-16,-2-5 5 0,-5-2-1 0,-2-3-1 15,-5-2 7-15,-4-10-6 0,-4-1 2 0,-1 3-5 16,-2 3-3-16,1 15 11 0,1 2 39 0,-2 6 13 16,1 4 0-16,3 8-13 0,1 3-6 0,0 5-16 15,-1 7 1-15,8 6-10 0,-13 3 4 16,6 8-14-16,-1 9-1 0,0 12 0 0,3 7 21 15,3 6-23-15,0 6-4 0,4 15 3 0,3 1-9 16,3 1 6-16,2-4 2 0,0-1-1 0,5-4-10 16,2-6-1-16,2-2-66 0,2-5-37 0,-1-11-5 15,2-5-21-15,2-4 14 0,2-5 11 16,3-6-30-16,2-6 10 0,-3-6-37 0,1-6 1 16,6-6 4-16,1-4 8 0,-1-8 22 0,4-8 28 15,-3-7 40-15,-4-5 43 0,-4-4 47 0,-4-5 28 0,-6-1 11 16,-3-1 40-16,-6 9 12 0,-4 3 13 15,-1 2 15-15,-2 11 41 0,-5 2-46 0,-2 4 28 16,-2 3-69-16,0 7 9 0,-3 5-56 16,10 6 30-16,-26 0-46 0,7 10-8 0,-2 5-4 15,-1 7-5-15,2 5-9 0,0 3 6 0,3 1-5 16,2 2 6-16,3 0-4 0,4-1-9 0,1 0 6 16,6-6 8-16,1-2 0 0,3-3 7 0,5 0 7 15,0-4 7-15,3-4 10 0,1-4-13 0,0-4 6 16,-12-5-5-16,31 0 4 0,-10-8-8 15,-3 0 14-15,5-9-9 0,-2-2 6 0,0-5-13 16,-2-2 8-16,-3-5-13 0,-1 3-4 0,-5-5-2 16,0 2-3-16,-5 6 2 0,-4 1-2 0,-1 4-2 15,-2 3 1-15,-2 2-7 0,-5 4-2 16,0 4-3-16,9 7-4 0,-30 1-8 0,8 6-29 16,-3 5-40-16,-3 8-61 0,1 1-7 0,2 4-44 15,2 0 7-15,5 4-77 0,3-1-51 0,4-3-350 16,6-7-192-16</inkml:trace>
  <inkml:trace contextRef="#ctx0" brushRef="#br0" timeOffset="94810">11175 14242 496 0,'9'-10'529'0,"-5"1"-131"0,-4 9-113 16,-3-9-55-16,3 9-72 0,0 0 38 15,-23 6-84-15,9 4 26 0,-5 2-77 0,-1 7 24 16,-1 2-58-16,2 3-5 0,4 2 24 0,3 0-39 15,5-1-5-15,3-1-8 0,5 1-15 0,4-1-3 16,6 2 8-16,5-2-18 0,6-1 27 0,1-1-17 16,3-1 24-16,1-1-26 0,5 3 31 0,1-2-23 15,-2 1 26-15,0 2-23 0,0 0 24 16,-6 1-24-16,0 0 19 0,-2 0-13 0,-4 1 22 16,-5 0-6-16,-3 0 1 0,-4-3-2 0,-2 1-1 15,-5-4 1-15,-4 2-5 0,-4 1 10 16,1-2-12-16,-4 0 11 0,-5 2 1 0,2-7 8 15,-3-2 14-15,2-4 16 0,1-4-1 0,1-2-6 16,13-4-5-16,-28-6-9 0,14-4-15 0,1-8 1 16,3-8-3-16,0-9-31 0,6-8-22 0,2-7-20 15,5-16-42-15,4-8 28 0,6-3-44 0,5-3 38 16,1 1 20-16,8 3 13 0,-1 6-17 0,3 5 57 16,-2 8-26-16,-1 7 54 0,-4 4-45 0,-5 14 59 15,-2 4-43-15,0 5 49 0,-6 5-41 0,0 2 39 16,0 4-39-16,-3 0 34 0,-1 3-38 15,-5 9 31-15,8-7-1 0,-8 7 5 16,10 6 0-16,-4 2-7 0,1 4-4 0,1 6-5 16,0 2-1-16,0 2-3 0,1 6 36 0,0-1-44 15,0 3 33-15,0-1-48 0,-1 1 9 0,0-6 1 16,-1-2 0-16,-1-1 8 0,1-3-9 0,-3-3 2 16,0-4-7-16,0-2 10 0,-4-9-1 0,9 13 2 15,-9-13-1-15,0 0 1 0,20-6 3 0,-10-2 38 16,2-9-39-16,8-5 42 0,0-6-46 0,-2-4-7 15,7-10 8-15,3 1 5 0,-2 3 15 0,3 0 22 16,-6 10 20-16,1 4 9 0,-1 2-4 16,-1 6-7-16,-7 6-4 0,0 5-5 15,-15 5-8-15,20 5-7 0,-8 7-1 0,-4 4-9 16,-1 5-7-16,-6 5-6 0,-2 8 10 0,-5 4-111 16,-5 4-40-16,-6 11-39 0,-4 5-76 0,-6 5-51 15,-6-1-407-15,-3 3-228 0</inkml:trace>
  <inkml:trace contextRef="#ctx0" brushRef="#br0" timeOffset="95959.99">7593 15432 158 0,'-23'-21'330'0,"0"-3"-86"0,-2 0-36 15,1-1-22-15,-2 0-27 0,2 0 47 0,-1 0-58 16,2 2 25-16,1 0-49 0,0 1 24 0,2 2-15 16,6 3 0-16,-2 3-5 0,7 3-16 0,0 3-32 15,1-1-14-15,1 1-16 0,7 8-9 0,-10-7-11 16,10 7-3-16,0 0-9 0,-4 16-7 15,6 8 2-15,6 12-7 0,5 17 21 0,4 8-3 16,3 6 11-16,2 8 7 0,7 23 8 16,5 1-1-16,-1 3-5 0,2 1-6 0,1-2-8 15,-1-5-7-15,-7-22-5 0,3-3-17 0,-1-3-20 16,-2-8-6-16,1-5-14 0,-4-7-16 0,0-4-6 16,-4-13-24-16,-4-4-8 0,-3-5-30 0,-4-6 30 15,0-6-15-15,-10-10 21 0,13 5-55 0,-13-5-2 16,9-16 21-16,-6-5-83 0,-2-7 132 0,-3-12-86 15,-4-6 118-15,-6-16-88 0,-5-7 123 0,-4-5 2 16,-3-6 22-16,-10-21 13 0,-2 0 0 0,-2-1 0 16,0 2 2-16,1 6 20 0,8 21 14 0,-1 4 22 15,4 5 34-15,-1 7-31 16,3 3 27-16,3 5-11 0,3 13-17 0,4 1-16 16,1 4-12-16,3 2-13 0,4 4-25 0,2 1-15 15,4-1 0-15,4 0 16 0,5-6-19 0,7-1 14 16,7-7-19-16,9-3 13 0,10-2-16 0,4-3 15 15,26-12-13-15,7-4 11 0,12-2-12 0,6 0 11 16,9-2 16-16,10-3-19 0,11 2 16 0,10-5-5 16,9 1 11-16,6-1-6 0,9-2 4 0,8-1-5 15,10 1 2-15,4 0-11 0,5 3 3 0,10 1 28 16,3-1-38-16,3 2-8 0,1-1-16 0,3 1-4 16,-1 0-25-16,-4 1 15 0,-8 1 2 0,-7 0 3 15,-9 3 2-15,-12 4 8 0,-9 6 4 16,-14 4 39-16,-17 7 56 0,-16 6-9 15,-33 11 40-15,-9 3-3 0,-12 5 25 0,-15 5 5 16,-7 2 15-16,-6 2-11 0,-7 2-9 0,-3 2-12 16,-3 1-14-16,-4 2-14 0,-12 3-23 0,19-7-11 15,-19 7-18-15,18 1 2 0,-8 6-16 0,3 4 1 16,0 6-2-16,2 8-10 0,0 9-5 0,6 13 0 16,-1 6-6-16,1 6-5 0,4 6-4 0,0 1-6 15,3 3-10-15,2 1-13 0,0 1-13 0,2 1-8 16,-2-2 0-16,0 3 17 0,-1-3-2 0,-2-2 16 15,-1-4-9-15,-6-2 19 0,-2-2-10 0,-3-5 7 16,-2-1 1-16,-6-12 1 0,-2-1 3 16,-5 1 1-16,-2-2 13 0,-1 0-9 15,-6 1 1-15,-5-2-1 0,-4 7 3 0,-8 0 17 16,-3 2-23-16,-6-1 12 0,-4 0-10 0,-6 2 12 16,-6 0-15-16,-8 1 16 0,-18 10-15 0,-7 0 14 15,-11 0-14-15,-7-1 3 0,-10 0 4 0,-7 2 1 16,-8 2 5-16,-10 0 19 0,-12 4-17 0,-9 6 23 15,-10 3-13-15,-7 6 24 0,-11 0-15 0,-9 4 13 16,-3 2-19-16,-8 4 0 0,-7 3 10 0,-1 5-8 16,3 3-9-16,2-2-23 0,3-2 15 0,10-5-22 15,9-5 24-15,15-9-26 0,13-3 12 16,12-11-9-16,17-6-19 0,12-8-9 0,14-9-13 16,30-14 24-16,10-4-59 0,10-6 6 0,16-7-88 15,6-3-61-15,9-5-35 0,23-4-45 0,-20-1 70 16,20 1-120-16,2-11 20 0,10 1-260 15,11-6-136-15</inkml:trace>
  <inkml:trace contextRef="#ctx0" brushRef="#br0" timeOffset="97210.99">13819 8452 811 0,'-10'-22'602'0,"1"0"-102"0,-2 3-93 0,-1 0-76 15,-4 2-101-15,0 5-35 0,-2 3-50 0,1 3-24 16,2 5-30-16,-6 3-6 0,0 7-26 0,-3 8-2 15,-2 8-12-15,-1 15-9 0,-1 9-9 0,3 11 52 16,2 13-52-16,3 10 2 0,-3 28 1 0,5 6 18 16,5 2-4-16,4-2 43 0,5-22-53 0,4 2 8 15,4-4 0-15,6-7 5 0,5-3-9 0,5-9 27 16,7-8-46-16,7-6 30 0,6-10-41 16,6-10 29-16,5-9-46 0,4-12 31 0,5-10-41 15,-7-12-2-15,12-12 0 0,2-10 5 0,0-10 4 16,13-15-1-16,-4-7 5 0,-5-7 34 15,-9-4-27-15,-17 9 38 0,-3-7-37 0,-7-5 14 16,-7-4 8-16,-6-4 8 0,-8-2 46 0,-7 0-48 16,-5 1 23-16,-7 4 4 0,-6 4 12 0,-4 7 0 15,-3 7 2-15,-8 5-23 0,-4 8-6 0,-11 5-18 16,-3 8-7-16,-8 7-10 0,-5 8-9 0,-6 8-8 16,-5 7-10-16,-2 6-16 0,0 9-17 0,0 3-19 15,4 5-61-15,4 5-3 0,6 4-112 0,7 3-36 16,10 2-16-16,7 2-54 0,14-5-12 0,8 1-3 15,3 0-412-15,14-1-316 0</inkml:trace>
  <inkml:trace contextRef="#ctx0" brushRef="#br0" timeOffset="97510.99">15058 8170 7 0,'3'-20'977'0,"-3"2"-269"0,-2 3-150 0,0 1-117 15,-3 4-114-15,1 2-63 0,4 8-52 0,-14-4-42 16,14 4-35-16,-24 19-20 0,11 3-3 16,0 8-45-16,-2 9-14 0,2 15-9 15,-1 7-9-15,2 8-6 0,4 6 35 0,0 8-46 16,4 8-4-16,1 2-1 0,2 5-4 0,2 1-7 15,4-2 29-15,3-2 10 0,5-7-50 0,1-2 34 16,4-8-44-16,3-6-23 0,3-10-20 0,0-4-37 16,3-9-60-16,3-8-57 0,1-9-41 0,0-11-70 15,1-8-58-15,4-8-468 0,6-8-444 0</inkml:trace>
  <inkml:trace contextRef="#ctx0" brushRef="#br0" timeOffset="98463">15518 9083 377 0,'0'0'499'0,"-19"-3"-96"0,19 3-145 0,-16-5-10 16,16 5-90-16,-19-1 21 0,19 1-72 16,0 0 38-16,-23 1-62 0,23-1 46 0,-15 8-22 0,9 0 0 15,2 1-3-15,0-1-14 0,2 1-11 0,2-9 10 16,5 22-6-16,0-11-9 0,5 0-10 16,2-4-5-16,8 0-6 0,3-2-5 0,4-7-8 15,8-2-20-15,3-6 2 0,2-5-4 0,8-8 0 16,0-3-2-16,-1-6-5 0,-2-3-7 0,-3-2-1 15,-1-6-14-15,-7-2 41 0,-2-3-55 0,-5-4 49 16,-4-4-57-16,-7-1 0 0,-2-5 8 0,-5-3 3 16,-8-3 5-16,-2-4 4 0,-3 4 0 15,-5 1 19-15,-5 7 25 0,2 9 16 0,1 11 8 16,-5 8-4-16,1 3-7 0,-2 6-3 0,0 10-6 16,-1 5-6-16,18 8-1 0,-40 8-10 15,12 12 0-15,-4 14-11 0,1 8 11 0,3 8-5 0,0 9 13 16,5 3 3-16,0 4 0 0,6 3 36 15,4 1-41-15,6-1-6 0,4-2-2 0,7-2 3 16,6-5 1-16,7-3-3 0,6-7-4 0,6-7-3 16,6-5-13-16,3-10-24 0,-1-8-37 0,5-9-68 15,2-6-39-15,4-8-38 0,8-7 4 0,1-5 1 16,-1-6 10-16,-3-7 38 0,-4-3 23 0,-5-5 34 16,-4-6 15-16,-6 1 30 0,-4 0 40 0,-10 6 49 15,-4 4 24-15,-1 1 20 0,-9 6 30 16,-3 7-1-16,-4 3-5 0,-2 3-13 0,-5 1-15 15,-4 3-13-15,-1 5-4 0,-6 2-6 0,-3 5-6 16,-9 5 38-16,2 5-58 0,-2 4 45 16,2 3-55-16,-1 3 44 0,5 1-55 0,-1 3-3 15,6-1-4-15,2-2 2 0,5 2 9 0,7-7-10 16,2 0 16-16,4-5 1 0,4-1-6 0,4-2 0 16,3-5 0-16,4-1-14 0,6-5 8 0,4-4-20 15,8-5-2-15,2-4-7 0,1-4 9 0,1-2 5 16,5-8 1-16,-4-4 44 0,-2-2-52 0,-5-3 59 15,-7 4-50-15,-3 0 19 0,-5 1 24 0,-2 2 31 16,-5 5 15-16,-4 3-5 0,-2 2-11 0,-4 3-16 16,-3 5-8-16,-4 0-9 0,-3 2-7 15,-5 5-5 1,-2 3-5-16,-5 2-2 0,-2 4-4 0,-2 7 36 0,-1-2-52 0,2 5 29 16,5 0-91-16,3 1-24 0,4-2-107 0,3-1 7 15,7-2-67-15,4-3 0 0,4-2 7 0,4 0-20 16,7-3-8-16,3-3-49 0,10-3 54 0,2-3-241 15,6-5 6-15</inkml:trace>
  <inkml:trace contextRef="#ctx0" brushRef="#br0" timeOffset="99077.99">16653 8614 834 0,'31'-17'277'0,"-3"1"42"0,0 0-31 16,-2 1-14-16,-9 5-2 0,-1 0 6 0,-2 2-32 15,-5 3-28-15,-9 5-31 0,14-7-40 0,-14 7-29 16,0 0-19-16,9 7 23 0,-9-7-70 0,0 16 36 16,0 0-64-16,0 2 44 0,0 7-59 0,0 5 38 15,0 8-55-15,1 3 51 0,2 3-64 0,-2 3-42 16,3 2-84-16,2 10-3 15,3-1 1-15,0 0 46 0,3-2 68 0,2-3-33 16,0-2 52-16,-2-10-40 0,0-1 61 0,1-1-44 16,-3-2 47-16,-1-3-43 0,0-1 49 0,0-3-44 15,-4-9 47-15,-1 2-42 0,-4-8 64 0,0-3-45 16,0-1 49-16,-3-1-48 0,-2-1 44 0,5-9-46 16,-15 10 54-16,15-10-50 0,-23 0 60 0,6-3-51 15,-3-5 58-15,-3-6-60 0,-2-5 71 0,2-4-54 16,0-8 45-16,5-2-58 0,2-5-2 0,2-12-2 15,5 4-7-15,8 0 4 0,2-3-1 0,9-8-2 16,4 0-7-16,4 4-2 0,5 1 30 16,3 4-62-16,2 0 42 0,4 1-51 0,0 4 53 15,5 2-49-15,0 1 7 0,-1 3 7 0,0 3 9 16,-2 2 5-16,-3 7-1 0,-3 3 9 16,-4 2-4-16,2 3 10 0,-8 4 7 0,1 3 6 15,-6 2 12-15,-13 8-1 0,23-3 9 0,-23 3 3 16,15 4-3-16,-7 5-11 0,-3 5 8 0,-1 2 0 15,-3 7 33-15,-1 2-54 0,0 1 45 0,-1 1-60 16,-3 2 6-16,2 0 1 0,0 1 1 0,-1-3-6 16,2-2 8-16,0 0-2 0,1-5-1 0,0-1 1 15,0-5 1-15,0-1-1 0,1-4 4 0,-1-9-1 16,4 11 9-16,-4-11-16 0,0 0 9 16,0 0-1-16,19-5 2 0,-11-7-1 0,2-1 0 15,3-8 4-15,1-5 41 0,0-2-51 0,4-4 45 16,1-1-55-16,2-1-4 0,3-6 11 15,-1 7 2-15,0 3 2 0,0 3 1 0,2 2 2 16,0 5 4-16,-2 2 9 0,-4 6 1 0,1 3-1 16,1 3-7-16,-7 3 9 0,-14 3 2 0,32 5 0 15,-17 0-5-15,-1 5-1 0,3 3-2 0,-4 1 43 16,-3-1-60-16,3 3 53 0,-4 2-54 0,0-1 38 16,0 2-110-16,-4-1 11 0,1-5-96 0,-2 2-49 15,1 0-69-15,-2 1-58 0,0-5-93 0,0-1-186 16,-3-10-154-16</inkml:trace>
  <inkml:trace contextRef="#ctx0" brushRef="#br0" timeOffset="99345.99">18031 7835 203 0,'-4'-32'751'0,"-4"3"-202"16,3 4-126-16,1 1-69 0,-3 1-54 0,3 4-55 15,1 4-54-15,-2 4-27 0,4 0-41 0,1 11-14 16,-2-13-21-16,2 13-5 0,0 0-10 0,12 12-12 16,2 4-15-16,3 10-5 0,4 7 35 15,9 12-51-15,-1 7-5 0,3 6-3 0,0 6-1 16,-3 4-3-16,-1 6-1 0,-2 2-2 0,1 25-1 16,-9-19 43-16,-2 2-53 0,-3 3 49 0,-1 2-57 15,-6 0 1-15,-2-4-1 0,-8-2-24 16,-2-4-46-16,-11-4-20 0,-3-5-103 0,-6-4-45 15,-7-7-98-15,-7-5-78 0,-3-6-364 0,-6-6-327 16</inkml:trace>
  <inkml:trace contextRef="#ctx0" brushRef="#br0" timeOffset="99645.99">14048 10586 987 0,'-23'10'813'0,"9"-4"-169"0,14-6-168 0,0 0-116 16,0 0-94-16,9-13-66 0,24-9-40 0,24-5-33 16,16-8 5-16,35-13-52 0,18-4 11 0,19-3-10 15,13-3-33-15,15-1 2 0,16 0-7 0,10-1-4 16,13-2-13-16,8 2-5 0,7 1-9 15,-4 6-3-15,-2-1 16 0,-3 3-19 0,-12 2 11 16,-14 3-53-16,-17 2 5 0,-18 7-34 0,-21 2-54 16,-20 3-107-16,-37 11-18 0,-14 3-55 0,-25 6-68 15,-17 5-49-15,-23 7-2 0,0 0-322 0,0 0-266 16</inkml:trace>
  <inkml:trace contextRef="#ctx0" brushRef="#br0" timeOffset="99878.99">14623 10494 575 0,'-56'25'554'0,"16"-5"-135"16,10-8-133-16,7-1-46 0,10-5-39 0,13-6-48 15,-6 9-21-15,6-9-75 0,34-3 37 0,20-11-24 0,17-6 57 16,32-12 13-16,15-5 9 0,16-4 52 16,19-4-67-16,15-1 30 0,11-2-58 0,11-1 30 15,12 0-62-15,4 3-12 0,-1 0-10 0,-2 1 27 16,-3 1-55-16,-7-1-8 0,-17 3-7 0,-13 0-34 15,-17 5 7-15,-19 1-92 0,-18 2-17 0,-34 9-37 16,-12 2-26-16,-14 3-13 0,-17 4-50 16,-14 4-39-16,-12 1-72 0,-6 11-48 0,-13-12-193 15,-12 7-140-15</inkml:trace>
  <inkml:trace contextRef="#ctx0" brushRef="#br0" timeOffset="100278.99">13170 8331 844 0,'-16'-23'590'0,"3"6"-134"0,0-2-96 16,2 0-53-16,2 2-98 0,-1 2-32 0,3 2-45 15,2 5-10-15,0-1-38 0,5 9-3 0,-5-13-32 16,5 13 2-16,0 0-22 0,0 14 10 0,5 9-17 16,2 13 7-16,8 20-21 0,0 13 10 0,5 13 11 15,3 35 9-15,2 10-17 0,3 11 5 0,3 4-8 16,1 8 53-16,1 1-63 0,1 1-33 0,0-6 5 15,2-10 44-15,0-6-43 0,1-10 30 0,-2-10-65 16,0-7-17-16,-6-27-32 0,-1-6-20 16,2-4-10-16,-4-7-24 0,0-5-40 0,-3-10-33 15,-2-14-57-15,-4-8-24 0,-6-9-304 0,-1-9-147 16</inkml:trace>
  <inkml:trace contextRef="#ctx0" brushRef="#br0" timeOffset="100795.99">13312 8612 393 0,'-30'-67'527'0,"0"9"-164"0,0-2-33 16,-2 3-117-16,0 1 9 0,2 3-80 0,0 6 16 15,4 3-60-15,7 11 39 0,2 4-50 0,3 3 23 16,3 4-50-16,4 3 16 0,5 2-12 16,2 0-19-16,6-1-10 0,8-1-2 0,10-4-22 15,8 1 6-15,18-6-26 0,10-1 32 0,12 0-28 16,28-10 35-16,15 0-24 0,13-2 6 0,9-3 1 15,13 1 3-15,13-5 22 0,15-2-23 0,7-3 2 16,11-1 14-16,8 0-23 0,10-4 3 16,5 0-13-16,9 0 34 0,4-2-11 0,3 1-28 15,0 2 19-15,0 1-19 0,-1 4 8 0,-7 4-24 16,-9 5 30-16,-10 5-19 0,-13 7-1 0,-16 3-2 16,-15 9 3-16,-20 2 9 0,-17 7 22 0,-35 4-21 15,-9 5 28-15,-11 0-24 0,-18 2 3 0,-6 2-1 16,-6 4 5-16,-4 0 6 0,-4 2-5 15,-6 2 17-15,-1 3-11 0,-3 2 13 0,-3 2-14 16,-1 1 17-16,-1 4-15 0,-1 3 16 0,1 5-19 16,0 3 15-16,2 13 3 0,1 4-8 0,-4 8-18 15,1 6 13-15,-3 7-19 0,1 8 13 0,-3 4-15 16,-1 7 11-16,0 23 3 0,-2 0 2 0,-3-17-4 16,-2 22-16-16,-2-20 13 0,0-1-16 15,-3-3 16-15,3 2 6 0,-3-5 43 0,3-3-57 16,0-5-6-16,0-4 10 0,1-4 9 0,-1-4 7 15,3-5 7-15,-3-5 8 0,0-15-2 0,-1 0-5 16,-2-3 1-16,-5-2-4 0,-1-1-3 16,-8-1 45-16,-6 7-53 0,-9-3 41 0,-12-2-9 15,-7 2-6-15,-16 1-5 0,-26 8-52 0,-21 1 45 16,-16 2-68-16,-14 4-58 0,-20 2-27 0,-21 3-146 16,-18 6-59-16,-21 5-183 0,-24 9-341 0,-19 9-450 15</inkml:trace>
  <inkml:trace contextRef="#ctx0" brushRef="#br0" timeOffset="108634.43">22071 8315 497 0,'-12'-20'590'0,"2"1"-126"0,1 1-104 0,-2 2-63 16,0 2-58-16,3 3-50 0,1 2-55 16,-1 1-16-16,8 8-22 0,-10-10-9 0,10 10-10 15,0 0-10-15,0 0 11 0,-20 5 0 0,16 8 3 16,0 6-4-16,0 5 3 0,1 11-8 0,3 5-9 16,0 5-1-16,3 4 17 0,2 14 2 0,-5 5-62 15,8 6-5-15,2 2-4 0,-1 1 14 0,0 5-20 16,0-1 45-16,1 2-54 0,-6-2 46 0,4-1-11 15,-2 0 4-15,-1-3-57 0,0-2 43 0,-4-3-39 16,1-6 49-16,-2-15-52 0,-2-2 46 0,1-4-46 16,-1-4 44-16,-1-4-44 0,-2-3 50 0,0-9-52 15,2-2 48-15,0-6-44 16,0-4 48-16,3-13-51 0,-4 12 47 0,4-12-54 16,0 0 41-16,-5-9-43 0,1-4 33 0,3-10-28 15,0-7 53-15,-1-10-54 0,1-6 51 0,1-6-5 16,-2-18 3-16,0-5-59 0,0-3 60 0,-2-8-58 15,0-4 7-15,-1-3 1 0,-3-2 51 0,3-1-43 16,-3-2 54-16,1 4-61 0,-1-2 8 0,-2 4-2 16,2 5 10-16,0 1 3 0,1 8 3 0,-2 3 4 15,2 2 1-15,1 6 3 0,2 2 46 0,-2 3-54 16,1 4-5-16,2 8 6 0,2 2-8 0,0 2 12 16,2-2-7-16,-1 5-1 0,4 2 1 15,0-1 9-15,2 3-10 0,-2 6 7 16,1 6-4-16,-1 2 12 0,0 7-11 0,-2 0 7 15,2 4-7-15,-1 2 9 0,0 1-10 0,-3 11 9 16,4-17-9-16,-4 17 8 0,4-12-9 0,-4 12 11 16,1-11-10-16,-1 11 9 0,0 0-10 0,3-12 10 15,-3 12-9-15,0 0 4 0,0 0-2 0,1-12 8 16,-1 12-7-16,0 0 8 0,0 0-2 0,0 0 10 16,4-10-7-16,-4 10 7 0,0 0-4 0,0 0 5 15,0 0-4-15,0 0 7 0,5-9-2 16,-5 9 5-16,14-3-7 0,-2-3 3 15,3 2-6-15,6-3-4 0,8-3 25 0,3-1-33 16,5 0 3-16,6 0-10 0,12-3-33 0,4-3-66 16,3 4-56-16,2-1-97 0,2 1-43 0,2 4-61 15,-5-4-510-15,3 2-489 0</inkml:trace>
  <inkml:trace contextRef="#ctx0" brushRef="#br0" timeOffset="109416.43">24581 7281 811 0,'13'-7'784'0,"-4"0"-209"16,-9 7-121-16,10-5-126 0,-10 5-67 0,8 14-49 15,-6 3-47-15,-2 10-31 0,-5 13-26 16,-1 6-22-16,-6 15-18 0,-3 8 16 0,-3 6-39 15,-4 10 30-15,-2 29-56 0,-3 1-5 16,4-3-4-16,-1 2-3 0,1-1 39 0,0-5 0 16,4-3-21-16,2-18-41 0,0-2 46 0,2-3-48 15,1-2 44-15,-1-6-46 0,1-7 50 0,0-4-52 16,2-9 48-16,4-9 0 0,0-8-20 0,0-5 10 16,0-3-5-16,3-8-1 0,1-4-5 0,-1-1 1 15,4-6-4-15,1-10-7 0,-3 14-6 16,3-14-18-16,0 0 4 0,0 0 8 0,0 0-46 0,10-8 55 15,-3-6-43-15,-1-4 58 0,6-11-34 16,-1-3 37-16,2-7-51 0,1-12 24 0,0-6-19 16,3-5 53-16,-2-4-21 0,4-6 15 15,1-5-52-15,0-6 56 0,4-23-53 0,-2 0 4 16,-3 0 0-16,-5 16 59 0,3-24 6 0,-2 3-61 16,-6 18 3-16,0-3 5 0,-1 1 4 0,-2 0 1 15,-2 2 4-15,-3 3-8 0,2 3 65 0,-3 7-56 16,0 6-8-16,0 9 15 0,-3 16 9 0,2 4 9 15,-2 7 9-15,2 9 1 0,-1 2-9 0,-2 5 0 16,0 2-5-16,0 4 7 0,-1 2-7 0,0 4 4 16,-2 1-10-16,0 2 7 0,7 7-10 0,-15-10 7 15,15 10-6-15,-20-3 0 0,20 3-2 16,0 0 6-16,-28 2-1 0,28-2-4 16,-19 2 3-16,19-2 1 0,-26 6 4 0,11-1 5 15,0 0 11-15,-7 2 5 0,0 1 8 0,-7 0 0 16,-7 2 8-16,-1 0 4 0,-7 1 23 0,-9 3-30 15,-5 0 12-15,-2-1-3 0,-3 0-16 0,-2 1-21 16,1-2 15-16,-1 2-22 0,1-3 13 0,5 2-22 16,2-3 17-16,13-2-32 0,2 1-43 0,6-1-47 15,3-1-72-15,7-2-74 0,7 1-25 0,1 1-53 16,5 1-13-16,5 0-67 0,2 1-402 0,6-9-370 16</inkml:trace>
  <inkml:trace contextRef="#ctx0" brushRef="#br0" timeOffset="114918.79">21058 700 436 0,'-4'-14'396'0,"4"14"-93"0,-6-14-65 0,6 14-58 15,-6-10-45-15,6 10-14 0,-5-9-16 0,5 9-19 16,-5-7-5-16,5 7-13 0,0 0-14 0,-9-8-6 16,9 8-8-16,0 0-5 0,-13 6-5 0,7 1-2 15,0 7 13-15,-6 5-18 0,1 7-4 0,-1 2-8 16,1 4 4-16,-2-1 1 0,5 2-3 16,-2-1 0-16,5-1 2 0,0-6-1 15,2 1 2-15,3-3-4 0,0-3 6 0,4-2 2 16,0-1-6-16,1-3-6 0,0-2 8 0,5-2-3 15,-1-3-1-15,-9-7-4 0,22 3 1 0,-22-3-3 16,32-10 3-16,-17 0 20 0,2-2 8 0,-3-3 9 16,0-3 7-16,-1-2 18 0,-3-1 0 0,-1-1-5 15,-4-2-1-15,-1-1-7 0,-4-1-16 0,0 1 2 16,-1 0 7-16,-3 1 0 0,0 2 7 0,-1 5-5 16,-1 3-10-16,-1 0-10 0,1 5-7 0,-3 2-5 15,9 7-7-15,-22-3 0 0,9 5-3 0,-5 7 0 16,-7 5 26-16,4 4-40 0,-3 2 35 15,1 4-39-15,3 0 35 0,1 1-41 0,3-1 48 16,4-5-48-16,2 0 32 0,3-1-37 0,3-3 35 16,1-3-37-16,3-12 38 0,1 19-36 15,-1-19 31-15,9 13-36 0,-9-13 36 0,18 3-37 16,-18-3 39-16,30-9-37 0,-14 1 38 0,4-3-38 16,-1-4 41-16,-1-4-40 0,-3 3 5 0,-2-5 5 15,-2 2-2-15,-3-4 4 0,-3 0 0 0,-1 0 2 16,0 1 20-16,-4 4-19 0,0 0 5 0,-2 3 2 15,1 1-3-15,-1 3 4 0,-1 0-1 0,3 11-4 16,-9-13 5-16,9 13 1 0,-14-2-4 0,14 2-1 16,-21 9 0-16,7 1 0 0,0 5 0 15,0 1 35-15,3 3-40 0,2 1 39 0,-1 1-45 16,5 2 35-16,1-4-37 0,2-1 33 0,5-2-38 16,2 0 32-16,2 1-38 0,4-3 33 0,1-6-33 15,3-2 3-15,1-2 4 0,4-3 6 0,3-4 0 16,0-3 4-16,5-4-2 0,-1-3 7 0,-2-1 1 15,1-2-1-15,-6-2 2 0,1 1 2 16,-6 2-5-16,-2-1 2 0,-3 0 2 0,-1-1-3 16,-4 3 3-16,-1 2-1 0,-4 2-13 0,0 10-18 15,-3-16-29-15,3 16-39 0,-12-12-32 0,12 12-39 16,-20-1-5-16,5 4-6 0,-3 3-40 0,-1 4-130 16,-1 0 76-16,2 3-262 0,0-1-34 15</inkml:trace>
  <inkml:trace contextRef="#ctx0" brushRef="#br0" timeOffset="115818.79">22567 611 263 0,'4'-11'516'0,"-2"-2"-154"0,1 2-65 15,-2 2-72-15,-1 9-29 0,3-15-22 0,-3 15-7 16,1-12-16-16,-1 12-18 0,0 0-21 0,-3-13-20 16,3 13-21-16,0 0-1 0,-12 11-17 15,0 3-7-15,-1 5-11 0,-2 8-8 0,-2 5-5 16,1 4-4-16,-4 10 36 0,3 2-50 0,1 1 39 15,4-8-44-15,1 0 3 0,5 2 2 0,1-5 2 16,2 0 2-16,6-3 5 0,0-2 13 0,5-2 8 16,4-4 12-16,2-3-1 0,4-3 4 0,4-5 8 15,-1-4-5-15,2-5-5 0,4-3-2 16,1-5-9-16,7-4-2 0,-2-3-3 0,1-3 8 16,-3-3 11-16,0-3 19 0,-5-2 4 0,-3-1 2 15,-3-4-5-15,-6-2-12 0,-4-3-9 0,-6 3-3 16,-4-2-10-16,-4-3-5 0,-6 0-7 15,-5 1 4-15,-6 1-6 0,-2 2 5 0,-1 2-2 16,-6 0-4-16,1 2-5 0,-3 0-1 0,0 3 2 16,0 1 1-16,-1 0 2 0,5 0-1 0,1 1-2 15,1 1 3-15,3 0-1 0,3-1 0 0,7 3-7 16,0-2 5-16,3-2-3 0,5-1-11 0,4-1 3 16,2 0-2-16,4-4 30 0,4 3-41 0,5-6 33 15,4 6-38-15,3-3 34 0,2 6-38 0,2 0 38 16,3 6-40-16,3 0 25 0,0 7-18 15,-5 2 30-15,4 7-36 0,3 3 0 0,-1 6 4 0,-1 3 6 16,-2 5 1-16,-1 5 0 16,-2-1 2-16,-2 4-19 0,-2 0 26 0,-4 4-20 15,-1 3 29-15,-6 1-5 0,2 3-28 0,-7 1-43 16,-3 1-47-16,-3 0-58 0,-3 2-88 0,-2-2-43 16,-3 0-6-16,0 1-2 0,-3-3-93 0,2 1 90 15,-3-3-87-15,0-1-171 0,-2-2-92 0</inkml:trace>
  <inkml:trace contextRef="#ctx0" brushRef="#br0" timeOffset="116170.79">22233 1720 813 0,'-12'5'605'0,"12"-5"-164"15,-20 2-82-15,20-2-82 0,0 0-64 0,-14-6-58 16,14 6-24-16,8-12-16 0,5-2-15 0,6 1-5 15,10-5-3-15,6 0-9 0,13-5-17 0,9 1-6 16,3-1-19-16,2 4 4 0,5-4-16 0,2 6-9 16,-3 0 23-16,1 1-36 0,-2 1-11 0,-5 3-45 15,-11 3-63-15,-7 1-61 0,-5 2-12 0,-7 4-50 16,-9 0 45-16,-21 2-26 0,23 2-11 0,-23-2-10 16,0 0 17-16,-7 16 36 0,-10-5 47 0,-10 3 53 15,-7-1 67-15,-6 2 52 0,-10 3 50 0,-4 2 28 16,2-1 13-16,-1-3 36 15,10-3-2-15,3 1 41 0,6-4 4 0,2 2-28 16,6-5-16-16,6-1-24 0,6 0-22 0,1-2-11 16,13-4 6-16,-9 5 11 0,9-5-15 0,0 0-23 15,0 0-16-15,28-3-14 0,-1-5-14 0,9-2-29 16,5-2-65-16,11-5-123 0,4 1-59 0,3 4-119 16,-13 0-118-16,12 0-299 0,-12 2-298 0</inkml:trace>
  <inkml:trace contextRef="#ctx0" brushRef="#br0" timeOffset="119654.07">23229 785 181 0,'-6'-13'727'0,"6"13"-195"16,-4-10-138-16,4 10-66 0,-5-9-39 0,5 9-28 16,-4-8-23-16,4 8 10 0,0 0-61 0,-5-9-20 15,5 9-27-15,0 0-32 0,4-10-19 0,-4 10-18 16,10-5-13-16,-10 5-13 0,28-8-2 0,-11 6-17 15,9 0-6-15,-1 0-17 0,2 1-35 0,-2 0-42 16,1 1-63-16,0 0-77 0,-2 1-37 16,-4 2-18-16,-1-1-96 0,-3 3 80 0,-3 1-105 15,-13-6-230-15,14 14-152 0</inkml:trace>
  <inkml:trace contextRef="#ctx0" brushRef="#br0" timeOffset="119804.07">23208 1011 238 0,'-17'11'477'0,"4"1"-208"0,2-5-1 0,3-1-96 15,-1 0-1-15,9-6-45 0,-14 10 5 0,14-10-4 16,-8 9-15-16,8-9-15 0,0 0-14 16,0 0-17-16,7 9-11 0,-7-9-12 0,24-1-6 0,-1-2-29 15,0-2-41-15,10-1-11 0,-1-1-84 0,3-2 56 16,-2-3-145-16,0 0 81 0,2-2-123 16,-2-2 56-16,0-4-209 0,-2-1 182 0</inkml:trace>
  <inkml:trace contextRef="#ctx0" brushRef="#br0" timeOffset="120138.07">23682 741 151 0,'7'-15'450'15,"-2"1"-107"-15,0 3-47 0,-3 0-41 0,-2 11-49 16,4-17-8-16,-4 17-57 0,4-12-7 16,-4 12-45-16,3-10 0 0,-3 10-39 0,0 0-12 15,0 0-2-15,0 0-7 0,0 0-3 0,0 0-12 16,5 15-5-16,-4-3 3 0,2 4-2 0,-2 1-5 16,0 4 0-16,3 0 1 0,-3 2-3 0,2-1 1 15,-2-4-1-15,0 2 3 0,-1-1 0 16,0-1-5-16,0-3-4 0,0-1 2 0,0 0 3 15,0-4-1-15,0-10 4 0,2 19-4 0,-2-19 3 16,1 12 6-16,-1-12 6 0,0 0 1 0,0 0 8 16,0 0 1-16,14-6 19 0,-5-5 17 0,4-6-4 15,1-5-5-15,4-6-4 0,-2 0 2 0,5-4 7 16,-1 3 6-16,1-2-1 0,-1 3 3 0,2 1-6 16,-3 5-5-16,-1 3-17 0,-4 4-7 0,0 1-7 15,-4 6-9-15,3 0 0 0,-13 8-6 0,18-3-2 16,-18 3 2-16,18 8-3 15,-9 5-3-15,-1 4 0 0,-1 3 29 0,-3 5-45 16,-4 3-1-16,0 2-108 0,-4 6-63 0,-3 3-70 16,-5 2 31-16,-1 9-140 0,-6-5 28 0,-4-1-264 15,5-11-135-15</inkml:trace>
  <inkml:trace contextRef="#ctx0" brushRef="#br0" timeOffset="120322.07">23335 1334 570 0,'-22'3'447'0,"1"2"-85"0,4-1-114 16,17-4-35-16,-24 6-65 0,24-6-11 16,-19 4-32-16,19-4 1 0,0 0-27 0,-9 5 4 0,9-5-38 15,0 0 11-15,23 1-28 0,3-3 1 16,3-2-11-16,9-2 7 0,2-2-16 16,9 0-5-16,8-5-42 0,3 1 17 0,-5-2-55 15,2-1-31-15,-5-1-37 0,-10 4-151 0,0-1 65 16,-6 0-28-16,-5 0-200 0,-9 5 119 0</inkml:trace>
  <inkml:trace contextRef="#ctx0" brushRef="#br0" timeOffset="120488.07">23439 1306 242 0,'-37'13'490'0,"8"-2"-106"0,1 1-103 0,5-2-46 16,3 0-65-16,2 0 5 0,6-2-52 0,1-2 27 16,5 2-13-16,6-8 17 15,0 11-33-15,0-11-25 0,23 7-19 0,0-5-14 0,8-2-16 16,12-3-7-16,6-2-26 0,15-3-70 15,2-2-37-15,2-1-81 0,1 1-66 0,-1-2-168 16,1-2-175-16,-5-1-116 0</inkml:trace>
  <inkml:trace contextRef="#ctx0" brushRef="#br0" timeOffset="122956.08">5784 2522 297 0,'-19'-2'284'15,"19"2"-62"-15,0 0-41 0,-9-6 2 0,9 6 23 16,0 0-78-16,0 0-19 0,-9-8-5 0,9 8 31 15,0 0-50-15,0 0 16 0,0 0-41 0,-9-6 23 16,9 6-55-16,0 0 36 0,0 0-45 0,0 0 26 16,0 0-39-16,0 0 28 0,0 0-36 0,0 0 35 15,0 0-36-15,0 0 30 0,-4 9-32 0,8-2 31 16,0 3-34-16,2 2 29 0,0 3-13 16,1-1 30-16,1 3-17 0,2-1 27 0,-3-4-22 15,2 1 35-15,2-2 6 0,-1-1 17 0,1-1 15 16,2-2-5-16,3-3 15 0,3-3-19 0,2-2-2 15,5-6-19-15,9-5-16 0,2-4-3 0,9-6-7 16,1-6-6-16,-2-1-5 0,4-2-10 16,-2-3 6-16,-1 0-8 0,-4 0 3 0,-1-1-8 15,1 1 2-15,-4-3-11 0,-3 5 4 0,-5 6-9 16,-3 1 5-16,-2 4-1 0,-5 1-3 16,-3 7-5-16,-4 1-11 0,-3 4-19 0,-10 8-11 15,13-6-6-15,-13 6-22 0,0 0-59 0,7 11-57 16,-10 1-5-16,-3 7-76 0,-3 3-58 0,-5 8-386 15,-3 1-239-15</inkml:trace>
  <inkml:trace contextRef="#ctx0" brushRef="#br0" timeOffset="124023.07">5390 3900 46 0,'0'0'395'0,"0"0"-123"0,-6-8-44 0,6 8-25 16,0 0-25-16,-5-8-19 0,5 8-36 16,0 0-6-16,-4-8-4 0,4 8-14 0,0 0 15 0,-5-9-37 15,5 9 24-15,0 0-44 0,0 0 26 0,-4-8-46 16,4 8 33-16,0 0-55 0,0 0 29 16,0 0-31-16,0 0 31 0,0 0-50 0,0 0 39 15,0 0-37-15,0 0 37 0,0 0-37 16,0 0 39-16,13 13-39 0,-7-1 38 0,1 0-41 15,2 4 38-15,2 0-40 0,-1 2 35 0,1-1-31 16,1 1 49-16,0-2-20 0,2-1 22 0,1 0 25 16,1-2 15-16,0-3 21 0,3-3 2 0,4-4 0 15,1-4-4-15,4-5-8 0,6-5-25 0,4-5 0 16,9-9-22-16,1-1-3 0,0-6-3 16,1 0-10-16,-3-3 3 0,0-1-14 0,-1-2-6 15,-3 2-1-15,-3-2-3 0,-3 3-6 0,-3 4-1 16,-8 6 0-16,-2 4 7 0,-3 2-12 0,-5 6 13 15,-5 3-21-15,-1-1 8 0,0 5-24 0,-9 6-6 16,8-6-9-16,-8 6-25 0,0 0-45 0,0 0-74 16,-3 16-17-16,-3-2-11 0,-3 5-50 0,-1 2-36 15,-5 4-115-15,0 4-226 0,-4-2-166 0</inkml:trace>
  <inkml:trace contextRef="#ctx0" brushRef="#br0" timeOffset="124774.07">5684 5371 65 0,'0'0'608'0,"0"0"-222"0,-4-11-68 0,4 11-110 16,0 0-11-16,-6-10-67 0,6 10 15 0,0 0-54 15,-4-10 30-15,4 10-46 0,0 0 30 0,0 0-54 16,-2-11 43-16,2 11-56 0,0 0 40 0,0 0-47 16,0 0 35-16,-3-8-45 0,3 8 35 0,0 0-43 15,0 0 28-15,0 0-34 0,0 0 40 0,0 0-53 16,0 0 45-16,0 0-20 0,0 0 35 16,0 0-34-16,0 0 24 0,13 4-30 0,-4 2 28 15,-3 3-5-15,2 2-2 0,3 4-7 0,1 3-4 16,-2-1 1-16,3 0-6 0,-3 3-2 15,2 1-3-15,1-3-22 0,2 4 16 0,-4-5-14 16,1-1 21-16,0-2-14 0,2-1 44 0,1-4 14 16,0-2 35-16,2-5 7 0,3-3 12 0,6-7-12 15,7-3-19-15,3-9-14 0,6-6-6 0,4-7-4 16,-1-2-2-16,2-1 1 0,-2-5-15 0,1-3-3 16,-3 0-13-16,-1 1-1 0,-1 0-12 0,-3 2 5 15,-2 3-10-15,-2 4 3 0,-8 9-4 16,-2 5 0-16,-5 2-7 0,-6 4 4 0,2 3-21 0,-6 2-9 15,-1 2-4-15,-8 7 3 0,12-4 0 0,-12 4-13 16,0 0-18-16,7 6-57 0,-7-6-39 16,3 15-94-16,-4-6 19 0,-1 7-60 0,-2 2-42 15,3 0-34-15,-6 4-401 0,-1 2-289 0</inkml:trace>
  <inkml:trace contextRef="#ctx0" brushRef="#br0" timeOffset="131860.07">5866 6747 592 0,'0'0'496'0,"-4"-12"-61"0,4 12-156 0,-3-10-17 16,3 10-95-16,0 0 11 0,-6-10-82 0,6 10 13 15,0 0-60-15,0 0 28 0,-2-13-61 0,2 13 41 16,0 0-33-16,0 0 40 0,0 0-29 0,0 0 34 16,0 0-38-16,18 9 24 0,-8 0-35 15,2 5 24-15,3 2-35 0,-1-1 24 0,2 5-26 0,1 1 25 16,1-2-30-16,-4-2 22 0,3 0-8 16,3 0 2-16,-2-3 24 0,1-3 23 15,1-1 29-15,1-3 9 0,5-1 7 0,1-6-1 16,7-6-6-16,3-3-16 0,0-7-12 0,12-6-13 15,-2-6-6-15,3-3-11 0,0-5-11 0,-1 0 1 16,3-4-10-16,-1-1 1 0,-1 0-8 0,0 2-2 16,-3 2-6-16,-1 2-5 0,-1 3 2 0,-4 0-1 15,-9 10-1-15,-4 3-1 0,-2 2 2 0,-3 2-3 16,-5 4-2-16,-4 2-1 0,-2 1-2 16,-3 2 0-16,-9 6 6 0,15-8 0 0,-15 8 4 15,0 0-1-15,14-3 6 0,-14 3-1 0,0 0-1 16,0 0-3-16,0 0-1 0,11 3-2 0,-11-3 1 15,0 0 9-15,0 0-12 0,0 0-3 0,5 9-1 16,-5-9-2-16,0 0 1 0,0 0 3 0,0 0 2 16,0 0-1-16,0 0-2 0,5 9-1 0,-5-9 2 15,0 0-4-15,0 0 4 0,0 0 1 0,0 0-2 16,0 0 1-16,0 0 1 0,0 0 0 0,0 0-1 16,0 0-4-16,0 0 1 0,0 0 3 0,0 0 0 15,0 0 1-15,4 8-1 0,-4-8-1 16,0 0 1-16,0 0 0 0,0 0-2 15,0 0 3-15,0 0-5 0,0 0 3 0,0 0 1 0,0 0 3 16,0 0-2-16,0 0-2 0,0 0-5 16,0 0 3-16,0 0 4 0,0 0 2 0,0 0-2 15,0 0-3-15,0 0 2 0,0 0 0 0,0 0-1 16,0 0 0-16,0 0 0 0,0 0 0 0,0 0-1 16,0 0 4-16,0 0-2 0,0 0-1 0,0 0-1 15,0 0-2-15,0 0 0 0,0 0 3 0,0 0 2 16,0 0-2-16,0 0 0 0,0 0 0 0,0 0 0 15,0 0 1-15,0 0-3 0,0 0-1 0,0 0 3 16,0 0 0-16,0 0 2 0,0 0 0 16,0 0-2-16,0 0-4 0,0 0 1 0,0 0 4 15,0 0-1-15,0 0 3 0,0 0-1 0,0 0-2 16,0 0-1-16,0 0 2 0,0 0-2 0,0 0 1 16,0 0 2-16,0 0-2 0,0 0 0 0,0 0 1 15,0 0-1-15,0 0-1 0,0 0-1 0,0 0-1 16,0 0 4-16,0 0 1 0,0 0 0 0,0 0-2 15,0 0 0-15,0 0 0 0,0 0 0 16,0 0 0-16,0 0 0 0,0 0-1 0,0 0 2 16,0 0 1-16,0 0-1 0,0 0-2 0,0 0-5 15,0 0 4-15,0 0 3 0,0 0 2 0,0 0-1 16,0 0-2-16,0 0 3 0,0 0-2 16,0 0-3-16,0 0 2 0,0 0-1 0,0 0 1 15,0 0-3-15,0 0 3 0,0 0 2 0,0 0 0 16,0 0-4-16,0 0-1 0,0 0 2 0,0 0 2 15,0 0 2-15,0 0-2 0,0 0-2 0,0 0 1 16,0 0 1-16,0 0-2 0,0 0 1 0,0 0 0 16,0 0-1-16,0 0 2 0,0 0 1 0,0 0-1 15,0 0 0-15,0 0-3 0,0 0 0 0,0 0-2 16,0 0 4-16,0 0 2 0,0 0 0 0,0 0-3 16,0 0 2-16,0 0 0 0,0 0-2 0,0 0 1 15,0 0 0-15,0 0 0 0,0 0-2 0,0 0 5 16,0 0-1-16,0 0-3 0,0 0-3 15,0 0 2-15,0 0 3 0,0 0 0 0,0 0 1 16,0 0-1-16,0 0-1 0,0 0-3 16,0 0 3-16,0 0 1 0,0 0-1 0,0 0 1 15,0 0-1-15,0 0 2 0,0 0 0 0,0 0-1 16,0 0-1-16,0 0-4 0,0 0 1 0,0 0 3 16,0 0 2-16,0 0-1 0,0 0 1 0,0 0-3 15,0 0 1-15,0 0 1 0,0 0-2 0,0 0 0 16,0 0 1-16,0 0 0 0,0 0 2 0,0 0 0 15,0 0-2-15,0 0-1 0,0 0-3 0,0 0 4 16,0 0 0-16,0 0 2 0,0 0-2 16,0 0 0-16,0 0 0 0,0 0 0 0,0 0 1 15,0 0-2-15,0 0 1 0,0 0 1 0,0 0-1 16,0 0 3-16,0 0-1 0,0 0-3 0,0 0-3 16,0 0 1-16,0 0 5 0,0 0 3 0,0 0-5 15,0 0 0-15,0 0 0 0,0 0-1 0,0 0 0 16,0 0 1-16,0 0 0 0,0 0 0 0,0 0 0 15,0 0 2-15,0 0-1 0,0 0-2 0,0 0 1 16,0 0-4-16,0 0 3 0,0 0 2 0,0 0 0 16,0 0 0-16,0 0-1 0,0 0-1 15,0 0 1-15,0 0 0 0,0 0 0 0,0 0-1 16,0 0 2-16,0 0 0 0,0 0 1 16,0 0-3-16,0 0 0 0,0 0-2 0,0 0-2 15,0 0 6-15,0 0 1 0,0 0 0 0,0 0 1 16,0 0-3-16,0 0 0 0,0 0 0 0,0 0 0 15,0 0 0-15,0 0-1 0,0 0 1 0,0 0-1 16,0 0 4-16,0 0-2 0,0 0-1 0,0 0-4 16,0 0 1-16,0 0 3 0,0 0 1 0,0 0 1 15,0 0 0-15,0 0-2 0,0 0 2 0,0 0-4 16,0 0 2-16,0 0 0 0,0 0 0 0,0 0 0 16,0 0 1-16,0 0 1 0,0 0-3 0,0 0 0 15,0 0-3-15,0 0 2 0,0 0 2 0,0 0 2 16,0 0-1-16,0 0-1 0,0 0 0 15,0 0-1-15,0 0 1 0,0 0 3 0,0 0-4 0,0 0 0 16,0 0 1-16,0 0 4 0,0 0-3 16,0 0-2-16,0 0-2 0,0 0 0 0,0 0 3 15,0 0 1-15,0 0-1 0,0 0 0 0,0 0 0 16,0 0 0-16,0 0 1 0,0 0 0 16,0 0-1-16,0 0-4 0,0 0 4 0,0 0 2 15,0 0 1-15,0 0-3 0,0 0 0 0,0 0-3 16,0 0 0-16,0 0 4 0,0 0 1 0,0 0 0 15,0 0-3-15,0 0 1 0,0 0-1 0,0 0 1 16,0 0 0-16,0 0 0 0,0 0 0 0,0 0 0 16,0 0 3-16,0 0-1 0,0 0-3 0,0 0-3 15,0 0 2-15,0 0 2 0,0 0 0 16,0 0 2-16,0 0-4 0,0 0 2 0,0 0 2 16,0 0-3-16,0 0 2 0,0 0-1 0,0 0 0 15,0 0 0-15,0 0 1 0,0 0 1 0,0 0 0 16,0 0-2-16,0 0-3 0,0 0-1 0,0 0 6 15,0 0 0-15,0 0-1 0,0 0-1 0,0 0 0 16,0 0 0-16,0 0 0 0,0 0 1 0,0 0-2 16,0 0 2-16,0 0-1 0,0 0 2 0,0 0 0 15,0 0-3-15,0 0 0 0,0 0-2 0,0 0 3 16,0 0 0-16,0 0 1 0,0 0 0 16,0 0-2-16,0 0 0 0,0 0 1 15,0 0-4-15,0 0 4 0,0 0 1 0,0 0 0 16,0 0 0-16,0 0 1 0,0 0 1 0,0 0-3 15,0 0-2-15,0 0 0 0,0 0 4 0,0 0 2 16,0 0 1-16,0 0 0 0,0 0 9 0,0 0-1 16,0 0 1-16,0 0-4 0,0 0 2 0,0 0 0 15,0 0-2-15,0 0 14 0,0 0-17 0,0 0-4 16,0 0-2-16,0 0-3 0,0 0 2 0,0 0 1 16,0 0 2-16,0 0-1 0,0 0-2 0,0 0 0 15,0 0-1-15,0 0 1 0,0 0 0 0,0 0 1 16,0 0-1-16,0 0 1 0,0 0 2 15,0 0-1-15,0 0-3 0,0 0-6 0,0 0 4 16,0 0 3-16,0 0 2 0,0 0-1 0,0 0 0 16,0 0-3-16,0 0 1 0,0 0 0 0,0 0 1 15,0 0-2-15,0 0 3 0,0 0-1 0,0 0 0 16,0 0 4-16,0 0 0 0,0 0-5 0,0 0-2 16,0 0 0-16,0 0 3 0,0 0 5 0,0 0-4 15,0 0-2-15,0 0 1 0,0 0 2 16,0 0-2-16,0 0 0 0,0 0 1 0,0 0-1 15,0 0 2-15,0 0 3 0,0 0-2 0,0 0-3 16,0 0 0-16,0 0-1 0,0 0-1 0,0 0 3 16,0 0 2-16,0 0 0 0,0 0-6 15,0 0 5-15,0 0-2 0,0 0 2 0,0 0-2 16,0 0 0-16,0 0 1 0,0 0 0 0,0 0 1 16,0 0 2-16,0 0-7 0,0 0 0 0,0 0 1 15,0 0 1-15,0 0 1 0,0 0 1 0,0 0-1 16,0 0 0-16,0 0-3 0,0 0 4 0,0 0-2 15,0 0-1-15,0 0 3 0,0 0 0 0,0 0 1 16,0 0 3-16,0 0 0 0,0 0-6 0,0 0-3 16,0 0 3-16,0 0 2 0,0 0 0 0,0 0 0 15,0 0 0-15,0 0-2 0,0 0 1 0,0 0 0 16,0 0-1-16,0 0 0 0,0 0 1 16,0 0 0-16,0 0 4 0,0 0 0 0,0 0-8 15,0 0 3-15,0 0-2 0,0 0-1 0,0 0 4 16,0 0 1-16,0 0-1 0,0 0 1 0,0 0-1 15,0 0 0-15,0 0 0 0,0 0 0 16,0 0 0-16,0 0 0 0,0 0-2 0,0 0 6 16,0 0-2-16,0 0-4 0,0 0 0 0,0 0-1 15,0 0 3-15,0 0 3 0,0 0-3 0,0 0-2 16,0 0 2-16,0 0 0 0,0 0 0 0,0 0-1 16,0 0 1-16,0 0-1 0,0 0 2 0,0 0 4 15,0 0-3-15,0 0-3 0,0 0 0 0,0 0-3 16,0 0 1-16,0 0 2 0,0 0 1 15,0 0 1-15,0 0-2 0,0 0 1 0,0 0-2 16,0 0 2-16,0 0 0 0,0 0 0 0,0 0 0 16,0 0 0-16,0 0 3 0,0 0 1 0,0 0-5 15,0 0-4-15,0 0 3 0,0 0 1 0,0 0 1 16,0 0 1-16,0 0 0 0,0 0-1 0,0 0-1 16,0 0 0-16,0 0-1 0,0 0 3 0,0 0-2 15,0 0 2-15,0 0-2 0,0 0 5 0,0 0-4 16,0 0 1-16,0 0-4 0,0 0-1 0,0 0 6 15,0 0-2-15,0 0-2 0,0 0 4 0,0 0-3 16,0 0 2-16,0 0 0 16,0 0-3-16,0 0 3 0,0 0 0 0,0 0-1 15,0 0 4-15,0 0-1 0,0 0-6 0,0 0 2 16,0 0-4-16,0 0 3 0,0 0 3 0,0 0 1 16,0 0 0-16,0 0-1 0,0 0-1 0,0 0-1 15,0 0 2-15,0 0-1 0,0 0 0 0,0 0 1 16,0 0-2-16,0 0 5 0,0 0 0 0,0 0-6 15,0 0-2-15,0 0 1 0,0 0 1 0,0 0 2 16,0 0 2-16,0 0-2 0,0 0-2 0,0 0 4 16,0 0-2-16,0 0 0 0,0 0 0 0,0 0-2 15,0 0 2-15,0 0 13 0,0 0-12 0,0 0-3 16,0 0-3-16,0 0 2 0,0 0 0 0,0 0 2 16,0 0 3-16,0 0-1 0,0 0-1 15,0 0 1-15,0 0-2 0,0 0 1 0,0 0 0 16,0 0 0-16,0 0 0 0,0 0 0 0,0 0 3 15,0 0 1-15,0 0-5 0,0 0-6 0,0 0 5 16,0 0 2-16,0 0 0 0,0 0 1 0,0 0 0 16,0 0 0-16,0 0 0 0,0 0-2 15,0 0 0-15,0 0 1 0,0 0 0 0,0 0-1 16,0 0-3-16,0 0 9 0,0 0-2 0,0 0-3 16,0 0-3-16,0 0 0 0,0 0 2 0,0 0 2 15,0 0 0-15,0 0-1 0,0 0-5 0,0 0 5 16,0 0 0-16,0 0 0 0,0 0 0 0,0 0-2 15,0 0 2-15,0 0 2 0,0 0 1 0,0 0-3 16,0 0 0-16,0 0-3 0,0 0 1 16,0 0 3-16,0 0 0 0,0 0-2 0,0 0 2 15,0 0-1-15,0 0 0 0,0 0-2 0,0 0 4 16,0 0-2-16,0 0 0 0,0 0 1 0,0 0 4 16,0 0-2-16,0 0-4 0,0 0-6 0,0 0 6 15,0 0 1-15,0 0 1 0,0 0 1 0,0 0-1 16,0 0-1-16,0 0 1 0,0 0-2 0,0 0 2 15,0 0-1-15,0 0 0 0,0 0 0 0,0 0 16 16,0 0-15-16,0 0-3 0,0 0 0 0,0 0-3 16,0 0 2-16,0 0 3 0,0 0-1 15,0 0 2-15,0 0-1 0,0 0 0 16,0 0 0-16,0 0-1 0,0 0-1 0,0 0 2 16,0 0 1-16,0 0-2 0,0 0 5 0,0 0-1 15,0 0-7-15,0 0 0 0,0 0 1 0,0 0 2 16,0 0 2-16,0 0 0 0,0 0 0 0,0 0-3 15,0 0 1-15,0 0 1 0,0 0-1 0,0 0 2 16,0 0-2-16,0 0 1 0,0 0 0 0,0 0 4 16,0 0-1-16,0 0-6 0,0 0 0 15,0 0-2-15,0 0 5 0,0 0 3 0,0 0-2 0,0 0-2 16,0 0 1-16,0 0 0 0,0 0 0 16,0 0 0-16,0 0 0 0,0 0 0 0,0 0 0 15,0 0 4-15,0 0-1 0,0 0-3 0,0 0-5 0,0 0 2 16,0 0 1-16,0 0 2 0,0 0 2 15,0 0-1-15,0 0-1 0,0 0 0 0,0 0-3 16,0 0 3-16,0 0 0 0,0 0 0 0,0 0 0 16,0 0 1-16,0 0 3 0,0 0 1 0,0 0-7 15,0 0-1-15,0 0 1 0,0 0 2 0,0 0 0 16,0 0 1-16,0 0-1 0,0 0-1 0,0 0 1 16,0 0 0-16,0 0-3 0,0 0 3 15,0 0 1-15,0 0 0 0,0 0-1 0,0 0 4 16,0 0 0-16,0 0-5 0,0 0-3 15,0 0 1-15,0 0 4 0,0 0 0 0,0 0 0 16,0 0-2-16,0 0 2 0,0 0-1 0,0 0 0 16,0 0-2-16,0 0 2 0,0 0 2 0,0 0-2 15,0 0 5-15,0 0-5 0,0 0-2 0,0 0-3 16,0 0 4-16,0 0 2 0,0 0-3 0,0 0 4 16,0 0-2-16,0 0 0 0,0 0 0 0,0 0 0 15,0 0 1-15,0 0 2 0,0 0-4 0,0 0 1 16,0 0 0-16,0 0 4 0,0 0-1 0,0 0-5 15,0 0-2-15,0 0 2 0,0 0 2 0,0 0 2 16,0 0-2-16,0 0-1 0,0 0 0 16,0 0 1-16,0 0-3 0,0 0 3 0,0 0 0 0,0 0 0 15,0 0 1-15,0 0 6 0,0 0-5 16,0 0-5-16,0 0 2 0,0 0-2 0,0 0 1 16,0 0 2-16,0 0 0 0,0 0 2 0,0 0-2 15,0 0-1-15,0 0 1 0,0 0-1 16,0 0 1-16,0 0 1 0,0 0-2 0,0 0 1 15,0 0 5-15,0 0-1 0,0 0-7 0,0 0-1 16,0 0 2-16,0 0 2 0,0 0 1 0,0 0 0 16,0 0-1-16,0 0-1 0,0 0 1 0,0 0 0 15,0 0-1-15,0 0 1 0,0 0 1 0,0 0 0 16,0 0-2-16,0 0 5 0,0 0 0 16,0 0-5-16,0 0-2 0,0 0-1 0,0 0 4 15,0 0 1-15,0 0 0 0,0 0-1 0,0 0-1 16,0 0 1-16,0 0 0 0,0 0 0 0,0 0-1 15,0 0 1-15,0 0 1 0,0 0 4 0,0 0-2 16,0 0-5-16,0 0 1 0,0 0-3 0,0 0 1 16,0 0 3-16,0 0 2 0,0 0-1 0,0 0-2 15,0 0 1-15,0 0 0 0,0 0 0 0,0 0 0 16,0 0 0-16,0 0-1 0,0 0 3 0,0 0-1 16,0 0 2-16,0 0-3 0,0 0-5 0,0 0 3 15,0 0 2-15,0 0 0 0,0 0 1 0,0 0 0 16,0 0-2-16,0 0 1 0,0 0-1 15,0 0 1-15,0 0 0 0,0 0 0 16,0 0 0-16,0 0 17 0,0 0-17 0,0 0-3 16,0 0-1-16,0 0 1 0,0 0-1 0,0 0 5 15,0 0-1-15,0 0 1 0,0 0-5 0,0 0 4 16,0 0 1-16,0 0-3 0,0 0 2 0,0 0 0 16,0 0 1-16,0 0-1 0,0 0 6 0,0 0-3 15,0 0-8-15,0 0 1 0,0 0 2 0,0 0 3 16,0 0-1-16,0 0 1 0,0 0 0 0,0 0-1 15,0 0 0-15,0 0 1 0,0 0-1 0,0 0-1 16,0 0 1-16,0 0 0 0,0 0 0 16,0 0 4-16,0 0-1 0,0 0-4 0,0 0-3 15,0 0 0-15,0 0 4 0,0 0 1 0,0 0 0 0,0 0-1 16,0 0-1-16,0 0 2 0,0 0-1 16,0 0 0-16,0 0 0 0,0 0-1 0,0 0 2 15,0 0 3-15,0 0-1 0,0 0-5 0,0 0 0 16,0 0-1-16,0 0 0 0,0 0 3 0,0 0 1 15,0 0 0-15,0 0-1 0,0 0 0 16,0 0-1-16,0 0 2 0,0 0 0 0,0 0-2 16,0 0 1-16,0 0 0 0,0 0 5 0,0 0-2 15,0 0-4-15,0 0-4 0,0 0 2 0,0 0 3 16,0 0 1-16,0 0 0 0,0 0 0 16,0 0-2-16,0 0 1 0,0 0-1 0,0 0 0 15,0 0 1-15,0 0 0 0,0 0-1 0,0 0 16 16,0 0-16-16,0 0-2 0,0 0-1 0,0 0-2 15,0 0 1-15,0 0 2 0,0 0 2 0,0 0-1 16,0 0-3-16,0 0 3 0,0 0 0 0,0 0-2 16,0 0 2-16,0 0 1 0,0 0 1 0,0 0-1 15,0 0 3-15,0 0 0 0,0 0-3 0,0 0-3 16,0 0 0-16,0 0 5 0,0 0-1 0,0 0 1 16,0 0 2-16,0 0-4 0,0 0 0 0,0 0 0 15,0 0 1-15,0 0 1 0,0 0-2 0,0 0 1 16,0 0 1-16,0 0 2 0,0 0-1 15,0 0-3-15,0 0-5 0,0 0 4 0,0 0 4 16,0 0 3-16,0 0-5 0,0 0 0 0,0 0 1 16,0 0-1-16,0 0 0 0,0 0 2 15,0 0-2-15,0 0 1 0,0 0-3 0,0 0 8 16,0 0-1-16,0 0-4 0,0 0-4 0,0 0 1 16,0 0 2-16,0 0 2 0,0 0 1 0,0 0 1 15,0 0-3-15,0 0 3 0,0 0-3 0,0 0 2 16,0 0-2-16,0 0 1 0,0 0 2 0,0 0-4 15,0 0 6-15,0 0-2 0,0 0-5 0,0 0-2 16,0 0 0-16,0 0 3 0,0 0 0 16,0 0-1-16,0 0 2 0,0 0-4 0,0 0 3 15,0 0 1-15,0 0 0 0,0 0-1 0,0 0-1 16,0 0 1-16,0 0-3 0,0 0 7 0,0 0 0 16,0 0-6-16,0 0 0 0,0 0-2 0,0 0 3 15,0 0 2-15,0 0 1 0,0 0-2 0,0 0 0 16,0 0 0-16,0 0 0 0,0 0 1 0,0 0-1 15,0 0-1-15,0 0 3 0,0 0 2 0,0 0-1 16,0 0-5-16,0 0 1 0,0 0-2 0,0 0 3 16,0 0 0-16,0 0 0 0,0 0 0 0,0 0 1 15,0 0-1-15,0 0 1 0,0 0 0 16,0 0 1-16,0 0 0 0,0 0 0 16,0 0-3-16,0 0 7 0,0 0-1 0,0 0-4 0,0 0-2 15,0 0 0-15,0 0 2 0,0 0 3 16,0 0-2-16,0 0-1 0,0 0 0 0,0 0-3 15,0 0 3-15,0 0 0 0,0 0-1 0,0 0-2 16,0 0 2-16,0 0 15 0,0 0-12 0,0 0-5 16,0 0 0-16,0 0-3 0,0 0 1 0,0 0 4 15,0 0 1-15,0 0-1 0,0 0 0 0,0 0 0 16,0 0-4-16,0 0 4 0,0 0 1 0,0 0 0 16,0 0-1-16,0 0 0 0,0 0 4 0,0 0 0 15,0 0-6-15,0 0-2 0,0 0 1 0,0 0 4 16,0 0-1-16,0 0 0 0,0 0 2 15,0 0-2-15,0 0 0 0,0 0-1 0,0 0 2 16,0 0-3-16,0 0 0 0,0 0 2 0,0 0 0 16,0 0 4-16,0 0 0 0,0 0-6 0,0 0-2 15,0 0 1-15,0 0 2 0,0 0-1 0,0 0 5 16,0 0-2-16,0 0-2 0,0 0 0 16,0 0 0-16,0 0 0 0,0 0 1 0,0 0-1 15,0 0 0-15,0 0 2 0,0 0 3 0,0 0-5 16,0 0-1-16,0 0-2 0,0 0 3 0,0 0 1 15,0 0 1-15,0 0 0 0,0 0-2 0,0 0 1 16,0 0-3-16,0 0 4 0,0 0-1 16,0 0 1-16,0 0-1 0,0 0 0 0,0 0 4 0,0 0-1 15,0 0-4-15,0 0-3 0,0 0 2 16,0 0 2-16,0 0 0 0,0 0 0 0,0 0 1 16,0 0-1-16,0 0 0 0,0 0 0 0,0 0 0 15,0 0 1-15,0 0-1 0,0 0-1 0,0 0 18 16,0 0-16-16,0 0-5 0,0 0 2 0,0 0-3 15,0 0 2-15,0 0 2 0,0 0 2 0,0 0 0 16,0 0-2-16,0 0 0 0,0 0 0 0,0 0 1 16,0 0 0-16,0 0 0 0,0 0-2 0,0 0 0 15,0 0 6-15,0 0 0 0,0 0-6 0,0 0 1 16,0 0-2-16,0 0 4 0,0 0-4 16,0 0 4-16,0 0 1 0,0 0-3 0,0 0 1 15,0 0 0-15,0 0 1 0,0 0 0 0,0 0-2 16,0 0 1-16,0 0 0 0,0 0 5 15,0 0-1-15,0 0-5 0,0 0-1 0,0 0 0 16,0 0 0-16,0 0 7 0,0 0-4 0,0 0 0 16,0 0-1-16,0 0 1 0,0 0 1 0,0 0-3 15,0 0 0-15,0 0 1 0,0 0-1 0,0 0 6 16,0 0-2-16,0 0-7 0,0 0 3 0,0 0-2 16,0 0-1-16,0 0 4 0,0 0 2 0,0 0-1 15,0 0-2-15,0 0 1 0,0 0 0 0,0 0 0 16,0 0 0-16,0 0 0 0,0 0-1 15,0 0 1-15,0 0 3 0,0 0 1 0,0 0-6 16,0 0-2-16,0 0 1 0,0 0 3 0,0 0 0 16,0 0-1-16,0 0 2 0,0 0-2 0,0 0 1 15,0 0-1-15,0 0 0 0,0 0 3 0,0 0-2 16,0 0 0-16,0 0 14 0,0 0-14 0,0 0-3 16,0 0 0-16,0 0-1 0,0 0 0 0,0 0 4 15,0 0 0-15,0 0 0 0,0 0 0 0,0 0-1 16,0 0 1-16,0 0 1 0,0 0-2 15,0 0 1-15,0 0 0 0,0 0 0 0,0 0 5 16,0 0-2-16,0 0-5 0,0 0-1 16,0 0 0-16,0 0 3 0,0 0 0 0,0 0 1 15,0 0-4-15,0 0 3 0,0 0-1 0,0 0 2 16,0 0 0-16,0 0-1 0,0 0 0 0,0 0 0 16,0 0 0-16,0 0 5 0,0 0 0 0,0 0-10 15,0 0 1-15,0 0 1 0,0 0 3 0,0 0 2 16,0 0-5-16,0 0 1 0,0 0 1 0,0 0-2 15,0 0 0-15,0 0 1 0,0 0-2 0,0 0 1 16,0 0 2-16,0 0 2 0,0 0-1 0,0 0-3 16,0 0-2-16,0 0-1 0,0 0 1 0,0 0 1 15,0 0 6-15,0 0-6 0,0 0 0 0,0 0-1 16,0 0 0-16,0 0 1 0,0 0 1 16,0 0-5-16,0 0 5 0,0 0 0 0,0 0 3 15,0 0 0-15,0 0-4 0,0 0-1 0,0 0 1 16,0 0 3-16,0 0 1 0,0 0 2 0,0 0-1 15,0 0-2-15,0 0 1 0,0 0-2 16,0 0 2-16,0 0 1 0,0 0-2 0,0 0 1 16,0 0 1-16,0 0 3 0,0 0 0 0,0 0-5 15,0 0-3-15,0 0 2 0,0 0 0 0,0 0 4 16,0 0 1-16,0 0-1 0,0 0-2 0,0 0 1 16,0 0 0-16,0 0-1 0,0 0 1 0,0 0 1 15,0 0-1-15,0 0 4 0,0 0-1 0,0 0-4 16,0 0 1-16,0 0-3 0,0 0 3 15,0 0-1-15,0 0 2 0,0 0-3 0,0 0 0 0,0 0 1 16,0 0 0-16,0 0 0 0,0 0 0 16,0 0 0-16,0 0 0 0,0 0 0 0,0 0 6 15,0 0-4-15,0 0-4 0,0 0-1 0,0 0 0 16,0 0 1-16,0 0 6 0,0 0-4 0,0 0 0 16,0 0-2-16,0 0 2 0,0 0 0 0,-10-4-1 15,10 4 1-15,0 0-1 0,0 0 1 0,0 0 13 16,0 0-12-16,0 0-3 0,0 0-1 0,0 0-2 15,0 0 1-15,0 0 4 0,0 0 0 0,0 0 2 16,0 0-2-16,0 0-5 0,0 0 5 16,0 0-2-16,0 0 1 0,0 0 1 0,0 0-2 15,0 0 0-15,0 0 4 0,0 0-2 16,0 0-3-16,0 0-6 0,0 0-3 0,0 0 3 16,0 0-1-16,0 0 1 0,0 0 1 0,0 0-3 15,0 0 2-15,0 0 2 0,0 0-4 0,0 0 6 16,0 0-2-16,0 0 4 0,0 0 1 0,0 0 1 15,0 0 1-15,0 0-1 0,0 0-4 0,0 0 2 16,0 0 3-16,-10 4 1 0,10-4 0 0,0 0-4 16,0 0 1-16,0 0 1 0,0 0 0 0,0 0 1 15,0 0 0-15,0 0 0 0,0 0 1 0,0 0 0 16,0 0 0-16,0 0-2 0,0 0 0 16,0 0-5-16,0 0 4 0,0 0 4 0,0 0 0 15,0 0 0-15,0 0-2 0,0 0 0 0,0 0 0 16,0 0 0-16,0 0 0 0,0 0-2 0,0 0 2 15,0 0 2-15,0 0 0 0,0 0-2 0,0 0 0 16,0 0-4-16,0 0 0 0,0 0 6 0,0 0-2 16,0 0 3-16,0 0-3 0,0 0 1 0,0 0 0 15,0 0-1-15,0 0-1 0,0 0 2 16,0 0-1-16,0 0 0 0,0 0 9 0,0 0-9 16,0 0-2-16,0 0 0 0,0 0-1 0,0 0 2 15,0 0 1-15,0 0 1 0,0 0-1 0,0 0-2 16,0 0 1-16,0 0 1 0,0 0 0 15,0 0-2-15,0 0 2 0,0 0 1 0,0 0-2 16,0 0 1-16,0 0-1 0,0 0-5 0,0 0-3 16,0 0 5-16,0 0 2 0,0 0-1 0,0 0 1 15,0 0 2-15,0 0-2 0,0 0 0 0,0 0-1 16,0 0 3-16,0 0-2 0,0 0 2 0,0 0 0 16,0 0-3-16,0 0 3 0,0 0 0 0,0 0 0 15,0 0-4-15,0 0 2 0,0 0 1 0,0 0 3 16,0 0-1-16,0 0-4 0,0 0 3 0,0 0 0 15,0 0-1-15,0 0 2 0,0 0-2 0,0 0 2 16,0 0-2-16,0 0-1 0,0 0 3 16,0 0-2-16,0 0 0 0,0 0-4 0,0 0 0 15,0 0 0-15,0 0-4 0,0 0-1 0,0 0-5 16,0 0-1-16,0 0 1 0,0 0-5 16,0 0-5-16,0 0-5 0,0 0-10 0,0 0-14 15,0 0-22-15,0 0-19 0,0 0-20 0,0 0-26 16,0 0-23-16,0 0-6 0,0 0-33 0,0 0-9 15,0 0-36-15,0 0-51 0,0 0 2 0,0 0-346 16,0 0-172-16</inkml:trace>
  <inkml:trace contextRef="#ctx0" brushRef="#br0" timeOffset="134995.39">5880 6731 265 0,'-4'-9'750'0,"4"9"-214"15,-7-13-110-15,7 13-105 0,-8-13-47 0,8 13-87 16,-8-10-18-16,8 10-41 0,-5-8 0 0,5 8-21 16,0 0-2-16,-4-10-21 0,4 10-2 0,0 0-17 15,0 0 10-15,0 0-8 0,11-3 8 0,-11 3-7 16,28 12 13-16,-8 1 9 0,6 3-26 0,1 3 8 16,3 2 13-16,7 8-30 0,0 0-19 0,-1 3-5 15,-2 0-3-15,0 0-6 0,-7-6 23 16,1 1-36-16,-2 1 28 0,-2-3-39 0,-1 0-5 15,-3-2-29-15,2 0-34 0,-6 0-39 0,-2-6-58 16,-3 0-58-16,1-2-35 0,-3-4-68 0,-2-1-22 16,-7-10-85-16,9 12-334 0,-9-12-294 0</inkml:trace>
  <inkml:trace contextRef="#ctx0" brushRef="#br0" timeOffset="135194.38">6382 6616 434 0,'-3'-21'690'0,"-1"4"-101"0,0 4-113 15,0 1-94-15,-1 4-99 0,5 8-66 0,-12-5-34 16,12 5-44-16,-16 13 9 0,2 6 22 0,0 8-5 16,-4 3 28-16,0 7-17 0,-5 7-15 0,-1 5-23 15,-3-2-34-15,3 3-23 0,-1-2-16 0,0 1-4 16,-1 0-46-16,1 0-46 0,1 0-73 0,0-4-53 16,1 0-93-16,4-13-58 0,1 2-65 0,2-3-41 15,0-4-85-15,2-4-311 0,1-7-368 0</inkml:trace>
  <inkml:trace contextRef="#ctx0" brushRef="#br0" timeOffset="135546.38">5760 6647 427 0,'-6'-18'609'0,"0"5"-132"0,0 0-79 0,2 3-91 16,2 2-44-16,2 8-82 0,-5-14-21 0,5 14-52 16,0 0 3-16,0 0-26 0,0 0 16 0,10 4-14 15,3 11 23-15,-1 2-13 0,9 7-11 16,0 2-18-16,1 2-2 0,3 2-17 0,7 6-1 15,0 2-17-15,0-2 3 0,2-1-8 0,-2-2-2 16,4 0 40-16,-9-6-57 0,2-2-2 0,-1-1-1 16,-1-1-8-16,-1-5-24 0,-1 1-35 0,-2-4-48 15,-5-2-43-15,0-4-25 0,-4-5-53 0,0 0-18 16,-14-4-2-16,23-4-88 0,-7-3 39 0,-2-4-26 16,-2-6-195-16,1-1-2 0</inkml:trace>
  <inkml:trace contextRef="#ctx0" brushRef="#br0" timeOffset="135712.38">6417 6856 992 0,'-1'-35'238'0,"0"6"9"0,-2 2 30 15,-1 1-79-15,1 3 98 0,-3 3 1 0,1 5-38 16,-2 2-45-16,0 5-20 0,7 8-33 0,-18-7-13 16,3 13-15-16,-4 3-3 0,-3 9 1 0,-3 5-16 15,0 3-6-15,-5 9-19 0,-1 2-15 0,1 1-11 16,2 2 12-16,0 0-35 0,2 1 14 0,-2 0-37 16,1-2-17-16,3 0-36 0,3-7-34 0,1 1-48 15,-1-4-59-15,0-1-47 0,4-1-25 0,1-5-43 16,4-6-25-16,2-5-37 0,3-2-57 0,7-9-272 15,-12 4-211-15</inkml:trace>
  <inkml:trace contextRef="#ctx0" brushRef="#br0" timeOffset="136062.38">5738 6777 377 0,'-5'-24'665'0,"1"7"-156"0,-1 3-60 16,3 2-83-16,-1 2-60 0,3 10-93 0,-7-15-36 15,7 15-46-15,-3-10-12 0,3 10-34 0,0 0-5 16,0 0-25-16,0 0 0 0,10 17-19 0,-1-6 6 15,1 6-20-15,9 4 8 0,-1 0-19 0,4 2 12 16,2 1-5-16,3-1-3 0,3-1-3 0,0 1-14 16,1 0 7-16,0-2 4 0,1 0-6 0,-2-1 21 15,2-3-87-15,-2-1-34 0,-2-2-36 0,-1-5-16 16,-7-1-10-16,3-2-28 0,-5-4-10 0,-18-2-24 16,33-3-6-16,-15-4-17 0,0-3 70 0,-1-4 44 15,-2-4 49-15,-1-5 55 0,-2-5 57 16,-3-2 40-16,-3-1 28 0,-1-2 49 0,-3 6-24 15,1 1 71-15,-3 3-28 0,0 4 57 0,0 5 11 16,0 2 5-16,0 2-33 0,0 10-39 0,-8-11-27 16,8 11-31-16,-13 4-22 0,2 4-19 0,-5 7-11 15,-5 6-11-15,-1 4-7 0,0 3 16 0,-3 1-39 16,-4 8-3-16,-1 2-3 0,2 1 8 16,0 0-105-16,2 0-65 0,-2 0-69 0,1 1-45 15,2-1-80-15,1 2-28 0,2-11-477 16,5-1-440-16</inkml:trace>
  <inkml:trace contextRef="#ctx0" brushRef="#br0" timeOffset="140730.82">5408 2136 522 0,'0'0'345'0,"-11"-6"-97"0,11 6-46 0,-9-7-41 15,9 7-44-15,-9-6-1 0,9 6-16 0,0 0-5 16,-10-6 4-16,10 6-6 0,0 0-11 0,-7-8-12 16,7 8-16-16,0 0-10 0,-4-9-9 0,4 9-5 15,4-9-5-15,-4 9-5 0,7-12-8 0,-7 12-8 16,14-14 5-16,-5 5-2 0,2-2-2 0,1 3 0 16,1-1-2-16,-1 0-1 0,2 2 1 0,0 1 0 15,-1 0-2-15,1-1 9 0,-1 4-8 0,-3-1-4 16,-10 4 0-16,23-3 7 0,-23 3 0 15,23 1 0-15,-23-1 0 0,25 8 1 16,-11 1 2-16,1 2 5 0,0 4-6 0,1 6 16 16,0 3-10-16,-1 2 8 0,1 5-10 0,-2 5 17 15,0 1-4-15,3 13-19 0,-2 4 22 0,-1 1 10 16,2 2 22-16,-1 3 9 0,0 2 10 0,-1 0 12 16,0 2-2-16,-1 1-11 0,2-1 5 0,-2 3 11 15,1 2-18-15,-1 0-7 0,-1 0-11 0,0 3-9 16,1-1-5-16,0-1-8 0,-1-1-5 0,-1-2-5 15,1 3-3-15,-2-2 9 0,0-2-6 0,0 0 3 16,-1 2-10-16,-1-2 3 0,1-1-2 0,-3 0 0 16,1-1-3-16,-1 0-1 0,1-2 2 15,-1 2 2-15,0-4-4 0,-1 0 0 0,-1-12-1 16,1 1-1-16,2 9 0 0,-2-9-2 0,0-2-2 16,-1 2-7-16,0-2 3 0,-2 1-3 0,2-1 1 15,-1 0 29-15,-1-4-35 0,2 1-3 0,-2-2 8 16,0-1 1-16,0 1 1 0,1-3-9 0,-2-3 6 15,0 0-1-15,1-1 2 0,0-6 2 16,-2 0-4-16,0-2 2 0,0 0-1 0,2 1 32 16,-2-1-40-16,0-2 5 0,1-3 0 0,-1-3 1 15,1-1-2-15,-1 0 2 0,0-1-1 0,3-3 0 16,-3-2 2-16,1 2-1 0,0-3 1 0,-1-11 0 16,0 20 0-16,0-20-2 0,2 14 0 15,-2-14 1-15,2 13-2 0,-2-13-1 0,0 11 8 16,0-11-5-16,0 0 1 0,0 14 2 0,0-14-1 15,0 0 0-15,0 0 1 0,0 12 0 0,0-12 0 16,0 0 0-16,0 0-2 0,0 0 8 0,4 11-2 16,-4-11 5-16,0 0 7 0,0 0 11 0,0 0 6 15,0 0 5-15,0 0-4 0,0 0-9 0,0 0-3 16,0 0-2-16,-10 5-3 0,10-5-5 0,0 0-3 16,-14 3-2-16,14-3 0 0,-20 4 0 15,9 0-3-15,-4 2 1 0,-1 1-1 0,-5 5 1 0,0-2 1 16,-1 3-3-16,-5 2 1 0,2 2-3 15,-1-2-2-15,-1 3 9 0,1-1-3 0,1-1-1 16,1 0-2-16,1-1 1 0,3-4-1 0,2 1 0 16,2-2 1-16,3-4 5 0,3 0 8 15,0-1 10-15,10-5 11 0,-15 9-1 0,15-9-6 16,-12 8-3-16,12-8-5 0,0 0-7 0,-13 6 1 16,13-6-4-16,0 0-8 0,0 0-7 0,-10 5-5 15,10-5-13-15,0 0-19 0,0 0-23 0,0 0-23 16,0 0-32-16,-13-7-40 0,13 7-49 0,-2-9-27 15,2 9-46-15,-3-11 6 0,3 11-44 0,1-17-87 16,-1 6-396-16,3-3-346 0</inkml:trace>
  <inkml:trace contextRef="#ctx0" brushRef="#br0" timeOffset="141780.82">5293 2196 215 0,'-4'-10'139'16,"-2"0"109"-16,-2 1-177 0,3 1 111 0,1-1-158 15,4 9 124-15,-9-14-101 0,9 14 112 0,-7-11-100 16,7 11 92-16,-5-13-32 0,5 13-32 0,-7-9-14 15,7 9 0-15,0 0-19 0,-4-11-2 0,4 11-10 16,0 0-28-16,-2-10-42 0,2 10 65 0,0 0-1 16,2-12-70-16,-2 12 66 15,11-10-58-15,-1 3 52 0,1 0-52 0,7-1 56 16,0 0-54-16,4 0 60 0,1-1-60 0,6 1 60 16,-2-1-60-16,5 0 58 0,0 2-61 0,1 2 57 15,-7-1-14-15,2 1-1 0,5 1 8 0,-3 0-16 16,-2 0 6-16,0 4-3 0,-1-2 3 0,-3-1 1 15,-1 3 0-15,-4 1-38 0,2 1 55 0,0 1 6 16,-1 4 1-16,-2 2-4 0,-2 2-2 0,1 3-6 16,-3 3-2-16,1 7 8 0,-2 3 0 0,1 3 16 15,-2 4-27-15,-2 3 17 0,1 5-23 0,-3 3 18 16,4 14-23-16,0 1 13 0,-1 5-10 0,1 2 7 16,1 3-13-16,0 3 30 0,1 0-3 15,0 2 5-15,3 2 5 0,-2 0-4 0,2 1-2 16,-2 0-1-16,4 0 4 0,-2-2 0 15,-2-1-4-15,0-1-5 0,2-3-7 0,-2-1 22 16,2 0-24-16,-2-4 16 0,0 2-24 0,1-2 15 16,-3-4-33-16,2 1 3 0,-2-3 4 0,0-1 1 15,0-2 21-15,-2-3-30 0,1-1 26 0,-3-10-26 16,-2-1 23-16,1-1-27 0,0-1 22 0,-2-2-2 16,-1 0 6-16,0-2-5 0,-1-1-4 15,0 2-2-15,1-4-8 0,-2-5 0 0,-2 0-15 0,0 1 27 16,1-3-27-16,-2 2 28 0,0 0-26 15,0-3 25-15,-2 1-24 0,1-2 26 0,-2-1-29 16,-2 0 26-16,3-1-22 0,-3-2 26 0,1 0-22 16,-1-2 22-16,1-3-31 0,-1-1 24 0,-3 0-17 15,3 2 24-15,-1-5-24 0,-1 1 24 0,-2-1-25 16,4 0 26-16,-4 1-30 0,1-2 34 0,-2 0-14 16,1 1 29-16,0 1-4 0,-2-4 18 0,-1 3-10 15,-1 1 13-15,0-1-15 0,0 1 12 0,-1 0-6 16,0-1 6-16,-2 0-4 0,2 1-1 0,-4-1-3 15,3 0-3-15,-2 0-8 0,-1 1-3 16,-1 0-12-16,-2-1-4 0,1-1 3 0,-7 3-23 16,1-2-39-16,-3-1-59 0,5-2-59 15,-5 1-37-15,-1-1-85 0,1 0-71 0,3-3-90 16,1-3-252-16,-1-2-228 0</inkml:trace>
  <inkml:trace contextRef="#ctx0" brushRef="#br0" timeOffset="142364.82">6850 3471 535 0,'-20'1'477'0,"1"1"-95"0,19-2-95 0,-32 1-68 16,32-1-26-16,-25 1-36 0,25-1-28 0,-20 2-21 16,20-2-23-16,0 0-22 0,-22 2-11 0,22-2-6 15,0 0 6-15,0 0 45 0,0 0 13 0,0 0 4 16,11 7-5-16,8-7-2 0,8-2-12 0,9-5-5 15,6 0-20-15,5-2-1 0,12-4-17 16,4-4-5-16,0-1-4 0,1 0-5 0,1-2 2 16,0 1-5-16,-2-2-2 0,-1 1-2 15,-3-1-7-15,-1 2-1 0,-6 3-5 0,-11 2-2 16,-6 3-9-16,-5 1-7 0,-5 2-2 0,-5 2-3 16,-5 1 2-16,-15 5 2 0,18-7-3 0,-18 7-4 15,0 0-9-15,0 0-19 0,0 0-23 0,0 0-26 16,-15-4-30-16,15 4-43 0,-22 1-23 0,22-1 7 15,-19 1 3-15,19-1-14 0,-19 0-27 0,19 0-64 16,0 0-48-16,-17-6-262 0,17 6-119 0</inkml:trace>
  <inkml:trace contextRef="#ctx0" brushRef="#br0" timeOffset="142799.81">7892 2844 552 0,'3'-14'577'0,"-3"14"-118"0,-3-10-101 0,3 10-62 15,-4-10-30-15,4 10-56 0,-6-9-15 0,6 9-21 16,0 0 1-16,-5-10-37 0,5 10-17 0,0 0-23 16,0 0-20-16,-2-11-15 0,2 11-14 0,0 0-10 15,16-7-8-15,-16 7-1 0,32-2-7 0,-11 2-17 16,5 2 9-16,1 1-13 0,3 5 10 0,-3-1-10 16,0 2 9-16,-2 0-15 0,-4 1 15 15,-3 2-15-15,1 2 1 0,-5 2 1 0,-1 0 0 0,-5 3 6 16,-3 1-4-16,-4-2 1 0,-1-1 10 15,-5 6-10-15,-2-2 3 0,-2 0-1 0,-4 4-1 16,1-6 1-16,2-1-3 0,-3-1 1 0,6-3-1 16,0-4 0-16,1-2 0 0,1 1 0 0,5-9-1 15,-5 15 0-15,5-15 3 0,2 13-1 0,3-5 0 16,3 0 2-16,3-1 0 0,2 1 1 0,6-1 3 16,1 0-1-16,1 0 2 0,0-1 2 0,2-1 3 15,-2 2 2-15,0-3 2 0,-4 0-3 16,-2 0 0-16,-2 0-3 0,-2-1 1 0,-11-3-5 15,19 9 3-15,-19-9 18 0,9 13 13 0,-9-13 0 16,2 14-2-16,-7-3-10 0,-7 3-5 0,-1 0 28 16,-8 4-42-16,-3-2-3 0,-4-1-3 15,-1 0-10-15,-3-2-31 0,-3-2-51 0,0-2-72 16,-1-3-65-16,1-2-34 0,6-3 12 0,1-2-17 16,4-6 6-16,2-1-23 0,-1-10-86 0,4-4-290 15,6-7-185-15</inkml:trace>
  <inkml:trace contextRef="#ctx0" brushRef="#br0" timeOffset="143182.82">7939 2651 345 0,'-1'-23'452'16,"-2"4"-133"-16,-3-2-53 0,-2 5-57 0,-1 1-10 15,-1 4-57-15,-2 1 6 0,-3 4-42 16,0 1 9-16,-2 3-33 0,-2 4 2 0,-2 5-27 16,-5 6 2-16,0 4-26 0,-2 8-2 15,-3 10 3-15,2 9 1 0,0 6 10 0,2 5 18 16,1 6 17-16,7 4 25 0,2 4-29 0,5 0-4 15,4-1 10-15,5 0-13 0,7-2-2 0,6-2-3 16,3-4-4-16,6-2-8 0,7-7 11 0,5-3-4 16,4-5-2-16,8-4 7 0,4-5 0 0,4-9-9 15,6-6-16-15,3-5-2 0,4-6-12 0,2-8 1 16,4-8-10-16,2-3 1 0,2-8-9 0,3-5-3 16,-2-4 1-16,-1-5-10 0,-3-3 8 0,-5-5 21 15,-4-6 4-15,-7-3 19 0,-5-2 0 0,-8-4 6 16,-8-3 40-16,-4-2 3 0,-8-2 29 15,-10 1-2-15,-4-2 6 0,-7 4 23 0,-3 10 21 16,-7-6-28-16,-8 5-10 0,-5 4-25 0,-6 3-16 16,-4 7-37-16,-6 2-12 0,-7 5-31 0,-4 5-10 15,-5 4-43-15,-5 4-35 0,-3 5-59 0,-3 3-68 16,-3 4-60-16,-2 3-82 0,0 4-96 16,-1 5 14-16,2 2-45 0,0 1-44 0,5 4-344 15,2 0-457-15</inkml:trace>
  <inkml:trace contextRef="#ctx0" brushRef="#br0" timeOffset="144582.82">12129 1084 318 0,'-1'-12'398'0,"0"3"-206"16,1 9-28-16,-4-16 55 0,4 16-102 0,-5-12 2 16,5 12 33-16,-4-10-42 0,4 10 4 0,-5-8-34 15,5 8-2-15,0 0-16 0,-10-5-7 0,10 5-16 16,-10 8 1-16,3 2-14 0,-2 5 1 0,0 3-10 16,-1 9 8-16,0 3-14 0,2 2 0 0,0 4 0 15,1 3 20-15,3 3-21 0,0 0 25 0,4 0-36 16,1 2 7-16,2-3 2 0,3-1 5 0,3-1 4 15,0-3 5-15,4-3 12 0,2-3 3 0,2-1 0 16,2-5 15-16,3-5 4 0,1-1 17 0,1-5 7 16,-1-5 8-16,3-4-9 0,-1-1 4 15,2-7-5-15,5-4-5 0,-1-3-6 0,-2-3 1 16,-2-3 4-16,-1-3-3 0,-3-3-5 16,-4-1-18-16,-4-1 11 0,-2-2-15 0,-5 0 11 15,-3 0-7-15,-4 1 19 0,-2 1-1 0,-4 0-2 16,-7-4-10-16,-1 2-14 0,-6 0-11 0,-1 2-4 15,-5 2 32-15,-3 0-49 0,-2 3 35 0,-1 1-41 16,-2 2 39-16,-1 1-45 0,0 0 39 0,-1 3-44 16,1-1 40-16,-1 0-38 0,3 2 34 0,2 1-33 15,1-2 37-15,5 1-23 0,4 0 39 0,1 1-34 16,2-3 37-16,2 1-41 0,2-1 34 0,2-2-43 16,1-1 36-16,5-1-44 0,3 0 30 15,2-1-46-15,3-3 38 0,4-1-36 0,5-2 35 16,5-1-37-16,4 2 41 0,2 3-41 0,3 0 41 15,1 2-42-15,5 4 43 0,-1 1-39 0,3 6 2 16,-2 1 2-16,-3 4 39 0,-2 5-39 0,-1 3 39 16,5 4-38-16,-1 3 37 0,-4 6-36 0,-1 3 38 15,-2 5-39-15,-5 3 38 0,-1 2-23 16,-2 3 22-16,-3 3-43 0,-1 1 41 0,-4 0-57 16,-1 1-17-16,-2-1-24 0,-2 0-26 0,-2-2-46 15,0 2-41-15,0-5-83 0,-2-3 23 0,0-1-65 16,0 0 0-16,-2-3-55 0,4-1-326 15,0-8-227-15</inkml:trace>
  <inkml:trace contextRef="#ctx0" brushRef="#br0" timeOffset="145166.81">12347 380 89 0,'-22'-9'382'0,"3"1"-141"15,-3 2-61-15,2 2-45 0,0 4-26 0,-1 0-23 16,-2 6-12-16,0 1-2 0,-4 4 65 0,-2 3-88 16,3 4 58-16,0 3-71 0,1 4 59 0,-6 11-9 15,3 3-11-15,0 4-16 0,1 6-18 0,2 2 15 16,0 2 1-16,2 3 1 0,2 0 2 0,2 0-15 15,3-2-7-15,1 0 2 0,1 0-6 0,7-8 4 16,2 0 27-16,-1 1-14 0,5-1 15 0,2 1-3 16,3 1-2-16,1 0-1 0,6 5 3 0,3-2-4 15,2-2-3-15,6-2 1 0,2-3-7 0,3-2-5 16,4-2-3-16,3-3 7 0,4 0-4 16,0-2 18-16,5-4-19 0,0-1-5 15,3-4 6-15,0-4-8 0,4-3 3 0,-9-5-5 16,1-4 25-16,2-3-25 0,3-5 9 0,-1-5-12 15,2-3 12-15,9-6-6 0,0-6 0 0,4-2-5 16,-4-5 11-16,-2-4 3 0,-1-3-4 0,0-3 9 16,-2-4 2-16,-2-3 6 0,-5-4 3 0,0-1 29 15,-3-2-13-15,-4-3 24 0,-5-3-34 0,-2-3 30 16,-5-1-10-16,-3 0-8 0,-5-3 8 0,-1 2 21 16,-4 1 19-16,-3 2 9 0,-6 11 2 15,-3-1-13-15,-2 4-17 0,-5 0-6 0,-2 2-23 0,-3 1-9 16,-5 3-21-16,-1 1-20 0,-8-2-39 15,-6 1-12-15,-2 4-15 0,-4 2-15 0,-6 2-13 16,-1 2-11-16,-6 4-7 0,-2 2-4 0,-1 3-4 16,-2 0-5-16,-1 6-8 0,-2 3-1 0,8 3-35 15,-4 5-34-15,-13 4-94 0,0 2-54 0,-2 8-79 16,0 5 10-16,0 7-23 0,1 7 15 16,-3 4-430-16,4 6-398 0</inkml:trace>
  <inkml:trace contextRef="#ctx0" brushRef="#br0" timeOffset="146050.82">8383 3724 42 0,'0'0'493'0,"-13"6"-168"16,13-6-84-16,0 0-42 0,-14 4-35 15,14-4-35-15,0 0-21 0,-14 2 10 0,14-2-8 16,0 0-7-16,0 0 16 0,-15 5 30 0,15-5-55 16,0 0 66-16,0 0-46 0,0 0 19 0,0 0-29 15,-13 2-28-15,13-2 3 0,0 0 8 16,0 0-31-16,0 0 22 0,0 0-5 0,0 0 15 15,0 0-9-15,0 0 15 0,7-6 2 0,6-1 9 16,6-3 1-16,10-7-1 0,3-1-8 0,13-5-12 16,3-2-10-16,5-1-13 0,2-1-9 0,1 0-10 15,0 0 2-15,2-1-5 0,-3 3-16 0,-2 1 2 16,-3 2-4-16,-2 1-3 0,-11 6-3 0,-3 0 2 16,0 2-7-16,-5 1 0 0,-6 3-2 15,-3 1-2-15,-2 1 0 0,-4 2-1 0,-3 1-4 16,-11 4 4-16,17-6 8 0,-17 6 10 0,13-6 2 15,-13 6 13-15,0 0-6 0,17-7 29 0,-17 7-23 16,0 0 22-16,0 0-31 0,11-3 19 0,-11 3-34 16,0 0 16-16,0 0-35 0,0 0 11 0,0 0-39 15,0 0-11-15,0 0-42 0,0 0-51 0,0 0-63 16,0 0-97-16,0 0-57 0,0 0-8 0,7 9-68 16,-7-9-29-16,-3 10-355 0,3-10-373 15</inkml:trace>
  <inkml:trace contextRef="#ctx0" brushRef="#br0" timeOffset="149184.29">28090 4895 14 0,'0'0'672'0,"2"-10"-154"0,-2 10-164 15,1-10-36-15,-1 10-85 0,0 0 8 0,2-13-81 16,-2 13 2-16,0 0-60 0,0 0 4 0,1-10-47 16,-1 10 16-16,0 0-34 0,0 0 8 0,3 15-14 15,-2-4-8-15,0 7-1 0,1 2-3 0,-2 4-5 16,0 3-3-16,-2-1-5 0,0 2 1 0,0 1 6 16,-2-2-10-16,1-1 12 0,-3 0-15 0,1-2 23 15,0-1-25-15,-4-3 25 16,3 0-25-16,-1-7 33 0,2 0 4 0,1-3 41 15,-2-2 8-15,6-8 5 0,-9 7-15 0,9-7-7 16,0 0-16-16,-13-7 0 0,9-3 1 0,-1-6 4 16,3-7-1-16,1-4 3 0,2-8 2 0,1-7-5 15,5-4-10-15,2-11 0 0,2-1-12 0,7-1 7 16,-1 3-21-16,5 2 19 0,2 5-13 0,0 6 3 16,-3 9-7-16,2 5-7 0,0 4-4 0,2 4-1 15,-2 4-8-15,0 8 2 0,0 1-4 0,1 7-2 16,0 2 1-16,0 7 0 0,3 3 1 15,-2 5 2-15,-2 3 7 0,-1 3-22 0,-3 3 16 16,-1 3-12-16,-4 1 12 0,-1 1 0 16,-3 2-6-16,-3 1-12 0,-3-1-15 0,-2-4-36 15,-4 1-36-15,0-3-27 0,-3 0-38 0,-1-1-55 16,-2-2-45-16,0-3 4 0,2 1-5 0,-1-8-49 16,2 0 27-16,0-4-38 0,5-9-357 0,0 0-210 15</inkml:trace>
  <inkml:trace contextRef="#ctx0" brushRef="#br0" timeOffset="149318.29">28686 4909 354 0,'21'-23'492'0,"1"0"-142"16,-3 2 4-16,2-1-131 0,0 2 19 0,-5 4-93 16,4-3 31-16,-1 0-78 0,-2 5 26 0,2 0-80 15,-1 2 33-15,3 1-61 0,0 0 40 16,0 2-68-16,3 2 45 0,0 1-73 0,-1 3 9 16,-5 1-62-16,1 2-59 0,-2 3-56 0,-2 3-23 15,-4 3-14-15,-2 2-293 0,-4 3-26 0</inkml:trace>
  <inkml:trace contextRef="#ctx0" brushRef="#br0" timeOffset="149468.29">28902 5053 667 0,'-8'10'527'0,"0"-2"-113"0,3 0-104 15,5-8-62-15,-10 12-40 0,10-12-15 0,-6 10-27 16,6-10 1-16,0 0-23 0,0 0-25 0,0 0-24 16,0 0-20-16,16 2-19 0,-2-6-39 0,8-7-45 15,6-2-67-15,3-2-50 0,1-3-12 16,2 0-65-16,6-10-50 0,1 0-64 0,-5-4-18 15,1-1-169-15,-3 0-5 0</inkml:trace>
  <inkml:trace contextRef="#ctx0" brushRef="#br0" timeOffset="149651.29">29501 4520 462 0,'8'-11'548'0,"-1"2"-80"16,0-1-83-16,-2 2-18 0,-5 8-71 0,8-15-57 16,-8 15-56-16,6-8-24 0,-6 8-36 0,0 0-13 15,0 0-29-15,0 0-7 0,7 8-21 0,-7 3-12 16,-1 6-7-16,-2 5-6 0,0 4 10 0,-3 7-22 15,-2 2 0-15,1 4-9 0,-4-1-41 0,2 1-68 16,0 1-64-16,-2 0-12 16,3-4-9-16,-1-1-41 0,3-1 24 0,1-8-43 15,2-3-49-15,3-6 17 0,0-3-247 0,4-4-9 16</inkml:trace>
  <inkml:trace contextRef="#ctx0" brushRef="#br0" timeOffset="149934.29">29674 4843 283 0,'18'-26'465'16,"2"-4"-84"-16,-4 3-90 0,-1 2-25 0,-5 3-83 15,0 5 29-15,-2 5-24 0,-3-1 38 0,-1 4-54 16,-4 9-21-16,5-11-44 0,-5 11 3 0,0 0-45 16,0 0 10-16,-10 9-38 15,2 2 17-15,0 4-27 0,-3 4-10 0,4 1-7 16,-2 1 1-16,2 1-3 0,3 1-3 0,2-1-4 16,1-1-4-16,2-4 2 0,3 0 6 0,4 1-11 15,-1-4 6-15,2-3 1 0,1-2 0 0,4-3 4 16,-14-6 1-16,27 4 4 0,-27-4 24 0,31-5 0 15,-14-4 7-15,0-2 6 0,0-3-4 0,0-9-9 16,-2 0-7-16,-4-5-7 0,-2-1 12 0,-3 4-18 16,-2 0-7-16,-2 0-1 0,-4 3-10 0,-4-1-28 15,-3 5-38-15,-5 2-37 0,-4 3-33 16,-5 4-1-16,-10 6-22 0,-7 1-34 0,-6 6-33 16,-12 6-43-16,-6 5-50 0,0 4-258 0,-5 3-114 15</inkml:trace>
  <inkml:trace contextRef="#ctx0" brushRef="#br0" timeOffset="150370.29">28068 5642 329 0,'-12'10'744'0,"3"-2"-210"16,9-8-111-16,-15 8-92 0,15-8-54 0,0 0-93 15,0 0-11-15,0 0-31 0,15-5-5 0,5-5-26 16,13-1 1-16,9-4-21 0,15-3-3 0,9-1-28 15,7-1-9-15,6 2-3 0,3 0-11 0,4 1-2 16,4 0-9-16,2 1-2 0,-2 2-50 16,-2 3-41-16,-6 1-90 0,-7 1 2 0,-11 3-54 15,-13 0 22-15,-10 3-35 0,-12 3 14 0,-9 0 17 16,-20 0 21-16,18 1 24 0,-18-1 17 16,0 0 17-16,-18 14 25 0,-8-8 13 0,-11 5 20 15,-6 0 29-15,-15 5 18 0,-7 1 8 0,-3 0 22 16,-5 1 21-16,-2 2 14 0,2-1 16 0,-4 2 20 15,4 0 7-15,6 0 43 0,6-2-58 0,9-1 31 16,15-6-61-16,6 1 33 0,11-4-55 0,8-2 13 16,12-7 61-16,-4 9 37 0,4-9-28 15,22 0-9-15,9-4-12 0,12-2 7 0,20-6-2 16,6 0 14-16,9-3-7 0,5-1-3 0,8-2-14 16,24-3-15-16,-23 4-16 0,3 3-12 15,-3-1-12-15,-4 0-3 0,-2 2-5 0,-8 7-9 16,-5-6-15-16,-9 0-30 0,-17 5-44 0,-2 0-51 15,-11 4-39-15,-5-2-31 0,-10 2 8 0,-19 3-18 16,22-1-15-16,-22 1-38 0,0 0 18 0,0 0-56 16,0 0-57-16,-15 11-201 0,-8-6-55 0</inkml:trace>
  <inkml:trace contextRef="#ctx0" brushRef="#br0" timeOffset="151819.29">27007 7329 281 0,'8'-14'388'0,"-8"14"-108"0,8-14-53 16,-8 14-46-16,9-14-8 0,-4 6-9 0,-5 8-34 15,10-12 31-15,-10 12-53 0,10-13 32 0,-10 13-58 16,9-9 32-16,-9 9-41 0,5-9 26 0,-5 9-50 16,0 0 40-16,8-9-37 0,-8 9 28 0,0 0-30 15,0 0 41-15,0 0-23 16,0 0 25-16,0 0-19 0,0 0 7 0,-2 15-27 15,-5-4 9-15,-3 1-24 0,-4 0 7 0,-3 2-22 16,-6 1 3-16,0-1-12 0,-2-1-2 0,-2 3-4 16,4-8-1-16,1-1-3 0,-1-3 1 0,5 0-1 15,18-4 0-15,-35-2 2 0,19-2 5 0,-1-5 14 16,5-3-18-16,1-4 8 0,2-2 2 0,6-4-6 16,1-2-14-16,6-2 14 0,4-4-4 0,3-2 4 15,2 5-15-15,5 2 9 0,2 2-11 0,0 5 12 16,1 1-14-16,0 9 13 0,-1 1-13 15,-20 7 14-15,41 7 13 0,-23 5 6 0,1 9 1 16,-3 4-13-16,-4 7 9 0,-5 3-12 16,-6 5 8-16,-5 1-12 0,-5 4 4 0,-9 10-5 15,-6-2 11-15,-4 1-11 0,-4-1 7 0,-4-6-3 16,0-2-3-16,-1-2 2 0,1-3 0 0,-1-7-5 16,0-1 3-16,9-11 0 0,1-1-2 0,5-4 1 15,3-5 12-15,4-2 10 0,0-6-3 0,15-3 32 16,-21-5-60-16,15-4 46 0,-1-5-63 0,7-2 3 15,2-5 2-15,4-3-4 0,4-4 10 0,4 3 6 16,4 2-3-16,0 1-5 16,5 4 7-16,-4 5-6 0,2 3 8 0,1 5 1 15,0 3-6-15,-1 3 9 0,3 4-8 0,1 1 10 16,1 5-7-16,1 2 6 0,-3 1-14 0,1 1-21 16,-1 0-51-16,-1 1-73 0,-5-5-48 0,1 0-74 15,7 6-49-15,-9-10-52 0,0-2-401 0,3-2-312 16</inkml:trace>
  <inkml:trace contextRef="#ctx0" brushRef="#br0" timeOffset="152135.29">27510 6884 23 0,'-2'-24'699'0,"-5"1"-156"16,-1 3-164-16,-2 3-81 0,-1 1-62 15,-1 4-42-15,-2 5-36 0,1 1-34 0,13 6-12 16,-28-3-17-16,28 3-20 0,-28 8 14 0,10 2-43 15,2 2 16-15,0 4-35 0,2 7 15 0,4-3-29 16,1 2 21-16,3 0-6 0,3 0-7 0,2-2 0 16,3 1-3-16,3 1-3 0,3-4 0 15,5-1-2-15,0-1-19 0,3-5 37 0,2-1-7 16,3-5 29-16,0 0 21 0,-3-4 13 0,3-4 3 16,0-1 17-16,0-4 4 0,-2 0 6 0,-1-5 51 15,-4-1-60-15,-5-3 7 0,1-3-38 0,-5-1 3 16,-3-2-37-16,-4 0 6 0,-3 2-26 0,-5 0-18 15,0 3-25-15,-4 2-23 0,-5 5-20 0,-2 2-40 16,-4 3-47-16,0 5-63 0,-6 2-26 16,-4 5-57-16,-1 4-69 0,-2 5 23 0,-9 4-129 15,9 0-248-15,-4 2-247 0</inkml:trace>
  <inkml:trace contextRef="#ctx0" brushRef="#br0" timeOffset="152886.29">26703 8947 297 0,'-14'-7'868'16,"0"-1"-273"-16,1 0-133 0,0 0-104 0,4 2-96 16,2-1-75-16,7 7-36 0,-12-12-44 0,12 12-9 15,0-15-26-15,5 6-8 0,3-2-12 0,5-2-10 16,5 2-9-16,2 1-12 0,7-1 4 16,-3 3-3-16,3 4-8 0,0 1-5 0,-1 4 3 15,0 3-15-15,-4 3 17 0,1 9-13 0,-4 2 10 16,-7 7-5-16,-6 4 12 0,-4 1-13 0,-6 8 11 15,-6-1-7-15,-7 11 14 0,-4-4-6 0,-3 2 17 16,-3-4 0-16,6-9 10 0,1-3 4 16,1 1 0-16,1-7-4 0,7-6 29 0,-1-2-54 15,3-5 37-15,3 1-49 0,1-3 36 0,5-9-9 16,-4 11 39-16,4-11-26 0,0 0 14 0,20-1-36 16,0-9-6-16,9-6-20 0,12-11-31 15,2-4-31-15,4-5-43 0,4-4-21 0,-2-6-63 16,-1 1-1-16,-1-3-49 0,-3-1 42 0,-6 3-36 15,-1-2-7-15,-8 6-10 0,-4-2-54 0,-9 8 21 16,-1 1 42-16,-5 2 11 0,-4 4 56 16,-5 2 67-16,-1 1 69 0,-3 2 99 0,-1 1 27 0,-4 0 51 15,0 0 48-15,2 5-26 0,-3-1 54 16,-1 2-47-16,1 0 53 0,1 3-35 0,2 2 12 16,0 2 5-16,0 1 3 0,6 9-23 0,-7-13-31 15,7 13-34-15,-7-12-22 0,7 12-24 16,0 0-13-16,0 0-11 0,0 0-9 0,0 0-11 15,-10 15-2-15,11-1-7 0,3 5-1 0,-1 6-5 16,3 6 43-16,-1 3-72 0,3 1-33 0,-1 1-52 16,1 3-90-16,0 2-87 0,-2 1-78 0,0 2-31 15,1 1-457-15,-6-2-432 0</inkml:trace>
  <inkml:trace contextRef="#ctx0" brushRef="#br0" timeOffset="153453.29">26543 10542 374 0,'-5'-17'859'0,"1"-3"-258"0,1 4-138 15,3 1-125-15,3-3-116 0,5-2-48 0,4 2-37 16,9-1-27-16,5-2-22 0,3 4-23 0,6 2-6 16,1 2-13-16,2 5-10 0,0 1-2 0,3 6-2 15,-4 5 5-15,-1 2 2 0,-3 7 6 0,-1 3-2 16,-5 4 1-16,-5 5-14 0,-7 5 10 0,-5 4-12 15,-6 3 8-15,-8 3-5 0,-4 3 9 16,-10 8 1-16,-7-1 16 0,-3-1 17 0,-4-2 4 16,0-2 10-16,0-5 15 0,3-2-30 0,5-10-6 15,4-4-28-15,1-1-7 0,6-9-2 0,-1 0-18 16,8-3-6-16,3-1-3 0,3-10-12 0,4 8-15 16,-4-8-21-16,31-6 12 0,0-7-87 0,7-4-58 15,13-9-48-15,7-6-47 0,4-3-19 16,5-1-43-16,1-3-77 0,-2-2-417 0,19-9-403 15</inkml:trace>
  <inkml:trace contextRef="#ctx0" brushRef="#br0" timeOffset="154220.29">27349 9882 274 0,'-6'-10'491'0,"0"0"-141"0,-1-1-60 16,2 1-29-16,0 0-78 0,-1 1 20 16,3-1-77-16,3 10 16 0,-6-18-63 0,6 18 34 15,-1-13-74-15,1 13 47 0,4-17-62 0,0 8 44 16,2 1-56-16,3 0 45 0,4-1-48 0,0 1 43 16,2 3-28-16,-1 2 43 0,-14 3 2 0,27 0 46 15,-15 3-17-15,0 7 2 0,-1 5-11 0,-4 3-10 16,-3 5-2-16,-4 4-11 0,-4 6-9 15,-5 2-3-15,0 2-17 0,-5-1 5 0,1 4-8 16,-2-6-9-16,2-2 1 0,-1-3-6 0,2-1-4 16,3-9-2-16,2 0-1 0,2-4 5 0,3-5 34 15,2-10 29-15,2 16 13 0,-2-16 15 16,17 8-35-16,-17-8-13 0,39-8-9 0,-7-2-13 16,7-6-11-16,9-4-15 0,5-2-8 0,-3-2-32 15,1 1-37-15,-1 1-56 0,-6-1-88 0,-8 7-53 16,-4 2-52-16,-1 3-81 0,-9 2-20 0,-2 3-415 15,-6 4-402-15</inkml:trace>
  <inkml:trace contextRef="#ctx0" brushRef="#br0" timeOffset="154838.29">26658 12432 810 0,'0'0'859'16,"0"-15"-234"-16,0 15-181 0,0-13-166 0,0 13-75 16,5-15-41-16,2 7-34 0,3-2-26 0,5-1-13 15,3 2-25-15,5 0-12 0,8 0-10 0,2 3-9 16,-3 4-5-16,8 3-5 0,0 3-3 0,-2 1-2 16,1 5 3-16,-5 2 2 0,-4 4 4 0,-5 3 2 15,-5 4 8-15,-6-1 3 0,-7 2 6 16,-6 4-2-16,-6 4 4 0,-7 3-1 0,-1-1 20 15,-13 7 2-15,1 0 29 0,-1-5-30 0,4-4 13 16,-1-4-40-16,5-1 14 0,1-5-14 0,6-5-10 16,0 0-5-16,4-2-6 0,3-4 4 15,4-1 0-15,2-10 6 0,5 11-35 0,-5-11 26 16,23 3-32-16,-1-9 6 0,12-5-41 0,5-3-10 16,10-9-34-16,2-3-34 0,1-3-35 0,2-1-79 15,-2-2-46-15,0-2-41 0,-5 2-14 0,-4-2-89 16,-7-3-21-16,0 4-287 0,-8-2-261 15</inkml:trace>
  <inkml:trace contextRef="#ctx0" brushRef="#br0" timeOffset="155304.29">27432 11775 363 0,'-4'-18'436'0,"-1"2"-121"0,1-2-77 0,3 0-35 16,-1 0-29-16,2-1-24 0,0 2-11 0,0-1-11 15,2 2-16-15,-1 3 3 0,2 0 2 0,-2 2-14 16,3-1-14-16,-2 4-24 0,-2 8 1 0,6-17-16 16,-6 17-5-16,7-12-5 0,-7 12-2 0,9-8-1 15,-9 8 22-15,0 0-2 0,18-1-3 0,-18 1 3 16,16 9-3-16,-8 0-5 0,0 1-6 15,-3 2-8-15,4 3-5 0,-4 0-1 0,-3 3-10 16,-1-2-1-16,0 0-3 0,-2 0-2 16,0 3 16-16,-1 0-14 0,-3-1 10 0,3 0-9 15,-2-2 12-15,0 1-18 0,1-1 9 0,0-1-14 16,1-3 11-16,1 1-14 0,0-1 0 0,2-2-2 16,0 4 2-16,2-3 0 0,2 4 0 0,1-2-1 15,5 3-2-15,0-2 3 0,3 0 1 0,0 0-1 16,2-1 7-16,0 1-5 0,-2-2 2 0,3 3 8 15,-2-2 29-15,-1-2-23 0,-1 0 1 16,0 0-2-16,-4-1 1 0,-1-3 8 16,-1 2 32-16,-2 0 27 0,-2 0 7 0,-3-9-15 0,0 19-16 15,-5-6-12-15,-7 3-11 0,-2-1-17 16,-7 4-60-16,-5-2-73 0,-3 0-122 0,-1 0-70 16,-2 2-86-16,-1-4-31 0,-2 3-441 0,-1-4-462 15</inkml:trace>
  <inkml:trace contextRef="#ctx0" brushRef="#br0" timeOffset="156722.29">27871 7592 790 0,'0'0'645'0,"-30"-1"-184"0,30 1-93 16,-20-4-74-16,20 4-83 0,-15-1-48 0,15 1-32 15,0 0-29-15,0 0-21 0,0 0-17 0,-2-10-14 16,14 6-22-16,8-2-31 0,3 0-42 0,9-2-30 16,1-1 1-16,3 2-50 0,0 2-7 0,-3 0-6 15,-6 3-21-15,-1 3-39 0,-8 0 19 16,-3 5 1-16,-5 3 31 0,-6 0 29 0,-5 3 18 15,-7 7 28-15,-7 3 39 0,-6 1 42 0,-2 1 10 16,-2 0 63-16,0-1 27 0,-1-2-8 16,1 1 33-16,2-4-7 0,2-1-7 0,6-5-65 15,3 1 36-15,0-5-61 0,3 0 37 0,3-2-53 16,6-6 55-16,-9 10-27 0,9-10 54 0,0 0-7 16,6 8-15-16,-6-8-20 0,20-4-7 0,1-1-8 15,7-6-7-15,4-3-17 0,4-2-38 0,11-7 7 16,0-2-77-16,2-1 38 0,1-3-79 15,1 0-55-15,-1-1-80 0,-2 1-49 0,-4-3-281 16,-3 0-131-16</inkml:trace>
  <inkml:trace contextRef="#ctx0" brushRef="#br0" timeOffset="157188.29">28722 6890 627 0,'0'-12'461'0,"0"12"-67"0,-1-17-56 0,1 17-14 16,0-15-27-16,0 15-44 0,-2-11-48 15,2 11-28-15,0 0-30 0,-3-10-19 0,3 10-26 16,0 0-18-16,0 0-12 0,6 15-13 16,-3-2-11-16,0 9-9 0,2 3 1 0,1 9-12 15,-1 2 4-15,4 6-16 0,-2 5-3 0,2 9-3 16,1 3-1-16,1-1-2 0,-2 2-1 0,0-1-2 16,1 0-39-16,1-2-103 0,-3 1-47 0,0-1-99 15,-1 1-77-15,-3-12-496 0,-2 1-457 0</inkml:trace>
  <inkml:trace contextRef="#ctx0" brushRef="#br0" timeOffset="157538.29">28074 9069 588 0,'-9'-8'855'0,"0"2"-236"0,3-5-127 15,-1 4-136-15,1-2-80 0,6 9-53 0,-4-18-44 16,4 18-38-16,4-20-29 0,4 6-21 0,3-1-20 16,3 1-15-16,9-3-11 0,4 2-13 0,3 0-30 15,4 0-46-15,2 2-92 0,3 1-48 0,1 2-80 16,3 1-61-16,-3 0-55 0,-3 2-449 0,2-1-401 16</inkml:trace>
  <inkml:trace contextRef="#ctx0" brushRef="#br0" timeOffset="158238.29">29003 8392 90 0,'-4'-9'520'16,"-1"1"-164"-16,0 0-79 0,5 8-66 0,-7-16-38 15,7 16-24-15,-5-12-17 0,5 12-12 0,-4-14-18 16,4 14-10-16,-1-13-12 0,1 13-18 16,5-13-10-16,0 5 3 0,2 0-4 0,5 0-3 15,1 1-12-15,4 1 4 0,2 1 1 0,1 3-5 16,-3 0 11-16,7 6 5 0,1 3-25 0,-2 1 11 15,1 5 0-15,-2 3-2 0,-3 4-1 0,-5 2 4 16,-5 1-7-16,-4 2 26 0,-4 1-19 16,-3 3 19-16,-5 3-8 0,-3 0 31 0,0-2 2 15,-2-2 2-15,-2-1-15 0,4-2-2 0,-1-5-11 16,3-4-1-16,2-4-16 0,0-2 10 0,6-10 29 16,-4 14 31-16,4-14 20 0,0 0-31 15,13 9-13-15,-13-9-25 0,35-8-13 16,-3 0-9-16,3-3-46 0,4-2-37 0,2-1-53 0,9-2-82 15,1 0-37-15,-9 2-75 0,-2 4-40 0,-4 0-77 16,-2 3-456-16,-2-3-467 0</inkml:trace>
  <inkml:trace contextRef="#ctx0" brushRef="#br0" timeOffset="158672.29">27968 10225 846 0,'0'0'580'0,"0"0"-169"0,0 0-76 0,0 0-69 15,0 0-60-15,0 0-57 0,0 0-39 0,0 0 0 0,0 0 6 16,0 0-4-16,0 0-12 0,15-7-5 16,-15 7-14-16,21-10-17 0,-2 3-11 0,1-2-12 15,7-1-13-15,8 0-3 0,1-2-38 0,3 2-42 16,4-1-98-16,12-3-3 0,-10 5-82 0,3-1-47 16,-2 1-119-16,0 1-314 0,9-5-242 0</inkml:trace>
  <inkml:trace contextRef="#ctx0" brushRef="#br0" timeOffset="159289.29">29325 9791 260 0,'6'-8'564'0,"2"1"-118"16,-8 7-149-16,9-12-10 0,-9 12-108 0,8-9 54 16,-8 9-62-16,6-8 13 0,-6 8-58 15,0 0 35-15,0 0 3 0,0 0-14 0,15 8-23 16,-11 3-10-16,0 5-33 0,0 7-16 0,-3 3-15 15,1 3-8-15,-2 5-7 0,-4 4-12 16,1-3 6-16,-1 1-13 0,0 0 5 0,1-9-6 16,0 0-2-16,0-3-3 0,-2 1-3 0,4-3-8 15,-3-6 6-15,3-4-3 0,0 1 0 0,1-13-2 16,-3 17 0-16,3-17-10 0,0 0 9 0,0 0 3 16,0 0-8-16,0 0 6 0,-1-11-1 0,2-3-11 15,0-6 11-15,2-6-10 0,-2-8 12 0,2-6 16 16,-1-1-33-16,2-3 2 0,-3-5 2 0,1 6 4 15,0-5-1-15,0 4 11 0,-1 5-8 0,-1 9 23 16,1 2 6-16,-2 4 8 16,1 5-4-16,-1 6-4 0,-2 0-11 0,3 13 3 15,-11-10-7-15,11 10 2 0,-18 3-9 0,0 8-1 16,-6 8-2-16,0 2 4 0,-4 8-3 0,-3 5-5 16,1 0 6-16,6-3-3 0,2-3 5 0,4-1-6 15,3 1 6-15,4-8-3 0,5 2 9 0,2-6 26 16,4-3 23-16,8 1 34 0,1-4-19 0,9-1 5 15,3-4-33-15,6-3 9 0,10-4-28 0,5-4 15 16,3-4-31-16,14-4 2 0,0-1-32 0,1-3-27 16,0 1-48-16,0-2-78 0,0 2-46 15,-2-1-89-15,-5 3-6 0,-10 2-25 16,-5 5-86-16,-6-2-394 0,0 2-381 0</inkml:trace>
  <inkml:trace contextRef="#ctx0" brushRef="#br0" timeOffset="159806.29">28203 12082 122 0,'0'0'332'0,"-12"-6"-57"0,12 6-32 15,0 0 4-15,-13-8 0 0,13 8-27 0,0 0 54 16,-11-6-54-16,11 6 36 0,0 0-62 0,0 0-46 15,0 0-2-15,2-11-32 0,-2 11-17 0,15-10-17 16,3 2-14-16,3-2-18 0,8-1 12 16,4 0-26-16,8-3 4 0,9-2-50 0,4-1-20 0,2 0-102 15,1 1 4-15,2 0-82 16,1 1-77-16,-1 0-99 0,1 2-275 0,-2 1-192 16</inkml:trace>
  <inkml:trace contextRef="#ctx0" brushRef="#br0" timeOffset="160290.29">29510 11677 178 0,'0'-11'609'0,"2"0"-198"0,-4-1-86 15,1 2-88-15,-3 2-43 0,-1-2-10 0,-1 2-22 16,-2 2 4-16,8 6-18 0,-15-8-28 0,15 8-14 15,-22 3-19-15,8 3-7 0,-4 6-5 0,-5 7-20 16,1 4-11-16,-2 4 14 0,1 5-33 0,-2 8 22 16,0 1-30-16,3 3-10 0,6-7 1 0,5 2 3 15,2-1-7-15,4-2-4 0,5 1 2 0,5-6 0 16,4-2-1-16,6-4 1 16,5-4-4-16,3-4 2 0,4-6 7 0,-2-5-8 0,6-6 3 15,5-2 1-15,1-7-3 0,0-4-1 0,0-1 3 16,-3-7-4-16,0 2 25 0,-2-5-22 0,-8-2 15 15,-3-3-12-15,-3-1 28 0,-7-4-4 0,-6-4-16 16,-3 2 9-16,-5-3 9 0,-5-1 20 16,-7 2 11-16,-6-6 5 0,-7 3-2 0,-4 2 1 15,-3 1-4-15,-4 7 29 0,-2 0-47 0,2 4-5 16,7 5 10-16,1 1 9 0,2 2 15 0,4 2 4 16,2-1-1-16,9 3-11 0,0-1-12 15,6-2-5-15,3 2-21 0,5 3-10 16,7-6-13-16,4 1 7 0,8-1-12 0,7 3 8 0,3 1-9 15,3 5 8-15,4 4-7 0,1 5 6 0,4 5-13 16,-2 6 11-16,0 6-5 0,5 8 6 0,-3 5 3 16,-3 5-5-16,-5 5-1 0,-5 3 7 0,-5 2-10 15,-8-4-5-15,-4 4-22 0,-6 1-44 16,-4 1-49-16,-4 2-106 0,-5 8-48 0,-5 2-83 16,-2-2-48-16,-6-1-504 0,2-4-557 0</inkml:trace>
  <inkml:trace contextRef="#ctx0" brushRef="#br0" timeOffset="161306.29">30316 5837 535 0,'-4'-25'444'0,"1"-1"-108"0,1 2-79 16,-2 2-61-16,4 5-39 0,-2 3-41 0,2 1-14 15,0 13-19-15,0-15-7 0,0 15-4 0,0 0-10 16,0 0-3-16,9 21-10 0,-3 9-13 15,3 9-4-15,0 17-5 0,1 10-6 0,0 11 53 16,1 10-44-16,2 31 42 0,1 7-52 16,-1 7 5-16,0 10 28 0,0 5 2 0,3 9-39 15,-4 8 43-15,1 2-12 0,4 3 57 0,-3 5 8 16,3 3-8-16,-1-1 16 0,0-1 16 0,1 3 61 16,1-1-41-16,0 1-8 0,2 1-4 0,-1-1-15 15,-2 4-25-15,1-4-11 0,2-3-20 0,-6-3-12 16,2-6 45-16,-3-4-61 0,-2-3-2 0,0-5-11 15,-5-4-9-15,-1-8 5 0,-1 1-10 16,-2-4-8-16,-4-4-3 0,-2-5-33 0,-1-6-10 16,1-26-1-16,-1-2-2 0,0-2-17 0,-2-6-26 15,1-3-48-15,0-7-24 0,0-4-47 16,0-8-22-16,0-6-7 0,2-14-10 0,0-6-57 16,1-8-56-16,0-8-52 0,-1-7-369 0,3-5-301 15</inkml:trace>
  <inkml:trace contextRef="#ctx0" brushRef="#br0" timeOffset="165275.5">27393 13791 577 0,'0'0'595'0,"0"0"-144"0,0 0-110 16,17-2-75-16,-17 2-60 0,0 0-41 0,0 0-45 15,0 0-23-15,11 7-21 0,-11-7-16 0,-2 10-1 16,-1-1 9-16,-3 2-7 0,-4 3-6 0,-5 1-8 16,-5 5-7-16,-2-2-6 0,-4 3-7 15,-3-3-6-15,-2 0 5 0,0-2-3 0,-1-1 2 16,0-4 5-16,0-2 8 0,5-4-1 0,2-3 8 15,4-2-4-15,-3-2 3 0,1-6-10 16,3-1 1-16,0-9-11 0,1-3 2 0,6-3-13 16,3-4 6-16,6 3-13 0,3 0 13 0,4 0-17 15,4 3 2-15,2 0 0 0,4 2-2 0,4 6-1 16,1 0 0-16,3 6-1 0,2 6 0 0,3 6 0 16,3 5 2-16,2 11-3 0,-2 2 4 0,3 13 6 15,-6 5-9-15,-3 5-2 0,-8 2 2 0,-6-3 0 16,-5 2 0-16,-8 3 14 0,-2 10-15 0,-8 0 0 15,-5-1 25-15,-6-1-22 0,-1-2-10 16,-4-4 23-16,-3-2-24 0,-2-4 11 16,-1-4-10-16,2-5 14 0,-2-6-14 0,7-7 11 15,2-6-8-15,1-3 8 0,3-7-9 0,6-6 13 16,17-1-7-16,-26-8 8 0,13-6-15 0,5-6 8 16,4-2-10-16,4-7 11 0,6-5-9 0,5 0 4 15,6 1 6-15,4 0 26 0,1 3-18 0,5 4 8 16,1 4-12-16,3 4 11 0,0 5-16 0,-1 5 3 15,-3 5-3-15,0 3 7 0,0 5-9 0,-3 1-2 16,4 4 0-16,-1 3-1 0,0 0-22 16,-3 3-47-16,-2 0-61 0,-4-2-73 0,0-2-9 15,-3 2-62-15,2 0-5 0,-2-3-94 16,1-2-334-16,-4-4-237 0</inkml:trace>
  <inkml:trace contextRef="#ctx0" brushRef="#br0" timeOffset="165725.5">27721 13567 811 0,'7'-20'609'0,"-5"5"-123"0,2 3-120 0,-4 12-66 15,0-13-105-15,0 13-24 0,0 0-49 0,0 0-10 16,-6 10-43-16,4 2-13 0,2 5-6 16,0 7-14-16,0 3-11 0,2 7-4 0,0 2-3 15,3 2-4-15,-1-2-4 0,0 0-13 0,1-1-19 16,-1-2-18-16,2-8-24 0,-2-3-4 0,2 0 0 15,-3-6-8-15,1-5-2 0,-4-11 11 0,5 15 8 16,-5-15 1-16,0 0 17 0,0 0 7 0,12-11 8 16,-9-4 5-16,2-8 11 0,-2-3-10 15,0-10 11-15,-2-5-6 0,0-5 11 0,0-1 44 16,-1-5-42-16,0 1 45 0,2-1-48 0,-2 3 10 16,0 1 14-16,-2 9 37 0,2 2 31 0,-1 11 25 15,-3 2-9-15,2 5-18 0,-2 3-15 0,-4 7-14 16,8 9-16-16,-15-7 1 0,15 7-5 0,-28 10-8 15,9 4-5-15,-1 5-3 0,-3 4 12 16,0 4-18-16,0 3 4 0,0 2 3 0,-2 8 9 16,0 0 12-16,5-6 3 0,3-1-6 0,1 0-8 15,4-2 2-15,4-3-14 0,3-4 14 16,5-6-16-16,4 0 16 0,5-2-8 0,8-3 15 16,3-5-21-16,6-5 10 0,10-4-18 0,7-7-2 15,2-1 0-15,14-7-15 0,1 0-32 0,0-2-59 16,1 2-67-16,-1 0-53 0,0 4-24 0,-5 0-51 15,-10 5-31-15,-4 2-83 0,-3 1-273 0,-7 1-206 16</inkml:trace>
  <inkml:trace contextRef="#ctx0" brushRef="#br0" timeOffset="165875.5">28396 13790 737 0,'0'0'681'15,"2"14"-191"-15,-2-14-105 0,0 0-80 0,1 13-95 16,-1-13-35-16,4 12-40 0,-4-12-21 0,10 7-36 15,-10-7-28-15,18 5-61 0,-18-5-72 0,29 2-53 16,-11 0-64-16,0 0-7 0,5 2-81 0,-1 0-38 16,-3-1-285-16,2 3-141 0</inkml:trace>
  <inkml:trace contextRef="#ctx0" brushRef="#br0" timeOffset="166008.5">28301 14231 608 0,'-23'19'596'0,"0"-2"-156"16,3-1-96-16,2-2-71 0,4-3-51 0,4-2-56 15,2-3-44-15,8-6-22 0,-6 9-11 0,6-9-22 16,0 0-19-16,0 0-15 0,29-6-70 0,-4-1-56 16,8-6-56-16,5-2-74 0,15-5-125 0,2-3-313 15,1-4-190-15</inkml:trace>
  <inkml:trace contextRef="#ctx0" brushRef="#br0" timeOffset="166959.5">29403 13432 179 0,'5'-23'693'0,"0"3"-172"0,-1 1-107 16,0 3-45-16,-3 3-29 0,1 2-72 0,0 2-25 15,-2 9-49-15,2-15-13 0,-2 15-49 16,0 0-10-16,0 0-27 0,0 0 21 0,-3 10-36 16,0 11-13-16,-2 6-10 0,0 10-12 0,-2 7-6 15,0 15 4-15,-2 2-27 0,1 3 11 16,1-1-21-16,1 3 8 0,1-2-57 0,3-3-41 0,1-12-90 16,3-2-74-16,2-4-12 0,2-3-37 15,3-2-20-15,2-7-76 0,4-7-331 0,-1-9-251 16</inkml:trace>
  <inkml:trace contextRef="#ctx0" brushRef="#br0" timeOffset="167259.5">29878 13458 226 0,'12'-50'616'0,"-2"12"-141"0,-2 8-99 0,-3 6-23 16,-1 4-45-16,1 4-45 0,-5 3-80 0,0 13-28 16,-2-12-38-16,2 12-10 0,0 0-27 0,-17 11-10 15,5 4-11-15,-1 8-10 0,-2 5-12 0,1 4 10 16,2 4-26-16,-1 3-2 0,1 2-3 0,2 1 2 15,1 1-14-15,4-2 6 0,2-4-9 16,3 0 7-16,3-3-11 0,1-8 7 16,3-2-1-16,2-5 3 0,3-2-8 0,5-8 8 15,-1-1-9-15,3-7 10 0,0-2-7 0,5-7 15 16,5-3-8-16,-3-6 15 0,0-3-2 0,-3-2 10 16,-3-3-9-16,-4-5 11 0,-4 3-10 0,-5 3 1 15,-5 0-4-15,-4 4-3 0,-6-1-3 0,-4 5 0 16,-6 3-7-16,-2 4-3 0,-7 4-3 0,-3 5-38 15,-7 4-30-15,-4 6-46 0,0 2-60 0,-7 12-11 16,2 2-8-16,0 4-56 0,2 6 34 0,4 3-71 16,2 1-46-16,5 4-256 0,2-1-122 15</inkml:trace>
  <inkml:trace contextRef="#ctx0" brushRef="#br0" timeOffset="167576.5">29198 14657 894 0,'-9'12'701'0,"-1"-1"-190"0,4-4-83 16,-1 1-131-16,7-8-53 0,-6 6-61 0,6-6-21 16,0 0-26-16,15-4 15 0,6-4-24 15,11-6 10-15,16-6-44 0,7-3 5 0,7-2-41 16,7-2 11-16,5-1-29 0,5 1 10 0,20-6-32 16,-19 8 17-16,1 3-49 0,-4 3-34 15,-6 0-34-15,-5 4-31 0,-12 3-40 0,-13 3-27 16,-7 4-21-16,-11 3 13 0,-23 2 20 0,25 1 25 15,-25-1 16-15,0 0-4 0,0 0 47 0,-9 15-24 16,-9-6 57-16,-3 2-29 0,-9 1 54 0,-2 2-37 16,-1-3 54-16,-1 3-40 0,-1-1 43 15,0-1-30-15,1-1 45 0,3 0-38 0,3-2 49 16,5-1-46-16,4-2 47 0,3-1-49 0,4-1 28 16,12-4-43-16,-13 4 25 0,13-4-61 0,0 0-23 15,0 0-21-15,0 0-37 0,0 0 7 0,0 0-45 16,0 0-224-16,0 0 172 0</inkml:trace>
  <inkml:trace contextRef="#ctx0" brushRef="#br0" timeOffset="169594.5">23089 3260 165 0,'1'-10'514'0,"-1"10"-142"0,1-15-64 16,-1 15-60-16,0-10-53 0,0 10-27 0,0 0-22 16,0-14-4-16,0 14-44 0,0 0 38 0,0 0-50 15,0 0-13-15,0 0-16 0,0 0 2 0,0 0-5 16,0 0-5-16,0 19-6 0,0-5-8 15,0 1-6-15,2 2-6 0,-1 3 0 0,0 3-5 16,-1 0-8-16,3-1 1 0,-2 1-2 0,0-1 1 16,2-4-12-16,-2 0 10 0,0-1-4 0,-1-3-2 15,3-1 16-15,-3-1-15 0,0-2-8 16,0-10 4-16,3 16 2 0,-3-16 3 0,1 12 5 16,-1-12 20-16,0 0-5 0,0 0-2 0,0 0 0 15,0 0-14-15,0 0 6 0,-3-14-4 0,1-2 1 16,-1-2 9-16,-2-6 4 0,0-1-4 0,-2-5 14 15,-3 2 17-15,5 5 10 0,0 1 6 0,0 4-2 16,1 3-7-16,0 3-9 0,-1 2-12 0,5 10-8 16,-4-17-7-16,4 17-6 0,-4-12-4 15,4 12-2-15,0 0 1 0,0 0-6 0,0 0 0 16,0 0-2-16,-7 12-1 0,7-12 2 16,-3 19-4-16,3-6-1 0,0-1-2 0,0 2-3 15,3-2-4-15,-2 1-4 0,0-2-2 0,-1-11-7 16,4 17-1-16,-4-17-2 0,3 14 6 0,-3-14 7 15,0 0 5-15,6 8-2 0,-6-8 4 0,0 0 5 16,13-12 19-16,-8 4 10 0,-1-3 1 0,0-5-2 16,-2 0 9-16,2 0 14 0,-2 0 20 0,0 2 28 15,-1 1 7-15,-1 2-12 0,0 11-11 0,3-17-24 16,-3 17-7-16,1-13-21 0,-1 13-7 0,0 0-6 16,0 0-2-16,0 0-3 0,-5 22-7 15,1 0-37-15,-1 8-64 0,-3 6-55 0,2 4-94 16,-2 4-48-16,-2 12-54 0,0 3-28 0,-11 0-114 15,8 3-256-15,-3-4-269 0</inkml:trace>
  <inkml:trace contextRef="#ctx0" brushRef="#br0" timeOffset="174829.09">26520 6822 12 0,'0'0'732'16,"4"-15"-295"-16,-4 15-44 0,3-14-158 0,-3 14 6 15,-2-11-105-15,2 11 12 0,-3-7-80 16,3 7 29-16,0 0-74 0,-15-8 49 0,15 8-68 15,0 0 48-15,-28 3-51 0,14 1 44 0,0-1-51 16,-4 4 38-16,0-1-40 0,-3 0 52 0,-1 2-60 16,1 0 60-16,-2 1-53 0,-1-2 50 0,1 2-55 15,1 0 50-15,1 1-53 0,-2-1 42 0,0-2-42 16,1 2 43-16,1 0-43 0,0-2 47 16,1 2-51-16,1-3 51 0,2 2-6 0,2-1-5 0,2 1-12 15,1-1 7-15,0 1-6 0,-1 1 2 16,4-1-1-16,-1 2-1 0,1 0-3 0,2 4 0 15,-2 2 1-15,2 2-9 0,2 0 10 16,-2 5-9-16,3 1 11 0,1 3-43 0,0 7 63 16,2 4-36-16,1 0 48 0,1 3-34 0,3 5 34 15,0-2-29-15,2 5 27 0,2 9 3 0,1 0-5 16,1 1-5-16,3 0 49 0,-3 2-67 0,4 2 2 16,-5 1-4-16,3 3-3 0,-3-1-10 0,-2 3 13 15,-1-2-11-15,-1 2 6 0,-1-1-2 16,0-2 51-16,-1 0-60 0,1-1 50 0,-3-1-54 15,2-2 49-15,-2 3-53 0,0-1 59 0,-1 0-56 16,0 1 5-16,0-1 3 0,-1-1 50 16,1 1-57-16,-1-3 53 0,0 2-60 0,-1-2 67 15,2-7-2-15,0 9-62 0,0 3 54 0,0-1-62 16,0 1 56-16,0-1-59 0,2-3 57 0,-2 2-59 16,1-13 52-16,0 2-52 0,-1 0 56 0,0-1-40 15,0-1 36-15,0 0-2 0,0 2-7 0,0 0-2 16,0-1-2-16,-1-1-63 0,0 11 68 0,-1-11-57 15,1 0 61-15,0 0-60 0,-1-1 62 0,1 0-64 16,1-2 66-16,0-1-57 0,0-1 58 16,0-2-12-16,0 3 2 0,1-4-1 0,-1 1-4 15,3 0-2-15,-3-2-7 0,0 1 1 16,1-2-56-16,-1 2 60 0,0-2-60 0,0 1 69 16,0 1-64-16,0-1 59 0,0-1-62 0,-1 2 58 15,1-2-61-15,0 0 67 0,0 1-58 0,1-2 49 16,-1 0-50-16,2-3 70 0,0 1-58 0,-2-2 60 15,3-1-5-15,-1 1-3 0,0-1-57 0,0 1 56 16,0-2-56-16,0 0 56 0,-2-3-53 0,1 4 58 16,-1 2-63-16,0-8 58 0,-1 3-62 0,1 3 61 15,-1-2-59-15,0-1 57 0,-1-5-69 0,0 4 71 16,0-3-59-16,0 2 60 0,-1-3-58 16,2 2 60-16,-2-2-60 0,3 0 62 15,-2-2-58-15,0 1 60 0,1-2-65 0,-2 1 67 0,1 0-55 16,2-2 53-16,-2-2-56 0,0-1 57 15,1 0-61-15,0-2 59 0,0 3-62 0,-1-3 56 16,2 1-62-16,0 1 61 0,-1-1-60 0,1-1 65 16,-1 0-56-16,1 1 58 0,0 0-56 0,2-1 57 15,-2 0-56-15,0-2 6 0,0 1 3 0,2-2 6 16,-1 2-3-16,0-2 10 0,-1-2 2 0,1 1-11 16,1 1-1-16,-2-3 23 0,0 4-9 15,2-2 1-15,-2-1 0 0,0 1 0 0,0-1-6 0,2-1 9 16,-2 1-10-16,0-13 13 0,1 19 3 15,-1-19-6-15,2 17 1 0,-2-17 1 0,1 16-4 16,-1-16-64-16,3 11 84 0,-3-11-7 16,1 12-2-16,-1-12 13 0,3 10-1 0,-3-10 2 15,0 0-6-15,2 11-3 0,-2-11 0 0,0 0-5 16,0 0-5-16,6 8-7 0,-6-8 11 0,0 0-3 16,0 0-7-16,10 6-1 0,-10-6 0 0,0 0-1 15,15-8 3-15,-15 8-64 0,16-13 70 0,-4 3 1 16,1-1-12-16,1-3 9 0,2 1-7 0,0 0 52 15,0-2-64-15,5-1 31 0,-5 2-68 0,2 2 4 16,1-1 6-16,-3 1 67 0,2 1-53 0,0 1 20 16,-1-2 1-16,-2 2 0 0,2 1 1 15,-6 2 1-15,3-2-8 0,-2 3-4 16,-3 0-26-16,1 0 32 0,-10 6-25 0,13-9 16 16,-13 9-28-16,0 0-13 0,9-8-25 0,-9 8-34 15,0 0-57-15,0 0-11 0,0 0-68 0,0 0-33 16,0 0-186-16,0 0 79 0</inkml:trace>
  <inkml:trace contextRef="#ctx0" brushRef="#br0" timeOffset="175431.08">26104 10215 481 0,'2'-14'359'0,"0"2"-67"0,-2-2-41 0,2 0-49 15,-4-1-26-15,2 2-17 0,-1 1-19 0,-2-1 11 16,2 1-27-16,-4-1 19 0,3 2-31 0,-1 0 45 16,-1 1-31-16,0 1 65 0,-1 0-97 0,-3 3 79 15,8 6-76-15,-15-10 30 0,15 10-57 0,-32 0 17 16,9 5-51-16,-10 4 53 0,-3 4-14 16,-19 9-13-16,5 1-3 0,-5 3-10 0,-1 1 21 15,-4 0-25-15,-3 3 16 0,-1-4-39 16,0 0 15-16,0-1-6 0,0 0 0 0,4-1-5 15,1-5 1-15,3 2-4 0,4-6-5 0,12-3-2 16,2-2-4-16,2 2-14 0,1-4 11 0,7-4-8 16,4 3-12-16,1-4-24 0,6-2-11 0,17-1-22 15,-25 0-27-15,25 0-33 0,-17-6-73 0,17 6 29 16,-8-14-59-16,8 14-14 0,4-17 14 0,3 3-73 16,4-1-15-16,1-1-9 0,4-2 6 15,2-2-196-15,3-1 9 0</inkml:trace>
  <inkml:trace contextRef="#ctx0" brushRef="#br0" timeOffset="175680.09">25104 10075 524 0,'8'-11'481'0,"-2"2"-33"0,-6 9-133 16,7-13 3-16,-7 13-90 0,0 0 2 0,-7-7-99 15,7 7 16-15,-16 6-78 0,-1 3 47 0,-1 1-63 16,-6 6 46-16,-3 4-66 0,2 1 54 0,-2 3-11 16,0 2-2-16,-7 7-33 0,4 0 21 0,-1 2-3 15,8-4-59-15,0-3 60 0,0 3-58 16,5 0 56-16,2-3-60 0,3 1 61 0,1-3-57 0,6-5 44 15,3-3-49-15,3-2 55 0,6 0-60 16,4 1 54-16,4-1-60 0,7 0 50 16,6-1-55-16,1-1 56 0,6-2-60 0,3 2 51 15,1-1-51-15,4 1 54 0,6 4-69 0,0-2 27 16,-2 3-100-16,-7-3 22 0,0 2-101 0,5 6-43 16,-8-4-61-16,-3 0-150 0,0 2-315 0,-1-2-282 15</inkml:trace>
  <inkml:trace contextRef="#ctx0" brushRef="#br0" timeOffset="181115.07">21568 13396 313 0,'-10'-12'433'0,"10"12"-133"16,-13-11-37-16,4 5-49 0,1-2-45 0,1 4-25 15,-3-4-22-15,2 2-15 0,-1-2-9 0,0 0-9 16,-4 0-9-16,5-2 12 16,-1 1-14-16,1 0 7 0,0-4-9 0,1 2 1 0,1-3-6 15,2 0-9-15,-2-1-7 0,3-2-5 16,3-1-5-16,7-3 11 0,-2-2-1 0,4-3 4 16,4 1 12-16,3 3 7 0,3-1-1 0,1 2 14 15,3 3 1-15,1 3-5 0,-5 5-12 0,1 3-7 16,2 2-8-16,-5 6-46 0,3 3 7 0,-3 7-1 15,0 3-2-15,-5 5-4 0,1 6-1 0,-6 5-5 16,-5 3-1-16,-2 1-3 0,-5 4 0 0,-4-1-1 16,-4 0 7-16,0-1-9 0,-3-1 3 15,-1-3-4-15,1 0-1 0,0-5 1 0,1-2 1 16,2-7 6-16,3-1-7 0,1-3 1 0,3-4 4 16,-1-2 3-16,3 1 3 0,4-9 2 0,-6 12 1 15,6-12-1-15,0 0 7 0,13 5-7 16,-13-5 1-16,24 3 5 0,-5-3-7 0,3 0-5 15,5 2 1-15,1-1 2 0,0 1-2 0,0 1 3 16,-2 2-6-16,2 0 1 0,-4-1 2 0,0 4-2 16,-2 1 2-16,-4-2 5 0,0 5 9 0,-5 0 14 15,-4-2 6-15,-3 4 15 0,-2-3 9 16,-4 3 7-16,-4 2-9 0,-2 2-10 0,-6 0-7 16,1 0-9-16,-6-2-2 0,-1 1-14 0,-5 0-2 15,-1-1-6-15,-2-3-3 0,0-2-8 0,2-2-15 16,0-4-30-16,0-2-25 0,1 1-44 15,5-4-40-15,0 0-58 0,18 0-70 0,-28-4-4 16,28 4 2-16,-19-4-16 0,19 4-36 0,0 0-35 16,-9-12-356-16,9 12-251 0</inkml:trace>
  <inkml:trace contextRef="#ctx0" brushRef="#br0" timeOffset="181283.08">22039 13556 390 0,'16'-11'792'16,"0"-1"-219"-16,-6 5-122 0,-1-2-95 0,-9 9-96 15,13-12-53-15,-7 5-45 0,-6 7-28 0,8-12-17 16,-8 12-17-16,5-10-15 0,-5 10-15 0,2-9-23 16,-2 9-23-16,0 0-62 0,7-10-85 0,-7 10-81 15,0 0-19-15,0 0-41 0,0 0-11 16,0 0-68-16,0 0-332 0,0 0-202 16</inkml:trace>
  <inkml:trace contextRef="#ctx0" brushRef="#br0" timeOffset="181549.07">22656 13006 585 0,'3'-14'445'0,"-2"2"-102"0,-1 0-85 15,2 2-24-15,-2 10-68 0,1-16 17 0,-1 16-73 0,0-12 50 16,0 12-56-16,1-12-11 0,-1 12-2 15,0 0 20-15,0 0 2 0,0 0-11 0,0 0-24 16,9 16-16-16,-5 1-12 0,2 5-11 0,-2 3-7 16,0 9-6-16,-2 1-13 0,1 4-14 0,-3 0-12 15,1-1-100-15,-1 1 23 0,-1 1-50 0,1-1-27 16,-3-1-43-16,3-1-37 0,-1-8-64 16,0-3-298-16,1-1-142 0</inkml:trace>
  <inkml:trace contextRef="#ctx0" brushRef="#br0" timeOffset="181883.07">23054 13131 680 0,'9'-10'549'0,"-1"3"-180"0,-3-1-59 16,-5 8-106-16,11-10-26 0,-11 10-84 16,8-6 17-16,-8 6-61 0,0 0 31 0,10-7-61 15,-10 7 29-15,0 0-61 0,18-1-19 0,-18 1-32 16,18-1-13-16,-4-1-26 0,3-2-17 0,3 0-3 15,2-1 32-15,1-2 6 0,0 2 29 0,0-3-1 16,0 2 26-16,-2-2-7 0,-1 2 20 16,0 1-4-16,-4 1 25 0,0 1-10 0,-16 3 23 15,25-6-10-15,-25 6 38 0,19-2-3 0,-19 2 10 16,19-2 2-16,-19 2-2 0,18-3 0 0,-18 3-27 16,22-5 9-16,-11 1-6 0,6 1-8 15,-1-3-4-15,5 2-1 0,1-4-7 0,-2 2 0 16,2-1-12-16,1 0 15 0,1 2-5 0,-1-1-4 15,-1 0-8-15,1 3-19 0,-4 1-26 0,-2-1-30 16,-17 3-29-16,29 0-19 0,-29 0-24 0,23 6 2 16,-23-6-58-16,16 10-191 0,-16-10 193 0</inkml:trace>
  <inkml:trace contextRef="#ctx0" brushRef="#br0" timeOffset="182183.07">21990 14190 422 0,'-29'15'435'0,"2"0"-105"0,0-3-72 16,9-2-63-16,0-1-35 0,7-3-34 0,11-6-17 15,-12 8-8-15,12-8-7 0,0 0 37 0,18-4-64 16,2-2 38-16,11-6-55 0,6-1 27 0,16-6-47 15,3-2-1-15,10-2-10 0,4-2-1 0,3-1-6 16,3-1-1-16,2-4-2 0,4 4-2 16,-4-3-10-16,0 2 10 0,-1 1-8 0,-2-2-19 15,-6 5-19-15,-5 2-27 0,-6 2-12 0,-7 2-49 16,-14 6-57-16,-5 2-23 0,-8 5-7 0,-7 0-20 16,-17 5-22-16,19-1-151 0,-19 1 187 15</inkml:trace>
  <inkml:trace contextRef="#ctx0" brushRef="#br0" timeOffset="182450.08">22192 14436 409 0,'-23'14'702'0,"7"-5"-170"0,3-1-135 16,0 0-80-16,13-8-67 0,-12 7-71 0,12-7-33 16,0 0-33-16,20-7-21 0,5-6-11 15,11-3-18-15,17-8 4 0,8-2-9 0,13-4 4 16,22-10-22-16,4-2 5 0,4 0-21 0,4-3 8 15,3 0-17-15,-2 0-1 0,-2 2-25 0,-7 1-27 16,-6 3-25-16,-24 12-29 0,-6 2-22 0,-7 2 35 16,-7 6-43-16,-14 5 62 0,-5 0-32 0,-10 6 24 15,-4 2 53-15,-17 4-36 0,18-3 48 0,-18 3-38 16,0 0 32-16,0 0-55 0,5 12 5 0,-11-5-17 16,-4 3-27-16,-5 4-23 0,-1 1-10 15,-6 4-41-15,-1 1-17 0,-4 0-69 0,0 1-204 16,-2 1 98-16</inkml:trace>
  <inkml:trace contextRef="#ctx0" brushRef="#br0" timeOffset="184034.07">22820 12762 281 0,'0'0'385'0,"-6"-11"-80"0,6 11-65 0,-10-9-51 16,10 9-44-16,-11-9-27 0,11 9-13 0,-10-3-16 15,10 3-10-15,0 0 4 0,-20-1 26 16,20 1-37-16,-15 3 26 0,15-3-49 0,-15 5 28 16,15-5-51-16,-10 6-4 0,10-6-4 0,-9 8-13 15,9-8 16-15,-9 7-13 0,9-7-1 0,0 0-3 16,-8 8 2-16,8-8-12 0,0 0 11 15,0 0-8-15,-5 10 8 0,5-10-2 0,0 0-3 16,0 0-8-16,-2 8-13 0,2-8-28 0,0 0-3 16,0 0-19-16,0 0-31 0,3 9-12 0,-3-9-18 15,0 0-14-15,0 0-6 0,12 7-27 16,-12-7-14-16,0 0-7 0,0 0-125 0,18 1 270 16</inkml:trace>
  <inkml:trace contextRef="#ctx0" brushRef="#br0" timeOffset="184551.08">22804 12790 194 0,'0'0'355'0,"0"0"-82"0,0 0-43 0,0 0-3 16,15 6-18-16,-15-6-31 0,4 10-16 0,-4-10-20 15,1 19-16-15,-2-7-18 0,-2 5-23 0,-3 2-5 16,-2 3-22-16,-6 3-1 0,1 0-6 16,-3 0-10-16,-1-3-10 0,-4 3-5 0,1-2-7 15,-2-4-1-15,-1 1-6 0,2-4 16 0,0-4 0 16,3-2 10-16,-1-4 13 0,5-2 1 0,14-4 5 15,-28-1 0-15,13-5 3 0,0-6-4 0,4-4-1 16,-1-5-5-16,5-7-8 0,0-3-5 16,6 2-6-16,1-2-2 0,4-4 15 0,2 1-20 15,5 2 10-15,1 2-22 0,2 2 18 0,4 8-23 16,0 1 14-16,0 5-21 0,2 4 14 0,1 5-8 16,-1 5 26-16,5 4-16 0,3 7 20 15,-4 6-15-15,1 6 10 0,-3 5-16 0,-2 6 2 16,-5 5-5-16,-1 11 2 0,-5-5-3 0,-6 4-1 15,-5-1 9-15,-4 11-16 0,-7-2 10 0,-1-1-10 16,-8-4 7-16,-1-1-10 0,0-3 2 0,-5-5-3 16,1-3 2-16,6-11-1 0,-1-4 1 0,4-2 0 15,1-7 2-15,4-5 1 0,2-4 3 0,11-7-1 16,-17-1-3-16,17 1 3 0,-6-17-2 0,6 3 7 16,2-7-9-16,6 0 12 0,4-5-14 15,4 2 13-15,3 0-6 0,2 3 6 0,3 2-1 16,3 4-4-16,1 3 8 0,-4 4-10 15,1 3 3-15,0 4 0 0,1 2 7 0,2 3-8 16,-2 3 4-16,3 2 0 0,-1 2 0 0,-1 3-6 16,-4 1 1-16,1 0-9 0,-2 3 8 0,-2-1-9 15,-1 2-6-15,-4-4-40 0,-1-1-41 0,-2-1-81 16,-1-1-6-16,-2-2-37 0,0 0-35 0,-2-3-4 16,1 0-8-16,-8-7-55 0,12 10 18 0,-12-10-266 15,10 6-78-15</inkml:trace>
  <inkml:trace contextRef="#ctx0" brushRef="#br0" timeOffset="184667.07">23178 13604 58 0,'0'0'471'0,"0"0"-129"0,0 0-95 0,0 0-44 16,0 0-46-16,0 0-36 0,0 0-32 0,-6 10-24 15,6-10-28-15,0 0-46 0,-8 11-49 0,8-11-27 16,-10 16-38-16,2-5-87 0,-2 4-175 0,-3 1 211 16</inkml:trace>
  <inkml:trace contextRef="#ctx0" brushRef="#br0" timeOffset="184851.07">22468 14151 254 0,'-25'15'720'0,"-1"-1"-219"0,7-3-108 16,1-1-105-16,4-3-28 0,3 1-86 0,11-8-22 15,-13 9-39-15,13-9 28 0,0 0-29 0,0 0 6 0,27-4-34 16,1-5-4-16,5-2-28 0,9-4-13 16,11-4-5-16,2-1-6 0,1-1-34 0,0 2-54 15,-2 2-21-15,-12 4-79 0,-1 3-10 0,-5 2-44 16,-12 6-31-16,-3 2-30 0,-7 5 7 15,-14-5-14-15,11 11-1 0,-12-1-163 0,-9 7 139 16</inkml:trace>
  <inkml:trace contextRef="#ctx0" brushRef="#br0" timeOffset="185001.07">22716 14292 694 0,'-39'29'255'0,"-1"0"61"15,2-2-22-15,6-3-6 0,2-2 11 0,5-3-39 16,2 0-44-16,7-7-50 0,5-2-7 16,3-2 6-16,8-8 5 0,0 0-10 0,3 9-22 0,-3-9-20 15,31-8-24-15,-3-3-18 0,6-4-15 0,15-6-11 16,2-3-9-16,5-2-8 15,3 0-5-15,4-2-24 0,-2 2-71 0,-1 2-61 16,-2 0-112-16,-4 5-27 0,-15 4-77 0,-3 3-82 16,-4 3-353-16,-6 2-309 0</inkml:trace>
  <inkml:trace contextRef="#ctx0" brushRef="#br0" timeOffset="188752.16">14943 8325 133 0,'0'0'395'0,"3"-13"-98"0,-3 13-54 16,0-12-32-16,0 12-27 0,0-11-37 0,0 11-4 16,-2-14-20-16,2 14 9 0,-1-10-30 0,1 10 30 15,-1-12-53-15,1 12 47 0,0 0-71 0,-3-11 47 16,3 11-56-16,0 0 33 0,0 0-45 0,0 0 33 15,0 0-33-15,0 0 6 0,0 0-8 0,0 0 28 16,0 15-35-16,0 3 12 0,3 6-22 16,-1 4 23-16,1 11-8 0,1 3-4 0,1 6 4 15,0 11 37-15,0 3-58 0,0 3 3 16,2 3-3-16,1 0 10 0,-1 1-4 0,2 1 13 16,-1-2 2-16,0-1-1 0,0-2 44 0,0 0-53 15,0-4 58-15,0-1-59 0,1-2 60 0,-1-2-52 16,-1-8-5-16,0-5-2 0,1 1-3 0,-3-3 0 15,3-1-3-15,0-4-3 0,-2 1-6 16,-1-4-2-16,-1-7 4 0,1-1 2 0,-1-4-2 16,1 0-4-16,-3-6 0 0,1-4 48 0,-1 0-57 0,0 0 58 15,-2-11-29-15,3 13 74 0,-3-13-29 16,0 0 27-16,3 12-53 0,-3-12 26 0,0 0-50 16,0 0 0-16,-3-14 28 0,1 0-30 0,-1-2 30 15,-2-6-40-15,-2-9 31 0,0-3-38 0,1-7 28 16,-3 0-4-16,-3-10 0 0,1-5-14 0,-4-3 14 15,2-3-42-15,0-3 1 0,-2-6 10 16,2 0-6-16,-4-3 3 0,4 2 0 0,1 1 2 16,-1-2 31-16,4 5 1 0,-4 0-35 0,4 4 1 15,1 3 5-15,0 4 0 0,2 9-2 0,1 4-1 16,1 2 11-16,0 1-4 0,2-1 5 0,1 2-5 16,1 4 3-16,0-2-3 0,0 10-1 15,2-2-3-15,1 2 2 0,1 3 2 0,-2 0 0 16,1 3 0-16,1 4-1 0,-3 2 3 0,2 4 2 15,-2-1-3-15,-1 13 2 0,5-18 0 0,-5 18-1 16,1-13 2-16,-1 13 7 0,3-12 1 0,-3 12 2 16,0 0 0-16,1-13 5 0,-1 13-2 0,0 0-6 15,0 0 1-15,1-12 0 0,-1 12-2 0,0 0-1 16,0 0-1-16,0 0-1 0,3-9 0 0,-3 9 0 16,0 0 0-16,0 0 5 0,0 0 2 0,0 0 12 15,0 0 14-15,0-10 8 0,0 10-8 16,0 0-5-16,10-13-11 0,-2 5-4 15,6-3-3-15,0-4 0 0,9-2-1 0,1-2 0 0,4-2-5 16,2 1-3-16,3-2 3 0,3 3-6 16,5-5-3-16,-4 5 0 0,0 2 0 0,0 0-2 15,-1 2 1-15,0 1 3 0,-2 3-2 0,-2 1 0 16,-6 3 0-16,-3 0 0 0,-2 1 6 0,-5 3-9 16,-1-1 2-16,-15 4-1 0,22-5 2 0,-22 5-2 15,18-5 2-15,-18 5 0 0,0 0 0 0,18-4 1 16,-18 4-4-16,0 0-9 0,12-4-18 0,-12 4-19 15,0 0-35-15,0 0-35 0,0 0-52 0,0 0-85 16,0 0-50-16,21 3-72 0,-21-3-17 0,5 9-75 16,-5-9-335-16,8 11-356 0</inkml:trace>
  <inkml:trace contextRef="#ctx0" brushRef="#br0" timeOffset="190820.16">17947 7510 281 0,'-1'-18'610'16,"1"1"-156"-16,0 3-98 0,0 2-65 15,-3 2-47-15,3 10-40 0,0-17-41 0,0 17-46 16,-1-12-20-16,1 12-8 0,0 0 15 0,0 0-11 16,0 0-16-16,10 14-9 0,-2 3 0 15,1 4-6-15,4 10-11 0,1 7-7 0,0 1-7 0,4 13 2 16,0 2 55-16,-3 3-60 0,2 5-1 16,1 3-6-16,-6 3-5 0,3 3-9 0,-1-2-3 15,-2 3 3-15,0-2 0 0,-1-2-3 0,0-1 41 16,-1-2-46-16,-1-1 51 0,-3-5-44 0,1-1 54 15,-1-12-54-15,-2-1-1 0,-2-1 19 0,1-3 8 16,-2-1-1-16,0-3 5 0,1 0-2 0,-2-10 0 16,0 0 0-16,-2-1 3 0,2-6 24 0,0-1-42 15,0-4 11-15,-2-3-15 0,2 2 20 16,-1-5-14-16,1-9 16 0,-2 17-10 16,2-17 15-16,-1 10 5 0,1-10-7 0,0 0-12 15,0 0-2-15,0 0-13 0,-1-10-1 0,1 0-7 16,0-8 3-16,0-6-8 0,0-6 8 0,1-6-8 15,0-7-2-15,1-2 6 0,-2-4-6 0,0-3-3 16,0-13 3-16,0-4-3 0,-3 0-8 0,2-5 8 16,-3 1-7-16,-2-2 6 0,-1 1-8 0,1 3 8 15,-2-3 4-15,-2 0 0 0,1 3-10 0,-3 0 8 16,0 4-2-16,0 1-6 0,0 6-1 0,0 4 2 16,3 13 2-16,0 2 1 0,-1 3 1 0,2 5 0 15,0 2 0-15,2 7 1 0,-2 1 2 0,2 5 5 16,1 1-8-16,0 4 1 0,1 1-2 15,0 3 2-15,4 9 0 0,-5-16-1 0,5 16 1 16,-5-12-1-16,5 12 0 0,-4-10 20 16,4 10-19-16,0 0-5 0,-3-11 0 0,3 11 2 15,0 0 0-15,-2-9 1 0,2 9 0 0,0 0 0 16,0 0-3-16,-4-9 5 0,4 9 1 0,0 0 5 16,0 0-2-16,0 0-7 0,0 0 1 0,-3-8 1 15,3 8 0-15,0 0 0 0,0 0 1 0,0 0-1 16,0 0 1-16,0 0 6 0,0 0-6 15,0 0-3-15,0 0 1 0,0 0 4 0,0 0 0 0,-2-9-2 16,2 9 4-16,0 0 26 0,0 0 9 0,0 0 39 16,0 0-32-16,0 0 12 0,-12-7-20 15,12 7 24-15,0 0-27 0,-28 0 20 0,11 0-33 16,-5 4 20-16,-5 0-27 0,0 0 19 16,-9 3-6-16,0 1-4 0,-2 0-6 0,2 2 2 15,-2-1-6-15,2 1 4 0,0 0-7 0,4-1 4 16,3-1-4-16,4-3 2 0,5 1 2 0,3-1 0 15,4-3-2-15,13-2-2 0,-23 7 1 0,23-7-5 16,-16 3 3-16,16-3-1 0,0 0-3 0,-18 5-2 16,18-5 0-16,0 0-5 0,0 0 0 0,0 0-1 15,0 0-2-15,0 0-6 0,0 0 9 0,17-10 0 16,-3 5-1-16,0-1-3 0,6-1-7 0,2 0 6 16,1-1-1-16,5-3-27 0,1 1 26 0,2 0-19 15,1 1 21-15,3-3-23 0,-2 3 17 16,4 1-25-16,-1 0 22 0,0 0-26 0,-1 1 17 15,1 1-17-15,0 1 12 0,0 0-22 16,-7 1 17-16,-2 2-5 0,-1-1 10 0,-3 1-2 16,-5-1 12-16,-18 3-3 0,25-2 19 0,-25 2-11 15,18-1 33-15,-18 1 7 0,0 0 29 0,17-2-31 16,-17 2 29-16,0 0-32 0,0 0 20 0,-19 3-6 16,1-2-25-16,-7 1 23 0,-3 2-28 0,-10 1 24 15,-3 2-20-15,-3 0 19 0,-4 1-6 16,-10 1 8-16,0 3-12 0,-1 0-4 0,-1-1 1 0,0 3 6 15,3-3 7-15,2 3-2 0,12-4-1 16,2 1-2-16,5-2-1 0,1 1-3 0,6-3 2 16,5-1-7-16,3 0 1 0,7-2-3 0,2 0-6 15,12-4-4-15,-20 3 1 0,20-3-11 0,-15 5-16 16,15-5-3-16,0 0 5 0,0 0 2 0,0 0 6 16,0 0 4-16,13 8-1 0,-13-8 6 15,35-1-3-15,-6-2 2 0,5-1 3 0,5-1 0 16,0 0 1-16,1-1-1 0,1 0 3 0,1-1-1 15,-3 1 0-15,0 0-23 0,-2 0 28 16,-2 0-3-16,-9 2-4 0,-1 1 4 0,-4-1-7 16,-4 2 1-16,-17 2 2 0,26-4 3 0,-26 4 12 0,15-2 6 15,-15 2-1-15,0 0-3 0,0 0-5 16,0 0 2-16,0 0-4 0,-23 1 1 0,4 0 0 16,-7 3-8-16,2-2 3 0,-4 2-1 0,-3-1 0 15,3-2 1-15,0 2 3 0,0 0 4 0,2-2-1 16,7 2 1-16,1-2 2 0,18-1-4 0,-28 4 1 15,28-4-4-15,-21 1-4 0,21-1-5 0,0 0-18 16,-19 0-1-16,19 0-4 0,0 0 2 0,0 0 7 16,0 0 1-16,17-6-1 0,1 2-5 15,5-3 3-15,9-1-2 0,2-1 8 0,6 0-22 16,0-1 20-16,3-2-22 0,-1 2 17 0,3 0-20 16,-2 0 20-16,0-1-23 0,-1 2 20 15,-1 0-13-15,-5 2 28 0,-2-1-23 0,-2 0 23 16,-8 4-12-16,-3-1 17 0,-6 3-9 0,-15 2 21 15,26-6-4-15,-26 6 29 0,18-3-19 0,-18 3 27 16,0 0-21-16,18-3 26 0,-18 3-28 0,0 0 26 16,0 0-33-16,18-2 19 0,-18 2-28 0,0 0 22 15,10 5-4-15,-10-5-4 0,5 14 9 0,0-3-17 16,-1 6-1-16,0 5-1 0,0 3 1 0,-1 8-4 16,1 3 1-16,1 6 1 0,0 0 4 0,0 6-20 15,-2-1 29-15,3 12-24 0,1 0 12 0,-3 1 5 16,3-1 33-16,0 0-20 0,-2 0 35 0,1 0-1 15,1-2-4-15,-1 1-6 0,2 1-6 16,-2-3-5-16,1-10-29 0,-1 2 25 16,2-2-30-16,-1 0 1 0,1-2-1 0,0 1 6 15,2-1-3-15,-1-2-3 0,0-2-1 0,1 0 5 16,-2-2-7-16,-1 1 26 0,0-5-30 0,2 0 26 16,-4 0-29-16,0-2 26 0,0-5-27 0,-1-1 30 15,0-1-33-15,-2-1 26 0,1-1-24 0,1 0 23 16,-3-5-25-16,0-1 26 0,2-5-29 0,-2 2 29 15,0-3-28-15,1 0 28 0,-2-11-28 0,1 14 33 16,-1-14-32-16,1 14 28 0,-1-14-28 16,2 9 33-16,-2-9-28 0,0 0 23 0,1 10-26 15,-1-10 23-15,0 0-39 0,0 0 11 0,0 0-51 16,0 0-34-16,0 0-43 0,-1-12-37 16,1 12-33-16,-4-19-88 0,-2 5-22 0,0-1-92 15,-3-1-106-15,0-3 4 0,-1 0-474 0,-5-4-701 16</inkml:trace>
  <inkml:trace contextRef="#ctx0" brushRef="#br0" timeOffset="191887.16">14832 8597 12 0,'3'-16'498'0,"3"1"-140"16,-3-1-64-16,0-1-61 0,0 2-15 0,-1 3-68 16,1-1 39-16,-3 2-52 0,0 11 46 0,1-17-36 15,-1 17 51-15,3-14-40 0,-3 14 4 0,0-11-37 16,0 11-8-16,0 0-44 0,0 0 1 16,0 0-21-16,0 0 6 0,0 0-27 0,14 20 6 15,-8 3-3-15,4 11-7 0,3 7 45 0,4 15-59 16,-1 5-1-16,2 4-2 0,0 5 3 0,1 6 13 15,1-2 12-15,-1 1 16 0,0-2 42 0,0-1-30 16,0-2 36-16,-2-4-40 0,2-2 33 0,-1-3-46 16,-3-5 28-16,2-2-42 0,-2-6 14 0,-2-11-27 15,-1-2 22-15,-3-4-42 0,1-2 0 16,-4-8 6-16,2 1 24 0,-4-9-33 0,1 1 33 16,-1-4-14-16,-4-10 32 0,7 15-2 15,-7-15-2-15,0 0-8 0,0 0-7 0,0 0-13 16,0 0-6-16,1-18-4 0,-4-3 6 0,-5-9-5 15,2-3-6-15,-3-8-5 0,-3-11 1 0,-1-5-5 16,1-7-5-16,-5-4-19 0,0-5-1 0,1-3 6 16,-3 0-4-16,2 0 8 0,-1 0 19 0,1 3-17 15,1 5 28-15,-1 2-20 0,2 4 1 0,-2 5 2 16,1 1 2-16,-1 6 0 0,2 2-1 0,0 8 4 16,1 3 14-16,2 1-21 0,-2 1 14 0,1 1-11 15,0 2 12-15,3 2-10 0,-1 0 10 0,0 2-11 16,2 1 12-16,0 4-11 0,3 2 0 15,-3 0 4-15,2 2 1 0,1 0 12 0,1 6 3 16,0-1 0-16,0 2 1 0,0 0 5 16,1 2 10-16,0 0 7 0,0 3 4 0,4 7 5 15,-4-15 2-15,4 15-1 0,-5-10-6 0,5 10-6 16,-5-9-8-16,5 9-6 0,0 0-5 0,-4-11 2 16,4 11-2-16,0 0-1 0,0 0-11 0,-4-10 3 15,4 10-6-15,0 0 0 0,7-14-1 0,3 5-18 16,3-5 19-16,4 1-17 0,5-5 20 0,7-1-18 15,1 0 20-15,11-8-23 0,3 1 24 0,-1-2-15 16,8 2 15-16,2 0-3 0,3 0-3 16,0-1-1-16,2 1 0 0,1 2 0 0,-3 2-1 0,-1 2-1 15,-4 1-1-15,-10 5-3 0,-4 3-2 16,-2 1-6-16,-6 2-4 0,-6 1-2 0,-1 1 0 16,-7 2-1-16,-3 0 4 0,-12 4 2 0,20-4 2 15,-20 4 4-15,18-6-1 0,-18 6 1 0,0 0 6 16,14-2-3-16,-14 2 1 0,0 0 20 0,0 0-27 15,0 0-16-15,0 0-25 0,-6 10-27 16,6-10-33-16,-18 11-42 0,8-3-53 0,-3 0-112 16,3 1 3-16,-5 4-75 0,1-1 14 0,-1 2-53 15,0 2-365-15,1-1-336 0</inkml:trace>
  <inkml:trace contextRef="#ctx0" brushRef="#br0" timeOffset="193023.16">14879 8660 71 0,'-10'-29'492'0,"-4"-2"-153"0,1-1-70 15,-1 3-30-15,1-2-53 0,1 4-4 0,0 1-42 16,3 6 28-16,1 2-46 0,3 3 52 0,-1 5-37 16,2 0 7-16,0 2-60 0,4 8-7 15,-5-14-24-15,5 14 18 0,0 0-34 16,0 0 29-16,0 0-33 0,5 10 21 0,4 9-34 15,5 7 14-15,0 5-3 0,5 15-6 0,2 5 47 16,1 9-63-16,0 8 4 0,0 4 0 0,0 6-25 16,1 1 26-16,0 2-2 0,0-2-1 0,-2 1 47 15,2-4-55-15,-2-3 44 0,-1-4-55 0,-1-3 3 16,0-5 0-16,-1-4 3 0,-2-3-6 0,-4-13 9 16,1-2-1-16,-3-4 0 0,-1-4 2 0,0-7 0 15,-4-4-2-15,1-4 1 0,-2-2 28 0,-1-3 22 16,1-2 17-16,-4-9-10 0,0 0-11 0,0 0-11 15,0 0-6-15,0 0-10 0,5-19-2 0,-8-6 35 16,-1-9-49-16,-1-5 41 16,-1-5-56-16,-3-16 53 0,-3-6-60 0,1-5 5 15,-3-4 0-15,0-4-1 0,-3-3 1 0,0-3-12 16,-3 2 15-16,0-1 49 0,0 2-49 0,0 1 0 16,-1 6 1-16,2 4-8 0,0 4 16 0,2 4 5 15,2 7 1-15,1 4-6 0,4 12 11 0,1 4-10 16,0 4 14-16,1 3-15 0,2 6 11 0,1 4-10 15,1 4 9-15,0 2-11 0,3 2 8 16,-2 2-10-16,3 9 11 0,-4-16-12 0,4 16 12 16,-2-11-12-16,2 11 11 0,-3-12-13 0,3 12 8 0,0 0-5 15,-5-10 13-15,5 10-13 0,0 0 12 16,0 0-4-16,-1-11 12 0,1 11-3 0,0 0 14 16,0 0-6-16,0 0 5 0,-4-10-8 0,4 10 1 15,0 0 21-15,0 0-30 0,0 0-7 0,0 0 3 16,0 0-6-16,0 0 7 0,0 0-9 15,0-11 7-15,0 11-6 0,13-8 6 0,-3 2-8 16,8-3 2-16,1-2 3 0,9-4 2 0,3 0-2 16,5-3 0-16,11-3 2 0,4-3 0 0,3 1-1 15,3-1 40-15,6-1-46 0,-2 1-1 0,0 1 2 16,-1 0-4-16,-4 2 0 0,-2 2 7 0,-13 5-2 16,-3 3 1-16,-1 0 3 0,-6 2-2 0,-7 2 4 15,-2 0-3-15,-8 1 3 0,1 3 23 16,-3-2 16-16,-12 5 24 0,16-3 2 0,-16 3 4 15,13-5-4-15,-13 5 3 0,0 0-14 0,15-4-11 16,-15 4 26-16,0 0-53 0,0 0-41 0,0 0-33 16,0 0-48-16,0 0-72 0,0 0-74 0,0 0-65 15,4 9-89-15,-4-9 21 0,-9 12-530 16,9-12-553-16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22:58.872"/>
    </inkml:context>
    <inkml:brush xml:id="br0">
      <inkml:brushProperty name="width" value="0.05292" units="cm"/>
      <inkml:brushProperty name="height" value="0.05292" units="cm"/>
      <inkml:brushProperty name="color" value="#FF0000"/>
    </inkml:brush>
  </inkml:definitions>
  <inkml:trace contextRef="#ctx0" brushRef="#br0">15713 3087 508 0,'0'0'445'0,"0"0"-61"15,0 0-134-15,-19 0-18 0,19 0-20 0,-19-2-75 16,19 2 49-16,-20-1-51 0,20 1 23 0,-18-2-18 15,18 2 16-15,-16-1-6 0,16 1-7 0,0 0-13 16,-18-3-30-16,18 3-4 0,0 0-24 0,0 0-15 16,-10-6-17-16,10 6 0 0,7-9-22 0,1 2 4 15,6-3-15-15,4-2 10 0,9-5-12 0,0-3-7 16,3-1-6-16,6-8-1 0,3-2-5 16,-4-1 2-16,3-2-1 0,-5-4 1 0,-1 1 3 15,0-3-3-15,-12 8 4 0,1 0 4 0,-7 3 5 16,0 3 2-16,-5 6 11 0,-4 4 22 0,-3 5 0 15,-2 11 6-15,-3-13 12 0,3 13 22 16,-13 6 15-16,-6 9 1 0,-2 9 9 0,-1 7-10 16,-5 13-8-16,1 7 2 0,-1 6-28 0,3 5-16 15,6 6-2-15,0 9 12 0,5 3-28 0,0 6 14 16,7 3-25-16,-1 1-1 0,3-1-5 0,3 0 14 16,1-1-22-16,3-4 2 0,1-3-47 0,-2-6-24 15,2-1-23-15,0-8-22 0,0-6-40 0,-1-14-18 16,-1-2-12-16,-1-5-17 0,-1-9 0 0,-1-4-4 15,-2-2-21-15,-3-5-18 0,1-5 15 0,-3-6-46 16,8-8 37-16,-20 7 41 0,8-13 41 0,-3-5 40 16,-5-11 35-16,0-6 33 0,1-4 38 0,-2-13 42 15,0-1 21-15,2-2 33 0,2 2 32 16,2 7 8-16,2 4 38 0,1 1-43 16,1 4 51-16,3 6-61 0,2 5 27 0,0 1-65 15,3 3 20-15,-1 2-51 0,4 2 26 0,4 2-45 16,-1 0 21-16,6-4-37 0,6 1 22 0,2-2-46 15,8-1 38-15,3-1-65 0,4 1 30 0,2-2-54 16,4-2 18-16,5-2-45 0,3-3-12 0,-1-1-33 16,1 0-7-16,-3-1 21 0,1 1 29 0,-11 3 26 15,-1 1 32-15,-4-1 28 0,-1 5 38 0,-5 1 31 16,-7 6 22-16,-2 1 52 0,-13 9-39 0,14-6 80 16,-14 6-77-16,0 0 13 0,5 8-63 15,-5-8 32-15,-4 17-11 0,2-6-12 0,-6 3-13 16,2 5-18-16,-1 3 0 0,1 2 0 0,-2 4 24 15,2-3-36-15,1 1 25 0,2 2-32 0,1-3 26 16,2 0-31-16,1-2 21 0,3 0-3 0,1-3-1 16,2-2-8-16,2-2-12 0,-1-5 1 0,5-1 7 15,-3-2-8-15,2-4 1 0,-12-4-25 16,28 0 38-16,-12-6-28 0,2-2 40 0,0-3-18 16,-2-4 26-16,3-6-21 0,-5-3 4 0,-1-2 4 15,-6-1 2-15,0 2-7 0,-5-1-3 0,1 1-2 16,-6 0 6-16,1 1-3 0,-6 4-2 0,0 0-7 15,-3 4-9-15,-3 3-8 0,1 5-18 16,-1 1-23-16,0 5-30 0,14 2-15 0,-27 2-15 16,12 3-30-16,3 0-68 0,3 0-83 0,9-5-16 15,-11 9-245-15,11-9-75 0</inkml:trace>
  <inkml:trace contextRef="#ctx0" brushRef="#br0" timeOffset="266">16469 3437 279 0,'18'1'527'0,"-18"-1"-182"0,29 4-55 0,-29-4-72 15,23 5-30-15,-13 0-26 0,2 2-23 0,-12-7-17 16,15 11-10-16,-8-3-10 0,1 2-12 16,0 3-20-16,-1-1-18 0,-2 2-9 0,1 1-13 15,-1 2-3-15,0-1 32 0,1 0-34 16,-3-2 10-16,3 1-37 0,-3-1 34 0,2-3-49 16,-2-1 39-16,1-2-29 0,-4-8 36 0,5 14-24 15,-5-14 68-15,0 0-5 0,4 9 31 0,-4-9-15 16,0 0 5-16,0 0-9 0,0-16-5 0,0 5-9 15,1-7-13-15,0-6-12 0,2-1-9 0,1-7-8 16,3-3-9-16,0-1-7 0,2-1-19 0,1-2-28 16,3 3-54-16,1 0-62 0,1 1 5 0,2 0-60 15,1 2-29-15,2 1-41 0,-1 2-77 0,3 0-301 16,0 0-188-16</inkml:trace>
  <inkml:trace contextRef="#ctx0" brushRef="#br0" timeOffset="466">17049 2809 734 0,'4'-14'607'0,"0"3"-94"15,-1-1-55-15,-3 12-93 0,0-16-77 0,0 16-65 16,-4-10-31-16,4 10-51 0,0 0-9 0,0 0-41 16,-22 9-2-16,13 7-14 0,-5 9 37 0,1 6 22 15,-1 8-8-15,0 11 17 0,1 6-9 0,2 6 9 16,3 4-35-16,3 1 15 0,2 4-34 0,5 1 13 16,2 0-37-16,1-4-12 0,4-2-9 0,2-5-33 15,2-3 15-15,4-5-52 0,1-4-16 0,2-2-28 16,0-14-57-16,1-1-27 0,5-6-51 0,0-5-112 15,4-4-93-15,2-5-189 0,2-9-377 16,-2-4-673-16</inkml:trace>
  <inkml:trace contextRef="#ctx0" brushRef="#br0" timeOffset="832">17644 3421 358 0,'4'-25'497'0,"0"1"-99"0,-2 2 20 16,0 3-59-16,0 4 17 0,0 1-57 0,-1 3-55 16,-1 11-43-16,0-19-40 0,0 19-34 0,2-12-29 15,-2 12-24-15,0 0-17 0,0 0-15 0,0 0-9 16,-5 11-6-16,3 5-9 0,-2 6-8 0,1 3-7 16,1 1-3-16,-2 6-4 0,1 2-2 15,1 1-3-15,-1 0-9 0,2-1-15 0,-3-5-34 16,4-1-35-16,0-2-96 0,0 0-42 0,4-3-59 15,-4-4-111-15,0-5-472 0,2-3-464 16</inkml:trace>
  <inkml:trace contextRef="#ctx0" brushRef="#br0" timeOffset="1201">17732 3025 686 0,'-5'-14'440'0,"-1"3"-93"0,1 0-108 0,0 3-52 15,1-1-51-15,4 9-27 0,-8-11-14 16,8 11-32-16,-5-8-5 0,5 8-3 0,0 0-13 16,0 0-17-16,0 0 0 0,0 0-17 0,0 0-4 15,0 0-3-15,0 0 0 0,0 0-23 0,0 0 17 16,17-2 15-16,-17 2-5 0,0 0 6 0,19 0 8 16,-19 0 4-16,14-2 7 0,-14 2 14 15,14-5 28-15,-14 5 15 0,14-7 28 0,-14 7 25 16,12-10 13-16,-12 10 9 0,12-10 4 0,-12 10 6 15,8-14 4-15,-8 14-4 0,8-12-6 0,-8 12-19 16,5-11-17-16,-5 11-10 0,1-10-21 0,-1 10-16 16,0 0-20-16,0-11-15 0,0 11-16 0,0 0-16 15,0 0-12-15,-11-7-9 0,11 7-14 16,-13 5-26-16,3 0-29 0,1 4-34 0,-3 1-24 16,1 3-27-16,-2 2-26 0,2 1-50 0,0 0-28 15,5 0 21-15,1-1-51 0,1-1-56 0,2-1-45 16,5-2-335-16,0-1-252 0</inkml:trace>
  <inkml:trace contextRef="#ctx0" brushRef="#br0" timeOffset="1416">18070 3477 154 0,'0'0'1002'15,"0"0"-303"-15,0 0-161 0,0 0-133 0,0 0-98 16,0 0-65-16,0 0-32 0,0-14-63 0,0 14-31 16,6-11-22-16,-6 11-23 0,16-11-30 0,-3 4-38 15,1-1-47-15,5 2-60 0,2 0-86 0,-4 3-40 16,1 1-41-16,1 0-84 0,-2 0-102 0,-17 2-245 16,27 0-228-16</inkml:trace>
  <inkml:trace contextRef="#ctx0" brushRef="#br0" timeOffset="1550">18245 3528 413 0,'-5'10'666'0,"0"-2"-192"0,5-8-128 16,-9 13-68-16,9-13-57 0,-6 9-46 0,6-9-47 15,-7 8-17-15,7-8-8 0,0 0-9 0,0 0-20 16,0 0-16-16,7 10-16 0,-7-10-28 0,22-4-49 16,-2-2-56-16,4 0-31 0,6-5-68 0,-1-2-109 15,2-1-123-15,-2-1-164 0,2-2-120 0</inkml:trace>
  <inkml:trace contextRef="#ctx0" brushRef="#br0" timeOffset="1750">18738 3209 42 0,'0'0'860'0,"6"-12"-228"0,-6 12-178 16,0 0-67-16,4-10-94 0,-4 10-65 0,0 0-54 16,0 0-21-16,0 0-38 0,0 0-20 0,0 0-15 15,-1 13-8-15,-2-1-5 0,3 4-6 16,0 3-2-16,0 5-8 0,0 2 2 0,3 3-18 15,-2 6-8-15,1 1-6 0,1 1-14 0,0-1-32 16,-2 3-29-16,1-5-79 0,-2-2-35 0,2 3-53 16,-4-7-90-16,0 0-74 0,-2-2-409 0,1-2-335 15</inkml:trace>
  <inkml:trace contextRef="#ctx0" brushRef="#br0" timeOffset="6551.89">18811 3302 162 0,'0'0'423'0,"-8"-8"-102"16,8 8-9-16,-6-9-37 0,6 9-70 0,-7-10-25 15,7 10-4-15,-5-12-5 0,5 12 9 0,-5-10 18 16,5 10-19-16,-4-7-15 0,4 7-22 16,0 0-28-16,-6-10-20 0,6 10-21 0,0 0-17 15,0 0-13-15,0 0-7 0,0 0-4 0,0 0-5 16,-7 19-9-16,6-3-3 0,0 8-2 0,1 5 0 16,0 6-1-16,-2 3 1 0,2 1 1 0,0 0 12 15,0-1 11-15,0 0 10 0,2-3-11 16,-1-5 6-16,2-4-10 0,-2-2 3 0,3-3-12 15,-1-3 9-15,0-2-4 0,0-3 4 0,-2-4 0 16,-1-9 18-16,2 18 20 0,-2-18 17 0,6 7 8 16,-6-7-10-16,0 0-4 0,12-11-30 0,-4-8 1 15,1-3-24-15,1-10 5 0,2-7-11 0,1-11 13 16,0-4-20-16,3-3-9 0,-1 0 0 0,2 2-3 16,-1 4-8-16,-1 11 16 0,0 5-11 0,-2 3 10 15,-3 6-13-15,-1 7 9 0,0 1-17 16,-4 4 11-16,0 5-8 0,-5 9-13 0,14-6 15 15,-14 6-7-15,17 8 14 0,-5 4 1 16,0 5 1-16,5 8-2 0,-3 0-1 0,1 4 2 16,-1 3-2-16,-1 1 1 0,1 0 0 0,0 2 1 15,0-1 2-15,-2-2-6 0,0 1-14 0,-1-3-21 16,-4 0-29-16,0-8-32 0,0 1-33 0,-1-2-24 16,-4-5-27-16,2-1-86 0,0-4 12 0,-2 1-60 15,-2-12-52-15,4 9-476 0,-4-9-430 0</inkml:trace>
  <inkml:trace contextRef="#ctx0" brushRef="#br0" timeOffset="6719.89">19739 3119 488 0,'16'-14'644'16,"-4"4"-167"-16,-1 1-111 0,-5 1-68 0,3 1-41 16,-9 7-42-16,10-11-25 0,-10 11-25 0,8-9-30 15,-8 9-29-15,9-7-23 0,-9 7-35 0,0 0-59 16,7-8-72-16,-7 8-54 0,0 0-18 0,0 0-18 15,0 0-65-15,12 6-60 0,-12-6-57 0,6 15-226 16,-3-3-114-16</inkml:trace>
  <inkml:trace contextRef="#ctx0" brushRef="#br0" timeOffset="6868.89">20074 3411 592 0,'9'10'552'0,"-1"-3"-122"0,-8-7-102 15,13 14-58-15,-13-14-46 16,9 10-39-16,-9-10-44 0,6 14-23 0,-6-14-22 15,3 20-14-15,-5-6-18 0,0 8-18 0,-2 2-8 16,-5 6-14-16,-2 3-15 0,-2 0-101 0,-2 3-15 16,-5 8-89-16,-4 0-110 0,-6-4-83 0,4 3-222 15,-4-4-141-15</inkml:trace>
  <inkml:trace contextRef="#ctx0" brushRef="#br0" timeOffset="7468.89">20720 3126 939 0,'-1'-10'753'0,"1"10"-187"0,-2-15-125 0,2 15-118 16,-2-12-74-16,2 12-30 0,0 0-76 0,0-11-29 16,0 11-19-16,0 0-20 0,0 0-16 0,5 16-9 15,-1-1-10-15,1 4-5 0,-1 6-9 0,2 8-4 16,1 3-1-16,-1 2-5 0,-1 2-10 0,0-1-13 16,0 2-19-16,-1-1-18 0,0-1-31 0,-1-2-30 15,-1-2-59-15,-2-6-21 0,0-2-52 0,-2-3-74 16,-1-1-49-16,-5-5-85 0,3-4-207 0,-1-5-183 15</inkml:trace>
  <inkml:trace contextRef="#ctx0" brushRef="#br0" timeOffset="7603.9">20830 2880 418 0,'5'-30'834'0,"-5"7"-234"0,0 3-136 15,-2 1-105-15,-2 2-96 0,3 5-55 0,-2-2-39 16,2 3-25-16,1 11-45 0,-4-18-38 0,4 18-51 15,-1-13-94-15,1 13-81 0,0 0 0 16,0 0-44-16,0 0-55 0,0 0-102 0,-3 13-335 0,3-13-228 16</inkml:trace>
  <inkml:trace contextRef="#ctx0" brushRef="#br0" timeOffset="9369.73">21613 3016 12 0,'0'0'112'0,"0"0"61"0,0 0 40 16,0 0-18-16,0 0-8 0,0 0-37 0,-8-9-7 15,8 9-29-15,0 0 0 0,-10-6-33 16,10 6 8-16,-9-5-27 0,9 5 28 0,-18-7-37 16,18 7 20-16,-18-5-35 0,18 5 33 0,-20-6-40 15,20 6 32-15,-22-4-42 0,22 4 45 0,-18-4-43 16,18 4 35-16,-18-3-36 0,18 3 32 0,0 0 10 15,-18-4-9-15,18 4 28 0,0 0 20 0,-19-1 19 16,19 1 8-16,0 0-1 0,0 0-2 16,-19 0-4-16,19 0-7 0,0 0-4 0,0 0-5 0,-17 1-10 15,17-1-7-15,0 0-17 0,0 0-11 16,0 0-14-16,0 0-8 0,-18 1-9 0,18-1-3 16,0 0 3-16,0 0 8 0,0 0 17 0,7 8 4 15,-7-8 1-15,20 6-3 0,1 0-5 16,3-3-4-16,2 2-6 0,8 0-7 0,3 0 1 15,0 0-11-15,3-1-7 0,-2 1-11 0,1 1 6 16,-4-1-12-16,-7-1 6 0,-2 1-11 0,-3 0 8 16,-1 0-11-16,-7 0 12 0,-2 3 25 0,-3 0-23 15,-1 3-8-15,-6 2 12 0,-3 1 5 0,-4 6 0 16,-5 1 2-16,-5 8 0 0,-5-1 0 0,-4 4-2 16,-6 8-3-16,-4-3 20 0,-1 2-26 0,-1-1 2 15,1-1 7-15,-1-1-10 0,2-2 1 16,0-2-20-16,7-5 18 0,2-2-23 0,1-3-7 15,4 0-47-15,3-7-52 0,3 1-49 0,3-3-86 16,1-1-41-16,4-5-55 0,5-7-83 0,0 0-51 16,4 9-302-16,-4-9-332 0</inkml:trace>
  <inkml:trace contextRef="#ctx0" brushRef="#br0" timeOffset="9670.71">22103 3113 44 0,'0'0'755'15,"-12"-6"-266"-15,12 6-82 0,-9-7-95 0,9 7-18 16,-8-5-33-16,8 5-25 0,0 0-27 0,-10-8-12 15,10 8-25-15,0 0-27 0,0 0-30 0,-9-7-17 16,9 7-23-16,0 0-8 0,0 0-16 16,0 0-6-16,9-6-15 0,-9 6 0 0,22-5-12 0,-3 2-1 15,5 0-6-15,1 0-6 0,3 2-11 16,4-2-31-16,0 2-58 0,-1-1-97 0,1 2-50 16,-3 2-28-16,-1-1-78 0,-5-1-47 0,-3 3-348 15,-4-1-266-15</inkml:trace>
  <inkml:trace contextRef="#ctx0" brushRef="#br0" timeOffset="9853.71">22132 3342 439 0,'-20'15'557'0,"1"-2"-135"15,2-1-119-15,-1 0-60 0,1-1-40 0,2 0-20 16,3-3-13-16,2-2-25 0,3 0-15 0,7-6-17 16,-12 9-3-16,12-9 16 0,-5 8 10 15,5-8-7-15,0 0-21 0,10 8-20 0,-10-8-14 16,28-2-19-16,0-2-16 0,9-4-25 0,4-3-53 15,13-4-80-15,1-1-69 0,1-4-23 0,1-2-85 16,-5 0-88-16,-1-5-377 0,0 0-282 0</inkml:trace>
  <inkml:trace contextRef="#ctx0" brushRef="#br0" timeOffset="10069.71">22887 2906 195 0,'0'0'765'0,"2"-15"-203"0,-2 15-129 0,0-11-80 16,0 11-53-16,0 0-77 0,-1-14-37 0,1 14-41 15,0 0-22-15,0 0-30 0,0 0-10 0,0 0-19 16,-9 11-7-16,6-1 4 0,1 6 7 16,0 2 12-16,1 5 9 0,1 2 8 0,0 3-4 15,0 1-4-15,0 7-9 0,3 2-10 0,-1-1-13 16,1 2-4-16,0 1-9 0,-1-1-24 0,1 1-43 16,-1 0-41-16,1 0-41 0,-2-3-65 0,-1 1-96 15,3-3-21-15,-3-7-118 0,-4 0-88 16,1-6-301-16,1 0-336 0</inkml:trace>
  <inkml:trace contextRef="#ctx0" brushRef="#br0" timeOffset="10387.71">23806 3030 450 0,'-5'-14'860'16,"1"-1"-237"-16,0 3-135 0,-2 1-122 0,2 2-89 15,4 9-57-15,-5-16-45 0,5 16-39 0,-4-12-33 16,4 12-55-16,-5-9-57 0,5 9-47 0,0 0-66 16,0 0-56-16,0 0-41 0,0 0-62 0,-1 13-91 15,2-3-374-15,-2 1-271 0</inkml:trace>
  <inkml:trace contextRef="#ctx0" brushRef="#br0" timeOffset="10553.72">23870 3500 695 0,'3'10'524'0,"-2"2"-100"0,0 0-139 0,1-1-22 16,-4 1-78-16,1 1 3 0,1 1-69 0,-4-2 13 15,0 3-48-15,0 4 9 0,-2 1-42 0,-3 0 16 16,0 1-40-16,-4 4 18 0,-2-3-12 0,-2 3-27 16,-2-2-47-16,-1 0-46 0,-2-4-75 0,-4 0-127 15,0-3-49-15,-4-1-338 0,1-1-206 0</inkml:trace>
  <inkml:trace contextRef="#ctx0" brushRef="#br0" timeOffset="11571.73">24796 3134 495 0,'0'0'406'15,"1"-14"-49"-15,-1 14-86 0,3-11-16 0,-3 11-50 16,3-13 48-16,-3 13-18 0,2-10 3 0,-2 10-38 15,0 0-15-15,4-11-33 0,-4 11-18 0,0 0-34 16,0 0-10-16,1-11-30 16,-1 11 0-16,0 0-13 0,0 0 7 0,0 0-16 15,0 20-3-15,-1-7-10 0,-3 9-4 0,-1 3-2 16,2 1-2-16,1 1-4 0,-3 7-3 0,2-2-2 16,-1 2 1-16,0 0-6 0,3-6-3 0,-2 0-19 15,1-2-45-15,0 0-90 0,0-2-68 0,1-1-41 16,0-4-99-16,-1-7-93 0,1 1-274 0,1-13-252 15</inkml:trace>
  <inkml:trace contextRef="#ctx0" brushRef="#br0" timeOffset="11922.72">24828 2769 559 0,'-11'-17'453'0,"-2"3"-91"0,-1 1-124 0,2 4-28 16,-1 2-64-16,3-1-7 0,-1 3-50 0,11 5 3 16,-17-4-43-16,17 4 11 0,-18 5-31 0,11 0 12 15,0 4-25-15,2 1 20 0,1 1-27 0,-1 1 17 16,5 1-4-16,0 0-8 0,5 1 2 0,-2-1-6 16,3 1 3-16,2-3 3 0,1 1 2 15,2-2 14-15,0-3 13 0,-1-1 15 16,-10-6 14-16,20 9 32 0,-20-9 11 0,19 1 21 15,-19-1 18-15,17-3-16 0,-17 3-4 0,15-8-34 16,-7 2-7-16,-3-3-30 0,-1-1 7 0,1 0-31 16,-1-1 4-16,-3 1-24 0,-1 10-2 0,0-19-30 15,0 19-10-15,-6-18-32 0,6 18-16 0,-9-12-47 16,9 12-37-16,-14-6-26 0,14 6-26 0,-17 2 25 16,8 3-44-16,-3 5-17 0,0 5-48 0,0 2-35 15,2 2-271-15,4 3-126 0</inkml:trace>
  <inkml:trace contextRef="#ctx0" brushRef="#br0" timeOffset="12105.72">25069 3297 602 0,'0'0'468'0,"11"12"-76"0,-11-12-101 0,10 5-43 15,-10-5-46-15,12 5-34 0,-12-5-34 0,0 0-30 16,28-2-27-16,-13-2-16 0,3 2-15 0,5-2-37 15,0-1-18-15,-1 0-36 0,2 2-42 16,-1 0-81-16,2-1-87 0,-9 2-49 0,-16 2-254 16,28-1-72-16</inkml:trace>
  <inkml:trace contextRef="#ctx0" brushRef="#br0" timeOffset="12271.73">25241 3443 226 0,'-10'9'588'16,"2"-1"-201"-16,8-8-58 0,-10 12-109 0,10-12-49 15,-10 10-42-15,10-10-18 0,-6 9-23 0,6-9 3 16,0 0-14-16,0 0-13 0,7 9-11 16,-7-9-13-16,19 1-17 0,-1-2-30 0,4-2-13 15,4-1-51-15,0-2-96 0,6-3-87 0,-1-3-346 16,2-2-132-16</inkml:trace>
  <inkml:trace contextRef="#ctx0" brushRef="#br0" timeOffset="14004.93">25839 2961 349 0,'11'-9'790'16,"-2"2"-186"-16,-3 0-121 0,-6 7-81 0,13-10-105 15,-13 10-51-15,9-8-43 0,-9 8-38 0,0 0-31 16,10-7-23-16,-10 7-11 0,0 0-16 0,8 14-11 16,-5-3-14-16,-1 6-9 0,-2 3-6 15,2 5-13-15,-2 1 0 0,0 3-7 0,0 7-5 16,-2-1-2-16,1 2-6 0,0 0-6 0,-1-2-8 15,2-4-14-15,-1-3-25 0,-2-1-31 16,2-1-25-16,0-2-40 0,0-6-77 0,-1 0-10 16,2-4-15-16,-1-1-57 0,1-13-85 0,-6 12-394 15,6-12-304-15</inkml:trace>
  <inkml:trace contextRef="#ctx0" brushRef="#br0" timeOffset="14338.93">25928 2637 601 0,'-6'-12'472'0,"-2"0"-93"0,-2 4-125 0,-1 0-37 0,0 5-57 15,11 3-21-15,-22-3-40 0,22 3-13 16,-27 10-27-16,12 0 7 0,2 4-30 0,3 2 9 16,-1 3-26-16,4 1 12 0,3 1-21 0,3-2 4 15,4-1 5-15,3 3-13 0,3-2 4 0,5-2 1 16,1-2-2-16,5-3 5 0,1-2-5 15,1-4 3-15,2 0 5 0,-1-4 20 0,-1-1 19 16,-3-3 34-16,4-2 12 0,-4-2 20 0,-1-3 22 16,-1-3-10-16,-3-2 5 0,-3-2-22 0,-2-2 17 15,-1-2-23-15,-4 1 8 0,-1 1-36 0,-3 0 5 16,0 2-39-16,-3 0 7 0,-1-1-45 16,-2 5-9-16,-2-1-46 0,-3 5-18 0,0 0-32 0,0 5-13 15,11 3-34-15,-28 0-53 0,9 7-23 16,-1 2-32-16,2 4 0 0,-1 5-59 0,1 1-76 15,2 3-305-15,5-2-215 0</inkml:trace>
  <inkml:trace contextRef="#ctx0" brushRef="#br0" timeOffset="14539.93">26337 2895 755 0,'0'0'659'15,"27"1"-156"-15,-27-1-94 0,22 1-85 0,-22-1-84 16,17 4-36-16,-17-4-29 0,12 12-20 0,-8-3-16 15,0 4-24-15,-3 2-13 16,-1 5-22-16,0 6-9 0,-2 9-14 0,-5 4-14 16,2 3-10-16,-4 2-1 0,-1 12-4 0,-2-2-11 15,1-1-7-15,1-11-9 0,1 2-17 0,-1-3-28 16,1 0-31-16,1-2-17 0,-1-3-83 0,0-3-12 16,4-2-49-16,-2-7-83 0,4-3-40 0,-2-6-429 15,2-2-327-15</inkml:trace>
  <inkml:trace contextRef="#ctx0" brushRef="#br0" timeOffset="14855.93">26723 3127 432 0,'4'-11'712'0,"-1"0"-207"0,-2 1-115 0,-1 10-55 16,2-18-51-16,-2 18-63 0,2-14-41 0,-2 14-37 15,1-11-31-15,-1 11-24 0,0 0-20 0,4-7-13 16,-4 7-8-16,0 0-12 0,15 10 4 0,-7-3-17 15,1 6-5-15,3 0-3 0,-3 6-2 0,1 0-4 16,-3 4-3-16,0-1 4 0,-2 4-3 0,-4 2-1 16,-3-2-1-16,-3 7 1 0,-4-3-1 15,-3 1-1-15,-1-1 4 0,-2-2 0 16,-2-1 3-16,2-1 3 0,-2-4 0 0,5-3 2 0,0-3 1 16,-1-1-3-16,6-2-4 0,0-4-2 15,2 0 0-15,5-9 6 0,-6 12 11 0,6-12-5 16,0 0-5-16,14 7-17 0,-14-7-32 0,37-7-48 15,-5-4-60-15,3-3-56 0,10-6-18 0,2-6-68 16,2-3-32-16,2-4-36 0,0-4-327 0,-2-2-206 16</inkml:trace>
  <inkml:trace contextRef="#ctx0" brushRef="#br0" timeOffset="15088.93">27340 2877 222 0,'-13'-17'633'0,"2"-1"-153"0,-1 1-113 0,-1 2-59 16,3 0-19-16,1 4-8 0,0-1-39 0,3 3-19 15,6 9-27-15,-10-12-49 0,10 12-25 16,-8-7-34-16,8 7-3 0,0 0-30 0,0 0 1 16,4 16-13-16,1 0 22 0,3 6 4 0,3 7 10 15,2 5 17-15,0 5-2 0,1 0 24 0,1 13-5 16,0 3 19-16,-3 2-17 0,-4 3-16 16,-1 2-20-16,-6-2-9 0,-4 4-8 0,-5-1-40 15,-2 1 23-15,-11-2-40 0,3 1-31 0,-8-3-36 16,-5 0-87-16,-5-1-68 0,-6-3-74 0,-4-1-97 15,-4-5-80-15,-6-7-71 0,-2 0-330 0,-4-7-476 16</inkml:trace>
  <inkml:trace contextRef="#ctx0" brushRef="#br0" timeOffset="15907.93">18846 4450 14 0,'7'-16'712'0,"-2"2"-159"0,-2 3-163 15,-3 11-83-15,-3-21-45 0,-2 13-33 0,-3 2-36 16,-1-1-30-16,9 7-25 0,-28-2-14 0,9 4-13 16,-4 5-4-16,-6 3-22 0,-2 2-2 0,1 4-29 15,1 3 2-15,2 1-26 0,4 0 4 16,1 1-17-16,7 0 10 0,2 0-6 0,7-2-1 16,2 4 1-16,4-3-2 0,4 2 1 15,3 2-6-15,9 1 6 0,2 0 3 0,2-1-13 16,4-3 7-16,3 1-10 0,0-1 5 0,-2-1-8 15,-1-2 10-15,-4 0-16 0,-3-3 11 0,-3 0-12 16,-4 1 13-16,-1-1-8 0,-4 0 11 0,-4 0 5 16,-2 1 9-16,-5 4-5 0,-2 2 1 0,-1-3-13 15,-6 6 5-15,-1 0-9 0,-1-1 3 0,-1 2-18 16,-4 2-35-16,3-1-90 0,2 1-72 0,-1 2-83 16,4 2-130-16,0 0-452 0,4 0-481 0</inkml:trace>
  <inkml:trace contextRef="#ctx0" brushRef="#br0" timeOffset="16205.93">18534 6174 660 0,'-5'8'835'16,"-1"0"-246"-16,6-8-123 0,-5 11-145 0,5-11-69 15,0 0-53-15,0 0-44 0,4 14-78 0,-4-14 34 16,19 3-66-16,-19-3 37 0,33 6-64 0,-9-4 36 15,3 0-74-15,1 4 24 0,2-3-84 0,3 2 23 16,-1 3-58-16,-7-2 58 0,-1 1-31 0,-1 1 60 16,-3 2-42-16,-3-1 58 0,-6 1-39 0,-3 0 14 15,-4 0 12-15,-3 2 25 0,-5 2 39 16,-2 5 29-16,-7 0 18 0,-2 0 1 0,-7 3-5 16,-1-1-24-16,0 0 41 0,-4 0-64 0,0 0-4 15,-1-4-8-15,0 2-22 0,1-3-39 0,3-2-75 16,2-4-66-16,3 0-98 0,-2-4-118 15,6-4-442-15,15-2-415 0</inkml:trace>
  <inkml:trace contextRef="#ctx0" brushRef="#br0" timeOffset="17739.93">20385 5450 641 0,'-14'-18'580'0,"0"-5"-177"0,-3-1-196 0,3 0-53 16,1 0-83-16,2 4-21 0,1 0-4 0,1 2 7 15,1 5 14-15,3 0 68 16,0 3-42-16,0 3 36 0,5 7-57 0,-8-14 16 16,8 14-57-16,-6-9 30 0,6 9-42 0,0 0 23 15,0 0-30-15,-18 8 23 0,11-1-37 0,-2 5 34 16,0 2-39-16,-1 3 32 0,0 3-33 0,1 0 29 16,1 3 0-16,2-3-8 0,-2 3 3 0,3 0-3 15,4 2-37-15,0-1 40 0,2-2-39 0,4 2 38 16,0-1-34-16,7 4 32 0,-1-4-40 0,6 1 41 15,-2-1-22-15,5-3 33 0,1-1-37 0,-2 1 36 16,3-4-35-16,-5-4 32 0,0 1-20 0,0-3 15 16,-4-1-26-16,-4-1 22 0,1 0-28 0,-10-8 49 15,13 11 2-15,-13-11 46 16,5 14-6-16,-5-14 10 0,-1 12-13 0,-7-4 1 16,-1 0-24-16,-6 2 0 0,-2 1-19 0,-5-4 5 15,1 0-17-15,-4 0 5 0,1-2-20 0,1-3-11 16,-1-1-39-16,2-1-35 0,4-3-94 0,0-5 16 15,4-3-58-15,4-5-34 0,6-6-9 0,5-4-42 16,12-7 21-16,1-5 44 0,12-7-1 0,3-2 0 16,6 2 78-16,2-3 116 0,2 4 34 0,2 1 76 15,0 3 56-15,3 2 77 0,-5 4-24 16,1 4 11-16,-8 7-16 0,-4 4 34 0,0 1-63 0,-5 3-4 16,-5 5-4-16,0 1-4 0,-5 5 15 15,-13 4 7-15,22-3-13 0,-22 3-3 16,17 6-6-16,-6 6-28 0,-3-1-11 0,-1 5-23 15,-1 3-2-15,0 3-23 0,-4 3 0 0,1 4-3 16,-3 1-13-16,-2 9-26 0,0-1-25 0,-2 2-78 16,-1 1-29-16,1-1-72 0,-3-3 16 0,3 1-38 15,0-6-15-15,0-4-15 0,1-6 2 0,2-3 42 16,0-6 11-16,1-1 44 0,0-12 26 0,0 13 36 16,0-13 65-16,0 0 57 0,0 0 44 0,0 0 24 15,0 0 5-15,11-7-2 0,-8-3-13 0,3-2-6 16,3-5-1-16,0-1-27 0,3-3 2 0,3-1-21 15,2-2 4-15,2-1-18 16,4 0 4-16,0 2-10 0,3-2 12 0,0 2-23 16,4 3-4-16,-1 0-12 0,2 2 8 0,-3 3-2 15,1 2 7-15,-2 3 0 0,-5 2 11 0,-3 2-21 16,-1 4 52-16,-18 2-11 0,27 0 57 0,-27 0-46 16,19 4 39-16,-19-4-3 0,17 12-6 0,-12-5-3 15,0 3-7-15,-2 0-5 0,-1 1-30 0,-1 3 9 16,1 0 0-16,-4 0-55 0,1 1 55 0,0 2-49 15,1-1 41-15,-3 0-42 0,2-4 40 0,1 1-45 16,-1-4-12-16,2 1 41 0,-1-10-47 0,1 15 35 16,-1-15-41-16,7 9 45 0,-7-9-35 15,0 0 43-15,18 0-51 0,-18 0 46 16,17-7-23-16,-17 7 40 0,21-11-36 0,-7 2 41 16,-1 1-39-16,2-2 45 0,1 0-37 0,-3 3 47 15,-1-1-7-15,1 1 4 0,1 2-20 0,-3 0 8 16,2 1-13-16,-13 4 6 0,22-7 0 0,-22 7-52 15,23-3 51-15,-23 3-46 0,22-1 48 0,-22 1-46 16,22 1 40-16,-22-1-38 0,21 1 44 0,-21-1-50 16,26 4 57-16,-26-4-47 0,23 4 45 0,-23-4-46 15,19 2 46-15,-19-2-46 0,22 1 41 0,-22-1-38 16,20-1 45-16,-20 1-44 0,21-3 43 16,-21 3-48-16,23-7 48 0,-8 1-6 15,-2 0-5-15,2-5-9 0,2 2 7 0,-2-2-7 16,1-2 2-16,0 1-34 0,-3-2 62 0,2-2-23 15,-2 4 54-15,0-3-14 0,0 3 35 0,-3 0-10 16,-1 2 16-16,1 1-14 0,-4 1 1 0,1 0-21 16,-7 8 0-16,13-11-21 0,-13 11 6 0,9-8-24 15,-9 8 8-15,7-7-14 0,-7 7 8 0,0 0-13 16,0 0 8-16,17 3-15 0,-17-3 10 0,6 6-6 16,-6-6-11-16,8 8-15 0,-8-8-10 0,9 7-26 15,-9-7-33-15,10 5-28 0,-10-5-9 0,0 0-8 16,16 3-3-16,-16-3-13 0,17-9 28 15,-6-2-3-15,3-1 45 0,-4-3 12 16,3-3 21-16,-2-3 26 0,1-6 20 0,-2-5 19 16,0-1 50-16,-1-4-41 0,-2-2 50 0,1-2-9 15,0 4 65-15,0 2 15 0,-3 5 33 0,0 8 1 16,0 4-7-16,-2 3-37 0,-1 3-26 0,-2 12-28 16,4-11-14-16,-4 11-11 0,0 0-9 0,1 13-10 15,-2 3-4-15,1 9-10 0,-2 4-1 0,-2 7-9 16,1 5 0-16,-3 0-6 0,1 2-12 0,0 1-27 15,-2 1-24-15,2-3-25 0,0-1-36 0,-1-4-30 16,-1-2-33-16,2-2-13 0,-1-8-28 16,-2-4-40-16,3-8-65 0,1-1 12 0,4-12 37 15,-9 9 8-15,9-9 35 0,0 0 79 16,0 0 83-16,0 0 66 0,-18-5 91 0,18 5 48 16,-5-9 12-16,5 9 40 0,-5-8-2 0,5 8 0 15,0 0-9-15,-7-10-10 0,7 10-19 0,0 0-16 16,-5-7-24-16,5 7-14 0,0 0-15 0,0 0-19 15,0 0-23-15,3-12-18 0,-3 12-32 0,11-12-54 16,1 6-47-16,2-3-87 0,2-2-114 0,6-4-47 16,1 0-297-16,3-3-188 0</inkml:trace>
  <inkml:trace contextRef="#ctx0" brushRef="#br0" timeOffset="17873.93">22688 5007 695 0,'11'-5'611'16,"-11"5"-117"-16,17-7-111 0,-17 7-51 0,12-7-96 15,-12 7-32-15,0 0-55 0,12-4-23 0,-12 4-53 16,0 0-30-16,0 0-84 0,0 0-31 0,1 11-79 16,-1-11-72-16,-6 17-64 0,0-4-109 0,0 4-237 15,-1 2-164-15</inkml:trace>
  <inkml:trace contextRef="#ctx0" brushRef="#br0" timeOffset="18007.93">22829 5328 829 0,'4'8'590'0,"-4"-8"-157"0,10 16-85 0,-7-6-62 16,-2 2-27-16,0-1-108 0,-2 4 20 0,0 1-78 16,-3 4-19-16,-5 4-29 0,0 6-45 0,-8 0-95 15,-2 4-117-15,-12 11-179 0,-3 1-379 0,-6 1-295 16</inkml:trace>
  <inkml:trace contextRef="#ctx0" brushRef="#br0" timeOffset="20192.47">6935 1198 329 0,'3'-12'518'0,"0"1"-133"15,-3 11-52-15,3-16-112 0,-3 16-63 0,5-15-13 0,-5 15-54 16,2-10-4-16,-2 10-32 0,0 0 9 16,0 0-34-16,10 7 12 0,-5 8-27 0,0 10 12 15,5 13-15-15,-1 19 8 0,3 13 12 0,-1 15 24 16,2 41 37-16,0 15 10 0,-3 13 15 0,0 13-11 16,1 11-9-16,-2 12-19 0,-2 8 11 0,1 8-21 15,-2 5-15-15,-1 1-5 0,1 5 9 0,-1 1-24 16,1-4 5-16,-1 1 6 0,5 0-11 15,-2-1-17-15,1-4 11 0,1-1 65 0,-1 0-63 16,-2-2-3-16,0-4 0 0,2-6 58 16,-4-5-65-16,-2-9-7 0,-1-8-3 0,1-10 39 15,-3-7-13-15,0-8-70 0,-3-8 40 0,2-6-77 16,2-4 50-16,-6-12-57 0,1-26 48 0,1-6-22 16,-5-7-33-16,0-6-72 0,-1-13 7 0,-1-1-64 15,3-17-59-15,-2-7-74 0,-2-6-53 0,2-7-248 16,-1-9-177-16</inkml:trace>
  <inkml:trace contextRef="#ctx0" brushRef="#br0" timeOffset="21258.47">5089 1666 425 0,'0'-10'400'0,"0"10"-99"0,1-15-50 0,-1 15-52 16,0-11-32-16,0 11-28 0,0 0-23 15,0-14-22-15,0 14-25 0,0 0-10 0,1-11-12 0,-1 11-12 16,0 0-7-16,0 0-1 0,0 0-3 16,0 0-8-16,4 12 3 0,-3 2-1 0,4 5-5 15,-1 3-1-15,-3 4-2 0,3 7-3 0,0 2 1 16,-1 1-2-16,-1 0-1 0,2 3 5 0,-1-2-13 15,0-1-20-15,0-2-28 0,-1-8-25 0,2-2-64 16,-1-5-64-16,0-2-43 0,-1-7-266 16,-2-10 11-16</inkml:trace>
  <inkml:trace contextRef="#ctx0" brushRef="#br0" timeOffset="21559.47">5082 1236 206 0,'-6'-14'535'0,"-1"3"-178"16,-2 0-84-16,3 3-63 0,-3 2-57 0,9 6-21 16,-18-6-36-16,18 6-9 0,-19 1-31 0,19-1 1 15,-21 7-22-15,12 0 0 0,-1 1-15 0,1 2-6 16,2 2 2-16,0 1 4 0,2-1-2 0,3-1-6 16,0-1-2-16,2-10 0 0,3 18-2 15,2-7-3-15,-5-11 2 0,10 12-1 0,-10-12 3 16,17 7 0-16,-17-7-1 0,22-3 15 0,-6-2 8 15,0-4 3-15,3-2 6 0,-4-3 3 0,3-1 11 16,-4-1 51-16,1-2-44 0,-3 1 46 16,-1-2-11-16,-2 0-8 0,-2 1 1 0,-2 3-11 15,-2 2-8-15,-1 2-6 0,-2 1-25 0,-2 0-30 16,2 10-27-16,-9-12-28 0,9 12-82 0,-17-3-2 16,3 7-15-16,-7 5-43 0,-2 7 33 0,-2 4-112 15,-1 3 78-15,-1 5-120 0,-2 10 62 0,2 2-229 16,2 2 85-16</inkml:trace>
  <inkml:trace contextRef="#ctx0" brushRef="#br0" timeOffset="22225.47">4741 2630 633 0,'-17'6'523'16,"4"0"-117"-16,-2-1-105 0,2 0-58 0,13-5-45 16,-19 7-40-16,19-7-50 0,-13 5-36 0,13-5-16 15,0 0-10-15,0 0-12 0,0 0-3 0,18 2 0 16,5-7-14-16,9-3 3 15,8 0-11-15,14-5 4 0,8-2-9 0,7-1 6 16,4-1-3-16,6-1-11 0,5-1-6 0,1 2 9 16,5-2 9-16,-2 2-6 0,1-2 4 0,3 3-8 15,1-2 8-15,-1 0-10 0,-2 2-3 0,-1 0 5 16,-5 1 8-16,-1 1-1 0,-4 2 0 0,-3-2 6 16,-4 3-5-16,-1-1-3 0,-4 2-2 0,-1 2 2 15,-2-1-4-15,-2 1 4 0,0 0 8 0,1 1-2 16,-2 1-2-16,1 0 12 0,-10 3-15 15,8-3 5-15,-8 1-3 0,-1 2 2 0,1-1-1 16,-1 0 0-16,13-1-5 0,-11 1 2 0,9 0-4 16,2 0 4-16,-2 0-2 0,2 0 1 0,-2 0 0 15,3 1 2-15,-2-2-2 0,-10 2 3 0,9 1-6 16,-7-2 2-16,9 0-3 0,0 1 6 0,-1 0-6 16,1-1 2-16,2 0-2 0,-2 1-2 0,1-3 1 15,-1 4 0-15,0-2 2 0,0 2 3 0,-9-1-2 16,10-1 1-16,-1 2 10 0,0 0 17 0,0-2 12 15,3 1-6-15,-2 1 10 0,3-2-8 0,0 0 14 16,3 0 5-16,3 1-5 0,-1-2-5 16,3 0-8-16,1 0-6 0,-1-1-5 0,2 1-4 15,0-2-7-15,2 1 6 0,-1-1 4 0,0 2-4 0,-1-4-3 16,-1 1-4-16,-2 1-2 0,-2 2-3 16,-4-3 0-16,-3 2-4 0,-5 0 1 0,-11 1-3 15,-4 0-1-15,-3-1 1 0,-4 0-1 0,-5 3-5 16,-7-1-8-16,-4 0-34 0,-9-1-75 0,0 2-89 15,-14 3-24-15,11-10-40 0,-11 10-61 0,-9-11-431 16,-8 4-286-16</inkml:trace>
  <inkml:trace contextRef="#ctx0" brushRef="#br0" timeOffset="25543.74">7951 9827 340 0,'-3'-12'791'0,"1"-1"-189"0,-1 2-97 0,-1 1-86 16,0 1-93-16,4 9-52 0,-7-15-50 0,7 15-32 15,-7-13-37-15,7 13-21 0,-5-8-30 16,5 8-10-16,0 0-25 0,0 0-12 0,-9 6-13 0,5 9-5 15,1 9-14-15,0 11 2 0,3 7-9 0,0 6 1 16,0 3-8-16,4 13 5 0,0 1 23 16,0 2-42-16,1 1 1 0,0-3-10 0,1 0-18 15,-2-2-28-15,4-16-26 0,-3-1-40 0,1-2-34 16,-1-4-65-16,2-4-58 0,-1-3-93 0,-2-10-50 16,-3-5-391-16,1-4-375 0</inkml:trace>
  <inkml:trace contextRef="#ctx0" brushRef="#br0" timeOffset="25911.73">8063 9222 648 0,'-5'-19'530'15,"-5"2"-170"-15,0 0-51 0,-3 4-108 0,-1-1-1 16,-1 4-90-16,-1 2 27 0,1 1-70 0,0 4 23 15,15 3-54-15,-29 1 34 0,15 5-44 0,-2 5 25 16,2 4-40-16,-2 7 38 0,5 3-56 0,3 6 37 16,3-6-29-16,3 5 37 0,4-3-5 0,4 7-8 15,3-4-5-15,4-1-36 0,6-3 37 0,2-2-39 16,1-7 39-16,4-1-39 0,4-7 39 0,-3-2-36 16,1-6 29-16,3-4 11 0,1-4 0 0,-1-3-6 15,-1-5 4-15,-2-1 11 0,-4-5 11 16,-2 0 4-16,-4-4 5 0,-6-1-6 15,-4-3-25-15,-2 3 15 0,-6 0-20 0,-3 0 13 16,-4-1-5-16,-3-2 19 0,0 5-20 0,-4 6-9 16,-3 3 5-16,0 4-25 0,-4 4-10 0,-2 5-10 15,-1 4-21-15,-2 5-29 0,-3 4-7 0,1 5-66 16,1 6 8-16,2 3-47 0,4 2-61 0,2 4-76 16,4 1-69-16,4 3-166 0,3-1-72 0</inkml:trace>
  <inkml:trace contextRef="#ctx0" brushRef="#br0" timeOffset="26343.74">9102 9782 372 0,'8'-14'610'0,"-1"2"-116"0,-2-2-115 15,-1 4-38-15,0 0-28 0,-4 10-53 0,4-15-35 16,-4 15-29-16,1-13-28 0,-1 13-26 0,0 0-24 16,-7-7-18-16,7 7-21 0,-17 7-18 0,0 5-9 15,-1 4-14-15,-7 5-1 0,-1 4-15 16,-6 8 4-16,-4 5-10 0,-1-1-1 0,-2 2-1 16,0-2-3-16,1 3-3 0,1-2-1 0,2-2 3 15,1-2 35-15,9-8-48 0,2-1 41 0,4-4-51 16,5-4 36-16,0-4-43 0,5-1 48 0,1-4-48 15,8-8 47-15,-5 11-47 0,5-11 46 0,0 0-47 16,14 8 42-16,-14-8-41 0,29 3 45 16,-9-1-47-16,4-1 48 0,6 2-49 0,1-1 47 0,7 3-47 15,-1 2 49-15,1-2-49 0,-1 4 40 0,-1 2-44 16,4 1 54-16,-4 1-52 0,-1 0 40 0,-3 2-60 16,0 0 30-16,-1 2-83 0,-1-1-20 0,-4 1-14 15,-1 0-12-15,-2-1-10 0,-3 1-2 16,-5-2-11-16,1-1-22 0,-3 0-29 15,-4-3-75-15,0 0-38 0,-4-2-297 0,0 0-160 16</inkml:trace>
  <inkml:trace contextRef="#ctx0" brushRef="#br0" timeOffset="26844.74">10069 9683 345 0,'0'-19'832'0,"1"-2"-252"0,-2 4-63 16,1-2-144-16,-1 3-56 0,-1 1-53 0,2 3-45 15,0 0-48-15,0 12-50 0,-2-19 23 0,2 19-21 16,0-9-6-16,0 9 7 0,0 0 8 0,5 8 3 16,1 12 0-16,3 11 4 0,1 8 31 0,1 15-35 15,3 5 2-15,-4 6-49 0,2 2 5 0,-1 5-38 16,-1 1-4-16,-1 4-15 0,1 0-8 0,-3-1 13 16,0-1-43-16,-3-7 4 0,1-3-47 0,-1-8-1 15,3-12-47-15,-4-4-8 0,-1-2-34 16,0-11 14-16,0-2-55 0,0-4 15 0,-2-4-117 15,-1-5-19-15,0-3-94 0,1-10-108 0,-6 8-453 16,6-8-629-16</inkml:trace>
  <inkml:trace contextRef="#ctx0" brushRef="#br0" timeOffset="31947.97">7513 11111 268 0,'0'0'711'0,"0"0"-177"0,-11 6-129 16,11-6-77-16,0 0-84 0,0 0-40 0,-12 5-54 15,12-5-31-15,0 0-17 0,0 0-36 0,0 0 4 16,-10 4-13-16,10-4-10 0,0 0-9 0,0 0-3 16,0 0-1-16,0 0-4 0,30-5-4 15,-9-1 3-15,12-3-3 0,7-3-1 0,3 1-5 0,14-5-18 16,4 0 11-16,1-2-12 0,1 1 14 15,2-2-18-15,-3 3 16 0,2-1-17 0,-3 2 15 16,-5 1-19-16,-1 1 9 0,-13 5-31 0,-3-1-13 16,-4 3-66-16,-8-1-8 0,-7 5-38 0,0-2 43 15,-20 4-13-15,21-3 27 0,-21 3-17 0,0 0 8 16,0 0-12-16,-9 13 0 0,-6-4 7 16,-12 2 6-16,-4 3 31 0,-6-2 16 0,-3 4 17 15,-12 2-3-15,-4-1 35 0,-2 4 7 0,-2-3 20 16,0 1 11-16,0 1 8 0,1 0 10 0,1-1-2 15,4 1 21-15,3-3-25 0,2 2 33 0,12-5-26 16,2-2 43-16,3 1-57 0,6-2 42 0,6-2-64 16,5-3 53-16,1-1-50 0,4 0 34 0,10-5-30 15,-11 9 54-15,11-9-20 0,0 0 48 16,9 8-11-16,-9-8 37 0,27 3-30 0,0-4 2 16,8-3-13-16,4-2 12 0,7-3-15 0,13-3 2 15,1-2-13-15,2-3-12 0,0 1-16 0,-2 0-8 16,-2 1-2-16,-4-3-4 0,-11 7-6 0,-3-1-7 15,-4 2-12-15,-6 1-9 0,-5 1-10 0,-4 2-12 16,-6 3-10-16,-15 3-2 0,17-7-10 0,-17 7-9 16,0 0 3-16,0 0 8 0,0 0 2 0,-32 0 6 15,7 5-16-15,-11 3 20 0,-3-1 29 0,-8 3-23 16,-6 3 26-16,-4 0-17 0,-1 3 23 16,2 0-21-16,0 0 29 0,1 0-6 15,4-1 27-15,11-2-3 0,5-2 21 0,1-1 14 16,10-3 18-16,1 1-16 0,6-3 3 0,3-1-14 15,2 0 6-15,12-4-7 0,-16 3 1 0,16-3-10 16,0 0 7-16,0 0 10 0,0 0-10 0,23-12 0 16,7 0-3-16,4 0 0 0,8-2-16 0,12-3 5 15,4-2-15-15,2 2-6 0,1-1-2 0,-1 2-8 16,-1 0 1-16,-4 0-1 0,-11 7-18 0,-2-3-23 16,-4 4-26-16,-3 3-31 0,-8-1-41 0,-5 3-59 15,-3 0-28-15,-19 3-14 0,26-1 4 16,-26 1-34-16,0 0-63 0,18 1-21 0,-18-1-48 15,0 0-176-15,-10 12-95 0</inkml:trace>
  <inkml:trace contextRef="#ctx0" brushRef="#br0" timeOffset="35798.97">8190 12882 637 0,'-1'-10'508'0,"1"10"-158"0,-2-18-38 0,2 18-90 15,0-15 2-15,0 15-75 0,0-13 6 16,0 13-71-16,0 0 13 0,0-14-51 0,0 14 21 16,0 0-47-16,0 0 31 0,0 0-33 0,0 0 30 15,0 0-31-15,16 18 0 0,-6 2 6 0,0 7-3 16,-1 4-5-16,3 3 1 0,-2 4-1 0,-1-1-3 16,0 3-2-16,-1-1-4 0,-5-2-1 0,3-2 31 15,-3-1-33-15,1-6 23 0,-1-2-22 0,-1-2 24 16,-2-7-31-16,1-2 19 0,-1-2 31 0,0-13 67 15,2 17 14-15,-2-17-13 0,0 0-27 0,0 0-4 16,0 0-20-16,-9-6-9 0,6-10-11 16,-2-9-9-16,1-12-8 0,1-4 2 0,-1-5-7 15,1-16-3-15,2-1-3 0,2-3 1 16,2 1 4-16,2 2 3 0,1 4 12 0,3 16-2 16,1 1 0-16,2 6-9 0,-2 4 0 0,4 4-9 15,-3 8-4-15,0 3-6 0,2 4-2 0,-2 7-1 16,-11 6 7-16,28-2-2 0,-7 6 2 0,-1 6-4 15,3 5 8-15,3 6-10 0,-2 1 3 0,-1 3-5 16,0 4 3-16,-1 0 0 0,0 4-4 0,-1 1 1 16,-1-1-2-16,-1 4-6 0,-2-3-17 0,0 0-21 15,-2-1-23-15,-2 0-26 0,0-4-36 0,-1 1-56 16,-3-3-62-16,-1-4 10 0,-2-4-27 0,0 3-61 16,-3-6-50-16,-2-4-48 0,0 2-168 15,-2-3-126-15</inkml:trace>
  <inkml:trace contextRef="#ctx0" brushRef="#br0" timeOffset="36132.97">8217 13839 334 0,'-21'9'629'0,"0"0"-168"0,1-1-126 16,-3-1-69-16,2 1-39 0,1-2-1 0,5-1 3 16,2-1-22-16,13-4-3 0,-19 6-8 0,19-6 0 15,0 0-48-15,0 0-18 0,0 0-15 0,7-9-7 16,18-2 5-16,10-4-9 0,17-6-4 0,8-3 4 16,12-2 2-16,7-3-7 0,24-7-36 0,1-2 12 15,3 3-34-15,-4 0 13 0,-1 0-34 0,-4 2 2 16,-21 5-6-16,-1 3-10 0,-5 3-19 0,-4-1-14 15,-8 4-48-15,-6 3-31 0,-16 3-26 0,-5 3-44 16,-8 4-24-16,-6 1-26 0,-18 5 34 0,20-3-37 16,-20 3 36-16,0 0-36 0,0 0-42 0,-4 16-37 15,-11-5-33-15,-8 4-31 0,-4 1-163 16,-3 4-28-16</inkml:trace>
  <inkml:trace contextRef="#ctx0" brushRef="#br0" timeOffset="36731.97">8703 14587 10 0,'-22'-15'909'0,"-3"-2"-278"0,0-1-165 15,1 1-93-15,1 1-84 0,0-1-73 16,4 5-43-16,3-1-36 0,2 2-25 0,4 0-20 16,2 1-18-16,3 1-17 0,5 9-10 0,-1-16-10 15,7 6-7-15,5-2-7 0,8 4-5 0,10-2-3 16,4 1-2-16,5 1-5 0,3 5 0 0,1 3-2 16,0 1-4-16,-2 4 1 0,0 2-3 0,-5 6 1 15,-4 3 1-15,-7 4-3 0,-5 5 1 0,-4 4 9 16,-8 5-1-16,-6 2 10 0,-6 2 26 0,-6 1 8 15,-9 10 22-15,-3-2 42 0,-5-1 28 16,-1-2 36-16,0-1 11 0,-3-3 23 16,2-1-11-16,1-3 12 0,8-8-33 0,-1-2-12 0,5-2-51 15,4-6-7-15,2-1-26 0,1-1-15 16,5-3-14-16,1-3-6 0,4-10-7 0,5 12-14 16,-5-12-8-16,23 1-7 0,2-3-20 0,5-8-5 15,7-3-44-15,8-8-5 0,3-3-51 0,0-2-20 16,0-3-65-16,0 0-31 0,-4-1-25 0,-1 2-24 15,-5-1-54-15,-10 4-47 0,-2 0 27 0,-3-1-34 16,-4-2-16-16,-6 1 18 0,-4-4-66 0,-4-1-194 16,-4 4-171-16</inkml:trace>
  <inkml:trace contextRef="#ctx0" brushRef="#br0" timeOffset="36932.97">9057 14164 541 0,'-8'-18'510'0,"3"1"-80"0,-3 2-81 0,2 1-44 16,2 0-44-16,-1 4-40 0,1 0-34 0,4 10-9 15,-5-15-9-15,5 15-6 0,-6-12-20 0,6 12-22 16,-4-9-27-16,4 9-17 0,0 0 13 0,0 0 16 16,0 0 9-16,0 0-15 0,17 9-15 0,-10 2-19 15,4 5-5-15,1 1-22 0,0 8 0 0,-1 3-13 16,0 1 1-16,-1 1-29 0,0 1-32 0,-3 0-31 16,0 1-30-16,0-2-44 0,-3-4-84 0,0-1-41 15,0-3-24-15,0-2-58 0,-2-3-62 0,-2-6-378 16,0-11-321-16</inkml:trace>
  <inkml:trace contextRef="#ctx0" brushRef="#br0" timeOffset="37199.97">9298 13997 106 0,'9'-26'720'0,"-4"6"-178"16,1 5-113-16,0 1-85 0,-3 4-71 0,-3 10-60 16,4-16-59-16,-4 16-31 0,0 0-24 0,0 0-16 15,0 0-12-15,0 0-9 0,0 0-7 0,-13 11-10 16,5 2-4-16,-1 4-7 0,0 3-4 0,-1 2 8 15,0 4 35-15,-2-1-15 0,-1 2-10 0,0-1 11 16,0 2-11-16,1-2 14 0,3-5-9 0,-1 1 0 16,3-4-11-16,-1 1-9 0,4-4-7 0,1-2-1 15,3-1 9-15,0-12 14 0,3 20 15 16,1-10 3-16,4-1-10 0,4-1-3 16,2-4-16-16,5 3 6 0,3-2-22 0,4-4-12 15,3 1-30-15,-1-2-35 0,4 0-37 0,-1 0-64 16,0 2-92-16,0-1-5 0,-3 2-83 0,0-1-90 15,-4 0-421-15,-2 2-436 0</inkml:trace>
  <inkml:trace contextRef="#ctx0" brushRef="#br0" timeOffset="39317.08">10601 12410 448 0,'13'-13'465'0,"-4"1"-110"0,0 3-78 15,-4 0-49-15,2 0-51 0,-7 9-17 0,11-11-21 16,-11 11-24-16,6-8 5 0,-6 8-6 0,0 0-9 16,8-8-7-16,-8 8 7 0,0 0-2 15,-4 11-12-15,-6 5-17 0,-6 7-9 0,-2 3-13 16,-5 4-13-16,-10 8 5 0,-1 2-16 0,-4 1 8 16,-2 0-19-16,2 1 13 0,1-4-20 0,-1 1 3 15,1-4 0-15,10-7 7 0,1-3-4 0,5-4-5 16,3-3 1-16,4-4 5 0,3-4 7 0,1 2 9 15,4-7 4-15,6-5 0 0,-7 11 3 0,7-11-3 16,0 0-1-16,11 11-8 0,4-8-4 0,4 4-7 16,8-1 0-16,8 3-4 0,5 1-4 0,3 0 0 15,12 6-2-15,2-1-1 0,-1 3-1 16,3 0-2-16,-1 3 1 0,2-2 0 0,-1 3-2 16,1-2-23-16,-2 0-97 0,-1 1-103 15,-3-3-13-15,-5 2-87 0,-7-8-92 0,-7 1-378 16,-1-3-333-16</inkml:trace>
  <inkml:trace contextRef="#ctx0" brushRef="#br0" timeOffset="39700.08">11419 12171 436 0,'-1'-15'847'0,"-2"2"-186"15,1 3-110-15,2 10-147 0,-4-16-84 16,4 16-85-16,-4-10-48 0,4 10-39 0,0 0-27 0,-2 10-23 16,2 6-11-16,2 8-16 0,0 10-12 15,4 4-13-15,0 3 0 0,3 4-17 16,3 11-3-16,5 0-7 0,-1 0 1 0,2 2-1 16,2-2-8-16,0-2-6 0,1 0-23 0,0-3-41 15,-3 0-64-15,1-1-99 0,-1 0-86 0,-7-12-79 16,-4 3-112-16,1 2-336 0,-7-5-414 0</inkml:trace>
  <inkml:trace contextRef="#ctx0" brushRef="#br0" timeOffset="43785.34">9684 15795 110 0,'0'0'817'0,"-6"-12"-225"0,6 12-145 0,-10-8-69 16,10 8-76-16,-6-8-58 0,6 8-48 16,0 0-28-16,-9-9-36 0,9 9-19 0,0 0-33 15,0 0-12-15,-7-7-24 0,7 7 2 0,0 0-17 16,3 14 5-16,4 0-8 0,0 5-4 0,2 9 4 16,3 3-13-16,-1 2 7 0,0 3 6 0,-1 1-10 15,0 0-7-15,-2-1 2 0,-2-1-2 0,-1-2-4 16,2-6 0-16,-4-2-1 0,0-1-1 0,-2-7 1 15,1 1 4-15,-1-6-2 0,0 1 0 0,0-5 14 16,-1-8 47-16,2 15 27 0,-2-15-14 0,0 0-16 16,0 0-12-16,0 0-6 15,-7-11-16-15,3-4-13 0,2-9 1 0,-2-8-6 16,0-4-21-16,4-4 19 0,0-2-21 0,5 1 12 16,3 0 11-16,0 1-22 0,3 4 21 0,3 1-22 15,0 5 19-15,2 3-21 0,0 5 17 0,2 7-23 16,0 2 32-16,1 6-26 0,-1 5 31 0,0 2-15 15,5 4 7-15,0 4 1 0,1 6 4 0,0 2 6 16,-1 4-3-16,-4 2 4 0,0 3 12 0,-2 3-28 16,-5 1 19-16,2 1-27 0,-5 1 18 0,0 0-49 15,-1-1-11-15,-3-3-21 0,-1-1-63 16,0-2-54-16,-2-1-118 0,1 0-3 16,0-6-79-16,-2-4-60 0,0-1-388 0,-1-12-404 15</inkml:trace>
  <inkml:trace contextRef="#ctx0" brushRef="#br0" timeOffset="44152.34">10876 15211 553 0,'8'-19'818'0,"-2"7"-223"0,-4 1-126 16,-2 11-129-16,2-13-88 0,-2 13-53 15,0 0-42-15,0 0-32 0,-13 5-15 0,7 6-28 0,-6 8-8 16,-2 6-23-16,0 5-2 0,-3 4-11 16,1 3-7-16,-7 8-2 0,1 1-12 0,1-2-9 15,4-8 13-15,-3-2-22 0,5-1 11 0,0-5-13 16,1-3 10-16,5-4-11 0,0-3 11 0,4-4-12 16,-1 0 16-16,4-3-14 0,2-11 15 0,1 22-6 15,2-11 17-15,5 1-8 0,-1-1 4 0,6 3 5 16,3 0 19-16,2-1 3 0,7 4-4 15,-1-1-4-15,3-1-6 0,-1 1-8 16,2 0 26-16,1 1-44 0,0 0 20 0,2 1-31 0,0 0-21 16,-2 1-41-16,-1 0-12 0,0 2-35 15,1 0-53-15,-6 2-79 0,0 1-36 0,-2-1-53 16,-1 1-31-16,-9-5-451 0,4 5-376 0</inkml:trace>
  <inkml:trace contextRef="#ctx0" brushRef="#br0" timeOffset="45786.34">11747 15277 524 0,'-1'-11'503'0,"-1"1"-96"0,2 10-98 15,-3-16-47-15,3 16-35 0,0-14-38 0,0 14-20 16,-3-11-39-16,3 11-19 0,0 0-21 0,-1-11-13 16,1 11 0-16,0 0 11 0,4 8 10 0,3 5-17 15,1 7-6-15,2 6-21 0,0 4-4 0,2 2-16 16,-1 5 0-16,0-1-13 15,1 0 3-15,-3 3-11 0,0-3 6 0,-1-1-13 16,0-1 6-16,-3-3-7 0,-1-3-1 0,-1-3-2 16,0-1 3-16,-1-6 0 0,0 1 0 0,-2-4-1 15,0-3 2-15,0-1 6 0,0-11 10 0,-5 17 11 16,5-17 0-16,-5 9-3 0,5-9-5 0,0 0 1 16,0 0-6-16,-22-7-1 0,12-2 6 0,-1-5 9 15,1-4-11-15,-1-2 8 0,-1-6-19 0,1 0 13 16,0-3-16-16,4 2 10 0,0 4-2 0,0 2 0 15,2 0 3-15,1 5-13 0,-2 1 8 16,5 4-15-16,-1 0 14 0,2 11-17 0,-4-16 13 16,4 16-16-16,-3-12 13 0,3 12-3 15,-2-11 5-15,2 11-8 0,0 0-1 0,-4-11 2 16,4 11-4-16,0 0 1 0,-1-10 1 0,1 10-1 16,0 0 0-16,0 0 7 0,0 0-7 0,-3-10-1 15,3 10 2-15,0 0 2 0,0 0-4 0,0 0 1 16,0 0-3-16,0 0 19 0,0 0-19 0,-2-10 2 15,2 10-1-15,0 0 4 0,0 0-1 0,0 0 2 16,0 0-4-16,0 0-1 0,0 0 3 16,0 0 5-16,0 0-7 0,0 0 2 0,0 0 1 15,0 0-2-15,0 0 1 0,0 0-1 0,0 0 1 16,0 0 3-16,0 0-3 0,-3-9 0 16,3 9 0-16,0 0 2 0,0 0-2 0,0 0 0 15,0 0 0-15,0 0 0 0,0 0 4 0,0 0 0 16,0 0-6-16,0 0 2 0,0 0-5 0,0 0 3 15,0 0 1-15,0 0 0 0,0 0 6 0,0 0-7 16,0 0 0-16,0 0 0 0,0 0 2 0,0 0 0 16,0 0-2-16,0 0 4 0,0 0-3 0,0 0 6 15,0 0-7-15,0 0 0 0,0 0-1 16,0 0 14-16,0 0-13 0,0 0 1 0,0 0 2 16,0 0-3-16,0 0 8 0,0 0-8 0,0 0 0 15,0 0 6-15,0 0-6 0,0 0 0 0,0 0 0 16,0 0 2-16,0 0 4 0,0 0-6 15,0 0-2-15,0 0 3 0,0 0 3 0,0 0-2 16,0 0-1-16,0 0 6 0,0 0-6 0,0 0 1 16,0 0 7-16,0 0-8 0,0 0 1 0,0 0 2 15,0 0-3-15,0 0-2 0,0 0 8 0,0 0-5 16,0 0 0-16,0 0 5 0,0 0-5 16,0 0-3-16,0 0 5 0,0 0-4 0,0 0 1 15,0 0 1-15,0 0 0 0,0 0 0 0,0 0 6 16,0 0-6-16,0 0-2 0,0 0 4 15,0 0-4-15,0 0 1 0,0 0 0 0,0 0 1 0,0 0 14 16,0 0-17-16,0 0 1 0,0 0-1 0,0 0 5 16,0 0-4-16,0 0 2 0,0 0-4 15,0 0 2-15,0 0 8 0,0 0-6 0,0 0 0 16,0 0 1-16,0 0-2 0,0 0 1 0,0 0 0 16,0 0-1-16,0 0 17 0,0 0-21 15,0 0 3-15,0 0 0 0,0 0 1 0,0 0 1 16,0 0-2-16,0 0 1 0,0 0 1 0,0 0 4 15,0 0-5-15,0 0-17 0,0 0 14 0,0 0-24 16,0 0-7-16,0 0-28 0,0 0-26 0,0 0-37 16,0 0-27-16,0 0-29 0,0 0-23 0,0 0 31 15,0 0-29-15,0 0 5 0,0 0 1 0,0 0-29 16,0 0 7-16,0 0-101 0,0 0 108 16,0 0-38-16,3-10 42 0,-3 10-123 0,0 0 257 15</inkml:trace>
  <inkml:trace contextRef="#ctx0" brushRef="#br0" timeOffset="46319.34">11728 15319 302 0,'0'0'278'16,"3"-17"-36"-16,-3 17-41 0,6-16-11 0,-6 16-26 16,5-15-4-16,-5 15-48 0,9-15 30 0,-9 15-52 15,7-11 26-15,-7 11-51 0,7-9 48 0,-7 9-36 16,0 0 29-16,11-5-4 0,-11 5 25 0,0 0-9 16,17 7 3-16,-17-7 2 0,10 13-10 0,-5-6-10 15,2 4-15-15,-2 0-3 0,-1 1-20 0,-1 1-2 16,1-1-8-16,-2 1-2 15,-1-1-6-15,-1 2-3 0,-1 0 2 0,-1-1-7 0,-2 1-1 16,-1 0-8-16,-1-2-13 0,-2 0 9 16,1-2-9-16,-2 0 0 0,0-4-3 0,9-6 0 15,-21 8-5-15,21-8 1 0,-24-2 0 0,11-4 2 16,-3-4 8-16,3-4-4 0,-5-7 1 0,4-3 5 16,-2-3 9-16,6-3-18 0,1 0-6 0,3 5 11 15,2 1-12-15,3 0-3 0,2 5-1 0,0 2 1 16,2 2-2-16,2 4-4 0,1-1 0 0,2 6 1 15,-8 6 2-15,19-1 2 0,-3 7 7 16,3 6 3-16,1 6 19 0,2 4-17 0,0 6 10 16,-1 2-15-16,-3 4 16 0,1 2 1 15,-3 2-23-15,0 2 16 0,-3-1-18 0,-1 1 20 0,-5-2-23 16,-1 1 13-16,-3-3-9 0,-3-5-3 16,0-2 7-16,-1 0-6 0,-1-2 1 0,0-3 6 15,-2-1-7-15,0-7 1 0,2 0 2 0,1-3 2 16,-3-5 1-16,4-8 0 0,-4 10-12 0,4-10-10 15,0 0 7-15,0 0 0 0,-6-6 3 0,6 6 3 16,2-16 16-16,2 6-13 0,4-1 12 16,1-2-18-16,0 3 16 0,0 0-16 0,5 1 14 15,-1 2-18-15,0 2 19 0,4 1-18 0,0 3 22 16,1 1-26-16,1 1 17 0,8 3-11 16,-6 1-7-16,-1 1-40 0,3 1-20 0,-3-1-61 15,-1 1-97-15,0-1-31 0,-3 0-69 0,0-4-94 16,-16-2-400-16,29 1-397 0</inkml:trace>
  <inkml:trace contextRef="#ctx0" brushRef="#br0" timeOffset="46569.34">12178 14397 862 0,'-5'-30'694'0,"1"7"-173"0,0 0-104 16,1 7-108-16,0 0-72 0,0 3-50 0,0 2-39 15,3 11-35-15,-1-15-24 0,1 15-12 16,0 0-6-16,0 0-6 0,10 17-11 0,0 12-11 0,2 7 0 16,4 15-20-16,0 6 5 0,1 1 14 15,1 2-29-15,-2 1-14 0,1-1 8 16,-2-3-14-16,3-2-11 0,-5-2-19 0,-2-11-31 16,0-3-37-16,-3-3-61 0,2-2-29 0,-7-9-39 15,3-3 27-15,-3-6-52 0,-1-5-71 0,-2-11-66 16,0 0-185-16,0 0-112 0</inkml:trace>
  <inkml:trace contextRef="#ctx0" brushRef="#br0" timeOffset="46836.34">12510 14300 525 0,'14'-38'482'0,"-2"5"-89"0,0 2-88 0,0 5-57 16,-4 6-45-16,-2 4-32 0,0 2-14 16,-2 6-25-16,-4 8-15 0,0 0 5 0,0 0-7 15,0 0-10-15,6 9-14 0,-12 11-16 0,-4 10-7 16,-2 4-11-16,-8 14-12 0,-2 3 5 0,0 1-2 15,-3 2 17-15,1-1 4 0,0-2 21 0,3-2 0 16,1-2 6-16,6-9-22 0,0-2 13 0,5-1-26 16,0-2 21-16,2-7-12 0,6-1 19 0,1-1 9 15,5-1 4-15,1-2-3 0,9-2-11 0,2 2-35 16,8-2 11-16,1-3-32 0,8-1 16 16,2-3-32-16,5-4 18 0,6 1-29 15,0-4-24-15,4 2-55 0,-1-4-53 0,3 2-33 16,-3 0-42-16,-2 1-74 0,-2 2-30 0,-3 1-4 15,-5 2-49-15,-2 1-55 0,-8 1-58 0,-2 2-203 16,-7-1-206-16</inkml:trace>
  <inkml:trace contextRef="#ctx0" brushRef="#br0" timeOffset="52356.03">10265 17071 725 0,'1'-13'881'16,"1"1"-185"-16,0 2-151 0,-2 10-152 0,3-16-114 15,-3 16-73-15,0 0-43 0,0 0-30 0,6 7-29 16,-3 11-21-16,0 8-16 0,3 10-13 0,0 4-10 16,1 4-10-16,3 10-2 0,1 2-2 15,3 0-14-15,2 0-51 0,2 0-6 0,-4-3-77 16,4-2 0-16,-4-11-114 0,2-2-46 0,-2-3-16 15,0-4-129-15,-1-4-4 0,-4-9-323 0,-1-7-273 16</inkml:trace>
  <inkml:trace contextRef="#ctx0" brushRef="#br0" timeOffset="52624.03">10611 17108 743 0,'4'-25'640'15,"0"4"-166"-15,0 5-101 0,-3 3-75 0,1 2-92 16,-2 11-50-16,2-15-36 0,-2 15-25 0,0 0-15 15,0 0-11-15,0 0 19 0,-21 15-50 16,10 4 26-16,-5 6-46 0,-3 5 29 0,-1 1-41 16,-1 3-1-16,-4 6-1 0,-1-1-1 0,4-7 2 15,4-2 0-15,-1-1-3 0,2-3 1 0,2-1-3 16,6-6-1-16,-2 0 1 0,6-4 10 0,4-3 0 16,-1 2 11-16,5-2 14 0,5 2 18 0,4 1 39 15,4-2-49-15,4-1 42 0,7 2-50 0,4-3 33 16,2 0-44-16,3-2 28 0,3 0-47 0,3 0 0 15,1-1-2-15,1 0-6 0,0 1-29 0,0-2-64 16,-1 1-113-16,0 2-59 0,-4-2-37 16,-4 2-150-16,0-1-349 0,-6 1-360 0</inkml:trace>
  <inkml:trace contextRef="#ctx0" brushRef="#br0" timeOffset="53508.04">11139 16910 381 0,'-9'-6'639'16,"0"-2"-147"-16,0-1-98 0,0 3-51 0,1-2-45 16,-1 2-65-16,9 6-24 0,-16-10-1 15,16 10-3-15,-13-9-19 0,13 9-23 0,-10-6-24 16,10 6-27-16,0 0-24 0,-12-7-20 0,12 7-15 15,0 0-3-15,0 0-9 0,0 0-13 16,10 10-5-16,-1-1-3 0,7-1-2 0,6 3 2 16,6 2 12-16,4-2 3 0,3 2 7 0,3-2 0 15,4-1-1-15,0 0-12 0,2-2 5 0,-1 0-2 16,-2 0-14-16,1-2 5 0,-4 0-3 0,-3-1-6 16,-6-1-5-16,-6 0-3 0,-2 0 1 0,-4-1-2 15,-17-3 4-15,24 7 22 0,-13-3 27 0,-5 4 18 16,1 2 6-16,-4 1 8 0,-2 4-10 0,-5 6-16 15,0 4-14-15,-8 7-14 0,-1 1-5 16,-3 3-25-16,-7 9 17 0,1 1-38 0,-3-1-15 16,1 2-98-16,0 1-40 0,3 1-12 0,1-2-84 15,3 0-101-15,6-5-47 0,4-3-161 0,1-6-385 16,5-3-639-16</inkml:trace>
  <inkml:trace contextRef="#ctx0" brushRef="#br0" timeOffset="54424.03">12133 17332 26 0,'0'0'544'0,"0"0"-190"0,0 0-93 0,7 10-53 16,-7-10-63-16,0 0-33 0,0 0-16 0,7 9-22 15,-7-9-10-15,12 4-7 0,-12-4-9 0,15-3-6 16,-1-1 0-16,3-4-1 0,3-5 1 0,6-3-5 15,1-4 0-15,-3-5 2 0,12-6-2 0,-4-5-7 16,-2-1 6-16,1-5 0 0,-2-4 2 0,-3-2 14 16,-2-4 14-16,-4-3 5 0,-4-4 10 0,-2-3 5 15,-7-1 3-15,-5-3 7 0,-3-2 4 16,-5-1 3-16,-4 0 0 0,-2 3-1 0,-2 4 11 16,-4 6 32-16,1 6 11 0,1 11-2 15,0 5-16-15,-2 5-37 0,1 6 8 0,2 6-46 16,-2 5 5-16,4 6-12 0,13 6-7 0,-28 6-10 15,12 9-17-15,-2 11 2 0,3 9-13 0,0 15-2 16,6 7-3-16,0 7-3 0,6 4-21 0,3 2 21 16,5 2-9-16,4 1-12 0,3-5-35 0,4-1-11 15,2-5 26-15,4-6-50 0,3-4 21 0,2-7-50 16,3-5-40-16,-4-12-68 0,2-4-22 0,0-6 0 16,4-6 2-16,0-6-93 0,-3-7 80 0,6-5-117 15,0-8 79-15,-1-6-230 0,3-9-9 0</inkml:trace>
  <inkml:trace contextRef="#ctx0" brushRef="#br0" timeOffset="55107.04">12925 16727 785 0,'5'-32'245'0,"-1"4"5"16,-4 1-17-16,0 3-23 0,-4 2-5 0,0 4-9 16,-1 3-27-16,-3 3-26 0,-2 3-25 0,1 2-23 15,9 7-6-15,-22-1-14 0,6 5-19 0,0 5-12 16,0 2 0-16,2 5-6 0,-4 6-3 0,5 1-5 16,1 4-10-16,2 0-4 0,3-3-3 0,3 0-4 15,2 1-3-15,2-6-2 0,2 1-1 0,2 1 1 16,3-4-4-16,3-2-2 0,-1-4-1 0,2-2 1 15,1-5-2-15,-12-4 0 0,27 0-2 0,-10-4-1 16,5-6 1-16,-4-3 1 0,5-3 0 0,-2-4 2 16,-1-3 2-16,-3-2 8 0,-2-1 4 15,-4 0 9-15,-3 3 5 0,-3 0-4 16,-1 1 7-16,-4 1 5 0,-2 3 5 0,-1 1 5 16,-1 2-7-16,-4 2-5 0,-2 3-8 0,0 5-4 15,10 5-6-15,-27-1-2 0,9 7-3 0,-1 5 1 16,-6 5-2-16,1 5-5 0,3 3-4 0,0 4-15 15,3 2-29-15,3 0-45 0,2-1-41 16,4 3-18-16,5-8-3 0,3-5 6 0,5 2-65 0,3-3 74 16,5-5-100-16,1-4 112 0,3-6-106 0,3-3 125 15,7-3-86-15,5-8 113 0,1-2-91 0,1-3 140 16,-1-5-82-16,-1-1 162 0,-1-3 41 0,0-1 15 16,-5-3 30-16,-1 1-21 0,-1 0 6 15,-5 0 4-15,0 1-4 0,-7 2 3 0,-1 5 7 16,-5 2 23-16,-1 5 12 0,-2 1-31 0,-2 12-20 15,-1-15-21-15,1 15-18 0,0 0-16 0,-12-6-10 16,12 6-5-16,-19 13-15 0,8 1-6 0,-1 2-2 16,2 4-6-16,0 9-4 0,0 0-2 0,3 4-3 15,5 3-4-15,0 2-5 0,4 1-3 0,3 0-8 16,2 2-5-16,5 1-17 0,1-1-4 0,3 8 4 16,-2-10 5-16,2-1 3 0,0 0 4 0,0-2 6 15,0-1 0-15,0-1 2 0,-3-2 4 0,0 0 13 16,-1-2-9-16,-2-3 10 0,-1-4-8 0,-2-1 9 15,-2 1-10-15,-1-2-5 0,-3-3-4 16,0-1-7-16,-2-3 0 0,0 2 0 0,-3-1-8 16,-1-2 4-16,-4-1-2 0,0-1 4 15,-2-2 3-15,-2-3 6 0,0-1 7 0,-5-3 3 16,18-2 5-16,-35-1 5 0,15-5 10 0,-3-1 14 16,-2-7-13-16,2-5 24 0,2-2-7 0,1-6-8 15,6-3-4-15,2-3-5 0,3-2-8 0,3-4-11 16,5-1-14-16,4-1-19 0,3-4-16 0,6-9-12 15,6 2-19-15,2-1-26 0,4 4-31 0,5 1-45 16,0 1-51-16,2 7-310 0,2-1-49 0</inkml:trace>
  <inkml:trace contextRef="#ctx0" brushRef="#br0" timeOffset="55541.04">13542 16201 365 0,'-2'-16'511'0,"-1"3"-132"0,0 2-53 16,0 2-88-16,3 9-29 0,-2-17-58 15,2 17-30-15,-3-10-25 0,3 10-6 0,0 0 19 16,0 0-8-16,5 11-9 0,0 4-14 0,1 6-14 15,1 8-11-15,1 5-9 0,2 1-9 0,-1 2 1 16,0 1-13-16,-2-1 0 0,1 1-16 0,0-3 6 16,-2-2-2-16,1-1-1 0,-2-7-5 0,0-3 2 15,-3-2 0-15,1-5-1 0,-1-2 1 0,0-2 4 16,-2-11-2-16,4 12 0 0,-4-12-6 0,0 0 2 16,0 0-5-16,9-12 19 0,-2-3-16 15,-1-8-1-15,4-8-2 0,-1-5-4 0,3-3 5 16,1-1 1-16,2 0 16 0,1 3 9 0,2 3 12 15,0 3 1-15,-2 4-8 0,0 6-9 16,-2 6-2-16,0 8-5 0,-3 3 1 0,-11 4-4 16,25 4 3-16,-10 6 29 0,-1 4-39 0,0 3-5 15,0 7-4-15,-1 3-18 0,-4 2-40 0,-1 3-80 16,-3 2-27-16,-2 3-54 0,-3 0-45 0,-3 1-100 16,-1-1-322-16,-4 1-217 0</inkml:trace>
  <inkml:trace contextRef="#ctx0" brushRef="#br0" timeOffset="58308.95">12349 8697 229 0,'0'0'731'0,"21"0"-228"0,-9 9-137 16,1 9-59-16,4 14-57 0,5 22-79 0,-2 17-25 16,10 31-54-16,2 16 10 0,3 18 46 15,4 19-67-15,4 13-17 0,4 12-19 0,3 10 65 16,7 6-68-16,0 3-3 0,7 2 63 0,4 4-47 15,6-1 8-15,3-4 11 0,5-2 68 0,3 1-55 16,4-5-1-16,4-2-7 0,4 1 41 0,2 0-36 16,-2 0-8-16,-2-1 5 0,-2-1 33 0,-4 2-5 15,-3 4 25-15,-4-1-6 0,-5 0-24 16,-7 0 5-16,-2 0-28 0,-9-5-27 0,-4-7-52 0,-4-9-58 16,-6-10-65-16,-2-12-53 0,-3-12-95 15,-1-13-125-15,0-12-40 0,-4-13-106 0,-9-26-422 16,0-6-652-16</inkml:trace>
  <inkml:trace contextRef="#ctx0" brushRef="#br0" timeOffset="59491.95">17891 8802 126 0,'0'-27'533'0,"1"1"-184"0,1-3-87 0,-1 1-59 15,0 2-55-15,0 1 11 0,1 0-11 0,-1 6 58 16,0 2-10-16,1 3 64 0,-2 1-23 0,1 3-17 15,-1 10-21-15,0-16-27 0,0 16-28 0,0-11-30 16,0 11-22-16,0 0-20 0,0 0-20 0,-18 11-4 16,5 9-12-16,-2 10 40 0,-6 18-56 0,-2 9-3 15,3 10 0-15,-5 6 8 0,4 6 17 0,0 3 6 16,1 2 7-16,3 1 29 0,6-2-32 0,3-2 5 16,4-5 2-16,5-3-5 0,6-6-4 15,2-7-10-15,6-3 2 0,4-9-23 0,7-6 3 16,-1-13-15-16,5-5 5 0,4-8-13 15,5-7 1-15,4-9-2 0,3-9-3 0,12-10 3 16,-1-10 3-16,1-7 7 0,-3-7-14 0,-2-7 0 16,-2-6 20-16,4-19-11 0,-17 8 16 0,3-20-15 15,-14 10 1-15,-6-2-1 0,-6-3 14 0,-5 1 18 16,-9 4 12-16,-4 3 13 0,-8 6 38 0,-3 9-8 16,-8 2-14-16,-6 7-21 0,-5 8-15 0,-7 7-17 15,-3 6-10-15,-6 9-6 0,4 11-8 0,-2 5-8 16,-2 7-6-16,-8 8-29 0,0 5-19 0,4 7-28 15,4 4-52-15,6 5 12 0,4 3-83 16,7 6-77-16,8 1-42 0,9-3-58 0,6 0-56 16,6-1-68-16,7-2-290 0,10-4-355 15</inkml:trace>
  <inkml:trace contextRef="#ctx0" brushRef="#br0" timeOffset="60043.95">19192 8182 575 0,'1'-17'871'16,"-2"3"-242"-16,-3 5-116 0,-1 0-153 0,5 9-76 15,-18-2-59-15,4 6-47 0,-8 7-33 16,-2 10-31-16,-1 5-21 0,-4 14-23 16,-2 9-12-16,3 8-10 0,1 7-8 0,3 10 46 15,2 7-36-15,-1 26-5 0,8-19-6 0,2 3-10 16,3 0 16-16,6-4-19 0,4-3-11 0,4-7-13 15,6-4-45-15,3-11 33 0,6-4-49 0,3-7-3 16,5-9-16-16,-3-11-14 0,4-12-34 0,4-6-23 16,4-10-31-16,4-7 10 0,2-10 40 0,8-9-22 15,1-5 29-15,-1-7-7 0,-4-6-1 0,1-6 4 16,-6-4-2-16,-5-6-2 0,0-4-22 0,-6-5 28 16,-1-2 5-16,-5-1 40 0,0-1 30 15,-4 4 56-15,-3 5 52 0,0 4 16 16,-7 15 54-16,-2 3-34 0,-2 5 71 0,-1 9-38 15,-1 4 22-15,-1 5-38 0,-2 2 1 0,1 5-37 16,-2 9 7-16,0 0-24 0,0 0 18 0,0 0-5 16,-6 8-2-16,-2 10 3 0,2 6 41 0,-4 9-50 15,-1 4-3-15,0 3-1 0,-2 11-6 0,2-7-5 16,2 0-10-16,-2-2-4 0,4 0-9 0,-2-2-2 16,2-4-10-16,1-2 1 0,2-8-3 0,2-2-1 15,-1-7-3-15,3-2 4 0,0-15 0 0,1 16-2 16,-1-16-2-16,0 0-6 0,0 0 4 15,25-11-3-15,-6-10 0 0,0-3 0 16,3-4-1-16,5-10 1 0,1-2-1 0,1 0 0 16,1 0-3-16,-1 1 2 0,-1 3 47 0,-5 9-53 15,-1-1 1-15,0 4 0 0,-3 2-3 0,-4 2-14 16,-1 5-23-16,-2 2-46 0,-3 2-35 0,-2 4-57 16,-7 7-39-16,8-10-71 0,-8 10-108 0,0 0-422 15,0 0-389-15</inkml:trace>
  <inkml:trace contextRef="#ctx0" brushRef="#br0" timeOffset="61526.95">19494 9362 1066 0,'0'0'482'0,"0"0"-80"0,0 0-128 0,0 0-8 15,10-11-112-15,-1 2-42 0,2-3-19 0,3-4-20 16,7-6-2-16,2-2-11 0,4-3-38 0,6-8 23 16,4-5-34-16,3-2 21 0,2-6-21 0,-3-2 12 15,3-2-12-15,-3-5 4 0,-3-2-37 0,-3-2 42 16,-2-1-4-16,-7-2-32 0,-3 1 39 0,-5 0 16 16,-4 3 53-16,-7 2 14 0,-2 13 19 0,-6 3 1 15,-1 4 12-15,-2 4-9 0,-5 5-20 0,-3 4-4 16,3 7-24-16,-7 4-8 0,1 6-20 15,-1 5-2-15,-6 7-19 0,-3 11 1 16,-1 6-13-16,-10 17 4 0,3 6-11 0,1 10 7 16,-2 5 8-16,4 3 25 0,4 5-3 0,1 1-1 15,5 3-2-15,7-3-1 0,1-2-3 0,7-3-13 16,5-12 6-16,3-4-27 0,6 0-4 0,3-5-14 16,2-3-18-16,8-6 2 0,-1-5-35 0,6-5 18 15,5-5-40-15,1-9 9 0,2-5-38 0,-1-5-24 16,7-7-21-16,1-4-18 0,6-11 17 0,0-5-24 15,-4-6 55-15,3-6 20 0,-4-5 19 0,-3-4 17 16,0-1 21-16,-3-3 55 0,-3 2-35 16,-2 5 15-16,-6 2 31 0,-6 12 26 0,-4 3 25 15,-3 8 12-15,-3 2-7 0,-4 7-14 16,-4 12 2-16,0-15-1 0,0 15-13 0,0 0-2 16,-22-3-10-16,8 9-9 0,-2 7 43 0,-6 6-56 15,-3 4-6-15,1 5 4 0,-4 10-3 0,3 3-1 16,0 2-7-16,1 4 6 0,2-1-9 0,5 2 9 15,6-12-2-15,5 1-4 0,-1-2-11 0,6-7-11 16,2-2-3-16,3-2-10 0,5-3-15 0,4-3 1 16,1-7-1-16,4-2-8 0,0-4 0 0,2-5 3 15,8-7 5-15,4-3 14 16,4-6 8-16,6-9 6 0,0-8-14 0,-2-1 39 0,-1-7 7 16,-4-2 4-16,-2-5 0 0,-3-1-4 15,-3 0 14-15,-4 5 16 0,-4 11 20 0,-6 5 18 16,-5 4 7-16,-4 4-17 0,-2 7-13 0,-7 5-13 15,5 8-14-15,-16-6-1 0,-1 10 37 0,-7 5-50 16,-5 6 34-16,-3 5-48 0,-6 7 1 0,2 5-2 16,0 3-2-16,2 2-18 0,3 1-26 0,8-7-48 15,5-1-81-15,1-4-1 0,8-4-38 0,4-2 27 16,4-7-17-16,5-1-11 0,-4-12 6 16,14 10-40-16,-14-10 46 0,31-5 41 0,-7 0 47 15,7-8 72-15,2-1 73 0,3-5 65 0,7-3-3 16,1-2 60-16,-3 1-9 0,-8 1 11 0,-1 3-22 15,0 2-13-15,-7 2-6 0,-4 4-23 16,-3 2-10-16,-4 4 7 0,-14 5 16 0,19-1-5 16,-19 1-15-16,14 14-18 0,-8-2-6 0,1 8-11 15,-1 3-24-15,-2 11 11 0,-1 5-23 0,-1 5 14 16,1 5-2-16,-1 16-8 0,1 1 39 0,2 4-51 16,0 2 44-16,1 2-70 0,2-1-23 0,0-2-32 15,2-4-10-15,-1-2-7 0,0-4 16 16,1-4 2-16,-5-12 22 0,-1-2 11 0,-1-6 7 15,-3-8 59-15,-3-3-35 0,0-2 74 0,-3-4-30 16,-1-3 81-16,-1-3-32 0,-2-3 70 0,-3-2-53 16,1-2 41-16,-1-3-60 0,-3-1 41 0,16-3-12 15,-39-4-8-15,16-4-37 0,-2-4 36 16,-2-5-36-16,4-7 14 0,1-5-33 0,3-7-9 16,1-12-11-16,5-6-8 0,6-3 9 0,3-3-37 15,9-5 28-15,4 0-44 0,8-2-10 0,2 4-18 16,6-2-12-16,5 4-20 0,1-1-39 0,1 4-6 15,3 0-27-15,4 3 24 0,-2 1-11 16,1 2 13-16,2 1 16 0,1 3 18 0,1 0 21 16,-1 4 54-16,4 0-33 0,-3 3 4 0,-1 3 26 15,-4 3 11-15,-8 10-8 0,-1 4 60 0,-1 1-22 16,-5 4 39-16,-3 6-20 0,-6 3 37 0,-13 7 5 16,23-2-2-16,-23 2-6 0,19 11-4 15,-13 3-9-15,1 3 43 0,-2 3-68 0,-4 5-3 16,2 2-11-16,-3 1 2 0,-1 1 0 0,-1 1-18 15,1 5 13-15,1-5-17 0,-3-1 17 0,2 0-18 16,0-3 13-16,0-1-22 0,-2-4 16 16,3-3-13-16,-3-5 6 0,2 0-11 0,1-13 16 15,0 16-21-15,0-16 22 0,0 0-15 0,0 0 12 16,0 0-8-16,13-12 21 0,-5-2-19 0,1-6 22 16,1-6 0-16,4-2-3 0,-1 0-1 0,0 2 2 15,2 1-4-15,-5 8 5 0,4 1 2 16,-4 0-12-16,1 7 4 0,-1 1 3 0,-10 8 0 0,15-9 0 15,-15 9-2-15,0 0-6 0,24 4 5 16,-24-4 0-16,20 11-2 0,-10-2-5 0,-1 1 2 16,1 3-7-16,-1-3-14 0,0 1-33 0,-1 2-89 15,-1-4 22-15,0 1-66 0,-2-1 2 16,-5-9-53-16,9 13-69 0,-9-13-78 0,7 7-211 16,-7-7-130-16</inkml:trace>
  <inkml:trace contextRef="#ctx0" brushRef="#br0" timeOffset="61909.95">22013 8361 715 0,'8'-11'597'0,"-2"3"-112"0,1-1-126 0,-7 9-55 15,10-9-103-15,-10 9-24 16,0 0-52-16,11-7-8 0,-11 7-42 0,12 8 11 16,-6 0-33-16,1 4 9 0,2 5-31 0,-2 4 11 15,6 7-5-15,-4 2-4 0,0 3-8 0,0 0 42 16,-3 1-55-16,1 0 44 0,-3 1-59 0,-1-2 1 15,-1-2 2-15,-2-3-6 0,-2 1 11 0,0-3-5 16,-2-1-5-16,-1-5 7 0,0 0 4 0,0-5 15 16,1-3 14-16,0-4 4 0,4-8-10 0,-6 9-1 15,6-9-1-15,0 0-2 0,-6-8-4 0,6-3-2 16,3-5-3-16,2-8 41 0,4-8-52 0,3-2 36 16,0-5-49-16,10-5 1 15,-5 8-8-15,1 1 9 0,2 4-8 0,0 3 12 16,0 6-12-16,-4 6 13 0,0 3-10 0,-1 7 10 15,-15 6-6-15,22 0 10 0,-8 5-6 0,-4 5 11 16,4 5-1-16,-5 4-1 0,0 3 0 0,0 7 42 16,-4 3-49-16,-1 5-1 0,-4 1 1 0,-5 5-11 15,-5 11-28-15,-6 2-76 0,-5 0-73 0,-5 1-61 16,-5 1-92-16,-3-3-102 0,-5-2-335 0,1-2-307 16</inkml:trace>
  <inkml:trace contextRef="#ctx0" brushRef="#br0" timeOffset="62609.95">18202 10300 606 0,'-40'10'448'0,"-1"1"-78"0,0 0-48 0,3-1-101 16,-1 3-22-16,3-3-34 0,0 1-19 0,5-4-23 15,7 2-22-15,4-2-11 0,4-4-12 0,3 2-8 16,13-5-10-16,0 0 16 0,0 0 6 0,0 0-9 16,22-1-4-16,14-9-5 0,20-6-7 0,15-4 44 15,14-3-54-15,31-8 48 0,16 0-44 16,11-3 52-16,18 0-53 0,11 1 0 15,12-2-5-15,12 1-12 0,8-2-6 0,5 3-7 16,3-2-4-16,3 1-11 0,-3-1-15 0,-7 0-8 16,-4-1 1-16,-9 1 4 0,-8 0 3 0,-10-1 7 15,-16 3 15-15,-12 1 20 0,-13 0 54 0,-17 4-20 16,-31 5 33-16,-6-1-34 0,-10 3 18 0,-9 1-5 16,-6 3-9-16,-17 0-15 0,-4 3-11 0,-4 2-17 15,-9 2-16-15,-3 2-33 0,-5-1 3 0,-4 3-62 16,-8 6 17-16,4-10-81 0,-4 10 7 0,-12-12-97 15,1 7-4-15,-5 0-45 0,0 2-64 16,-5-4-46-16,0 1-416 0,0-1-367 0</inkml:trace>
  <inkml:trace contextRef="#ctx0" brushRef="#br0" timeOffset="62927.95">22049 8150 772 0,'-10'-30'570'0,"-3"3"-83"16,1 2-90-16,1 7-63 0,2-1-85 15,0 4-44-15,0 2-37 0,4 3-31 0,-1 2-28 16,6 8-25-16,-7-10-15 0,7 10-11 0,0 0-1 16,0 15 21-16,5 7 22 0,4 15 21 15,10 13 13-15,3 7 17 0,6 4-23 0,3 5-12 16,2 4-10-16,12 19-11 0,0 1-12 0,-4 2-23 15,-3-1-9-15,-11-17-11 0,-3 1-6 0,-5-3-5 16,-7 0-15-16,-7-4 7 0,-6-2-13 0,-8-2 5 16,-9-4-4-16,-6-4-9 0,-7-2 8 0,-7-4-4 15,-6-4 0-15,-6-3 2 0,-6-7-21 0,-2-2-33 16,-3-4-45-16,-3-5-46 0,-1-5-37 16,0-4-83-16,2-6-62 0,4-2-79 15,10-3-109-15,5-5-409 0,4-3-567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24:11.871"/>
    </inkml:context>
    <inkml:brush xml:id="br0">
      <inkml:brushProperty name="width" value="0.05292" units="cm"/>
      <inkml:brushProperty name="height" value="0.05292" units="cm"/>
      <inkml:brushProperty name="color" value="#FF0000"/>
    </inkml:brush>
  </inkml:definitions>
  <inkml:trace contextRef="#ctx0" brushRef="#br0">2958 1196 313 0,'0'0'614'0,"-21"0"-177"0,21 0-114 16,0 0-22-16,-15-2-95 0,15 2 32 0,0 0-53 15,0 0 22-15,-19-3-39 0,19 3 34 0,0 0-65 16,0 0 25-16,0 0-64 0,-13-4 31 0,13 4-57 16,0 0 26-16,0 0-39 0,0 0 41 0,19-3-55 15,-19 3 30-15,37-6-50 0,-12 1 38 0,9-1-34 16,-1-1 19-16,3 0-50 0,1 0 43 15,0-1-51-15,-2 4 39 0,-7 0-44 0,0 1 37 16,-6 3-43-16,-2 1 39 0,0 5-38 0,-3 1 40 16,-2 4-35-16,-3 4 48 0,-3 3-28 0,-4 6 8 15,-1 1 5-15,-4 2 4 0,-2 10-20 16,-5 2 28-16,-1 4-3 0,-3-1-2 0,-2 11-4 16,-2-3 16-16,5-11-28 0,-2 3 0 0,-1-1-1 15,3-4-2-15,0-2 1 0,0-2 4 16,2 0-3-16,-1-5-22 0,3-4-24 0,-1-1-36 15,2-5-36-15,1-1-46 0,2-6-69 0,-1-1-57 16,3-10 30-16,-2 14-31 0,2-14-14 0,0 0-26 16,0 0-96-16,0 0 77 0,5-19-196 0,-1-3-35 15</inkml:trace>
  <inkml:trace contextRef="#ctx0" brushRef="#br0" timeOffset="367">3109 809 527 0,'-16'-32'443'0,"2"6"-91"0,-4 1-78 15,-1 4-68-15,-4 3-45 0,0 3-18 16,3 6-12-16,-5 5-21 0,2 1-9 0,-1 6-9 16,-1 4-17-16,-3 11 30 0,-1 4-58 0,-2 16 36 15,1 6-2-15,2 12-7 0,2 5 1 16,3 9-18-16,5 5 47 0,3 5-16 0,6 3 14 16,6 4-12-16,3-2 26 0,7 0-41 0,3-3-12 15,9 0 27-15,5-4-48 0,6-4 0 0,3-5 6 16,7-8 4-16,2-7-21 0,5-8 17 0,4-7-21 15,2-9-3-15,4-8 0 0,5-9-2 0,3-11 11 16,2-11-25-16,4-10 16 0,2-13-5 0,18-13-3 16,-6-9 34-16,-4-4 45 0,-7-9 27 0,-6-4-30 15,-8-7 27-15,-7-4-25 0,-10-8 4 0,-10-6-37 16,-11 13 26-16,-6-2 18 0,-6 2 26 0,-7 3 31 16,-4 5 10-16,-9 5-3 0,-3 9-21 15,-10 4-31-15,-9 8-35 0,-7 7-28 0,-11 7-33 16,-12 7-35-16,-7 7-48 0,-8 7-42 0,-6 7-90 15,-5 6-15-15,-7 6-55 0,-2 6-56 16,-23 8-14-16,1 7-101 0,7 4-54 0,5 4 69 16,9 5-104-16,3 1-339 0,29-4-463 0</inkml:trace>
  <inkml:trace contextRef="#ctx0" brushRef="#br0" timeOffset="2134.17">7105 1134 37 0,'0'0'369'0,"0"0"5"0,-4-11-167 15,4 11-16-15,0 0 39 0,-4-10-70 16,4 10 7-16,0 0-7 0,-6-8-19 0,6 8 33 16,0 0-48-16,0 0 38 0,-5-9-66 0,5 9 22 15,0 0-54-15,0 0 19 0,0 0-54 0,0 0 39 16,-4-9-57-16,4 9 40 0,0 0-48 0,8-6 43 16,-8 6-42-16,19-10 40 0,-2 1-48 0,3-2 46 15,7-4-50-15,4-2 39 0,0-4-40 16,3 0 34-16,5-6-42 0,1-3 39 0,-1 0-44 0,-1-1 42 15,-6-3-40-15,1-1 41 0,-10 5-37 0,-2-2 10 16,-4 2 24-16,-2-1 33 0,-5 2 45 16,-3 6 64-16,-4 2-40 0,0-2 50 0,-3 7-42 15,-1 2 28-15,-3 3-60 0,1 2 18 0,3 9-61 16,-14-6-10-16,1 11-10 0,-2 9-2 0,-7 13-1 16,-3 17-4-16,-1 13 16 0,0 12-37 0,1 11 44 15,-3 24-34-15,2 6 4 0,7 2-15 16,2 1 22-16,8-21-5 0,-1 2-4 0,5 0-6 15,1-2-2-15,2-1-33 0,2-4 11 0,1-9-30 16,0-5-11-16,1-5-21 0,-2-17-32 0,1-4-48 16,-2-4-58-16,1-6-81 0,0-9 5 0,-2-5-74 15,1-8-89-15,1-15-369 0,-3 13-383 16</inkml:trace>
  <inkml:trace contextRef="#ctx0" brushRef="#br0" timeOffset="2553.17">7229 1800 156 0,'-1'-41'630'0,"-3"2"-143"0,-1 4-94 0,4 7-73 15,-3 3-64-15,2 3-57 0,-1 6-30 0,2 2-48 16,-2 1-24-16,3 5-22 0,-1-3-17 0,1 11-15 16,1-13-6-16,-1 13-11 0,11-10-4 0,-1 5-13 15,2-2-8-15,6 4-8 0,4-4-11 16,2 0-11-16,8-2-27 0,0 0 1 0,3 0-18 16,0-4 21-16,0 1-27 0,-2-2 39 0,-1-2-26 15,0 2 13-15,-4-1 7 0,-1 0 8 16,-5 0 4-16,-3 2 17 0,-4 3 27 0,-3 0 23 15,-2 1 45-15,-2 3 21 0,-8 6 20 0,12-11 11 16,-12 11-8-16,7-9-14 0,-7 9 9 0,0 0-58 16,0 0-12-16,0 0-12 0,0 0-4 0,0 0-8 15,-9 14-5-15,1-2 1 0,0 6-8 0,0 1 1 16,0 2-7-16,2 0 4 0,0 0-1 0,3 1-1 16,0-2-2-16,3-3 2 0,3 0 2 0,0 1-5 15,2-3 5-15,2-1 2 0,2-3 0 0,2-1 14 16,1-4 3-16,1-2 0 0,-13-4-2 0,27-1-1 15,-15-3 2-15,4-1 4 0,-3-2 4 0,2-4 5 16,-3-1 1-16,-4-1-11 0,0 0-10 16,-4-2 7-16,-3 2-7 0,-2 0 6 15,-3-3-16-15,-2 2-14 0,-3-3-17 0,-1 4-18 16,-4 1-27-16,2 2-29 0,-1 3-45 0,1 0-54 16,12 7-22-16,-18-5-6 0,18 5-28 0,0 0-43 15,-17-3-102-15,17 3 77 0,0 0-200 0,0 0 4 16</inkml:trace>
  <inkml:trace contextRef="#ctx0" brushRef="#br0" timeOffset="2834.17">7969 1275 83 0,'24'-6'419'0,"-2"-1"-39"16,-2 2-131-16,-4 0-4 0,-4 1-60 15,-12 4-29-15,23-3-22 0,-23 3-16 0,18-1 1 16,-18 1-1-16,16 6-9 0,-16-6-9 0,16 11-12 16,-9-2-14-16,0 2-18 0,1 2-1 0,-2 0-29 15,-2 1 14-15,2 1-17 0,0 1 6 0,-1-2-14 16,0 1 6-16,-1-1-14 0,1 0 8 15,-1-4-13-15,-2-1 8 0,-2-9-9 0,8 16 16 16,-8-16 44-16,4 11 60 0,-4-11 19 0,0 0-11 16,0 0 9-16,0 0-36 0,0 0 8 0,0 0-23 15,1-14 4-15,-2 3-17 0,1-3-12 0,-3-4-13 16,3-2-15-16,-1-2-8 0,1-3-15 0,1-3 14 16,1 2-84-16,1-6-12 0,3-1-91 0,0 1-26 15,5 0-60-15,1 0-62 0,4 1 61 16,1-2-118-16,5 1 72 0,1 0-46 0,4-4 64 15,2 1-191-15,-6 5 95 0</inkml:trace>
  <inkml:trace contextRef="#ctx0" brushRef="#br0" timeOffset="3035.17">8641 585 206 0,'7'-13'507'15,"-2"3"-95"-15,0-1-34 0,-2 2-39 0,-3 9-7 16,4-15 23-16,-4 15-107 0,2-11-11 16,-2 11-79-16,0 0 4 0,0 0-65 0,0 0 12 15,0 0-51-15,-13 18 4 0,8 7 6 0,-4 7 44 16,-1 7-33-16,0 16 61 0,-1 5-20 0,4 5 42 15,0 5-25-15,2 3-1 0,1 5-46 0,4 0 34 16,0 0-30-16,4 1 26 0,1-1-35 16,2-2 9-16,4-4-29 0,0-2 6 0,5-1-31 15,-2-5 0-15,4-4-79 0,1-4-34 0,1-5-52 16,1-4-26-16,-5-14-58 0,1-3-76 0,3-5-127 16,0-6-91-16,-4-7-545 0,5-5-798 0</inkml:trace>
  <inkml:trace contextRef="#ctx0" brushRef="#br0" timeOffset="4454.33">9435 1132 743 0,'0'0'675'0,"3"-10"-151"0,-3 10-152 16,0 0-51-16,5-10-126 0,-5 10-7 0,0 0-67 15,5 9 12-15,-5-9-60 0,2 23 15 0,-2-4-43 16,1 7-8-16,-1 5-4 0,0 6 14 0,0 3-34 16,-1 1 4-16,-1 1-5 0,1 0-20 0,0-1-53 15,-2-1-99-15,2-2-38 0,1-2-29 0,-1-7-16 16,2-4-152-16,-1-5 69 0,1-2-254 0,2-6-113 15</inkml:trace>
  <inkml:trace contextRef="#ctx0" brushRef="#br0" timeOffset="4619.34">9512 1051 119 0,'-2'-38'610'0,"-3"2"-171"0,0 5-111 0,-2 7-39 15,3 2-89-15,-1 3 23 0,1 3-79 0,1 2 28 16,-3 4-59-16,3 1-11 0,3 9-65 0,-4-15 30 15,4 15-49-15,-5-7 25 0,5 7-82 0,0 0-28 16,0 0-35-16,0 0-92 0,-13 5-54 16,13-5-38-16,-5 10 19 0,5-10-232 0,-8 13 43 0</inkml:trace>
  <inkml:trace contextRef="#ctx0" brushRef="#br0" timeOffset="4819.32">9722 1422 688 0,'9'8'779'0,"-9"-8"-214"0,0 0-134 0,0 0-120 15,10-5-65-15,-10 5-61 0,9-11-23 0,-4 4-34 16,3-2-34-16,1 0-36 0,3 0-49 0,-1-1-71 16,4 1-79-16,0-1-56 0,2 1-21 0,-2 3-32 15,1 2-142-15,0-1 90 0,-16 5-304 16,24-4-136-16</inkml:trace>
  <inkml:trace contextRef="#ctx0" brushRef="#br0" timeOffset="5237.33">9837 1584 133 0,'-6'12'540'0,"-2"1"-186"0,3-3-81 0,0-1-64 16,5-9-54-16,-9 14-24 0,9-14-13 0,-5 10-1 16,5-10-6-16,0 0-30 0,0 0-19 0,0 0-12 15,0 0-7-15,26-2-18 0,-9-9-19 0,7-3-30 16,1-2-36-16,5-6-28 0,0-1-24 0,9-6-25 15,5-4-11-15,-3 1-79 0,0-4 108 16,3-1-89-16,-5-1 125 0,1 0-78 0,0 2 157 16,-6 2-73-16,-7 8 175 0,-2-1-88 0,-4 4 45 15,-3 3 61-15,-7 5 50 0,2 0 43 0,-6 5 1 16,-1 1 57-16,-6 9-78 0,6-11 29 0,-6 11-97 16,0 0 11-16,0 0-65 0,0 0 26 0,0 0-55 15,-12 7 28-15,5 4-47 0,-3 6 35 0,1 1-49 16,1 3 3-16,-2 1 5 0,2 1-1 15,3 1-2-15,0 0-7 0,1 0 18 16,2-1-12-16,3-4 10 0,2 0 10 0,-1-3 13 0,5 2 7 16,2-3 1-16,1-2 3 0,3-6-3 15,2-1-3-15,2-3-7 0,2-3-2 0,3-4-15 16,2-3 10-16,4-4-6 0,-1-4-1 0,0-2 1 16,-4-3-2-16,-1-1-2 0,-3-3-3 0,-4-1 29 15,-1 1-43-15,-4 3 38 0,-3-3-40 0,-2 8 37 16,-4 1-47-16,-2 3 22 0,-6-2-55 0,0 3 15 15,-4 2-64-15,-5 4 12 0,0 1-95 0,-3 3-12 16,1 2-36-16,-5 1-105 0,0 5 34 0,3-2-113 16,5 0-213-16,2 1-149 0</inkml:trace>
  <inkml:trace contextRef="#ctx0" brushRef="#br0" timeOffset="5387.33">11063 1075 561 0,'23'-3'442'0,"-23"3"-130"0,0 0-94 0,0 0-57 16,0 0-74-16,13 3-5 0,-13-3-86 0,0 0 26 15,-7 10-145-15,7-10 41 0,-6 9-144 0,6-9-207 16,-3 12 162-16</inkml:trace>
  <inkml:trace contextRef="#ctx0" brushRef="#br0" timeOffset="5553.33">11265 1330 213 0,'0'9'466'0,"2"3"-191"0,-2 0-32 0,0 1-78 15,0 0-52-15,-1 3-30 0,0 1 35 0,1 0-65 16,-2 3-7-16,2-1-11 0,-2 5-6 0,0 1-4 16,1-1-27-16,-2 1-28 0,-3 0-62 0,1 0-145 15,-5 1-210-15,-1 0 137 0</inkml:trace>
  <inkml:trace contextRef="#ctx0" brushRef="#br0" timeOffset="7053.33">12645 965 26 0,'0'-12'630'0,"1"3"-188"15,-1 9-47-15,0-19-58 0,0 19-15 0,1-16-16 16,-1 16-7-16,1-13-86 0,-1 13-2 0,0-10-74 15,0 10 14-15,0 0-68 0,0 0 17 16,0 0-53-16,0 0 32 0,0 16-47 16,0 4 32-16,0 10-44 0,0 6 29 0,-2 6-43 15,1-1-5-15,1 3 5 0,-2 0-9 0,0-1 14 16,1 1-7-16,1-2 6 0,1 1-21 0,-1-3-16 16,-1-2-56-16,1-8-97 0,3 0-46 0,-3-3-30 15,2-3-36-15,-2-6-76 0,0-3-387 0,0-15-279 16</inkml:trace>
  <inkml:trace contextRef="#ctx0" brushRef="#br0" timeOffset="7403.33">12725 694 67 0,'-2'-18'616'0,"0"2"-220"0,-1 0-91 16,1 3-77-16,0 3-42 0,2 10-36 0,-4-18-28 15,4 18-28-15,-1-11-2 0,1 11-34 0,0 0-12 16,0 0-14-16,-11 13 0 0,10 4-9 0,-3 7-1 16,2 3-7-16,-2 9 0 0,3 0-4 0,1-5 21 15,1 4-27-15,3-1-2 0,1-2 4 0,4-2-2 16,-2-7-5-16,2-2 2 0,0-3 10 0,3-3 4 16,-3-5 14-16,2-3 16 0,-11-7 8 0,20 4 54 15,-20-4-32-15,22-7 34 0,-10 0-44 16,3-6 35-16,-4-3-47 0,0-2 34 0,1-3-37 15,-5-1 26-15,-2-2-49 0,1 0 27 0,-2 1-48 16,-4-1-4-16,1 5-8 0,-2 1-23 0,-2 1-32 16,0 2-31-16,-1 5-28 0,4 10-11 0,-12-7-2 15,12 7-7-15,-20 6-59 0,4 5 42 16,1 4-149-16,-5 8 95 0,4 0-94 0,2 6-187 16,1 3 59-16</inkml:trace>
  <inkml:trace contextRef="#ctx0" brushRef="#br0" timeOffset="7786.33">12957 1063 114 0,'22'-4'590'16,"-2"-5"-190"-16,-1 3-91 0,-5-1-52 0,0 1-59 15,-14 6-26-15,22-8-9 0,-22 8 29 0,20-2-33 16,-20 2 21-16,22 4-46 0,-9 2 23 0,2 5-57 16,-1 2 13-16,-1 3-53 0,1 1-13 0,-1 7-6 15,0 0-11-15,0 1-4 0,-1 0-15 0,-3-2-20 16,-1-2-35-16,0-1-57 0,2 0-26 0,-1-3-42 15,1-1 18-15,-1-3-40 0,0-3-22 16,-1-2-27-16,-8-8-2 0,18 7 31 0,-18-7 10 16,18-3-36-16,-7-1 106 0,1-5-27 15,-2-4 131-15,3-4-54 0,-4-3 166 0,0-10-109 16,-2-2 172-16,0-3-81 0,-2-1 121 0,-4 1-38 16,2 5 32-16,-3 1 10 0,0 6 54 0,-2 3 18 15,1 3-17-15,0 4-10 0,-3 1-79 0,4 12-1 16,-8-12-64-16,8 12 11 0,0 0-54 0,-25 9 23 15,11 3-46-15,-4 8 28 0,0 4-46 0,0 2 34 16,-1 4-36-16,0 3-4 0,0 0 0 0,0 2 2 16,1 1-4-16,1-1 0 0,-1-2-40 0,2-1-70 15,2-3-65-15,3-3 4 0,2-5-46 16,2-3-33-16,0-5-47 0,5-4-90 0,2-9-205 0,0 0-124 16</inkml:trace>
  <inkml:trace contextRef="#ctx0" brushRef="#br0" timeOffset="7939.33">13430 903 324 0,'12'-25'491'0,"-2"6"-118"0,-4 1-34 0,1 3-27 16,-4 5-29-16,-3 10-48 0,3-14-47 0,-3 14-49 15,0 0-30-15,0 0-15 0,-17 15 23 0,5 4-70 16,-6 6 30-16,-2 5-32 0,0 2 1 0,-7 11-46 16,0 2-12-16,0 1-42 0,-1 0-65 0,0 3-35 15,-1-3-35-15,1 1-36 0,-1-4-65 0,4-1 3 16,4-11-260-16,2-3-49 0</inkml:trace>
  <inkml:trace contextRef="#ctx0" brushRef="#br0" timeOffset="8103.33">13067 1357 461 0,'5'-16'578'0,"0"1"-118"0,-1 1-90 0,0 3-49 16,-4 11-49-16,3-17-55 0,-3 17-47 0,6-17-39 15,-6 17-28-15,6-12-19 0,-6 12-20 0,13-11-14 16,-4 5-11-16,5 2-15 0,0 0-39 0,4 0-68 15,4 0-41-15,1-1-50 0,3 1-11 16,6 0-148-16,2-4 71 0,-1 1-75 0,3-2-195 0,0-1-21 16</inkml:trace>
  <inkml:trace contextRef="#ctx0" brushRef="#br0" timeOffset="8304.34">13901 861 613 0,'10'-6'699'0,"-4"-1"-104"0,-6 7-133 16,11-10-67-16,-11 10-134 0,7-7-15 0,-7 7-82 15,0 0 6-15,0 0-66 0,0 0 18 0,12 7-55 16,-12-7 26-16,0 24-59 0,0-5 37 0,-3 5-54 16,0 5 32-16,-3 4-40 0,1 3 33 0,0 2-46 15,0 1-1-15,-2-2-18 0,0 1-31 0,0-2-51 16,1-2-77-16,2-3-57 0,-1-6-48 0,0-1-4 16,3-3-52-16,-2-6-71 0,4-4-250 15,0-11-192-15</inkml:trace>
  <inkml:trace contextRef="#ctx0" brushRef="#br0" timeOffset="8605.33">14039 570 128 0,'-8'-11'588'0,"-2"-2"-209"0,1 4-85 16,-1 0-77-16,-2 4-48 0,12 5-38 0,-20-6-30 15,20 6-15-15,-22 3-16 0,12 2-11 0,-2 4-9 16,3 1-8-16,3 1-5 0,-3 3-6 0,5 1-4 15,0-1-6-15,4 0-2 0,0 0-8 16,4 1-8-16,0-1 23 0,5 0-22 0,-3-3 18 16,3-3-17-16,0-1 0 0,3-2 3 0,-12-5 2 15,21 3 9-15,-21-3 0 0,25-3 1 0,-9-2-1 16,-3-2 3-16,-1-1 26 0,-1-3 4 0,-1-3-5 16,-1 0-9-16,-4-1-1 0,-1 0-9 0,-2 1-4 15,-1 2 1-15,-2-1-5 0,-1 1-18 0,-2 2-19 16,-2 2-25-16,6 8-15 0,-17-8-19 0,17 8-14 15,-23 0-5-15,9 3-31 0,-3 5-33 16,0 2-162-16,0 2 93 0,2 5-284 0,2-1 18 16</inkml:trace>
  <inkml:trace contextRef="#ctx0" brushRef="#br0" timeOffset="8954.34">14695 702 226 0,'0'0'599'0,"22"-4"-182"0,-22 4-89 16,0 0-77-16,15 3-40 0,-15-3-32 0,0 10-12 15,-3 0-17-15,-6 6 10 0,-2 3-66 0,-8 5 15 16,-3 2-57-16,-3 3 32 0,-6 5-59 16,-2-1 34-16,-1 2-48 0,-2-1 0 0,1-2 0 15,1 0-2-15,7-8-2 0,3-2-1 16,0-2-2-16,5-2 1 0,3-6 4 0,4-1-8 15,2-2 2-15,2-1 10 0,8-8 12 0,-9 12 7 16,9-12 4-16,-4 10 1 0,4-10-7 0,6 11-5 16,1-3-7-16,3 1 6 0,3 1-5 0,2 1 4 15,3 0 4-15,4 1-4 0,3 4-2 0,2 0 3 16,0-1-12-16,4-2 5 0,1 2-8 0,-2 2 4 16,3-1-9-16,1-1 9 0,-2 1-12 0,0 1 0 15,-2-3-30-15,0 0-34 0,-1 0-79 0,-2-2-49 16,-1 0-4-16,-3-2-84 0,-3-1-67 0,-4-1-360 15,3 0-232-15</inkml:trace>
  <inkml:trace contextRef="#ctx0" brushRef="#br0" timeOffset="9471.33">15371 1021 633 0,'-1'-18'569'0,"-1"1"-132"0,0 2-88 0,1 3-44 15,0 0-40-15,1 12-21 0,-2-17-78 0,2 17-1 16,-2-14-63-16,2 14 5 0,0 0-48 15,0 0 30-15,0 0-27 0,0 0 42 0,5 19-53 16,-2-2 32-16,-2 7-52 0,1 2 33 0,0 3-46 16,0 6 2-16,0 0-7 0,-2 0-2 0,1-5 0 15,-2 0-11-15,1-1 20 0,-2-1-20 0,0-1 11 16,-1-2 4-16,1-3-4 0,-1-4-9 0,0-2 16 16,1-4-14-16,1 0 17 0,1-12 22 0,-4 16 53 15,4-16-18-15,0 0 31 0,0 0-47 16,0 0-12-16,0 0 14 0,5-14-37 0,3-4 14 15,-1-5-7-15,6-7-6 0,1-2-7 0,3-2 1 16,1 0 0-16,1 2 12 0,-1 3 5 0,4 2-1 16,-3 5-11-16,-1 2 3 0,-1 6-8 0,-1 4-12 15,-1 4-3-15,-15 6-5 0,27 0 7 0,-9 6 3 16,0 5 11-16,0 3-1 0,0 5 2 0,1 1-36 16,-4 2 32-16,0 2-23 0,-3 2 25 0,1 2-41 15,-4-1-7-15,-3-3-70 0,-2 2-31 16,-1-1-26-16,-3 2-78 0,0-2-119 0,-6 0-1 15,0 0-103-15,-4-5-497 0,0 0-628 16</inkml:trace>
  <inkml:trace contextRef="#ctx0" brushRef="#br0" timeOffset="10555.34">16950 702 302 0,'1'-12'830'0,"0"-2"-170"16,-1 3-126-16,0 1-79 0,0 10-119 0,3-18-24 15,-3 18-65-15,0-15 2 0,0 15-59 16,0-11-5-16,0 11-67 0,0 0 0 0,0-13-63 16,0 13-37-16,0 0-77 0,0 0-8 0,0 0-28 15,0 0-9-15,0 0-35 0,5 12-94 0,-1-1-61 16,-3 6-10-16,3 5-109 0,0 3 79 0,-4-1-432 16,2 5-289-16</inkml:trace>
  <inkml:trace contextRef="#ctx0" brushRef="#br0" timeOffset="10705.33">17094 1140 732 0,'5'8'587'0,"-5"-8"-153"0,7 13-107 0,-7-13-73 15,5 14-46-15,-5-14-56 0,2 16-34 16,-2-16-18-16,-1 19-17 0,-2-8-17 0,-1 4-18 16,-3 4-2-16,1-2-9 0,-3 0-2 0,-1 3-22 15,-2-2-41-15,-1 1-60 0,-1-1-13 0,-1 4-27 16,-3-2-68-16,4-5-85 0,-4-1-24 0,0-2-306 15,5-4-145-15</inkml:trace>
  <inkml:trace contextRef="#ctx0" brushRef="#br0" timeOffset="10922.33">17606 642 601 0,'13'-5'484'0,"-3"2"-104"0,-10 3-117 15,18-4-21-15,-18 4-30 0,19 5-2 0,-10 1-14 16,0 5-34-16,1 6-5 0,-5 2-24 0,0 4-21 16,-1 4-16-16,-1 7-16 0,-2 4 16 0,-2 2-48 15,-2 2-10-15,-2 1-8 0,-2-1-8 0,-1 0-22 16,0-2-47-16,-1-3-83 0,-1-1-23 0,0-4-52 16,-1-2-4-16,5-8-67 0,-2-3-48 0,2-7-324 15,1-3-176-15</inkml:trace>
  <inkml:trace contextRef="#ctx0" brushRef="#br0" timeOffset="11089.33">17709 595 624 0,'2'-18'625'0,"0"4"-163"16,0 3-112-16,-2 11-69 0,1-17-55 0,-1 17-67 16,1-14-36-16,-1 14-27 0,3-10-22 0,-3 10-14 15,0 0-17-15,0 0-29 0,0 0-60 0,0 0-44 16,0 0-59-16,6 9 11 0,-6-9-77 0,9 15-32 15,0-4-21-15,-1-1-65 0,7 3-152 0,0-1 65 16</inkml:trace>
  <inkml:trace contextRef="#ctx0" brushRef="#br0" timeOffset="11238.33">17968 646 545 0,'0'0'393'0,"19"5"-82"0,-19-5-59 0,12 4-55 0,-12-4-16 16,12 6-19-16,-12-6-5 0,11 11 5 15,-6-3-14-15,-1 2-23 0,0 2-31 0,0 3-19 16,-1 3-13-16,-1 3-10 0,1 3-7 0,-2 1-10 15,2 2-8-15,-3 1-16 0,-3 2-41 0,3 0-50 16,-2 3-46-16,-1 1-23 0,1-6-51 0,-2 1-153 16,1-3 100-16,0-2-281 0,0-3-29 0</inkml:trace>
  <inkml:trace contextRef="#ctx0" brushRef="#br0" timeOffset="11390.33">17995 1175 252 0,'0'0'541'0,"-5"-16"-147"0,2 4-73 0,2 1-74 16,-3 0-24-16,2-2-12 0,1 2-14 0,0-2-27 15,1 1-42-15,1-1-29 0,2 0-20 0,2-2-20 16,1-1-26-16,4-2-42 0,2 2-42 0,2-2-43 16,7-1-65-16,0-2 21 0,4 1-145 15,0 0 78-15,3-1-70 0,1 1 83 0,0 0-62 16,-1 1-126-16,1 0 212 0</inkml:trace>
  <inkml:trace contextRef="#ctx0" brushRef="#br0" timeOffset="11571.34">18363 720 848 0,'20'-15'76'0,"-4"4"142"0,-2-1 19 15,-3 2-15-15,1 3 39 0,-5 1 25 0,1-2 46 16,-8 8-26-16,11-10-30 0,-11 10-41 0,10-9-31 15,-10 9-34-15,0 0-29 0,10-7-29 16,-10 7-17-16,0 0-13 0,5 9-16 0,-5-9-10 16,3 16-10-16,-2-3-10 0,-1 6-9 0,-1 5-2 15,1 2-4-15,-3 3-6 0,2 1-17 0,1 6-21 16,-3 0-27-16,2 2-41 0,-3-2-31 0,0 0-62 16,3 0-69-16,-2-8-9 0,1-2 6 0,-1 1-3 15,2-5-15-15,-3-3-101 0,3-3 82 0,1-4-269 16,0-12-79-16</inkml:trace>
  <inkml:trace contextRef="#ctx0" brushRef="#br0" timeOffset="11691.33">18426 1087 391 0,'-3'-18'454'0,"2"-1"-77"15,0 0-77-15,-1 1-64 0,1 1-39 16,1 2-33-16,0 0-21 0,1-3-26 0,2 2-22 16,2 0-19-16,2-2-23 0,4 1-19 0,2-1-27 15,6-1-34-15,4-3-44 0,0 2-43 0,4-1-76 16,1 0-151-16,0-1-209 0,3 0-55 0</inkml:trace>
  <inkml:trace contextRef="#ctx0" brushRef="#br0" timeOffset="11906.33">18959 338 951 0,'2'-8'663'0,"-2"8"-125"16,3-14-149-16,-3 14-71 0,1-10-102 16,-1 10-13-16,0 0-74 0,0 0 16 0,0 0-60 15,0 0 30-15,-1 19-44 0,2-2 93 16,2 7-34-16,2 2 28 0,3 9-10 0,2 7 43 15,-1 0-47-15,4 12 33 0,2 3 6 0,-2 3-2 16,1 0-8-16,-1 3-19 0,-3-1-27 0,-1 2-18 16,-4 0-24-16,-4 0-34 0,-5-3 8 0,-5 0-7 15,-7-1-29-15,-7-1-42 0,-8-3-57 0,-6-1-52 16,-5-2-131-16,-13-1-89 0,-17 8-158 0,-7-5-143 16,-8-9-571-16,-8-3-961 0</inkml:trace>
  <inkml:trace contextRef="#ctx0" brushRef="#br0" timeOffset="13406.38">11930 2486 485 0,'10'-8'442'0,"-1"1"-33"15,-9 7-47-15,12-11-53 0,-12 11-38 0,8-9-44 16,-8 9-39-16,0 0-41 0,0 0-15 0,-2-13-23 15,2 13-10-15,0 0-29 0,0 0-2 0,-23 4-26 16,23-4 0-16,-22 13-11 0,10-5-4 0,-1 5-9 16,1 2 13-16,2-1-27 0,0 1 4 0,2 2-7 15,3-2 3-15,2 3-3 0,3-3 6 0,1 2-8 16,5 2 8-16,1 1-5 0,3-2 13 0,1-2-7 16,2 0 13-16,2-2-9 0,-2 0 6 0,1-2-7 15,-4-2 6-15,-1-1-13 16,0-2 5-16,-2-1-5 0,-7-6 6 0,9 13-1 15,-9-13 18-15,6 15-3 0,-6-15 13 0,0 19-16 16,-2-7 5-16,-4 3-11 0,-1 4-4 0,-4 2-5 16,-2 4-13-16,0 1-21 0,-2 2-66 0,1 1-43 15,1 3-65-15,2 3-6 0,-3 4-48 0,1 12-53 16,2-9-47-16,1 2-302 0,3 3-188 0</inkml:trace>
  <inkml:trace contextRef="#ctx0" brushRef="#br0" timeOffset="13656.38">11897 3743 354 0,'8'12'519'0,"-3"-1"-102"16,-1-2-93-16,2-2-76 0,-6-7-50 0,5 13-28 16,-5-13-32-16,7 12-7 0,-7-12-22 0,7 11-18 15,-7-11-12-15,9 14-10 0,-4-5-46 0,0 0 24 16,5 0-34-16,-1 2 29 0,3 3-39 16,2-3 25-16,-2 3-25 0,4-1 28 0,-3 0-39 15,2-1 35-15,-2 2-38 0,0 0 36 0,1-3-35 16,-5 0 33-16,-3 1-32 0,1-1 34 0,-1 0-21 15,-5 0 34-15,-2-1-24 0,-2 3 19 0,-3 0-35 16,-3 2 19-16,-3 1-23 0,-3-3 24 16,1 0-53-16,-4-2 1 0,1-1-59 0,-1-3-37 0,3-2-93 15,15-5-93-15,-29 0-388 0,15-5-230 16</inkml:trace>
  <inkml:trace contextRef="#ctx0" brushRef="#br0" timeOffset="13973.38">12898 2784 33 0,'2'-14'763'0,"-4"3"-279"0,-2 2-123 16,-6-3-78-16,0 5-67 0,-7 3-25 0,-1 2-28 16,-2 2-27-16,-2 5-32 0,-9 3-16 0,-1 5-13 15,0 2-13-15,4 3-9 0,1 0-17 16,2 5-13-16,4-2-3 0,4 0 2 0,6-1-2 15,2 2-6-15,5 0 22 0,3-3-28 0,4 5 23 16,3-2-30-16,6 3 20 0,3 0-25 0,4 0 3 16,2-2 18-16,1-1-17 0,5-1-2 0,-1 1 0 15,1-3-3-15,-2 0 6 0,0 0-3 0,-4-3-2 16,-5-2 2-16,0-1 0 0,-4-1 1 0,-2-1 2 16,-4-1 1-16,-2 0-2 0,-4-10 1 0,-2 22 3 15,-5-11 2-15,-4 4-1 0,-1-2-4 0,-4-1-11 16,-1-1-20-16,-1-3-30 0,1-2-35 0,2-3-15 15,15-3-21-15,-28 0-45 0,17-4-49 16,0-7-33-16,4-2 4 0,2-9-297 0,7-1-60 16</inkml:trace>
  <inkml:trace contextRef="#ctx0" brushRef="#br0" timeOffset="14923.38">12989 2825 350 0,'18'-16'444'0,"-1"4"-84"0,-1 2-117 0,-2 4-19 15,-2 1-65-15,-12 5 21 0,22 0-37 0,-22 0 16 16,25 11-7-16,-15-1-11 0,4 4-28 0,-4 3-21 15,-1 2-12-15,-2 3-12 0,0 3-15 0,-3 1-9 16,1 6 12-16,-2 2-34 0,-2 1 2 0,-1 3-13 16,-1-3-22-16,-2-2-27 0,1 1-28 0,-2-1-8 15,0-7 0-15,0-1-2 0,0-3 17 16,1-5-3-16,1-2-13 0,0-4 49 0,2-11 4 16,-2 16-30-16,2-16 47 0,0 0 1 0,0 0-1 15,0 0 4-15,0 0-4 0,0 0 4 0,16-9-11 16,-9 1 12-16,2-5-12 0,2-1 10 0,3-1 3 15,1-1 0-15,4-3-2 0,4 0-2 16,-3 1-7-16,0-1-16 0,0 2-25 0,0-1-23 16,0-1-34-16,-3 6-17 0,-2-2-5 0,3 1 0 15,-4 1 33-15,0 2 15 0,-2 1 14 16,-3 1 21-16,1 3 28 0,-10 6 18 0,12-11 25 0,-12 11 6 16,10-9 0-16,-10 9 29 0,10-6-29 15,-10 6 37-15,0 0-15 0,9-8 33 0,-9 8-2 16,0 0-1-16,0 0-16 0,9-6-7 0,-9 6-7 15,0 0-7-15,0 0-6 0,0 0-7 0,11-6-21 16,-11 6 3-16,0 0 0 0,0 0 9 0,0 0-12 16,0 0 1-16,0 0 0 0,0 0-1 0,0 0-3 15,0 0-2-15,0 0-1 0,0 0-2 0,19 0 2 16,-19 0-2-16,0 0-2 0,0 0-7 0,0 0 7 16,18-1 0-16,-18 1 3 0,0 0 11 0,16-8 0 15,-16 8 7-15,12-9 8 0,-12 9 0 16,13-11 7-16,-6 4 16 0,-1-1 0 0,2-3 8 15,1 0 12-15,-3-2 9 0,2 2 20 16,-2 0 13-16,-1-1 3 0,-1 2 7 0,1 1 23 16,-5 9-7-16,5-12 16 0,-5 12-32 0,8-11 3 15,-8 11-42-15,0 0-6 0,4-10-38 0,-4 10 8 16,0 0-20-16,0 0 13 0,0 17-31 0,0-3-2 16,0 4-1-16,-2 4 0 0,0 3 0 0,-1 1 2 15,2 2-7-15,-1-1 3 0,0 2-4 0,0 0 3 16,2 0-1-16,-2-3 0 0,1-1-2 0,2-1-1 15,-1-7 5-15,2-2-12 0,-2-1-15 0,0-2 0 16,0-12 3-16,1 17 5 0,-1-17 2 0,0 0 1 16,0 0 2-16,0 0 3 0,16-6 0 0,-8-5 0 15,1-6-9-15,1-5 10 0,3-4 2 16,1-4-1-16,0 0 30 0,1-1-38 0,1 1 0 16,2 1 18-16,-1 3-21 0,-1 3 17 15,-4 7-15-15,1 1 14 0,-3 4-19 0,1 2 16 16,-3 3-16-16,-8 6 18 0,15-4-15 0,-15 4 20 15,14 8-15-15,-5-2 5 0,-2 1 1 0,0 5-2 16,-1 0 0-16,-1 2 1 0,1 1 4 0,-2-1 1 16,0 1-1-16,-3-1-3 0,1-2 32 0,0 1-38 15,-2-3 2-15,0-10 0 0,1 17 1 0,-1-17 0 16,3 14 5-16,-3-14-2 0,0 0-2 0,2 11-2 16,-2-11 0-16,0 0 6 0,13-6-2 15,-5 0 4-15,1-5-4 0,5-1-1 0,-2-2-1 16,2 2 1-16,-1-2 0 0,0 3 0 0,-1 2 4 15,-2-1-6-15,-1 4 3 0,0 1-2 0,-9 5-3 16,15-7 1-16,-15 7 0 0,0 0 3 0,22 4 3 16,-22-4 2-16,14 11-2 0,-5-3 0 0,-4 2-5 15,1 3-11-15,-2-1-32 0,1 2-29 0,-2-2-96 16,0 1-37-16,0-1-66 0,0 0-65 0,-3-12-40 16,5 16-425-16,-5-16-362 0</inkml:trace>
  <inkml:trace contextRef="#ctx0" brushRef="#br0" timeOffset="15123.38">14497 2669 790 0,'6'-14'568'15,"-2"3"-92"-15,1 1-88 0,-5 10-67 0,6-14-95 16,-6 14-32-16,0 0-38 0,0 0-11 0,0 0-33 16,18 11-15-16,-13 3-26 0,1 3-3 0,1 6-20 15,0 1 13-15,-2 8-34 0,2-1 0 0,-1 4-8 16,0 0-4-16,-2 0-18 0,-1 1-30 0,1-2-85 15,-2 1-16-15,0-5-52 0,0-1-5 0,-4-3-23 16,0 1-36-16,-1-5-40 0,-1-2 36 0,-1-6-33 16,-1-4-250-16,1-1-29 0</inkml:trace>
  <inkml:trace contextRef="#ctx0" brushRef="#br0" timeOffset="15241.38">14527 3137 302 0,'0'0'399'0,"-2"-18"-98"0,2 18-61 15,2-23-44-15,1 12-56 0,1-3-27 0,3 2-51 16,5-3 21-16,-1 2-47 0,2 1 26 0,4 0-44 15,-2 1 27-15,4 1-40 0,0 2 18 0,-2 1-33 16,0 3 7-16,-17 4-55 0,24-3-56 0,-24 3-61 16,18 6-95-16,-18-6-144 0,9 11 179 0</inkml:trace>
  <inkml:trace contextRef="#ctx0" brushRef="#br0" timeOffset="15625.38">13436 3766 677 0,'-26'9'510'0,"8"-4"-162"0,0 0-32 0,6-2-58 15,12-3-15-15,-16 4-66 0,16-4-5 0,0 0-35 16,0 0 7-16,15-7-32 0,4 0 1 0,12-1-36 16,7-3-1-16,13-3-30 0,8-3-10 0,6 1-10 15,6-1-4-15,2-2 5 0,0 2-13 0,1 0-12 16,-5 1-29-16,-3 2-44 0,-8 2-7 0,-14 4-67 15,-6 1-16-15,-13 4-3 0,-25 3-4 16,25 2 6-16,-25-2-6 0,0 0-1 0,-13 19 23 16,-13-4 19-16,-7 5 22 0,-16 5 26 0,-6 0 8 15,-6 4 13-15,-2 0 16 0,-4 1 40 0,4 1 43 16,0-1 56-16,9 0 27 0,5-2-18 0,6-3 11 16,13-5-57-16,5-3 31 0,8-4-39 0,7-1 47 15,7-3-40-15,3-9 55 0,3 12-67 16,7-6 44-16,9-5-60 0,6-1 34 0,14-3-51 15,7-3 36-15,13-3-48 0,5-3 43 0,3-2-55 16,0 0 40-16,-1 2-18 0,-3-1-38 0,-3 3-78 16,-12 3-105-16,-7 0-136 0,-7 4-310 0,-7 2-187 15</inkml:trace>
  <inkml:trace contextRef="#ctx0" brushRef="#br0" timeOffset="17925.03">8166 6202 469 0,'1'-10'898'0,"-1"-1"-213"16,-1 1-109-16,-1-1-137 0,0 1-76 0,-1 0-53 15,3 10-46-15,-4-15-41 0,4 15-40 0,-5-13-31 16,5 13-35-16,-2-9-41 0,2 9-15 0,0 0-18 15,0 0-9-15,-3 13-6 0,3 0-5 0,0 12-2 16,0 5-5-16,3 8-7 0,-1 5-27 0,0 1-27 16,-1 3-17-16,1 0-21 0,1 1-20 0,-2 0-25 15,-1-4-86-15,3 0-38 0,-1-3-56 0,0-2-54 16,-2-10-48-16,0-4-67 0,1-3-276 0,-1-6-276 16</inkml:trace>
  <inkml:trace contextRef="#ctx0" brushRef="#br0" timeOffset="18242.03">8276 5793 688 0,'-6'-26'499'0,"-4"6"-74"16,3 1-138-16,-2 3-17 0,-1 5-79 0,-1 2-2 16,2 2-73-16,0 1 5 0,9 6-48 0,-19-1 13 15,19 1-38-15,-24 10 14 0,11 2-31 0,0 4-9 16,3 2-9-16,1 1-4 0,0 5 7 0,5 0-2 15,2 1-5-15,1 1 27 0,3-1-32 0,1 0 24 16,3-1-22-16,2-1 23 0,2-4-9 0,3 0 20 16,3-3-13-16,1-2 15 0,3-6-20 0,3-2 12 15,0-3-21-15,3-6 12 0,1-3-10 16,2-4 18-16,2-4-15 0,-3-2 18 0,-4-2-6 16,-1 0 25-16,-3-4-6 0,-4 1 4 0,-7 1-14 15,-2 1 5-15,-5 2-15 0,-2 2 2 0,-2 1-14 16,-3 3-1-16,-1 2-24 0,-4 4 3 0,10 5-22 15,-29 1-8-15,8 5-44 0,-6 8-16 0,3 3-73 16,0 2 16-16,2 5-42 0,4 3-20 0,3 3-71 16,4 2-19-16,4 1-404 0,4 0-232 0</inkml:trace>
  <inkml:trace contextRef="#ctx0" brushRef="#br0" timeOffset="18459.03">8794 6195 194 0,'18'-13'907'0,"-1"-1"-266"0,-2 0-145 16,-1 1-99-16,-2-1-111 0,-3 4-40 0,2 0-41 16,-4 3-26-16,0 0-26 0,-7 7 1 0,14-6 10 15,-14 6-18-15,15 5-20 0,-5 2-22 0,4 4-20 16,-1 4-4-16,4 6-30 0,-2 4 3 0,0 3-37 16,2 1-17-16,0 4-47 0,0 1-21 0,-2 2-27 15,0-1-29-15,0-1-52 0,0 1-56 0,0-2-10 16,-2-1-48-16,-1-3-46 0,-3-6-41 0,-2-4-57 15,-1-4-223-15,0-1-186 0</inkml:trace>
  <inkml:trace contextRef="#ctx0" brushRef="#br0" timeOffset="18659.03">9298 6167 26 0,'3'-27'795'0,"1"3"-181"0,-2 7-126 15,-1 2-47-15,0 2-90 0,-1 13-75 0,-1-15-61 16,1 15-35-16,0 0-29 0,0 0-14 0,-19 11-14 15,3 4-18-15,-3 7-20 0,0 5 13 0,-3 3-48 16,-6 10-9-16,0 2-8 0,-1 3-6 0,-1 1-19 16,0 1-23-16,-2-1-49 0,2 1-40 0,-1-4-89 15,4-1-17-15,6-10-51 0,3-5-76 0,4-3 8 16,2-7-67-16,6-8-291 0,6-9-215 16</inkml:trace>
  <inkml:trace contextRef="#ctx0" brushRef="#br0" timeOffset="18925.03">9010 6329 290 0,'15'-37'594'15,"0"1"-141"-15,-2 1-124 0,2 5-31 16,-5 4-76-16,-3 4 18 0,0 7-57 0,-3 5-6 16,-4 10-44-16,4-9 0 0,-4 9-35 0,0 0 1 15,-11 12-23-15,0 7-15 0,-6 3-11 0,0 3-5 16,-2 4-13-16,-1 1-11 0,2 1-15 16,-3 3-48-16,3-2-27 0,1 2-79 0,1 0 27 15,3-4-51-15,2-4-20 0,3-6 2 0,2-5 2 16,3-5 28-16,3-10 33 0,0 12 26 0,0-12 39 15,0 0 42-15,13-7 32 0,-5 0 38 0,1-4 20 16,2-4 46-16,6-2-30 0,-1-3 60 0,2 0 0 16,3 2-10-16,-2-3-5 0,1 4 27 0,-2 3-73 15,-1-1 32-15,2 5-72 0,-2-1 38 0,2 2-63 16,-1 4 26-16,-1 0-80 0,-2 3 4 0,0-1-104 16,-15 3-99-16,28-1-112 0,-28 1-29 0,28 0-283 15,-28 0-185-15</inkml:trace>
  <inkml:trace contextRef="#ctx0" brushRef="#br0" timeOffset="19159.03">9784 5829 64 0,'0'0'787'0,"11"-12"-218"15,-11 12-177-15,7-6-56 0,-7 6-80 0,0 0-9 16,11 9-44-16,-8-1 1 0,0 5-14 0,0 5-6 15,0 4-27-15,-1 4-15 0,-1 9-16 0,2 1-25 16,-2 4-20-16,-2 1 19 0,-2 2-14 0,1 0-54 16,-1-1-21-16,-1-1-18 0,1 1-35 0,-1-2-35 15,-1-3-49-15,1-2-49 0,1-8-41 0,1-4-52 16,0-5-85-16,1-7-22 0,1-11-409 16,0 14-315-16</inkml:trace>
  <inkml:trace contextRef="#ctx0" brushRef="#br0" timeOffset="19476.04">9926 5595 666 0,'-11'-16'485'0,"1"4"-113"0,-3 2-100 16,3 0-51-16,-3 4-41 0,4 0-30 0,9 6-27 16,-18-1-18-16,18 1-33 0,-23 11-8 15,9 1-44-15,4 3 34 0,1 3-56 0,0 2 42 16,4 1-40-16,3 0 37 0,2-2-47 0,3 2 38 15,1-1-53-15,6 0 40 0,2-3-42 0,1-5 20 16,2 1-19-16,2-5 45 0,-3-4-45 0,4-3 40 16,-18-1-37-16,32-3 44 0,-14-6-47 0,1-1 70 15,0-3-25-15,-2-2 57 0,0-5-3 0,-5 3 4 16,0-8-13-16,-4 1-4 0,-1 0-15 0,-5-2-6 16,-2 0 36-16,0 1-62 0,-2 1 1 0,-3 2-7 15,-1 3-5-15,-4 4-8 0,0 4-8 0,-5 3-23 16,-1 4-15-16,-3 3-19 0,-4 5-31 15,-8 5-56-15,-2 3-82 0,1 1-119 0,-1 3-335 16,0 2-221-16</inkml:trace>
  <inkml:trace contextRef="#ctx0" brushRef="#br0" timeOffset="19960.03">10706 5821 192 0,'13'-17'545'0,"-1"3"-202"0,0-1-9 0,-1 5-89 16,-2-2-3-16,-1 5-62 0,-2 1 42 0,-6 6-56 15,9-9 28-15,-9 9-11 0,0 0-3 0,0 0-18 16,7 10 4-16,-11-1-26 0,-2 6-11 0,-6 2-24 16,-5 5-13-16,-3 2-18 0,-4 2-15 0,-3-1-13 15,-1 3-6-15,-7 2-11 0,6-5 4 16,-9 5-10-16,10-6-4 0,-1-4-3 0,3-3-4 15,2 0-1-15,6-5-5 0,2-2 3 0,3-1 5 16,3-3 0-16,10-6 4 0,-15 10 1 0,15-10-3 16,-7 8-3-16,7-8-2 0,0 0 1 0,2 9-5 15,-2-9-2-15,14 11-1 0,3-2 41 0,2 4-36 16,7 1 15-16,3 4-2 0,2 0 32 0,2 1-37 16,7 6 26-16,2 1-34 0,-1 0 24 0,-1 2-31 15,1 1-4-15,-3 0-81 0,-1-2-43 0,-8-3-80 16,2 1-82-16,-3-1-134 0,-3-5-56 0,-3 3-396 15,-3-5-489-15</inkml:trace>
  <inkml:trace contextRef="#ctx0" brushRef="#br0" timeOffset="20660.03">11707 5850 40 0,'-2'-13'789'16,"0"1"-252"-16,0-3-130 0,0 2-82 0,0 1-52 16,1-1-43-16,-1 3-56 0,2 10-19 0,-2-19-12 15,2 19-17-15,-2-12-15 0,2 12-21 0,0-11-13 16,0 11-6-16,0 0 4 0,0 0-1 0,3 16-7 16,0 1-15-16,-1 11-9 0,-1 8 3 0,1 4-7 15,-2 3-7-15,-2 0-4 0,0 4 38 0,-1-1-50 16,-1 0 36-16,-2-2-50 0,2-2 1 15,-2-1-1-15,1-5 0 0,0-5-1 0,2-6 0 16,-2-2 0-16,3-7 8 0,-1-4-7 0,0 1 16 16,3-13 3-16,0 11-2 0,0-11-5 0,0 0-4 15,6-9 37-15,1-4-46 0,2-7 38 16,3-8-44-16,3-8 37 0,7-9-44 0,-3-5 2 16,6-3 2-16,2 1 20 0,3 2 20 0,0 4 13 15,4 4 8-15,2 3 3 0,-1 8-8 0,-1 9 0 16,0 3-6-16,3 7-6 0,0 5-5 0,-4 7-1 15,6 7 7-15,-2 5 6 0,0 7 0 0,3 8-7 16,-6 5-3-16,-3 3-9 0,-6 5 2 16,-6-4-13-16,-6 4-5 0,-4 2-20 0,-3 1-37 15,-6 3-53-15,-3-1 2 0,-3 1-105 0,-5-3-110 0,-4 8-28 16,-3-6-97-16,0-10-67 0,-3-4-360 16,1-2-470-16</inkml:trace>
  <inkml:trace contextRef="#ctx0" brushRef="#br0" timeOffset="21626.03">8483 7591 203 0,'0'0'537'0,"0"0"-121"16,0 0-136-16,0 0-45 0,0 0-88 0,0 0 5 15,0 0-59-15,0 0 8 0,0 0-46 0,0 0 24 16,0 0-34-16,11-12 48 0,-11 12-48 0,20-4 42 16,-4 0-36-16,5 0 44 0,3 1-35 0,4-3 27 15,9 2-29-15,3 0 24 0,5-3-33 0,14 0 18 16,4-2-20-16,4-1 17 0,7 0-9 0,4-2-12 16,8-2-29-16,5-2 18 0,24-4-22 0,4-1 17 15,-2-2-9-15,2 0-3 0,5-1-21 16,5 1 25-16,1-2-6 0,3-2-4 0,3 2-5 15,1 2 41-15,0 1-51 0,5-1 47 0,1 3-54 0,0 0 52 16,1 2-54-16,-2 1 58 0,0-1-53 16,4 3 53-16,-2 2 0 0,-2-1 81 0,-1 2-27 15,-6 0 37-15,3 2-1 0,-6 0-56 0,-2 2 13 16,-28 0-43-16,0 3 20 0,-3 0-40 0,-6-1 20 16,-5 1-35-16,-3 0 23 0,-7 2-30 15,-9-2 23-15,-3 0-32 0,-17 2 27 0,-3-1-31 16,-5 1 21-16,-8 1-19 0,-6-2 22 0,-5 3-34 15,-7 0 18-15,-15 1-39 0,26-3-6 0,-26 3 30 16,16-3-77-16,-16 3-28 0,0 0-42 16,0 0-46-16,0 0-36 0,8-4-69 0,-8 4-83 0,0 0-84 15,-22-4-268-15,22 4-274 0</inkml:trace>
  <inkml:trace contextRef="#ctx0" brushRef="#br0" timeOffset="26813.48">8501 8850 479 0,'2'-10'914'0,"-2"10"-253"0,4-15-76 16,-4 15-162-16,2-14-52 0,-2 14-65 0,2-10-57 15,-2 10-46-15,0 0-37 0,0-10-22 0,0 10-24 16,0 0-27-16,0 0-14 0,1 11 12 0,3 3-26 16,-3 9 3-16,2 4-35 0,1 8 15 0,0 3-31 15,0 0 18-15,1 2-35 0,1 1-23 0,0 0-24 16,1-4-44-16,0 2 9 0,-1-4-43 0,1-2-15 16,2-1-124-16,-4-8-19 0,3-4-113 15,-1 1-95-15,-3-9-443 0,4 2-594 0</inkml:trace>
  <inkml:trace contextRef="#ctx0" brushRef="#br0" timeOffset="27145.48">8641 8200 553 0,'-7'-24'753'0,"-1"4"-208"15,-1 0-117-15,-3 4-97 0,-1 3-96 0,0 1-50 16,0 6-36-16,1 2-29 0,12 4-19 0,-22 1-16 15,9 5-21-15,-3 4-13 0,3 6-1 16,0 8-12-16,2 2-8 0,2 6-6 0,3 3-4 16,2 2-9-16,4-1-1 0,1-1 1 0,3 0-1 15,5-3-1-15,1 0 44 0,3-6-54 0,3-2 47 16,0-8-54-16,1-2 50 0,3-5-51 0,0-4 56 16,0-4-38-16,3-3 6 0,1-6 1 0,2-4-1 15,-1-3 0-15,0-5 3 0,-4-4 6 0,-3-2 5 16,-2-3-9-16,-6-2 1 0,-4-3-11 15,-2 1 4-15,-4 6-5 0,-2 3-2 0,-3 3-10 16,-3 4-21-16,-1 4-24 0,-1 7-14 0,10 6-32 16,-30 5-22-16,12 6-65 0,-5 9 0 0,2 6-24 15,3 7-6-15,2 3-33 0,3 5-60 16,6 0-27-16,3 2-311 0,6 2-171 0</inkml:trace>
  <inkml:trace contextRef="#ctx0" brushRef="#br0" timeOffset="27362.48">9192 8693 688 0,'23'-18'832'0,"-1"-1"-253"0,-2-1-70 16,-6 4-183-16,-1 2-23 0,1 0-100 0,-5 5 4 15,-2 1-62-15,-7 8 38 0,16-7-24 0,-16 7 10 16,14 6-11-16,-2 2-25 0,-1 5-37 0,1 6 9 16,3 4-44-16,-1 5-23 0,1 2-29 15,-1 2-42-15,0 2-3 0,0 1-53 16,1 0-20-16,-3 0-46 0,2-2-45 0,-1-1-30 15,-1-5-21-15,1 0-11 0,-4-6-26 0,3-5-10 16,-3-3-46-16,-1-5-5 0,-8-8-9 0,13 8-192 16,-13-8-55-16</inkml:trace>
  <inkml:trace contextRef="#ctx0" brushRef="#br0" timeOffset="27513.48">9639 8900 520 0,'0'-35'462'0,"0"-3"-6"0,-2 3-134 16,-1 1 32-16,-1 8-74 0,0 2-4 0,-1 5 15 15,0 4-90-15,-1 2 13 0,6 13-81 16,-15-9 25-16,15 9-61 0,-26 13 30 0,5 4-17 0,-2 7-63 15,3 5 29-15,-7 12-54 0,0 5-2 16,-1 1-6-16,2 3-3 0,0 3-2 0,1-1 22 16,2-1-74-16,-1-2-4 0,4-4-97 0,4-8-5 15,2-3-85-15,2-6-90 0,3-4-80 0,1-6-64 16,4-6-247-16,4-12-242 0</inkml:trace>
  <inkml:trace contextRef="#ctx0" brushRef="#br0" timeOffset="27696.48">9471 8655 482 0,'13'-28'784'0,"-4"8"-172"16,1 3-106-16,-4 3-117 0,-3 5-100 0,-3 9-64 16,0 0-49-16,-3-9-35 0,3 9 12 0,-16 17-75 15,6 1 32-15,-8 7-20 0,0 7-66 16,-2 1 18-16,-4 12-73 0,0 2-37 0,0 0-45 16,2 0-54-16,-1 1-22 0,5 0-26 0,2-12-71 15,3 0-14-15,0-4-44 0,3-4 21 0,2-8-272 16,4-6-129-16</inkml:trace>
  <inkml:trace contextRef="#ctx0" brushRef="#br0" timeOffset="27813.48">9249 9119 834 0,'11'-14'298'0,"1"-4"37"0,0-2-39 0,3-4-24 0,0-1-36 16,2 0-25-16,1-1-46 0,-2 1-38 0,6 0-25 15,-1 0-24-15,3 0 32 0,2 2-69 0,0 3 35 16,2-1-82-16,2 1-12 0,1 2-89 0,1 0-49 16,0-2-77-16,-1 3-80 0,1-2-31 15,2 0-234-15,-1-1-102 0</inkml:trace>
  <inkml:trace contextRef="#ctx0" brushRef="#br0" timeOffset="27946.48">10064 8443 691 0,'13'-7'666'0,"-3"1"-111"16,-3 1-85-16,-7 5-105 0,11-8-88 0,-11 8-55 15,0 0-47-15,14 8-30 0,-14-8 0 0,2 22-38 16,-2-8 20-16,0 6-66 0,-1 4 29 0,0 2-14 16,-2 1-21-16,2 2-33 0,1 1-53 0,-3 4-122 15,3-5-17-15,-1-1-92 0,0 1-102 0,0-4-53 16,1-5-424-16,0-2-424 0</inkml:trace>
  <inkml:trace contextRef="#ctx0" brushRef="#br0" timeOffset="28262.49">10279 8005 879 0,'-3'-14'699'15,"-1"3"-233"-15,-3 2-78 0,7 9-117 0,-16-7-20 16,16 7-94-16,-24 10 16 0,10 3-81 0,-4 8-19 15,1 4-16-15,4 4-15 0,2 1-9 0,1 3-2 16,5-2-7-16,3-1-4 0,4-6-8 0,3-1-9 16,5-3-12-16,1-1-8 0,2-5-8 0,3-3-17 15,0-7 7-15,2-3 2 0,1-3 6 16,2-5 3-16,1-3 6 0,3-7 8 0,-2-4 8 16,-2-2 28-16,0-3 32 0,-6-2 7 0,-2-1 6 15,-2-3 0-15,-2 0 41 0,-7-1-57 0,-1 7 47 16,-4 1-45-16,-4 1 33 0,0 4-58 0,-6 3 24 15,-4 4-40-15,-4 4 30 0,-1 4-61 0,-5 5 33 16,-3 5-29-16,-3 4-97 0,-1 5 19 0,-5 4-105 16,-3 5-25-16,2 5-43 0,0 0-76 0,2 2-73 15,4 3-380-15,2 1-329 0</inkml:trace>
  <inkml:trace contextRef="#ctx0" brushRef="#br0" timeOffset="28863.49">11092 8141 539 0,'-10'-9'842'16,"-2"-1"-169"-16,-1-1-162 0,1 1-104 0,0 1-114 16,1 0-24-16,-2 2-76 0,1-1 19 0,2 2-10 15,10 6 16-15,-16-10 25 0,16 10-9 16,-11-7-13-16,11 7-28 0,-9-5-36 0,9 5-32 16,0 0-25-16,-9-7-21 0,9 7 6 0,0 0-40 15,0 0 18-15,22 0-38 0,-22 0 17 0,39 2-28 16,-9 0 22-16,7 2-27 0,7-2 21 0,2 4-28 15,4-4 29-15,1 3-32 0,11 0 25 0,-12 0-29 16,2 0 25-16,-3 0-28 0,-3 1 28 0,0-1-28 16,-6 1 25-16,-5 2-27 0,-3-1 27 0,-8 2-24 15,-5 0 61-15,-1 5 11 0,-6 3 77 0,-7 3-16 16,-5 3 21-16,-10 9 2 0,-3 3-6 16,-12 13-18-16,-5 1-36 0,-7-1 4 0,-6 4-33 15,-1-1-12-15,-5 1 4 0,0 1-40 0,0 1-1 16,2-3-79-16,1-1-47 0,4-3-65 0,4-2-76 15,3-4-76-15,8 0-33 0,7-12-56 0,3 0-12 16,8-3-82-16,4-7-136 0,4-6-31 0,4-3-315 16,-3-10-710-16</inkml:trace>
  <inkml:trace contextRef="#ctx0" brushRef="#br0" timeOffset="30947.36">12372 8308 167 0,'0'0'569'0,"0"0"-122"0,0 0-100 16,0 0-62-16,0 0-52 0,0 0-35 0,0 0-16 0,0 0 0 16,-12 6-12-16,12-6 2 0,0 0-4 15,0 0-6-15,0 0-11 0,0 0-20 16,0 0-8-16,0 0-9 0,0 0-13 0,0 0-16 15,0 0-12-15,-11 3-6 0,11-3 6 0,0 0 3 16,0 0-2-16,17-1-3 0,-17 1 13 0,22-5-30 16,-5 2 7-16,6-2-31 0,1 2 10 0,0-2-23 15,3 1 6-15,7-2-10 0,0 2 8 0,-6-1-23 16,1 3 1-16,0-2-44 0,1 1-28 0,-2 0-29 16,-1 0-55-16,0 0-53 0,-4-2-42 0,0 3-32 15,0 0-73-15,-4-5-41 0,-2 2-69 0,-3 0-247 16,1-1-242-16</inkml:trace>
  <inkml:trace contextRef="#ctx0" brushRef="#br0" timeOffset="31297.36">13138 7870 375 0,'3'-9'848'0,"-3"9"-280"0,4-16-65 15,-4 16-149-15,1-12-46 0,-1 12-103 0,1-11 14 16,-1 11-84-16,0 0 21 0,0 0-37 0,2-10 48 15,-2 10 1-15,0 0 2 0,1 20-4 0,1-3-13 16,0 6-25-16,0 5-14 0,0 8-17 0,-2 4 4 16,0 2-40-16,0 5 7 0,0 0-31 0,0 1 12 15,-3 2-25-15,2-2-4 0,-1-1-8 16,0-2-2-16,1-3 19 0,-1-1-32 0,0-2 21 16,0-4-22-16,1-7 26 0,0-2-27 0,0-4 21 15,-1-4-26-15,2-3 20 0,-1-4-26 0,1 1 25 16,0-12-25-16,-1 14 25 0,1-14-28 0,0 0 27 15,1 12-30-15,-1-12 29 0,0 0-28 0,0 0 29 16,0 0-44-16,0 0 26 0,0 0-45 0,4-12 18 16,-4 12-49-16,1-10-13 0,-1 10-5 0,0-10-23 15,0 10-63-15,-1-11 19 0,1 11-71 0,-1-11 40 16,1 11-43-16,-2-11 9 0,2 11-33 0,-2-10-24 16,2 10 1-16,-3-14-49 0,3 14 26 0,-1-10-262 15,1 10-105-15</inkml:trace>
  <inkml:trace contextRef="#ctx0" brushRef="#br0" timeOffset="31547.35">13145 8405 78 0,'2'-23'485'0,"0"-2"-126"16,-1-4-49-16,1 1-67 0,1-6-32 0,0-4-28 15,0 2-21-15,4-1-14 0,0 0-16 0,2 2 43 16,2 3-63-16,3 3 34 0,-1 0-50 0,4 4 47 16,0 4-51-16,4 2 47 0,-2 7-61 0,-1 2 50 15,3 5-46-15,0 4 52 0,1 2-10 0,3 6-9 16,5 6-16-16,-4 3-51 0,2 5 40 15,-3 4-46-15,0 3 42 0,-4 3-37 0,1 2 25 16,-6 0-24-16,0 4 22 0,-4-1-34 0,-1 0 22 16,-2-1-18-16,-3 2 13 0,-3-4-10 0,-1-4-8 15,-2-2-6-15,-1 1-6 0,0-2-5 0,-5-1 24 16,1-1-56-16,-2-3 7 0,-2 1-58 0,0-4-46 16,-3-2-96-16,-4 0-74 0,7-5-114 0,-2-1-111 15,-1-2-442-15,0 0-622 0</inkml:trace>
  <inkml:trace contextRef="#ctx0" brushRef="#br0" timeOffset="33449.23">9695 10789 769 0,'0'-15'724'0,"-1"-2"-161"0,-2 2-87 0,0-1-102 16,0 5-89-16,-1-2-29 0,2 4-29 0,2 9-25 15,-4-14 14-15,4 14-72 0,-4-12-28 0,4 12-17 16,0 0-19-16,0 0-7 0,0 16-9 0,4 7 15 16,1 12-26-16,0 5-16 0,3 5-1 0,-1 11-14 15,3 2 0-15,0 2-3 0,-1-2-8 0,1 1-19 16,1 0-26-16,-2-4-15 0,-1-10-1 16,0-3-37-16,1 0-13 0,-2-5-42 0,1-2-64 15,-2-3-51-15,2-9-37 0,-3-3-68 16,0-5-91-16,-3-5-402 0,-2-10-449 0</inkml:trace>
  <inkml:trace contextRef="#ctx0" brushRef="#br0" timeOffset="33949.23">9904 10089 479 0,'1'-13'765'0,"-2"4"-204"0,1 9-100 0,-4-17-100 16,4 17-91-16,-8-13-61 0,8 13-33 0,0 0-42 15,-16-1-18-15,6 7-16 0,1 4-4 0,-3 5-10 16,1 4-17-16,-2 6-14 0,2 3-6 0,3 0-11 16,1 4-8-16,3-6-6 0,3 1-6 0,2-1-2 15,3 1-4-15,1-4-8 0,5 0 5 16,1-3-6-16,4-4 0 0,2-2 3 0,4-5-2 15,3-4 0-15,0-5-2 0,3-4 2 0,3-5-3 16,0-2 5-16,-3-5 9 0,-2-3 52 16,-4-4-26-16,-3-2 38 0,-6-2-24 0,-3-3 4 15,-6 5 8-15,-3-2 10 0,-4 0-5 0,-4-3-14 16,-4 4-9-16,-4 2-19 0,0 3-20 0,-6 5-20 16,-2 2-20-16,0 5-19 0,0 4-31 0,-3 4-40 15,1 2-53-15,-3 5-90 0,-1 3-2 16,2 4-42-16,-1 1-77 0,6 3-22 0,0 3-412 0,0 0-381 15</inkml:trace>
  <inkml:trace contextRef="#ctx0" brushRef="#br0" timeOffset="34816.23">10538 9910 475 0,'-11'-10'620'0,"-2"-3"-160"16,1 1-88-16,1-2-95 0,2 3-25 0,1-2-80 15,1 2-20-15,1 0-43 0,3 1 7 0,-1-2-34 16,4 12 7-16,-1-17-27 0,1 17 9 16,7-18-32-16,0 11 7 0,3-1-25 0,-10 8 6 0,24-4-16 15,-6 6 15-15,3 4-15 0,0 4 20 16,3 7-16-16,0 2 17 0,-1 6-13 0,-4 4 9 16,-4 2-6-16,-2 5 18 0,-4 1 11 0,-5 2 8 15,-4 1 12-15,-4-1 58 0,-4 2-29 0,-5-1 19 16,1-3 19-16,-4 0 14 0,2-4-10 0,1-3 7 15,-1-2-2-15,4-10-3 0,2 0-1 0,0-4 4 16,2-3 5-16,1-1-6 0,5-10-15 0,-6 14-21 16,6-14-28-16,0 0-17 0,0 0-15 0,13 5-13 15,1-9-37-15,5-4 6 0,5 1-49 0,6-4-1 16,3-3-70-16,1 3-38 0,1 0-31 0,0-2-20 16,0 2-28-16,-3 2-97 0,-2 0-29 15,-6 3-148-15,-1 1-72 0,-5 2-408 16,-18 3-694-16</inkml:trace>
  <inkml:trace contextRef="#ctx0" brushRef="#br0" timeOffset="35666.23">11973 10287 1064 0,'0'0'805'0,"0"0"-179"0,-15-2-158 16,15 2-86-16,0 0-71 0,0 0-64 0,-16-2-46 15,16 2-33-15,0 0-26 0,0 0-32 0,0 0-23 16,0 0-23-16,0 0-10 0,0 0-10 0,0 0-9 16,0 0-12-16,13-6-10 0,12 4-19 0,1-2-34 15,9 0-43-15,3 1 9 0,1-3-89 16,2 4-11-16,-3-1-125 0,0 2 3 0,-7 1-106 16,-1 0-29-16,-5 1-416 0,-6 2-436 0</inkml:trace>
  <inkml:trace contextRef="#ctx0" brushRef="#br0" timeOffset="35833.23">12113 10557 601 0,'-18'18'602'16,"0"-4"-129"-16,2 1-147 0,0-1-35 0,3 1-79 15,-1-1-36-15,4-3-66 0,1-2 5 0,3 0-44 16,-1-3 30-16,7-6-15 0,-3 11 10 0,3-11-31 16,0 0 2-16,17 8-29 0,-17-8 0 0,38-8-39 15,-4-2-22-15,3-2-76 0,10-8 6 16,3-4-50-16,2-1-19 0,2-2-54 0,0-6-105 15,-4-1 7-15,2 1-291 0,-3-3-140 0</inkml:trace>
  <inkml:trace contextRef="#ctx0" brushRef="#br0" timeOffset="36183.23">12906 10064 695 0,'7'-7'606'0,"-7"7"-97"16,9-10-94-16,-9 10-89 0,0 0-80 0,5-7-62 16,-5 7-28-16,0 0-37 0,0 0-20 0,-1 16-12 15,0-5-13-15,1 7-11 0,-2 4-11 16,0 4 39-16,1 2-67 0,1 8 1 0,-3 0-5 15,2 2-3-15,1-1-4 0,-1 2-5 0,1-3-2 16,0-1-11-16,-2-4 16 0,0-4-17 16,0-2 13-16,1-1-15 0,0-7 10 0,0-3-6 15,1-2 15-15,0-1-8 0,0-11 17 0,0 13-8 16,0-13 8-16,0 0-13 0,0 0 9 0,6-12-8 16,-2-4 11-16,5-6-7 0,1-8 8 0,0-3-1 15,6-5 5-15,0-10 43 0,5 2-49 0,2 1 2 16,1 1 6-16,0 4 3 0,-1 11-7 0,2 0-2 15,0 5-2-15,1 5-3 0,-3 3-4 0,0 6-3 16,0 4-5-16,1 4 4 0,1 6 0 0,1 6 8 16,1 3 35-16,-1 4-30 0,-2 5 30 0,-2 3-10 15,0 2-38-15,-6 4 31 16,0 3-36-16,-3 2-6 0,-4 3-22 0,-2 2-35 16,-3 1-48-16,-3 0-91 0,-3-1-63 0,-5-1-113 15,-2-2-71-15,-4-1-421 0,-2-3-483 0</inkml:trace>
  <inkml:trace contextRef="#ctx0" brushRef="#br0" timeOffset="38418.62">10818 12942 669 0,'-1'-12'596'15,"-1"-1"-140"-15,0 2-46 0,0 0-73 0,0 0-51 16,2 11-46-16,-4-14-19 0,4 14-30 0,-1-13-20 15,1 13-26-15,-2-9-22 0,2 9-17 0,0 0-12 16,0 0-1-16,5 16-8 0,0 3-8 0,1 12-18 16,3 2-6-16,-1 4-17 0,0 5-1 0,-1 0-19 15,2 4-13-15,-1-3-36 0,0 0-25 0,1-1-25 16,2-2-51-16,-1-4-75 0,2-1-72 0,1-5-14 16,-2-5-73-16,0-7-58 15,0-3-353-15,-2-8-311 0</inkml:trace>
  <inkml:trace contextRef="#ctx0" brushRef="#br0" timeOffset="38750.62">10878 12372 432 0,'-11'-25'682'0,"1"7"-189"0,-3 1-130 0,1 2-75 16,-2 1-62-16,1 6-54 0,1 0-45 0,-1 3-24 15,13 5-18-15,-24-4-11 0,24 4-14 0,-22 2-11 16,10 4-11-16,1 1-11 0,1 3 0 0,1 4-6 15,4 1-3-15,1 2-6 0,2 0-4 0,4 1 14 16,2 1-16-16,2 3 19 0,4-4-18 16,2-1 23-16,1-1-17 0,4-4 27 15,-1 0-10-15,3-3 25 0,3-5-15 0,-6 0 16 16,3-4-8-16,2-2 17 0,-1-3-4 0,1-4 6 16,-3-2-5-16,0-1 3 0,-3-3 2 0,-3-1 3 15,-6-3-4-15,-2 1-13 0,-3-1 0 0,-3 0-17 16,-4-1-6-16,-3 2-14 0,-5 1-12 0,2 3-18 15,-5 3-18-15,-1 5-20 0,1 4-19 0,-2 3-39 16,-3 4-48-16,-4 7-54 0,1 4-16 0,2 6-11 16,3 3-41-16,1 3-47 0,1 1-79 0,5 2-257 15,4 3-191-15</inkml:trace>
  <inkml:trace contextRef="#ctx0" brushRef="#br0" timeOffset="38985.62">11471 12857 920 0,'0'0'766'0,"0"0"-198"16,3-11-124-16,-3 11-120 0,0 0-64 0,-3-14-54 16,3 14-41-16,3-12-36 0,-3 12-9 0,7-16-40 15,3 4-15-15,5 1-14 0,2 0-15 0,5-1-26 16,6 0-34-16,3 0-48 0,-2 4-63 0,2 0-65 15,-5 4-41-15,-1-1-71 0,1 4-71 16,-7 1-18-16,-19 0-300 0,25 7-228 0</inkml:trace>
  <inkml:trace contextRef="#ctx0" brushRef="#br0" timeOffset="39134.62">11569 12991 274 0,'-23'21'570'0,"1"-1"-166"0,2-1-29 0,4-3-126 15,2-2-44-15,2 0-44 0,3-5-20 0,1-1 16 16,8-8 8-16,-8 11 8 0,8-11-14 0,0 0-26 15,10 9-27-15,-10-9-18 0,27-3-17 0,-3-3-18 16,8-3-29-16,4-5-44 0,3-2-81 0,8-3-16 16,3-1-77-16,1-2-110 0,-3 0-66 15,1 1-340-15,-11 3-236 0</inkml:trace>
  <inkml:trace contextRef="#ctx0" brushRef="#br0" timeOffset="39634.62">12328 12351 251 0,'0'-26'656'0,"-3"1"-99"15,2 1-120-15,-1 2-18 0,1 3-48 16,-1 5-39-16,2 1-15 0,-2 2-30 0,2 11-14 16,-2-17-77-16,2 17-17 0,0 0-49 0,0 0 16 15,0 0-35-15,-2 11 19 0,4 9-35 0,-2 9 15 16,1 10-43-16,0 4-9 0,1 6-13 0,1 13 5 16,0 3-11-16,1 4-14 0,2 4-4 0,-1-4 16 15,0 3-33-15,-1-3 16 0,0-3-38 0,1-5-6 16,-3-9-5-16,0-6-1 0,2-3-14 0,-3-3-1 15,0-5-1-15,1-7 2 0,-2-8-8 16,0-3 6-16,0-3 3 0,0-14 5 0,2 14 4 16,-2-14 10-16,0 0 0 0,0 0 18 0,1-11-11 15,-3-3 16-15,-1-7-14 0,-4-4 17 16,-1-9-13-16,-4-2 15 0,-1-2-13 0,0 1 25 16,-4 3-23-16,2 4 42 0,-2 3-18 0,0 4 0 15,1 8-6-15,-1 3 15 0,-1 5-24 0,2 6 15 16,-4 3-21-16,-1 7 25 0,-3 7-30 0,2 3 18 15,-1 6-39-15,4 3-2 0,2 2-30 0,2 1-17 16,3 2-13-16,6-2-43 0,2-6-55 0,2 0-95 16,5-3 20-16,3-2-50 0,6-6-50 15,3-3-15-15,1-7-41 0,5-5-244 0,11-7-193 16</inkml:trace>
  <inkml:trace contextRef="#ctx0" brushRef="#br0" timeOffset="39885.62">12520 12214 249 0,'-10'-24'882'0,"3"4"-245"0,-5 2-137 16,-1 2-101-16,1 2-78 0,2 2-40 0,0 3-20 15,4 0 2-15,0 2-22 0,6 7-16 0,-10-12-29 16,10 12-38-16,-2-11-42 0,2 11-23 0,10-16 2 16,4 3-40-16,7 2-11 0,10-4-19 15,3 0 7-15,14-5-18 0,7 2 5 0,5-3-14 16,2 3 4-16,4-2-13 0,1 1-16 0,-3 1-35 15,-1 2-39-15,-4 3-35 0,-17 1-36 0,-2 5-56 16,-5-1-51-16,-10 6-20 0,-5 0-4 0,-20 2-12 16,22 8-26-16,-22-8 3 0,2 16-40 15,-10 2-280-15,-7 6-180 0</inkml:trace>
  <inkml:trace contextRef="#ctx0" brushRef="#br0" timeOffset="40334.62">12618 12572 331 0,'-14'20'435'0,"3"-4"-122"0,6-1-73 0,-3-4-43 15,4-2-42-15,4-9 1 0,-3 13-17 16,3-13 35-16,0 0-14 0,0 0 7 0,0 0-17 16,26-10 0-16,-10-3-1 0,0 1 10 0,5-4-3 15,1-2 18-15,-1 2-7 0,-4 2 4 0,0 0 9 16,0 4-28-16,-6 2-12 0,2 0-25 0,-13 8 20 16,17-5-16-16,-17 5-8 0,17 2-5 15,-17-2-3-15,16 12-12 0,-6-1-6 0,-1 7-22 16,-3 2-33-16,1 5 20 0,2 5-15 0,-5 4-9 15,1-2-1-15,-3 3-8 0,1-2-4 0,-1-5 22 16,0 1-32-16,0 0 26 0,0-3-26 0,-2-1 17 16,1 0-24-16,-1-6 23 0,0-5-30 15,1 0 26-15,-1-4-26 0,2 2 29 0,-2-12-26 16,0 13 24-16,0-13-31 0,0 0 18 0,0 0-18 16,0 0 18-16,0 0-26 0,1-21 35 0,4-1-37 15,1-10 5-15,1-3 2 0,2-6 1 0,7-8-11 16,0-1 21-16,-1 13-1 0,8-9 2 0,0 4 1 15,-1 10 8-15,1 3 19 0,-2 4-22 0,1 3 18 16,1 3-37-16,3 5 5 0,-6 4 2 16,3 5 1-16,2 3 4 0,-6 3 5 0,3 5 2 15,1 3 7-15,1 6 0 0,-3 2 6 0,-3 2-14 16,-1 5 26-16,-3 1-31 0,-2 1 14 0,-3 3-6 16,-6-3-32-16,0 3-46 0,-3 0-35 15,-3 5-13-15,-4-1-21 0,-2 0-37 0,-1-4-63 16,-2 1-107-16,-1-4-37 0,-1-4-118 0,2-5-416 15,-9-1-574-15</inkml:trace>
  <inkml:trace contextRef="#ctx0" brushRef="#br0" timeOffset="41102.62">13178 11454 80 0,'-42'-25'645'0,"-6"-3"-163"0,-1 0-138 15,-3-1-34-15,-3 2-100 0,-3 2 0 16,-2 2-35-16,-6 5-68 0,-4 0 9 0,-4 6-39 16,-4 3 26-16,-5 3-22 0,-3 5 11 0,-5 3-35 15,-2 7 17-15,-4 2-25 0,-24 12 14 0,1 3-24 16,-3 6-4-16,2 6-4 0,3 5 1 0,2 5 5 15,1 7 12-15,3 5-8 0,6 8 8 0,3 7-12 16,0 7 3-16,7 13-16 0,3 6 3 0,7 7 14 16,8 3 10-16,6 5 27 0,8 5 17 0,10 2-8 15,9 4-10-15,9-5 2 0,9-1-21 0,12-3-5 16,7-24-4-16,13 3-2 0,6 18-14 0,12-6-2 16,7-7-7-16,11-5-8 0,9-6-8 15,11-6-3-15,9-7-15 0,6-4 21 0,7-5-17 16,10-4 5-16,4-8-6 0,9-4-1 0,7-7-4 15,2-10-9-15,3-4-7 0,4-11-3 16,-1-7 0-16,-19-9-15 0,3-8-21 0,22-7-29 16,-5-7-29-16,-8-8-58 0,-4-6 19 0,-8-5-35 15,-5-5 77-15,-3-4-2 0,-5-5 49 0,-3-2-19 16,-2-6 43-16,-3-3 44 0,-2-1 43 0,1-6 43 16,-3-1-15-16,0-2 19 0,1-3 19 0,-1-3 3 15,0-2 7-15,2-5-7 0,-1-3 5 0,4-4 5 16,-3-3-9-16,2-3 7 0,-1 0-8 0,-4-2-6 15,-5-1-8-15,-4 2 12 0,-12-1-43 16,-5 2 9-16,-11 6 5 0,-14 21 2 0,-8 0-15 16,-10 3 6-16,-8 0 2 0,-12 3-16 0,-8-1-8 15,-9 2-25-15,-11 2-12 0,-14-13 6 0,-13 6-29 16,-4 3 8-16,-6 4-31 0,-7 5-7 0,-6 2-11 16,-6 3-12-16,-8 5-8 0,-4 2-12 15,-5 6-9-15,-1 6-23 0,0 6-28 0,-1 6-16 16,18 7-16-16,-1 6-12 0,-1 3-64 0,1 5 61 15,2 4-25-15,2 4-20 0,9 3-17 16,3 6-50-16,7 0-63 0,8 4-223 0,9 2-124 0</inkml:trace>
  <inkml:trace contextRef="#ctx0" brushRef="#br0" timeOffset="41970.2">16241 5729 792 0,'0'0'891'0,"-18"-3"-151"16,18 3-188-16,-20-5-114 0,20 5-106 0,-18-4-39 16,18 4-63-16,-14-4-11 0,14 4-72 0,0 0-8 15,-9-10-51-15,9 10 4 0,13-12-36 0,6-1 5 16,10 0-28-16,16-9 7 0,11 3-23 0,7-5 12 16,6 0-23-16,4 0-6 0,2-1-13 0,3 2-30 15,-2 1-54-15,-2 1-8 0,-4 2-73 16,-4 2-47-16,-8 3-81 0,-14 5-6 0,-3 3-69 0,-14 3-24 15,-8 2-21-15,-19 1-377 0,18 8-352 16</inkml:trace>
  <inkml:trace contextRef="#ctx0" brushRef="#br0" timeOffset="42353.2">16869 5675 716 0,'-43'35'449'0,"6"-3"-95"0,-3 2-7 16,1 2-43-16,-1 2 9 0,1-1-55 0,3 1-47 16,3-2-39-16,8-7-30 0,2-2-19 0,3-3-22 15,4-4 25-15,4-4-57 0,5-2 58 0,4-4-40 16,3-10 33-16,9 11-57 0,-9-11 25 0,32-2-62 15,1-9-16-15,13-12-19 0,7-4-19 0,3-9-33 16,4-3-17-16,1-6-45 0,12-10-38 16,-16 6-45-16,-5-1-22 0,-6-1-56 0,-6-3-24 0,-8 0-34 15,-5-1 26-15,-11 0 71 0,-6 1 61 16,-7 11 91-16,-4-1 66 0,-8 0 59 0,-2 5 57 16,-5 0 32-16,-4 6 72 0,-2 2-41 0,-5 5 82 15,0 5-14-15,-1 1 11 0,0 3 19 0,0 1-29 16,1 4-10-16,7 4-13 0,0-1-6 15,6 1-34-15,0 3-19 0,14 5-39 0,-18-8-8 16,18 8-31-16,0 0-2 0,0 0-18 0,0 0 14 16,1 13-11-16,15 1-3 0,8 5 2 0,7-1-1 15,8 7-2-15,6 3-2 0,1 1-4 0,3 0-5 16,-3 3-2-16,0 2-6 0,-5-1-3 0,-3 4 2 16,-3 0-4-16,-7 2 22 0,-9-5-33 0,-6 2 2 15,-3 2-6-15,-5-1 6 0,-4 2 0 16,-5 1-9-16,-4-3-20 0,-1 2-38 0,-4-5-36 15,-2 0-42-15,-1-2-102 0,-2-5-102 0,0 0-148 16,-2-5-123-16,5-5-277 0,-1-6-511 0</inkml:trace>
  <inkml:trace contextRef="#ctx0" brushRef="#br0" timeOffset="42903.2">18305 4230 662 0,'2'-12'736'0,"-2"12"-166"0,-4-19-120 0,-1 8-102 16,0 4-88-16,5 7-40 0,-18-10-43 0,18 10-11 16,-22 4-25-16,4 6-26 0,-2 8-20 0,-1 9-9 15,1 8-3-15,-3 13-11 0,1 6 0 0,3 6-8 16,5 5 25-16,0 5-32 0,3 2-4 15,5 0-3-15,1 0-6 0,5-1 4 0,5-4-14 16,1-6-8-16,5-2-8 0,3-7-5 0,4-4 16 16,1-13-30-16,0-4 12 0,7-6-19 0,2-5 18 15,1-6-19-15,4-8 17 0,-2-6 13 0,7-7-21 16,2-6-17-16,6-9 40 0,1-8-38 0,-3-6 8 16,-1-6 32-16,-2-5 38 0,-1-6 49 0,-2-3 9 15,-3-4 52-15,-5-4-22 0,-4-3 14 16,-3-1-6-16,-5 3 17 0,-5 3 10 0,-4 3 5 15,-6 11-15-15,-6 5-28 0,-1 2-35 0,-6 3-41 16,-7 4-39-16,-2 6-37 0,-8 3-40 0,-5 7-32 16,-5 5-42-16,-9 6-33 0,-3 6-93 0,-13 7-31 15,-5 5-12-15,1 4-26 0,-2 4-57 0,3 2-24 16,2 5-67-16,2 2-100 0,-2 1-464 0,9-1-764 16</inkml:trace>
  <inkml:trace contextRef="#ctx0" brushRef="#br0" timeOffset="43353.2">19424 3896 680 0,'-2'-19'868'0,"1"2"-210"0,-3 0-116 15,1 4-141-15,1 1-65 0,-1 3-80 0,3 9-43 16,-4-17-61-16,4 17-22 0,0 0-39 16,-9-5-10-16,3 13-22 0,-3 9-9 0,-3 13-5 15,1 8 5-15,-3 19-10 0,1 9 24 0,-2 8-12 16,6 8 33-16,1 1-26 0,2 2-13 0,3 0-9 16,6-1 4-16,4-4-13 0,4-3-14 0,4-4-1 15,3-7-17-15,5-5-31 0,5-5-16 16,4-6-13-16,4-10-20 0,7-8-24 0,5-9-43 15,4-10-100-15,-3-10-39 0,11-10-51 0,1-6-84 16,3-12-15-16,-4-7-400 0,2-2-421 0</inkml:trace>
  <inkml:trace contextRef="#ctx0" brushRef="#br0" timeOffset="43753.2">20257 3975 83 0,'-5'-24'649'0,"0"4"-234"0,0 1-24 15,1 4-113-15,0 3 28 0,0 1-47 0,2 0-11 16,2 11-71-16,-4-13-13 0,4 13-47 16,-4-12-16-16,4 12-33 0,0 0 9 0,0 0 9 15,-5 15 27-15,5 4-11 0,1 8-3 0,2 10-14 16,-2 5 3-16,3 7-3 0,-3 12-6 0,2 4-11 16,-2 3-8-16,-1-1-11 0,1 2-7 0,-1-4-4 15,3-1-7-15,-3-12-9 0,0 1-1 0,1-6-1 16,-1 0-5-16,3-5 0 0,-2-2-6 0,-1-11 1 15,0-1-4-15,0-10 5 0,1 1-1 0,-1-5 9 16,-1-4 0-16,1-10 13 0,-1 10-8 0,1-10-3 16,0 0-7-16,-12-8-2 0,3-3-2 15,-1-6-3-15,-4-7-1 0,-4-2-3 16,2-5 7-16,-1 3-5 0,-2-2-5 0,-1 2 2 16,0 3 16-16,3 1-13 0,2 8 9 0,-2 1-15 15,3 3 6-15,1 5-12 0,13 7 7 0,-25-1-9 16,8 5 1-16,2 7-1 0,-3 2-26 0,1 7-13 15,2 1-20-15,2 3-9 0,3-2-36 0,5 1-39 16,1 0-71-16,4-2-9 0,4 1-41 0,2-2-30 16,6-2-24-16,2-6-25 0,2-5-28 0,5 0-229 15,-2-7-142-15</inkml:trace>
  <inkml:trace contextRef="#ctx0" brushRef="#br0" timeOffset="44005.2">20347 4035 448 0,'-8'-15'729'0,"2"1"-172"16,-2 1-114-16,-1 2-71 0,-1 0-97 0,2 5-19 15,0-2-3-15,2 1-1 0,6 7-6 0,-10-13-11 16,10 13-32-16,-4-12-39 0,4 12-35 0,4-18-30 16,7 4-24-16,5-2-12 0,8-2-8 0,8-5-18 15,10-2 13-15,8-1-32 0,1 0 12 0,2 2-26 16,3 0-2-16,-1 4-44 0,-2 0-30 0,-3 4-40 15,-6 3-35-15,-7 3-58 0,-1 3-44 16,-9 0-38-16,-3 6 4 0,-6 1 35 0,-18 0 5 16,22 8-5-16,-22-8-11 0,2 18-23 0,-8 1 8 15,-11 7 7-15,-3 3-251 0,-11 7 5 16</inkml:trace>
  <inkml:trace contextRef="#ctx0" brushRef="#br0" timeOffset="44405.2">20509 4230 222 0,'-5'16'464'0,"-5"-3"-114"0,3-5-50 0,7-8-51 0,-6 15 7 15,6-15-53-15,-8 10 50 0,8-10-27 0,0 0 0 16,-5 9-32-16,5-9-8 0,0 0-21 0,0 0-15 16,0 0-37-16,0 0-13 0,1 12-25 0,-1-12-8 15,4 9-11-15,-4-9 8 0,8 16-1 16,-3-2-2-16,-1 1-1 0,0 5-12 0,2 3-6 16,-3 1-10-16,-1-1-4 0,-1 2-6 0,1 0-4 15,-1 0-2-15,-1 0-3 0,0-2-5 16,-1-3-3-16,-1-2-3 0,1-1-9 0,0-3 1 15,1-2-3-15,0-12 1 0,-1 17-4 0,1-17 4 16,0 0-1-16,0 12 0 0,0-12 1 0,0 0-2 16,6-13 4-16,-2 1-6 0,4-7 2 0,2-3-8 15,1-9 6-15,5-1-4 0,0-3 4 0,3 1 4 16,2 1-1-16,1 1 2 0,-1 5 0 0,1 1 2 16,0 3 3-16,0 4-1 0,-4 4-2 0,-1 5 3 15,3 2 2-15,-5 2-2 0,-15 6 2 16,28-1 32-16,-10 4-29 0,-4 3-1 0,4 3 2 15,-4 1 2-15,1 4 4 0,-3 2-4 0,-2 0 3 16,0 3-3-16,-3-1-1 0,-3 4-9 0,-3-5-7 16,-1 0-22-16,0 0-13 0,-4-1-41 0,0-1-52 15,-1-2-48-15,-1-2-36 0,1-4-71 16,5-7-101-16,-12 8 31 0,12-8-350 0,0 0-241 16</inkml:trace>
  <inkml:trace contextRef="#ctx0" brushRef="#br0" timeOffset="44653.2">21154 3353 391 0,'6'-25'863'0,"-2"6"-243"15,-3 2-134-15,3 5-119 0,-3-1-82 0,3 3-61 16,-4 10-39-16,4-16-47 0,-4 16-28 0,4-11-23 16,-4 11-10-16,0 0-5 0,20 4-8 0,-3 6 33 15,6 6 7-15,1 8-5 0,2 3 6 16,7 12-2-16,4 3-5 0,-1 3-2 0,1 5-36 15,-2 1 17-15,-2 4-37 0,-2 3 2 0,-3 2-9 16,-5 4-6-16,-3 1 17 0,-6 4-32 16,-5-2 5-16,-6 2-54 0,-6-1-21 0,-7 1-34 15,-7-1-33-15,-6-5-28 0,-5 1-83 0,-4-4-66 16,-6-1 6-16,-2-4-77 0,-2-3-72 0,-4-5-23 16,1-1-254-16,-2-6-248 0</inkml:trace>
  <inkml:trace contextRef="#ctx0" brushRef="#br0" timeOffset="45205.2">18854 5721 647 0,'-38'13'841'0,"-2"-2"-223"0,-2 0-123 16,2-1-142-16,4-1-72 0,8-5-59 0,5 2-50 15,8-4-37-15,15-2-27 0,-15-2-20 0,15 2-20 16,20-18-10-16,12 0 1 0,25-10-3 0,15-3-10 16,32-13-10-16,13 0 25 0,10-4-42 0,11 1 30 15,8 0-47-15,1-1 8 0,4 3-10 0,-1 3-4 16,-5 1 3-16,-3 2-28 0,-6 3-26 0,-8 1-57 16,-14 1-41-16,-31 9-97 0,-5 2 27 15,-12 2-41-15,-9 3-26 0,-19 6 0 0,-7 0-2 16,-14 8 16-16,-17 4 54 0,0 0 27 0,0 0 54 15,-21 3 10-15,-14 10 37 0,-18 5 4 0,-10 2 21 16,-9 5-18-16,-10 3-6 0,-25 7 37 16,-11 5 0-16,-3 0 35 0,-3 1 54 0,-3 3 36 15,4-1 105-15,6-1 43 0,3 0-36 0,12-1 27 16,25-12-4-16,5 1-68 0,12-3 25 0,9-4-69 16,14-6 23-16,9-1-51 0,10-4 45 0,6 0-1 15,12-12 52-15,5 12 12 0,-5-12 10 0,37 3 2 16,4-8 0-16,20-6-13 0,9-5 16 0,12-6-37 15,29-5 0-15,6-5-28 0,4-1-14 0,7-2-26 16,0 1-18-16,1-1-19 16,-1 0-9-16,-4 0-8 0,-4 1 0 0,-9 2-15 15,-8-1-33-15,-27 9-27 0,-3 2-18 0,-9-1-18 16,-5 5-19-16,-9 2-29 0,-13 2-3 0,-5 4-25 16,-10 2 11-16,-6 3-20 0,-16 5 40 0,17-5-40 15,-17 5 34-15,0 0-38 0,-5 8 30 0,-7 1-43 16,-8 2-80-16,-12 4-99 0,-3 1-295 0,-13 7-188 15</inkml:trace>
  <inkml:trace contextRef="#ctx0" brushRef="#br0" timeOffset="48955.8">19085 5675 567 0,'-16'4'620'0,"2"1"-170"0,-3-3-77 16,17-2-98-16,-24 5-28 0,24-5-88 15,-17 1-13-15,17-1-54 0,0 0 6 0,0 0-36 16,0-13 2-16,16 1-33 0,14-9 22 0,16-7-13 15,11-4-4-15,8-3 2 0,27-9-2 0,10-3-11 16,11 0-23-16,4 1 27 0,6 0-23 0,4 2 9 16,2 3-11-16,2 4 19 0,-1 1-21 0,-1 5 1 15,-6 2 0-15,-8 5 2 0,-24 7 11 0,-4 1-9 16,-4 4 12-16,-5-1-20 0,-5 3 1 16,-8 0 2-16,-6 1 2 0,-16 3 5 0,-3 1 13 15,-4-1 9-15,-12 2 10 0,-2 1 14 0,-3 1 21 16,-19 2 29-16,23-4 27 0,-23 4 14 0,21-2 32 15,-21 2-13-15,0 0 18 0,20-4-49 16,-20 4 7-16,0 0-51 0,0 0 4 0,0 0-30 16,0 0 0-16,0 0-36 0,0 0 7 0,0 0-39 15,-5-7 16-15,5 7-50 0,0 0-10 0,0 0 8 16,0 0-39-16,0 0-5 0,-17-4-21 0,17 4-6 16,0 0-9-16,0 0-13 0,0 0-27 0,0 0-20 15,0 0-32-15,0 0 21 0,0 0-48 0,0 0 33 16,0 0-36-16,0 0-36 0,0 0-27 15,-14-3-73-15,14 3-265 0,0 0-171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25:17.752"/>
    </inkml:context>
    <inkml:brush xml:id="br0">
      <inkml:brushProperty name="width" value="0.05292" units="cm"/>
      <inkml:brushProperty name="height" value="0.05292" units="cm"/>
      <inkml:brushProperty name="color" value="#FF0000"/>
    </inkml:brush>
  </inkml:definitions>
  <inkml:trace contextRef="#ctx0" brushRef="#br0">5119 2084 119 0,'-2'-23'296'15,"-3"4"-94"-15,-1 3-50 0,2 0-39 0,-2 2-27 16,1 0-17-16,1 1-13 0,-1 3-25 16,1-2 21-16,-1 2 14 0,1 1 14 0,4 9 11 15,-10-14 4-15,10 14 4 0,-8-12-1 0,8 12-8 16,-7-7 1-16,7 7 1 0,0 0 31 0,0 0-38 15,0 0 17-15,-19 1-9 0,19-1 7 0,-7 7 9 16,7-7 0-16,0 0-22 0,-8 11-9 0,8-11-16 16,0 0-13-16,0 0-15 0,-3 9-5 0,3-9-5 15,0 0-4-15,0 0-3 0,0 0-3 0,19-6-4 16,-8-1 0-16,6-3 11 0,1-5-13 16,5-4-12-16,1-2 3 0,3-3 2 0,-3-1-3 15,2-1 0-15,-4-2-1 0,-1-3 0 0,0 2 1 16,-6-1 1-16,-1 0-6 0,-5 0 6 0,-4 5 1 15,-1 2 5-15,-1-1 17 0,-2 5 30 0,-1 4 10 16,-2 1 2-16,0 2-12 0,-2-1-10 0,2 3-8 16,2 10-6-16,-9-12-5 0,9 12-10 0,0 0 1 15,-18 1 1-15,10 9-2 0,-3 9-6 16,-2 10 2-16,0 7 1 0,2 6-3 0,-1 16 11 16,2 7 25-16,0 6 8 0,2 4 13 15,2 3-4-15,2 0 22 0,1 1-5 0,1 1 5 16,0 2-32-16,2 0 15 0,2-4-29 0,0 0 0 15,3-3-17-15,-2-6-4 0,1-3 0 0,0-4-4 16,-2-13-22-16,2-2-26 0,0-4-23 0,-2-1-50 16,0-6-66-16,-1-7-25 0,0-3-54 0,-2-5-34 15,1-2-47-15,-3-9-98 0,1-1-284 0,2-9-242 16</inkml:trace>
  <inkml:trace contextRef="#ctx0" brushRef="#br0" timeOffset="466">4952 2580 363 0,'-8'-25'497'0,"0"4"-117"0,3 1-84 0,0 4-78 16,0 2-66-16,1 2-16 0,0 1-17 16,2 0-34-16,2 11-9 0,-1-19-15 0,1 19-18 15,4-18-1-15,2 10-7 0,1-2-10 0,4-1-4 16,5-1-6-16,1 2-2 0,3-1-10 0,7-2-16 16,1 2 1-16,2 0-10 0,0-2-48 0,2 2 21 15,0-1-38-15,0 1 47 0,-1-2-33 0,-3 1 58 16,2 0-29-16,-4 0 41 0,-8 2-30 0,2 0 10 15,-4 1 21-15,-3 3 20 0,-4-1 15 0,1 4 53 16,-10 3-19-16,13-8 23 0,-13 8-29 0,0 0 5 16,12-6-27-16,-12 6 12 0,0 0-32 0,0 0 10 15,0 0-21-15,2 12 15 0,-2-12-24 0,-5 19 21 16,1-5-11-16,0 3 6 0,0 6-2 16,-1 0-18-16,0-1 16 0,3 1-17 0,0 2 16 15,2-1-15-15,2-1 16 0,0 0-17 0,3-5 7 16,3 1 0-16,0-3 11 0,-1-3-22 0,2-2 24 15,0-3-13-15,-9-8 18 0,22 7-3 0,-22-7 15 16,22-1-3-16,-8-5 2 0,-3-2 5 0,6-3 8 16,-6-3 9-16,3-2-4 0,-5-2 4 0,0-2-10 15,-5 0-9-15,0-1 3 0,-4 5-4 0,0 1 9 16,-4-6-8-16,-2 3-1 0,-2 2-15 0,-5 0-8 16,1 5-19-16,-5 3-14 0,-1 1-28 0,-1 5-28 15,-2 2-18-15,-2 2-9 0,0 4-18 16,-1 0-31-16,2 3 13 0,4-2-66 0,2 3-42 15,4-1-19-15,3 0-34 0,4-1-160 0,5-8 105 16</inkml:trace>
  <inkml:trace contextRef="#ctx0" brushRef="#br0" timeOffset="749">5489 2260 115 0,'22'-8'562'16,"-2"0"-229"-16,-3 1-31 0,-1 1-119 16,-2 1 6-16,0 0-82 0,2 1 28 0,-16 4-43 15,24-4 31-15,-24 4-28 0,24-1-13 16,-24 1-14-16,22 4-10 0,-8 0-12 0,-1 2-5 0,2 2-33 15,-2 2 19-15,2 1-3 0,0 0-11 16,-2 1-3-16,0 2 5 0,-2 0-3 0,-1-3-3 16,-2 2-1-16,-2 1-1 0,-1-5 0 0,-2 2 1 15,-2 2 2-15,0-3 7 0,-2 1-15 0,-2 0 30 16,0-1 0-16,-1-3 36 0,4-7 10 0,-11 11 2 16,11-11 2-16,-11 4-18 0,11-4-3 0,-14-5-14 15,5-1-7-15,-3-5-11 0,2-6-8 0,1 0-1 16,-1-5-8-16,2 0-10 0,3-2-9 0,1-1-16 15,4-3-24-15,0 1-34 0,4 0-19 0,1-5-39 16,2 1 21-16,3 1-55 0,1 1-34 0,2 1-32 16,6 2-92-16,-1-2 32 0,2 3-176 0,1-1 84 15</inkml:trace>
  <inkml:trace contextRef="#ctx0" brushRef="#br0" timeOffset="983">6211 1538 90 0,'4'-7'842'0,"-4"7"-249"0,8-15-162 0,-8 15-77 15,3-10-67-15,-3 10-61 0,0 0-42 0,3-12-26 16,-3 12-30-16,0 0-26 0,0 0-19 0,0 0-16 16,0 0-12-16,0 0-9 0,3 22-8 0,-4 1-1 15,1 5-1-15,-2 12 38 0,2 4 28 0,-1 6 25 16,2 13 25-16,1 5-7 0,0 0 38 0,0-1-50 16,2 2-2-16,0-2-15 0,3 0-4 15,-1 0 2-15,3-2 2 0,3-1-33 0,-1-4-11 16,4-5-23-16,2-2 13 0,2-6-12 0,4-5-22 15,-3-9-22-15,3-3-45 0,2-4-77 0,3-4-41 16,3-6-74-16,1-5-113 0,4-3-95 0,3-7-111 16,1-4-530-16,5-4-830 0</inkml:trace>
  <inkml:trace contextRef="#ctx0" brushRef="#br0" timeOffset="2300">6958 2105 229 0,'0'-11'247'0,"0"1"46"16,0-2-52-16,0 2-11 0,0-1-24 0,0 11-14 16,3-19 9-16,-3 19 35 0,1-18 21 0,-1 18-9 15,2-12-39-15,-2 12-25 0,1-10-29 0,-1 10-28 16,0 0-7-16,0 0-5 0,0 0 1 0,0 0-6 15,9 18-16-15,-4 2-6 0,-1 3-25 0,-1 5 6 16,3 7-24-16,-2 2-4 0,-1 4 6 0,0 1-22 16,0 0 10-16,0 2 15 0,-2-2-28 15,2 1-16-15,-2-3 15 0,2-2-27 0,-1-2-10 0,0-7-64 16,0-4-72-16,0-3-102 0,0-3-44 16,-1-1-6-16,5-6-49 0,-1-5-72 0,-5-7-296 15,0 0-246-15</inkml:trace>
  <inkml:trace contextRef="#ctx0" brushRef="#br0" timeOffset="2649.99">7113 1725 44 0,'-8'-22'608'0,"3"4"-213"0,-4-1-92 0,4 4-79 0,-1 1-50 15,-1 2-26-15,4 3-16 0,-2-1-22 16,5 10-19-16,-7-12-16 0,7 12-17 0,0 0-14 15,0 0-12-15,0 0-2 0,0 0-7 0,-11 15-3 16,9-3-1-16,1 5-4 0,-2 2-2 0,3 4 0 16,0-2-1-16,0 3 20 0,3-2-15 15,-2 1-4-15,4-1 3 0,-1-2 17 0,1 0 6 16,1-5 4-16,1-1 13 0,-2-2 17 0,3-3 20 16,-2-3 11-16,-6-6-1 0,14 8-3 0,-14-8-6 15,17-1 5-15,-17 1 6 0,19-10-4 0,-10 2 8 16,0-2-1-16,1-2-15 0,-4-1-14 0,0-1-14 15,-1 0-14-15,-2 2-8 0,0-1-7 16,-3 1-5-16,0 2-13 0,0 0-18 0,0 10-30 16,-7-16-30-16,7 16-42 0,-12-10-48 0,12 10-46 15,-18-1-47-15,18 1-6 0,-23 9 0 0,11 0-14 16,0 4-130-16,-1 3 58 0,4 2-261 0,2 3-129 16</inkml:trace>
  <inkml:trace contextRef="#ctx0" brushRef="#br0" timeOffset="2850">7350 2280 581 0,'7'7'472'0,"-7"-7"-110"15,9 10-95-15,-9-10-22 0,9 9 2 0,-9-9 3 16,9 7-12-16,-9-7-17 0,0 0-17 16,9 7-28-16,-9-7-30 0,0 0-34 0,0 0-19 15,17-1-21-15,-17 1-16 0,18-8-25 0,-4 2-49 16,-1-1-55-16,1 0-66 0,0 1-45 0,1-1-1 15,0 2-39-15,0 1-50 0,2-1-42 0,-4 2-47 16,-13 3-213-16,23-4-99 0</inkml:trace>
  <inkml:trace contextRef="#ctx0" brushRef="#br0" timeOffset="3032.99">7575 2334 546 0,'-9'10'491'0,"-3"-2"-115"0,3 1-109 0,0 0-56 15,-2 1-38-15,1 1-25 0,-1-1-10 16,3 0-8-16,0-2-7 0,1 0-34 0,2 2-12 15,1-2-2-15,4-8-13 0,-6 16 9 0,6-16 10 16,0 14 2-16,0-14-12 0,5 9 1 0,-5-9-18 16,10 8-5-16,-10-8-19 0,17 3-12 15,-17-3-33-15,24-4-35 0,-6-2-44 0,4-2-47 16,2-6 8-16,3 2-51 0,1-2-8 0,2-1-65 16,0 0-38-16,-1-4-303 0,1 2-132 0</inkml:trace>
  <inkml:trace contextRef="#ctx0" brushRef="#br0" timeOffset="3401">8101 2034 297 0,'0'-14'518'15,"0"14"-162"-15,-6-11-71 0,6 11-75 0,-12-9-28 16,12 9-18-16,-13-6-13 0,13 6-2 0,-16-3 2 16,16 3-10-16,-17 3-20 0,17-3-8 0,-20 6-3 15,11 0-22-15,0 2-4 0,-2 4-24 0,-1 3-5 16,3 1-19-16,-1 2 4 0,1-1-6 0,2 3 14 15,1 0-8-15,0 0 6 0,2 0-6 0,2-1-2 16,-1 0-4-16,3-2 10 0,0-2-9 0,1 2 6 16,1-1-12-16,2-3 9 0,3 0-15 0,1-2 10 15,1-2-12-15,2-4 8 0,-11-5-13 0,27 5 19 16,-9-6-30-16,4-3-1 0,-2-3 0 16,3-2 0-16,3-4 5 0,-6 2 17 0,4-4 14 15,-5 3 28-15,-2-5-8 0,-4 2 34 0,1-1-20 16,-2 0 40-16,-6-1-7 0,1 2 2 0,-3-1-35 15,-2 3 37-15,-2 0-31 0,-1 1 6 0,-3-3-42 16,-1 1 14-16,-3 1-49 0,-1 2 15 0,-4 1-48 16,1 1 12-16,-4 2-59 0,3 2-12 0,-4 0-49 15,2 2-50-15,0 0-76 0,15 3-82 0,-25-1 19 16,25 1-46-16,-20 4-33 0,20-4-77 0,-19 5-257 16,19-5-258-16</inkml:trace>
  <inkml:trace contextRef="#ctx0" brushRef="#br0" timeOffset="3568">8537 1913 681 0,'0'0'800'0,"20"-3"-240"0,-20 3-111 0,0 0-122 16,14-4-73-16,-14 4-52 0,0 0-42 0,0 0-32 16,0 0-29-16,0 0-39 0,0 0-41 0,0 0-70 15,2 14-87-15,-2-14-47 0,-4 17-62 16,2-4-31-16,1 1-38 0,0 0-84 0,3 4-216 15,-2-1-146-15</inkml:trace>
  <inkml:trace contextRef="#ctx0" brushRef="#br0" timeOffset="3733.99">8689 2216 24 0,'4'9'635'16,"-4"-9"-217"-16,8 16-91 0,-8-16-78 0,2 16-42 16,-2-16-17-16,1 19-10 0,-1-19-12 0,-3 19-26 15,1-8-34-15,0 0-20 0,-1 2-19 0,0-1-16 16,1 1-16-16,-1 1-7 0,-2 1-1 0,0 1-6 15,-3 1-35-15,-1 0-49 0,0 1-37 0,-4 1-93 16,1-1-114-16,-8 3-374 0,1-3-206 16</inkml:trace>
  <inkml:trace contextRef="#ctx0" brushRef="#br0" timeOffset="4384.99">9710 1671 596 0,'0'0'536'0,"5"-14"-133"0,-5 14-109 0,0 0-59 16,5-11-48-16,-5 11 1 0,0 0-60 0,0 0-32 15,3-9 4-15,-3 9 7 0,0 0 6 0,6 10-14 16,-3 0-15-16,0 3-13 0,0 6-11 0,0 4-10 15,1 3-10-15,1 7-6 0,-2 3-3 0,-2 1-6 16,0 1-3-16,1 1-6 0,-2-1 12 0,0-3-54 16,-2-7-81-16,2 0-52 0,0-3-34 0,2-3-84 15,-1-3-80-15,-1-5-361 0,1-3-242 16</inkml:trace>
  <inkml:trace contextRef="#ctx0" brushRef="#br0" timeOffset="4533.99">9787 1525 342 0,'-1'-15'650'16,"-1"1"-189"-16,0 3-140 0,0-1-119 0,-2 3-59 15,4 9-83-15,-5-13-36 0,5 13-21 0,-7-6-29 16,7 6-18-16,0 0-44 0,0 0-63 0,-3 10-58 16,3-10-286-16,6 16 48 0</inkml:trace>
  <inkml:trace contextRef="#ctx0" brushRef="#br0" timeOffset="4850.99">10279 1650 286 0,'0'0'789'16,"18"3"-243"-16,-18-3-142 0,0 0-89 0,11 7-67 16,-11-7-71-16,0 0-35 0,0 0-29 0,-4 15-24 15,-3-6-16-15,1-2-17 0,-3 5-8 0,-5 2-3 16,2 3-10-16,-3 0-13 0,-4 3-5 0,0 0-34 15,1 1-16-15,0 1-14 0,3-6-9 0,1 1 7 16,2 0 3-16,1-4 17 0,3-1-4 0,1-1 9 16,0-3 1-16,2 1 11 0,5-9 5 0,-8 15 3 15,8-15-3-15,-2 15 1 0,2-15 10 0,2 17 6 16,2-7 4-16,2-1 8 0,2 4 1 16,3 1-3-16,2 1 1 0,0 0-6 0,4 0-3 15,4 2-3-15,-1 1-1 0,3-2 5 16,-1 2-8-16,2-2-11 0,2-1-74 0,-2-1-25 15,0 0-24-15,-6-3-58 0,10 2-80 0,-7-4-75 16,2-1-256-16,-2-2-130 0</inkml:trace>
  <inkml:trace contextRef="#ctx0" brushRef="#br0" timeOffset="5183.99">10706 1878 302 0,'0'-26'616'0,"1"2"-96"0,-1 5-120 0,0-1-64 16,0 6-48-16,-1 1-49 0,1 3-46 0,0 0-37 15,0 10-35-15,0-15-24 0,0 15-18 0,0 0-17 16,0 0-8-16,0 0-13 0,0 0-8 0,4 9-6 16,-3 0-5-16,0 5-3 0,2 2-5 0,-1 0 1 15,1 5-4-15,-1 2 1 0,1-2-5 16,0 1 1-16,-2-3-7 0,0-2 8 0,0 1-7 16,-1-4 7-16,3-4-14 0,-3-10 8 0,1 19-6 15,-1-19 5-15,1 11-7 0,-1-11 7 16,0 0-9-16,0 0 8 0,9-5 0 0,-3-5-1 0,3-2-2 15,1-5 1-15,3 0-2 0,0-2 4 0,0 0 0 16,2 3-2-16,0 0-1 0,0 2 3 16,0 1 15-16,0 2-19 0,-1 4 3 0,-3 3 1 15,-11 4 7-15,23-3 2 0,-23 3 1 0,24 8-1 16,-12-2 0-16,-2 4-1 0,0 1 4 0,-1 4-6 16,-2 3-2-16,0-1-4 0,-3 1-24 0,-3-1-57 15,2 1-78-15,0 1-63 0,-3-3-21 0,1 0-81 16,0-3-60-16,-1-2-307 0,0-11-218 0</inkml:trace>
  <inkml:trace contextRef="#ctx0" brushRef="#br0" timeOffset="5352">11445 1522 513 0,'0'0'727'0,"8"-10"-217"15,-8 10-108-15,0 0-99 0,0 0-70 0,-6-7-65 16,6 7-29-16,0 0-60 0,-17 5-73 0,17-5-82 15,-15 7-73-15,15-7-47 0,-12 13-71 0,12-13-93 16,-5 17-224-16,5-17-118 0</inkml:trace>
  <inkml:trace contextRef="#ctx0" brushRef="#br0" timeOffset="5501.99">11541 1755 538 0,'5'16'407'16,"-5"-16"-89"-16,1 14-77 0,-1-14-62 0,0 15-25 15,0-15-25-15,-2 17-25 0,2-6 6 0,-2 2-47 16,2 2 7-16,-1 4-31 0,0 0 16 0,0 4-44 16,-1-1 15-16,0 2-84 0,-1 1-31 0,0-1-108 15,-1-1-83-15,-2 1-249 0,-1-5-16 0</inkml:trace>
  <inkml:trace contextRef="#ctx0" brushRef="#br0" timeOffset="6051.99">12686 1527 766 0,'2'-10'851'0,"1"2"-246"0,-2-3-131 0,-1 11-116 15,3-17-1-15,-3 17-67 0,0-14-22 16,0 14-56-16,2-11-39 0,-2 11-38 0,0 0-28 15,1-11-37-15,-1 11-15 0,0 0-11 0,0 0-4 16,7 10-7-16,-3 2-6 0,-3 6 20 0,3 6-34 16,-2 3 22-16,1 8-30 0,-2 3 14 0,0 0-56 15,-1 2-1-15,-2 1-66 0,1 0-25 0,-3-1-78 16,-1-2-92-16,1-1-21 0,-3-4-53 0,4-5-51 16,-3-7-31-16,3 0-320 0,0-8-302 15</inkml:trace>
  <inkml:trace contextRef="#ctx0" brushRef="#br0" timeOffset="6201">12769 1230 737 0,'-7'-20'666'16,"2"1"-155"-16,-1 5-165 0,1 0-50 0,0 4-118 16,-3 2-11-16,8 8-71 0,-10-10-49 0,10 10-77 15,-11-5-63-15,11 5-32 0,0 0-27 0,-10 6-165 16,10-6 64-16,0 12-82 0,5-1-172 0,-1-1 21 15</inkml:trace>
  <inkml:trace contextRef="#ctx0" brushRef="#br0" timeOffset="6367.99">12985 1294 559 0,'0'0'382'0,"17"11"-94"16,-12-4-58-16,1 1-38 0,-2 0-53 0,0 2 3 15,-1 2-36-15,0 0 23 0,0 3-33 0,1 3-2 16,-2 3-34-16,2 1 5 0,1 2-29 0,-1 1 9 15,0 8-27-15,-1-2 2 0,3 2-8 0,-1-1-28 16,-1-4-40-16,1 4-33 0,-3-6-43 0,2 0-55 16,0 1-114-16,-2-4 41 0,2 0-204 0,-1-4 102 15</inkml:trace>
  <inkml:trace contextRef="#ctx0" brushRef="#br0" timeOffset="6536">13056 1850 315 0,'0'0'573'0,"-10"-11"-118"0,10 11-108 15,-11-9-52-15,11 9-31 0,-11-10-12 0,11 10-22 16,-7-11-7-16,7 11-14 0,-6-9-33 0,6 9-17 16,0-13-60-16,0 13-34 0,10-15-32 0,-1 4-44 15,6 0-59-15,2-3-82 0,7-2-20 0,3-1-50 16,3 0-25-16,1 1-34 0,2-1-63 0,-1-2-296 16,2-1-170-16</inkml:trace>
  <inkml:trace contextRef="#ctx0" brushRef="#br0" timeOffset="6701.99">13601 1351 390 0,'0'0'788'0,"11"-12"-180"0,-11 12-140 16,2-8-96-16,-2 8-99 0,0 0-54 16,0 0-41-16,0 0-34 0,-2-10-30 0,2 10-21 15,0 0-18-15,-4 9-24 0,4-9 4 16,-5 16-23-16,2-3 5 0,2 3-15 0,-3 3 4 16,3 4-13-16,-2 6 17 0,2-2-25 0,0 2 8 15,-2 6-27-15,2 0-49 0,-2-2-74 0,1-3-70 16,-1-2-39-16,2 0-25 0,-4 0-43 0,3-3-58 15,0-2-331-15,-4-2-230 0</inkml:trace>
  <inkml:trace contextRef="#ctx0" brushRef="#br0" timeOffset="6854">13532 1742 631 0,'-2'-8'720'0,"2"8"-191"0,-4-18-127 15,4 18-75-15,-5-16-87 0,5 16-20 0,-3-16-39 16,3 16-22-16,-1-17-47 0,1 17-23 0,5-17-48 15,2 4-43-15,1 3-75 0,5-1-89 0,4 0-16 16,-1 0-81-16,6 2-33 0,6-1-84 16,-5 2-289-16,8 0-201 0</inkml:trace>
  <inkml:trace contextRef="#ctx0" brushRef="#br0" timeOffset="7135.99">14181 1230 722 0,'5'-17'577'0,"-4"5"-138"0,2 0-68 16,-2 3-20-16,-1 9-44 0,2-17-41 0,-2 17-41 15,2-12-39-15,-2 12 0 0,2-11-76 0,-2 11 12 16,0 0-61-16,0 0-9 0,0 0 10 0,12 7 10 16,-5 6-1-16,1 4 7 0,1 3 37 15,3 8-1-15,-3 3 28 0,1 2-43 16,-1 4-8-16,0 3-16 0,-3 3-2 0,-1 0-10 0,-2 2-18 15,-1 2 16-15,-2-2-34 0,-3 2 22 0,-3 1-39 16,-4 5 2-16,-5-1-2 0,-2 0-7 16,-3-4-19-16,-6-1-37 0,-3-5-48 0,-2-3-69 15,-3-4-71-15,-2-2-141 0,4-9-33 0,0-3-122 16,0-1-429-16,-2-6-654 0</inkml:trace>
  <inkml:trace contextRef="#ctx0" brushRef="#br0" timeOffset="9303.99">15336 1547 485 0,'0'0'427'0,"0"0"-146"0,-22-1-20 16,22 1-111-16,-14-2 9 0,14 2-64 0,0 0 30 15,-21-5-40-15,21 5 27 0,0 0-20 0,-16-1 28 16,16 1-2-16,0 0-6 0,0 0-15 0,-18-1-1 16,18 1-4-16,0 0-12 0,0 0-5 15,0 0-11-15,0 0-1 0,0 0-2 0,-17-1 4 0,17 1-1 16,0 0 14-16,0 0 1 0,0 0 14 16,0 0-11-16,21-2 3 0,-2-1-23 0,8-1 7 15,12-1-8-15,6-3-15 0,17-1 24 0,8-2-13 16,3-2 27-16,6 1 3 0,3-2-5 0,5-2 4 15,5 2 14-15,3-1-47 0,24-3 17 0,-25 4-35 16,2 2 17-16,-1-1-33 0,-3 2 19 0,-4 1-35 16,-2 1 28-16,-7 0-33 0,-2 4 28 0,-8-1-30 15,-14 4 24-15,-5-1-24 0,-8 1 28 0,-4 1-35 16,-8 0 32-16,-3-1-34 0,-8 2 31 0,-19 0-33 16,29-1 38-16,-29 1-22 0,21 0 54 0,-21 0-14 15,0 0 35-15,19 1-26 0,-19-1 16 16,0 0-34-16,0 0 14 0,0 0-30 0,0 0 17 15,0 0-26-15,0 0 15 0,0 0-39 0,0 0 19 16,-3 9-42-16,3-9 19 0,0 0-48 0,0 0 1 16,0 0-63-16,0 0-33 0,0 0-50 0,-19-4-61 15,19 4-63-15,-6-11 38 0,2 1 2 0,0-2 26 16,0-1 31-16,2-2-46 0,-2-1 106 0,0-2-96 16,-1 0 145-16,0-3-78 0,-2 3 156 0,0-1-75 15,-4 2 142-15,1 2-65 0,-2-1 121 16,-1 4-52-16,0-1 77 0,-4 2-20 0,3 3 27 0,-1-3 12 15,1 4 9-15,0 1 18 0,0 1 6 0,-2-2 6 16,2 4 6-16,1-2-2 16,13 5 4-16,-21-6 33 0,21 6-41 0,-20-6 34 15,20 6-71-15,-12-3 26 0,12 3-67 0,0 0 21 16,-18-4-59-16,18 4 35 0,0 0-52 0,0 0 39 16,0 0-37-16,-5 9 18 0,10-3 28 0,5 4 11 15,5 3 6-15,3 0-1 0,7 5-7 0,0 1-11 16,2-1-5-16,2 1-1 0,-1 1-32 0,1 0 27 15,-1 1-35-15,-4-1 26 0,2 0-33 0,-5 0 24 16,0 1-31-16,-4 0 27 0,-4-4-32 0,-2 2 2 16,-2-1 1-16,-4 3 2 0,-1-5-2 15,-4 3 3-15,-5-2-3 0,0 3 1 0,-6 1-1 0,-4 2-3 16,-2-1-4-16,-2 0-25 0,0-2-19 16,-4 1-83-16,0-1-45 0,-1-4-76 0,3 2-134 15,1-1 4-15,3-2-88 0,3-2-59 0,4-5-298 16,1 0-400-16</inkml:trace>
  <inkml:trace contextRef="#ctx0" brushRef="#br0" timeOffset="10053">19230 1038 187 0,'0'-13'482'15,"-1"-3"-195"-15,-2-2-9 0,2 3-40 0,-2-1-31 16,1 1 45-16,-2 4-39 0,1-1 27 0,1 2 39 15,-1 1-69-15,3 9 24 0,-4-16-60 0,4 16 15 16,-6-12-70-16,6 12 15 0,-4-12-63 0,4 12 21 16,0 0-55-16,-6-7 28 0,6 7-51 15,-10 5 32-15,-2 4-42 0,1 7 36 0,-7 9-42 0,-3 5 50 16,1 5-9-16,-3 10 56 0,-3 3-26 16,3 0-2-16,1 1-20 0,1 1 33 0,4 1-28 15,2-1 29-15,2 0-36 0,4-7 25 0,0-1-33 16,5 1 24-16,2-3-33 0,3 0 28 0,3-4-29 15,1-1 21-15,5-1-38 0,3-4 28 0,2-2 3 16,2-2-10-16,6-3-30 0,0-3 32 0,5-5-31 16,1-2 27-16,3-6-32 0,4-4 30 0,1-3-27 15,3-6 32-15,1-2-30 0,0-3 36 0,6-8-16 16,0-1 25-16,-2-4-11 0,-1-3 21 0,-5-3-17 16,-1-1 16-16,-5-3-10 0,-2-1 20 0,-9 5 2 15,-1-2 19-15,-3 0 6 0,-3 1-2 16,-3-2-1-16,-2 1 4 0,-5 0-3 0,-2 6-3 15,-3 0-12-15,-3 0 4 0,-1-1-24 0,-5-2 0 16,-1 1-19-16,-3 0 1 0,-2 2-19 0,-3 2 2 16,-1 1-17-16,-4 3 1 0,-1 0-11 0,-1 4-4 15,-2 2-15-15,0 1-19 0,3 4-25 0,-1 3-36 16,-1 1-36-16,2 3-39 0,-2 2-43 16,2 2-47-16,0 3-44 0,-1 1-15 0,6 3-104 15,-1 1-53-15,3 1-92 0,3 2 75 0,5-2-394 16,4-1-529-16</inkml:trace>
  <inkml:trace contextRef="#ctx0" brushRef="#br0" timeOffset="10421">20170 1013 302 0,'8'-18'544'0,"-3"-1"-174"0,1-1-75 16,-2 5-61-16,0 0 8 0,-1 2 25 0,-1 2 30 16,-1 3-16-16,-1 8-8 0,3-17-25 0,-3 17-37 15,3-12-23-15,-3 12-42 0,0 0-28 0,1-13 11 16,-1 13-59-16,0 0 19 0,0 0-61 16,-12 15 39-16,7 0-51 0,-5 5 34 0,0 6-46 15,-3 5 42-15,0 0-49 0,0 4 4 0,-1 2 2 16,1 2 4-16,2 1 3 0,-2 3-8 0,3-2 65 15,0-2-19-15,5 3 39 0,-1-2-25 0,4-1 32 16,2-2-42-16,4 0 22 0,1-4-31 0,4 0 19 16,0-6-49-16,4-1 3 0,2-3-52 0,3-3-15 15,1-6-61-15,1-4-34 0,2-4-69 0,4-4-88 16,2-3-36-16,4-4-21 0,4-3 14 0,1-1 14 16,-1-5-14-16,-2-2-101 0,-2-3-167 0,0-3-146 15</inkml:trace>
  <inkml:trace contextRef="#ctx0" brushRef="#br0" timeOffset="10803.99">20683 1221 399 0,'1'-18'494'16,"-1"3"-106"-16,-1-1-56 0,-3 1-28 0,2 3-5 16,-2 1 42-16,1-1-66 0,2 2 37 0,1 10-62 15,-5-16 2-15,5 16-88 0,-4-12 6 0,4 12-71 16,0 0 15-16,0 0-56 0,0 0 27 0,0 0-49 16,0 0-3-16,-4 13 3 0,4 1 0 0,1 2-3 15,-1 3-4-15,3 4-1 0,-3 0-26 0,0 1 25 16,0 1-28-16,0-2 24 0,1 2-25 0,-1-4 23 15,0-1-26-15,2-2 23 0,-2-3-25 0,0-1 8 16,0 0-29-16,0-14 19 0,1 19-20 16,-1-19 24-16,0 13-21 0,0-13 23 0,0 0-21 15,0 0 22-15,0 0-20 0,0 0 23 0,19-10-19 16,-11-2 23-16,2-5-4 0,-1-3 1 0,6-3-2 16,-1-1 0-16,2 2 4 0,-4 3 7 0,1 2 10 15,0 2-6-15,0 1-1 0,-3 0-3 0,0 5-3 16,-1 2-1-16,0 2-1 0,-9 5-9 0,17-7 2 15,-17 7 0-15,0 0-3 0,24 6 5 16,-24-6 3-16,19 11-1 0,-8-2 1 0,-4 3 0 16,2-1-24-16,-1 3 29 0,-2 1-25 15,1 0 27-15,-3 1-26 0,0 1 29 0,-1 1-28 16,-2 0 7-16,1-1-54 0,-2 0-30 0,-3-1-95 16,2-3-101-16,-1 1-3 0,1-2-67 0,1 1-25 15,0-13-61-15,0 19-286 0,0-19-252 0</inkml:trace>
  <inkml:trace contextRef="#ctx0" brushRef="#br0" timeOffset="11071">21243 772 803 0,'4'-19'643'0,"-3"6"-155"0,2 1-87 16,-2 3-88-16,-1 9-82 0,4-16-48 0,-4 16-37 15,4-9-30-15,-4 9-20 0,0 0-13 16,0 0-12-16,15 8-11 0,-7 3-9 0,2 7 32 15,4 6-44-15,0 5 45 0,0 2-33 0,3 4 54 16,-3 2-26-16,4 10 48 0,-2-1-27 0,-3-5 23 16,3 0 5-16,-6 2-43 0,-1 0 24 0,-3 0-42 15,-1 1-7-15,-3-1-8 0,-4 2-7 0,-3-1 18 16,-4 0-38-16,-1-2 22 0,-9 6-37 16,1-3 21-16,-1-10-37 0,-3-3 11 0,0 0-67 0,1-4-1 15,-4-3-76-15,3-2-30 0,1-6-102 0,-1 0-100 16,4-5 7-16,0-3-65 0,4-4-51 0,0-2-361 15,14-3-421-15</inkml:trace>
  <inkml:trace contextRef="#ctx0" brushRef="#br0" timeOffset="12603.99">5087 4001 381 0,'0'0'548'16,"0"0"-178"-16,0 0-45 0,0 0-119 0,0 0-1 15,0 0-82-15,0 0 21 0,0 0-72 0,-11-4 44 16,11 4-59-16,0 0 43 0,0 0-42 0,0 0 37 16,0 0-20-16,0 0 39 0,0 0-8 0,0 0 21 15,0 0-12-15,0 0-2 0,0 0-27 0,6-10-4 16,3 3-27-16,5-3-3 0,2-4-17 0,7-4 2 16,1-2-17-16,1-1 6 0,0 0-17 0,0-2-1 15,-2 2-3-15,0 0 0 0,-5-1 3 16,0 1-4-16,-5 4 0 0,-2 1 2 0,-2 1 18 15,-3 4 24-15,-1-1 19 0,-5 12 1 0,4-13-10 16,-4 13-10-16,0 0-12 0,-4-12-8 0,4 12-6 16,-18 12-2-16,2 1-8 0,-2 11-3 0,-1 6 4 15,-4 11-3-15,3 9-1 0,-1 3-4 16,4 5 1-16,2 6-1 0,1 3 1 0,4-1 0 16,2 1-4-16,2 2-1 0,0-3 2 0,3 2 2 15,3-3 0-15,0-3-1 0,0-9-2 16,1-2 1-16,3-1-1 0,-3-1 0 0,3 0-20 0,-3-5-39 15,-1-2-46-15,2-2-93 0,-4-12-41 0,2 1-53 16,0-2-59-16,-1-9-61 0,-1-3-407 16,-1-4-381-16</inkml:trace>
  <inkml:trace contextRef="#ctx0" brushRef="#br0" timeOffset="13055.99">4970 4850 97 0,'-11'-24'807'0,"2"4"-217"15,-1-1-150-15,3 1-84 0,1 0-72 0,1 0-80 16,1 2-43-16,4 2-45 0,3-1-32 0,2-4 3 15,3 2-36-15,3 1 6 0,3 1-28 0,8-4 8 16,1 4-23-16,4-1 11 0,5 3-24 16,1 0-12-16,5 2-18 0,2-2-40 0,0 1-27 15,2 2-17-15,0-2 38 0,-1-1-34 0,-1 1 13 16,-2 1 12-16,-3-2 13 0,-2 2 13 16,-5-1 11-16,-1 2 7 0,-9 0 11 0,-3 3 10 15,-2 1 33-15,0 1 35 0,-5 1 55 0,-8 6-4 16,11-8 14-16,-11 8-2 0,9-7-19 0,-9 7-13 15,0 0-15-15,0 0-12 0,0 0-11 0,0 0-6 16,0 0-7-16,-17 8-7 0,8 2-5 0,2 1-8 16,-5 5 5-16,3 2 0 0,0 1-2 0,2-1 10 15,0 1-19-15,2-3 9 0,1 0-12 0,3 0 15 16,0-3-17-16,2 0 18 0,0-2-21 0,3 0 23 16,1-2-12-16,3-1 25 0,-8-8-18 0,18 6 8 15,-18-6-11-15,23-2 13 0,-9-2-15 16,2-4 10-16,1-3-10 0,-2-2 15 0,1-1-10 15,-2 1 19-15,-4-3-7 0,-1 1 11 0,0-3-11 16,-4 3 9-16,-4 1-14 0,1 2-3 0,-5 0-4 16,-1 1-8-16,-4 1-14 0,-2 2-12 15,-1 0-13-15,-4 3-8 0,-1 2-31 0,16 3-32 16,-34 0-31-16,16 3-19 0,1 0-11 0,-1 0-2 16,3 1-34-16,3 0-32 0,12-4-52 0,-15 7 15 15,15-7-60-15,0 0-167 0,0 0 42 0</inkml:trace>
  <inkml:trace contextRef="#ctx0" brushRef="#br0" timeOffset="13321">5765 4177 142 0,'18'-9'488'0,"-6"3"-167"0,-12 6-79 0,20-9-47 15,-20 9-38-15,15-3-12 0,-15 3-18 0,0 0-13 16,23 5-24-16,-23-5-5 0,17 11-17 0,-9-3-10 16,1 2-2-16,3 3-10 0,1 1-11 0,-3 1-6 15,4 0-6-15,-3 1 4 0,0-1-14 0,2 1-3 16,-4 1 0-16,-1-2-8 0,-1 0 10 15,-2-1 2-15,-1-2-9 0,-2 1 9 0,-1-2 32 16,-1 0-43-16,-3 2 39 0,3-13-37 0,-5 17 50 16,5-17-33-16,-8 14 50 0,8-14-30 15,-12 6 32-15,12-6-47 0,0 0 26 0,-18-4-40 0,9-2 28 16,1-4-36-16,0-3 23 0,3 0-52 16,0-9-25-16,1 1-11 0,4-2 30 0,4-2-52 15,3-6-23-15,4 2-40 0,2-2-60 0,6 0-24 16,2 1-74-16,0-1-227 0,10-5-18 0</inkml:trace>
  <inkml:trace contextRef="#ctx0" brushRef="#br0" timeOffset="13588">6408 3625 659 0,'6'-9'648'0,"-1"2"-155"0,-5 7-105 0,5-14-69 16,-5 14-80-16,4-9-42 0,-4 9-45 15,0 0-28-15,0 0-23 0,0 0-21 16,0 0-14-16,-4 19-11 0,0-4-8 0,0 6-5 15,-1 4-2-15,1 9 10 0,-1 1 5 0,1 6 33 16,-1 4 2-16,1 1 12 0,0 4 35 0,1 10-20 16,0 1 15-16,2-8-32 0,1-2 19 0,0 2-36 15,2-3-5-15,2-2-10 0,1 1-14 0,3-5-10 16,0-3-14-16,3-1 6 0,-1-4-16 0,4-2 1 16,4-3-20-16,0-4-17 0,3-5-20 0,0-3-42 15,7-5-55-15,-7-5-71 0,5-6-110 0,2-3-54 16,8-2-89-16,1-7-25 0,3-2-394 0,7-8-489 15</inkml:trace>
  <inkml:trace contextRef="#ctx0" brushRef="#br0" timeOffset="13822">7118 3928 1051 0,'-7'-6'712'0,"7"6"-177"0,-13-9-126 15,13 9-107-15,-9-6-61 0,9 6-53 0,0 0-40 16,-9-6-23-16,9 6-26 0,0 0-13 16,-3 9-20-16,3-9-12 0,4 20-12 0,0-4-2 0,1 5-11 15,0 5-6-15,1 7-3 0,2 2 0 0,-4 3 26 16,0-1-42-16,-1 2-3 0,-1-1-1 16,-1 0-2-16,1-2-43 0,-1-6-40 0,-1-4-77 15,1-1-24-15,-1-1-62 0,2-7-44 0,1-4-43 16,-2-1-79-16,-1-12-320 0,6 9-258 0</inkml:trace>
  <inkml:trace contextRef="#ctx0" brushRef="#br0" timeOffset="14156">7194 3497 14 0,'-7'-10'725'0,"1"3"-258"15,-2-2-113-15,0 4-94 0,8 5-53 0,-15-7-41 16,15 7-39-16,0 0-21 0,-21 2-21 0,21-2-36 16,-15 14-2-16,9-4-2 0,2 1-15 0,0 2-5 15,1-1 2-15,1 2-5 0,2-2-3 0,3 2-5 16,-1-1-6-16,3-1 6 0,1-1-10 0,-1-1-3 16,1-1 2-16,1-3-1 0,-7-6 8 0,15 9-7 15,-15-9 3-15,15 3 3 0,-15-3-3 0,16-2 7 16,-16 2 19-16,15-7 7 0,-15 7 4 0,15-14 7 15,-8 5-3-15,-2 0 3 0,-1 1-7 16,-4 8-7-16,5-15 0 0,-5 15 0 16,1-13-4-16,-1 13-23 0,-3-10-24 0,3 10-31 15,0 0-26-15,-18-4-21 0,18 4-10 0,-17 8-8 16,8 0-52-16,-2 0-13 0,1 2-66 0,1 2-60 16,0 4-273-16,3-1-102 0</inkml:trace>
  <inkml:trace contextRef="#ctx0" brushRef="#br0" timeOffset="14372.99">7439 4012 281 0,'0'0'677'16,"3"13"-228"-16,-3-13-79 0,0 0-98 0,2 11 1 15,-2-11-43-15,0 0-16 0,0 0-55 16,5 9-12-16,-5-9-40 0,0 0-8 0,0 0-37 15,20-7 0-15,-20 7-10 0,23-8-9 0,-7 3-27 16,-2-3-2-16,4 2-68 0,2 0-27 0,-3 1-77 16,-1 0-18-16,0 2-74 0,0-1-18 0,-16 4-75 15,25-3-297-15,-25 3-171 0</inkml:trace>
  <inkml:trace contextRef="#ctx0" brushRef="#br0" timeOffset="14540">7549 4211 550 0,'-9'13'414'0,"2"-2"-104"0,-2 0-82 0,2-2-51 16,3-1 14-16,-1 1-70 0,5-9 24 0,-7 13-49 16,7-13 26-16,-4 10-50 0,4-10 44 0,0 0-70 15,5 10 32-15,-5-10-59 0,0 0 38 0,20 2-68 16,-20-2 13-16,27-7-73 0,-6-1-19 16,-1 0-62-16,8-4-56 0,2-1-18 0,-1-1-59 15,2-1-214-15,0 1 43 0</inkml:trace>
  <inkml:trace contextRef="#ctx0" brushRef="#br0" timeOffset="14921.99">8209 3778 158 0,'0'0'590'0,"8"-8"-140"0,-8 8-141 16,0 0-43-16,0 0-91 0,5-8 5 0,-5 8-98 15,0 0 42-15,0 0-54 0,-3 10 24 0,3-10-58 16,-1 14 38-16,-1-4-65 0,0 1 48 0,1 3-50 15,-2 0 37-15,3 3-49 0,0 2 42 0,0 1-47 16,0-1 43-16,0-1-46 0,4 5 31 16,0-2-30-16,1-1 42 0,0-1-49 0,4-2 55 15,-1-3-46-15,-2-3 47 0,3 1-43 0,3-3 59 16,-2-5-43-16,0 2 36 0,-10-6-49 16,23 1 41-16,-23-1-40 0,31-7 46 0,-12 0-8 15,-1-3 22-15,1-1-18 0,-1-3 34 0,3-4-13 16,-2 0 15-16,-2-4-17 0,0 1 25 0,-4-1-12 15,-1 0-7-15,-3 2 6 0,-3 2-6 0,-1-2 14 16,-2 2-2-16,-2 1-1 0,-1 3-15 0,-2 0-8 16,-4 2-10-16,1-1-13 0,-3 3-8 0,-3 0-7 15,0 2-7-15,-2 3-19 0,-3 1-37 0,1 0-45 16,-3 3-76-16,-1 0-19 0,0 2-60 0,-3 1-47 16,-1 3-72-16,0-3-89 0,1 2-246 0,-1 0-227 15</inkml:trace>
  <inkml:trace contextRef="#ctx0" brushRef="#br0" timeOffset="15156.99">9189 3659 739 0,'13'-9'910'0,"-13"9"-259"16,0 0-155-16,5-12-141 0,-5 12-68 0,0 0-76 15,0 0-50-15,0 0-54 0,0 0-46 0,0 0-65 16,0 0-89-16,-12 4-52 0,12-4-76 0,-3 13-7 16,3-13-76-16,0 16-57 0,4-5-420 0,-2 0-314 15</inkml:trace>
  <inkml:trace contextRef="#ctx0" brushRef="#br0" timeOffset="15323.99">9234 4047 244 0,'-2'13'611'16,"2"-1"-242"-16,-4 2-43 0,2 1-129 0,-4 2 0 16,1 2-60-16,-1 1 18 0,-1 0-71 0,-3 3 31 15,-1 2-74-15,-2 0 45 0,-4 2-67 0,0 1 10 16,-4 1-83-16,-2 0-113 0,-1 0-110 0,-8 5-334 15,0-1-144-15</inkml:trace>
  <inkml:trace contextRef="#ctx0" brushRef="#br0" timeOffset="15857">10152 3582 7 0,'-10'-16'877'16,"1"0"-254"-16,0 1-162 0,1 1-76 0,1 2-67 16,1 3-62-16,3 1-30 0,3 8-29 0,-10-14-35 15,10 14-35-15,-7-10-27 0,7 10-20 16,0 0-16-16,0 0-13 0,0 0 4 16,0 0-22-16,-1 20-6 0,6-1-6 0,0 5-1 15,3 6 4-15,-1 2-11 0,1 3 3 0,-1 3-3 16,2-1-1-16,-2 2-8 0,-1 0-25 0,1-2-71 15,-4 0-110-15,3-4-20 0,-3 0-65 0,1-8-75 16,-1-3-53-16,0-3-353 0,-2-6-289 0</inkml:trace>
  <inkml:trace contextRef="#ctx0" brushRef="#br0" timeOffset="15973.99">10294 3338 548 0,'-1'-14'429'0,"-2"1"-141"15,1 2-118-15,-4 2-122 0,0 2-78 0,6 7-64 16,-10-9-36-16,10 9-63 0,0 0-109 16,0 0 85-16</inkml:trace>
  <inkml:trace contextRef="#ctx0" brushRef="#br0" timeOffset="16256.99">10681 3334 531 0,'9'10'475'0,"-3"-2"-119"15,-5 1-93-15,-1 2-58 0,-3 4-39 16,-4 4-28-16,-2 0-21 0,-4-1-16 0,-1 6-13 16,-4 0-13-16,1-1-10 0,-2 1-25 0,2-1 31 15,-2 0-48-15,1-2 37 0,6-4-69 0,1-1 59 16,0-1-50-16,4-2 40 0,1-4-45 0,2 1 40 16,4-10-34-16,-3 14 39 0,3-14-33 0,0 11 35 15,0-11-36-15,4 12 33 0,-4-12-36 16,13 14 29-16,-5-7-25 0,3 1 28 0,2 1-48 15,2 1 39-15,2 0-25 0,0 2 30 0,2-2-8 16,1 0-2-16,1 3-4 0,4-2-1 0,-4-1-4 16,5 3-1-16,-3-5-23 0,-2 2-45 0,2-1-47 15,2 0-75-15,-1-1-72 0,-1 0-114 0,0-1-301 16,-1 1-196-16</inkml:trace>
  <inkml:trace contextRef="#ctx0" brushRef="#br0" timeOffset="16940.99">11227 3360 555 0,'0'0'802'0,"0"-14"-233"0,0 14-122 16,0-11-107-16,0 11-91 0,0 0-50 0,0 0-41 15,0 0-29-15,0 0-26 0,-4 10-20 0,4 4-17 16,-3 2-12-16,0 8-9 0,1 1-8 0,1 1-8 16,-2 1-4-16,2 2 2 0,-1-1-13 15,1-1 7-15,0-1-11 0,-1-1 7 0,2-1-11 0,0-5 4 16,0-2 0-16,0-3-4 0,0-3-8 16,0 1 1-16,0-12 5 0,0 15 1 0,0-15-2 15,0 0-8-15,4 8 7 0,-4-8-7 0,8-7 6 16,-1-5-9-16,4-4 1 0,1-4 2 0,1-6-1 15,4-5 1-15,1-2 0 0,0-1 0 0,2 1 2 16,2 5 1-16,-1-2 4 0,0 4 5 16,0 3 0-16,-2 4 3 0,-2 5 0 0,-2 3 1 15,0 3-4-15,-15 8-1 0,25-5 0 0,-25 5 1 16,22 5-1-16,-9 4 1 0,-1 3 9 0,-1 2-12 16,-2 3 0-16,-2 2-2 0,-2 1-2 0,-1 2-10 15,-2-1-40-15,2-3-83 0,-3 3-55 16,1 1-69-16,0-1-83 0,1-3-39 0,-2-4-428 15,3-5-362-15</inkml:trace>
  <inkml:trace contextRef="#ctx0" brushRef="#br0" timeOffset="17106">12092 3056 638 0,'0'0'609'16,"4"-11"-149"-16,-4 11-139 0,0 0-49 0,0 0-93 15,-5-10-41-15,5 10-103 0,0 0-9 0,0 0-73 16,0 0-45-16,0 0-91 0,-13 7-63 16,13-7-37-16,0 0-248 0,3 15-19 0</inkml:trace>
  <inkml:trace contextRef="#ctx0" brushRef="#br0" timeOffset="17273">12264 3320 366 0,'2'10'526'15,"-2"-10"-160"-15,5 16-81 0,-5-16-79 0,5 18-31 16,-3-7-17-16,-2-11-35 0,0 19-14 16,2-7-21-16,-2-1 30 0,0 3-70 0,-1-2 30 15,0 4-57-15,-2 0 28 0,2 0-75 0,-6 0-22 0,1 2-103 16,0 0-113-16,-5-1-94 16,1-1-184-16,-1 0-39 0</inkml:trace>
  <inkml:trace contextRef="#ctx0" brushRef="#br0" timeOffset="18089.99">12881 3028 427 0,'0'0'523'0,"12"-6"-75"0,-12 6-166 0,0 0-24 16,10-6-93-16,-10 6 16 0,0 0-77 0,0 0-14 16,0 0 37-16,17 6-33 0,-12 3 32 0,0 4-35 15,0 2 9-15,1 6-32 0,0 2-9 0,1 8-3 16,0 1-9-16,-1 2-12 0,2 0-8 0,-4 1-6 16,2-2 1-16,-1 1-3 0,-1-1-3 0,0-7-6 15,0 0 0-15,-2-2-6 0,1-2-29 0,-2-4-78 16,2-2-6-16,-3-4-89 0,3 0-94 15,-3-12-79-15,1 16-309 0,-1-16-206 0</inkml:trace>
  <inkml:trace contextRef="#ctx0" brushRef="#br0" timeOffset="18257">12980 2761 663 0,'-3'-11'674'0,"1"-1"-199"0,-3 4-100 0,5 8-82 15,-6-16-70-15,6 16-58 0,-5-12-30 0,5 12-45 16,-4-8-52-16,4 8-62 0,0 0-65 0,0 0-13 16,0 0-70-16,0 0-62 0,0 0-68 15,0 0-342-15,12 3-174 0</inkml:trace>
  <inkml:trace contextRef="#ctx0" brushRef="#br0" timeOffset="19124">13596 3152 126 0,'0'0'747'0,"0"0"-311"0,0 0-49 0,0 0-130 15,0 0-11-15,0 0-85 0,0 0-2 0,0 0-66 16,0 0 9-16,16-11-62 0,-5 5 34 0,10-2-53 15,-1 0 34-15,8-2-68 0,1 0 7 0,2-1-64 16,0 3-27-16,0 0-84 0,-6 2-63 16,2 1-42-16,-3 1-292 0,-5 2-105 15</inkml:trace>
  <inkml:trace contextRef="#ctx0" brushRef="#br0" timeOffset="19292.02">13745 3270 49 0,'-12'14'627'0,"2"-2"-210"0,-2-2-103 0,5 0-79 0,-2-1-47 16,2-3-31-16,7-6-22 0,-9 11-1 16,9-11 14-16,-5 9 5 0,5-9-18 0,0 0-18 15,0 0-24-15,9 8-23 0,-9-8-10 0,22-4-14 0,-4-1-10 16,2-3-31-16,8-2-41 0,3-1-42 16,-1-1-16-16,4-1-54 0,-1 1-84 0,1-2-91 15,-2 3-321-15,-3-3-174 0</inkml:trace>
  <inkml:trace contextRef="#ctx0" brushRef="#br0" timeOffset="20141">14342 2984 627 0,'1'-10'448'0,"2"0"-38"0,-3 10-61 0,1-13-19 16,-1 13-35-16,0-10-55 0,0 10-52 0,0 0-34 16,3-13-31-16,-3 13-25 0,0 0-16 0,0 0-8 15,0 0-6-15,0 0-8 0,9 16 5 0,-6-1-18 16,4 3 9-16,-2 5-18 0,0 2 2 0,1 5-9 15,1 2 3-15,-2 1-15 0,2-1-1 0,-1 2-4 16,-1-1-1-16,-1-1-3 0,0-5-1 16,-3 1 5-16,4 0-12 0,-5-2-8 0,1-2-54 15,-1-6-95-15,1 1-70 0,1-5-45 0,-2 0-89 16,0-14-62-16,2 15-308 0,-2-15-256 0</inkml:trace>
  <inkml:trace contextRef="#ctx0" brushRef="#br0" timeOffset="20508">14430 2696 19 0,'-7'-12'715'0,"-3"-5"-256"16,-1 2-108-16,1 4-95 0,1 0-60 0,0 0-31 16,-1 1-42-16,1 1 7 0,2 0 6 0,1 2-17 15,6 7-21-15,-10-11-18 0,10 11-20 0,-8-7-8 16,8 7-13-16,0 0-1 0,-9 7-13 0,5 4-6 15,3 1-2-15,-2 5 1 0,2 2-16 0,1 5-11 16,4-2-19-16,0 2-4 0,2-1 8 0,2-2 0 16,2 0-12-16,2-3 2 0,-1-2 5 0,3-1 4 15,-1-4 5-15,0-2 4 0,-3-3 8 0,-10-6 3 16,20 6 11-16,-20-6 12 0,17-1 15 0,-17 1 4 16,17-9 20-16,-17 9 6 0,9-16 7 15,-4 5-3-15,-4 0-1 0,0-5-16 0,-2-2-5 16,0 0-13-16,-4-2-3 0,2 3-11 0,-2 1 3 15,0 1-17-15,-1 1-9 0,-1 1-37 16,2 4-37-16,0 2-41 0,5 7-28 0,-14-7 29 16,14 7-44-16,0 0-5 0,-17 8-66 0,12 0-45 15,0 1-42-15,1 2-194 0,3 0 11 0</inkml:trace>
  <inkml:trace contextRef="#ctx0" brushRef="#br0" timeOffset="20725">14848 2825 445 0,'0'0'737'0,"17"-5"-159"0,-17 5-141 15,0 0-82-15,17-4-107 0,-17 4-46 0,0 0-50 16,0 0-21-16,15 9-33 0,-10 0-20 0,-2 2-12 16,2 4-11-16,-1 5-11 0,0 3-8 15,0 1 4-15,2 2-15 0,-4 6 6 0,2 2-19 16,-1 0-3-16,-1 2-18 0,-1 0-68 0,1 0-68 15,-4 0-37-15,0-2-22 0,1-4-30 0,-1-3-40 16,0 1-75-16,-2-6-327 0,3-1-207 0</inkml:trace>
  <inkml:trace contextRef="#ctx0" brushRef="#br0" timeOffset="20892">14869 3253 469 0,'-3'-11'707'0,"1"-1"-176"16,-3-1-105-16,1 3-99 0,3 0-58 0,1 10-44 15,-6-15-7-15,6 15-26 0,-2-13-26 0,2 13-36 16,-2-12-22-16,2 12-24 0,7-15-23 0,1 8-38 16,4-2-30-16,4-1-74 0,2-1-45 0,5 0-83 15,5-1-4-15,0 0-64 0,4 1-47 16,0 1-52-16,0-1-307 0,0-1-211 0</inkml:trace>
  <inkml:trace contextRef="#ctx0" brushRef="#br0" timeOffset="21225.01">15368 2766 92 0,'-9'-11'734'16,"-1"1"-250"-16,-1 0-108 0,1 1-79 0,-1 0-59 15,1 2-29-15,3-1-3 0,7 8-17 0,-12-10-8 16,12 10-27-16,-7-8-14 0,7 8-43 0,0 0-12 16,0 0-22-16,0 0-5 0,2-9-21 0,-2 9 3 15,17 5-18-15,-8-1 2 0,5 3-13 0,2 3 6 16,0 2-12-16,-2 2 7 0,1 3-10 0,-3 0 2 15,-1 3-4-15,-2 1 4 0,-4 2 0 16,-2 3 1-16,-3-2 2 0,-1 2 10 16,-6-1-8-16,-3 5 9 0,0-1-7 0,-4-1 15 15,0 0-3-15,-1-3 23 0,-1-2 4 0,4-3 7 16,0-3-7-16,3-1 16 0,1-3-36 0,0-2-7 16,3-2-4-16,5-9 0 0,-6 12 9 0,6-12 5 15,0 0-1-15,4 10-11 0,-4-10-3 0,19-1-16 16,-4-4-25-16,8-2-24 0,7-7-47 0,2-1-35 15,1-3-62-15,8-6-2 0,3-1-43 0,-1-2-8 16,-1-2-23-16,0-3-34 0,-2-2-89 0,-4-2-279 16,-2-2-196-16</inkml:trace>
  <inkml:trace contextRef="#ctx0" brushRef="#br0" timeOffset="21492.02">15832 2484 178 0,'-13'-13'612'0,"-1"2"-180"0,1 1-75 0,2-1-72 16,2 3-37-16,0 2-16 0,0 0-5 15,9 6-24-15,-13-10-16 0,13 10-24 0,-9-8-31 16,9 8-17-16,0 0-30 0,0 0-5 0,0 0-18 16,-8 9-4-16,10 2-18 0,3 4 11 0,3 5 50 15,1 8 14-15,3-1-8 0,1 4 20 0,1 2-33 16,1 3 11-16,1 1 0 0,2 9 15 0,-2-8-35 16,1 8 40-16,3 1-30 0,-5-8-5 15,-4 2 0-15,1 0-10 0,-3 2-12 0,-3 2-13 16,-1-1-10-16,-3 3 14 0,-2-1-32 0,-3 0 17 15,-4 0-26-15,-4 8 9 0,-5-4-35 0,-3-1-19 16,-4-4-49-16,-1-3-43 0,-3-3-42 0,-5-1-56 16,0-4-79-16,-2-1-81 0,2-8-102 0,0-4-91 15,-8 4-361-15,4-7-591 0</inkml:trace>
  <inkml:trace contextRef="#ctx0" brushRef="#br0" timeOffset="22261.01">16882 2837 235 0,'0'0'522'16,"0"0"-130"-16,-18-1-80 0,18 1-90 0,0 0-43 15,-15-2-23-15,15 2-16 0,0 0-16 0,0 0 15 16,0 0-5-16,0 0-25 0,-13-4-14 0,13 4 1 15,0 0-7-15,14-5-9 0,2 0-6 0,5-2-9 16,10-1-5-16,6-2 8 0,4-1-6 16,14-3 5-16,0-1-15 0,6-2-1 15,2 2-16-15,4-1-1 0,-1 0-15 0,-2 0 5 16,1 0-12-16,0 1 3 0,-1-2-8 0,-1 2 6 16,-2 0-13-16,-2 3 9 0,-1-2-8 0,-14 4 7 15,1 0-8-15,-4 1 5 0,-4 1-5 0,-2 0 4 16,-12 3-6-16,0 0 10 0,-6 1-5 0,-17 4 23 15,24-3 4-15,-24 3 10 0,19-6-2 0,-19 6 16 16,13-2-31-16,-13 2-4 0,0 0-40 0,0 0-36 16,0 0-58-16,0 0-45 0,0 0-29 0,0 0-33 15,0 0 19-15,0 0-87 0,-13 2-3 0,13-2-59 16,0 0-238-16,-22-3-120 0</inkml:trace>
  <inkml:trace contextRef="#ctx0" brushRef="#br0" timeOffset="22560.01">17992 2337 53 0,'0'0'631'0,"-12"-10"-205"0,12 10-84 0,-12-10-90 16,12 10-40-16,-9-8 17 0,9 8-59 0,-9-6-5 15,9 6-12-15,0 0-32 0,-9-6-11 0,9 6-9 16,0 0-16-16,0 0-11 0,0 0 3 0,0 0-6 16,15 8-7-16,-3-1-7 0,7 2-2 0,1 2 2 15,6 3 5-15,1 1-16 0,2 2 10 16,1 1-24-16,-2 2 4 0,1 1-10 0,-1 2 4 15,-1 1-11-15,-1 1 10 0,-3 0-14 0,-4 0 7 16,0 0-10-16,-3 1 17 0,-5 0-12 0,-2-2 12 16,-4 0-9-16,-2-1 9 0,-3 1 6 0,-4 1 6 15,-3-1-5-15,-5 2-7 0,-1 0-3 0,-6-2 1 16,-1 0-8-16,-1-3-9 0,-3-1-15 0,-2 0-48 16,1-4-51-16,0-1-90 0,-3-2-23 0,7-2-49 15,1-1-91-15,-2-2-54 0,3-1-372 16,4-3-318-16</inkml:trace>
  <inkml:trace contextRef="#ctx0" brushRef="#br0" timeOffset="26911.14">19591 2705 106 0,'0'0'408'16,"0"0"-130"-16,0 0-57 0,1-11 25 0,-1 11-64 15,0 0 4-15,0 0-59 0,0 0 25 0,1-10-50 16,-1 10 12-16,0 0-39 0,0 0 13 0,0 0-47 15,0 0 25-15,0 0-40 0,0 0 26 0,0 0-19 16,0 0 18-16,3 12-8 0,-3-2-21 16,0 5 12-16,-1 3-5 0,1 6-8 0,-3 1-2 15,2 0-2-15,-3 3-1 0,3-3 37 0,-3 0-57 16,0 1 44-16,0-1-37 0,-2-1 37 0,2-3-43 16,-1 1 35-16,1-7-42 0,0-1 47 0,3-2-26 15,-3-2 49-15,0 0 6 0,-1-2 47 16,5-8-20-16,-8 9-5 0,8-9-25 0,0 0 4 15,-15-2-21-15,7-6 15 0,2-2-12 0,-2-5 12 16,2-3-13-16,-3-5-4 0,4-2-9 0,1-9 3 16,0 1 3-16,3-5-20 0,2-1 9 0,3 0-16 15,0 3 7-15,5 1-10 0,-2 3 9 16,4 3-15-16,-1 2 9 0,0 8-14 0,3 0 26 16,0 4-30-16,0 4 9 0,-1 2-11 0,4 4 12 15,-16 5-15-15,30 0 15 0,-8 5-9 0,-3 4 11 16,3 2-12-16,1 4 11 0,-4 2-10 0,2 2 14 15,-5 2-13-15,0 2 20 0,-6 0-18 0,-1-2 13 16,-3 2-15-16,-2 2 2 0,-3 0 2 0,-2 2 1 16,-3-1-2-16,0 0 5 0,-6 3-8 0,1-1-6 15,0-1-33-15,-3-2-38 0,0-4-83 16,2-2-29-16,0 0-52 0,-1-3-43 0,2-1-76 16,-1-4-69-16,4-1-256 0,-1-2-217 0</inkml:trace>
  <inkml:trace contextRef="#ctx0" brushRef="#br0" timeOffset="27295.14">20209 2851 62 0,'0'0'594'0,"7"-10"-157"16,-7 10-102-16,8-7-89 0,-8 7-41 16,0 0-28-16,6-12-13 0,-6 12-7 0,0 0-14 15,5-8-30-15,-5 8-15 0,0 0-15 0,0 0-3 16,0 0-21-16,0 0-19 0,7-8-1 0,-7 8 7 16,0 0 9-16,0 0 13 0,0 11 1 0,-3-1 9 15,1 5 3-15,-4 7-2 0,-1 9 8 0,-6 2 15 16,0 8-9-16,-7 11 6 0,-2 3 2 0,-1 4 9 15,-4 3-9-15,-1 1-10 0,-1 1-10 0,-2-3-20 16,3-1-3-16,1-4-20 0,3-4-5 0,2-3-4 16,4-12-14-16,4-1-2 0,1-5-3 0,3-3-4 15,1-7-21-15,3-2-32 0,1-6-42 16,1-1-51-16,4-12-57 0,-3 12-57 0,3-12-35 16,0 0-77-16,0 0-37 0,0 0-434 0,18-6-416 15</inkml:trace>
  <inkml:trace contextRef="#ctx0" brushRef="#br0" timeOffset="27812.14">20189 3731 372 0,'0'0'594'0,"-6"-9"-192"0,6 9-49 15,-9-13-104-15,1 1 14 0,2 0-46 0,-3-2-15 16,3 2-17-16,-2-4-4 0,4 1-10 0,0-1-29 15,0 1-26-15,4 2-25 0,4-4-18 0,0 1-13 16,5-1-13-16,0 0-12 0,6 2-4 16,2 0-10-16,3 3 0 0,2 1-6 0,1 3-1 15,3 2-2-15,-1 3-4 0,1 2 0 0,-2 4 1 16,0 1-3-16,-2 4 0 0,-1 3 0 0,-5 4 0 16,-2 3 3-16,-3 2 1 0,-6 4 11 0,-4 1-5 15,-3 2 14-15,-6 6 10 0,-4 0 8 0,-4 1 25 16,-2-1 29-16,-3 0-23 0,1 0 11 0,-2-1 2 15,2-3 5-15,0-3-14 0,4-3-19 16,2-6-10-16,2-1-12 0,6-4-4 0,-3-4-5 16,9-8-3-16,-5 13-2 0,5-13-7 0,0 0-6 15,0 0-7-15,25-2-10 0,-3-7-13 16,7-4-10-16,5-2-13 0,3-1-38 0,11-5-17 16,1-2-19-16,1-1-29 0,-3 3-62 0,2-2-30 15,-4 0-63-15,-8 4 14 0,-3 2-29 0,-1-1-11 16,-4 2-21-16,-8-3-95 0,-4 6-173 0,-4-1-141 15</inkml:trace>
  <inkml:trace contextRef="#ctx0" brushRef="#br0" timeOffset="28562.14">20169 2502 204 0,'-14'-25'406'0,"1"0"-130"0,-4 0-27 15,1 1-72-15,-2-1 13 0,0 3-61 0,0 0 19 0,-4 0-51 16,3 1 31-16,-4 1-46 0,1 2 20 16,-1 1-40-16,0 3 19 0,0 3-34 0,2 2 15 15,-4 3-30-15,1 2 17 0,-3 1-18 0,0 5 11 16,-2 3-16-16,-3 4 17 0,-3 3 6 0,1 5 6 16,-9 8 10-16,0 3-1 0,2 7 15 0,-1 7 8 15,1 5 20-15,1 5 0 0,1 6 9 0,0 2-10 16,5 4 10-16,2 0-21 0,2 2 1 0,5 3 2 15,6-1-1-15,1 4-2 0,5 0 0 0,3 2-4 16,3 1-5-16,5 0 5 0,3 1-21 0,3-1 10 16,5-1-30-16,2-1 0 0,4 0 1 0,2 1-7 15,4-3-2-15,1 1-8 0,3-2-6 16,5 2-3-16,0-4-6 0,5 0-1 0,2-4-5 16,5-3 7-16,-1-5-12 0,6-3 9 0,2-6-16 15,2-6 7-15,1 0-2 0,2-8 0 0,3-5-4 16,0-5 0-16,-1-6-2 0,4-7-1 0,-7-9 8 15,1-4-7-15,11-5 0 0,2-6 0 0,1-5 10 16,1-6-12-16,2-3 5 0,-1-9-4 16,15-12-1-16,-5-4 0 0,-3-6 0 0,-3-2-1 15,-2-4 1-15,-7-4-2 0,-1-2 25 0,-4-3 1 16,-5-2 23-16,-3-3 9 0,-12 11 29 0,2-17-24 16,-9 14 23-16,-2-2-13 0,-5-1 18 0,-3 1-22 15,-4 3 11-15,-4 0 22 0,-5 3-18 16,-3 0 10-16,-7 4-6 0,-7-1-9 0,-3 3-16 15,-6 2-15-15,-6 2-16 0,-5 1-10 0,-5 4-7 16,-5 1-6-16,-9 3-5 0,-4 3-1 0,-5 4-4 16,-6 0-9-16,-6 5-2 0,-2 4-9 0,-5 3-7 15,1 4-2-15,-1 6-12 0,-2 1-14 0,2 4-22 16,0 6-20-16,1 2-34 0,-1 6-41 0,4 3-39 16,1 4-47-16,1 4-59 0,1 2-80 0,7 4-17 15,3 4-49-15,3 0-35 0,4 4-372 0,5-3-489 16</inkml:trace>
  <inkml:trace contextRef="#ctx0" brushRef="#br0" timeOffset="30228.79">14268 3735 58 0,'-22'3'676'0,"-1"2"-264"0,0-1-46 15,0 1-135-15,4-1 5 0,0-1-79 0,3 0 30 16,16-3-32-16,-25 5 34 0,25-5-28 0,-20 3-1 16,20-3-26-16,0 0 0 0,-21 4-31 0,21-4 2 15,0 0-13-15,0 0 3 0,0 0-16 0,0 0-4 16,25 2 0-16,0-6-1 0,10-1-6 16,7-2 4-16,5-2 14 0,13-5-11 15,6-1 1-15,7-2-11 0,4-2 4 0,6-1-17 16,4-4 7-16,18-2-23 0,1-2 5 0,-19 7-18 15,22-5 8-15,-21 5-21 0,-2 2 19 0,-1 0-6 16,-3 1-10-16,-6 4-18 0,-4-1 18 0,-9 1-20 16,-5 4 16-16,-17 2-13 0,-4 2 10 0,-10 3-13 15,-3-2 8-15,-7 3-16 0,-17 2 14 0,25-2-11 16,-25 2 15-16,0 0-13 0,0 0 17 0,0 0-2 16,-14 16-8-16,-6-7 0 0,-12 2 1 0,-4 0-2 15,-6 2 0-15,-10 2 0 0,-3 0-6 0,-3 1-9 16,-2-1 2-16,-3 0-4 0,-2 1 5 0,-1-1 4 15,0 0 0-15,-4 2-1 0,3-4 12 16,1 1-1-16,0 0-8 0,4-2-2 0,3 1 10 16,3-2-1-16,11-2 15 0,3-1-7 0,2 0 11 15,3-2 0-15,3 2 11 0,6-3-11 0,3-1 17 16,2-1-10-16,5 1 3 0,3-2 0 0,15-2 2 16,-22 4-5-16,22-4-9 0,-18 3-3 0,18-3-5 15,0 0-2-15,-14 3-3 0,14-3 5 16,0 0 4-16,0 0 3 0,0 0 3 0,27-2 20 15,-3 1-24-15,7-4 24 0,7-1-13 0,7 1 28 16,1-4-28-16,13-3 39 0,2 1-31 0,1-2 24 16,-1 1-30-16,2-1 19 0,-3 0-25 0,1 0 16 15,-2 1-31-15,0 0 21 0,-4 0-25 16,-9 3 26-16,-4 0-34 0,-2 1 24 0,-3-1-27 16,-4 3 26-16,-7 1-25 0,-4 0 24 0,-6 1-26 15,-16 4 28-15,27-5-19 0,-27 5 55 0,18-4 8 16,-18 4-32-16,0 0 13 0,0 0-12 0,0 0-11 15,-8-8-23-15,8 8 27 0,-38-3-29 0,10 3 22 16,-12 1-27-16,-2 1 20 0,-7 0-22 0,-3 1 20 16,-14 3 0-16,-4 0-3 0,-3 2-4 0,-2-1 1 15,-3 3-5-15,-3 2 0 0,3-3-21 0,-1 3 28 16,0 0-26-16,2 1 28 0,0 0-21 16,5 1 21-16,3-3-26 0,4 3 25 0,4-1-22 15,3-2 27-15,12-1-30 0,4-1 27 0,3-2-26 16,4 2 25-16,3-3-20 0,7-1 22 0,4 2-24 15,4-5 27-15,17-2-26 0,-24 6 23 0,24-6-33 16,-19 4 14-16,19-4-27 0,0 0 9 0,-11 6 15 16,11-6 14-16,0 0 8 0,18 4 22 15,1-5-23-15,8 1 26 0,9-4-28 0,5-1 18 16,6 0-22-16,11-4 23 0,3-1-15 0,2-1 22 16,5 0-25-16,0-2 21 0,6 0-24 0,-1-1 29 15,6-1-1-15,-2 0-7 0,1-1-4 0,-3 2-24 16,-1-1 21-16,2 0-17 0,-6 0 13 15,1 1-19-15,-1 0 21 0,-6 3-2 0,-4-3-9 16,-3 4-3-16,-13 2 0 0,-3-1-4 0,-2 1 3 16,-5 2 3-16,-12 2-2 0,1-1 3 0,-7 3-1 15,-16 2 2-15,27-5 7 0,-27 5 6 0,17-3 8 16,-17 3 2-16,0 0-1 0,15-4-5 0,-15 4-10 16,0 0-1-16,0 0-10 0,0 0-8 0,0 0-14 15,0 0-7-15,0 0-15 0,-21 0-19 0,21 0-49 16,-15 3-4-16,15-3-38 0,-15 2-24 0,15-2-18 15,-18 3-92-15,18-3-86 0,-14 4-10 0,14-4-61 16,0 0-46-16,-19 5-372 0,19-5-469 0</inkml:trace>
  <inkml:trace contextRef="#ctx0" brushRef="#br0" timeOffset="32930.42">22880 2363 438 0,'0'0'446'16,"-1"-13"-103"-16,1 13-64 0,-3-13-63 0,3 13-31 16,-4-11-15-16,4 11 0 0,-3-10 6 0,3 10-2 15,-8-7-38-15,8 7-19 0,-6-8-15 0,6 8-18 16,0 0-14-16,-17 1-11 0,17-1-5 0,-27 15 5 16,8 0 10-16,-4 6 4 0,1 8 24 0,-7 9-5 15,-2 3 14-15,2 4-21 0,-1 1 16 0,2 2-25 16,3-1 5-16,2 1-24 0,2-4-4 0,7-6-5 15,2-2 9-15,5 1-8 0,2-5 11 0,2-4-16 16,6-2 4-16,3-1-15 0,3-2 9 0,4 0-17 16,6-3 8-16,4-5-15 0,5-2 6 0,3-6-14 15,2-2 7-15,-1-5-11 0,9-3-3 16,0-2-1-16,5-4 2 0,-2-4 10 16,7-5-12-16,-3-1 9 0,0-5-2 0,-5-2 11 15,-1-3 8-15,-6-1 7 0,-4-1 3 0,-8 1 7 16,-2 0 20-16,-3-1 11 0,-5-1 14 0,-2 1 3 15,-7 0 0-15,-4 3-2 0,-2 0-10 0,-7-3-18 16,-2 2-13-16,-8-2-11 0,-2 5-8 0,-3 0 0 16,-4 3-19-16,-4 4-6 0,-1-1-33 0,-1 6 16 15,-3 1-13-15,0 3-21 0,0 4-25 0,6 5-42 16,-2 2-39-16,-4 3-42 0,0 2-40 0,3 4-73 16,2 1-82-16,3 4 24 0,1 2-26 15,7 1-27-15,3-1-33 0,7 1-305 0,1 0-277 16</inkml:trace>
  <inkml:trace contextRef="#ctx0" brushRef="#br0" timeOffset="33280.42">23705 2348 154 0,'4'-17'830'0,"-3"-1"-238"16,1 5-150-16,-4-1-78 0,1 1-56 0,0 2-67 15,-2 0-27-15,3 11-39 0,-6-15-21 0,6 15-39 16,-10-10-13-16,10 10-29 0,0 0 9 0,-23 6-39 16,10 7-5-16,-1 3-7 0,-7 10-2 15,2 4 6-15,1 5-12 0,-5 10 27 0,1 4-2 16,3 1 27-16,0 0-24 0,3 1 0 0,5-7-6 15,2-1-5-15,3-2 1 0,3 0-11 0,4-4 10 16,3 1-16-16,4-4-6 0,2-2-8 0,6-3-11 16,2-4-21-16,2-2-30 0,6-6-58 0,0-5-55 15,5-3-58-15,2-4-32 0,-2-4-41 16,9-2-26-16,-2-7-21 0,2-1-16 0,-3-4-357 16,-1-3-242-16</inkml:trace>
  <inkml:trace contextRef="#ctx0" brushRef="#br0" timeOffset="33647.42">24085 2637 536 0,'-3'-21'420'15,"0"-1"-41"-15,-3 0-75 0,-1 2-42 0,-1 3-7 16,0 1 5-16,2 2-11 0,-3 3-30 0,4 1-22 16,0 2-27-16,5 8-34 0,-9-13-24 15,9 13-20-15,0 0-7 0,-13-4-4 0,13 4-5 16,-6 7 5-16,1 2-20 0,2 2 10 0,-1 5-18 16,0 4 10-16,2 2-27 0,-2 3 12 15,3 0-24-15,-2 0-7 0,2 1 0 0,0 0-3 16,-1-1-3-16,1-1 1 0,0 0 0 0,0-6-1 15,-1-2-2-15,1 0-7 0,1-4 0 0,0-2 3 16,0-10 2-16,0 15 5 0,0-15-1 0,0 0-2 16,4 8-2-16,-4-8-2 0,9-5-1 0,-2-3 0 15,5-6 0-15,0-2-3 0,4-5 23 0,2-4-25 16,1-2 38-16,0 1-16 0,1 4 40 0,-1-2-35 16,-1 4 0-16,-3 5-4 0,-1 2-3 0,-2 1-5 15,-1 5-3-15,-2-1-3 0,-9 8-2 0,14-6-1 16,-14 6-1-16,0 0 7 0,23 2-1 0,-14 4-6 15,0 3-1-15,0 4 1 16,-1-1-1-16,-1 6 0 0,0-1 2 0,0 3-2 16,-2 0-2-16,-1 2-9 0,0-3-33 0,-1 0-35 15,-2 0-61-15,-1-1-86 0,0-2-90 0,1-3-7 16,1 1-61-16,-2-2-46 0,0-12-413 0,1 17-424 16</inkml:trace>
  <inkml:trace contextRef="#ctx0" brushRef="#br0" timeOffset="33914.42">24621 2341 413 0,'4'-15'640'0,"-2"2"-144"0,0 2-104 0,0 1-45 15,-2 10-34-15,1-17-65 0,-1 17-37 16,3-14-41-16,-3 14-34 0,0 0-30 0,1-10-20 16,-1 10-15-16,0 0-13 0,5 11 3 0,-2 0-17 15,0 5 0-15,4 7 1 0,0 7 1 16,0 3 9-16,2 3 5 0,1 3 3 0,-1-1-5 15,2 4-8-15,-4-1-8 0,3 1-8 0,-2 1-4 16,-4 1-7-16,-1-3-5 0,-3 2 6 0,-3-1-12 16,-3-1-2-16,-5 1-4 0,-5 8 0 0,-6-6-14 15,-2 0-25-15,-6-4-33 0,0-2-60 0,-4-3-41 16,-1-4-80-16,5-6 17 0,-2-3-59 0,5-1-69 16,-6-8-42-16,6 1-341 0,-2-4-266 15</inkml:trace>
  <inkml:trace contextRef="#ctx0" brushRef="#br0" timeOffset="34214.42">23364 3369 429 0,'-30'3'754'0,"6"0"-185"0,6-2-127 0,18-1-69 15,-28 2-76-15,28-2-24 0,0 0-45 0,-15-1-1 16,15 1-51-16,10-6-30 0,9 1-18 0,13-2-11 15,9-2-15-15,15-4-6 0,7 3-23 16,6-1 2-16,5 0-27 0,7 0 2 0,3-1-24 16,3 1 6-16,3-1-19 0,-4-1 17 0,0 2-24 15,-1-2-3-15,-6 0-3 0,-6 1 2 0,-4 0 0 16,-8 2 4-16,-12 1-4 0,-6 2-1 0,-4 0 0 16,-6 2-4-16,-10 0-3 0,-4 1-7 0,-5 1-5 15,-14 3-51-15,18-5-50 0,-18 5-55 0,0 0-56 16,0 0-84-16,0 0 31 0,-28-3-57 15,1 6-89-15,-2 1-379 0,-13-2-367 0</inkml:trace>
  <inkml:trace contextRef="#ctx0" brushRef="#br0" timeOffset="35316.42">20011 2445 356 0,'0'0'404'16,"0"0"-77"-16,-6-7-113 0,6 7-1 0,0 0-73 15,-10-4 16-15,10 4-51 0,0 0 20 0,-13-7-45 16,13 7 20-16,0 0-37 0,-15-4 15 0,15 4-13 15,0 0-29-15,0 0 24 0,-22 3 7 16,22-3-20-16,-18 9 18 0,9-3 10 0,-2 3 4 16,-1 1-11-16,1 1-9 0,-2 2 2 15,1 0-11-15,1 2 1 0,2-1-3 0,1-1-1 16,3 0-10-16,0 1 4 0,0-3-1 0,4 0 28 16,-1 1 0-16,2-12 9 0,3 19-8 0,2-11 3 15,0 1-21-15,4-3 4 0,4 2-20 0,2-5 0 16,3 0-17-16,0-3 5 0,4 0-13 0,2-3 8 15,-1 0-17-15,0-3 12 0,0-1-13 0,0-2 10 16,-4 0-7-16,-1-3 15 0,-1-1 8 0,-2-1 48 16,-2 0 15-16,-3-1 16 0,-2 2-22 0,-3 0 2 15,-1 0 1-15,-4 1-11 0,0-1-17 16,-1 2-9-16,-6-3-11 0,1 2-9 0,-4 0 1 16,-5 1-8-16,-1 0-21 0,-3 4-23 0,-4-1-40 15,-4 3-42-15,-3 4-58 0,1 0-98 0,-8 4-60 16,1 5-9-16,-1 1-65 0,0 3-54 0,1 3-367 15,3 0-374-15</inkml:trace>
  <inkml:trace contextRef="#ctx0" brushRef="#br0" timeOffset="37032.42">20152 2600 382 0,'-5'-12'312'16,"0"2"-77"-16,0 1-49 0,1-1-30 0,0-1-22 16,0 1-17-16,1 2-30 0,3 8 44 0,-6-14-34 15,6 14 23-15,-3-13-39 0,3 13 27 0,-4-9-34 16,4 9 22-16,0 0-30 0,-4-13 12 0,4 13-27 16,0 0 12-16,0 0-35 0,-4-10 7 0,4 10-23 15,0 0 5-15,0 0-12 0,0 0 16 16,0 0-20-16,0 0 20 0,-11 4-21 0,11-4 23 15,-8 16-26-15,3-4 18 0,-2 4-19 0,0 1 15 16,-1 3-16-16,2-1 9 0,0 1-1 0,0 1 9 16,0-2-18-16,3-2 24 0,1 0-21 0,-1 0 15 15,2-3-15-15,1-1 14 0,0 0-15 16,0-2 15-16,1-1-16 0,-1-10 20 0,1 19-20 16,-1-19 14-16,0 12-14 0,0-12 12 0,2 10 35 15,-2-10 27-15,0 0 12 0,1 12-11 0,-1-12-10 16,0 0-17-16,0 0-1 0,0 0 0 0,-3-12 1 15,3 12-2-15,-2-18-1 0,1 5-10 0,-2-6 6 16,2-3 0-16,-2-2 1 0,-1-1 6 0,3-1-1 16,-3 1 17-16,0 1 2 0,2 3 38 0,-1 5-30 15,2 2 7-15,0 1-21 0,-1 4 4 16,2 9-27-16,-2-17 6 0,2 17-24 0,-1-11 5 16,1 11-17-16,0 0 13 0,0 0-14 15,0 0 13-15,-10 10 6 0,8 5-6 0,-2 6-19 16,-1 3 17-16,1 3-19 0,2 1 16 0,-2 6-12 15,1 0 17-15,2-6-20 0,-2 1 1 0,2 0 3 16,0-3 1-16,-1-1 1 0,1-2-1 0,0-5 6 16,1-3-1-16,0-1-3 0,0-4-2 0,-1 0 0 15,1-10 6-15,-2 16 11 0,2-16 16 0,0 0-4 16,0 0-7-16,0 0-5 0,0 0-3 0,0 0-6 16,3-10 1-16,-2-2 22 0,2-7-26 0,-2-6 9 15,2-2-21-15,-1-9 20 0,1-1-22 0,-1-3 20 16,2 3-21-16,0-2 18 0,1 5-14 15,-1 1 30-15,-2 8-10 0,1 3 25 0,-2 4-24 16,1 5 22-16,-1 1-15 0,0 1 5 0,-1 11-8 16,3-17-4-16,-3 17-32 0,1-10 21 15,-1 10-16-15,0 0 19 0,0 0-20 0,0 0 23 16,-1 16-20-16,1-4 22 0,-3 6-21 0,3 2 27 16,-1 5-23-16,1 0 17 0,-1 3-22 0,2-1 25 15,-2 0-24-15,1 1 24 0,0-1-22 0,-2-2 0 16,2 0 0-16,0-3 4 0,0-3 3 0,0-2-2 15,0-3 2-15,-1-2 2 0,1-12 15 0,0 20-11 16,0-20-7-16,0 15 5 0,0-15 18 0,0 12 13 16,0-12-6-16,0 0-6 0,0 0-4 0,0 0-3 15,0 0-4-15,0-13-1 0,0 1 21 16,0-6-26-16,0-4 19 0,-1-6-33 0,1-2 27 16,0-6-31-16,-2-2 29 0,1 2-22 0,1 5 30 15,0 2-14-15,0 4 47 0,-1 5-18 0,1 1 2 16,0 5-9-16,0 2-7 0,0 2-11 0,0 10-9 15,0-16-21-15,0 16 7 0,0 0 5 16,0 0 22-16,0 0-33 0,-6 9 34 0,2 4-26 16,1 4 26-16,-1 6-31 0,2 2 30 0,-1 1-30 15,2 2 32-15,-2 0-32 0,1 0 4 0,2-2 3 16,0 1 2-16,-3-5-4 0,3-3 0 0,0-1 3 16,-1-5 1-16,1 0 4 0,0-13 1 15,0 20-1-15,0-20 3 0,0 15 7 0,0-15 4 16,0 0 5-16,1 10-10 0,-1-10-3 0,0 0-1 15,0 0-3-15,8-16-2 0,-7 4-2 0,3-4-3 16,1-4-5-16,0-4 21 0,0 1-30 0,-1 0 30 16,0 3-32-16,-1 4 19 0,-1 2-52 0,1 3-25 15,-3 11-65-15,0-15-14 0,0 15-25 0,0 0-47 16,-9 8-84-16,-3 10-31 0,-2 8-20 0,-2 3-74 16,-1 5-401-16,-2 1-419 0</inkml:trace>
  <inkml:trace contextRef="#ctx0" brushRef="#br0" timeOffset="39083.42">5320 6293 126 0,'-22'7'802'0,"22"-7"-277"0,-18 2-123 0,18-2-109 16,-12 4-35-16,12-4-76 0,0 0-28 0,-18 3-58 16,18-3 12-16,0 0-27 0,0 0 5 15,-16 3-30-15,16-3 3 0,0 0-29 16,0 0 5-16,0 0-18 0,0 0 18 0,7-10-26 15,5 1 20-15,1-2-26 0,5-4 17 0,1-2-23 16,2-5 20-16,-4 1-26 0,0-1 2 0,-2-2 6 16,-3-2 11-16,0 0-10 0,-6 2-2 0,-1-1 8 15,-2 0 29-15,-3-1 34 0,-2 1 18 0,0 1 11 16,-3 1 5-16,0 4-2 0,0 3-18 0,-2 4-11 16,-2 0-13-16,9 12-7 0,-16-7-12 15,5 11-13-15,-5 8-9 0,0 11-2 0,-3 9-2 0,-1 17-1 16,1 9-4-16,3 8 6 0,1 9-5 15,2 6-1-15,3 5 2 0,2 2 4 0,4 1 1 16,2-3-3-16,2 1 0 0,2-2 5 0,2-1 6 16,0-1-15-16,1-3 1 0,0-4-6 0,1-5 5 15,-2-4-5-15,2-4 6 0,-4-14-10 0,1-6-20 16,-1-4-22-16,1-4-27 0,-2-10-36 0,0-3-28 16,1-4-44-16,-2-7 8 0,0-11-61 0,-2 14 39 15,2-14-2-15,0 0 49 0,0 0 8 16,-11-12 44-16,2-5 11 0,0-4 29 0,-4-9 48 15,-1-5-8-15,1-4 60 0,-4-9-20 0,2-4 54 16,0 2 10-16,2-1 12 0,3 10 0 0,0 0-21 16,2 1 13-16,2 2-30 0,1-1-12 0,2 5-14 15,2 2-9-15,3-2-8 0,2 1-5 16,5 0-4-16,1 3-3 0,7 0-8 0,3 3-14 16,0 1-29-16,5 2-26 0,1 1-30 0,3 1-24 15,2 3-14-15,1 0 10 0,0 2-1 0,2 1 12 16,-2 1-5-16,0-2-1 0,0 3 21 0,-2 2 18 15,-5-1 14-15,-3 5 15 0,-4-1 14 0,-3 4 19 16,-4-1 22-16,-11 6 31 0,17-8 38 0,-17 8-1 16,13-5 54-16,-13 5-63 0,0 0 42 0,0 0-80 15,0 0 43-15,12 4-51 0,-12-4-1 0,-3 15-3 16,-1-1-2-16,-1 1-1 0,-1 6-2 0,-2-1-3 16,-1 4 1-16,2 0 0 0,0 1-1 15,1-2-3-15,-1 0 2 0,4-1 37 16,0-3-53-16,3-3 45 0,0-1-30 0,1-1 52 15,3-3-29-15,0-1 41 0,2-1-33 0,2-3 22 16,-8-6-30-16,17 5 16 0,-17-5-24 0,21-4 26 16,-7 0-32-16,-1-4 24 0,0-1-10 0,-3-1 15 15,-1-1 5-15,0-3-3 0,-3 1 4 0,-2-1 5 16,-1 0 4-16,-4 2-7 0,-2-1-11 0,-1 1-6 16,-5 0-9-16,-4 2-7 0,-2 4-11 0,1 2-19 15,-6 2-26-15,0 3-35 0,-5 1-46 0,2 4-39 16,-1 0-8-16,4-1-11 0,1 1-23 0,6 2-40 15,13-8-56-15,-15 8 7 0,15-8-278 16,0 0-89-16</inkml:trace>
  <inkml:trace contextRef="#ctx0" brushRef="#br0" timeOffset="39383.42">5880 6502 431 0,'16'-3'441'0,"-16"3"-119"15,24-3-43-15,-24 3-62 0,20 5-33 0,-11 0-19 16,0 2-15-16,1 5-14 0,-2-1-16 0,-1 3-14 15,-4 1-29-15,4-1-17 0,-1 6-12 0,-2-2-8 16,0 2-19-16,-2-1-8 0,2-1 12 0,-2-2 32 16,0 0-49-16,-1-2 28 0,1-2-30 0,0-1 30 15,-2-11-42-15,1 18 59 0,-1-18 18 16,2 14 80-16,-2-14 44 0,0 0-22 0,-3 11-17 16,3-11-11-16,0 0 0 0,0 0-16 0,-15-2 8 15,15 2-36-15,-12-14-1 0,3 4-35 0,2-3-2 16,0 0-29-16,2-5 3 0,0 2-31 0,1-2-2 15,2-2-31-15,2 1-33 0,1-3-44 0,4 1-53 16,1-3-55-16,5-2-24 0,3 1-46 0,2 0 12 16,3 0-30-16,3 0-10 0,5 0-39 0,-1-1-21 15,2-2-224-15,5-3-126 0</inkml:trace>
  <inkml:trace contextRef="#ctx0" brushRef="#br0" timeOffset="39616.42">6419 5900 792 0,'3'-21'600'0,"-3"4"-88"0,-2 5-58 0,1-2-62 15,-2 3-58-15,3 11-44 0,-2-18-44 0,2 18-49 16,-6-10-38-16,6 10-32 0,0 0-24 0,-11 12-17 16,3 5-19-16,1 7-7 0,-2 8-3 0,1 4 0 15,-1 7 14-15,1 3 48 0,3 12-4 0,1 2 16 16,2 2 23-16,0 2-6 0,5 2 13 0,2 2-16 16,0-1 19-16,4-1-26 0,1 1-1 15,3-1-40-15,1-2-16 0,0-4-12 0,4-1-35 0,0-3 22 16,3-5-37-16,0-2 22 0,1-5-36 0,-3-11 23 15,2 0-57-15,-1-6-52 0,-1-3-62 16,4-4-68-16,1-4-74 0,-3-4-67 0,1-5-91 16,1-1-73-16,1-2-150 0,1-3-408 0,-1-3-826 15</inkml:trace>
  <inkml:trace contextRef="#ctx0" brushRef="#br0" timeOffset="41217.44">7596 6457 23 0,'-2'-17'856'0,"1"3"-232"16,-2 0-125-16,1 3-74 0,0 0-85 0,2 11-62 16,-3-16-37-16,3 16-27 0,-4-15-34 0,4 15-30 15,-3-9-31-15,3 9-16 0,0 0-21 0,0 0-14 16,0 0-14-16,0 0-10 0,-6 10-10 0,4 5-4 16,2 3-9-16,0 9-3 0,0 3-4 0,2 5-1 15,-2 2-5-15,1 0 6 0,0 0-11 0,1 1-6 16,-1-4-35-16,0-3-51 0,0-4-68 15,2-2-126-15,-2-1 16 0,4 0-81 0,-1-6-23 16,2-6-58-16,2-2-304 0,-8-10-258 0</inkml:trace>
  <inkml:trace contextRef="#ctx0" brushRef="#br0" timeOffset="41534.44">7669 6217 719 0,'-6'-21'607'0,"0"1"-174"16,-2 3-76-16,0 3-92 0,1 3-37 0,0 3-81 15,-2 0-11-15,9 8-47 0,-11-7 1 0,11 7-39 16,0 0 8-16,-19 0-29 0,19 0 15 0,-11 7-29 16,11-7 17-16,-9 11-30 0,9-11 16 0,-4 14-22 15,4-14 18-15,-2 11-32 0,2-11 24 0,2 11-25 16,-2-11 26-16,6 7-26 0,-6-7 27 0,0 0-27 16,16 3 27-16,-16-3-32 0,20-8 41 15,-10 3-18-15,2-4 30 0,1 1-16 16,0-3 12-16,-3-3 14 0,1-2 13 0,-4 4 18 15,0-3 6-15,-4 0 9 0,1 0 5 0,-4 2 4 16,2 3 8-16,-4-2-6 0,1 1-19 0,-3 1-21 16,0 1-15-16,-3 2-19 0,7 7-18 0,-16-8-17 15,16 8-26-15,-23 0-33 0,9 5-49 0,-4 4-66 16,-1 2-8-16,4 3-40 0,-2 6-28 0,2 3-28 16,7-2-48-16,-5 6-67 0,6 3-214 0,2 2-150 15</inkml:trace>
  <inkml:trace contextRef="#ctx0" brushRef="#br0" timeOffset="41701.44">7815 6577 697 0,'11'5'622'15,"-11"-5"-186"-15,19 8-93 0,-19-8-70 0,0 0-54 16,22 0-48-16,-22 0-24 0,17-6-29 0,-6 0-26 16,1 0-17-16,1 0-18 0,0-1-13 15,0-1 3-15,1 0-72 0,0 2-35 0,1 0-78 16,-1 1-24-16,-2 1-65 0,-12 4-41 0,22-5-55 15,-22 5-297-15,0 0-152 0</inkml:trace>
  <inkml:trace contextRef="#ctx0" brushRef="#br0" timeOffset="41851.44">8024 6620 488 0,'0'0'488'0,"-7"14"-75"0,7-14-148 0,-5 9-11 16,5-9-83-16,0 0 22 0,-4 10-54 0,4-10 12 15,0 0-38-15,0 0-24 0,0 0-15 0,0 0-13 16,0 0-26-16,22-2-51 0,-10-6-12 0,3 0-51 15,2-2-24-15,2-4-47 0,4-1-72 0,1-2-22 16,0-2-109-16,-1 0-154 0,2-4 21 0</inkml:trace>
  <inkml:trace contextRef="#ctx0" brushRef="#br0" timeOffset="42184.45">8455 6125 21 0,'4'-9'765'15,"-4"9"-178"-15,6-14-166 0,-6 14-69 0,3-9-84 16,-3 9-40-16,0 0-79 0,0 0-11 0,0 0-45 15,0 0 2-15,0 0-37 0,2 10 7 0,-2 2-33 16,1 0 13-16,-1 7-2 0,0 3-6 0,2 2-8 16,-1 2-4-16,0 2-24 0,-1 0 12 0,2-1-15 15,-2 0 20-15,1 1-22 0,0-3 20 0,0-3-23 16,-1-1 21-16,0-4-19 0,2-5 18 0,-1 1-22 16,-1-13 22-16,1 19 11 0,-1-19 32 0,3 10-16 15,-3-10-2-15,0 0-17 0,0 0 7 0,10-8-18 16,-5-1 7-16,2-3-14 0,1-5 12 15,1-6-15-15,4-3 12 0,1-3 6 0,0 1-3 16,0 2-10-16,3 1 12 0,-2 3-11 0,2 2 7 16,-2 4-5-16,-1 2 9 0,0 3-11 0,1 3 9 15,-2 2-10-15,-13 6 6 0,24-3-9 16,-24 3 9-16,25 7-9 0,-10 0 8 0,-4 2 1 16,2 3-1-16,-1 3-4 0,-3 3-8 0,0-1-37 15,-2 3-67-15,-2 0-115 0,-3-1-29 0,3 2-104 16,-1-4-70-16,0-3-342 0,-1-2-290 0</inkml:trace>
  <inkml:trace contextRef="#ctx0" brushRef="#br0" timeOffset="42352.45">9264 6036 213 0,'0'0'888'0,"9"-11"-306"0,-9 11-139 15,0 0-99-15,3-10-76 0,-3 10-77 0,0 0-25 16,0 0-50-16,0 0-22 0,-10 5-87 0,10-5-64 15,-6 8-91-15,6-8-95 0,-3 15-71 0,3-15-129 16,-3 18-167-16,6-8-141 0</inkml:trace>
  <inkml:trace contextRef="#ctx0" brushRef="#br0" timeOffset="42501.45">9450 6268 529 0,'5'9'504'0,"-5"-9"-122"16,6 19-106-16,-4-8-53 0,0 0-74 0,0 2 17 15,-1-1-71-15,0 4 29 0,-1 0-74 0,0 2 40 16,-1 4-64-16,0 0 32 0,-2 2-61 0,-1 2-20 16,-1-1-101-16,-2 0-132 0,-4 0-124 0,0 3-166 15,-4-6-48-15</inkml:trace>
  <inkml:trace contextRef="#ctx0" brushRef="#br0" timeOffset="43468.45">10125 5976 302 0,'-1'-11'740'0,"-1"-3"-199"0,1 3-92 0,-1 0-76 16,2 11-63-16,-3-16-80 0,3 16-39 0,-2-12-45 16,2 12-19-16,0 0-35 0,-3-9-7 0,3 9-24 15,3 9 1-15,-1 1-21 0,3 5 1 0,0 5-16 16,0 2 6-16,2 3-6 0,-1 7-4 0,3-1-1 16,-2 0-6-16,-1 2 44 0,-1-1-55 15,0 1-2-15,0-1-6 0,-2-6-15 0,-1 1-61 16,-2-4-84-16,2 0-58 0,-1-5-73 0,0-3-116 15,-2-5-50-15,1-10-229 0,1 13-217 0</inkml:trace>
  <inkml:trace contextRef="#ctx0" brushRef="#br0" timeOffset="43601.45">10185 5851 637 0,'-4'-24'736'0,"-3"1"-215"0,0 3-103 0,2 1-104 15,0 5-76-15,0 0-64 0,0 4-30 16,1 0-51-16,4 10-21 0,-6-14-64 0,6 14-27 15,0 0-91-15,0 0-11 0,0 0-83 16,0 0-76-16,0 0-83 0,-3 13-298 0,3-13-190 16</inkml:trace>
  <inkml:trace contextRef="#ctx0" brushRef="#br0" timeOffset="44085.45">10658 5817 514 0,'-5'-11'749'0,"-2"0"-217"0,-2 0-107 16,2 2-75-16,1 1-100 0,-1 1-49 0,7 7-12 15,-10-10-30-15,10 10-9 0,-7-9-31 0,7 9-20 16,0 0-26-16,-7-10-7 0,7 10-18 0,0 0-3 16,0 0-16-16,11-5 2 0,-11 5-12 15,25 1 3-15,-5 0-8 0,5 2-1 0,2 0-6 16,10 3 2-16,-4-1-7 0,3 1 13 0,-3 3-13 15,0 1 5-15,-2-2-7 0,-3 4 4 0,-8-2-7 16,1 0 6-16,-3 1-6 0,-4 2 6 0,0-2-6 16,-5 3 7-16,-4-2-6 0,0 3 3 0,-3 0 1 15,-2 0 5-15,-3 3-9 0,-2 2 7 0,-2 2 1 16,-2 1-1-16,-2 3-1 0,-2-1 0 16,-5 1-1-16,4 0 40 0,-4 1-46 0,0 0 40 15,2-2-47-15,-2 0-2 0,1 0-16 0,1-3-53 16,3-1-84-16,3-4-62 0,-2 1-73 0,6-5-81 15,1-1-41-15,2-3-361 0,3-9-316 16</inkml:trace>
  <inkml:trace contextRef="#ctx0" brushRef="#br0" timeOffset="44320.45">11290 5725 293 0,'7'-9'972'0,"-4"0"-313"0,-3 9-145 15,8-14-132-15,-8 14-96 0,7-9-58 0,-7 9-49 16,0 0-36-16,6-9-25 0,-6 9-28 0,0 0-16 16,10 15-13-16,-5-3-14 0,2 7-5 15,2 2-6-15,-4 3-10 0,4 3-6 16,-2 4-3-16,2-2-4 0,-2 2 0 0,-2 0-6 16,0-1 3-16,-1-3-2 0,-2 1-7 0,1-2-26 15,-2-1-61-15,2 0-70 0,-3-6-64 0,1 1-37 16,0-3-77-16,0 0-27 0,1-5-466 0,0 1-400 15</inkml:trace>
  <inkml:trace contextRef="#ctx0" brushRef="#br0" timeOffset="44502.45">12005 5509 418 0,'7'-8'856'16,"-7"8"-258"-16,6-10-134 0,-6 10-108 0,0 0-96 15,0 0-57-15,-1-12-42 0,1 12-26 0,0 0-32 16,0 0-68-16,-7 11-96 0,7-11-80 16,-4 11-83-16,4-11-101 0,0 19-85 0,0-5-309 15,3-3-244-15</inkml:trace>
  <inkml:trace contextRef="#ctx0" brushRef="#br0" timeOffset="44652.45">12146 5882 628 0,'-1'10'464'16,"1"1"-68"-16,-4 1-147 0,3 0-6 0,-2 2-89 16,-1-1 14-16,1 4-76 0,0-1 18 0,0 0-14 15,0 2-34-15,-1-1-14 0,0 4-11 0,0-2-54 16,0 3-86-16,-1-1-132 0,0 0-80 0,-4 2-285 16,0-4-131-16</inkml:trace>
  <inkml:trace contextRef="#ctx0" brushRef="#br0" timeOffset="45769.45">13161 5268 21 0,'0'0'511'16,"3"-9"-167"-16,-3 9-90 0,0 0-51 0,-1-10-44 15,1 10-41-15,0 0-11 0,0 0-8 0,-2-12-7 16,2 12-8-16,0 0-6 0,0 0-22 0,0 0-2 16,0-10 8-16,0 10-9 0,0 0 6 0,0 0 11 15,0 0 51-15,0 0-49 0,0 0 56 0,0 0-15 16,0 0 27-16,0-10-6 0,0 10 10 0,0 0-20 15,0 0-11-15,0 0-10 0,0 0-18 16,0 0-10-16,0 0-14 0,0 0-11 0,0 0-9 16,0 0-10-16,0 0-2 0,0 0-8 0,0 0-6 15,0 0-5-15,0 0-2 0,0 0-2 0,0 0 0 16,0 0 5-16,7 11-9 0,-3 1 7 0,1 2-6 16,0 8 2-16,3 2 3 0,2 10 4 0,-1-1-2 15,0 2-2-15,2 4 0 0,-1-1-2 16,1 1-5-16,-1 3 6 0,-1-2-7 0,-1 0 7 15,-1-4-8-15,2 1 7 0,-4-1-6 0,0-3 6 16,-3-5-4-16,-1-2 0 0,0-1-3 0,-2-1-2 16,0-2-44-16,-2-4-51 0,-1-2-106 0,2-3-11 15,-2 0-63-15,-2-4-101 0,6-9-111 16,-9 8-236-16,9-8-253 0</inkml:trace>
  <inkml:trace contextRef="#ctx0" brushRef="#br0" timeOffset="45920.45">13245 5162 879 0,'-3'-25'627'0,"2"4"-169"0,-3 0-91 16,0 3-77-16,1 3-82 0,1 4-40 0,-2 0-36 15,4 11-26-15,-4-16-25 0,4 16-21 0,-2-14-49 16,2 14-79-16,0 0-52 0,0 0 9 16,0 0-65-16,0 0-58 0,0 0-30 15,14 10-93-15,-5 2-236 0,0 5-125 0</inkml:trace>
  <inkml:trace contextRef="#ctx0" brushRef="#br0" timeOffset="46136.45">13608 5603 80 0,'13'12'958'0,"-13"-12"-289"0,0 0-155 0,10 9-98 15,-10-9-87-15,0 0-23 0,0 0-43 0,0 0-44 16,13 3-40-16,-13-3-34 0,0 0-30 0,19-7 14 15,-9 3-64-15,4-3-13 0,7-2-13 16,1 1-23-16,3 0-37 0,3-2-47 0,0-1-65 16,2 1-67-16,0 2-53 0,0 0-51 0,-5 3-57 15,1-1-59-15,-1 2-390 0,0-1-368 16</inkml:trace>
  <inkml:trace contextRef="#ctx0" brushRef="#br0" timeOffset="46338.45">14364 5203 687 0,'-3'-10'680'0,"1"2"-208"15,-1-1-85-15,3 9-95 0,-3-17-60 16,3 17-66-16,-1-16-23 0,1 16-40 0,4-16-7 16,1 7-29-16,4 2-12 0,0-2-19 0,4 2-17 15,1-1-22-15,4-1-23 0,1 2-27 0,3 2-33 16,-3-1-33-16,3 0-11 0,2 3-14 0,-4-1-36 15,1 2-47-15,-1 0-34 0,-2 1-58 0,-18 1-227 16,30-2-49-16</inkml:trace>
  <inkml:trace contextRef="#ctx0" brushRef="#br0" timeOffset="46670.45">14811 4793 852 0,'0'0'543'0,"-2"-8"-123"0,2 8-103 0,0 0-38 15,0 0-77-15,-4-10-39 0,4 10-46 0,0 0-3 16,0 0-39-16,0 0 7 0,2 10-31 0,1 0 8 16,3 8-23-16,0 5-4 0,2 7 3 0,0 4 11 15,1 0 24-15,-1 3 5 0,3 3 12 0,-1 1 4 16,1 2-16-16,3 11-4 0,-3-3-12 15,2 2-3-15,-1 3 37 0,-3 0-55 16,1 1-3-16,-3 0-5 0,-3-8 2 0,-2 0-6 16,0 0-8-16,-4 0-3 0,0-1-7 0,-3-4 4 15,-1 0-1-15,-7-1-3 0,-1 5 0 0,-3-9-4 16,1-5-10-16,-6-2-46 0,-1-4-88 0,-1-2-93 16,2-2-67-16,-4-3-129 0,1-5-81 0,-1-2-285 15,2-8-339-15</inkml:trace>
  <inkml:trace contextRef="#ctx0" brushRef="#br0" timeOffset="47671.72">16547 5292 667 0,'-26'0'483'16,"2"-1"-73"-16,-2 1-146 0,5-1-16 15,0 1-82-15,3 0 12 0,-1 1-57 0,19-1 20 0,-28 1-22 16,28-1 15-16,-19 0-33 0,19 0 1 16,0 0-32-16,-23 1 2 0,23-1 3 0,0 0 20 15,0 0-14-15,0 0 7 0,5 11-20 0,13-8 3 16,5 0-20-16,10-2 2 0,8 0-14 0,8-2 3 15,4-1-10-15,15-3 3 0,5 1-1 16,4-3-10-16,4 0 0 0,4-1-11 0,3-2 3 16,1 2-8-16,-1-1 0 0,-3 0-3 0,-4 1 0 15,-4 0 0-15,-7 0 2 0,-5 1-8 0,-16 3 3 16,-3-1-8-16,-9 2 6 0,-8 0-7 16,-3 0 0-16,-8 2-18 0,-18 1-6 0,24-4-38 15,-24 4-16-15,0 0-63 0,12-4-12 0,-12 4-38 16,0 0 19-16,-14-7-16 0,2 4-12 0,-3-4-15 15,-4-3-26-15,-1 0 7 0,-4-3 17 0,0-3 39 16,-3-1 21-16,4 0 76 0,-3-1 37 0,1-3 64 16,2 1 56-16,-1 1 10 0,3 0 76 0,-2 2 0 15,6 2 44-15,2 2-31 0,0 1 51 0,4 3-12 16,0 0 3-16,2 3-29 0,9 6-16 0,-12-10-40 16,12 10-14-16,-10-9-33 0,10 9-5 0,0 0-25 15,0 0-1-15,0 0-12 0,0 0 13 0,3 16 5 16,8-2 0-16,7 6 11 15,3 2 0-15,3 1 2 0,3-1-3 0,2 5-12 0,6 3-5 16,-2 1-5-16,-5-5 4 0,5 7-13 16,-8-6-8-16,-2 1-4 0,-4 0-6 0,-1-1-3 15,-5 2 1-15,-2-2 26 0,-6-2-31 0,-2 0 27 16,-6 0-34-16,-3 7 28 0,-8-5-39 0,0 1-13 16,-7 0-43-16,-3-1-80 0,-2-1-125 0,-2-1-14 15,-1-1-94-15,-2-4-97 0,-2 1-377 0,-2-5-449 16</inkml:trace>
  <inkml:trace contextRef="#ctx0" brushRef="#br0" timeOffset="49004.73">20243 4475 585 0,'3'-9'425'16,"-3"9"-69"-16,1-15-48 0,-1 15-13 0,0-13 5 15,0 13-2-15,0-11-45 0,0 11-26 0,0 0-23 16,0-11-26-16,0 11-30 0,0 0-25 15,0 0-24-15,1-13-19 0,-1 13-14 0,0 0-11 16,0 0-16-16,0 0-7 0,-14 9-6 0,5 3-4 16,-5 5 0-16,-1 5-11 0,-3 5 0 15,1 1 4-15,-2 6 0 0,2 4-7 0,-3 8-4 16,2 4 2-16,0 0 1 0,4 2 2 0,0 1-4 16,4-9 1-16,3-1 3 0,5-1-2 0,1-1 1 15,2-2 12-15,5-2 2 0,4-3 3 0,2-3-2 16,4-4-1-16,4-3 1 0,4-3-6 0,3-7-1 15,5-2-3-15,4-5 1 0,2-7-6 0,5-4 3 16,2-3-10-16,10-7 6 0,1-2-6 0,-1-5 36 16,-2-2-43-16,-2-2 3 0,-5-1 2 15,-2-3 2-15,-6-1 1 0,-9 5 2 0,-3-1 37 16,-6 0 6-16,-3 0 22 0,-3 1-16 16,-5 1 7-16,-5 0 4 0,0 1-10 0,-5 1-8 15,-3-2-9-15,-4 2-7 0,-5-5-9 0,-1 4-12 16,-10 0-9-16,0 3-2 0,-3 2-1 0,-4 1-9 15,-3 5-16-15,-4 0-12 0,0 4-14 0,-3 1-18 16,0 5-7-16,-1 2-17 0,0 1-40 0,-2 4-30 16,3 1-52-16,-1 6 3 0,4-1-47 0,2 4 18 15,3 2-39-15,3 1-31 0,6 3-45 0,4-2-373 16,7-3-257-16</inkml:trace>
  <inkml:trace contextRef="#ctx0" brushRef="#br0" timeOffset="49537.72">21366 4332 423 0,'-5'-14'745'0,"5"14"-181"0,-5-9-126 15,5 9-82-15,-4-9-91 0,4 9-61 0,0 0-41 16,0 0-31-16,0 0-25 0,-13 7-20 16,9 6-14-16,0 8-10 0,-2 4-4 15,1 8 9-15,0 3-9 0,1 4 1 0,0 1 7 16,-1 2-13-16,1 3 0 0,4 0 0 0,-1 2-6 15,2-2-2-15,0 1-10 0,2-3-2 0,2-2-7 16,2-2-2-16,0-3-8 0,3-2 0 0,2-4-31 16,1-3-16-16,2-5-33 0,-2-7-53 0,6-3-48 15,4-4-81-15,3-3 20 0,1-6-35 0,2-3-9 16,9-1-3-16,-2-6-23 0,0-5-4 0,-4-2-14 16,-1-4 36-16,-3-1-170 0</inkml:trace>
  <inkml:trace contextRef="#ctx0" brushRef="#br0" timeOffset="49871.73">21783 4911 1022 0,'10'-31'99'0,"-2"0"65"0,-3-2 63 16,-4 8-23-16,-1 0 40 15,-1 1-24-15,1 7 30 0,-4-1-35 0,1 3-18 16,1 1-18-16,-1 3 7 0,1 1-26 0,2 10-20 16,-5-16-33-16,5 16-14 0,-3-13-29 0,3 13-5 15,0 0-18-15,0 0-4 0,0 0-7 0,0 0 10 16,-6 10 2-16,6-10-7 0,1 23-1 0,-1-8-10 16,0 4 1-16,3 3-14 0,-2 2 9 0,2 1-6 15,-1-1-4-15,0 1-4 0,1-2 2 0,-2 0-2 16,2 0-2-16,-1-6-1 0,1-1-1 0,-2-3-10 15,2-1-19-15,-2-3-8 0,-1-9 1 0,5 12 4 16,-5-12 7-16,0 0 6 0,0 0 2 16,22-3 2-16,-12-7 4 0,3-4 2 15,0-4 12-15,2-4-1 0,2-3 14 0,-1 1-2 16,1-1 7-16,1 3 3 0,-1 2 0 0,-2 3-4 16,-2 3-3-16,-1 1-3 0,0 3-5 0,-4 4 0 15,-8 6-2-15,18-7 2 0,-18 7-1 0,15 3 0 16,-15-3-3-16,18 11-3 0,-9-2 2 0,2 2-3 15,0 3 0-15,-2 1 3 0,-1 1-5 0,0 2-10 16,0-2-24-16,-3-1-78 0,0-3-76 0,3 2-82 16,-4-4-20-16,1 0-56 0,1-2-22 0,-6-8-424 15,9 7-333-15</inkml:trace>
  <inkml:trace contextRef="#ctx0" brushRef="#br0" timeOffset="50121.72">22416 4342 683 0,'1'-17'743'0,"1"3"-181"16,-2 3-93-16,0 11-106 0,1-16-77 0,-1 16-54 16,0-13-48-16,0 13-42 0,0 0-29 0,0 0-21 15,0 0-13-15,0 0-16 0,10 14-6 0,-2 2 5 16,1 7 8-16,2 5 30 0,4 5-21 0,1 2 12 16,3 11-18-16,-1-1-6 0,1 4-11 15,-1 2-7-15,-1 1 9 0,-3 2-28 0,-4 3 19 16,-1-1-34-16,-4-9 16 0,-4 1-27 15,-2 1 15-15,-7 6-36 0,-4-2-34 0,-6-3-43 0,-6 2-41 16,-6-11-75-16,-1-5-65 0,-2-2-30 16,4-9-69-16,-2-3-58 0,-5-3-455 0,3-4-508 15</inkml:trace>
  <inkml:trace contextRef="#ctx0" brushRef="#br0" timeOffset="53340.26">5305 8386 114 0,'0'0'562'0,"0"0"-139"0,0 0-123 0,0 0-44 15,-5 7-80-15,5-7 9 0,0 0-57 0,0 0 40 16,0 0-53-16,0 0 35 0,0 0-57 0,0 0 25 16,0 0-23-16,0 0 14 0,0 0-39 0,0 0 10 15,0 0-33-15,17-8 10 0,-5-1-37 0,3-3 13 16,6-7-20-16,-1-1 15 0,3-3-26 0,0-1 22 15,0-1-25-15,0-1 21 0,-1-1-22 0,-4-1 19 16,-3-1-24-16,-1 1 20 0,-2-2 6 16,-3 1 5-16,-4 5 21 0,-2 0 26 0,0 7 20 0,-3 1 4 15,0 1 1-15,0 2 2 0,0 2-12 16,0 11-13-16,0-15-18 0,0 15-14 0,0 0-8 16,0 0-4-16,0 0-7 0,-7 10-3 0,4 11 0 15,0 7-7-15,2 10-5 0,1 6-1 0,1 6 1 16,2 14 0-16,2 2-4 0,0 3-1 15,3 0 1-15,1 1 39 0,0 2-43 0,-1-3 0 16,2 2 0-16,0 0 2 0,-1-2-1 0,0-4-1 16,0-1-3-16,-3-5-7 0,-2-12-25 0,0-2-24 15,-1-2-40-15,-2-7-60 0,-1-6-29 0,0-4-20 16,0-1-18-16,-3-7-16 0,3-4-42 0,-4-3 18 16,4-11-52-16,-7 12 51 0,7-12 44 0,0 0 55 15,-22-5 54-15,8-5 43 0,-3-6 34 16,-1-7 54-16,-3-3 18 0,0-5 38 0,-4-9 29 15,7 5 23-15,-1-1 29 0,3 1-35 0,1 1 34 16,1 2-52-16,2 0 42 0,3 5-66 0,2 4 34 16,1 2-28-16,3 1-25 0,0 2-11 0,3 3-1 15,4-1-30-15,0-1 11 0,2-1 3 0,6 0-7 16,4-6-7-16,2 1-10 0,4 2-23 0,4-2-21 16,0 1-18-16,5 1-32 0,1-2 9 0,0 2-11 15,1 1 1-15,2 0 9 0,-1 1 15 0,-2 2 3 16,-1-1 11-16,-3 5 12 0,-2-1 11 15,-6 4 24-15,-4 1 22 0,-4 3 26 16,-3-1 57-16,-9 7-31 0,14-6 37 0,-14 6-44 16,0 0 34-16,0 0-50 0,0 0 31 0,9 6-39 15,-14 2 22-15,-1 5-38 0,-2 4 40 0,-2 1-7 16,-1 3-9-16,-2 4-3 0,0 1 43 0,0 3-60 16,1-2-2-16,1 4-4 0,1 0-14 0,2-2 6 15,-1 2-3-15,5-6 3 0,3-2-5 0,1-3 1 16,1 3 3-16,5-3-16 0,1-3 41 0,1-4-2 15,2-3 25-15,1-2-18 0,4-2 9 0,-15-6-22 16,28 0 11-16,-10-6-20 0,1 0 12 0,1-4-9 16,-2-2 18-16,1-2 10 0,1-3 2 15,-6-1 6-15,-2-1-1 0,-1 0 1 0,-2 1 33 16,-4-1-49-16,-4 2-9 0,-1 3-6 0,-2-3-3 16,-4 4-5-16,0 1-5 0,-4 3-11 0,-4 1-12 15,0 2-21-15,-4 3-38 0,18 3-34 0,-35 1-31 16,17 1-40-16,-1 4 26 0,-1 0-66 0,4-1-31 15,4 1-45-15,1 1-14 0,3-1-75 16,8-6-245-16,-10 9-156 0</inkml:trace>
  <inkml:trace contextRef="#ctx0" brushRef="#br0" timeOffset="53623.26">6050 8614 559 0,'22'-7'441'0,"-3"1"-68"0,-2 2-107 0,-2-1-37 0,-15 5-69 15,27-3 40-15,-27 3-7 0,23 0-20 16,-23 0-35-16,23 4-17 0,-10 2-9 0,-2 1-22 15,1 3-14-15,-1 0-16 0,-2 3-12 0,0 1-6 16,1 3-9-16,0 0-10 0,-3-1-9 0,1 1-1 16,-1-4-24-16,-1 1 25 0,-3-3-21 0,3-1 20 15,-2-1-27-15,-4-9 23 0,6 15 13 0,-6-15 75 16,4 9 4-16,-4-9-3 0,0 0-6 0,0 0-5 16,0 0 4-16,0 0-6 0,-7-9-7 0,4-1-15 15,-1-4-7-15,2-1-19 0,-2-2 28 0,3-2-43 16,1 1-9-16,0-6-2 0,3 0-5 15,-1 0-19-15,5 0-31 0,0 2-33 16,0-1-64-16,2 4-36 0,1-2-77 0,1 3 10 16,2-1-52-16,4-2-23 0,0 2-49 0,-3 2-362 15,6-4-253-15</inkml:trace>
  <inkml:trace contextRef="#ctx0" brushRef="#br0" timeOffset="53857.26">6673 8081 589 0,'5'-21'636'0,"0"1"-94"16,-1 2-78-16,-1 2-65 0,-1 0-64 0,0 2 15 15,-2 3-34-15,1 1-13 0,-1 10-26 0,1-15-39 16,-1 15-48-16,0-12-47 0,0 12-29 0,0 0 0 16,0 0-42-16,0 14 15 0,-1 2-12 0,0 11-7 15,-1 10 33-15,0 6 44 0,-1 6 13 16,2 13 6-16,0 5-13 0,-1 4-46 0,2-3-1 16,2 1-19-16,0 0 15 0,1 1-52 0,2-4 19 15,1 0-43-15,3-5 25 0,2-3-10 0,2-7-13 16,-4-10-12-16,4-5-35 0,1-3-50 0,2-4-59 15,0-5-64-15,2-5-62 0,1-10-68 0,2-1-72 16,3-7-112-16,3-3-90 0,6-6-115 16,3-6-291-16,-1-5-727 0</inkml:trace>
  <inkml:trace contextRef="#ctx0" brushRef="#br0" timeOffset="55740.26">7466 8432 281 0,'0'0'763'0,"6"-15"-216"0,-6 15-113 15,6-11-99-15,-6 11-51 0,3-11-79 0,-3 11-14 16,0 0-39-16,4-12-11 0,-4 12-34 0,0 0-19 16,0 0-19-16,0 0 2 0,0 0-19 0,8 12 0 15,-5 0-20-15,-1 7 3 0,4 4-8 0,-3 0-4 16,-2 2-4-16,3 2 0 0,-3 0-5 15,2 0-4-15,-2 2-5 0,1-1-19 16,-1-2-41-16,0-1-46 0,0-1-49 0,-1-6-67 0,2 1-26 16,0-4-60-16,0-2-30 0,-2-13-104 0,5 12-171 15,-5-12-141-15</inkml:trace>
  <inkml:trace contextRef="#ctx0" brushRef="#br0" timeOffset="55891.26">7562 8103 694 0,'-6'-28'629'0,"1"5"-142"0,-1 3-106 0,0 2-72 16,-2 0-80-16,2 4-57 0,0 2-36 0,0 2-25 16,1 2-25-16,-1 1-38 0,6 7-40 0,-12-10-52 15,12 10-54-15,0 0-64 0,-11-4-75 0,11 4-89 16,0 0-35-16,-7 10-234 0,7-10-126 0</inkml:trace>
  <inkml:trace contextRef="#ctx0" brushRef="#br0" timeOffset="56057.26">7736 8322 561 0,'0'0'557'15,"18"-5"-181"-15,-18 5-61 0,18-10-119 0,-7 4 9 16,0-2-75-16,1 1 16 0,2-1-72 0,-1 1 18 16,2 1-68-16,-2-2 3 0,4 2-71 0,-2 2-53 15,1 0-96-15,-16 4-51 0,28-2-52 0,-28 2-236 16,25 4-19-16</inkml:trace>
  <inkml:trace contextRef="#ctx0" brushRef="#br0" timeOffset="56224.26">7942 8449 575 0,'-7'13'461'0,"1"0"-58"16,0 1-152-16,-1-3 2 0,3-1-42 0,1-2-30 16,3-8-22-16,-7 15-4 0,7-15 3 0,-5 9 3 15,5-9-18-15,0 0-29 0,0 0-22 0,8 9-16 16,-8-9-17-16,18-4-49 0,-2-2-81 0,4-3-16 15,5-5-74-15,3-1-48 0,2 1-59 0,0-5-88 16,1 0-323-16,-2-2-206 0</inkml:trace>
  <inkml:trace contextRef="#ctx0" brushRef="#br0" timeOffset="56424.26">8532 8032 329 0,'0'0'785'0,"12"-8"-202"0,-12 8-142 0,10-7-89 16,-10 7-107-16,0 0-50 0,0 0-30 0,0 0-37 15,15 5-33-15,-15-5-8 0,4 15-29 0,-4-2-1 16,2 2-20-16,-1 3 3 0,-1 5-19 16,0 3 8-16,3 0-19 0,-3 1 12 0,-3 3-17 15,2-2 11-15,-1 6-19 0,0 0 8 0,-2-2-15 16,0-4-38-16,-1-2-50 0,1-1-37 0,1-2-13 16,-1-2-44-16,0-4-61 0,0-1-47 0,3-5-86 15,-2 1-232-15,3-12-150 0</inkml:trace>
  <inkml:trace contextRef="#ctx0" brushRef="#br0" timeOffset="56692.26">9480 7692 835 0,'0'0'989'0,"13"-9"-207"16,-13 9-191-16,10-6-128 0,-10 6-112 0,0 0-99 16,12-7-61-16,-12 7-72 0,0 0-62 0,0 0-61 15,10-4-34-15,-10 4-53 0,0 0-104 0,0 0-106 16,8 11-109-16,-8-11-124 0,5 16-360 0,-5-16-523 15</inkml:trace>
  <inkml:trace contextRef="#ctx0" brushRef="#br0" timeOffset="56841.26">9630 8037 413 0,'-4'16'803'0,"3"-2"-235"0,-8 4-136 0,1 0-87 15,-1 3-98-15,-2-2-50 0,1 2-45 0,-1-2-33 16,-3 6-30-16,0-2-17 0,-1 1-68 0,1-1-98 15,-1 0-78-15,0 2-151 0,-4-1-153 16,4 0-225-16,-5-5-228 0</inkml:trace>
  <inkml:trace contextRef="#ctx0" brushRef="#br0" timeOffset="57391.26">10156 8017 450 0,'-12'-18'459'0,"1"0"-49"15,0-1-127-15,0 4 12 0,1 0-68 16,3 3 35-16,1 3-75 0,-2 0 39 0,8 9-60 16,-7-12 26-16,7 12-77 0,-5-10 26 0,5 10-70 15,-6-8 31-15,6 8-64 0,0 0 42 0,0 0-51 16,0 0 49-16,0 14-41 0,4 1 42 0,1 6-52 15,2 4 6-15,2 6 19 0,-2 7 5 0,2-2-3 16,-1 4-9-16,1 0-7 0,-1 2-8 0,-2-1-4 16,1-1-6-16,-2 0-4 0,1 0-9 0,-2-1 18 15,0-5-117-15,-3-5-51 0,0-1-132 0,0-3-128 16,1-4-96-16,0-4-366 0,-2-4-469 0</inkml:trace>
  <inkml:trace contextRef="#ctx0" brushRef="#br0" timeOffset="57576.26">10403 7566 613 0,'-3'-10'666'0,"-1"-1"-198"0,4 11-91 0,-9-14-94 16,9 14-47-16,-6-13-86 0,6 13-24 0,-5-8-77 15,5 8-20-15,0 0-81 0,0 0-2 0,0 0-55 16,0 0-70-16,0 0-72 0,0 0-79 0,0 0-251 15,10 7-114-15</inkml:trace>
  <inkml:trace contextRef="#ctx0" brushRef="#br0" timeOffset="57858.26">10770 7642 481 0,'0'0'535'0,"18"5"-133"15,-18-5-101-15,15 6-66 0,-15-6-46 0,8 12-35 16,-8-12-30-16,0 17-25 0,-4-7-18 15,-1 4-19-15,-5 4-10 0,-2 0-16 16,-5 5 42-16,1 1-57 0,-3-1-4 0,1 1-12 0,-3 1-2 16,1-1 8-16,0-1-2 0,3 0-7 0,1-2-44 15,4-3 56-15,1-2-41 0,3 0 42 16,1-3-41-16,3-2-13 0,2 0 28 0,0 2 43 16,2-13-33-16,3 22 54 0,1-11-19 0,3 2 35 15,1-1-31-15,4 1 23 0,1-1-34 0,3 2 21 16,2-3-26-16,0 1 22 0,2 0-11 0,1-1-5 15,0-1-6-15,4 4-5 0,-4-5-5 0,1 1-10 16,-3 0-48-16,2-4-52 0,0 3-55 0,-1-2-88 16,0 0-115-16,1-1-363 0,-5-2-244 0</inkml:trace>
  <inkml:trace contextRef="#ctx0" brushRef="#br0" timeOffset="58225.26">11350 7778 656 0,'0'0'764'0,"5"-11"-226"0,-5 11-110 0,0 0-101 16,0 0-84-16,0 0-48 0,-11 7-38 0,7 1 15 15,-2 5-75-15,1 2 26 0,-3 6-69 0,2 0-14 16,-3 9-8-16,3 0-2 0,-1 1-6 0,2 1-4 16,0-6-6-16,1 1-5 0,3 0-4 0,-1-4-5 15,0-2-1-15,2-4-7 0,0-3-5 0,0-3-1 16,0-11 2-16,2 16 1 0,-2-16 0 0,7 7-8 15,-7-7-4-15,14-4 4 0,-5-5 12 16,5-5 0-16,0-3 1 0,4-7-1 0,0-4 2 16,3 0-1-16,0-4 48 0,1 0-38 0,1 1 53 15,1 2-47-15,-1 4 2 0,-1 2 2 0,1 5 2 16,-6 3-3-16,-1 4-2 0,-2 3-7 0,-3 4 47 16,-11 4-51-16,23 2 51 0,-12 2-53 0,2 5 48 15,-2 5-51-15,1 2 41 0,-3 3-48 0,-2 2 42 16,-1 2-45-16,-2 2 0 0,-1 1-11 15,-2 0-77-15,-1 1-64 0,0-1-65 0,0-1-108 16,0-5-62-16,-1-1-436 0,1-6-415 0</inkml:trace>
  <inkml:trace contextRef="#ctx0" brushRef="#br0" timeOffset="58392.26">12402 7483 954 0,'0'0'712'0,"9"-5"-187"0,-9 5-108 16,0 0-117-16,0 0-61 0,0 0-48 0,0 0-39 16,0 0-30-16,0 0-27 0,0 0-44 0,0 0-87 15,9 5-106-15,-9-5-95 0,0 0-113 0,5 9-71 16,-5-9-346-16,7 8-292 0</inkml:trace>
  <inkml:trace contextRef="#ctx0" brushRef="#br0" timeOffset="58542.26">12505 7608 3 0,'4'17'805'16,"-4"-17"-276"-16,1 11-131 0,-1-11-91 0,0 15-59 16,0-15-50-16,-1 16-45 0,1-16-31 0,-1 18 26 15,1-18-73-15,0 21 37 0,-1-11-69 0,1 2 37 16,0 2-64-16,0 2 29 0,-3 2-95 0,-1 3-16 16,-1 0-119-16,-3 3-109 0,-2 2-83 0,-3 2-302 15,-3 0-206-15</inkml:trace>
  <inkml:trace contextRef="#ctx0" brushRef="#br0" timeOffset="59509.26">12998 7637 605 0,'10'-17'671'0,"1"0"-106"0,-4 5-92 16,-1-2-80-16,-2 4-60 0,1 1-38 0,-5 9-36 16,8-15-36-16,-8 15-37 0,4-10-35 0,-4 10-39 15,0 0-23-15,0 0-17 0,0 0-8 16,11 8-9-16,-8 7-6 0,1 5-14 0,1 4-7 15,0 3 9-15,-1 7-21 0,-2 4 16 0,2-2-8 16,-1 3-19-16,-2-1 11 0,-1 1-22 0,0 0-5 16,-1-2-65-16,-2-2-59 0,0 0-98 0,1-8-79 15,1-1-62-15,-2-2-85 0,-3-6-469 0,2-3-580 16</inkml:trace>
  <inkml:trace contextRef="#ctx0" brushRef="#br0" timeOffset="59676.26">13175 7224 354 0,'-3'-15'826'0,"-4"2"-243"0,2 1-142 0,-1 0-91 16,1 4-118-16,-1 0-88 0,6 8-77 0,-11-11-66 16,11 11-49-16,0 0-53 0,0 0-62 0,0 0-78 15,-12 5-66-15,12-5-313 0,2 12-152 0</inkml:trace>
  <inkml:trace contextRef="#ctx0" brushRef="#br0" timeOffset="59892.26">13416 7617 274 0,'0'0'851'0,"0"0"-228"0,-5 9-144 0,5-9-91 15,0 0-100-15,0 0-43 0,0 0-44 0,0 0-42 16,0 0-30-16,0 0-25 0,0 0-23 0,29-4-16 16,-12-1-12-16,6-1-18 0,1 2-42 0,6-3-63 15,3-1-79-15,-6 3-83 0,0 1-33 0,1 0-62 16,-3 2-67-16,-4 1-360 0,-21 1-277 0</inkml:trace>
  <inkml:trace contextRef="#ctx0" brushRef="#br0" timeOffset="60042.26">13497 7899 648 0,'-10'9'731'16,"4"-1"-252"-16,0 0-37 0,6-8-132 0,-9 8-33 15,9-8-100-15,0 0 8 0,0 0-89 0,0 0 20 16,14-5-87-16,-1-4-2 0,6-1-106 0,8-6-6 16,1-1-88-16,5-2-73 0,9-6-31 0,1-1-129 15,-1-3-253-15,-1-2-187 0</inkml:trace>
  <inkml:trace contextRef="#ctx0" brushRef="#br0" timeOffset="60242.26">14152 7274 821 0,'11'-12'619'0,"-11"12"-162"15,0 0-90-15,0 0-70 0,0 0-81 0,0 0-39 16,0 0-18-16,0 0 0 0,4 15 2 0,-4-1-20 16,-2 3-7-16,2 7-10 0,-1 2-14 0,0 2-13 15,1 3-15-15,1 6-17 0,-2 2-11 0,1 1-9 16,0 1 20-16,-2-3-44 0,0 1 25 15,1-1-9-15,1-9-46 0,-2 2-104 0,0-5-18 16,2-2-115-16,0-6-35 0,0-3-112 16,0-5-33-16,0-10-415 0,1 15-427 0</inkml:trace>
  <inkml:trace contextRef="#ctx0" brushRef="#br0" timeOffset="60542.26">14263 7025 153 0,'-17'-9'694'16,"-2"2"-219"-16,2 2-126 0,0 3-82 0,-2 2-44 16,1 4-38-16,-3 1-28 0,2 2-32 0,1 2-17 15,1 4-21-15,5-1-12 0,1 4-18 0,5 0-7 16,4 0-10-16,2-2-9 0,2 3-17 0,6 1-8 16,1-1 7-16,4-1-43 0,3-1 39 0,0-3-29 15,2-1 39-15,2-4 3 16,0 0-2-16,-2-6 8 0,0-1 5 0,1-1 13 15,0-5 13-15,0 2 16 0,0-5 10 0,-3 0 21 16,-5-1-1-16,-2-1 0 0,-1 0 29 0,-3-1-52 16,-1 1 19-16,-4 11-52 0,-3-17 25 0,-1 7-64 15,-3 2 19-15,-2 2-84 0,9 6 3 0,-27-1-101 16,8 2-44-16,-1 5-29 0,-1 3-64 0,-1 1-58 16,3 1-47-16,-4 5-360 0,5-2-278 0</inkml:trace>
  <inkml:trace contextRef="#ctx0" brushRef="#br0" timeOffset="60726.26">14494 7308 588 0,'19'3'795'0,"-19"-3"-234"16,27 4-117-16,-13-2-100 0,0 5-67 0,-1-3 4 16,2 4-21-16,0 3-39 0,2 0-31 15,-2 3-30-15,2 0-30 0,2 6-30 0,-1 0-15 16,0 3-18-16,-1-2-10 0,1 1-19 0,0 2-23 15,-4-3-41-15,-1-2-54 0,-2-1-94 0,1-2-75 16,-3 0-37-16,1-2-93 0,-3-2-20 0,-1-3-486 16,-1-1-504-16</inkml:trace>
  <inkml:trace contextRef="#ctx0" brushRef="#br0" timeOffset="60926.26">14975 7325 504 0,'0'-18'712'16,"-1"1"-163"-16,-4 2-107 0,1 0-74 0,-4 5-95 15,-1 2-20-15,-1 2-36 0,10 6-20 0,-22-1 10 16,7 7-7-16,-4 5-3 0,-4 9-17 0,-1 5-21 16,-1 4-31-16,-4 11-33 0,-2 2-19 0,3 3-15 15,-3 2-14-15,3 2-9 0,0-3-16 0,4 1-30 16,-1-3-40-16,3 0-38 0,5-9-99 16,0-3-51-16,2-2-91 0,3-2-75 0,4-8-23 15,2-5-5-15,5-5-392 0,1-10-388 16</inkml:trace>
  <inkml:trace contextRef="#ctx0" brushRef="#br0" timeOffset="61093.26">14795 7420 571 0,'14'-30'477'0,"-5"4"-22"15,-3 5-99-15,0 3-49 0,-3 4-52 0,-3 3-41 16,0 11-56-16,-1-11-23 0,1 11-22 0,0 0-20 16,-19-2-21-16,7 7-14 0,-3 5-17 0,-3 4-27 15,-3 3 16-15,0 6-59 0,-1 2-10 0,3 0-82 16,-3 2-1-16,2 2-73 0,3 0-52 0,-1 0-78 15,4-2-28-15,-1 0-201 0,6-6-64 16</inkml:trace>
  <inkml:trace contextRef="#ctx0" brushRef="#br0" timeOffset="61226.26">14553 7672 662 0,'0'0'604'0,"5"-7"-131"16,-5 7-92-16,8-14-64 0,-8 14-73 0,9-16-57 15,-1 6-30-15,1-3-29 0,3 1-40 0,3-3-7 16,5-3-31-16,3 2-5 0,2-3-41 0,2-1-77 15,4 0-91-15,-1 2-70 0,4-3-51 0,0 0-98 16,1 0-286-16,6-3-198 0</inkml:trace>
  <inkml:trace contextRef="#ctx0" brushRef="#br0" timeOffset="61510.26">15282 7104 684 0,'4'-8'689'0,"-4"8"-201"0,6-15-38 0,-6 15-104 15,1-14-22-15,-1 14-94 0,2-10 4 16,-2 10-90-16,0 0 15 0,0-11-75 0,0 11 24 15,0 0-65-15,0 0 29 0,0 0-50 0,0 0 38 16,0 0-54-16,14 6 39 0,-6 1-50 0,-2 1 37 16,3 2-45-16,0 3 1 0,0 3 3 0,0 0 3 15,-2 2 1-15,-2 2 2 0,-1 2 0 16,-2 0-5-16,-4 2 7 0,-2 4 6 0,-3 2 4 0,-2 2 29 16,-4 1 39-16,-1 1 24 0,-3-2 18 0,1 0-7 15,-2-4-22-15,2 1-12 0,0-4-16 16,3-5-15-16,2-3-10 0,3 0-6 0,1-3-7 15,4-5-7-15,3-9-8 0,-2 14-15 0,2-14-29 16,11 4-56-16,-11-4-15 0,26-4-126 0,-1-3-84 16,4-7-17-16,7-1-32 0,0-4 1 0,9-6-16 15,-1-5-31-15,0-1-289 0,0-4-226 0</inkml:trace>
  <inkml:trace contextRef="#ctx0" brushRef="#br0" timeOffset="61760.26">15791 6956 224 0,'-14'-19'642'0,"-4"-1"-218"15,-1 3-28-15,0 2-90 0,2 2-11 16,-2 1-54-16,2 2-15 0,1 0-23 0,4 2-3 16,1 2-10-16,2 1-29 0,9 5-36 0,-15-7-21 15,15 7-27-15,0 0-6 0,0 0-9 0,-15 10-3 16,15-10-5-16,0 21-5 0,3-4 3 0,1 6 43 16,3 7 6-16,1 2 3 0,1 2-3 0,2 3-15 15,0 4-3-15,-2 2-14 0,3 9 10 0,-1 3-17 16,-4-2 13-16,0 5-21 0,1-1 59 0,-2 2-24 15,-1 0 7-15,-4-9-39 0,2 2-10 0,-3 0 3 16,-3-1-19-16,-2 9-7 0,-3-3-14 0,-4-3 2 16,-5-3-88-16,-4-3-44 0,-3-4-67 0,-4-5-131 15,-1-1-102-15,-3-4-144 0,-5-6-95 16,6-7-286-16,-2-5-619 0</inkml:trace>
  <inkml:trace contextRef="#ctx0" brushRef="#br0" timeOffset="62893.33">17252 7483 192 0,'-27'2'439'15,"0"0"-124"-15,1 1-64 0,-2-2-15 0,1 0-56 16,0 2 9-16,1 1-39 0,-1-2 21 0,2 0-36 16,4 2 45-16,3-3-28 0,18-1 19 0,-28 3-4 15,28-3-16-15,-21 4-11 0,21-4-14 0,0 0-10 16,-22 1 2-16,22-1-16 0,0 0-5 0,0 0-11 16,0 0-9-16,23-12-8 0,4 3-8 0,10-3-6 15,15-5-6-15,6-2-6 0,9-2 0 16,7-1 2-16,7 0-2 0,3-2-1 0,26-3-2 0,3-1-3 15,3 0-6-15,-2 3-4 0,-1 0-4 16,-25 7 19-16,-1 1-29 0,-3 1 11 0,-7 2-24 16,-4 1 24-16,-10 3-26 0,-15 2 20 0,-3 3-26 15,-11-1 19-15,-7 3-30 0,-3-1 23 16,-7 2-40-16,-17 2 23 0,22-3-43 0,-22 3 17 16,0 0-82-16,0 0-5 0,0 0-82 0,-30 3-8 15,6-3-1-15,-4 2-9 0,-4-1-25 0,0-1-4 16,-8-1-15-16,2-3 9 0,0-2-14 0,2-3 70 15,1-2 24-15,4-3 82 0,1-3 46 0,3-1 92 16,4 0 65-16,2-1 33 0,5 2 41 0,3 4-28 16,0-2 51-16,6 5-11 0,-1-2 14 0,1 5-19 15,7 7-3-15,-10-12-35 0,10 12-17 16,-7-9-24-16,7 9-22 0,0 0-28 0,-3-10 2 16,3 10-3-16,0 0 1 0,27 1 8 0,-6 3 7 15,3 1-2-15,9 4 5 0,1 0 15 0,2 4 1 16,1-2 18-16,-1 3-31 0,0 0 6 15,-1 0-17-15,-3 2-14 0,-3 1-14 0,-2 2-3 16,-6 2-4-16,-3 1 10 0,-4 2-10 16,-7-1-5-16,-3 1-4 0,-4 2-1 0,-4 5-10 0,-6 3-11 15,-6 0-51-15,0-1-57 0,-6 1-72 16,-5 6-121-16,0-2-49 0,4-8-110 0,-10 5-538 0,7-9-717 16</inkml:trace>
  <inkml:trace contextRef="#ctx0" brushRef="#br0" timeOffset="63912.33">20653 6625 539 0,'3'-9'407'0,"-3"9"-77"16,1-17-19-16,-1 17-88 0,0-20 42 0,0 20-28 16,-1-17 29-16,1 17-35 0,-1-16 8 0,1 16-20 15,-4-11-15-15,4 11-32 0,-4-10-35 0,4 10-34 16,0 0-17-16,-10-7-19 0,10 7-11 0,-16 16-11 15,1 0-9-15,-2 11-11 0,-2 6-2 0,-2 11-3 16,-1 3-4-16,1 3-4 0,2 0 1 0,4 1 33 16,5-7-41-16,2-1 0 0,3-1 3 0,2-3-3 15,6 0-2-15,1-6-2 0,5 0-3 16,2-7-2-16,5-2-1 0,4-7 0 0,-2-6 1 16,5 0 0-16,4-10 0 0,2-4 4 0,8-6 3 15,3-2-5-15,-2-6 2 0,8-8 10 16,-1-1 51-16,-6-6-11 0,-4 0-5 0,-4-3-2 15,-7 3 2-15,-3-2-7 0,-6 0-4 0,-1-2 15 16,-5-2-19-16,-1 2 19 0,-7-1-24 0,-2 9 10 16,-7-5-49-16,-2 5-1 0,-5 1-28 0,-7 5-25 15,-3 2-29-15,-4 6-48 0,-7 3-27 16,1 4-63-16,-4 5 7 0,2 4-41 0,-1 3-35 0,2 4-48 16,0 2-68-16,3 3-316 0,3 0-262 0</inkml:trace>
  <inkml:trace contextRef="#ctx0" brushRef="#br0" timeOffset="65412.33">21284 7200 290 0,'-9'3'768'16,"9"-3"-237"-16,-18 8-142 0,18-8-82 0,-10 6-63 16,10-6-65-16,0 0-43 0,-14 7-24 0,14-7-17 15,0 0 10-15,0 0-23 0,0 0-17 0,0 0-14 16,0 0-5-16,15-8-17 0,4-1-3 0,6-6-7 15,3 0-3-15,4-3-8 0,13-7 7 0,1-3-5 16,4-2-3-16,-3-3-19 0,4-1 15 0,0-5-14 16,-2-2 19-16,-1-3-21 0,-4-4 14 0,-2-3-13 15,-5-3 20-15,-1-3-21 16,-7-2 22-16,-3-1-16 0,-3 0 15 0,-6 4 16 0,-3 1 21 16,-7 12 36-16,-1 2 11 0,-4 5 12 15,-4 5-13-15,-1 6-8 0,-2 0-15 0,-4 4-12 16,-1 4-13-16,-2 5-11 0,-2 3-5 0,14 9-5 15,-28-1-2-15,7 6-9 0,-3 11-2 0,-1 5-3 16,-1 6 6-16,-2 14 1 0,1 2-7 0,4 7-2 16,3 5 5-16,4 0-2 0,5 3-5 0,3-2 0 15,7-8-12-15,2-2-7 0,4 0-10 0,3-3-16 16,7-3-38-16,2-5-43 0,6-4-43 0,1-4-16 16,7-5-16-16,2-8-31 0,3-1-21 15,6-9 4-15,-1-4-19 0,5-4 15 0,0-5 21 16,4-7 37-16,-1-3 44 0,-6-4 21 0,-10 0 61 15,2-8 27-15,-12 3 41 0,0-2 48 16,-5 0 54-16,-5 0 25 0,-4 3 11 0,-2 4 43 16,-4 5-71-16,-5 2 40 0,0 1-69 0,-6 4 39 15,1 1-65-15,-5 3 25 0,-2 2-53 0,14 5 44 16,-32 4-56-16,10 4 45 0,-6 5-43 0,1 4 43 16,-1 5-35-16,5 1 36 0,-2 4-17 0,4-1 16 15,3 1-36-15,3 2 23 0,2-4-25 16,7-2 19-16,2-3-5 0,2-3-9 0,5-1-7 15,3-2-2-15,4-3-3 0,2-2-5 0,4-3-9 16,3-4 7-16,2-2-6 0,6-3-19 0,6-6 6 16,2-2-5-16,2-3 27 0,-4-4-21 0,2-1 21 15,-3-4-29-15,-1 1 33 0,-3-4-21 16,-4-1 27-16,-2 2-17 0,-4 3 31 0,-8 3 13 16,0 1 19-16,-3 6-24 0,-5 0 0 0,-2 12-21 15,-4-12 8-15,4 12-20 0,-15-5 0 0,15 5-4 16,-32 9-1-16,13 1 1 0,-2 1-3 0,-2 6-2 15,7-2-10-15,-1-2-61 0,3 3-16 16,3 1-74-16,3-3 32 0,4-5-29 0,4-9 45 16,1 18-11-16,6-12 27 0,2 2 2 0,5-5 21 15,2 1 11-15,1-1 10 0,3-1-3 0,3 2 26 16,-1 0 16-16,1 1 33 0,-1 1-14 0,-3 3 51 16,3 0-32-16,-3 2 46 0,-2 4-45 0,2 3 45 15,-4 5-50-15,1 2 39 0,-5 1-16 16,0 4 1-16,0 2-15 0,-2 4 0 0,-3 0-7 15,3 4-6-15,-3 3-45 0,1-1 46 0,-1 2-47 16,2 0 43-16,-3-1-68 0,0-1 54 16,-1-4-51-16,1 0 44 0,-1-5-1 0,-3-5-2 15,1-4 4-15,-1-6-13 0,-2 1 16 0,-2-6 0 16,0 1 5-16,0-5 11 0,-4 0 10 0,1-2 10 16,6-7 12-16,-18 4 7 0,18-4 17 0,-24-2 5 15,9-4-27-15,-2-6 11 0,0-4-16 0,-2-6 10 16,2-6-26-16,2-4 14 0,3-4-29 0,3-7 17 15,4-3-4-15,5-2-6 0,4 0-8 16,8-9-7-16,0 1-16 0,6 5-53 0,3 0 1 16,3 2-66-16,3 1 24 0,1 5-18 0,4 0 38 15,0 1-20-15,3 2 39 0,-1 2-11 16,-2 2 34-16,0 2-11 0,-5 8 24 0,-3 0-23 16,-1 1 49-16,-3 2-8 0,-3 4 43 0,-4 4-16 15,-1 1 71-15,-5 6-25 0,0-1 46 0,-7 9-56 16,11-10 22-16,-11 10-43 0,0 0 21 0,0 0-44 15,0 0 37-15,0 0-39 0,3 15 31 0,-6-3-40 16,2 5 39-16,-3 5-45 0,3 1 33 0,-2 2-20 16,2 1 11-16,0 0-25 0,1 0 32 0,-2 1-32 15,4-1 33-15,-2-2-3 0,0-3-5 16,0-2-1-16,1-3-6 0,-1-2 2 0,0-2-8 16,1-2 9-16,-1-10-5 0,2 15 39 15,-2-15-6-15,0 0-9 0,0 0 6 0,0 0 2 16,17-1-24-16,-9-9 17 0,5-5-14 0,1-2 21 15,2-5-10-15,1 2 23 0,2 0-11 0,-1 0 15 16,0 5-21-16,-2 2 5 0,0-1-13 0,1 3 5 16,-2 1-16-16,-3 3 7 0,2 1 0 0,-14 6-7 15,19-2-14-15,-19 2 10 0,19 3-12 16,-19-3 5-16,19 10-47 0,-10-1-59 0,-1 1-104 16,2 1-31-16,-1 0-82 0,-4-2-81 0,3 3-346 15,-1-2-273-15</inkml:trace>
  <inkml:trace contextRef="#ctx0" brushRef="#br0" timeOffset="65979.33">21668 6299 71 0,'-4'-28'623'0,"2"3"-136"0,-2 4-135 0,-2-1-48 16,1 7-79-16,0 2-7 0,0 3-78 0,-1 2 12 16,6 8-72-16,-13-7 18 0,13 7-41 0,-18 9 16 15,6 7-32-15,0 9 27 0,-2 9 50 16,-2 16 2-16,1 8 24 0,2 7-5 0,0 6 11 16,3 8-6-16,1 2-17 0,2 5-16 0,3 0 21 15,4 0-52-15,5 2-16 0,8-5-10 16,5-3-14-16,6-5-9 0,8-6-2 0,6-8-27 15,7-6-34-15,6-9-42 0,4-8-89 0,7-11-70 16,5-8-45-16,4-9-71 0,7-8-23 0,3-10-45 16,5-8-345-16,18-13-286 0</inkml:trace>
  <inkml:trace contextRef="#ctx0" brushRef="#br0" timeOffset="66212.33">23475 6177 762 0,'10'-23'635'0,"-6"6"-101"15,2 5-79-15,-3 2-94 0,2-1-97 16,-5 11-49-16,4-12-50 0,-4 12-23 0,0 0-23 16,19 9-13-16,-9 8-12 0,6 10-12 0,-1 5 33 15,8 15-58-15,-1 4 2 0,-3 8 1 0,4 3-4 16,-4 5-7-16,-1 4-5 0,-4 1-10 0,-2 0 15 16,-7 6-3-16,-4 0-7 0,-6 4-32 0,-5 2 27 15,-7-2-37-15,-2 2-14 0,-13 11-32 16,-8-6-58-16,2-21-93 0,-14 10-36 0,7-18-132 15,-21 6-135-15,10-16-402 0,-6-6-544 0</inkml:trace>
  <inkml:trace contextRef="#ctx0" brushRef="#br0" timeOffset="67362.33">5724 10533 162 0,'-8'-6'668'0,"-2"1"-258"0,10 5-44 16,-16-8-139-16,16 8-10 0,-14-7-79 0,14 7 9 15,0 0-68-15,-15-6 22 0,15 6-54 0,0 0 24 16,0 0-49-16,0 0 45 0,-12-4-32 0,12 4 44 16,0 0-34-16,7-7 22 0,1 0-34 0,5-5 19 15,2-3-18-15,8-8-7 0,0-2 2 0,4-1-3 16,3-9-3-16,0-2-5 0,-2 1-25 0,-5 4 24 15,0-2-25-15,-5 1 27 0,-2 0-28 0,-4-1 28 16,-1 2-15-16,-4-1 37 0,-2 9 19 0,-2 2 25 16,-2 5 17-16,-1 3-7 0,0 1-19 0,0 13-16 15,-5-13-14-15,5 13-10 0,0 0-7 16,-19 15 2-16,9 6-13 0,-3 11 3 0,0 18-9 16,2 8 7-16,-1 9 0 0,4 10-7 0,2 7-7 15,2 8 1-15,3 3 5 0,2 1-7 0,3 3 46 16,2 18-50-16,2-21-12 0,2-5-24 15,3-4-37-15,-3-6-16 0,4-3-32 0,-1-8-31 16,1-6-26-16,-1-7-38 0,-4-12-39 0,1-6-71 16,-3-8-63-16,-2-7-258 0,-3-9-176 0</inkml:trace>
  <inkml:trace contextRef="#ctx0" brushRef="#br0" timeOffset="67779.33">5852 11310 14 0,'-14'-38'690'0,"0"1"-157"0,0-2-173 16,0 1-91-16,2 1-52 0,1-1-46 0,3 2-35 15,4-1-27-15,0 2-64 0,7 0 28 0,1 1-56 16,5 2 30-16,2 0-41 0,5 4 33 0,3 1-51 16,2 2 36-16,4 3-50 0,3-1 8 0,1 2-39 15,3 1 1-15,-1 2-31 0,1 1 8 0,-2 2-2 16,-2 1 15-16,-5 3 20 0,-4 2 14 0,-4 0 8 16,-1 5 28-16,-4-1 61 0,-10 5 1 0,13-7 62 15,-13 7-56-15,0 0 33 0,0 0-62 16,0 0 30-16,0 0-53 0,12 5 38 0,-12-5-47 15,-8 20 35-15,4-1-44 0,-2 3 29 16,1 2-33-16,0 1 27 0,1 7-41 0,1-5 52 16,2 0-51-16,1 2 43 0,2-2-4 0,4-1-4 15,0-1-1-15,2-3 1 0,4-2 4 0,0-1 3 16,1-4 6-16,3-2 5 0,-1-5 5 0,1-3 38 16,-2-3-51-16,4-4 2 0,1-3-4 0,1-2 11 15,-1-6 20-15,-3 0 10 0,1-2 10 0,-3-3 14 16,-3-2 2-16,-2 1-2 0,-3-1-9 0,-3-1-5 15,-3 3-7-15,-1 0-11 0,-3 2-11 0,-2-3-17 16,-2 3-19-16,-2 4-20 0,-3 3-29 0,0 2-26 16,-2 3-51-16,15 4-20 0,-33 0-65 0,15 1 10 15,1 6-35-15,2-3-18 0,2 3-27 16,3-1-44-16,2 1-35 0,8-7-285 0,-9 10-161 16</inkml:trace>
  <inkml:trace contextRef="#ctx0" brushRef="#br0" timeOffset="68029.33">6536 10589 462 0,'19'-10'456'0,"0"2"-91"0,-4 2-111 0,-1-1-41 16,-14 7-67-16,24-3 10 0,-24 3-60 0,21 1 38 15,-21-1-56-15,21 11 22 0,-12-1-55 0,0 3 33 16,0 4-65-16,-1 2 40 0,-2 2-46 0,-2 0 35 16,-1 2-44-16,-2 0 37 0,-1-4-6 0,-1-1-6 15,-1 2 3-15,-1-4-11 0,-1 1 1 16,0-4 5-16,1 0 9 0,-2-3 38 0,-1-3 22 15,6-7 9-15,-12 9-7 0,12-9-15 0,0 0-11 16,-18-6-14-16,11-2-10 0,0-4-10 0,-3-7-12 16,6-1-28-16,-1-5 0 0,3-2-51 0,2-4-4 15,1-3-76-15,3-1 11 0,2-3-39 0,4 1-43 16,4-1-64-16,2 2-26 0,0-2-68 0,7-6-157 16,2 3-9-16</inkml:trace>
  <inkml:trace contextRef="#ctx0" brushRef="#br0" timeOffset="68246.33">7002 9833 919 0,'3'-11'740'0,"-3"11"-181"0,0-15-123 16,0 15-122-16,0 0-63 0,0 0-53 0,0 0-34 15,-13 10-7-15,7 8-54 0,0 5-19 0,-3 12 2 16,4 5 17-16,1 5 6 0,-1 17 2 0,2 4 16 16,2 9-9-16,4 4-9 0,-1 3-15 0,5 3-6 15,1-2-17-15,5-1-15 0,0-6 8 0,4-2-18 16,2-6-8-16,3-4 6 0,1-6-27 0,2-7 7 15,2-4-37-15,0-9-2 0,-2-9-27 0,0-5-33 16,1-4-38-16,0-6-56 0,-1-5-76 0,-1-6-98 16,3-3-81-16,0-1-82 0,1-4-447 0,3-4-633 15</inkml:trace>
  <inkml:trace contextRef="#ctx0" brushRef="#br0" timeOffset="69880.31">7657 10369 409 0,'-3'-16'757'16,"-1"2"-150"-16,3 1-108 0,-1 2-85 0,0 2-102 15,2 9-58-15,-4-16-50 0,4 16-33 16,-1-13-31-16,1 13-15 0,0 0-19 0,0 0-16 16,0 0 16-16,0 0-53 0,-2 14-10 0,4 2-6 15,-1 5-9-15,3 4-8 0,-2 3-1 0,3 5-5 16,0 0 1-16,1 1-6 0,0 0-10 0,0-2-33 15,1 0-63-15,2-4-86 0,-2-4-93 16,0-4 5-16,1 0-60 0,2-5-23 0,-1-5-54 16,-9-10-327-16,15 8-261 0</inkml:trace>
  <inkml:trace contextRef="#ctx0" brushRef="#br0" timeOffset="69997.31">7773 9991 434 0,'-4'-31'716'16,"0"6"-185"-16,1 4-113 0,0 3-103 0,0 3-60 15,1 2-84-15,-1 3-36 0,3 10-65 0,-4-17-20 16,4 17-37-16,0 0 0 0,0 0-92 0,0 0-2 16,0 0-76-16,0 0-80 0,15 10-77 0,-6 3-346 15,3 3-187-15</inkml:trace>
  <inkml:trace contextRef="#ctx0" brushRef="#br0" timeOffset="70164.31">8040 10325 758 0,'4'8'788'0,"-4"-8"-215"0,10 14-115 16,-10-14-129-16,7 9-67 0,-7-9-52 0,0 0-41 16,8 8-37-16,-8-8-26 0,0 0-18 0,17-6-21 15,-4 3-14-15,5-5-8 0,1 0-17 0,3-1-10 16,1-2-119-16,-1 3-23 0,2 0-92 0,-1 2-40 16,0 1-69-16,-5 3 9 0,1-1-90 0,-19 3-283 15,27 3-216-15</inkml:trace>
  <inkml:trace contextRef="#ctx0" brushRef="#br0" timeOffset="70314.31">8249 10493 594 0,'-12'14'537'0,"5"-4"-85"0,0-1-145 16,1 0-34-16,6-9-71 0,-9 12 3 0,9-12-74 15,-8 10 18-15,8-10-20 0,0 0-1 16,0 0-38-16,0 0-2 0,0 0-34 16,0 0-2-16,23-2-69 0,-5-7-6 0,1-4-33 15,8-2-47-15,0-1-35 0,2-3-64 0,2 1-82 16,0-4-72-16,0 3-289 0,-2-4-176 0</inkml:trace>
  <inkml:trace contextRef="#ctx0" brushRef="#br0" timeOffset="70480.31">8750 10033 946 0,'0'0'789'0,"9"-9"-198"0,-9 9-145 0,6-9-108 0,-6 9-74 16,0 0-52-16,4-8-47 0,-4 8-33 0,0 0-28 15,0 0-25-15,0 0-12 0,8 10-12 16,-7 0-11-16,1 4-8 0,-1 5-14 0,0 4-41 15,-1 2-56-15,-1 3-20 0,0 1-120 0,1 7-48 16,-2 0-68-16,2 1-100 0,-2-3-412 0,3-3-429 16</inkml:trace>
  <inkml:trace contextRef="#ctx0" brushRef="#br0" timeOffset="70665.31">9482 9599 299 0,'9'-8'857'0,"-1"2"-236"0,-8 6-155 0,10-9-98 15,-10 9-101-15,0 0-54 0,3-9-46 0,-3 9-33 16,0 0-38-16,0 0-63 0,0 0-80 0,0 0-66 16,0 0-77-16,0 18-82 0,0-9-60 0,-2 4-434 15,1 5-289-15</inkml:trace>
  <inkml:trace contextRef="#ctx0" brushRef="#br0" timeOffset="70832.31">9726 10180 596 0,'-4'20'420'0,"-3"1"-96"0,-1 0-77 15,-2 6-57-15,-3 1-43 0,1 1-54 0,-1-2 4 16,-2 2-41-16,1-1 2 0,0 2-58 0,0-2-69 15,-1 0-70-15,2 0-81 0,-4-3-304 0,4-2-6 16</inkml:trace>
  <inkml:trace contextRef="#ctx0" brushRef="#br0" timeOffset="71232.31">10621 9682 662 0,'-6'-8'883'0,"-2"0"-210"0,8 8-129 0,-10-10-162 16,10 10-58-16,-12-7-86 0,12 7-50 0,0 0-36 16,-17 6-24-16,10 1-7 0,-1 6 1 0,-2 5-9 15,4 6-13-15,0 6-22 0,-1 4-7 0,3 2-14 16,-1 3-19-16,3 2-10 0,0 1-13 0,2 0-11 15,0 2-39-15,0-4-37 0,-1 2-119 0,0-2-82 16,2-1-131-16,0-3-123 0,-1-7-461 0,2-5-697 16</inkml:trace>
  <inkml:trace contextRef="#ctx0" brushRef="#br0" timeOffset="71381.31">10656 9602 780 0,'-1'-10'593'16,"1"10"-216"-16,-6-16-56 0,6 16-164 0,-3-9-93 16,3 9-98-16,0 0-76 0,0 0-95 0,0 0 0 15,0 0-303-15,0 0 24 0</inkml:trace>
  <inkml:trace contextRef="#ctx0" brushRef="#br0" timeOffset="71632.31">11036 9625 201 0,'28'1'770'0,"-28"-1"-246"16,16 2-147-16,-16-2-75 0,8 7-65 0,-8-7-51 16,1 11-45-16,-1-11-27 0,-3 20-20 15,-4-5-17-15,-3 4-14 0,0-1-12 0,-3 7-47 16,-2 0 35-16,0 3-10 0,2 0-8 0,0-1 1 16,0-1-7-16,5-3 0 0,1-2-3 0,0 0-3 15,2-2-9-15,1-3 51 0,2 0-54 0,0-1 47 16,2-2-56-16,3-1 49 0,1-1-52 15,-1 1 52-15,4-1-54 0,2-1 53 0,0-1-56 16,4 1 51-16,0-4-51 0,0 0 45 0,6 1-64 16,0-4 23-16,-3 0-90 0,5 0 0 0,0-5-101 15,4 2-70-15,-1-4-66 0,2 1-360 0,-1-4-231 16</inkml:trace>
  <inkml:trace contextRef="#ctx0" brushRef="#br0" timeOffset="71964.31">11496 9685 497 0,'3'-16'767'0,"-1"4"-201"0,-2 1-50 16,3 1-157-16,-3 10-47 0,0-14-104 0,0 14 5 16,0 0-81-16,0 0 20 0,0 0-69 15,0 0 33-15,0 0-71 0,-6 11-8 16,6 3-2-16,0 0-10 0,0 2-6 0,0 4-1 16,0-1-3-16,1 0-3 0,1 3-4 0,1-3-2 15,-1-3-1-15,0 2-4 0,0-4-1 0,-1-3-4 16,1 1-7-16,0-3-2 0,-2-9-18 0,3 12-3 15,-3-12-10-15,0 0-8 0,0 0-8 0,19-1 1 16,-7-8 0-16,0-5-6 0,2-3 3 0,4-5 18 16,2-2-11-16,0-2 75 0,1 2-50 0,-1 0 54 15,2 3-51-15,-3 3 54 0,-1 5-50 0,2 1 55 16,-8 5-51-16,1 3 66 0,-13 4-43 0,21-2 58 16,-21 2-49-16,21 7 48 0,-14-1-55 0,4 6 34 15,1 1-42-15,-3 2-2 0,-2 3 4 16,2 0 1-16,-4 3-1 0,-1-1-7 0,0 1-41 15,-3-2-65-15,1-3-60 0,0 1-90 0,-2 0-114 16,0-5-452-16,0-12-401 0</inkml:trace>
  <inkml:trace contextRef="#ctx0" brushRef="#br0" timeOffset="72148.31">12565 9105 894 0,'8'-6'849'0,"-8"6"-252"0,11-13-119 16,-11 13-150-16,8-8-42 0,-8 8-92 0,7-6-8 15,-7 6-87-15,0 0-11 0,0 0-147 0,16-4-107 16,-16 4-87-16,12 7-128 0,-12-7-110 0,11 11-297 16,-11-11-327-16</inkml:trace>
  <inkml:trace contextRef="#ctx0" brushRef="#br0" timeOffset="72315.31">12767 9310 333 0,'-3'11'746'0,"1"0"-268"0,-1 0-77 0,0 2-130 15,0 0 2-15,0 3-116 0,1-1 12 16,0 1-87-16,-1 1 30 0,1 0-65 0,-1 4 37 16,-2 0-73-16,1 2 36 0,0-2-93 0,-1 1-8 15,-1 2-78-15,-1 0-54 0,-3 3-57 0,-1 1-37 16,-3 0-72-16,-2-1-202 0,-2-1-64 0</inkml:trace>
  <inkml:trace contextRef="#ctx0" brushRef="#br0" timeOffset="73148.31">13453 9371 210 0,'4'-10'758'0,"0"0"-236"0,-4 10-59 16,4-18-111-16,-4 18 6 0,3-15-119 0,-3 15 26 15,2-11-67-15,-2 11-6 0,2-8-47 0,-2 8 12 16,0 0-70-16,4-10 28 0,-4 10-40 0,0 0 33 15,9 10-17-15,-4-1 19 16,2 8-20-16,-2 2-16 0,1 5 15 0,2 8-51 16,-3 0-10-16,-3 2-4 0,0-6-12 0,-2 9-30 15,0-7-58-15,1 0-10 0,-1-3-145 0,1 2-67 16,-1-4-47-16,2-1-81 0,-2-5-59 0,1-3-352 16,0-5-415-16</inkml:trace>
  <inkml:trace contextRef="#ctx0" brushRef="#br0" timeOffset="73298.31">13640 9066 447 0,'0'-24'780'0,"0"4"-209"15,-3 1-133-15,1 5-90 0,0 0-110 16,0 4-77-16,-2 0-62 0,4 10-57 0,-1-15-43 16,1 15-44-16,0 0-34 0,0 0-76 0,0 0-84 15,0 0-145-15,0 0-265 0,0 0-177 16</inkml:trace>
  <inkml:trace contextRef="#ctx0" brushRef="#br0" timeOffset="73565.31">13956 9324 786 0,'0'0'697'0,"-4"8"-106"0,4-8-153 16,0 0-69-16,0 0-101 0,-3 10 9 0,3-10-83 15,0 0 0-15,0 0-68 0,0 0 8 16,19-1-59-16,-8-4 12 0,10 0-49 0,1-1 27 16,8-3-48-16,2 0 0 0,0 1-119 0,1 0-38 15,-1 0-120-15,-4 2-64 0,0 4-61 0,-2-1-103 16,-6 0-306-16,-20 3-340 0</inkml:trace>
  <inkml:trace contextRef="#ctx0" brushRef="#br0" timeOffset="73716.31">14174 9462 722 0,'-13'13'741'16,"1"-5"-261"-16,2 1-47 0,2-1-146 0,8-8-27 16,-14 10-81-16,14-10 31 0,0 0-88 0,-8 6 20 15,8-6-68-15,0 0 29 0,15-5-70 0,-2 1-7 16,8-4-115-16,-1-2 9 0,8-5-91 15,4-1-28-15,2 1-63 0,2-2-33 0,0-1-40 16,-1-1-369-16,-1-2-227 0</inkml:trace>
  <inkml:trace contextRef="#ctx0" brushRef="#br0" timeOffset="73900.31">14699 9055 654 0,'5'-11'599'0,"-5"11"-104"0,7-13-77 0,-7 13-61 15,4-13-78-15,-4 13-49 0,4-10-43 0,-4 10-35 16,0 0-28-16,0 0-5 0,0 0 2 0,0 0-10 15,7 13-19-15,-6-1-15 0,1 4-16 0,1 1-10 16,0 6-12-16,0 2-6 0,0 1-6 0,-2 1-5 16,-1 5 23-16,0-3-41 0,-1 8 29 0,-2-1-47 15,0-2-133-15,-1-2-31 0,0-6-100 0,3-1-89 16,-3-1-51-16,2-8-442 0,0 1-462 16</inkml:trace>
  <inkml:trace contextRef="#ctx0" brushRef="#br0" timeOffset="74199.31">14786 8741 309 0,'-15'-6'698'0,"-2"3"-254"0,17 3-74 16,-34 1-119-16,13 7-49 0,-1 1-37 0,-1 7-30 15,1 1-37-15,5 2-16 0,4-2-15 0,3 5-9 16,5-3-16-16,3-2-12 0,3 2-11 0,4 1-5 15,4-1-59-15,3-3 46 0,4-1-38 16,3-3 48-16,1-1-44 0,1-7 48 16,1 2-45-16,-3-6 48 0,6-5-43 0,-2 1 47 15,0-4-35-15,-4-3 52 0,0-2 13 0,-2-2-10 16,-3-1 4-16,-3 0-8 0,-3-3-6 0,-3 4-7 16,-2 3-5-16,-3-2-7 0,-4 4-3 0,-2 0-11 15,-2 4-21-15,-5 0-38 0,13 6-18 0,-33 2-45 16,11 3-51-16,-1 4-92 0,-3 5-42 0,3-1-318 15,0 3-155-15</inkml:trace>
  <inkml:trace contextRef="#ctx0" brushRef="#br0" timeOffset="74400.31">15084 8980 984 0,'0'0'640'0,"24"1"-164"0,-24-1-94 0,23 8-86 15,-10-3-55-15,0 4-34 0,3 4-34 0,-3-3-26 16,2 5-29-16,-1 0-20 0,2 3-21 0,-2 1-20 16,2 4-13-16,-4-4 23 0,1-1-134 0,-1 1-38 15,-1 0-111-15,-1-2-61 0,1 0-73 0,-2-1-44 16,-1-5-381-16,-2-2-302 0</inkml:trace>
  <inkml:trace contextRef="#ctx0" brushRef="#br0" timeOffset="74566.31">15455 9047 354 0,'0'-23'756'16,"0"2"-155"-16,-3 4-121 0,-1 0-85 0,-3 4-100 16,1 1-48-16,-1 7-30 0,-2-1-26 15,9 6-20-15,-23 0-21 0,9 9-18 0,-4 2-28 16,-1 11-17-16,-1 0-18 0,0 5 15 0,1 1-44 16,1 3 16-16,-1 3-58 0,1 0-6 0,1 4-124 15,2-5-48-15,1 1-108 0,2-1-97 16,1-4-66-16,-2-3-423 0,8-4-489 0</inkml:trace>
  <inkml:trace contextRef="#ctx0" brushRef="#br0" timeOffset="74718.31">15375 8965 135 0,'3'-15'800'16,"0"5"-244"-16,-3 10-153 0,-4-13-87 0,4 13-63 15,0 0-51-15,-20 4-48 0,8 5-32 16,-1 2-23-16,-2 5-21 0,-4 3-19 0,2 3-13 15,1 2-58-15,0 1-75 0,0 1-69 0,2 1-116 16,3 2-74-16,-1-2-346 0,3-1-220 0</inkml:trace>
  <inkml:trace contextRef="#ctx0" brushRef="#br0" timeOffset="74882.31">15172 9272 872 0,'0'0'653'0,"-5"-14"-159"16,5 14-83-16,-5-14-86 0,5 14-68 0,-3-11-39 15,3 11-37-15,-2-9-36 0,2 9-28 0,0-10-26 16,0 10-21-16,6-13-35 0,2 5-81 0,2 1-86 16,4-3-67-16,5 0-96 0,3-1-50 0,3-3-69 15,2-1-308-15,3-1-248 0</inkml:trace>
  <inkml:trace contextRef="#ctx0" brushRef="#br0" timeOffset="75282.31">15671 8816 741 0,'5'-10'643'15,"-1"1"-187"-15,0 1-16 0,-4 8-119 0,2-14-23 16,-2 14-81-16,3-11 12 0,-3 11-84 0,1-11 16 16,-1 11-76-16,0 0 26 0,0 0-64 0,9-8 34 15,-9 8-61-15,0 0 34 0,9 6-52 0,-9-6 2 16,10 10 0-16,-1-3 0 0,-3 2-1 0,2 3-1 16,0-1 0-16,-2 0 0 0,0 3 0 0,0 0-1 15,-4-1 1-15,1 1 0 0,-3 1 0 0,0-2-5 16,-3 7 15-16,1-3 4 0,-2 3 5 15,-3 0 6-15,-1 0-1 0,0-3-4 0,0 1-3 16,-1-2-4-16,2-2-4 0,0-3-1 16,2-1-4-16,0-1-1 0,1 1-4 0,4-10-4 15,-5 14 1-15,5-14 0 0,0 14 1 0,0-14-4 16,6 9-2-16,-6-9 2 0,9 13-1 0,-9-13 2 16,14 12 1-16,-6-4 0 0,2 1-2 0,1-1 2 15,1 3 4-15,2 2-2 0,2-1 5 0,-2 2 38 16,0 0-44-16,0 0 44 0,0 0-44 0,-3 2 45 15,0 0-2-15,-1 1-6 0,-4-4-15 0,-1 2 8 16,1 0-3-16,-5 1-20 0,1 1-12 0,0-3 34 16,-2-2-8-16,-2 2-7 0,0-2-29 0,1 1-88 15,-5-3-9-15,1-2-112 0,5-8 3 16,-9 16-67-16,9-16-72 0,-11 8-54 0,11-8-412 16,0 0-397-16</inkml:trace>
  <inkml:trace contextRef="#ctx0" brushRef="#br0" timeOffset="75516.31">15940 8786 12 0,'8'-20'1036'0,"0"3"-352"0,1-1-103 15,0 2-136-15,0 2-152 0,-1 4-19 0,3 1-78 16,2 2 34-16,-2 4-7 0,-11 3-15 0,34 3 5 16,-11 4 12-16,3 6-49 0,1 6-19 0,0 2-17 15,0 6 9-15,4 11-37 0,-2 5 20 16,2 6 1-16,-3 2-35 0,-4 6 11 0,1 1-44 15,-5 2-13-15,-3 4-11 0,-3 1-1 0,-7 2-11 16,-3-1-12-16,-4-2-1 0,-6 3-78 0,-3-2-29 16,-8-4-61-16,-1-2-30 0,-7-4-14 15,-2-3-91-15,-5-4-65 0,-1-7-82 0,-3-2-166 16,-2-6-478-16,-2-5-828 0</inkml:trace>
  <inkml:trace contextRef="#ctx0" brushRef="#br0" timeOffset="76366.31">17741 8897 813 0,'0'0'635'0,"-30"-3"-151"0,30 3-76 0,-23-1-74 16,23 1-73-16,-18 0-33 0,18 0-33 0,0 0-24 16,-22-1-16-16,22 1-18 0,0 0-16 0,0 0-8 15,16-6-23-15,6 1-4 0,14-2-25 16,10-3 15-16,21-4-45 0,6-3-2 0,10-1 19 0,5-1-36 15,24-6 27-15,0-1-10 16,0 1-2-16,1 0-13 0,-6 0-28 0,-18 5 22 16,-5 1-82-16,-6-1-42 0,-5 1-45 0,-12 3-39 15,-9 1-24-15,-15 4 2 0,-9 0-47 0,-9-1-9 16,-11 2-15-16,-8 10 41 0,-7-22 31 0,-11 10 44 16,-9-3 53-16,-10 0 61 0,-10-2 52 0,-5 1 38 15,-3 2 28-15,-1 0 43 0,2 4-15 0,6 2 42 16,5 1-41-16,2 1 67 0,1 1-26 0,11 1 47 15,6 2-11-15,2-1 2 0,5 1-23 0,16 2-33 16,-22-3-8-16,22 3-16 0,0 0 8 0,0 0-2 16,0 0-10-16,0 0 0 0,23 10-7 15,1-2-2-15,11 2 7 0,2 2-4 16,13 5 4-16,1 1-2 0,0 1-4 0,0 2-7 16,-2 0-9-16,-7 2 7 0,-7-2-25 0,-5-1 6 15,-4 3-11-15,-3 1-2 0,-5-1-16 0,-6 2 10 16,-5-2-16-16,-4 2 13 0,-5 0-16 0,-4 0 10 15,-4 6-12-15,-4-3-22 0,-4 3-41 0,0-1-49 16,-4-2-105-16,-1-1-91 0,1-2-62 0,-2-2-119 16,1 0-467-16,-3-4-633 0</inkml:trace>
  <inkml:trace contextRef="#ctx0" brushRef="#br0" timeOffset="77317.31">22787 7091 769 0,'0'0'540'0,"-18"2"-118"0,18-2-72 0,0 0-26 15,-18 0-31-15,18 0-41 0,0 0-17 16,0 0-23-16,-18-1-41 0,18 1-35 0,0 0-25 16,0 0-25-16,3-13-16 0,-3 13-15 0,15-9-10 15,-2 3-8-15,2-1-11 0,1 1-3 0,3 2-3 16,-4 0-7-16,4 3-5 0,-19 1 3 0,32 4 38 16,-16 1-32-16,-1 5 47 0,-2 4-15 0,-2 2 20 15,-4 2 20-15,-4 4 15 0,0 1 21 0,-6 5 9 16,0 2 14-16,-5 3 12 0,-1-2 1 0,1-1-17 15,1-7-22-15,0 0-24 0,1-1-21 16,1-4-5-16,1-3 16 0,1-4-10 0,3-11-8 16,2 19 3-16,-2-19-5 0,14 14-11 0,-14-14-10 15,28 6-10-15,-9-7-9 0,9-3-8 16,7-2-6-16,-1-1-4 0,6-5-28 0,-3 3-40 16,-3-1-53-16,0 2-74 0,-4 0-67 0,-5 2-52 15,-5 2-71-15,-4 0-37 0,-16 4-48 0,21-1-26 16,-21 1-14-16,0 0-39 0,8 8-284 0,-8-8-389 15</inkml:trace>
  <inkml:trace contextRef="#ctx0" brushRef="#br0" timeOffset="77653.31">20839 9150 90 0,'0'0'29'16,"0"0"-70"-16,0 0 14 0</inkml:trace>
  <inkml:trace contextRef="#ctx0" brushRef="#br0" timeOffset="78268.31">20812 8570 644 0,'-2'-13'438'0,"-1"1"-4"0,2 0-117 16,-1 1 34-16,2 11-15 0,-5-19-21 15,5 19-40-15,-3-12-19 0,3 12-31 0,-3-10-31 16,3 10-17-16,0 0-41 0,0 0-21 0,-14 2-31 16,5 11-17-16,0 7-12 0,-4 7-9 0,1 8 21 15,0 5-43-15,-2 16-4 0,5 0 0 0,1 3 0 16,6-9 7-16,2 0 8 0,3 0 2 0,5 5 0 15,5-2 3-15,4-6-9 0,4-2 4 16,1-13-12-16,1-2 0 0,7-7-5 0,-1-6-1 16,7-6-3-16,1-6 1 0,0-6 3 0,3-8-10 15,1-5-2-15,8-9 6 0,0-7 11 0,-2-4 6 16,1-4 22-16,-6-3 15 0,-4-1 13 16,-4-2 22-16,-5-1-3 0,-7 0-27 0,-7 5 23 15,-7 0-18-15,-5 0 25 0,-4 1-14 0,-5-1-16 16,-7 4-17-16,-4 1-19 0,-2 3-18 0,-5 3-14 15,-4 4-21-15,-4 5-11 0,-3 5-21 0,-1 5-16 16,-3 3-33-16,-3 7-35 0,1 3-32 0,0 6-30 16,-1 3-36-16,2 3-45 0,1 3-48 0,5 2-40 15,6 3-55-15,4 4-36 0,2-2-67 16,8 2-282-16,5-6-356 0</inkml:trace>
  <inkml:trace contextRef="#ctx0" brushRef="#br0" timeOffset="78534.31">22008 8260 824 0,'5'-24'684'16,"-4"5"-166"-16,-2 2-88 0,-2 0-100 0,-3 2-68 0,1 4-34 16,0 1-27-16,-1 3-37 0,6 7-25 0,-11-7-27 15,11 7-24-15,-14 12-17 16,7 7-15-16,-4 9-9 0,1 8-9 0,2 8-10 15,-2 16-8-15,1 7-3 0,3 4 41 0,-2 4-20 16,2 5-33-16,2-2 0 0,-1 1-2 0,2-3 0 16,5-2 0-16,0-6-7 0,6-7-10 0,1-5 23 15,1-15-70-15,5-5 7 0,2-4-109 0,2-7 5 16,5-7-78-16,4-5-50 0,7-8-47 0,1-6-38 16,5-4-431-16,6-7-351 0</inkml:trace>
  <inkml:trace contextRef="#ctx0" brushRef="#br0" timeOffset="79484.31">22607 8844 674 0,'0'0'689'0,"-16"5"-192"16,16-5-107-16,-18 4-78 0,18-4-89 0,-16 9-31 16,16-9-15-16,-12 7 2 0,12-7-6 0,0 0-17 15,-1 9-14-15,1-9-23 0,0 0 9 0,22-1-60 16,-7-2-13-16,8-6-14 0,5-5-6 0,2-4 25 15,0 1-45-15,0-5 32 0,0 0-9 16,-3-3-5-16,0-2-8 0,-5-1-40 0,-4-4 27 16,-4-2-29-16,-3-2 7 0,-3-4 0 15,-4-3 1-15,-4-3 2 0,-4-1 3 0,-3 0 1 16,-1 5 24-16,-1 3 19 0,-3 5 21 0,1 6 1 16,-1 6-15-16,1 6-12 0,-5 6-8 0,2 6-7 15,14 4-2-15,-32 11 1 0,10 9-8 0,2 7-5 16,1 7 2-16,-3 10 0 0,3 6 0 0,1 4 11 15,4 1 6-15,2 2-7 0,6-4 0 0,2-5-4 16,4-5-20-16,3 1-2 0,3-5-5 0,4-3-12 16,4-6-11-16,4-5-11 0,4-5-19 15,-3-8-35-15,6-8-43 0,2-2-42 0,7-7-23 16,3-5-12-16,0-4 21 0,9-6 16 0,0-5 38 16,-1-1 1-16,1-4 53 0,-4 0-1 0,-1 0 26 15,0-2 18-15,-8 1 23 0,-6 7 20 16,-5 2 23-16,-3-1 25 0,-5 7 30 0,-1 0 34 15,-7 4 19-15,-2 0-2 0,-4 12-17 0,2-13-5 16,-2 13-7-16,-7-11-9 0,7 11-5 0,0 0-14 16,-25 4-14-16,10 3-6 0,-4 3-10 0,4 5-5 15,-7 3 35-15,3 3-55 0,1 3 44 16,2 0-53-16,1 1 43 0,5-4-57 0,4-1 49 16,2-1-50-16,3-4 3 0,2 0 0 0,3-5 0 15,2 3 3-15,6-9 1 0,1 3 1 16,3-6 0-16,-16-1 35 0,41-4-44 0,-18-2 5 0,5-4 42 15,0-4-45-15,-5-2 48 0,2 0-46 16,-4-2 65-16,-6 1-18 0,-2 0 44 0,-1 1-5 16,-5 0 16-16,-1 4-1 0,-5 0-13 0,-1 12-18 15,0-17-11-15,0 17-12 0,-10-10-7 0,10 10 1 16,-17 0-15-16,2 2-6 0,2 4 0 0,-5 3-8 16,3 2-12-16,-2 1-25 0,6 0-17 15,-2 2-25-15,7-3-81 0,0 1-11 0,4-4-85 16,2-8 30-16,2 14-38 0,-2-14 6 0,17 6 4 15,-17-6 24-15,24 3 41 0,-4-6 42 0,1 0 62 16,1-3 72-16,0 0 73 0,-1 1-7 0,-1 0 85 16,-4-1-30-16,0 2 62 0,-4 0-51 0,-12 4 42 15,25-3-58-15,-25 3 45 0,19-1-58 16,-19 1 34-16,20 3-50 0,-9 2 32 0,0 3-17 16,1 2-19-16,-1 5-12 0,2 3-54 0,0 6 40 15,1 4-51-15,-3 4 42 0,1 4-46 0,1 4-3 16,-2 4 0-16,2 10 1 0,-2-2 41 15,1 2-54-15,1-1 53 0,-4-11-9 0,0 1 5 16,2-3-15-16,-2 0 6 0,-1-5-8 0,1-2-2 16,-3-1-1-16,-1-8-1 0,-1-3-10 0,0-4 12 15,-3-1 0-15,-1-2 1 0,-1-3-1 0,-3 2 6 16,0-4 26-16,-4-2 19 0,0-2 17 0,-5 1 9 16,-4 0 14-16,-1-3 17 0,-1-3 19 0,-6-1-5 15,-1-4-14-15,-5-4-19 0,-1-1-19 16,1-6-5-16,2-2-25 0,4-1-12 0,3-5-20 15,3-2-25-15,6-5-20 0,5-1-75 0,8 3-60 16,4-8-63-16,8-1-70 0,8-8-72 16,8 3-71-16,7 2-56 0,1-1-503 0,8 4-722 15</inkml:trace>
  <inkml:trace contextRef="#ctx0" brushRef="#br0" timeOffset="79918.31">24208 8711 318 0,'0'0'859'0,"-14"-4"-291"0,14 4-72 16,-18-8-145-16,18 8-37 0,-12-10-44 15,12 10-92-15,-9-14 16 0,9 14-62 0,2-15 26 16,4 7-67-16,-1-1 29 0,7 1-61 0,3 0 27 16,2 1-53-16,2 2 31 0,-2 1-52 0,2 1 38 15,-19 3-51-15,33 4 41 0,-18 1-43 0,-2 2 39 16,-3 0 0-16,-1 4-3 0,-5 0 3 0,-4 3 5 15,-4 2 26-15,-6 3 2 0,-3 4 1 0,-3 1 37 16,-4-3-15-16,0 1 32 0,-2-3-33 0,2-2 16 16,2-2-41-16,2-1 14 0,1-4-43 0,5-1 20 15,1-2-36-15,9-7 27 0,-8 11-52 16,8-11 24-16,0 0-40 0,8 14 13 16,3-8-45-16,5-2 12 0,4 4-35 0,2-1 7 15,1 2-7-15,0 0 16 0,5 4 12 0,0-2 8 16,-1 3 9-16,-4-4 4 0,-2-1 9 0,-3 1 9 15,-3 2 5-15,-1-1 15 0,-4-1 17 0,-2 3 33 16,-3-3 34-16,-3 1 43 0,-3-2-25 0,0 5 21 16,-7 0-40-16,-2 0 12 0,-3 1-46 0,-1-1 14 15,-5-3-39-15,1 2 7 0,-1-3-56 0,1-4-29 16,0-3-92-16,1 0-49 0,17-3-83 0,-29-3-31 16,14 0-119-16,3-5-75 0,-2-4-112 0,5-5-436 15,4-4-792-15</inkml:trace>
  <inkml:trace contextRef="#ctx0" brushRef="#br0" timeOffset="80301.31">24672 8275 438 0,'14'-19'900'0,"-2"2"-253"0,-5-1-138 16,1 2-139-16,1 2-79 0,-3 1-57 0,0 2-46 16,-1 2-39-16,-5 9-27 0,10-11-18 0,-10 11 10 15,0 0 19-15,15-2-10 0,-15 2-17 0,19 13-15 16,-8 3-19-16,3 1-19 0,0 7-10 15,1 2-7-15,-1 1-3 0,-1 4-13 16,0-2 2-16,-3 3-10 0,-1 0 7 0,-2-4-12 16,-1-3 7-16,-2-2-2 0,-2 0-2 0,-2-6-2 15,0 0-4-15,0-3 7 0,-1-2-4 0,-2-2 10 16,3-10-1-16,-5 14-14 0,5-14 14 0,0 0 2 16,0 0-3-16,0 0-1 0,-14-9-3 0,13-5 1 15,2-3-9-15,3-8 5 0,6-9-6 0,0-3 3 16,9-11-4-16,2-1 0 0,3 3 0 0,3 2-4 15,1 7 8-15,-5 8-13 0,-1 4 11 0,1 5-4 16,0 4 1-16,-5 6 0 0,1 2 0 16,-1 7-1-16,-18 1 10 0,28 8-11 0,-15 3 5 15,1 4-4-15,-2 2 3 0,-3 2-6 16,-2 4-7-16,1-2-16 0,-3 2-48 0,-1 0-44 16,0 0-60-16,-2-6-104 0,1 1-43 0,-1-6-76 15,1 1-21-15,-3-13-86 0,9 13-291 0,-9-13-346 16</inkml:trace>
  <inkml:trace contextRef="#ctx0" brushRef="#br0" timeOffset="80535.31">25557 7726 174 0,'16'-26'779'0,"-3"1"-195"0,-3 7-88 16,-3 4-79-16,1 2-90 0,-3 3-86 0,-5 9-30 16,8-7-14-16,-8 7-14 0,11 6-3 0,-2 4-4 15,1 8-8-15,7 3-2 0,-3 9-10 16,4 2-13-16,2 12-13 0,2 6-6 0,0 5 10 15,-3 1-6-15,2 7 2 0,0 2-6 0,-1 2-7 16,1 2-23-16,0 2-41 0,-5-1-11 0,2 3-4 16,-9 1-16-16,-5-2-25 0,-8 3-36 0,-9-1-88 15,-10-2-71-15,-9-3-12 0,-19 12-123 0,-10-7-27 16,-8-2-112-16,-10-4-94 0,-10-6-424 16,-8-3-700-16</inkml:trace>
  <inkml:trace contextRef="#ctx0" brushRef="#br0" timeOffset="83486.3">6392 12926 350 0,'-16'-4'709'0,"2"-1"-233"16,14 5-105-16,-23-9-103 0,23 9-59 0,-19-10-106 15,14 4-3-15,1-4-67 0,4 0 22 0,0-4-41 16,5-4 36-16,4-5-51 0,5-7 42 0,2-3-3 16,3-4-54-16,5-7 47 0,0-3-38 0,-2 1 32 15,-1-2-41-15,-1 3 39 0,-7 5-41 16,-3 1 45-16,-2 1-20 0,-4 0 44 0,-4 7-12 15,-2 2 50-15,-4-1-1 0,-2 5 6 0,-1 5-36 16,-2 3 2-16,-3 4-31 0,0 4 2 0,14 9-18 16,-28 0 12-16,8 8-21 0,1 6 13 0,0 7-18 15,1 7 15-15,3 5-18 0,2 6 13 0,5 6-18 16,3 16 23-16,4 5 10 0,6 8-14 0,4 5 15 16,5 3-14-16,0 1-4 0,5-2-3 0,3-2-4 15,-1-1 12-15,0-1-19 0,1-7 22 16,-3-3-20-16,2-2 12 0,-5-2-18 0,-2-5-4 15,-2-6-16-15,-3-11 7 0,-3-5-1 16,-3-2 2-16,-1-9 3 0,-2-5 4 0,0-6 2 16,-2-3-20-16,2-11-7 0,-8 11 6 0,8-11 6 15,-15-2 7-15,4-7 3 0,-2-6 27 0,-2-7-25 16,0-5 26-16,2-4-16 0,2-4 23 0,2-2-37 16,2-3 29-16,4-4-19 0,3-1 4 0,2 0-2 15,5-1 3-15,5-9 1 0,2 2 25 0,4 3-27 16,2 4 22-16,3 0-41 0,2 4 17 0,2 2-49 15,-4 9 16-15,0 2-10 0,1 2 3 0,-1 2-10 16,-1 2 14-16,-3 5 8 0,-4 3 6 0,-2 2 9 16,-4 2 8-16,0 3 19 0,-9 8 19 0,9-10 4 15,-9 10 2-15,0 0-1 0,0 0-3 16,0 0-8-16,0 0-1 0,0 0-30 0,-11 18 31 16,2-1-35-16,0 6 47 0,-2 4-35 0,0 6 36 15,2-1-28-15,1 2 32 0,1 0-36 16,2-1 34-16,2 1-23 0,2-5 26 0,3-1-27 15,2-2 25-15,4-1-24 0,1-3 22 0,2-3-17 16,3-3 19-16,-1-1-21 0,6-5 18 0,-3-4-24 16,0-5 24-16,2-4-21 0,5-3-1 0,-1-5 11 15,2-5 9-15,-2-5 13 0,-3-3 8 0,0-2 14 16,-4-2 7-16,-4-4 8 0,-2 1 12 0,-3 1 8 16,-6 2 18-16,0 2 4 0,-4 1-14 0,-1 1-9 15,-5 5-21-15,0 0-17 0,-2 3-24 16,-4 2-24-16,0 4-20 0,0 4-24 0,-1 3-23 15,17 3-34-15,-34 4-50 0,16 1-35 0,-1 1-69 16,4 4 22-16,2-1-42 0,2 1-33 0,5-1-21 16,6-9-17-16,-7 12-52 0,7-12-181 0,0 0-87 15</inkml:trace>
  <inkml:trace contextRef="#ctx0" brushRef="#br0" timeOffset="83736.31">7030 12708 249 0,'20'-16'551'0,"-3"4"-153"0,1 0-115 0,-3 2-49 16,-2 4-76-16,-3 1-1 0,-10 5-57 0,22-5 23 15,-22 5-7-15,19 3-27 0,-19-3-8 16,21 12-26-16,-10-2-55 0,1 5 40 0,-1 1-39 16,-1 3 31-16,-1 1-43 0,-1 1 40 0,1 2-39 15,-3-2 35-15,-2 2-37 0,0-2 35 0,-1-3-36 16,-2-2 4-16,-1-3 3 0,0-1 57 0,0-12 9 16,-1 18 57-16,1-18 0 0,-5 10-21 0,5-10-18 15,0 0-14-15,-12-3-11 0,6-5 3 0,-1-6-26 16,1-2 6-16,1-5-45 0,2-3 1 0,-1-2-29 15,4-4-26-15,4-6-36 0,1-2-51 0,3 0-9 16,5-1-31-16,1 0-46 0,6-7-30 0,3-1-38 16,0 5-252-16,0-2-62 0</inkml:trace>
  <inkml:trace contextRef="#ctx0" brushRef="#br0" timeOffset="83937.31">7511 11990 500 0,'0'-18'693'0,"-1"3"-134"0,-1 1-121 16,-2 4-89-16,-2 0-97 0,6 10-51 0,-8-7-38 15,8 7-33-15,-9 5-26 0,4 5-23 0,-1 10-18 16,0 11-17-16,1 9 2 0,3 8-18 0,2 18 23 16,4 8 13-16,5 6 20 0,1 5 17 0,4 4-10 15,9 23 1-15,7-1-10 0,4-1 26 0,5-3-54 16,5-5 1-16,6-3-24 0,8-8 2 0,1-6-11 16,3-8-1-16,2-9-17 0,-11-19-11 0,3-9-19 15,0-7-88-15,0-9-79 0,-2-7-127 16,-6-14-62-16,-2-4-67 0,-2-7-459 0,6-8-545 15</inkml:trace>
  <inkml:trace contextRef="#ctx0" brushRef="#br0" timeOffset="84588.31">8334 12166 564 0,'4'-12'479'0,"-4"12"-119"0,5-12-18 16,-5 12-65-16,0 0 21 0,3-9-55 0,-3 9-40 16,0 0-48-16,0 0-15 0,0 0-33 0,0 0 3 15,7 13-26-15,-6 3-3 0,1 5-27 0,5 4 1 16,-4 8-21-16,1 6 4 0,1-2-19 0,2 1 7 16,-1 0-8-16,3 1-3 0,-2 4 4 0,0-6-3 15,2-1-7-15,0-2-22 0,0-1-13 0,-2-6-78 16,0-3-26-16,1-4-51 0,-3-5-15 15,0-1-47-15,0-6-20 0,-5-8-73 16,9 7-323-16,-9-7-190 0</inkml:trace>
  <inkml:trace contextRef="#ctx0" brushRef="#br0" timeOffset="84770.3">8370 11839 306 0,'-7'-18'693'0,"-3"3"-179"16,-2 1-168-16,-1 4-44 0,2 3-85 0,-1 0-25 15,12 7-89-15,-25-3 1 0,25 3-51 0,-23 2 19 16,23-2-58-16,-22 8-3 0,13-2-73 0,2 2 0 16,2 1-41-16,1 1-52 0,3 3-34 15,2-1-11-15,3 5-22 0,3 0-1 0,0 1 27 16,5-2-9-16,-1-1 13 0,2-2-130 0</inkml:trace>
  <inkml:trace contextRef="#ctx0" brushRef="#br0" timeOffset="84887.31">8305 11950 663 0,'0'0'7'15,"19"1"39"-15,-19-1 38 0,19-4-1 0,-19 4 30 16,16-10-14-16,-10 3 10 0,-6 7-1 0,7-15 15 15,-7 15-35-15,3-17-1 0,-3 17-26 0,-3-17-6 16,3 17-16-16,-6-14-10 0,6 14-28 0,-7-9-10 16,7 9-41-16,0 0 4 0,0 0-51 0,0 0 2 15,-14 4-46-15,14-4-29 0,-2 14-173 0,1-4 245 16</inkml:trace>
  <inkml:trace contextRef="#ctx0" brushRef="#br0" timeOffset="85104.31">8752 12422 722 0,'0'0'811'0,"0"0"-214"0,0 0-119 0,0 0-136 16,0 0-65-16,0 0-60 0,0 0-42 0,1-12-38 15,-1 12-28-15,6-14-22 0,3 1-16 0,3 1-19 16,2-2-10-16,2-1-31 0,7-1-65 0,-1 2-91 15,-3 3-50-15,3 2-63 0,-3 4-49 16,0 1-40-16,-19 4-47 0,27 2-325 0,-16 3-244 16</inkml:trace>
  <inkml:trace contextRef="#ctx0" brushRef="#br0" timeOffset="85237.31">8865 12564 418 0,'-6'9'834'0,"0"0"-204"15,0-1-136-15,6-8-113 0,-10 10-97 16,10-10-54-16,0 0-44 0,-9 7-39 0,9-7-28 15,0 0-24-15,0 0-19 0,5-11-16 0,3 0-30 16,6-3-34-16,4-6-74 0,4 0-56 16,2-3-93-16,0-2-12 0,5 0-64 0,-1-2-41 0</inkml:trace>
  <inkml:trace contextRef="#ctx0" brushRef="#br0" timeOffset="85570.31">9196 12066 608 0,'6'-10'615'0,"-6"10"-162"0,0 0-103 0,0 0-99 15,0 0-21-15,0 0-85 0,-4 9-11 0,4-9-52 16,-2 20-2-16,1-5-28 0,1 2 15 0,0 5-28 16,1 1 12-16,-1 4-24 0,4-1 12 0,-1 1-30 15,-1-1 15-15,2 2-25 0,0-4 27 0,-2-1-27 16,1 0 23-16,-1-6-28 0,0-4 26 16,1-1-9-16,-3-12 13 0,2 15-1 0,-2-15-21 15,0 0 15-15,0 0-22 0,0 0 19 16,8-8-16-16,-6-6 19 0,4-7-21 0,-2-5 19 15,3-8-21-15,1-3 22 0,-1 0-25 0,5-2 20 16,1 2-6-16,1 0 18 0,2 5 2 0,1-1-3 16,2 6-5-16,0 1-1 0,1 4 4 0,-1 5-5 15,-2 5-2-15,0 3-4 0,-2 5 2 0,-15 4 0 16,32 3-2-16,-15 5-15 0,-2 5 12 0,-2 4-11 16,2 7 15-16,-3 3-15 0,-3 5 10 0,-4 1-30 15,1 2-37-15,-2 4-102 0,-2-1 10 0,-1 0-69 16,0 2-78-16,1-5-93 0,-1-1-287 0,0-5-210 15</inkml:trace>
  <inkml:trace contextRef="#ctx0" brushRef="#br0" timeOffset="85820.31">10433 11675 112 0,'8'-27'787'0,"-2"5"-217"0,0 3-95 0,-1 3-74 16,0 1-60-16,-3 4-77 0,2-2-32 15,-4 13-39-15,4-16-25 0,-4 16-36 0,5-14-21 16,-5 14-29-16,3-11-13 0,-3 11-21 0,0 0-14 16,4-10-11-16,-4 10-23 0,0 0-59 0,0 0-60 15,7 7-98-15,-7-7-15 0,3 19-65 0,-3-4-65 16,-2 4-100-16,2 6-211 0,-4 1-202 15</inkml:trace>
  <inkml:trace contextRef="#ctx0" brushRef="#br0" timeOffset="85972.31">10598 12161 868 0,'4'7'601'16,"-4"-7"-153"-16,9 17-103 0,-6-6-50 0,0 1-98 15,-1 2-32-15,-1 3-43 0,0 1-10 16,-1 2-35-16,-1 5-2 0,-2 3-31 0,1 4-2 15,-4 2-62-15,1 0-73 0,-1 2-61 0,-1-1-109 16,-1 1-88-16,-3 2-395 0,-2-4-272 0</inkml:trace>
  <inkml:trace contextRef="#ctx0" brushRef="#br0" timeOffset="86688.31">11344 11740 432 0,'0'-15'896'0,"-1"0"-194"0,1 3-129 0,0 12-157 15,-2-19-88-15,2 19-76 0,0-14-61 16,0 14-38-16,0 0-30 0,0 0-31 0,0 0-22 16,0 0-14-16,6 14-8 0,-1 4-8 0,-3 6-9 15,2 9 26-15,0 2-44 0,0 1-20 0,0 1-37 16,-1 2-57-16,0 0-110 0,0-3-39 0,0 2-56 16,1-5-88-16,1-5-40 0,-2-3-374 0,-1-8-364 15</inkml:trace>
  <inkml:trace contextRef="#ctx0" brushRef="#br0" timeOffset="86822.31">11446 11431 557 0,'-7'-30'695'0,"-1"6"-197"16,-2 5-106-16,-2 2-107 0,-1 2-97 0,2 6-77 16,-2 3-79-16,13 6 21 0,-19-4-73 0,19 4 10 15,-15 3-57-15,15-3-4 0,-8 8-83 0,8-8-76 16,4 19-69-16,2-8-266 0,6 1-84 0</inkml:trace>
  <inkml:trace contextRef="#ctx0" brushRef="#br0" timeOffset="87121.31">11731 11493 800 0,'0'0'693'0,"0"0"-191"0,0 0-101 15,0 0-96-15,17 2-75 0,-17-2-43 16,0 0-29-16,0 0-38 0,0 0-12 0,0 0-31 15,0 0-5-15,6 7-13 0,-6-7-7 0,11 13-7 16,-2-5-6-16,3 2-8 0,3 0-5 0,4 4-9 16,4 0-3-16,1 0 1 0,3 1 0 0,0-1-5 15,0-1-3-15,1 2-1 0,1-2-4 0,-7-2 0 16,-4-1 0-16,0-1 0 0,-5-1 0 0,0 0 0 16,-3 1 1-16,-4-2 1 0,-3 2 0 0,-1 1-5 15,-4 1 9-15,-2 0-1 0,-5 7 0 0,-5 7 44 16,-2 0-54-16,-4 0 1 0,-1 5 0 0,0 0 0 15,-4 1 1-15,-2 8-2 0,6-5 0 16,1-1-19-16,3 1-66 0,2-2-113 0,3-3-21 16,3 0-101-16,5-8-78 0,1-3-430 0,5-4-403 15</inkml:trace>
  <inkml:trace contextRef="#ctx0" brushRef="#br0" timeOffset="87322.31">12440 11391 1140 0,'6'-14'818'0,"-3"4"-175"0,-3 10-177 0,1-13-98 16,-1 13-82-16,0 0-60 0,0 0-43 0,0 0-35 15,0 0-29-15,-5 12-22 0,3 3-18 16,2 6-20-16,-2 6-12 0,1 1-10 0,1 8-5 16,0 3-5-16,1 2-17 0,1 1-29 0,0 0-6 15,-1 1-84-15,2-1-90 0,0 1-75 0,-1-1-37 16,0-1-69-16,4-1-79 0,-2-5-423 15,1-2-499-15</inkml:trace>
  <inkml:trace contextRef="#ctx0" brushRef="#br0" timeOffset="87556.31">13366 11135 1431 0,'0'0'994'0,"10"-12"-268"15,-10 12-179-15,0 0-146 0,4-9-116 0,-4 9-93 16,0 0-82-16,0 0-48 0,0 0-50 0,0 0-57 16,0 0-94-16,0 0-89 0,0 0-146 15,-2 12-148-15,2-12-475 0,6 15-712 0</inkml:trace>
  <inkml:trace contextRef="#ctx0" brushRef="#br0" timeOffset="87690.31">13504 11502 935 0,'-2'13'642'0,"-1"-2"-169"0,-2 5-92 16,-2 4-94-16,1 1-71 0,0 2-48 0,-1 1 13 15,0 4-86-15,-1 5-12 0,1-2-120 0,-1 2-37 16,-1 2-135-16,2 6-148 0,-4-5-467 0,2 2-390 15</inkml:trace>
  <inkml:trace contextRef="#ctx0" brushRef="#br0" timeOffset="88789.32">14192 11243 144 0,'5'-13'752'16,"-1"-1"-171"-16,-1 3-68 0,1-1-113 0,-4 12-25 15,4-13-126-15,-4 13-2 0,3-13-93 0,-3 13 17 16,0 0-70-16,0 0 2 0,0 0 0 0,8 8-4 15,-4 4-14-15,0 9-16 0,1 3-15 16,0 8-8-16,1 0-11 0,-1 3-7 0,2 0-7 16,-2 0-7-16,3 1-3 0,-2-1-23 0,2-1-56 15,-3 0-94-15,1-4-82 0,-2-5-66 16,5-2-96-16,-4-2-53 0,1-3-341 0,0-4-348 16</inkml:trace>
  <inkml:trace contextRef="#ctx0" brushRef="#br0" timeOffset="88922.32">14316 11093 803 0,'-5'-28'742'16,"0"4"-172"-16,-1 0-112 0,1 4-130 0,-2 3-68 15,2 2-52-15,2 5-41 0,0-2-38 16,-2 2-23-16,5 10-27 0,-4-15-46 0,4 15-50 16,0 0-72-16,2-11-76 0,-2 11-59 0,0 0-109 15,0 0-21-15,30 1-448 0,-16 3-351 16</inkml:trace>
  <inkml:trace contextRef="#ctx0" brushRef="#br0" timeOffset="89089.32">14720 11082 249 0,'0'0'797'0,"15"8"-246"0,-15-8-149 16,10 3-83-16,-10-3-67 0,0 0-77 15,14 8-39-15,-14-8-26 0,14 4-21 0,-14-4-20 16,17 2-56-16,-17-2-55 0,21 3-58 0,-8 1-94 15,2-1-59-15,1 1-134 0,-2 2-250 16,-4 3-166-16</inkml:trace>
  <inkml:trace contextRef="#ctx0" brushRef="#br0" timeOffset="89240.32">14761 11481 635 0,'-6'11'707'0,"1"-2"-177"0,0 0-122 0,5-9-66 15,-8 13-96-15,8-13-20 0,0 0-53 0,0 0-26 16,0 0-38-16,0 0-9 0,0 0-33 15,21-8-12-15,-2-5-49 0,4-2-52 0,4-5-99 16,5-2-9-16,7-6-55 0,2 1-54 16,1-2-27-16,0-1-132 0,-2-1-226 0,-3-2-180 0</inkml:trace>
  <inkml:trace contextRef="#ctx0" brushRef="#br0" timeOffset="89406.32">15362 10980 302 0,'9'-6'808'0,"-9"6"-210"0,0 0-148 16,0 0-96-16,0 0-90 0,0 0-57 0,0 0-41 15,0 0 14-15,3 9-68 0,-3-9 41 0,-1 17-54 16,1-7 27-16,0 5-64 0,2 2 29 16,1 6-64-16,0 2-1 0,1 0-8 0,2 7-2 15,-1 1-3-15,0-1-6 0,1-1-11 0,-1 2-70 16,2-5-84-16,-5-2-60 0,3-1-65 0,-1 0-87 16,0-4-47-16,0-1-344 0,-1-5-287 15</inkml:trace>
  <inkml:trace contextRef="#ctx0" brushRef="#br0" timeOffset="89739.32">15865 10881 324 0,'4'-24'724'16,"-1"2"-156"-16,0 4-90 0,0 2-40 0,-2 4-84 15,2 0-47-15,-3 12-50 0,0-16-44 0,0 16-9 16,0 0 9-16,0 0 15 0,0 0-6 0,5 15 12 16,-5 5-34-16,0 8 14 0,-3 8-45 0,1 5-13 15,-1 7-23-15,-2 10 1 0,-1 4-55 0,-2 4 9 16,0 0-23-16,-3 1-21 0,2 0-32 0,-4-2-80 15,2-3-38-15,-1-3-58 16,2-5-15-16,0-11-17 0,2-3-88 0,0-5-10 16,3-3-104-16,0-9-101 0,3-5-35 0,0-7-433 0,2-11-656 15</inkml:trace>
  <inkml:trace contextRef="#ctx0" brushRef="#br0" timeOffset="90040.32">16130 11036 425 0,'5'-18'825'0,"0"5"-254"16,-2 0-78-16,1 3-155 0,-2 2-44 0,-2 8-105 16,5-16 7-16,-5 16-84 0,8-9-28 15,-8 9-11-15,10-7-14 0,-10 7-12 0,0 0 32 16,26 7-57-16,-17 1 38 0,2 1-53 0,-1 1 42 16,1 5-53-16,0 0 41 0,-3 1-46 0,1 2 48 15,-4 0-49-15,0 5 21 0,-3-2 35 16,-3 4 31-16,-2 0 53 0,-5 8 28 0,-1-1 11 15,-3 2-10-15,-3-2 27 0,1 2-33 0,-3-4 16 16,2-1-32-16,1-3-17 0,1-2-48 0,3-5 9 16,3-6-46-16,1 0 9 0,3-3-36 0,3-10 3 15,-1 11-63-15,1-11-39 0,0 0-40 0,21-5-73 16,-2-5-57-16,8-5-64 0,1-6-51 0,4-3-30 16,10-6-18-16,1-6-37 0,1-3 5 15,2-2-305-15,-1-4-287 0</inkml:trace>
  <inkml:trace contextRef="#ctx0" brushRef="#br0" timeOffset="90306.32">16786 10405 208 0,'-10'-14'808'16,"-4"1"-257"-16,3 2-61 0,0 4-136 0,1 2-27 16,1 0-117-16,9 5 6 0,-17-6-85 0,17 6-22 15,-14 5-19-15,8 2 3 0,-3 4 16 0,6 4 19 16,1 6 15-16,2 3 0 0,2 5-2 0,6 7 2 15,1 2-2-15,1 1-20 0,5 10 12 16,1 2-23-16,-1 1 31 0,0 2-13 16,1 1 4-16,-2 0-1 0,-2 3-4 0,-1 4-5 15,-3 1 17-15,-3 5-49 0,-3 1 8 0,-3 1-44 16,-3 1 19-16,-4-1-50 0,-3-1-14 0,-8 0-46 16,-6-3-58-16,-4-1-81 0,-7-2-37 0,-5-3-86 15,-6 0-94-15,0-2-76 0,-6-8-164 0,-2-1-486 16,-2-7-867-16</inkml:trace>
  <inkml:trace contextRef="#ctx0" brushRef="#br0" timeOffset="91056.33">15263 10490 85 0,'-13'9'555'0,"13"-9"-165"0,-14 9-101 15,4 0-47-15,-1 3-50 0,0 1-29 0,-3 1-69 16,2-1 22-16,0 1-51 0,3-3 32 0,0 1-49 16,3-2 29-16,0-1-50 0,6-9 33 0,-5 12-47 15,5-12 40-15,0 0-47 16,3 13 25-16,-3-13-1 0,0 0-26 0,0 0 58 15,19 0-41-15,-19 0 65 0,16-10 13 0,-7 3 12 16,0-1 16-16,-1-2 15 0,1 0 11 0,-1 1 4 16,-3 0 3-16,0 2 3 0,-5 7 3 0,9-13-1 15,-9 13-4-15,5-10-19 0,-5 10-32 0,4-8-28 16,-4 8-35-16,0 0-41 0,0-12-26 0,0 12-69 16,0 0-73-16,-14-6-89 0,14 6-52 0,0 0-84 15,-22 4-98-15,12 3-420 0,-3 1-544 0</inkml:trace>
  <inkml:trace contextRef="#ctx0" brushRef="#br0" timeOffset="92073.33">18958 10942 481 0,'-36'2'506'0,"-2"1"-126"15,-1 0-46-15,-1-1-111 0,-2 1-20 0,0 0-26 16,1 4 0-16,-2-4-8 0,2 4 1 0,1-1 60 15,2 0-45-15,2 0 45 0,8 0-54 16,4-3 20-16,2 2-48 0,4-4 7 0,18-1-37 0,-24 6 3 16,24-6-34-16,0 0-1 0,-12 3-14 0,12-3-7 15,0 0-11-15,27-3-7 0,1-3-9 16,12-1-10-16,15-4 0 0,7-3-10 0,10-2-1 16,8-2-6-16,5-3 5 0,1 0-12 0,22-7-1 15,0-1-4-15,-23 8-6 0,1-2-38 0,0-1-44 16,-6 0-50-16,-4 3-85 0,-6-1-32 15,-7 3-55-15,-7-2 35 0,-15 7-18 0,-5 0 0 16,-8 0-1-16,-10 2-13 0,-5-1 8 0,-8 3 60 16,-5 10 31-16,-8-23 84 0,-6 10 62 0,-9-6 79 15,-5 1 68-15,-4 1 64 0,-1-2 8 0,-3 3 43 16,0 0 31-16,-1-1 27 0,5 2-1 0,3 2 49 16,3 1-44-16,6 2 28 0,3 3-27 0,3 0-29 15,4 3-37-15,10 4-36 0,-17-8-42 16,17 8-27-16,-13-6-8 0,13 6-20 0,0 0-8 15,0 0-2-15,0 0-4 0,0 0-5 16,0 0-7-16,27 10-6 0,-9 0 15 0,2 1-20 16,6 6 19-16,-2 1 3 0,1 2-9 0,-1 3-1 15,-1 0 8-15,-5 2 7 0,1 2-4 0,-3-1 1 16,-5 3 3-16,-2-1 3 0,-5-2-7 0,-3 2-4 16,-5 0-14-16,-1 4-31 0,-5 1 11 0,-3-2-57 15,-2-1-56-15,-3 1-39 0,0-1-57 0,-4-1-65 16,0-3-138-16,3 0-107 0,-1-1-118 0,1-3-397 15,-1-5-761-15</inkml:trace>
  <inkml:trace contextRef="#ctx0" brushRef="#br0" timeOffset="93491.33">22002 10435 258 0,'-12'-13'479'0,"0"1"-134"15,1 1-104-15,2 1-31 0,-3-2-37 0,2 2-17 16,0 1 0-16,1 1-4 0,-1 0 0 0,1 2 2 16,9 6-11-16,-18-10-10 0,18 10-11 0,-14-8-13 15,14 8-21-15,0 0-3 0,-24 3-10 16,13 6-9-16,1 4-9 0,-4 9-2 0,4 7-9 16,-3 9 34-16,3 4-17 0,-2 11 5 0,2 3-12 15,4 0 12-15,-1-9 0 0,6 0-1 0,1 0-6 16,5-2 25-16,2-3-38 0,4-3 1 0,3-4-3 15,5-4-5-15,5-4-6 0,2-9-4 0,6-3 26 16,3-6-41-16,3-8 19 0,3-3-30 16,1-8 32-16,12-8-38 0,-2-4 2 0,-2-7 12 15,2-3 13-15,-5-5 12 0,-4-4 18 0,-3-2 15 16,-3-3 4-16,-6 0 10 0,-8-2-16 0,-4 2 21 16,-10 7-16-16,-4 3 26 0,-4-1-21 0,-4 3-6 15,-6 1-14-15,-8 5-18 0,-1 0-16 16,-8 6-19-16,-2 0-29 0,-4 6-23 0,-1 3-13 15,-3 1-16-15,2 6-25 0,-2 2-37 0,5 2-93 16,0 3-14-16,2 0-112 0,2 6-36 0,2 0-92 16,-5 2-41-16,9 2-298 0,0-2-389 15</inkml:trace>
  <inkml:trace contextRef="#ctx0" brushRef="#br0" timeOffset="94825.32">23071 10227 356 0,'-4'-25'533'0,"0"3"-74"0,3 0-124 16,-3 4 5-16,1 2-45 0,2 0 7 0,-3 2-56 15,2 3 4-15,2 11-19 0,-4-17-24 16,4 17-31-16,-1-14-28 0,1 14-31 0,-3-10 4 16,3 10-51-16,0 0-16 0,0 0-9 0,4 24-5 15,1 0-8-15,1 7 19 0,2 5-29 16,0 6 22-16,2 10-36 0,4 3-3 0,-1-1-5 16,2 3 5-16,1 1-4 0,0-3-2 0,1-2 1 15,2 3 0-15,0-6-5 0,-1-3-26 0,4-1-62 16,-7-11-42-16,3-1-119 0,1-3-31 0,-1-2-88 15,1-4-17-15,-1-4-469 0,0-6-462 0</inkml:trace>
  <inkml:trace contextRef="#ctx0" brushRef="#br0" timeOffset="95208.33">23512 10900 472 0,'-4'-13'571'0,"4"13"-134"15,-5-11-132-15,5 11-60 0,-6-11-33 16,6 11-46-16,-8-9 47 0,8 9-19 0,-4-9-6 15,4 9-24-15,-5-7-23 0,5 7-29 0,4-10-28 16,-4 10-14-16,10-14-13 0,0 4-11 0,8-4-8 16,2-2-10-16,3-3-8 0,2-1 0 15,3-2-3-15,0-2-5 0,2-2-4 0,3-7-1 16,-1 0-3-16,-1-5-3 0,-6 1-1 0,-4 3-7 16,-3-4 7-16,-1-8 51 0,-5 5-60 0,-4-5 0 15,-3-1 7-15,-4-3-16 0,-1 0 16 0,-5 0-13 16,0 3 24-16,-3 4 26 0,-2 3 24 0,0 8 3 15,-2 3 0-15,-2 4-4 0,1 8-10 16,1 4-7-16,-1 4-9 0,13 9-7 0,-27 4-8 16,10 8-2-16,-1 10-4 0,3 5 1 0,0 6-3 15,2 4-3-15,2 4-1 0,4 5 40 16,1 0-44-16,3 2-3 0,3 4 0 0,5 6 1 16,2 0-3-16,3-4-22 0,1-12-32 0,3-3-48 15,3-1-51-15,1-7-29 0,5-4-17 0,4-5-41 16,1-7-5-16,4-4-31 0,2-8 9 0,-2-3-53 15,8-7-10-15,-2-3-223 0,2-5-66 0</inkml:trace>
  <inkml:trace contextRef="#ctx0" brushRef="#br0" timeOffset="95526.33">24251 10455 681 0,'16'-22'249'0,"-6"3"17"0,-1-1 47 0,-3 3-45 15,-3 1 22-15,-2 4-76 0,-2-1-22 16,-3 2-25-16,-1 2-27 0,-3 1-15 16,-1 2-20-16,9 6 35 0,-25-5-70 0,25 5 34 15,-32 6-68-15,14 2-5 0,-4 5-5 0,-1 4-6 16,1 2-4-16,4 4-16 0,1 0 4 0,4 2 8 15,1-4-23-15,6 2 15 0,2-2-12 0,1-3 23 16,6-2-25-16,1-3 20 0,5 1-21 0,1-4 19 16,2-1-15-16,4-5 18 0,2-2-24 0,1-3 24 15,4-4-22-15,-1-4 22 0,1 0-18 0,1-3 23 16,-5-2 15-16,-2-1 7 0,-2 0 9 16,-2-1-4-16,-4-2-8 0,-1 1 8 0,-4 1-6 0,-3 5-4 15,-1-2-8-15,-4 3-9 16,-3 1 4-16,-1 2-6 0,8 7-5 0,-26-4 0 15,9 6-1-15,-3 6-6 0,-3 1-9 0,0 3-29 16,-1 3-42-16,6 0-32 0,2 0-80 0,3 0 35 16,3 0-41-16,5-2-8 0,4-3-6 0,1-10-14 15,9 15 1-15,5-13-2 0,4 0-5 0,6-5 3 16,11-5-7-16,-2-2-161 0,4-2 198 0</inkml:trace>
  <inkml:trace contextRef="#ctx0" brushRef="#br0" timeOffset="96142.32">24416 10433 909 0,'31'-17'183'0,"-3"0"60"15,0-1 20-15,-5 2 15 0,-4 2-54 0,-1 3 48 16,-5-2-52-16,0 5 38 0,-4 3-55 15,-9 5 30-15,13-11-76 0,-13 11 14 16,0 0-77-16,0 0 24 0,0 0-67 0,0 0 34 16,1 12-65-16,-5-2-1 0,-1 5-7 0,-1 3 1 15,2 2-6-15,-1 3-10 0,2 2-16 0,3 0-30 16,1 0-31-16,8 7-28 0,-1 0-16 0,2-1-19 16,4 2 21-16,0-2 11 0,4 2 25 0,-1 0 17 15,-1-1 14-15,3 2 12 0,-3-2 7 0,0 0 9 16,0 1 41-16,-4-1-38 0,-1-1 46 0,-3 0-46 15,-2 1 5-15,-2 2 5 0,-3-8 3 16,-1-1 2-16,-1 0 2 0,1-2-24 0,-4 0 35 16,0-3-3-16,0-3 6 0,1-2 1 0,-4 3 2 15,0-5 5-15,-2-3 7 0,1-3 11 16,8-7 9-16,-20 9 15 0,20-9-2 0,-23-1 9 16,8-5-9-16,-2-3-10 0,1-5-8 0,0-7-9 15,1-6 43-15,4-6-58 0,5-5 28 0,3-6-68 16,3-7-35-16,6-14-10 0,7-5-17 0,5 2-15 15,5 0-20-15,3 2-14 0,4 3-11 0,5 3-19 16,1 6-16-16,2 6 38 0,2 0 4 0,-2 5 44 16,-1 4-2-16,-3 5 45 0,-8 7 7 15,-1 4 70-15,-4 2 36 0,-7 4 36 0,2 3 37 16,-6 5-36-16,-2 0 41 0,-2 1-10 16,-6 8-9-16,10-7-24 0,-10 7 5 0,0 0-23 0,0 0-2 15,9 6-11-15,-9-6-12 0,4 13-9 16,-3-2 38-16,2 0-61 0,1 4 37 0,2 0-50 15,-1 0-11-15,0 2 9 0,3 1-4 0,0 0-10 16,-1-5-22-16,1 1-21 0,-1-2-14 0,0 0-6 16,2-3-4-16,-1-3 10 0,-8-6 14 0,14 6 12 15,-14-6 8-15,0 0 16 0,24-4 13 16,-15-2 37-16,4-4 8 0,-2-3 83 0,2-1-25 16,-3-1 87-16,2-1-32 0,-1 1 56 0,-2 4-53 15,-1 0 18-15,-3 1-55 0,3 1-8 0,-8 9-39 16,10-10 19-16,-10 10-51 0,10-6 30 0,-10 6-54 15,0 0 36-15,22 3-12 0,-22-3-17 16,23 8 1-16,-10 0-7 0,0-1-9 0,3 3-43 16,3-1-106-16,-2 1-15 0,2-1-95 0,0-1-16 15,-1 0-47-15,3-2-12 0,-6-2 4 0,3-3-62 16,-18-1 31-16,33-1-209 0,-15-6-76 16</inkml:trace>
  <inkml:trace contextRef="#ctx0" brushRef="#br0" timeOffset="96342.32">25828 10132 623 0,'14'-31'345'0,"2"-4"-43"0,-1-3-16 0,5-5-85 0,-1 8 38 15,1 2-70-15,0 5 70 0,-2 4-31 0,3 2-16 16,-6 10-24-16,0 2-1 0,-2 5 4 0,-13 5-15 16,25 2-14-16,-8 10-5 0,-2 1-10 0,2 11-21 15,-4 2-20-15,1 7-14 0,-5 2-14 16,0 4-11-16,-4 3 23 0,0 3-10 0,-2 3-43 16,-4 3 29-16,-1 14-46 0,-3-1-2 0,0-1-4 15,-1 1-2-15,-2-4-21 0,-1-1-32 16,-2-4-42-16,0-13-58 0,-1 0-47 0,-4 4-21 15,-3-10-51-15,1-2-77 0,-6-3-37 0,-7 4-381 16,-2-3-300-16</inkml:trace>
  <inkml:trace contextRef="#ctx0" brushRef="#br0" timeOffset="96676.33">22659 12162 504 0,'-42'18'900'16,"12"-7"-205"-16,10-2-139 0,5-3-166 0,15-6-51 15,-11 4-100-15,11-4-45 0,27-8-46 0,9-4-21 16,20-10-36-16,16-4-13 0,34-10-19 0,14-3-8 16,16-2-12-16,10-2 13 0,10-1 0 0,13-3-38 15,10 2 0-15,5-1-5 0,4 1 1 0,4 0-1 16,-3 1-3-16,-6 4-2 0,-12 5 2 15,-10 7 4-15,-6 3 41 0,-12 1 58 16,-8 5 44-16,-14 2 19 0,-31 5 3 0,-9 1-2 16,-8 1-15-16,-9 1-8 0,-14 3-37 0,-10 1-26 15,-4 0-16-15,-11 1-18 0,-2 2-13 0,-7-1-28 16,-16 3-28-16,16-2-44 0,-16 2-32 0,0 0-50 16,0 0-43-16,-16 5-50 0,-4-2-40 0,-4 4-58 15,-10-1-51-15,-4 4-70 0,2-1-103 0,-8 1-421 16,-10 5-678-16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27:57.924"/>
    </inkml:context>
    <inkml:brush xml:id="br0">
      <inkml:brushProperty name="width" value="0.05292" units="cm"/>
      <inkml:brushProperty name="height" value="0.05292" units="cm"/>
      <inkml:brushProperty name="color" value="#FF0000"/>
    </inkml:brush>
  </inkml:definitions>
  <inkml:trace contextRef="#ctx0" brushRef="#br0">5811 1975 500 0,'0'0'407'15,"-10"-9"-102"-15,10 9-65 0,-8-7-67 0,8 7-23 16,-9-7-33-16,9 7-15 0,0 0-18 0,-12-5-13 16,12 5-6-16,0 0-9 0,-15 6-5 0,8 1-10 15,-1 2 11-15,-1 3-8 0,0 4 9 0,1 6 0 16,1 1-2-16,-1 7 6 0,3 3 7 16,0 3-1-16,2 4-10 0,2 1-8 0,1 4-4 15,1 2-5-15,3 2-5 0,0-1-3 16,1 0-6-16,2-2 10 0,1-1 14 0,3-4-11 15,0-4-11-15,3-1-1 0,-1-2-5 0,4-5 6 16,-2-3 0-16,3-3-2 0,0-3-2 0,-3-5 2 16,2-4 0-16,1-2 2 0,-2-4 0 0,2-3 9 15,0-3-8-15,1-2 16 0,4-6-1 0,2-4 7 16,0-3 5-16,-3-4 13 0,0-3-14 0,-1-3 21 16,-1-1-3-16,-2-4 14 0,-3-3-19 0,-2-1 15 15,-2 1-7-15,-1-2 37 0,-3 0-9 0,-1 2-16 16,-4-1 9-16,-1 6-8 0,-4 2-9 0,-1-6-9 15,-1 2 13-15,-5 1-43 0,-1 0 22 0,-2 1-39 16,-3 1 24-16,0 3-36 0,-3 0 22 16,-2 3-35-16,-1 2 21 0,-1 0-36 0,0 3 23 15,-1 3-36-15,6 3 12 0,-4-1-42 0,3 3-6 16,1 2-47-16,2 3-40 0,16 4-56 0,-27-1-51 16,11 6-32-16,1 5 25 0,2 4-25 0,3 6-11 15,-1 0-21-15,4 2-60 0,1 3-282 0,2 2-197 16</inkml:trace>
  <inkml:trace contextRef="#ctx0" brushRef="#br0" timeOffset="649">6692 1926 3 0,'-3'-12'680'0,"1"3"-235"0,-2-1-109 0,-1 1-97 15,5 9-46-15,-6-13-37 0,6 13-24 0,-9-9-32 16,9 9 4-16,0 0-42 0,0 0-5 0,-17 6-12 16,12 4-6-16,-2 8 8 0,0 6-8 0,-1 7 0 15,2 4 10-15,-3 2 17 0,3 1 6 16,1 2-3-16,-1 2-11 0,1-1-5 0,0-1 0 16,0 1 18-16,5-2-15 0,0-3 2 0,2 0-5 15,2-2-3-15,0-1-15 0,4-3 8 0,0-2-18 16,1-5 2-16,1-2-13 0,0-1-12 0,5-3-19 15,0-1-21-15,0-3-33 0,2-1-36 0,2-3-12 16,-1-4-43-16,-1-2 34 0,4-1-36 16,-2-2 36-16,4-5-35 0,1 0 0 0,-1-3 1 15,-1-2 13-15,1-4 8 0,1-2 11 0,-4-3 23 16,-1-1 23-16,-3-1 28 0,-4 1 29 0,-2-1 34 16,-1-1 33-16,-2 0 4 0,-2 0 56 0,0 0-11 15,-3 1 48-15,1 5-25 0,-2 2 50 0,2 2 39 16,-3 1 25-16,0 11-24 0,1-18-1 0,-1 18-32 15,0-14-21-15,0 14-37 0,0-11-15 16,0 11-27-16,0 0-8 0,0 0-19 0,0 0-1 0,0 0-14 16,0 0-4-16,0 0 2 0,-1 11-2 0,1-11-13 15,0 22 7-15,0-8-13 0,0 5 10 16,0-1-12-16,0 5 6 0,1 2-5 0,-1-1 10 16,4 1-18-16,-3 0 7 0,0-1-21 0,3 0-58 15,-2-2-80-15,1-2-64 0,0-2 20 16,1-2-52-16,0-1-29 0,1-2-40 0,-1-1-83 15,-1-3-155-15,-3-9-75 0</inkml:trace>
  <inkml:trace contextRef="#ctx0" brushRef="#br0" timeOffset="1032.99">7251 1827 366 0,'0'-13'504'0,"-1"4"-144"16,1 9-75-16,-2-19-55 0,2 19-28 0,-2-14-8 16,2 14-1-16,0-12-13 0,0 12-22 0,0 0-41 15,-1-13-25-15,1 13-16 0,0 0-3 0,0 0 4 16,0 0 0-16,11 9-5 0,-4 4-7 0,3 5 1 15,3 9-1-15,0 6-2 0,1 5-1 0,5 8-9 16,1 3-18-16,-2 1 9 0,3-2-13 16,-1 1-5-16,-1 0-5 0,2 0 6 0,-1-4-9 15,-4-6 10-15,-1-1-12 0,0 0 11 0,-1 0-13 16,-2-1 13-16,-1-1-19 0,-1-1 11 0,-3 0-13 16,-2-1 9-16,-4-7-10 0,-1 2 14 0,-3 4-18 15,-5-1-2-15,-4 0-2 0,-2 0-26 0,-5-1-90 16,-4-2-64-16,1 0-80 0,-3-2-106 15,-10 3-523-15,4-8-520 0</inkml:trace>
  <inkml:trace contextRef="#ctx0" brushRef="#br0" timeOffset="3684">8573 2169 274 0,'0'0'472'0,"0"0"-155"0,-20-2-68 16,20 2-60-16,0 0-44 0,-27-1 14 0,27 1-67 15,-19 1 26-15,19-1-41 0,-17 2 27 0,17-2-22 16,0 0 16-16,-20 0-21 0,20 0 22 16,0 0-32-16,0 0-3 0,-18 1-20 0,18-1 1 15,0 0-17-15,0 0 12 0,0 0 5 16,0 0 20-16,7 7-3 0,-7-7-3 0,30 5 12 15,-3-2 7-15,1-1 10 0,14-1-14 0,3 2 3 16,5-2-3-16,2-1-7 0,5 0 7 0,12 0-18 16,-1-1 6-16,2-2-13 0,-2 1 2 0,1 0-19 15,-3-4 2-15,-2 3-3 0,-11-2-7 0,-5-1-17 16,0 2-10-16,-6 0-6 0,-6 0-11 0,-8 2-10 16,-3-2-3-16,-7 3-2 0,0-2-3 0,-18 3-3 15,25-3-15-15,-25 3-30 0,9-5-39 0,-9 5-31 16,0 0 2-16,-11-13 8 0,-3 6 15 0,-2 0 14 15,-7-2 11-15,-4-1 18 0,-3-1 8 0,4 0 3 16,-3 0 16-16,2-2 17 0,6 5 3 16,0-3 12-16,3 0 9 0,0 1 7 0,3 0 16 15,2 2 24-15,2-1 14 0,-1 1 27 16,5 2 30-16,-1 0 26 0,8 6 13 0,-13-10 3 16,13 10-6-16,-9-7-12 0,9 7-18 0,0 0-17 15,-11-7-12-15,11 7-19 0,0 0-12 0,0 0-8 16,-9-6-8-16,9 6-5 0,0 0-5 0,0 0-2 15,0 0 0-15,9 6-5 0,0-1 0 0,6 1 5 16,4 3 5-16,3 0 4 0,9 6 9 0,-2-2 2 16,3 2-5-16,0 2 2 0,1-1-4 15,-2 3-4-15,-3-1-4 0,0 1-5 0,-4 1-4 16,-4 0-11-16,-2 0 13 0,-6-2-15 0,-3 0 11 16,-5 3-13-16,-3-3 11 0,-5 5-10 0,-6-1 11 15,-2 6-19-15,-8-3 8 0,1 1-11 0,-5-1-32 16,-2 0-30-16,1-1-53 0,1-3-55 0,0-1-7 15,5-2-35-15,3-4 9 0,4-1-67 0,4-3-15 16,8-10-54-16,-6 13-228 0,6-13-109 16</inkml:trace>
  <inkml:trace contextRef="#ctx0" brushRef="#br0" timeOffset="3936">10280 1992 19 0,'2'-8'690'0,"-2"8"-238"0,0-17-108 0,0 17-86 16,-2-14-58-16,2 14-28 0,-7-11-26 0,7 11-19 15,-8-7-28-15,8 7-18 0,0 0-22 0,0 0-8 16,-22 2-11-16,12 7-2 0,-1 5-8 0,0 3 7 16,-1 3-5-16,-1 6 5 0,2 2 8 0,1-1-9 15,3-3 6-15,1 1-4 0,3 0-15 16,0-1-19-16,3 0-24 0,5-2-30 0,-2-2-18 15,6 0-17-15,1-2-32 0,3-4 21 0,3-3-49 16,3-2-13-16,3-2-33 0,1-3-27 16,4-4-18-16,1-4 12 0,6-3-220 0,0-1 142 15</inkml:trace>
  <inkml:trace contextRef="#ctx0" brushRef="#br0" timeOffset="4251">10647 2069 154 0,'1'-10'470'0,"-1"10"-136"0,-1-15-67 16,1 15-54-16,-4-9-56 0,4 9-29 0,0 0-19 15,0 0-18-15,-20 0-12 0,11 6 3 0,-3 4 6 16,1 2-4-16,-3 2 7 0,2 1-14 0,0 2 0 16,0 0 5-16,2 1 5 0,0-1-7 0,2 2 10 15,3-2-4-15,1 0-5 0,4-3 5 16,1 3-13-16,3-1 0 0,5 0-18 0,1-2-5 16,4-2-14-16,5-2-2 0,2-3-11 0,1-2 0 15,2-4-12-15,1-2 7 0,2-3-9 0,-1-1 8 16,4-2 9-16,-3-4 1 0,2 0 3 0,-8 1 13 15,0-1 36-15,-5-2-9 0,0 2 0 0,-4-3 26 16,0 0-16-16,-4 1 26 0,-5 0-25 0,1 1 12 16,-4 0-41-16,-4 1 12 0,1-3-41 0,-5 3 11 15,-4 0-22-15,-2 1-25 0,-4 0-24 0,0 2-39 16,1 3-54-16,-1-2-62 0,2 5-74 0,5-2-26 16,11 4-10-16,-22-5-34 0,22 5-87 0,-16-3 17 15,16 3-177-15,0 0-116 0</inkml:trace>
  <inkml:trace contextRef="#ctx0" brushRef="#br0" timeOffset="4618">10994 1903 508 0,'0'0'438'0,"19"-2"-110"0,-19 2-77 0,0 0-60 16,15 1-29-16,-15-1-21 0,10 8-15 0,-10-8-13 16,9 16-19-16,-5-5-12 0,-1 3-3 0,-1 2-37 15,-1 3 13-15,3 4-26 0,-2-2 8 0,-1-1-21 16,-1 0 12-16,0-2-3 0,0 3-4 0,0-4-5 15,0 1-17-15,0-3 16 0,0-3-7 0,0 1 1 16,1-3 0-16,-1-10-4 0,2 17 3 16,-2-17-5-16,1 10-1 0,-1-10-1 0,0 0 0 15,0 0-1-15,18-1 1 0,-9-5-8 0,-1-2 6 16,4-6-6-16,0-2 14 0,2-1-15 0,2-6 5 16,1 1 1-16,-4 4 11 0,1 2 15 0,-1-1 7 15,0 4 3-15,-4 1-8 0,2 2 5 0,-3 3-7 16,0 0-4-16,-8 7-3 0,13-5-4 0,-13 5-2 15,0 0 0-15,18 0 0 0,-18 0-2 0,12 8 0 16,-6 0-1-16,2-1-8 0,-5 2 8 0,3 2 0 16,-3-1-3-16,1 3-6 0,0-2 0 0,-3 3 7 15,1-3-20-15,-1 0-54 0,0 1-25 16,1-2-24-16,-2-10-74 0,0 19-53 0,3-10-36 16,-3-9-41-16,3 16-205 0,-3-16-9 0</inkml:trace>
  <inkml:trace contextRef="#ctx0" brushRef="#br0" timeOffset="5068">11678 1988 363 0,'6'-8'624'0,"0"-1"-136"0,-6 9-89 15,6-15-45-15,-6 15-37 0,1-11-53 0,-1 11-27 16,0 0-25-16,0-14-29 0,0 14-38 0,0 0-26 16,0 0-24-16,-4-10-24 0,4 10-13 15,0 0-10-15,0 0-10 0,0 0-11 0,-5 13-3 16,5-13-2-16,0 14-5 0,2-3-2 0,1 0-3 15,1 3-3-15,0 0-16 0,2 1 18 0,2 2-10 16,1-1 3-16,-2 0-13 0,3-1 14 0,2 0-13 16,-3-4 13-16,-2 0-12 0,0 0 14 0,1-2-15 15,-2-1 15-15,-6-8-14 0,9 13 2 0,-9-13 9 16,7 9-8-16,-7-9 0 0,6 11 2 0,-6-11 6 16,0 0-6-16,-5 12-4 0,5-12-13 0,-12 8-19 15,12-8-33-15,-21 5-52 0,21-5-48 0,-23 1-28 16,23-1-13-16,-29-4-23 0,16 1 33 0,0-4-20 15,-4-4-19-15,4-2 5 0,1-2-61 0,3-1 124 16,1-3-46-16,3 1 116 0,-2 1-55 16,4 1 149-16,0 0-83 0,3 1 163 0,-1 3-81 15,2 2 128-15,-1-2-77 0,3 2 106 0,-3 10-17 16,1-15-14-16,-1 15-12 0,2-11-8 0,-2 11-18 16,0 0-7-16,8-8-5 0,-8 8-5 0,0 0-8 15,8 7-7-15,-8-7-2 0,5 16-4 0,-3-5 19 16,-2 4-31-16,-1 3 18 0,-1 0-31 0,-2 4 20 15,-1 2-29-15,-3-2 19 0,-1 0-33 0,-1 5 11 16,1-5-59-16,-1-1-87 0,1 0-31 0,1-2-24 16,3-4-57-16,-2-1-257 0,2-4 15 0</inkml:trace>
  <inkml:trace contextRef="#ctx0" brushRef="#br0" timeOffset="5285">12019 1659 616 0,'5'-9'636'0,"-5"9"-180"0,12-11-108 16,-12 11-74-16,0 0-54 0,11-5-58 0,-11 5-39 15,0 0-15-15,16 10-26 0,-11-2-14 0,3 4-15 16,1 8-11-16,1-2-4 0,0 8-7 0,-1 5-6 16,1-2-4-16,-1 5-5 0,-1 0-6 0,1-1-16 15,-4 3-68-15,0-2-73 0,-1-2 4 16,-2-4-56-16,0-3-29 0,-1 1-47 0,-2-2-46 15,-2-4-238-15,-1 1-72 0</inkml:trace>
  <inkml:trace contextRef="#ctx0" brushRef="#br0" timeOffset="5436">12003 2137 254 0,'-10'-12'783'0,"10"12"-228"0,-7-14-152 15,7 14-74-15,-4-11-67 0,4 11-74 0,1-16-41 16,3 7-27-16,2-4-26 0,6 1-20 0,2-3-28 15,8-1-60-15,4-2-93 0,2 2-56 0,2 0-47 16,2 0-164-16,-1 1-331 0,4-2-231 16</inkml:trace>
  <inkml:trace contextRef="#ctx0" brushRef="#br0" timeOffset="9237">6213 3936 418 0,'0'0'430'0,"-4"-10"-143"0,4 10-23 16,0 0-45-16,-5-10-5 0,5 10-66 16,0 0 31-16,0 0-61 0,0 0 35 0,-4-9-48 15,4 9 15-15,0 0-53 0,0 0 20 0,0 0-49 16,0 0 22-16,0 0-43 0,0 0 27 0,0 0-36 16,0 0 2-16,-17 13 2 0,11 7 3 0,-4 10 14 15,-1 9 43-15,-4 12-17 0,0 6 14 0,-2 4 3 16,3 3-1-16,-1 3-6 0,3-1 9 15,1 0-6-15,2-1-2 0,2-1-9 0,2-3-11 16,5-11-2-16,0-3-1 0,4-1-6 16,1-4-5-16,3-2-4 0,2-5 2 0,2-4 15 0,3-3-28 15,0-7 1-15,2-5-1 0,1-4-5 16,2-7 1-16,1-2-1 0,3-8-3 0,9-4 9 16,-2-6-12-16,0-4-3 0,6-12-1 0,-3 0 2 15,-2-6-2-15,-2-5 1 0,-5-1 6 0,-2-6 1 16,-3-2 1-16,-3 0 12 0,-6-3-1 0,-5 9 5 15,-3-3 16-15,-3 3 3 0,-3 0 9 0,-3 4 12 16,-5 2-7-16,-1 2 0 0,-4 4-47 0,-5 5-13 16,-4 3-11-16,-2 4-10 0,-2 8-3 0,-2 4-5 15,1 5-2-15,-1 5-20 0,-6 7-50 16,1 5-61-16,1 4-65 0,2 6-36 0,-1 8-9 0,4 2-61 16,7-1-21-16,4-2-78 0,6 1-239 15,4-3-199-15</inkml:trace>
  <inkml:trace contextRef="#ctx0" brushRef="#br0" timeOffset="9520">6882 3834 694 0,'0'-23'460'16,"0"5"-59"-16,-3 3-78 0,2 3-43 0,0-1-32 15,-1 3-37-15,2 10-52 0,-4-15-33 0,4 15-25 16,0 0-20-16,0 0-16 0,-9 7-11 16,4 9-14-16,-2 8 14 0,0 10-23 0,-2 6-4 15,3 4-4-15,-2 18-4 0,2 0-1 0,1 5-3 16,1-1 2-16,1-1-1 0,3-2 0 16,0-10 11-16,4 7-19 0,1-13-1 15,-1 0-56-15,5-4-21 0,0-1-78 0,0-3-18 0,2-5-67 16,5-1-50-16,0-7-83 0,0-2-278 0,-1-9-172 15</inkml:trace>
  <inkml:trace contextRef="#ctx0" brushRef="#br0" timeOffset="10770.99">7136 4636 655 0,'0'0'639'15,"-20"0"-144"-15,20 0-142 0,0 0-49 0,0 0-87 16,0 0-21-16,-11 5-36 0,11-5 5 0,0 0-33 15,0 0-14-15,0 0-33 0,0 0-13 0,8-15-18 16,4 2-3-16,4-1-27 0,7-8-9 0,0-3-2 16,2-1-13-16,5-10-10 0,1-3-15 0,-3-3-14 15,-4-5-10-15,3-2-2 16,-9-3-1-16,0-3 7 0,-5-1 24 0,-4-3-17 0,-3 0 26 16,-5 9-17-16,-1 2 9 0,-1 5 23 15,-3 3 36-15,0 6 9 0,-4 4 4 0,1 9-19 16,-2 4 0-16,-1 4-13 0,-3 7 0 0,13 6-9 15,-28 1-1-15,8 10-2 0,-1 8-1 0,-2 5 4 16,0 7 10-16,1 12-15 0,1 0 1 0,2 6-2 16,4 2 0-16,4 2 10 0,3-8-2 0,4-3-2 15,3 1-2-15,2-1-9 0,2-2-13 0,3-4-9 16,4-2-18-16,0-4-19 0,2-2-3 0,2-5-41 16,-2-4 10-16,4-4-56 0,-1-4 44 0,4 0-51 15,-2-8-4-15,3-2-5 0,4-3-26 0,0-3-5 16,6-4 28-16,0-3 28 0,-2-4 31 0,0-1 19 15,-2-4 28-15,-1 1 41 0,-4-1 32 0,-3 0 47 16,-2 4 28-16,-5 1 8 0,-2 1-25 16,0 4 59-16,-4 2-4 0,-5 9-10 15,5-15-12-15,-5 15-16 0,0 0-15 0,0 0-13 16,0 0-15-16,0 0-9 0,-19 4-7 0,12 6-4 16,-5 3-3-16,-1 5-3 0,3-1-11 0,-2 4-1 15,2-3 45-15,1 4-46 0,2-4 37 0,1 2-46 16,3-4 40-16,0 1-47 0,3-3 41 0,0-2-45 15,4 1 33-15,1-4-54 0,1-1 38 0,5-2-51 16,-11-6 36-16,25 4-25 0,-7-6 26 0,1-5-34 16,3 0 9-16,-2-4 10 0,-1-2 2 0,2-5 7 15,-7 2 4-15,-1-3 5 0,-4 1 2 0,-2-2 11 16,-4 0 20-16,1 3 7 0,-4 4 23 16,-1 0-5-16,-3 2-8 0,-1 1-8 0,-2 1 3 15,-2 4-8-15,9 5-7 0,-19-5 1 0,19 5-7 16,-21 7-4-16,8-3-2 0,-1 8 3 0,0-2-6 15,1 4-7-15,3-3-14 0,3 3-36 0,1-2 16 16,3 1-48-16,3-13-5 0,3 18-7 0,3-10-12 16,3 1-15-16,7-3-11 0,1-3-23 15,3-1-24-15,6-4 8 0,3-1-11 0,6-3 38 16,1-4 12-16,0-3 35 0,-2 1 48 0,0-3 40 16,-2-2 50-16,-4 1 40 0,-2 1 20 0,-2 0 45 15,-5 3-40-15,-4 2 49 0,-3 1-20 16,-4 3 15-16,-1-1 7 0,-7 7-19 0,12-7-28 15,-12 7-18-15,0 0-28 0,0 0-20 0,0 0 1 16,6 14-8-16,-9-3-8 0,2 4-4 0,-3 3-2 16,4 5-7-16,-3 3-1 0,1 3-1 0,1 1 35 15,1 8-48-15,1-2 43 0,4 3-48 0,-2-1 32 16,1 1-37-16,1-2 31 0,1 0-27 0,-2-2 30 16,1-3-54-16,0-4 44 0,-1-2-40 0,-3-1 43 15,1-3-45-15,-2-2 53 0,-2-2-53 0,0 0 45 16,-4-5-41-16,1 1 48 0,-2-3-48 0,-1 1 42 15,-1-8-32-15,9-4 3 0,-20 7 7 0,20-7 20 16,-22-5-3-16,7-4-2 16,0-5 30-16,2-5-49 0,0-7 20 0,4-6-50 15,3-3 32-15,3-5-39 0,4-3 24 0,2-1-37 16,5 0 1-16,4-9-6 0,4 3 19 0,2 4 4 16,-4 7-32-16,3 4 49 0,2 2-33 0,0 2 48 15,-1 4 4-15,0 2-2 0,-1 2-6 0,-3 6 3 16,-1 2-10-16,0 1-4 0,-3 0 54 0,2 4-4 15,-5 3 2-15,2 2-4 0,-9 5-4 0,14-6 0 16,-14 6 0-16,0 0-1 0,20 6-2 0,-13 2-9 16,1 4 1-16,-2 1 7 0,1 6-10 0,-2 0 1 15,0 2 5-15,0 0-3 0,-1 2-3 16,-1-2 34-16,-1 1-41 0,-1-4 34 0,1 0-40 16,-1-3 35-16,-1 0-40 0,0-4-21 0,1 0 22 15,-1-11 44-15,0 18-50 0,0-18 48 0,2 11-25 16,-2-11 38-16,0 0-59 0,0 0 56 0,0 0-40 15,12-4 44-15,-8-5-37 0,2-3 45 16,0-2-37-16,1-3 11 0,3 2 11 0,-3 1 7 16,-1 1-1-16,0 3 0 0,-1 2-5 0,-5 8-8 15,8-11-6-15,-8 11-7 0,0 0-1 16,15-3 3-16,-15 3-5 0,14 7 1 0,-14-7-7 0,9 14-3 16,-4-4 19-16,0 1-50 0,0 1-12 0,1-1-82 15,-1 3-23-15,-1-3-74 0,1-1-76 16,-1-1-93-16,-4-9-209 0,5 13-129 0</inkml:trace>
  <inkml:trace contextRef="#ctx0" brushRef="#br0" timeOffset="11021">8519 3786 67 0,'0'0'690'0,"1"-15"-255"0,-1 15-102 16,0 0-91-16,0 0-51 0,0 0-3 0,0 0-67 15,17 10 11-15,-6 5-63 0,1 2 39 0,4 8-74 16,3 4 44-16,1 0-45 0,2 5 7 16,2 7-7-16,1 3-4 0,0 0-4 0,-3 0-4 15,0 3 0-15,-3-4-3 0,-4-4-5 0,-3 0 2 16,-1 0 24-16,-4 1-29 0,-2 0 28 0,-7 0-51 16,-3 1 44-16,-6 0-38 0,-6 8 39 0,-5-3-75 15,-4 0-14-15,-3-2-88 0,-3-4-93 0,-1-3-163 16,-2-5-234-16,4-10-166 0</inkml:trace>
  <inkml:trace contextRef="#ctx0" brushRef="#br0" timeOffset="11504">9626 4077 585 0,'-29'1'600'15,"-1"1"-139"-15,4-1-101 0,-3 0-67 16,3 1-46-16,1-1-57 0,6-1-18 0,19 0-16 0,-29 2-9 15,29-2-25-15,-19 0-22 0,19 0-21 0,0 0-14 16,0 0-11-16,0 0-5 0,0 0-2 16,29 4-1-16,9-5-1 0,11-1-3 0,15-1-1 15,8 0-6-15,4-2-4 0,2 0-4 0,5 0-4 16,0-1-4-16,1 0-11 0,-3 1-18 0,-4-3-53 16,-5 1-62-16,-7 0-76 0,-14 4-2 0,-7-4-68 15,-6 4-49-15,-10-2-21 0,-7 0-405 0,-8 0-272 16</inkml:trace>
  <inkml:trace contextRef="#ctx0" brushRef="#br0" timeOffset="11720.99">10236 3860 610 0,'-28'-10'520'0,"8"2"-75"0,-1 1-131 0,5-1-19 0,0 3-111 15,5 0-5-15,11 5-65 0,-21-6-1 16,21 6-36-16,-13-4-5 0,13 4-43 16,0 0 22-16,0 0-38 0,0 0 35 0,0 0-32 15,13 10 28-15,4-1-20 0,2 1 20 0,5 4-17 16,3-1 12-16,-1 4-24 0,-1-1-7 0,-1 3 3 15,-4 0-3-15,-2 2-2 0,-3 1 0 0,-4-2 1 16,-4 3 1-16,-3 0-6 0,-3 2 3 0,-3 0-3 16,-4 7 1-16,-5-1-2 0,-1-1-4 0,-4 1-56 15,1-3-57-15,-2 1-5 0,2-3-73 0,-1-1-66 16,5-5-71-16,-1-3-329 0,3-3-190 0</inkml:trace>
  <inkml:trace contextRef="#ctx0" brushRef="#br0" timeOffset="12388">10749 4292 80 0,'0'0'661'15,"23"-1"-183"-15,-23 1-157 0,18 0-54 0,-18 0-83 16,15-4 7-16,-15 4-81 0,16-5 25 0,-16 5-59 16,22-11 4-16,-8 2-40 0,-2-1 29 0,8-4-51 15,-5 1 34-15,7-6-49 0,1-2 35 0,-1-3-49 16,-1-2 41-16,0-2-52 0,-1-4 23 0,1-1-33 15,-1-12 29-15,-5-2-44 0,-1-3 8 0,-5 5 9 16,-1-13 4-16,-5 10-26 0,-2-2 42 16,-4 1-13-16,0 1 57 0,-4 7 2 0,-3 5 43 15,1 3 2-15,-3 4-9 0,-1 5-10 0,1 7-6 16,-1 5-8-16,0 3-8 0,2 5-12 0,11 4-10 16,-23 4-4-16,9 6 4 0,0 6 0 0,1 8-8 15,0 6 5-15,4 5 12 0,1 4 22 0,3 2 10 16,0 4-19-16,4 1 26 0,1 2-20 0,4 1 7 15,3 7-18-15,2-3 8 0,3 0-22 0,2-3-7 16,-1-10-22-16,3-4-18 0,1-2-42 0,2-4-44 16,2-3-38-16,1-5 24 0,3-4-47 15,1-4-20-15,-1-7-38 0,1-5-35 0,4-4-5 16,5-6-5-16,-1-6 62 0,2-3 7 16,-2-5 89-16,1-9 39 0,-1-2 77 0,-4-4 63 15,-7 6 45-15,-2-1 20 0,-3 0 39 0,-2 2-18 16,-4 2 21-16,-3 6-2 0,-2 2 43 0,-3 5-28 15,-1 4-8-15,-1 1-42 0,-2 10-24 0,0-14-18 16,0 14-19-16,0 0-12 0,0 0 8 0,-15 8-32 16,6 3 20-16,-1 6-33 0,0 4 16 0,-4 5-29 15,3 0-1-15,1 1 5 0,3-2-4 0,1-1 0 16,4 0-5-16,2-3-9 0,2 0-5 0,2-1 5 16,3-1 0-16,1-6 2 0,3-2-1 15,0-4 1-15,5-3-1 0,-16-4-1 0,26 1 6 16,-11-6-4-16,4-1 14 0,0-5 33 0,-2-1-24 15,-2-6 17-15,2-2-20 0,-4 0 28 0,-4 1 5 16,1-2 5-16,-4 1 8 0,0-1-1 16,-5 3-14-16,-1 3 4 0,-4 0 0 0,-2 2-24 15,-3 1-19-15,-4 3 1 0,-2 5-12 0,-3 0 0 16,0 2-22-16,-5 2-9 0,0 6-58 0,2-3-8 16,0 5-83-16,2 0 16 0,4 1-56 0,-1 4-45 15,7-2-17-15,3-2-47 0,6-9-286 0,-5 12-149 16</inkml:trace>
  <inkml:trace contextRef="#ctx0" brushRef="#br0" timeOffset="13138">11937 3824 517 0,'14'-7'475'0,"-1"1"-77"16,-13 6-130-16,17-9 18 0,-17 9-62 0,10-7 4 16,-10 7-69-16,0 0-13 0,0 0-61 0,0 0 12 15,0 0-46-15,-15 7 15 0,3 2-35 0,1 1 20 16,0 3-41-16,-2 2 21 0,1-1-24 0,2 3 21 15,3-4-33-15,1 3 19 0,1-1-46 16,4-3 17-16,-1 2-48 0,2-4 43 0,2 1-39 16,3 0 39-16,-1-1-26 0,4 1 43 0,0-1-36 15,1 1 48-15,1-1-47 0,4 2 15 0,-2 1 45 16,2 0-44-16,-1 1 11 0,1 1-3 16,-1 2 3-16,-3 1 5 0,3 3-4 0,-3-1 5 15,1 5 42-15,0-2-49 0,-2 5 42 0,0 1-40 16,1 0 37-16,-5 2-49 0,1 2 55 0,-1-3-46 15,-2-4 41-15,0 2-43 0,-2-2 37 0,1 2 5 16,-4-1-7-16,1-1-4 0,-2-1-44 0,-1-4 48 16,-1 1-33-16,-1-4 55 0,-2 1 4 0,-1-6 45 15,0-2-9-15,0-3 17 0,-2-2-2 0,11-6-10 16,-21 3-17-16,21-3-12 0,-28-9-12 0,9-2-8 16,1-6-8-16,-1-6-15 0,2-4-26 0,3-6-37 15,4-4 2-15,0-5-26 0,4-3 17 16,4 1-30-16,3-5 26 0,4 2-48 0,0 3 40 15,5 1-37-15,2 1 34 0,2 2-33 16,0 1 15-16,4 4-11 0,-1 1 8 0,4 3-1 16,0 2 1-16,-1 0 21 0,3 3 22 0,-1 2 13 15,-1 3 8-15,-1 1 11 0,-2 5 17 0,-3 1 4 16,2 4 24-16,-6 2-1 0,4 1 9 0,-3 3 0 16,-12 4-4-16,20-1-9 0,-20 1 30 0,23 8-27 15,-11-1 31-15,-1 3-49 0,0 4 40 0,0 2-51 16,1 1 40-16,-2 0-41 0,0 2 36 0,0-1-42 15,-1 3 37-15,1-4-41 0,-4 0 2 0,-1-1 3 16,0-1-6-16,-1-4 9 0,-1 0-4 16,-3-11 2-16,5 16 7 0,-5-16 0 0,2 13-1 15,-2-13 2-15,0 0 0 0,0 0-3 0,0 0 2 16,0 0-1-16,0 0-1 0,-2-14 24 0,3 3-36 16,0-5 41-16,3-6-44 0,3 1 42 0,-1-2-37 15,2 2 36-15,2 2-42 0,-2 2 45 0,1 1-36 16,1 5 41-16,-3-1-34 0,0 3 48 15,1 3-36-15,-8 6 45 0,16-7-39 0,-16 7 37 16,14-3-35-16,-14 3 27 0,18 3-31 0,-18-3 30 16,20 10-10-16,-8-3-43 0,-2 1 32 0,2 1-23 15,-2 2 25-15,0 1-35 0,-1-1 33 0,-2 3-35 16,0-1 35-16,-1 1-38 0,-5-2 30 16,0 1-66-16,-1-1 13 0,-2 1-60 0,-2-2-6 15,0 1-50-15,-1-2-47 0,-3-1-73 0,-2-1-62 16,-1-5-202-16,11-3-35 0</inkml:trace>
  <inkml:trace contextRef="#ctx0" brushRef="#br0" timeOffset="13288">12478 3589 97 0,'-1'-17'572'0,"-1"0"-152"0,2 4-95 16,-3 1-97-16,3 12-73 0,-1-20-8 0,1 20-66 15,-3-11 3-15,3 11-72 0,0 0-16 16,0 0-61-16,0 0-63 0,0 0-26 0,0 0-72 15,14 3-231-15,-14-3 116 0</inkml:trace>
  <inkml:trace contextRef="#ctx0" brushRef="#br0" timeOffset="13905">12787 3443 457 0,'0'0'752'0,"14"-7"-179"0,-14 7-120 0,9-6-99 15,-9 6-101-15,0 0-51 0,13-8-44 0,-13 8-24 16,0 0-33-16,10 5-13 0,-10-5-24 0,9 16-2 15,-6 0-20-15,4 2-11 0,0 5-3 0,-1 2-5 16,1 5-5-16,0 1-4 0,-1 3-8 16,2-2-14-16,-4 1-51 0,1 0-12 0,-4-5-72 15,2 1 13-15,-2-1-40 0,-2 1 20 16,1-2-21-16,-4-1-11 0,1-2-7 0,-1-1-18 16,0-4 15-16,1-3 29 0,0-3 19 0,1-2 38 15,2-11 15-15,-3 11 29 0,3-11 14 0,0 0 32 16,0 0 32-16,0 0 15 0,0 0 24 0,-3-10 11 15,3 10 11-15,4-21-3 0,-1 7 12 0,3-6-16 16,1 0-6-16,2-2-10 0,0-5-2 0,5 0-11 16,0-1-6-16,1 0-6 0,0-2-42 0,2 0 38 15,-2 0-52-15,2 1 41 0,0-1-18 16,-2 1 46-16,2 0-26 0,-2 3 51 0,-2 1 15 16,-2 7 41-16,-1 1 26 0,-2 3 29 0,0 3 21 15,-4 3-10-15,1-1-22 0,-5 9-28 0,7-14-8 16,-7 14-43-16,6-8-8 0,-6 8-28 0,0 0 7 15,0 0-21-15,3 14 8 0,-3-3-21 0,-1 3-8 16,1 5-2-16,-2 5-1 16,2 0-3-16,0 2-3 0,0 0-1 0,-2 1 1 0,4 1 1 15,-2-2-2-15,1 0-3 0,0-1 2 0,0-1-8 16,1 0-1-16,0-5-28 0,1-3-16 0,1 0-38 16,-3-5 4-16,1 2-22 0,-2-13 30 0,4 15-10 15,-4-15 33-15,9 7-13 0,-9-7 32 16,0 0-15-16,18-4 28 0,-10-3-15 0,3-2 27 15,2-2-7-15,-1-3 30 0,2 1-9 0,-1 0 18 16,-3 3 6-16,2 0 16 0,-3 1 3 0,-2 2-11 16,-7 7-6-16,14-11-8 0,-14 11-1 0,13-7-4 15,-13 7 1-15,0 0 3 0,19 0-6 0,-19 0 6 16,13 8-12-16,-13-8 5 0,15 13-9 0,-7-5 6 16,-3 0-2-16,0 2-4 0,-1 0 0 0,2 0-2 15,-3 1-5-15,1-1-29 0,-4-10-65 0,1 19-105 16,-1-19 2-16,0 17-81 0,0-17-45 0,0 16-44 15,0-16-380-15,0 0-269 0</inkml:trace>
  <inkml:trace contextRef="#ctx0" brushRef="#br0" timeOffset="14622">13571 3689 432 0,'6'-12'514'0,"2"3"-86"16,-4 1-47-16,-4 8-56 0,10-13-59 0,-10 13-50 15,6-8-57-15,-6 8-25 0,0 0-18 0,0 0-18 16,0 0-12-16,9 11-14 0,-9-11-21 0,4 16-9 15,-1-6 5-15,-3 2-21 0,2 1 15 0,-1 2-27 16,1-1 13-16,-2-1-21 0,0 3 21 0,0-1-9 16,0-2-20-16,0 1 15 0,-3-3-18 0,2 2 21 15,1-13-22-15,-4 16 58 0,4-16-3 16,-5 11 10-16,5-11-15 0,-5 8 12 0,5-8-11 16,0 0-2-16,0 0-4 0,-9-9-11 0,9 9 1 15,0-17-11-15,4 3 0 0,-2-6-7 0,5 0 1 16,0-1-1-16,1 0 3 0,2 1 10 0,-2 3 8 15,0 1 14-15,0 3 13 0,-3 3 0 0,1 0-12 16,-2 3-7-16,-4 7-12 0,9-11-4 16,-9 11-4-16,11-6 4 0,-11 6-2 0,0 0-1 15,17 6 2-15,-17-6-3 0,14 9-10 16,-7-2-1-16,-1 2-1 0,0 0-8 0,1 1 9 0,-1 0-8 16,-1 2 5-16,-3-2-10 0,2 0 10 0,-1 0-9 15,-3-10 8-15,4 16-20 0,-4-16 12 16,2 13-7-16,-2-13 14 0,0 0-12 0,0 13 3 15,0-13-16-15,0 0-4 0,0 0-7 0,0 0-7 16,0 0-3-16,0 0-9 0,0 0 3 0,8-17 8 16,-2 3 7-16,3-2 9 0,3-2 4 0,-1-1 7 15,1 3 9-15,-1 1 13 0,-1 0 10 0,1 4 3 16,-1 1 2-16,-4 2-5 0,1 2 2 0,2 0 1 16,-9 6 0-16,14-6 3 0,-14 6 8 0,0 0 9 15,23 2 11-15,-23-2-3 0,18 12-5 0,-9-4-8 16,1 2-7-16,-1 1-13 0,-1 3 11 0,-2 1-23 15,3 2 14-15,-5-1-19 0,1 0 14 0,-1-1-12 16,-1 1-4-16,-1-3-13 0,-2 2-10 16,0-4-12-16,-2 2-17 0,2-13-34 15,-3 17-59-15,3-17-44 0,-4 11-89 0,4-11 44 16,0 0-41-16,-5 9 36 0,5-9-34 0,0 0 2 16,5-11-37-16,-1-1 42 0,6-4 22 0,-1-3 83 15,4-4 58-15,2-2 84 0,0 2 96 0,2 1 8 16,-6 4 68-16,2 1-10 0,-3 3 1 0,-1 3 2 15,-3 3 39-15,0 1-22 0,-6 7-44 0,9-9 2 16,-9 9-8-16,0 0-5 0,0 0-15 0,0 0-18 16,18 6-12-16,-18-6-13 0,5 17-8 0,-3-6-8 15,-2 1-8-15,0 3-5 0,0 4 17 16,-1 0-21-16,0 3 3 0,-2-1-47 0,0-1-82 16,-1 2-51-16,1-5-14 0,-1-1-41 0,0 0-34 15,2-5-66-15,-3 0-327 0,5-11-174 0</inkml:trace>
  <inkml:trace contextRef="#ctx0" brushRef="#br0" timeOffset="14788.99">14338 3396 631 0,'5'-16'628'0,"-2"3"-121"16,-1 3-89-16,1 0-77 0,-3 10-90 16,2-15-55-16,-2 15-45 0,2-11-38 0,-2 11-32 0,0 0-32 15,0 0-48-15,0 0-62 0,0 0-65 16,0 0-30-16,-8 14-70 0,7-3-25 0,-1 2-98 15,1 0-292-15,0 1-170 0</inkml:trace>
  <inkml:trace contextRef="#ctx0" brushRef="#br0" timeOffset="14989">14685 3567 541 0,'19'-4'529'15,"-19"4"-28"-15,16-3-62 0,-16 3-55 16,0 0-86-16,0 0-74 0,0 0-40 0,15 2-32 15,-15-2-20-15,-4 12-25 0,0-4-18 0,0 2-16 16,-2 4-15-16,0 0-14 0,-1 1-7 16,2 2 3-16,0 2-16 0,1-3 3 0,1 0-13 15,2-1 5-15,1 1-29 0,2-1-24 0,1-1-59 16,5-1-92-16,2 2-9 0,3-3-33 0,5 1-26 16,1-4-2-16,9 1-96 0,4-2-329 0,-4-4-208 15</inkml:trace>
  <inkml:trace contextRef="#ctx0" brushRef="#br0" timeOffset="15923">6226 6213 274 0,'2'-17'566'15,"-1"-1"-172"-15,-1 1-78 0,2 3-72 0,-2 1-28 16,0 1-17-16,0 2 9 0,0 10 0 0,-2-17-30 16,2 17-16-16,-1-13-25 0,1 13-24 0,0 0-20 15,0 0-19-15,-14 5-15 0,4 11-12 16,0 9-1-16,-1 8-12 0,-3 5 5 0,5 4-20 0,-2 10-3 16,-1 4-6-16,7-10-1 0,1 1-1 0,3-2-4 15,2-1 1-15,3-4 2 0,3-2 8 16,5-5 5-16,1-1 6 0,6-6 11 0,3-6 7 15,5-5 3-15,2-7-4 0,0-5 1 0,6-7-3 16,4-6-5-16,0-6 3 0,9-8 20 16,-1-7 1-16,-5-3 19 0,2-2-7 0,-6-5-4 15,-5 0-18-15,-3-3 3 0,-6-3-22 0,-6 3-7 16,-7 5 7-16,-2 1-17 0,-6 2 4 0,-4 7-13 16,-3 3-2-16,-5-3-12 0,-8 8-11 0,2 6-16 15,-7 5-13-15,-5 5-15 0,-3 5-19 0,-8 3-37 16,0 5-42-16,-3 4-15 0,4 0-73 0,1 3 26 15,4 1-46-15,4 2-35 0,5-1-17 0,6-3-79 16,4-2-224-16,5-3-156 0</inkml:trace>
  <inkml:trace contextRef="#ctx0" brushRef="#br0" timeOffset="16207">7210 5591 3 0,'9'-14'873'0,"-1"4"-294"0,-6 0-133 0,-2 10-107 0,3-14-44 16,-3 14-76-16,-3-9-18 0,3 9-41 0,0 0-16 16,-10-7-31-16,10 7-15 0,-10 9-25 0,2 2-2 15,-1 8-23-15,-1 8-6 0,1 7 5 0,1 6 28 16,0 5 37-16,1 14 22 0,3 1 20 16,4-7-28-16,0 9 12 0,6 1-30 0,1-1-18 15,3 1-11-15,3-2-6 0,2-3-7 0,2 0-7 16,4-2 17-16,2-5-39 0,0-2 22 0,2-4-38 15,3-4-4-15,1-3-3 0,-4-9-14 0,1-4-15 16,2-3-25-16,0-3-34 0,-1-5-33 0,2-3-49 16,-6-5-55-16,3-3-80 0,1-2-57 0,-2-2-33 15,-2-3-14-15,-1-3-107 0,1-1-292 16,-5-4-335-16</inkml:trace>
  <inkml:trace contextRef="#ctx0" brushRef="#br0" timeOffset="17524.54">7819 6179 26 0,'5'-14'715'15,"-1"-1"-221"-15,0 0-92 0,-1 4-90 0,-1 2-50 16,-2 9-39-16,4-16-47 0,-4 16-40 0,2-13-26 15,-2 13-16-15,0 0-15 0,0 0-14 0,0 0-13 16,0 0-8-16,4 9-6 0,-4 5-8 0,-2 3 10 16,0 7-19-16,0 0 12 0,0 2-24 0,-2-1-3 15,1 2-1-15,0-2-6 0,0 1 6 0,-1-2-2 16,0-1 3-16,3-6-3 0,-1 0-3 0,0-5-4 16,0 1 3-16,2-13 3 0,-1 17 0 0,1-17 2 15,-1 10 0-15,1-10-2 0,0 0 1 16,0 0-1-16,8-11-4 0,-2-1 2 15,3-6 20-15,2-2-22 0,1-6 20 0,3-3-17 16,-1 0 3-16,3 0 0 0,-2 2 5 0,3 2 5 16,-2 1-1-16,1 3 0 0,-2 5-2 0,0 1-3 15,-1 3-2-15,-1 5-2 0,-2 1-4 0,-11 6 2 16,26-3 3-16,-26 3 1 0,25 10-1 0,-9 0-5 16,-2 4 16-16,-3 2-19 0,0 3 14 0,-1 1-23 15,-3 1-20-15,0 1-98 0,-1 1-3 0,0 0-70 16,0-5-64-16,1 1-32 0,-3-6-100 0,3-1-205 15,-1-6-136-15</inkml:trace>
  <inkml:trace contextRef="#ctx0" brushRef="#br0" timeOffset="17790.53">8398 5704 529 0,'0'-26'794'0,"0"7"-223"15,0 1-133-15,0 6-91 0,-1 0-94 0,0 2-41 16,1 10-53-16,-1-16-27 0,1 16-40 0,1-12-6 15,-1 12-24-15,0 0-4 0,0 0-17 0,17 12-1 16,-5 0-15-16,2 6-6 0,7 6-2 0,-1 7-3 16,10 9-2-16,-1 3-1 0,1 2-1 0,0 5-3 15,-2 0 1-15,1 0 0 0,-3 3 7 0,-1-3-5 16,-3 0 3-16,-3 0-9 0,-4-1 8 0,-4-9-12 16,-5 0 0-16,-2 0 0 0,-3 0 0 15,-4-4 0-15,-3 2-1 0,-3-4-4 0,-3-2-30 16,-1-4-58-16,-2-3-65 0,4-7-59 0,0-2-10 15,0-6-59-15,1-1-75 0,10-9-418 0,-16 4-312 16</inkml:trace>
  <inkml:trace contextRef="#ctx0" brushRef="#br0" timeOffset="18357.53">10107 5790 138 0,'-20'9'827'0,"-5"-4"-254"0,2 2-153 15,2-1-78-15,0-2-64 0,5 0-67 0,16-4-21 16,-26 3-11-16,26-3-32 0,-17 6-19 0,17-6-18 15,0 0-20-15,-16 1-14 0,16-1-17 0,0 0-9 16,0 0-12-16,30-4-7 0,-1-1-4 0,10-3-5 16,10 1-5-16,16-3-1 0,4-1-2 0,7-3-5 15,-2 4-2-15,5-3 3 0,-3 2 7 16,-1 0-8-16,-2 1 7 0,-4 1-8 16,-1 0 3-16,-4 2-6 0,-17 2-1 0,0-1-4 15,-7 0 5-15,-6 3-12 0,-7 1 5 0,-4-2-3 16,-6 1-3-16,-17 3-14 0,24-2-2 0,-24 2-49 15,0 0-31-15,0 0-72 0,0 0 23 0,0 0-33 16,-16-11 25-16,2 8-32 0,-9-1-6 0,2-1-6 16,-5-2-46-16,4-2-3 0,-7-1 27 0,4-5 2 15,1 0 51-15,3-3 10 0,1 1 66 0,5 1 80 16,1-1 79-16,4 2 48 0,2 4 72 0,-2 0 18 16,4 2-20-16,1 2 32 0,5 7-73 15,-9-13 14-15,9 13-60 0,-8-9 15 0,8 9-71 16,0 0 40-16,0 0-48 0,0 0 33 0,0 0-7 15,-4 9-43-15,7 0 34 0,4 4-40 0,0 3 35 16,2 1-35-16,3 2 33 0,0 1-34 0,1 4 18 16,4 2-16-16,-5 2 24 0,4-1-34 0,-3 1 25 15,-3 2-30-15,-3-2 43 0,0-2-39 0,-6 2 28 16,-1-2-57-16,-8 4-18 0,1 0-101 16,-3 0-166-16,-5-3-440 0,-2-2-283 0</inkml:trace>
  <inkml:trace contextRef="#ctx0" brushRef="#br0" timeOffset="18874.53">11677 5578 67 0,'0'-25'564'0,"1"1"-187"0,1 1-94 15,4-1-44-15,0 2-64 0,1 0 9 0,3 1-41 16,0 4 14-16,-1 1-21 0,0 3-20 0,-3 3-17 16,3 1 6-16,-9 9-46 0,11-7 24 0,-11 7-47 15,15 4 28-15,-4 4-30 0,-1 6 30 0,1 3-9 16,-3 6-12-16,0 7-35 0,-1 3 22 0,-4 2-29 16,-1 2 26-16,-1 1-36 0,-1 2 31 15,-3-4-26-15,1 0 25 0,-1-1-28 0,-1-3 22 16,-1-5-26-16,3-2 22 0,-3-4-25 0,3-5 33 15,-1 0-29-15,1-5 28 0,0 2-29 0,2-13 29 16,-3 17-24-16,3-17 32 0,0 12-16 0,0-12 29 16,0 0-21-16,7 11 17 0,-7-11-24 0,0 0 16 15,23 0-22-15,-8-3-6 0,5-1 4 0,2-3-50 16,2 0-42-16,4-3-30 0,2-1-13 16,1-2-26-16,-2 1-45 0,2-2-48 0,-2 0-49 15,0-2-38-15,-4-1-170 0,1 1 25 0</inkml:trace>
  <inkml:trace contextRef="#ctx0" brushRef="#br0" timeOffset="19041.53">12312 5592 877 0,'0'0'616'16,"5"-15"-115"-16,-5 15-84 0,2-10-85 0,-2 10-84 15,0 0-45-15,5-11-52 0,-5 11-23 0,0 0-36 16,0 0-7-16,0 0-28 0,0 0-10 0,0 0-10 16,5 16 2-16,-4-3-16 0,0 4 4 0,3 2-13 15,-3 7-3-15,1 1 0 0,-1-1-2 0,0 1-7 16,-1 0-31-16,0 1-68 0,0-1-49 0,0-2-65 15,0-2-10-15,0-5-59 0,0-3-57 0,0-3-38 16,0-12-277-16,0 15-181 0</inkml:trace>
  <inkml:trace contextRef="#ctx0" brushRef="#br0" timeOffset="19191.53">12443 5522 471 0,'2'-22'514'15,"-2"4"-78"-15,-1 2-185 0,-2 0 11 0,1 3-94 16,-3 2 2-16,2 2-75 0,3 9 0 0,-10-13-58 15,10 13 5-15,0 0-71 0,-10-4-27 0,10 4-74 16,0 0-77-16,-8 9-49 0,8-9-51 0,0 0-154 16,5 12 112-16</inkml:trace>
  <inkml:trace contextRef="#ctx0" brushRef="#br0" timeOffset="19492.53">12663 5441 338 0,'0'0'550'0,"17"2"-139"0,-17-2-96 16,11 6-69-16,-11-6-35 0,7 8-84 0,-7-8 26 15,4 15-69-15,-4-15 27 0,0 20-63 0,-1-8 22 16,0 2-49-16,-1 4 32 0,1-1-45 16,0 4 34-16,0-3-45 0,-1 1 37 0,0-1-42 15,2 2 29-15,0-3-34 0,0-4 43 0,0 0-46 16,0-2 38-16,0 1-45 0,0-12 50 0,0 14-41 16,0-14 66-16,2 13-12 0,-2-13 25 0,0 0-35 15,0 0 24-15,0 0-26 0,0 0 23 0,23-8-22 16,-12-2 25-16,-1-3-21 0,1 1 15 15,1-3-17-15,2 1 9 0,3 1-13 0,-5 1 14 16,-1 3-21-16,-1 0 12 0,0 2-24 0,-2 2 13 16,1-1-20-16,-9 6 17 0,15-5-21 0,-15 5 11 15,13 5-15-15,-13-5 19 0,12 8-20 0,-6 0 15 16,-3 2-33-16,-1 0-52 0,0-2-22 0,0 5-63 16,-1-2-13-16,1 2-47 0,0-3-48 0,2 1-66 15,-4-11-306-15,6 15-171 0</inkml:trace>
  <inkml:trace contextRef="#ctx0" brushRef="#br0" timeOffset="20175.53">13165 5578 285 0,'9'-10'731'0,"-2"3"-167"15,-2-2-111-15,-5 9-60 0,7-11-83 16,-7 11-72-16,7-9-50 0,-7 9-38 0,6-7-31 0,-6 7-25 16,0 0-27-16,0 0-3 0,0 0-24 15,10 10-1-15,-10-10-12 0,6 16 5 0,-3-6-17 16,1 3 8-16,0-3-18 0,2 3 10 0,0 0-10 15,0-2 7-15,0 2-12 0,2-4 9 0,-2-1-20 16,1 0 9-16,-7-8-8 0,14 8 9 0,-14-8-9 16,13 5 5-16,-13-5-8 0,0 0 6 0,17-4-18 15,-17 4 12-15,11-9-17 0,-7 0 15 0,1-3-19 16,-1 0 14-16,-2-2-8 0,0-2 17 0,0 1 2 16,-2 0 4-16,-2 0 0 0,0 1 1 15,0 2-16-15,-1 2 21 0,-2-1-19 0,5 11 17 16,-12-12-13-16,12 12 8 0,-18 0 2 0,18 0 13 15,-25 9-17-15,9 3 11 0,-1 2-10 0,0 8 17 16,-1-1-17-16,3 2 0 0,1 1 4 16,5-1-1-16,2-1 0 0,1 0-15 0,5-3-37 15,1-1-15-15,6-2-8 0,2 1-21 0,3-1 25 16,4-4-33-16,4-2-6 0,1-3-4 0,3-4-12 16,4-2-15-16,-1-2-36 0,8-2-8 0,2-5 14 15,0-4-8-15,-1 0 42 0,3-4 13 0,-4-1 41 16,2-4 10-16,-3 0 54 0,-2-3 27 15,-6 1 43-15,0-1 30 0,-6 2 33 0,-2 0 53 16,-7 5-6-16,-3 3 37 0,-4 3-52 0,-3 11 30 16,-1-18-59-16,1 18 19 0,-11-11-22 0,11 11-15 15,-21-5-17-15,21 5-11 0,-31 5-8 0,11 1-17 16,0 3-31-16,-1 2 27 0,0 2-31 0,1 2 23 16,2 0-27-16,4 2 22 0,0 0-30 0,2-1 28 15,6 1-30-15,-1-3 23 0,5-2-48 0,2-2 23 16,2 2-56-16,5-2 11 0,-1-1-49 0,3-3 25 15,5-3-32-15,1 2-19 0,-15-5-9 0,34-2 1 16,-16 1 18-16,0-3 25 0,2-2 20 16,-3-1 20-16,1-1 28 0,-6 0 29 15,1-1 43-15,-1-1 13 0,-2 3 47 0,-4-1-20 16,1 2 73-16,-7 6-14 0,10-10 8 0,-10 10-38 16,9-6-3-16,-9 6-44 0,0 0 6 0,7-6-33 15,-7 6 11-15,0 0-34 0,0 0 17 0,0 0-24 16,6 10 15-16,-6-10-38 0,2 10-36 0,-2-10-70 15,4 11 3-15,-4-11-51 0,7 11-34 0,-7-11-40 16,16 10-35-16,-16-10-22 0,20 7-242 0,-20-7-36 16</inkml:trace>
  <inkml:trace contextRef="#ctx0" brushRef="#br0" timeOffset="20474.53">14060 5532 460 0,'11'-14'576'15,"-2"5"-103"-15,-2 1-100 0,1 0-71 0,-8 8-61 16,10-11-44-16,-10 11-52 0,9-7-33 0,-9 7-21 15,0 0-16-15,17 1-15 0,-17-1-12 16,17 10-19-16,-7-1-20 0,3 5 21 0,-1-1-30 16,0 3 23-16,-1 0-25 0,1 5 19 0,-2-4-29 15,0 3 19-15,-1 0-16 0,-2-2 23 0,-2-2-26 16,-1-3 24-16,-2 0-22 0,-1-3 34 0,-1-10-19 16,0 18 38-16,0-18 7 0,-3 14 29 0,3-14 11 15,-8 6 8-15,8-6-12 0,0 0 1 0,-15-5-6 16,15 5-3-16,-11-17-14 0,6 3-12 15,0-4-12-15,4-5-10 0,1-3-13 0,4-1-12 16,1-6-8-16,6 1-9 0,1 2-24 0,2-1-16 16,4 4-21-16,-2 2-5 0,4 3-36 0,-1 3-12 15,-3 4-70-15,2 4 13 0,-1-1-64 0,-2 8-53 16,1-2-44-16,-16 6-370 0,21-3-240 0</inkml:trace>
  <inkml:trace contextRef="#ctx0" brushRef="#br0" timeOffset="21275.53">6669 8390 292 0,'0'-24'576'0,"-2"0"-128"0,-1 4-150 16,-1-1-39-16,-1 3-78 0,-1 2 2 0,1 2-34 15,-3 3 30-15,4 1-55 0,-2 2-5 0,1 0-15 16,5 8-13-16,-11-9-16 0,11 9-14 0,0 0-10 15,-21 4-8-15,9 10-13 0,-2 4-2 16,1 13-9-16,-2 3-5 0,-2 15 1 0,1 4 15 16,2 3-13-16,0 3 10 0,3-1-23 0,2 4 21 15,3-2-27-15,4-9 3 0,2-2 2 16,3-2 0-16,6 0 10 0,2-6 19 0,4-3 8 16,4-2 16-16,3-8-10 0,6-3 3 0,3-6-8 15,2-6 6-15,5-7-21 0,3-8-2 0,1-7-6 16,12-7 0-16,-3-7-4 0,-1-7 2 0,-4-3 18 15,1-6 19-15,-7-2 17 0,-3-3 8 0,-5-2 5 16,-5-1-4-16,-6-3-1 0,-6-1-9 0,-5 8 35 16,-5-3-34-16,-5 2 8 0,-4 0-30 0,-6 3 12 15,-3 2-47-15,-6 5 2 0,-3 4-32 0,-7 5-3 16,-7 7-12-16,-5 7-3 0,-1 4-5 0,-4 6-5 16,0 5-23-16,-1 3-40 0,2 5-47 15,4 0-62-15,1 3-52 0,7 2 14 0,4 0-64 16,7 1-63-16,7-3 5 0,7-3-359 0,5-2-262 15</inkml:trace>
  <inkml:trace contextRef="#ctx0" brushRef="#br0" timeOffset="21525.53">7542 7876 702 0,'7'-18'449'15,"-2"2"-34"-15,-2 2-126 0,-3 14 0 16,-1-20-54-16,-1 9 11 0,-3 1-52 0,5 10-15 15,-10-11-40-15,10 11-9 0,-17-4-32 0,17 4-10 16,-19 9-29-16,5 2-1 0,1 7-10 0,-1 8-10 16,1 6-16-16,3 8 6 0,-1 16-16 0,3 0-5 15,2 2 0-15,3 4-2 0,2-10 2 0,1 1 1 16,4 9-1-16,2-4 13 0,2-5-5 0,3-7-8 16,1-7-15-16,3 0-32 0,2-5-52 0,2-4-83 15,3-4 27-15,3-7-35 0,1-4-60 0,5-7-22 16,-3-6-50-16,6-6-59 0,2-6-191 15,0-3-82-15</inkml:trace>
  <inkml:trace contextRef="#ctx0" brushRef="#br0" timeOffset="21859.53">8052 8078 322 0,'2'-17'683'0,"1"3"-180"0,-2 2-94 0,-1 12-90 16,1-18-45-16,-1 18-88 0,0-11-26 0,0 11-50 15,0 0-3-15,0 0-41 0,0 0 7 0,-5 9-36 16,5 2 9-16,-3 5-22 0,1 2-1 0,0 5-5 15,-1 2-6-15,3-1-4 0,-2 1-1 0,2 0-1 16,-2-1 2-16,2-4-4 0,-1-1-2 0,2 0 0 16,-1-6 1-16,0 1 1 0,-1-4 0 0,1-10-1 15,1 17 25-15,-1-17 9 0,0 0-2 0,4 10-6 16,-4-10-7-16,0 0-4 0,18-12-1 0,-8-2-4 16,3-2 1-16,3-5-3 0,-1-3 2 15,1 0 1-15,4 0 14 0,-4 1-12 16,3 2 9-16,-1-1-7 0,-2 9 8 0,-2-1-9 15,0 1 7-15,-4 7-14 0,1 0 10 0,-11 6-12 16,16-1-2-16,-16 1 2 0,19 4 10 0,-11 3-15 16,0 1 7-16,-1 2-10 0,1 4 8 0,-2 0-20 15,-2 0-24-15,0 1-105 0,-1 0-31 0,0 0-69 16,0-3-87-16,1 0-51 0,-4-12-399 0,3 13-308 16</inkml:trace>
  <inkml:trace contextRef="#ctx0" brushRef="#br0" timeOffset="22109.53">8525 7642 521 0,'-3'-26'688'0,"2"1"-117"0,-3 2-102 0,3 5-77 15,-3 3-88-15,3 2-49 0,0 2-54 0,1 11-42 16,-3-18-35-16,3 18-24 0,2-11-23 0,-2 11-13 16,0 0-13-16,15-6-11 0,-15 6-7 15,25 10-5-15,-5 0-4 0,6 4-8 0,1 3-4 16,0 3-2-16,1 1 0 0,0 3 2 0,0 2-5 15,-2 2 2-15,-1 0-6 0,-1 0 5 0,-1 3 0 16,-5 2-2-16,1 0-1 0,-6 0-5 0,-2 3 3 16,-4 2-5-16,-6-1 1 0,-2 3-1 15,-7 1-11-15,-4-3-48 0,-2 1-58 0,-4 7-95 16,2-10-11-16,-3-1-85 0,1 0-89 0,-5-5-445 16,5-3-430-16</inkml:trace>
  <inkml:trace contextRef="#ctx0" brushRef="#br0" timeOffset="22860.53">8471 7749 510 0,'-9'-7'402'0,"9"7"-107"0,-25-9-59 15,8 7-67-15,3-3-28 0,14 5-18 0,-28-2-16 16,28 2-11-16,-25-4-11 0,25 4-6 16,-19-3-3-16,19 3 16 0,0 0-43 0,-19-1 33 15,19 1-53-15,0 0 43 0,0 0-32 0,0 0 31 16,0 0-41-16,23 2 40 0,-23-2-31 0,32 4 23 16,-9-1-33-16,-1 2 25 0,0 0-36 0,0 2 23 15,-6 1-33-15,3 0 24 0,-4 2-30 16,-2 2 32-16,-2-1 5 0,-3 0-3 0,-1 2 20 15,-3-1-8-15,-2 2 16 0,-2-2-12 0,0 2 10 16,0-1-18-16,-2-1 2 0,1 1-18 0,-1-3 4 16,2-10-19-16,-2 17 12 0,2-17-21 0,0 17 5 15,0-17-12-15,7 11 8 0,-7-11-69 0,22 4-42 16,3-7-74-16,9-2-10 0,6-4-64 0,5-2-61 16,13-5-46-16,1-3-302 0,3-1-191 0</inkml:trace>
  <inkml:trace contextRef="#ctx0" brushRef="#br0" timeOffset="23444.53">9889 7572 297 0,'-13'10'713'0,"13"-10"-235"0,-16 8-103 15,16-8-101-15,-16 10-21 0,16-10-62 0,-16 7-17 16,16-7-41-16,-12 7 9 0,12-7-30 0,0 0 4 15,-13 7-8-15,13-7 29 0,0 0-4 0,2 10-1 16,-2-10 11-16,20 6-18 0,-1-2-14 0,6-3-26 16,8-1-11-16,11 0-12 0,6-1 2 15,12-4-22-15,6 0 11 0,3-1-17 0,2-2 7 0,3 1-20 16,1-3 6-16,2 2-15 0,-1-2 9 16,0 0-15-16,2 0 16 0,-3-1-18 0,0 1 1 15,-2-2-10-15,-2 0 13 0,-2 2-12 0,-6 0 10 16,-2-1-12-16,-5 1 10 0,-17 2-12 0,-2 1 36 15,-4 2-40-15,-11 0 11 0,-2 1-12 16,-4 2 15-16,-18 2-12 0,23-5-2 0,-23 5-25 16,12-5-4-16,-12 5-56 0,0 0-35 0,0 0-14 15,-17-8-43-15,17 8-7 0,-32-3-52 0,6-1 51 16,-1 0-22-16,-1 0-8 0,-1 2-18 0,-7-2-18 16,3-2-13-16,5 1-6 0,2 0 48 15,1-3 13-15,3 0 63 0,-1-4 47 0,5 2 87 16,-2-1 70-16,2 1 93 0,3-1 25 0,2 2 31 15,1 0-31-15,3 3 52 0,0 0-22 0,0-1 47 16,9 7-32-16,-12-7-5 0,12 7-23 0,-9-6-19 16,9 6-36-16,0 0-17 0,-11-8-29 0,11 8-12 15,0 0-20-15,0 0-3 0,0 0-15 0,0 0 1 16,0 0-11-16,4 16 7 0,6-5-6 0,3 1 14 16,2 2 3-16,2-1 12 0,6 5 10 0,0 0 0 15,-2-1-1-15,2 1-15 0,0-1 12 0,2-1-14 16,-3 2 11-16,-1-2-18 0,-4-1-1 15,0-1-24-15,-4-1 1 0,0 3 11 0,-2-1-58 16,-5-2-30-16,-4 1-44 0,-2-2-53 16,-7 7-114-16,-3 0-10 0,-8 2-130 0,-8 0-87 15,-2-1-326-15,-3 1-401 0</inkml:trace>
  <inkml:trace contextRef="#ctx0" brushRef="#br0" timeOffset="24527.53">12973 7156 418 0,'0'-21'517'16,"0"-3"-163"-16,-1 5-33 0,0 1-99 0,-2 1 16 15,1 1-76-15,-3 1 26 0,1 1-56 0,-4 4 5 16,2 1-44-16,-3 3 6 0,9 6-29 0,-23-3 8 16,5 5-35-16,-7 11 9 0,-3 4-5 0,-1 7-5 15,-7 11-7-15,2 7-29 0,0 7 18 0,2 3-26 16,3 5 23-16,5 1-27 0,3-1 23 15,8-1-25-15,5-10 24 0,5-1 5 0,6-3 4 16,7-3 6-16,3-1 44 0,7-5-50 0,5-5-3 16,7-4-5-16,6-7 2 0,3-7-4 0,6-3 0 15,2-8-2-15,11-7-5 0,0-7-1 16,-3-5-18-16,-2-4 7 0,-2-6-5 0,-7-1 18 16,-4-4-11-16,-8-2 18 0,-6-5-4 0,-8 0 18 15,-6 2-16-15,-9-3 4 0,-4-3-13 0,-7 0 10 16,-6-9 1-16,-7 4-8 0,-5 2-11 0,-6 6 19 15,-3 5-13-15,-3 9 14 0,-5 3-11 0,6 8 4 16,-3 4-8-16,3 6 10 0,-3 2-12 0,8 5 10 16,0 1-12-16,2 4 8 0,3-1-1 15,2 3-1-15,2 4 0 0,5-1 1 0,3 2-1 16,3 1-1-16,5 2 0 0,3 2 0 0,5 6-11 16,5 1 14-16,5 5-9 0,6 1 8 0,3 0-7 15,10 7 13-15,2 1-12 0,3-2 1 0,4 0 2 16,0 0 0-16,-2-3 9 0,2 0-11 0,-2 0 8 15,-2-3-10-15,-9-5 11 0,0-1-11 0,-1 1 10 16,-4-1-1-16,-3-2-8 0,-1-1 1 0,-4-4 2 16,-3-1-5-16,-1-2-17 0,-2-2-29 0,-3-2-24 15,-1-2-29-15,-5-7-14 0,9 14-5 0,-9-14-8 16,8 8-28-16,-8-8-63 0,0 0-18 16,0 0-44-16,11-7 15 0,-4-2 16 15,-1-3 34-15,3-7 60 0,2-1 16 0,2-9 63 16,1 1 41-16,-1-4 82 0,-1 1 70 0,2 2 48 15,-4 3 14-15,0 5 34 0,-2 3-41 0,-2 3 50 16,1 4-12-16,-1 0-13 0,-2 2-40 0,-4 9-10 16,5-14-43-16,-5 14-8 0,4-8-32 0,-4 8 3 15,0 0-28-15,0 0 13 0,0 0-30 0,5 7 11 16,-5-7-23-16,1 19 14 0,2-4-16 0,-2 1 13 16,2 5-19-16,-1-2 9 0,1 1-12 0,2-1 17 15,0 1-19-15,1-2 17 0,1-1-17 16,-1-5 16-16,3 2-16 0,0-4 17 0,1-2-21 15,2-2 16-15,-12-6-12 0,24 4 16 0,-7-7-14 16,2-2 14-16,3-1-19 0,1-8 12 0,1-3-11 16,0-2 16-16,-3-4-16 0,0 0 16 0,0-4-15 15,-4 1 15-15,0-3-17 0,-4 3 18 16,-1 0-19-16,-5 6 18 0,0-1-11 0,-5 6 14 16,0 2-27-16,-2 13 4 0,-3-20-36 0,3 20 7 15,-10-11-55-15,10 11 14 0,-15-2-55 0,15 2 19 16,-19 3-45-16,8 2-37 0,2 3-53 0,1-1-49 15,-2-1-68-15,5 3-152 0,5-9-2 0</inkml:trace>
  <inkml:trace contextRef="#ctx0" brushRef="#br0" timeOffset="24893.53">14174 7260 158 0,'18'-10'650'0,"-2"-3"-201"0,-6 3-84 15,-1 0-62-15,-4 2-19 0,-5 8-21 0,5-16-34 16,-5 16-42-16,-1-9-29 0,1 9-25 0,-11-8-27 15,11 8-19-15,-23 1-18 0,8 6-27 16,-5 1 2-16,-3 6-21 0,-2 4 5 0,1 1-13 16,2 5 9-16,1 1-18 0,3 1 3 0,0 1-4 15,4-1 10-15,4-4-16 0,2 0-1 0,5-4-30 16,2 0 16-16,3-4-25 0,2-3 12 0,3-1-39 16,3-1 29-16,1-4-34 0,-11-5 19 15,29 1-44-15,-10-3 44 0,3-5-30 0,-1-3 64 16,5-5-36-16,-2 0 52 0,-2-2-37 0,0-2 64 15,-3 0-19-15,-5 3 56 0,0 1-3 0,-3-1 32 16,-3 3 14-16,0 2 23 0,-1 2 11 0,-7 9-16 16,8-13-20-16,-8 13-22 0,0 0-18 0,0 0-15 15,0 0-11-15,0 0-3 0,0 0-10 0,-6 14 0 16,2-3-12-16,-4 3 1 0,2 1-24 0,3 1-45 16,-2 0-69-16,3-3-34 0,-2 1-61 0,4 0 22 15,1-3-36-15,3-1-17 0,1 0-12 0,7-2-53 16,-2-3-46-16,6-3-176 15,4-1-36-15</inkml:trace>
  <inkml:trace contextRef="#ctx0" brushRef="#br0" timeOffset="25927.53">14786 7204 709 0,'5'-9'489'0,"-5"9"-116"0,2-14-85 0,-2 14-24 16,-6-11-45-16,6 11-36 0,-16-5-41 0,16 5-55 15,-30 5 9-15,9 2-43 0,-2 3 13 0,-3 5-37 16,2 4 20-16,-2 1-29 0,3 3 21 0,0-1-38 15,5 3 24-15,0-1-23 0,4-1 25 0,4-4-50 16,1 0 13-16,7-4-43 0,2-2 29 0,2-4-47 16,5-1 35-16,2-2-52 0,-9-6 30 15,22 4-36-15,-22-4-4 0,35-8-5 0,-16-2 4 0,1 1 12 16,1-9 15-16,0-2 5 16,0-4 21-16,-6-2 6 0,2-3 11 0,-6-3-5 15,0-4 16-15,-3-3 12 0,-2-2 14 0,-3-2-5 16,0-2 9-16,-3-1 16 0,0 2 20 0,-1 0 22 15,1 7 10-15,-2 1 2 0,1 8 58 0,0 4-31 16,1 5 14-16,-1 5-8 0,-1 1-20 0,1 3-22 16,1 10-15-16,-1-16-10 0,1 16-9 0,0 0-9 15,0 0-5-15,0 0-4 0,5 10 13 0,-3 1-25 16,2 10 13-16,3 3-18 0,0 5 17 0,1 4-18 16,0 2 20-16,2 4-6 0,1 3-9 15,0-1-16-15,-2 2 20 0,2 1-21 0,-2 0 18 16,0-1-18-16,0-5 14 0,-1 0-28 0,-3-3 2 15,0-3-62-15,-1-8 26 0,1-4-50 0,-3-4 35 16,0-3-20-16,-2-13 44 0,3 14-46 0,-3-14 28 16,0 0-16-16,0 0 33 0,0 0-12 15,11-4 30-15,-7-6-27 0,2-5 38 0,3-4-18 16,2-8 33-16,2 0-25 0,0 1 25 0,1 0-17 16,3 2 37-16,-6 5 8 0,2 3 10 0,0 0 7 15,-1 3 0-15,-1 4 1 0,-2 3 6 0,-9 6 0 16,18-6-11-16,-18 6 0 0,18 0 2 15,-18 0-6-15,19 8-7 0,-9 0-4 0,3 1-3 16,-4 1-43-16,2 5 39 0,-2-4-36 0,-1 5 40 16,-2-2-40-16,1 0 44 0,-2-2-46 0,-1 1 42 15,-1-2-41-15,-1-1 33 0,-2-10-31 0,2 16 42 16,-2-16-50-16,0 13 44 0,0-13-34 0,0 0 39 16,0 0-46-16,-2 8 36 0,2-8-49 0,0 0 39 15,-2-12-42-15,2 12-18 0,6-18 28 0,-1 2 46 16,1-1-36-16,4-2 20 0,1 0-3 0,-1 1-2 15,2 0-4-15,1 2-3 0,3 1-2 0,-2 3-4 16,2-1 3-16,0 3-2 0,0 1 1 16,-2 3-2-16,2 1-3 0,-3 1-15 15,-13 4-7-15,26-2-23 0,-26 2-8 0,30 0-8 16,-30 0-9-16,30 0 20 0,-14 1-3 0,4 0 28 16,-2 0-5-16,0-1 22 0,1-1-7 0,-2 0 16 15,3 0-5-15,-2-3 21 0,-2 0-6 0,1-1 31 16,-2 0 8-16,-1-2 14 0,-3-1 24 0,1 0 17 15,-2-1 9-15,-2 1 14 0,-3 0 8 0,0 0 13 16,-5 8 5-16,6-15-2 0,-6 15-3 0,3-11-29 16,-3 11 10-16,-6-10-23 0,6 10-15 0,-11-5-10 15,11 5-8-15,-20 2-11 0,4 4-9 0,-4 3-3 16,2 4-6-16,-5 3-5 0,3 3-9 0,-2 1-1 16,5 2 2-16,-1 0-14 0,7-2 12 15,0-2-18-15,3 2 12 0,3-1-18 0,1-3-8 16,2-3-46-16,4-1 7 0,0 1-75 15,3-5 55-15,3 1-43 0,0-4 18 0,-8-5-42 16,24 5 28-16,-10-7 12 0,4-2 2 0,0-4 13 16,2-1 25-16,2-8 9 0,-1 1 21 0,-2-1 31 15,-1-5 11-15,0 2 28 0,-2-1 15 0,-4 3 38 16,-1 2 3-16,1 4 14 0,-6 0 20 0,-1 4 11 16,-5 8-24-16,9-13-22 0,-9 13-11 0,0 0-15 15,0 0-10-15,0 0-10 0,0 0-8 0,0 0-8 16,0 14-3-16,-2-6-18 0,-2 3-28 15,1-1-60-15,1 0-24 0,-1-2-43 0,3-8-50 16,-1 18-27-16,1-18-44 0,1 15-13 0,-1-15-284 16,5 10-92-16</inkml:trace>
  <inkml:trace contextRef="#ctx0" brushRef="#br0" timeOffset="26294.53">16016 6850 149 0,'5'-13'681'0,"0"3"-253"0,0 0-48 0,-5 10-134 15,5-11-8-15,-5 11-91 0,0 0 12 0,0 0-75 16,0 0 24-16,15 4-67 0,-12 4 24 0,3 3-4 16,0 5-17-16,-1 4-11 0,3 1 0 0,-3 3-6 15,4 1 43-15,-3 5-59 0,2 0-3 16,-3 0-3-16,-1-4 0 0,0-1-2 0,1-1-1 16,-5-2 17-16,1-3-21 0,0-3 0 0,-2-2-9 15,0-1 10-15,1-13-9 0,-5 17 3 0,5-17-6 16,-4 10-2-16,4-10-9 0,0 0 1 0,0 0-8 15,0 0-4-15,0 0-16 0,-8-11 11 0,8 11 0 16,4-21 3-16,2 8 6 0,1-2 11 0,0 1 4 16,1 2 6-16,0-1 7 0,2 3 4 15,-1 0 8-15,-1 3-9 0,-8 7 18 0,15-10 2 16,-15 10 3-16,13-7 1 0,-13 7 6 0,0 0 10 16,20 2-8-16,-20-2-4 0,14 5-4 15,-14-5-3-15,14 9-5 0,-14-9-3 0,13 11-3 16,-6-5-4-16,0 2-12 0,-7-8-11 0,8 11-27 15,-8-11-43-15,6 12-52 0,-6-12-91 0,3 10-44 16,-3-10-41-16,0 0-217 0,0 0-18 0</inkml:trace>
  <inkml:trace contextRef="#ctx0" brushRef="#br0" timeOffset="26461.53">16304 6702 535 0,'-1'-12'683'0,"1"-2"-201"0,-3 4-89 15,2 1-97-15,1 9-46 0,-4-16-84 0,4 16-21 16,-4-10-53-16,4 10-4 0,0 0-30 0,0 0 4 16,0 0-66-16,0 0-39 0,-12 9-77 0,12-9-20 15,-1 17-81-15,4-6-66 0,-3 2-91 0,4 2-215 16,1-1-125-16</inkml:trace>
  <inkml:trace contextRef="#ctx0" brushRef="#br0" timeOffset="26694.53">16832 6809 64 0,'14'-10'574'0,"-2"1"-199"0,-2 3-15 0,-3-1-108 16,-7 7 9-16,12-9-73 0,-12 9 10 0,0 0-72 15,0 0 33-15,0 0-70 0,0 0 16 0,1 13-50 16,-7-4 20-16,-2 2-44 0,-2 3 23 0,-1 0-11 15,0 2-9-15,1 0-15 0,-1 0-50 0,2 0-52 16,1-2-69-16,2 0-76 0,2 0-99 0,0-4 8 16,4-10-237-16,6 21-64 0</inkml:trace>
  <inkml:trace contextRef="#ctx0" brushRef="#br0" timeOffset="26905.53">17588 6670 623 0,'0'0'423'0,"0"0"-67"0,-1 11-126 0,1-11-10 15,-4 11-83-15,4-11 1 0,-3 14-69 0,3-14 17 16,-1 14-39-16,1-14 22 0,-1 14-52 0,1-14-18 16,1 11-68-16,-1-11-98 0,1 14-30 0,-1-14-98 15,4 8-199-15,-4-8 48 0</inkml:trace>
  <inkml:trace contextRef="#ctx0" brushRef="#br0" timeOffset="28195.53">6713 10325 461 0,'-3'-18'515'0,"2"2"-107"0,-2 2-138 16,1 4-21-16,-2-1-94 0,4 11 6 0,-8-14-62 16,8 14 18-16,0 0-74 0,-18 1 40 0,10 9-25 15,-3 9-45-15,1 9 27 0,-1 5-38 0,0 9 30 16,2 11-30-16,3 5 29 0,0 5-43 0,2-2 25 16,5 3-26-16,3-3 32 0,3-3-8 0,4 1 13 15,2-5-10-15,4-4-31 0,1-5 39 0,3-11-34 16,2-3 39-16,2-5-38 0,6-4 45 0,1-6-37 15,1-5 42-15,3-9-32 0,0-3 46 0,2-8-24 16,1-5 44-16,4-8 10 0,1-4 12 0,-3-6-1 16,-3-5 29-16,-5 0 4 0,-1-7-5 15,-4-1-29-15,-5-5-23 0,-6-4-21 0,-3-2-27 16,-6-2-14-16,-6 8-27 0,-3 2-1 16,-4-1-27-16,-4-5 3 0,-2 11-28 0,-6-4 7 15,-2 12-16-15,-1 4-3 0,-5 6-2 0,-5 5 6 16,1 5 9-16,-6 5 37 0,2 5-19 0,2 4 31 15,1 3-29-15,-4 6 40 0,4 1 0 0,3 4-52 16,1 2-1-16,7 2-71 0,5-1-46 0,3 0-72 16,6-4-37-16,2 1-16 0,3-13-213 0,5 18 5 15</inkml:trace>
  <inkml:trace contextRef="#ctx0" brushRef="#br0" timeOffset="28445.53">7841 9686 384 0,'13'-25'615'16,"-4"4"-164"-16,-1 0-96 0,-2 7-98 0,-4 0-24 16,-1 0-79-16,-1 14-6 0,-1-19-80 15,1 19 14-15,-6-12-51 0,6 12 13 0,0 0-33 16,-19 5 29-16,10 5-40 0,-5 7-7 0,1 10 2 16,-2 4 12-16,3 7 4 0,-2 10-6 0,0 6 1 15,2 1-1-15,2 1-1 0,1 1 31 16,3 2-37-16,1-1 37 0,2-9-34 0,2 1 27 15,1-2-33-15,2 1 23 0,3-4-29 0,1-1-4 16,1-5-14-16,6-2-26 0,1-6-30 0,1-4-38 16,5-6-81-16,4-7-71 0,-2-11-83 0,4 0-180 15,5-9-32-15</inkml:trace>
  <inkml:trace contextRef="#ctx0" brushRef="#br0" timeOffset="28812.53">8291 9693 626 0,'1'-17'655'0,"-1"2"-205"0,0 3-85 16,-1 2-92-16,1 10-41 0,-1-17-81 0,1 17-15 16,-3-11-44-16,3 11-4 0,0 0-37 0,0 0 2 15,0 0-24-15,-4 7 16 0,4 5-28 16,0 1-4-16,0 6-2 0,3 4-4 0,-2 3 1 16,2 2-1-16,-2-2-3 0,0 0-3 0,2 0 4 15,0-1-1-15,-2-2 4 0,1-5-2 0,-1 0-5 16,1-4-3-16,-1-3 17 0,-1-11-16 0,1 18 1 15,-1-18 1-15,4 14 7 0,-4-14-2 0,0 0-2 16,0 0 3-16,0 0-4 0,22-8-2 0,-13-3 0 16,3-6 5-16,0 0 16 0,1-2-1 0,2-2 0 15,-1-2-4-15,-1 6-1 0,1-1-1 0,0 2 1 16,0 1-4-16,-2 3 2 0,-2 0-5 0,-1 4-1 16,0 3-3-16,-9 5 0 0,15-8-4 15,-15 8 0-15,16 1 4 0,-16-1 1 0,16 12 1 16,-7 0-5-16,0 4-1 0,-1 2 0 0,-2 2 0 15,-1 2-1-15,-1 2-6 0,-2 0-41 0,0 1-67 16,-1-3-21-16,-1 2-72 0,2-6-71 16,0 2-58-16,-2-8-86 0,3 1-167 0,-3-13-124 15</inkml:trace>
  <inkml:trace contextRef="#ctx0" brushRef="#br0" timeOffset="29229.53">8922 9128 755 0,'-3'-11'533'0,"-1"1"-145"0,4 10-90 15,-4-16-61-15,4 16-51 0,-5-14-36 0,5 14-37 16,-2-10-14-16,2 10-31 0,0 0-19 0,-3-11-16 16,3 11-16-16,0 0-3 0,0 0 3 0,0 0-4 15,0 0-4-15,0 0-3 0,0 0-2 16,0 0 0-16,5 8-5 0,-5-8 7 0,2 13-4 15,-1-3 3-15,-1 0-1 0,0 3-4 0,0 2-5 16,-1-1-1-16,-1 3 8 0,2-1 1 0,-1 2-3 16,0-1 1-16,-1 1 31 0,1-2-38 15,0-1 31-15,0-2-33 0,1 1 31 0,0-1-35 16,-2-1 36-16,1-2-33 0,2 2 26 0,-1-12-25 16,2 20 34-16,0-12-41 0,1 2 33 0,2 2-24 15,1-3 30-15,4-1-28 0,1 2 31 0,1-2-31 16,4 1 29-16,0-2-37 0,2 1 32 0,-1-3-28 15,-3 2 26-15,-1-1-27 0,0 1 24 0,-13-7-24 16,19 11 24-16,-12-5-33 0,-7-6 27 0,7 13-20 16,-7-1 27-16,-3-1-30 0,-4 7 15 0,-6 2-78 15,-4 1-2-15,-5 2-65 0,0-3-58 0,-2 2-88 16,-1-5-92-16,1-1-196 0,4-7-110 0</inkml:trace>
  <inkml:trace contextRef="#ctx0" brushRef="#br0" timeOffset="29495.53">9436 9042 522 0,'0'0'620'16,"22"-7"-167"-16,-22 7-121 0,19-3-68 0,-19 3-51 16,15 3-45-16,-4 3-41 0,2 2-16 0,2 3-16 15,-2 5-14-15,5 5-8 0,0 6-8 0,0 1-11 16,0 5 3-16,5 10-25 0,-1 3 8 15,-2-1-1-15,3 7-20 0,-4-1 12 0,-1 1-23 16,2 0 17-16,-6 3-25 0,0 0 24 0,-7 1-26 16,-1-8 17-16,-5 1-22 0,-2-2 18 0,-6 10-15 15,-4 0 18-15,-5-5-4 0,-2-2 0 0,-3-1-16 16,-4-7-31-16,0-2-75 0,4-8-3 0,0-5-57 16,-1-3-69-16,2-4-56 0,1-7-453 15,3-4-274-15</inkml:trace>
  <inkml:trace contextRef="#ctx0" brushRef="#br0" timeOffset="29796.53">10583 9489 901 0,'13'-8'747'0,"-13"8"-192"0,0 0-117 0,10-7-120 15,-10 7-65-15,0 0-49 0,0 0-40 0,10-7-37 16,-10 7-28-16,0 0-16 0,0 0-19 0,0 0-10 16,18-3-8-16,-18 3-9 0,26 0-7 0,-3-3-8 15,4 0 36-15,8-2-50 0,5-1 37 0,3-1-49 16,0-1 2-16,5 0-2 0,7-4-1 16,2 1-1-16,-2 0-1 0,1-2-2 15,-4 1-7-15,-7-1-16 0,-3 2-41 0,0 0-27 16,-3-3-40-16,-3-1-8 0,-2 3-50 0,-3-2 29 15,-4-1-25-15,-8 2-16 0,-2 1-24 0,-3-2-20 16,-5 1-25-16,-6 4-9 0,-3-4-257 0,-1 2-45 16</inkml:trace>
  <inkml:trace contextRef="#ctx0" brushRef="#br0" timeOffset="30047.53">11309 9042 402 0,'-14'-5'480'15,"0"1"-118"-15,14 4-21 0,-22-7-94 0,22 7 16 0,-15-4-64 16,15 4 10-16,-13-5-71 0,13 5-3 15,0 0-52-15,0 0 8 0,0 0-34 0,-17 2 10 0,17-2-37 16,3 14 19-16,3-4-17 0,4 5 29 16,3 2-4-16,7 2 16 0,4 3-19 0,-1-1 8 15,3 0-16-15,1 2 8 0,1-2-12 16,-1 2 11-16,1-1-5 0,-1-2-7 0,-4 3-7 16,0-3-5-16,-2 0-6 0,-3 0-1 0,-2-3 40 15,-3-1-57-15,-2 2 0 0,-3-1-3 0,-3-2-2 16,-3 2 1-16,-2 0-2 0,-3 5-19 0,-6-1-44 15,-8 5-95-15,-2 2-41 0,-8 0-71 0,-8 6-105 16,-11 0-469-16,1-2-432 0</inkml:trace>
  <inkml:trace contextRef="#ctx0" brushRef="#br0" timeOffset="30946.52">12877 8817 124 0,'7'-23'742'0,"0"4"-211"15,-1-3-129-15,-5 5-61 0,3 1-42 0,-4 3-42 16,1-1-58-16,-1 4-43 0,0 10-26 0,-1-17-21 15,1 17-24-15,-4-14-24 0,4 14-21 0,0 0-6 16,-18-2-9-16,6 8 0 0,-4 6-6 0,-1 10-3 16,-3 3 3-16,2 5-6 0,-1 6-20 0,-2 8 13 15,5 5-9-15,-2 3 15 0,7-10-15 16,1 1 6-16,3 1 4 0,3-2-2 0,2-2 5 16,4-1-3-16,4-1 1 0,4-8 42 0,4 1-54 15,7-6 37-15,4-7-69 0,5-3 23 0,6-6-72 16,3-8-1-16,5-4-1 0,4-7 3 0,9-6 20 15,-2-6-44-15,-3-3 69 0,-2-1-18 0,-5-5 45 16,-4-2-33-16,-9-1 48 0,-3-2-29 16,-10 4 59-16,-2-1-9 0,-6-2 46 0,0 2 25 15,-5-1 14-15,-2 8 17 0,-2 1 19 0,0 2-11 16,-2 4-14-16,-2 3-19 0,0 2-21 0,-1 3-18 16,1 1-14-16,2 10-13 0,-9-11-8 15,9 11-4-15,0 0-5 0,-16 5-9 0,9 4 5 16,-1 3-6-16,2 8-2 0,-1 1 0 0,1 3 0 15,3 2-3-15,1 2-3 0,0-1 1 0,4 1-2 16,2-2 23-16,1 2-28 0,2-1 4 0,3-4-2 16,0-4 2-16,2-1 0 0,4-3-1 0,-1-5 1 15,3-3 1-15,-1-4 3 0,-17-3 0 0,37-3 0 16,-15-3 3-16,0-4 4 0,4-5 10 0,0-2 5 16,-3-4-5-16,-2-3 6 0,0-1-6 0,-3-3 6 15,0-1-12-15,-5 2-6 0,-1-2-2 0,-4 7 1 16,0 0 3-16,-4 1-7 0,0 5-15 15,-2 3-24-15,-2-1-27 0,-5 5-43 16,5 9-42-16,-10-10-42 0,10 10-25 0,-17-4-21 16,17 4-43-16,-23 5-75 0,9 1-10 0,4 1-375 15,-1-3-267-15</inkml:trace>
  <inkml:trace contextRef="#ctx0" brushRef="#br0" timeOffset="31547.53">13869 8592 336 0,'14'-20'727'0,"-5"3"-171"0,-3 3-91 0,2 0-54 16,-3 4-66-16,-1 1-65 0,-4 9-48 0,7-15-51 16,-7 15-36-16,6-7-31 0,-6 7-21 15,0 0-25-15,2 9-11 0,-1 2-12 0,-2 3-5 16,1 8-9-16,-2 6-3 0,-1 7-6 0,0 2-5 16,1 3-9-16,-3 3 2 0,-1-1-12 15,0 3-11-15,0-2-28 0,-1-4-11 0,2 0-31 16,1-4-8-16,0-6-28 0,0-5 23 0,2-3-38 15,0-3 40-15,2-6-17 0,0-12 50 0,0 14-32 16,0-14 49-16,0 0-25 0,15-3 41 0,-5-4-24 16,4-5 41-16,0-5-37 0,5-3 49 0,0-1-30 15,1-2 51-15,0 4-27 0,1-3 45 0,1 4-26 16,1 0 32-16,-4 2-28 0,1 3 28 0,-1 3-5 16,-1 3-8-16,-2 0 0 0,0 4-1 15,-16 3-8-15,30 0 0 0,-30 0 3 0,30 3-3 16,-14 4-24-16,-3 0 23 0,-1 2-21 0,-1 1 18 15,-2 3-9-15,-4-1 23 0,-4 1-17 0,0-1 26 16,-3 4-17-16,-3-1 7 0,-3 3-14 0,-2-2 9 16,-4-1-17-16,-1-1 9 0,-1-2-15 15,-1-3 5-15,-1-2-8 0,2-1 13 0,16-6-16 16,-23 2 12-16,23-2-20 0,-22-8-2 0,14-1-36 16,2-4 14-16,0-1-24 0,6-5 23 0,1-2-18 15,4-3 30-15,4 1-18 0,2-4 30 0,5 1 1 16,0 2 3-16,3 1 1 0,2 3 5 15,-3 2 3-15,1 4-4 0,0 3 6 0,2 1 14 16,-1 4-2-16,1 1 7 0,-2 4 0 0,0 1 1 16,-1 2-4-16,4 4 3 0,-2 3 3 0,-2 0-14 15,1 4 13-15,-3 0-18 0,-1 2 12 0,-2 3-18 16,-1 0 15-16,-3 3-16 0,-3-3 12 0,-1 4-16 16,-5-4 14-16,-2 0-18 0,-1 0 7 0,-4 3-43 15,-1-5-19-15,-4-2-63 0,3-2 15 0,-4-2-43 16,3-2 20-16,10-8-41 0,-22 6-19 0,22-6-46 15,-19-5-8-15,10-4 17 0,0-4 14 16,4-5 18-16,1-3 8 0,3-7-202 0,1-2 200 16</inkml:trace>
  <inkml:trace contextRef="#ctx0" brushRef="#br0" timeOffset="31663.53">14518 8540 251 0,'12'-16'302'0,"-4"3"-87"16,-3 5-60-16,-5 8-35 0,12-11-21 0,-12 11-23 15,0 0-14-15,0 0-11 0,18 7-14 0,-12 0-24 16,2 4-40-16,-1 2-31 0,2 2-34 0,2 2-32 15,-1-1-188-15,3 3 290 0</inkml:trace>
  <inkml:trace contextRef="#ctx0" brushRef="#br0" timeOffset="31896.53">14938 8671 26 0,'24'-10'442'0,"2"-1"-103"0,-4-4-51 16,-3 2-11-16,0-1-58 0,-6 2 12 0,0-1-44 15,-3 2 65-15,-1 3-3 0,-3-1 12 0,-6 9-53 16,10-12-23-16,-10 12-44 0,0 0-22 15,0 0-26-15,0 0-10 0,-15 3-16 0,2 9-11 16,-2 4-11-16,-3 3-6 0,-3 5-8 0,1 2-6 16,2 5-5-16,0-2-9 0,3 1-2 0,1 2-4 15,5-3 10-15,1 4-11 0,7-8 17 0,2-1 7 16,4-1 7-16,7-5-6 0,2-2-2 0,8 1-9 16,6-7-2-16,4-4-28 0,-2-5-26 0,11-3-77 15,3-5-40-15,2-1-82 0,10-6-14 0,0 2-74 16,-1-5-58-16,-2 2-389 0,-14-1-295 15</inkml:trace>
  <inkml:trace contextRef="#ctx0" brushRef="#br0" timeOffset="32294.52">5699 13222 179 0,'16'-5'91'0,"2"0"-183"0,1 0 31 0</inkml:trace>
  <inkml:trace contextRef="#ctx0" brushRef="#br0" timeOffset="32980.53">7173 11730 277 0,'-1'-13'574'0,"-2"1"-185"16,-1-1-92-16,-2 3-70 0,0 0-47 0,-1 2-28 15,2 1-18-15,-3 0-14 0,8 7-25 0,-15-8-1 16,15 8-15-16,-14 1-12 0,0 8-11 0,1 6-11 16,-6 10 21-16,2 8-23 0,-4 13 47 15,-2 9-9-15,1 6 4 0,1 6 0 0,2 1 6 16,1 2-9-16,4 2-14 0,3-3-4 0,3-1 2 15,3-4-17-15,8-13 4 0,6 6-18 0,3-4 5 16,9-7-21-16,3-4 0 0,3-8-4 0,1-7-4 16,3-6-2-16,2-5-3 0,4-5 0 0,0-3-2 15,0-7 1-15,-5-1 7 0,7-7-8 0,-1-6 5 16,-1-3 2-16,5-7-10 0,-3-4 9 0,-2-3 3 16,-3-3 11-16,-4-3 6 0,-5-3 6 15,0-3 8-15,-4-6 4 0,-4-2 2 0,-3-2 8 16,-5-3-1-16,-3 8-4 0,-2-2 2 15,-3 1-10-15,-4 1-11 0,-5 2-25 0,-1 3-20 16,-9 2-16-16,0 5-14 0,-5 4-2 0,-4 5-14 16,-5 5-5-16,-1 3 0 0,-4 6 0 0,-3 4 7 15,0 3-4-15,1 4-41 0,-1 4-43 0,3 1-77 16,3 4 9-16,2 5-48 0,5-1-73 0,1 3-36 16,3 2-330-16,11 0-227 0</inkml:trace>
  <inkml:trace contextRef="#ctx0" brushRef="#br0" timeOffset="33397.53">8263 11560 527 0,'4'-23'531'0,"-1"2"-98"0,-3 3-109 0,0 3-50 16,0 3-23-16,2 1-20 0,-2 11-52 0,1-19-31 15,-1 19-32-15,0-12-25 0,0 12-1 0,0 0-33 16,0 0-8-16,-3 14-10 0,3 5-10 0,0 8-7 16,0 2-2-16,0 11-3 0,3 4 12 15,0 4-14-15,2 9 15 0,1 3-18 0,3-1 12 16,1 0-18-16,3-2 0 0,2-2-3 0,1-2 3 15,2-3 0-15,1-4-1 0,3-1-3 0,-2-11 0 16,1-3 0-16,0-4-1 0,4-3-1 0,-1-2 0 16,0-6 2-16,1-3-2 0,-2-5-2 15,0-2-1-15,0-5 1 0,-2-2 2 0,4-3-9 16,0 0-7-16,-1-4-12 0,0-1-17 0,-3-1-11 16,0-1-18-16,-2 1-20 0,-1-1-16 0,-3-2 2 15,-2 4 0-15,-3 1-14 0,-2 0-15 0,0-1-37 16,-2 3-65-16,-6 6-37 0,4-11-293 15,-4 11-92-15</inkml:trace>
  <inkml:trace contextRef="#ctx0" brushRef="#br0" timeOffset="34681.53">8659 11839 409 0,'-10'-12'492'16,"10"12"-161"-16,-8-12-49 0,8 12-96 0,-4-15-37 16,4 15-31-16,3-19-21 0,2 5-20 0,3 2-17 15,4-3-19-15,2 1-8 0,2 0 7 0,3 3-13 16,2 1 0-16,-1 2 2 0,1 1-12 0,-3 4-4 15,-18 3-1-15,33 2 0 0,-18 3-2 0,2 5 2 16,-6 2 2-16,0 4 29 0,-2 5-19 0,-4 0 44 16,-4 4-44-16,-1 1 45 0,-3 2-49 0,0 4 38 15,-4-1-27-15,2 0 5 0,-1 1-2 16,2-7-10-16,-1-1-4 0,1-3-2 0,0 0-5 16,0-5-3-16,3-2-1 0,0-2 1 0,2-2-2 15,2-1-5-15,3 0 1 0,-6-9 6 0,15 7-2 16,-15-7 1-16,36-4-6 0,-8-8-13 15,2-1-38-15,3-8 5 0,0 0-57 0,9-6-49 16,-5-3-73-16,1-2-53 0,-6-2-77 0,-6 3-183 16,-4-1-29-16</inkml:trace>
  <inkml:trace contextRef="#ctx0" brushRef="#br0" timeOffset="35048.53">9158 11201 213 0,'-11'-18'600'0,"0"2"-227"15,-3 0-39-15,4 1-119 0,1 4-3 0,-1 0-70 16,2 2 25-16,1 1-54 0,1 1 28 0,6 7-59 16,-11-10 11-16,11 10-51 0,-8-8 13 0,8 8-33 15,0 0 27-15,0 0-43 0,-11 11 40 0,9 2-38 16,-2 2 29-16,2 4-35 0,-2 2 4 0,3 4-3 16,-2 0 8-16,2 1-2 0,0 1-1 15,0-1 3-15,1-1 0 0,0-3 0 0,0-1-12 16,1-2 2-16,0-3 6 0,0-2 0 15,1-1 2-15,-1-4 4 0,-1-9 8 0,5 16 13 16,-5-16 3-16,6 7-5 0,-6-7-6 0,0 0-4 16,18-9 8-16,-7-1-4 0,1-5-9 0,0-1 13 15,1-3 8-15,2-4-6 0,0-1 9 0,0 0-24 16,-2 5 12-16,-2 2-20 0,0 1 12 0,-1 5-20 16,-2-1 10-16,-3 3-28 0,-5 9 20 0,12-8-20 15,-12 8 22-15,0 0-17 0,16 5 14 0,-16-5-17 16,11 14 19-16,-2-3-59 0,-3 0-74 0,4 5-6 15,-1-1-66-15,4 0-68 0,1-2-43 0,1-1-392 16,1-3-230-16</inkml:trace>
  <inkml:trace contextRef="#ctx0" brushRef="#br0" timeOffset="35315.53">9575 11015 691 0,'-1'-16'603'16,"-2"-1"-166"-16,1 3-86 0,0 4-77 0,2 10-60 15,-2-17-62-15,2 17-40 0,-3-14-25 0,3 14-14 16,0 0-13-16,0 0-9 0,16-1 10 0,-6 6-30 16,7 6 18-16,3 5-30 0,1 7-5 0,4 2 6 15,4 10 18-15,3 4-17 0,0 6 4 0,-1 5-3 16,-1 4 0-16,-1 3-1 0,-1 1-1 0,-1 4-2 16,-3-1-3-16,-5 1 1 0,1-1 14 15,-5-1-2-15,-2-2-17 0,-4-1 12 0,-5-12-19 16,-1-1 11-16,-3-5-12 0,0 0 2 0,-1-4-4 15,-3-2 0-15,0-7-1 0,-1-4 2 0,-2 1-4 16,-2-4-14-16,0-2-72 0,-2-2-74 16,-1-2-39-16,1-5-95 0,-2-1-112 0,-2-3-324 15,15-4-257-15</inkml:trace>
  <inkml:trace contextRef="#ctx0" brushRef="#br0" timeOffset="35881.51">11217 11273 210 0,'-23'-6'617'0,"0"1"-232"0,-1 0-35 0,1-1-117 16,-1 2 23-16,2-1-61 0,0 2 32 0,4-3-47 16,2 4-22-16,-1-2-53 0,17 4 1 15,-22-4-44-15,22 4 9 0,-18-4-32 0,18 4 8 0,-11-4-30 16,11 4 10-16,0 0-23 0,8-14 22 15,7 5-23-15,13-2 17 0,9-2-20 0,16-1 17 16,8-1-21-16,7-2 26 0,8 1 0 16,6 0-22-16,4 0 25 0,7-1-6 0,24-3-21 15,0 2 11-15,-23 5-15 0,-1-2 18 0,-3 1-40 16,-9 3-42-16,-8 1-81 0,-7-2-24 0,-20 7-62 16,-7-2-39-16,-8 0-111 0,-13 0-229 0,-18 7-150 15</inkml:trace>
  <inkml:trace contextRef="#ctx0" brushRef="#br0" timeOffset="36099.53">11923 10742 734 0,'0'0'654'0,"-16"-5"-204"15,16 5-77-15,-14-4-92 0,14 4-69 0,0 0-83 16,-15-2-14-16,15 2-56 0,0 0 9 0,0 0-26 16,0 0 12-16,0 0-32 0,0 0 19 15,13 11-34-15,0-3 2 0,4 2 1 0,1 4-8 16,4 2 18-16,-1 1-18 0,0 2 21 0,-3-1-25 15,-4 0 21-15,-2 2-22 0,-3 0 20 0,-2 3-26 16,-5-1 29-16,-3 3-18 0,-4 0 18 0,-5 4-26 16,-3 0 4-16,-4-1-2 0,1 1 12 15,-4-1-56-15,1-2-21 0,1-3-71 0,1-2-30 16,5-6-76-16,4-4-88 0,8-11-21 0,-10 11-222 16,10-11-105-16</inkml:trace>
  <inkml:trace contextRef="#ctx0" brushRef="#br0" timeOffset="36749.53">13421 10272 80 0,'0'0'788'0,"-4"-17"-263"0,-5 9-153 15,-4 1-107-15,-7 2-25 0,-3 2-80 0,-4 3 10 16,-2 1-68-16,-6 7 11 0,-2 1-16 0,3 1-15 15,-1 5-40-15,2 1 24 0,1 4-22 0,4 2 27 16,2 3-15-16,3 0 12 0,3 2-23 0,4-1-13 16,5 0-8-16,6-5-7 0,3-2-4 0,5 0-5 15,3 0-8-15,5-3-1 0,4-1-1 0,4-3 2 16,2-3-4-16,0 0 3 0,2-2 4 0,2-3-2 16,-2 0-7-16,-2-3 1 0,-3 0-3 0,-18-1 4 15,28 3 1-15,-28-3 1 0,21 1 1 16,-21-1 2-16,0 0 0 0,21 2 6 15,-21-2-4-15,0 0-1 0,0 0-1 0,0 0 4 16,0 0-6-16,13 3 0 0,-13-3 1 0,-7 9-1 16,0-1-2-16,-5 6 5 0,-1 0 1 0,-6 6 0 15,1 3-6-15,-2-1 1 0,0 2 18 0,2 1-21 16,2 1 18-16,4 1-19 0,3-5 19 0,3 0-23 16,3 1 23-16,4-5-1 0,6 1-4 0,2-1-7 15,4-3 3-15,6-1 0 0,4-4-8 0,0-3-9 16,5-3-18-16,1-3-17 0,7-5-11 0,2-2-8 15,-1-3-21-15,1-2-10 0,-1-3-20 0,-1-2 17 16,-3-1-29-16,-5-1-7 0,-1-3-18 0,-4 0-21 16,-3-3-7-16,-6-1-10 15,-2-1 17-15,-6 2 6 0,-3-2 55 0,-3 1 33 16,-3-1 58-16,1 2 89 0,-6 0 64 0,3 5 30 16,0 1 35-16,0 3-40 0,-2 1 29 0,5 5-38 15,-2 0 30-15,4 9-46 0,-6-15-6 0,6 15-39 16,-3-10 6-16,3 10-38 0,0 0 14 0,0 0-29 15,0 0 13-15,0 0-23 0,19 10 24 0,-7 2-15 16,2 0-7-16,2 3 5 0,5 2 4 0,2 1-3 16,0 2-7-16,4-2-3 0,-3 1-3 0,3-1 6 15,-2-1-30-15,0 1 6 0,-2-2-60 0,-3-3-13 16,-1-2-84-16,-3-2 19 0,-5-2-44 0,1 0-25 16,-12-7-24-16,15 6-84 15,-15-6 1-15,0 0-241 0,18-6-60 0</inkml:trace>
  <inkml:trace contextRef="#ctx0" brushRef="#br0" timeOffset="36900.53">13952 10672 338 0,'-3'-21'483'16,"-1"1"-116"-16,-1 4-12 0,-1 2-118 0,0 2 8 16,0 2-83-16,-1 3 17 0,7 7-61 0,-17-5 15 15,17 5-56-15,-25 10 18 0,9 4-14 0,-4 6 12 16,0 2-35-16,-1 5 18 0,0 2-33 0,2-1 14 16,-1 4-31-16,1 0 12 0,3-1-36 0,0 0-15 15,4 1-53-15,2-3-47 0,1-7-57 0,4 1-68 16,3-6-85-16,1-4-9 0,4-2-246 15,-3-11-106-15</inkml:trace>
  <inkml:trace contextRef="#ctx0" brushRef="#br0" timeOffset="37149.53">14227 10215 803 0,'10'-21'673'15,"-2"7"-137"-15,-3 2-118 0,-5 12-97 0,5-11-86 16,-5 11-39-16,0 0-49 0,0 0-19 0,-5 10-24 15,2 4-22-15,-3 6-17 0,3 6-7 0,-1 11-12 16,2 4-17-16,1 6 3 0,1 18-13 0,1-1 3 16,1 4-14-16,0-1 6 0,2 2-1 15,2 0-6-15,-1-2 49 0,1-2-64 16,0-2-9-16,1-5-22 0,1-11-52 0,-3-3-11 16,0-2-62-16,2-6 17 0,-2-4-41 0,-1-9 12 15,2-7-25-15,-2-6-22 0,-4-10-57 0,10 7-4 16,-10-7 39-16,15-10-12 0,-7-3 28 0,0-5-174 15,1-11 191-15</inkml:trace>
  <inkml:trace contextRef="#ctx0" brushRef="#br0" timeOffset="37365.53">14396 10941 507 0,'1'-49'106'0,"3"-1"29"16,-4 0 72-16,1 4 51 0,0 1 7 0,0 4-6 15,1 6-58-15,0 7 35 0,0 5-57 0,-1 5 11 16,-1 1-79-16,2 4 7 0,0 1-52 0,0 3 13 16,4 0-41-16,-6 9 16 15,15-10-35-15,-15 10 26 0,24-1-32 0,-7 5 20 16,3 0-36-16,3 5 30 0,-2 1-33 0,-2 3 31 15,-1-1-34-15,-2 3 2 0,-1 0-1 0,-4 1 4 16,-3 3 6-16,-7-3-2 0,-1 1-5 0,-5 3 33 16,-4 0-31-16,-6 1 28 0,-4 0-32 0,-2-2 27 15,-1-3-37-15,4-3 13 0,-2-2-82 0,1-4 17 16,6-1-59-16,-1-3-59 0,14-3-88 0,-22-2-83 16,22 2-239-16,-15-14-130 0</inkml:trace>
  <inkml:trace contextRef="#ctx0" brushRef="#br0" timeOffset="37666.53">14719 10416 342 0,'0'0'724'0,"13"-8"-232"15,-13 8-112-15,0 0-97 0,0 0-34 0,0 0-80 16,0 0-27-16,-1 14-44 0,-6-5 3 0,0 3-42 16,-1 7 9-16,-2 1-35 0,2 3 14 0,2 2-31 15,0 0 17-15,3 2-21 0,-1-1 14 0,5 1-26 16,3-2 12-16,1 0-29 0,4-3 17 15,1-2-31-15,4-3 30 0,2-3-29 0,2-3 32 0,1-3-28 16,-3-3 35-16,3-4-27 0,0-3 29 0,1-3-22 16,2-3 55-16,-4-2-5 0,-2-1 43 15,0-3 1-15,-1-3 12 0,-5-2-11 16,-1-1-3-16,-3-1-14 0,-2-2 4 0,-2 5-14 16,-4-1-5-16,-2-1-18 0,-4 1-5 0,-1 3-19 15,-4 1-6-15,-3 3-27 0,0 2-18 0,-3 3-66 16,1 2-32-16,2 4-86 0,16 1-5 0,-29 0-68 15,29 0-54-15,-26 1-75 0,26-1-202 0,-13 4-160 16</inkml:trace>
  <inkml:trace contextRef="#ctx0" brushRef="#br0" timeOffset="38000.53">15072 10351 532 0,'15'-5'598'0,"-3"1"-158"0,-12 4-114 0,19-3-71 16,-19 3-46-16,16-4-47 0,-16 4-37 0,16 2-17 15,-16-2-18-15,17 10-16 0,-8-2-13 0,0 3-41 16,-3 1 25-16,2 2-37 0,-3 5 26 0,0 1-33 16,-1-2-16-16,-2 0 11 0,0 0 25 0,-1 1-27 15,0-2 27-15,1-1-31 0,-1-2 29 0,0-1-35 16,-1-13 28-16,0 18-36 0,0-18 34 0,1 12-28 16,-1-12 27-16,0 0-35 0,7 8 45 0,-7-8-35 15,0 0 34-15,14-9-34 0,-8 1 40 0,2-2-43 16,5-5 37-16,0-2-34 0,0 3 38 15,0-1-35-15,1 1 46 0,0-1-22 0,0 4 35 16,-2 2-25-16,0 1 18 0,-2 2-30 16,0 1 22-16,-10 5-22 0,20-6 18 0,-20 6-29 15,20-1 24-15,-20 1-25 0,23 4 21 0,-14 2-24 16,3 0 21-16,-1 3-25 0,-2 1 15 0,-2 1-54 16,0 1-21-16,-2 1-74 0,-3 1-34 0,1-2-63 15,0 2-84-15,-2-4-364 0,1 1-216 0</inkml:trace>
  <inkml:trace contextRef="#ctx0" brushRef="#br0" timeOffset="38833.53">15744 10411 518 0,'0'0'711'0,"6"-12"-194"16,-6 12-125-16,6-9-79 0,-6 9-77 0,0 0-64 15,0 0-43-15,0 0-8 0,0 0-42 0,0 0-3 16,3 12-25-16,-3-12 6 0,1 16-24 0,-1-4 11 15,3-1-27-15,-1 0 9 0,1 2-14 0,1-2 13 16,0-1-18-16,0 1 5 0,-1-2-21 0,-3-9 15 16,10 11-20-16,-10-11 14 0,11 8-27 0,-11-8 7 15,0 0-33-15,18-1 21 0,-18 1-34 0,10-9 29 16,-10 9-38-16,9-16 34 0,-4 6-45 0,-3-3 44 16,0 1-37-16,-1-1 34 15,-1-1-11-15,-1 2 40 0,-2 1 9 0,-2-1 4 16,0 4 5-16,5 8 5 0,-14-11-35 0,14 11 43 15,-24 2-37-15,7 4 35 0,0 3-31 0,2 1 43 16,-2 5-35-16,1 0 36 0,2 2-30 0,1 2 43 16,3-1-44-16,1 3 38 0,2-1-39 0,2-4 36 15,3 0-40-15,3-1 33 0,3 0-33 0,2-4 29 16,2 2-55-16,2-5 19 0,3-2-54 0,0-2 8 16,-13-4-37-16,32 0-8 0,-12-6-5 0,2-1 13 15,-2-2 14-15,1-2 16 0,2-4 27 0,-3-2 23 16,1-1 31-16,-2-2 38 15,-5 2-7-15,-1 1 47 0,1 1 16 0,-1-1 5 16,-3 5 9-16,-1 0 15 0,-1 3 1 0,-3 0-11 16,-5 9-18-16,10-11-26 0,-10 11-12 0,9-10-14 15,-9 10-11-15,0 0-17 0,10-6 0 0,-10 6 3 16,0 0-7-16,14 2-4 0,-14-2-3 0,12 7-3 16,-12-7-4-16,11 13-13 0,-3-4 20 0,-3 2-18 15,3 3 12-15,-3-2-10 0,1 3 14 0,0 0-15 16,3 3 16-16,-3-3-19 0,-1 2 6 0,2-2-7 15,0-1 21-15,-2 1-21 0,0-1 13 16,1-2-12-16,1-3 15 0,-2 1-15 0,-5-10 16 0,8 15-16 16,-8-15 6-16,6 10-8 15,-6-10 22-15,9 7-19 0,-9-7 11 0,0 0-12 16,11 6 16-16,-11-6-15 0,0 0 17 0,0 0-8 16,0 0 14-16,0 0 3 0,13-6 18 0,-13 6-11 15,0 0 13-15,0 0-11 0,0-10 4 0,0 10-10 16,0 0 6-16,-4-12-16 0,4 12-2 0,-3-11-2 15,3 11 7-15,-7-13-14 0,7 13 9 0,-5-15-11 16,1 5 7-16,3-2-7 0,-2-2 5 0,3-3-9 16,3-6 6-16,2-1 1 0,-1 0-3 0,4-1 0 15,2-2-2-15,1 1-4 0,-1 4 6 0,3 5-3 16,-1 0 3-16,-2 1-3 0,4 0 3 0,-5 7-2 16,3 2 0-16,-2 2 0 0,-10 5-1 15,16-4-5-15,-16 4 4 0,20 7 5 16,-10-1 0-16,-1 3-3 0,0 2 2 0,1 3-8 15,-1 0 11-15,1 4-11 0,-1 1 10 0,-1-1-9 16,2 2 5-16,-4 2-4 0,1-1 8 0,-1 0-10 16,1-2-3-16,0 1-66 0,-3-5-73 0,1-1-90 15,-2-2-30-15,2-2-63 0,-5-10-31 0,4 15-408 16,-4-15-294-16</inkml:trace>
  <inkml:trace contextRef="#ctx0" brushRef="#br0" timeOffset="39267.51">16668 10143 598 0,'0'-11'745'16,"0"11"-219"-16,0-17-100 0,0 17-100 0,0-14-79 15,0 14-63-15,0 0-26 0,0-11-41 0,0 11-12 16,0 0-31-16,0 0-3 0,8 10-26 0,-3 0 3 16,0 5-9-16,2 3-7 0,-2 4-3 0,0 2-13 15,2-1 2-15,-3 4-3 0,0 0-5 0,-1-1-8 16,-1 1-3-16,1 1-39 0,-3-3-6 0,0 0-37 15,0-3 16-15,-1-2-38 0,1-7 34 0,-2 1-34 16,2-4 41-16,0-10-14 0,-2 17 46 16,2-17-36-16,0 0 61 0,0 12-34 0,0-12 43 15,0 0-38-15,0 0 46 0,5-13-38 16,-1 4 36-16,1-5-30 0,5-3 34 0,0 0-2 16,2-1 6-16,2 0 5 0,-1 0-8 0,1 2 0 15,0 0 3-15,2 0-4 0,-1 5 3 0,0-1 13 16,-5 4-6-16,0 3-3 0,2 0 2 0,-12 5 5 15,14-2 9-15,-14 2 0 0,18 2-1 0,-18-2-7 16,14 11 7-16,-5-3 0 0,-4 2 3 0,3 2-9 16,-3 2 4-16,0 0-19 0,-1 1 13 0,-2 1-19 15,2 0 15-15,-3 1-19 0,1-3 8 0,-2-2-11 16,0 2 12-16,0-2-21 0,0-12-14 0,-3 19-70 16,3-19 3-16,0 12-63 0,0-12-20 15,0 0-64-15,0 0-36 0,0 0-48 16,0 0 33-16,6-7-270 0,-3-3-69 0</inkml:trace>
  <inkml:trace contextRef="#ctx0" brushRef="#br0" timeOffset="39383.53">17047 10267 588 0,'5'-26'342'0,"-4"2"6"16,2 7-76-16,-2-1-1 0,0 4-72 0,1 3 23 15,-2 11-69-15,1-20 2 0,-1 20-77 0,0-13 15 16,0 13-60-16,0 0 34 0,0 0-53 0,0 0 2 16,0 0-79-16,0 0-40 0,0 0-84 0,-9 9-91 15,9-9 4-15,5 17-288 0,-1-9-76 0</inkml:trace>
  <inkml:trace contextRef="#ctx0" brushRef="#br0" timeOffset="39884.53">17364 10232 342 0,'22'-5'317'15,"-4"-1"-13"-15,1-1-28 0,-6 0-18 0,-1 0-7 16,-3 0-52-16,-9 7 59 0,15-8-22 0,-15 8-1 16,11-7-54-16,-11 7-33 0,0 0-41 0,0 0-11 15,0 0-26-15,0 0-5 0,0 0-15 0,-4 18-8 16,-3-6-8-16,-1 2-6 0,0 4-10 15,2-1 0-15,-1 2-3 0,1-2-3 0,3 1-20 0,2-2 18 16,1-1-20-16,1-1 16 0,3-1-20 16,1 1 5-16,4-4-15 0,2-1-3 15,-1-1-44-15,4-2 13 0,-1-4-63 0,-13-2 51 0,32 0-28 16,-13-2 37-16,4-4-28 0,-1-2 34 16,-2-2 0-16,4-4 11 0,0 0 5 0,-3-1 4 15,-2 1 9-15,-2 1 13 0,0 1 11 0,-6 3 20 16,2 0 9-16,-13 9-1 0,14-10-2 0,-14 10-6 15,11-4 19-15,-11 4-5 0,0 0-3 0,9 5 1 16,-9-5-1-16,4 11-12 0,-4-11-2 0,4 14-5 16,-4-14-1-16,5 17-10 0,-5-17 1 0,12 15 4 15,-6-8 5-15,4-2-24 0,4 1 24 0,2 0-3 16,3-4-40-16,-1-1 45 0,5-1-41 16,2-2 36-16,1-3 8 0,-1-2-9 15,5-4 4-15,-3-3 2 0,-2-3-3 0,0-2-2 16,-1-6-2-16,-2-1-41 0,-4-7 45 0,-1-1-44 15,-2-5 49-15,-5-4-47 0,0 0 49 0,-2-1-41 16,-4 0 53-16,-3 2-3 0,-2 6 50 0,-3 4-31 16,-4 7 20-16,-3 5-30 0,-2 3 12 0,-6 4-34 15,1 4 24-15,-3 8-31 0,-4 2 22 0,-5 8-26 16,-2 6 21-16,3 4-30 0,-2 7 26 0,-3 10-26 16,2 2-17-16,2 4-80 0,2 3 4 0,4 1-52 15,-1 3-68-15,4 0-62 0,-2-1-30 16,5-1-290-16,-4 0-136 0</inkml:trace>
  <inkml:trace contextRef="#ctx0" brushRef="#br0" timeOffset="40801.53">7398 14126 469 0,'3'-28'407'0,"0"1"-65"0,1-1-103 16,-4 2-23-16,2 2-69 0,0 2 11 16,-2 5-43-16,0 2 18 0,0 1 15 0,-1 1-19 15,0 2-26-15,-1 1-24 0,2 10-22 0,-2-16-8 16,2 16-22-16,-4-13 0 0,4 13-23 0,0 0 2 15,0 0-2-15,-17 4 2 0,10 9-15 0,-3 4 3 16,-1 8 5-16,1 5 11 0,0 2-7 0,2 5 10 16,3 1 0-16,0 2 1 0,2 3-3 15,3 2-17-15,2 0 15 0,4 0-4 0,1 1 1 16,5 7-10-16,4-5-3 0,4-2 9 0,-2-11 16 16,6-3-6-16,1-3 10 0,5-5 20 0,1-6 7 15,2-4-6-15,2-4 13 0,3-8 16 0,-2-2 25 16,2-7 6-16,-1-5 9 0,-1-6 0 0,5-9 13 15,-3-3-8-15,-2-5 27 0,-2-4-3 0,-4-3-27 16,-2-4-12-16,-4-2-24 0,-3-5-31 16,-3-5-4-16,-5-2-59 0,-5-2 0 0,-1-2-36 15,-6-1-2-15,-1 4-25 0,-5 2 17 0,-2 13-20 16,-2 1-5-16,-3 5 3 0,-3 4 5 0,-3 2 2 16,-2 5-1-16,-3 4 4 0,-4 6 9 15,-1 3-6-15,-2 5 1 0,4 5 7 0,0 3 7 16,-2 5 3-16,-1 1 9 0,0 6-23 0,1 2-49 15,1 3-29-15,2 2-72 0,3 4-38 0,3 1-80 16,-2 3-296-16,7 1-162 0</inkml:trace>
  <inkml:trace contextRef="#ctx0" brushRef="#br0" timeOffset="41201.53">9048 13246 729 0,'-4'-16'614'0,"-2"1"-160"0,-3 0-95 16,-1 4-79-16,-2 1-59 0,2 2-54 0,1 3-32 16,9 5-34-16,-22-4-2 0,22 4-37 15,-23 8-9-15,11 4-14 0,-4 7-4 0,3 9-9 16,-2 2-11-16,1 9 9 0,-1 14-4 16,1 2-7-16,3 5 6 0,2 3-5 0,1-1 7 15,2 1-8-15,6-12 4 0,2 0-5 0,3 8 6 16,4-4-10-16,1-13 5 0,3 0-7 0,3-6-19 15,5-3-5-15,1-5-29 0,4-3-38 0,1-5-43 16,5-7-13-16,0-2-19 0,1-8-39 0,5-4-33 16,2-5-19-16,3-4-3 0,8-6 4 0,-2-4-13 15,-2-3-195-15,-4-2 116 0</inkml:trace>
  <inkml:trace contextRef="#ctx0" brushRef="#br0" timeOffset="41617.53">9448 13520 67 0,'-21'-19'574'0,"-2"2"-180"0,2 3-75 16,1 1-66-16,1 1-53 0,-1 0-17 0,3 4-15 16,2-2 14-16,2 3-4 0,3 0-22 0,1 2-17 15,9 5-23-15,-13-10-20 0,13 10-22 0,-8-9-16 16,8 9-12-16,0 0-11 0,2-11-6 0,-2 11-6 16,9-8-1-16,-9 8-7 0,19-1-7 0,-19 1-4 15,23 1 3-15,-10 3-2 0,0 1-3 0,0 3 0 16,-2-1 2-16,0 3-7 0,-2 3 24 0,-4-1-12 15,0 4-12-15,-1 1-3 0,-1 0 1 0,-3 2-4 16,-2 0 9-16,-1-1 2 0,2 0-3 16,-3-1 2-16,2 1-4 0,0-3 4 15,0-1 1-15,1-2-3 0,-1 1-5 0,2-3 8 16,2 1-6-16,1 2 6 0,1-4-5 0,6 2 4 16,-1 1-3-16,6 0 2 0,0 0-1 0,2-1 7 15,3-1-9-15,2 0 6 0,-2-2-6 0,3 3 3 16,-1-2-2-16,-2-4 3 0,1 4-4 0,-2-1 5 15,-4-2-6-15,-2-1 11 0,-13-5-8 0,19 9 8 16,-19-9-3-16,16 6 12 0,-16-6-2 0,6 9 11 16,-6-9-11-16,-4 11 4 0,-4-3-1 15,-3 1-8-15,-3 0-6 0,-5 0 2 0,-1 0-38 16,0-2-66-16,-2-1-47 0,2-2-67 16,-1-4-60-16,2-1-96 0,-3-2-325 0,2-5-221 15</inkml:trace>
  <inkml:trace contextRef="#ctx0" brushRef="#br0" timeOffset="41984.53">9662 13004 918 0,'5'-14'626'0,"-1"3"-173"0,0 0-86 0,-4 11-82 16,5-16-75-16,-5 16-44 0,5-11-29 15,-5 11-38-15,0 0-11 0,0 0-21 0,0 0-6 16,15 7-22-16,-9 4-2 0,0 5-14 0,2 2 1 15,1 4-8-15,-4-1 0 0,1 1-8 16,-1 1 6-16,2 0-12 0,-4-2 8 0,1 0-9 16,-2-2 4-16,0-3-4 0,-2-2-1 0,0-2 2 15,0-2-2-15,-1 2 3 0,1-12 21 0,-1 17-4 16,1-17 26-16,-3 11 7 0,3-11-15 0,0 0-3 16,0 0-9-16,0 0 3 0,0 0-12 0,-4-14 4 15,5 1 9-15,2-9-21 0,3-2-13 0,2-4 9 16,4-2 19-16,-1 1-19 0,2 2-15 15,4-1 12-15,-1 3-11 0,0 4 5 0,-4 5-1 16,2 1-1-16,1 4 2 0,-2 2-1 0,2 5 0 16,-15 4 2-16,21-1 0 0,-21 1 0 0,25 11 0 15,-14-3-3-15,1 8-15 0,-1-1-43 0,-2 2-87 16,-1 2-65-16,-1 1-25 0,0 0-85 0,-1-2-64 16,1 3-381-16,0-4-295 0</inkml:trace>
  <inkml:trace contextRef="#ctx0" brushRef="#br0" timeOffset="42251.53">10322 12718 179 0,'3'-11'981'16,"1"1"-335"-16,-4 10-150 0,4-15-121 0,-4 15-96 0,6-9-66 16,-6 9-35-16,0 0-42 0,14 3-21 15,-5 5-25-15,7 6-18 0,2 5-13 0,1 5-14 16,3 3-6-16,6 13 4 0,0 2-20 0,0 4 6 15,1 4-13-15,-2 2 9 0,0 4-14 16,-1-1-1-16,-1 3-1 0,-2 0 8 0,-4-2-6 16,0-1-3-16,-1-1-3 0,-4-1 0 0,-2-1 0 15,-4-8 2-15,-3-2-4 0,-2-1 17 0,-4 1-16 16,-3-2 13-16,-5-2-18 0,-2 1 10 0,-5-3-18 16,-3-2-33-16,-1-2-54 0,-4-1-79 15,0-4-71-15,-3-1-38 0,0-3-106 0,-3-4-473 16,-2-1-465-16</inkml:trace>
  <inkml:trace contextRef="#ctx0" brushRef="#br0" timeOffset="42551.53">10154 15073 2251 0,'0'0'1193'0,"0"0"-282"16,0 0-296-16,0 0-433 0,0 0-329 0,4 10-234 15,-4-10-85-15,9 8-58 0,-9-8-12 0,9 9-369 16,-9-9-542-16</inkml:trace>
  <inkml:trace contextRef="#ctx0" brushRef="#br0" timeOffset="42701.53">10293 15711 80 0,'4'12'744'0,"-3"1"-256"0,0-2-131 15,0 0-78-15,-1 2-57 0,3-2-52 0,-2 1-62 16,-1-2-73-16,0 1-13 0,1 0-70 0,-1-1 7 16,2 2-121-16,-1 1-7 0,1-1-36 0,2 5-89 15,2-3-174-15,-1 3 96 0</inkml:trace>
  <inkml:trace contextRef="#ctx0" brushRef="#br0" timeOffset="42836.53">10531 16336 592 0,'0'14'460'0,"0"-2"-139"0,0 1-67 0,-2-1-76 16,1 1-17-16,0-3-66 0,1-10-16 0,-2 19-82 15,2-19-30-15,0 16-101 0,0-16-77 0,0 10-303 16,0-10 15-16</inkml:trace>
  <inkml:trace contextRef="#ctx0" brushRef="#br0" timeOffset="43635.53">12267 13145 320 0,'-33'-11'593'0,"0"3"-171"0,2-2-103 0,1 2-67 16,5 1-60-16,3 2-27 0,1 0-32 15,3 1-21-15,4 0-12 0,14 4-8 0,-22-7-10 16,22 7-8-16,-14-4-6 0,14 4-12 0,0 0-16 15,0 0 0-15,17-11-4 0,7 5-6 0,13-3-3 16,19-4-3-16,7 0-7 0,10-2 1 0,5-1-8 16,11-3 3-16,30-6 0 0,5 0-9 0,2 0-1 15,4-3 5-15,1 3-1 0,0-1 22 0,0 0-25 16,-3 0 16-16,-7 2-24 0,-7 1 9 16,-29 6-38-16,-8 0-21 0,-9 4-59 0,-12 1 21 15,-16 6-35-15,-14 0 4 0,-8 2-16 0,-18 4-21 16,0 0 9-16,0 0 15 0,-11-9 2 15,-12 7 34-15,-7 2-20 0,-12-1 58 0,-3-2 8 16,-4 2 11-16,2-2-6 0,-4 0 3 0,0-1-12 16,3-3-9-16,1 3-7 0,3-4 26 0,2 0-1 15,3-1 33-15,3-1 30 0,4 0 62 0,9 4 53 16,0-3-26-16,3 3 54 0,4 0-6 0,6 2-7 16,-2 0-19-16,12 4-22 0,-17-7-21 15,17 7-5-15,-12-3-14 0,12 3-10 0,0 0-12 16,-14-7-9-16,14 7-8 0,0 0 10 0,0 0-17 15,0 0 28-15,0 0-3 0,0 0-4 0,21 2 3 16,-10 3-2-16,4 0-4 0,2 4 22 16,2 1-32-16,1 1 12 0,-1 1-28 0,2 6 30 15,0 0-31-15,-2 2 21 0,-4 3-37 0,-1 1 34 16,-1 1-32-16,-7-3 0 0,0 3-1 0,-3 0-7 16,0 2-36-16,-3 0-50 0,0-1-33 0,0-1-90 15,0 0-109-15,1-1-340 0,0-7-202 16</inkml:trace>
  <inkml:trace contextRef="#ctx0" brushRef="#br0" timeOffset="43852.53">15159 12192 1257 0,'12'-5'888'0,"-5"-1"-185"15,-7 6-217-15,13-8-107 0,-13 8-89 0,10-6-43 16,-10 6-92-16,0 0-32 0,12-5-67 0,-12 5-11 16,0 0-49-16,0 0-44 0,10 5-46 0,-10-5-68 15,5 9-110-15,-5-9-38 0,13 14-55 16,-3-6-47-16,4 0-458 0,4 0-476 0</inkml:trace>
  <inkml:trace contextRef="#ctx0" brushRef="#br0" timeOffset="43985.53">15558 12225 704 0,'17'8'781'0,"-17"-8"-228"16,6 9-111-16,-6-9-118 0,1 14-73 0,-3-4-49 16,1 0-42-16,-3 3-34 0,0 2-23 0,4-3-56 15,-6 2-67-15,4-2-97 0,1 1-63 16,2-1-18-16,1 2-57 0,5 0-36 0,3-1-83 16,2 2-287-16,6-5-190 0</inkml:trace>
  <inkml:trace contextRef="#ctx0" brushRef="#br0" timeOffset="44120.52">15823 12523 83 0,'6'8'862'0,"-6"-8"-296"16,11 11-144-16,-11-11-95 0,6 15-44 0,-6-15-92 16,2 14-26-16,-2-14-54 0,2 16-3 0,-2-16-32 15,0 19 0-15,-2-9-34 0,1 3 6 16,1 0-24-16,0 1 0 0,0 0-99 16,0-1-36-16,1 6-80 0,1 0-105 0,-1-1-76 15,2 1-325-15,-2-1-223 0</inkml:trace>
  <inkml:trace contextRef="#ctx0" brushRef="#br0" timeOffset="44436.54">16402 14571 1421 0,'0'0'1149'0,"-1"16"-312"0,1-16-185 16,-6 11-242-16,6-11-237 0,-9 14-183 0,2-5-91 15,1 0-55-15,-3 2-11 0,1 0-39 16,3 2-48-16,-1-2 5 0,-2 2-36 0,4-1-29 0,0 1-32 16,1-4-416-16,0 1-284 0</inkml:trace>
  <inkml:trace contextRef="#ctx0" brushRef="#br0" timeOffset="44552.52">16359 14963 594 0,'0'23'535'16,"-4"-1"-117"-16,0 2-121 0,-2 0-55 0,-4 3-54 15,1-3-120-15,-3 3-44 0,1 1-108 0,-1-3-54 16,3-5-83-16,-1-2-94 0,2-1-159 0,2-5 86 16</inkml:trace>
  <inkml:trace contextRef="#ctx0" brushRef="#br0" timeOffset="44703.53">16273 15547 647 0,'0'15'716'15,"0"0"-203"-15,0 3-97 0,-1 2-96 0,0 2-89 16,-3 3-60-16,0-1-105 0,0 2-105 0,-1 6-61 16,-3 1-86-16,-2 0-169 0,-2 2-354 0,-5 0-236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29:16.242"/>
    </inkml:context>
    <inkml:brush xml:id="br0">
      <inkml:brushProperty name="width" value="0.05292" units="cm"/>
      <inkml:brushProperty name="height" value="0.05292" units="cm"/>
      <inkml:brushProperty name="color" value="#FF0000"/>
    </inkml:brush>
  </inkml:definitions>
  <inkml:trace contextRef="#ctx0" brushRef="#br0">4140 2402 24 0,'0'0'289'0,"0"0"-89"16,0 0-32-16,-8-8-7 0,8 8-24 0,0 0 10 15,-8-7-16-15,8 7 31 0,0 0-12 0,-9-6-11 16,9 6-13-16,0 0-24 0,-9-9 2 0,9 9-13 15,0 0-12-15,-9-6 5 0,9 6 45 0,0 0-69 16,-7-7 72-16,7 7-51 0,0 0 46 0,0 0-29 16,-8-6 5-16,8 6-9 0,0 0-6 0,0 0-15 15,0 0-6-15,0 0 9 0,-13 4 6 16,13-4 2-16,-6 15-1 0,3 0-3 0,-1 7 4 16,0 3-6-16,-2 7-12 0,4 7-5 0,-2 3 1 15,0 3-3-15,0 4-3 0,0 12-11 0,0-1-2 16,0 0-11-16,1-10-1 0,0 0-8 0,3 0 2 15,-2-2-13-15,2-1 8 0,0-2-11 0,0-1 7 16,2-5-13-16,-2 0 7 0,2-11-7 0,0-1 6 16,0 0-8-16,2-6 5 0,-4-2-5 0,3-3 5 15,-2-2-7-15,-1-3 14 0,1-1-14 0,-1-10 7 16,3 18-10-16,-3-18 10 0,0 11-6 16,0-11 12-16,0 0-9 0,1 14 4 0,-1-14-11 15,0 0 7-15,0 0-8 0,0 0 9 16,0 0-10-16,0 0 1 0,0 0-17 0,0 0-14 15,0 0-31-15,0 0-27 0,-9-7-11 0,9 7-39 16,0 0-5-16,-7-11-75 0,7 11 51 0,0 0-45 16,-3-13-37-16,3 13-42 0,-2-10-73 0,2 10-334 15,0-13-232-15</inkml:trace>
  <inkml:trace contextRef="#ctx0" brushRef="#br0" timeOffset="766.99">5321 2516 146 0,'12'-13'457'0,"-12"13"-89"16,6-9-60-16,-6 9-67 0,8-8-48 0,-8 8-32 15,0 0-23-15,6-9-18 0,-6 9-19 0,0 0-13 16,0 0-3-16,0 0-1 0,0 0-1 0,0 0-11 16,0 0-3-16,0 0 14 0,5 10 20 0,-10 0 13 15,-3 6-2-15,-4 3-2 0,-6 5-7 0,-5 2-10 16,-10 6-12-16,-7 2-10 0,0 2-4 0,-3-3-7 16,-3 1 0-16,-2-1-18 0,-1-1-1 0,1-3-12 15,2-3 2-15,5-2 2 0,7-7 7 0,4-2 0 16,2-1 7-16,9-4 5 0,4-1 1 15,1-3 5-15,14-6-11 0,-16 9 7 16,16-9-23-16,0 0 5 0,0 0-18 0,0 0 5 16,0 0-12-16,0 0 21 0,0 0-16 0,16 1 15 15,-16-1-6-15,32 2 16 0,-8 4 37 0,0-1 18 16,8 6 3-16,-1-1-4 0,0 5-26 0,0 1 30 16,1 2-13-16,2 3-13 0,-1 0-14 0,-1 2-10 15,1-1-11-15,1-2 15 0,0 1-34 0,2-2 16 16,6 6-29-16,-7-9 23 0,-1-1-34 0,1-1 11 15,-1-2-36-15,-2 0-10 0,-1-2-73 0,-5-3-51 16,-2 0-35-16,-3-3-31 0,-1 3-35 0,-5-4-14 16,-2 1-63-16,-13-4 51 0,23 5-26 0,-23-5-36 15,15 3-44-15,-15-3-41 0,0 0-225 16,0 0-190-16</inkml:trace>
  <inkml:trace contextRef="#ctx0" brushRef="#br0" timeOffset="2383.98">6168 3262 528 0,'1'13'392'0,"-1"-13"-101"0,0 0-66 16,0 13-68-16,0-13-11 0,0 0-26 0,3 12-23 16,-3-12-6-16,0 0-6 0,7 9-1 0,-7-9 8 15,0 0 8-15,16 2-70 0,-16-2-10 0,25-8 10 16,-8-1 2-16,-2-4-7 0,7-5 3 0,-3-1-3 16,-1-4 26-16,1-3-48 0,-2-3 40 0,-2-3-61 15,-1-3-2-15,-1-5-3 0,0 0-19 0,-3-18 38 16,0-2-34-16,-2 0 37 0,-4-5-32 0,0 1 32 15,-2 2-21-15,0 0 29 0,0 13-31 0,-2 4 46 16,2 3-15-16,-2 6 25 0,1 9-15 0,-1 4 19 16,1 4-9-16,-2 6 7 0,1 13-27 0,-1-17 14 15,1 17-17-15,0 0 22 0,-9 8 12 16,1 11-10-16,-2 12-4 0,-1 7 7 0,-1 18 12 16,-2 5 7-16,2 4 5 0,-1 3 3 0,4 3-5 15,0-2 9-15,4 2-10 0,-4-3-5 0,6-1-12 16,0-4-5-16,2-10-3 0,1-4 5 0,2-3-12 15,2-3-19-15,0 0-25 0,3-7-26 16,-1-3-23-16,1-5-33 0,1-5-7 0,2-4 0 16,0-4-28-16,2-7-50 0,2-1-61 0,-14-7-26 15,29-7 3-15,-9-2-244 0,5-12 5 0</inkml:trace>
  <inkml:trace contextRef="#ctx0" brushRef="#br0" timeOffset="2700.99">6705 2996 60 0,'4'-16'534'16,"-3"3"-163"-16,2 2-32 0,-3 11-107 0,-1-15-25 15,1 15-74-15,-4-10 8 0,4 10-30 0,0 0-18 16,-12-5-22-16,12 5-3 0,0 0-26 0,-15 9 2 16,10 0 0-16,-1 0-9 0,2 1 34 0,0 2-55 15,0 1 47-15,1 4-58 0,3-1 35 0,0-1-43 16,2 2 40-16,-1 1-42 0,3-2-3 0,1 0 6 16,0 0 9-16,1-1-3 0,2-4 13 15,1 0-21-15,2-3 27 0,-2-2-2 0,2-1 1 16,-11-5-2-16,24 0 2 0,-10-3-2 0,1-2 2 15,3-3 2-15,-2-5 13 0,1-1 31 16,-4-2-31-16,1-3-4 0,-3 0 6 0,-2 0-2 16,-1-2-3-16,-4 5 15 0,-1 0 3 0,-3 2 11 15,-1 2-17-15,-2 1-7 0,-5 1-18 0,-1 1-9 16,0 3-17-16,-2 0-13 0,11 6-29 0,-27-1-32 16,9 3-26-16,2 3-11 0,-2 2 2 0,0 1-14 15,2 2-28-15,2 1-58 0,2 1-44 0,4-1-80 16,0-2-191-16,6 1-22 0</inkml:trace>
  <inkml:trace contextRef="#ctx0" brushRef="#br0" timeOffset="3350.99">7194 2969 404 0,'20'-8'462'0,"-3"-1"-168"0,-4 2-13 16,-1 0-110-16,-12 7 17 0,16-12-41 0,-16 12 30 15,8-10-1-15,-8 10-23 0,0 0-20 0,0 0-28 16,-2-11-20-16,2 11-22 0,0 0-16 0,-15 4-6 15,15-4-5-15,-21 10-8 0,11-2-5 0,-3 2-3 16,2 3-6-16,0 1-5 0,0 2 0 0,3 0 19 16,3 2-39-16,1-1 1 0,3 2-5 0,0 0 3 15,3 4-2-15,4 1 3 0,1 5-7 16,3 1 12-16,1 1 2 0,0 1 0 0,2 2 3 0,1 3 1 16,1-1 1-16,-2 1-1 0,-1 1 1 0,0 1 0 15,1-2-1-15,-1 2 43 0,-2-2-65 16,-1 0 16-16,0-3-39 0,-3 0 40 0,-1 0 3 15,-1-8-41-15,-4 0 51 0,0-1-43 0,0-1 50 16,-4-2-46-16,-1-1 52 0,0-4-45 0,-4-1 54 16,0-3-33-16,0-3 59 0,-3-1-19 0,1-4 47 15,11-5-18-15,-23 1 22 0,9-6-31 16,-4-5 5-16,2-5 0 0,-4-6-28 0,1-7 9 16,5-7-25-16,-1-2-4 0,3-6-6 0,3-12-5 15,4 8-7-15,4-3-9 0,3 1-11 0,5-7-18 16,3 2-23-16,5 4-35 0,2 3-14 0,6 3 37 15,1 1-39-15,5 6-4 0,1 0-7 16,2 4-3-16,3 0-36 0,-1 3 18 0,2 1-6 16,-4 7 28-16,-1-2 22 0,1 3 23 0,0 0 17 15,-3 2 19-15,1 1 24 0,-5 5 21 0,-4 1 15 16,-3 4 22-16,-3 3-7 0,-15 5 10 0,21-1 47 16,-21 1-50-16,17 8 54 0,-12 1-43 0,1 5 26 15,-3 3-5-15,1 2-12 0,-3 3-7 0,-1 2-17 16,-1 2 2-16,-3 0-7 0,3 1-6 0,-1-1-5 15,0-1-2-15,0 0-13 0,0-1 11 0,-1-6-3 16,1-2-9-16,2-4 5 0,-2 1-7 16,2-13 9-16,0 17 7 0,0-17 10 0,4 8 8 15,-4-8 1-15,0 0 19 0,16-4 22 16,-9-3 12-16,3-2 17 0,1-4 4 0,3-2-15 16,-1 1-9-16,1 1-15 0,-1 0 3 0,2 2-31 15,-4 4 6-15,0 1-21 0,-11 6 11 0,25-2-22 16,-8 4 0-16,-1 4-3 0,3 3-1 0,1 4-3 15,0 5-18-15,1 1-60 0,0 3-89 0,-3 2-56 16,-1-2-161-16,0 2-437 0,-2 0-369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36:57.507"/>
    </inkml:context>
    <inkml:brush xml:id="br0">
      <inkml:brushProperty name="width" value="0.05292" units="cm"/>
      <inkml:brushProperty name="height" value="0.05292" units="cm"/>
      <inkml:brushProperty name="color" value="#FF0000"/>
    </inkml:brush>
  </inkml:definitions>
  <inkml:trace contextRef="#ctx0" brushRef="#br0">22505 5603 8 0,'0'0'260'16,"0"0"-46"-16,-24 1-47 0,24-1-34 0,0 0-18 16,-23 5-16-16,23-5-11 0,-14 1 11 15,14-1-11-15,0 0 3 0,-22 2 6 0,22-2-13 16,0 0 0-16,-15 4-3 0,15-4-9 0,0 0 12 16,0 0-1-16,0 0-5 0,-9 5-10 0,9-5-5 15,0 0-3-15,10 6-10 0,-10-6-14 0,16 7 9 16,-16-7-11-16,28 6 6 0,-7-4 37 15,5 2-51-15,0 0 39 0,9-2-54 0,4 0 15 0,-1 3-15 16,3-2 35-16,5 1-41 0,3 0 34 16,3 1-37-16,15-2 48 0,3 3-47 0,4-3 42 15,5 0-47-15,4-2 50 0,0 0-43 16,2-1 49-16,2 0-36 0,-2-1 39 0,2 1-31 16,-3-3 29-16,0 3-26 0,-3-1 19 0,-2 4-25 15,-3-3 23-15,-7 2-32 0,-3-1 13 0,-12 2-19 16,-3 1-6-16,-2-2 6 0,-2 3 21 0,-1-2-27 15,-1 3 25-15,0-2-24 0,-2 1 19 0,1-1-26 16,0 2 23-16,1-1-24 0,2-2 22 16,1 3-23-16,2-4 20 0,1 1-9 0,0 2 36 0,0-3-11 15,2 2 10-15,-2-2-12 0,1 2 11 16,-1-1-21-16,-2-1 14 0,0 1-20 16,-2 2 7-16,-1-2-12 0,-2 1 0 0,0-2 7 15,-3 2-12-15,-2 0 0 0,1-3-2 0,-3 3 1 16,-1 0 0-16,-1 1-1 0,-2-2 3 0,-5 1-3 15,0 0 1-15,1-1-1 0,-3 3 0 0,1-3 0 16,0 1 0-16,-2 1-1 0,1-1-1 0,-1 1 5 16,0-1-3-16,-2 2 1 0,-1-4-1 0,0 4 1 15,-3-4 12-15,-2 0-15 0,2 2 2 0,-4-1-1 16,3-2 16-16,-18-1-15 0,29 4 13 0,-29-4-1 16,26 2 24-16,-26-2-6 0,19 0 10 0,-19 0-10 15,19 0 2-15,-19 0-2 0,0 0 2 16,23 0-5-16,-23 0-2 0,0 0-10 15,20 0 3-15,-20 0-10 0,0 0 5 0,19-1-7 16,-19 1 4-16,0 0-8 0,20-1 1 0,-20 1-3 16,0 0 5-16,23-3-5 0,-23 3 2 0,19-1-2 15,-19 1 1-15,23-2-1 0,-23 2 1 0,21-2 2 16,-21 2-1-16,20-3-2 0,-20 3 2 0,22-1 1 16,-22 1-2-16,19-1 2 0,-19 1-1 0,21-2 1 15,-21 2 3-15,20-3-5 0,-20 3 0 0,21-4 0 16,-21 4 4-16,24-3-3 0,-24 3-2 0,24-6 0 15,-24 6 2-15,23-6 1 0,-23 6-2 16,22-6-1-16,-22 6 13 0,20-6 29 16,-20 6 1-16,21-7 1 0,-21 7-4 0,18-10-3 15,-9 3 2-15,-2 1-11 0,1-1-7 0,0 2-2 16,-1-3-1-16,0-1-4 0,-1 2-9 0,-1-3 2 16,1-1-5-16,1 2 16 0,-3-1-18 0,1-1 6 15,0-3-5-15,0 0 6 0,-1-1-12 0,0-1 7 16,4-3-6-16,-3 0 8 0,-1 1-9 0,-1-4 1 15,0 1 0-15,-2 2 4 0,2-3 2 0,-3-2 5 16,0 0-7-16,-1 0 4 0,-2 0-6 16,-1 2 15-16,0-1-9 0,-1-2 0 0,-1 1-5 15,-2 1 7-15,-1 1-5 0,-1-3 2 0,-1 2 0 16,-2-1-2-16,0 6 7 0,-1-6-8 16,-3 2 0-16,3 2 0 0,1 2 1 0,-1 1 0 15,0-3-2-15,0 3 1 0,0 1 0 0,-1-2 6 16,-1 1-8-16,1 1-2 0,1-1-4 0,-3 2 9 15,3 1-9-15,-2 0 10 0,-1 0-7 0,-2 2 7 16,-2-1-6-16,2 2 12 0,-4 1-14 0,-9 1 7 16,3-1-10-16,-3 3 12 0,-3-1-8 0,-1 1 9 15,-1 0-11-15,-5 4 10 0,1-4-7 0,-2 2 7 16,1 2-7-16,-1-3 7 0,0 3-7 0,-1-2 7 16,3 1-6-16,-1 0 13 0,0-1-16 15,0 0 9-15,0 2-8 0,-1-4 10 0,0 2-9 16,-2 0 7-16,0-1-9 0,-1 1 8 15,-2-3-6-15,-11 2 6 0,-2-1-6 0,-2 0 12 16,-1 0-14-16,-1 2-3 0,-2-1 5 0,3-1 1 16,-1 2 1-16,0-1 0 0,1 1 3 0,1 0-7 15,-1 0 4-15,12 1 3 0,-1 2-2 0,2 0-3 16,1 0 8-16,2 0-5 0,0-1 0 0,4 1-1 16,0 1 7-16,3-2-8 0,-1 2 1 0,4-1 2 15,4 2-4-15,2 0-3 0,0 0 4 0,2 0 1 16,-1 2 1-16,-1-1 0 0,-4 2-1 0,-2-2 0 15,2 1 2-15,0 2-2 0,-1 0 0 16,3-2-4-16,0 2 1 0,4-2 6 16,0 1-5-16,2 1 4 0,1-2-4 0,-1-1 4 15,3 1-4-15,-1 0 1 0,3 0 1 0,-1-2 9 16,-2 1-14-16,2 0 6 0,0 0-6 0,0 0 8 16,0 2-5-16,1-2 4 0,0 2-3 0,0-2 4 15,-3 3-5-15,2-2 5 0,0 2 0 0,-3 0-1 16,2-1 3-16,0 2-5 0,1 2 0 0,-2-4 2 15,2 4-6-15,0-2 4 0,2 0-2 0,-1 0 2 16,0 0-1-16,4 1 4 0,1-1-5 16,2-1 3-16,1 1 0 0,1 0 1 0,-1 0-1 0,2 0-1 15,0-2 1-15,2 4-1 0,-1-2 2 16,-2 1 3-16,2 0 1 0,0 2 11 16,0 1-20-16,2-2 1 0,-1 2 4 0,0 0-4 15,2-1 1-15,-2 1 0 0,3 1-2 0,-2 1 5 16,0 1 4-16,1-1-5 0,-2 3 0 0,1 2 2 15,1-3-1-15,0 3-1 0,4-2-1 0,-2 0 2 16,1 0 4-16,1 0-5 0,1 1 0 0,2 1 2 16,-2-1 1-16,3 0-2 0,-2 1-5 0,3 1 6 15,-2 0 1-15,0 0-1 0,1 4 7 0,0-4-11 16,1 3 5-16,0 1-4 0,-1-2 7 0,1 2-6 16,1 4 1-16,-1-3 1 0,1 2 0 15,2 0 2-15,-1 0 4 0,-1 0-10 0,2 1 10 16,-2-1-6-16,2-3 4 0,-2 1-6 15,2-3 36-15,-2-2-44 0,0 1 10 0,-1-3-23 16,2-1-45-16,-1-2-40 0,-1-12-74 0,0 16-24 16,0-16-65-16,1 17-21 0,-1-17-59 0,0 0-88 15,0 0-331-15,0 0-294 0</inkml:trace>
  <inkml:trace contextRef="#ctx0" brushRef="#br0" timeOffset="1234.98">5903 4941 566 0,'0'0'425'15,"0"0"-105"-15,0 0-69 0,-2 10-57 0,2-10-36 16,0 0-30-16,0 0-17 0,0 0-23 16,0 0-13-16,-2 10-20 0,2-10 4 0,0 0-2 15,0 0 36-15,0 0-52 0,0 0 0 0,0 0-7 16,14-1-10-16,-2-4 14 0,7-5-15 0,7-3-3 16,6-4-3-16,4-2 32 0,11-7-46 0,3-2 38 15,3-2-47-15,2 2 38 0,2-4-3 0,-3 1-40 16,0 2 37-16,0 2-45 0,-6 0 34 0,-4 5-33 15,-7 5 33-15,-6 2-53 0,-3 3 43 0,-8 3-68 16,-4 6-17-16,-16 3-5 0,20 1-47 0,-20-1-85 16,4 14-43-16,-5-4-35 0,-7 10-231 15,-6 2-11-15</inkml:trace>
  <inkml:trace contextRef="#ctx0" brushRef="#br0" timeOffset="3834.98">8181 5621 363 0,'0'0'327'0,"0"0"-90"0,0 0-82 0,0 0-10 16,0 0-32-16,-15-3-22 0,15 3-23 0,0 0-14 15,0 0-7-15,0 0-17 0,0 0 15 0,0 0-3 16,0 0-9-16,0 0 4 0,0 0 3 15,0 0 1-15,0 0-6 0,0 0-4 0,0 0 1 16,8 14 4-16,-8-14-3 0,22 10 1 0,-8-5-3 16,6 1 0-16,4 1-1 0,2-1-3 0,5-1-5 15,7 0 5-15,1-2 13 0,3 0-4 0,5-1 1 16,2-2-3-16,1 0-5 0,5-5-4 0,11 1-4 16,1-3 31-16,0 1-43 0,-2-3 35 0,2 2-38 15,0-2 30-15,0 0-65 0,0 1 59 16,-3-1-29-16,0 1 33 0,0 2-35 0,-4 0 32 15,-9 1-45-15,-3 3 46 0,2-3-41 0,-4 3 44 16,2 1-48-16,-3 0 37 0,3 1-37 16,-4 0 37-16,5 0-40 0,-2 0 42 0,2 0-43 15,-2 1 40-15,4 0-39 0,0 0 36 0,0 0-38 16,0 2 40-16,-2-1-46 0,1-1 49 0,0 2-42 16,-2 0 44-16,-2-2-44 0,-2 2 42 0,2-2-43 15,-3 3 43-15,-4-2-41 0,3 0 29 0,-3 3-28 16,1-3 38-16,-2 2-40 0,1-1 39 0,-1 1-39 15,-3 0 43-15,4-1-52 0,-1 2 58 0,1-1-50 16,-1 0 43-16,0 0-47 0,1 1 47 0,-1-2-44 16,-1 3 44-16,-2-1-45 0,1 0 40 0,0 0-24 15,-2 1 58-15,-1-1-31 0,0 1 19 16,-6-2-34-16,0 0 33 0,1 0-49 0,-2 2 37 16,1-3-33-16,-1 1 39 0,3 0-35 0,-1 1 33 15,-1-3-38-15,1 4 41 0,1-4-32 0,0 2 18 16,9-2-19-16,-3 1 34 0,1-1-31 15,1 1 27-15,2-1-25 0,-2-1 22 0,1 3-37 16,1-2 24-16,-1-1-19 0,-1 1 24 0,0 1-27 16,-1-1 29-16,-5-2-33 0,1 3 27 0,3-2-26 15,2 3 25-15,-6-3-31 0,6 0 29 0,-6 0-21 16,6 2 28-16,0-2-23 0,0 1 18 0,1-2-22 16,2 0 21-16,-1-2-17 0,2-1 26 0,1 2-20 15,-1-1 23-15,2 1-18 0,-1-3 19 0,1 1-18 16,-1 1 15-16,-3-2-23 0,1 2 6 15,0 1-10-15,-5-1 15 0,-4 1-14 0,0-1 18 16,-2 1-18-16,-1 1 15 0,-2 0-18 0,1 0 10 16,-1 0-13-16,0 1 19 0,-1-1-20 0,0 2 21 15,0-1-19-15,1-1 20 0,0 2-18 0,1-2 16 16,1 0-14-16,3 0 13 0,-2 0-6 0,2-2 25 16,5 1-9-16,1-2 14 0,0 2-14 0,-5 0 10 15,0 0-11-15,5 0 2 0,-5-1-9 0,-3 1 8 16,2-2-13-16,-3 2 8 0,-1 0-12 0,2 0 9 15,0-2-13-15,-3 2 10 0,2 0-12 16,-1 0 12-16,0-1-10 0,0-1 9 16,2 3-11-16,-2-1 10 0,0 0-11 0,3 0 10 15,-2 0-11-15,0 1 9 0,0-1-10 0,1-2 11 16,1 2-10-16,-1-2 11 0,1 2-12 0,-2 0 11 16,1-2-12-16,1 2 7 0,-1-1-5 0,-2 0 10 15,0-1-10-15,0 2 8 0,-1 0-4 0,-1 0 2 16,0 0-6-16,-5 0 8 0,1-2-10 0,0 2 9 15,-2-1-8-15,3 1 9 0,-3 0-10 0,0 0 10 16,1-1-11-16,0 0 7 0,0 1-5 16,1 0 11-16,-1 1-10 0,3-3 10 0,0 0-12 0,-1 2 12 15,1 0-4-15,0 0 1 0,1 0 0 16,-3-2-1-16,-2 2-1 0,1-1 0 0,1 1-2 16,-3 1 2-16,1-1-11 0,-1 0 12 0,-18 1-12 15,32-2 7-15,-32 2-4 0,27-1 11 0,-27 1-10 16,29-1 10-16,-29 1-11 0,28-1 12 0,-28 1-9 15,30 0 7-15,-30 0-11 0,33-1 15 0,-14 1-14 16,1 0 10-16,0-2-10 0,7-1 11 0,-2 3-10 16,2-1 11-16,2 0-12 0,1 0 10 15,2 0-9-15,0 1 10 0,5-1-10 0,3-1 10 16,0 1-2-16,0 0-1 0,1-2 1 0,4 2 1 16,-2 0-1-16,2-2-2 0,1 1 1 0,4 1-11 15,-3-4 11-15,3 3-11 0,-1 1 14 0,2 0-12 16,-1 0 6-16,0-2-5 0,-2 2 11 15,0-1-10-15,1 2 10 0,0-1-3 0,-4 1 0 16,1-1 1-16,0 2 1 0,-2-1-2 0,0-1 1 16,0-2-1-16,-1 2-2 0,1 0 1 0,-1 1-1 15,-2-1-9-15,3 1 6 0,-2 0-4 0,0-1 13 16,-1 1-12-16,2 0 10 0,0 0-8 0,0-2 5 16,-2 1 4-16,0 1-2 0,1-3 0 0,-1 2 0 15,0 0-1-15,1 1 0 0,-2 0 0 0,1 0-6 16,2 0 0-16,-2 0 7 0,0 1-1 0,1-1-11 15,-1 1 12-15,0-1-10 0,1 1 11 0,-2 1-9 16,1-1 8-16,-2 1-9 0,0-2 9 16,-2 1-8-16,-5 0 10 0,0-1-11 0,0 1 12 15,0 0-3-15,-1 1-5 0,-2-1 1 16,2 0 0-16,-2-1 5 0,1 3-2 0,-1-2 2 16,-1-1-1-16,0 3-1 0,0-2-2 0,2-1 0 15,-4 1-1-15,0 0-7 0,1 0 10 0,3 0-9 16,-5-1 10-16,2 2-9 0,0-1 10 0,1 1-9 15,-1-2 5-15,-1 1-7 0,0 0 13 0,0 0-11 16,2 0 11-16,-1 1-12 0,-2-1 12 0,2 0-10 16,1 0 8-16,-2 1-9 0,1-1 8 0,1 2-8 15,0-2 11-15,3 0-12 0,-3 0 12 0,4 1-12 16,-3 1 9-16,7 0-9 0,1-1 12 16,0 2-10-16,0-2 10 0,2 1-11 0,-2 1 10 15,4-1-8-15,-3 1 6 0,2-2-10 0,0 1 13 16,-1 1-12-16,1-2 10 0,1 1-9 0,-2 0 10 15,1-1-10-15,-3 1 10 0,0 0-11 0,-1 0 6 16,1-1-4-16,-8 1 10 0,2-1-10 0,-2-1 10 16,1 1-10-16,-3 1 7 0,4-1-6 0,-3-2 9 15,1 1-10-15,2-1 8 0,-3 1-7 0,3-1 10 16,-1 0-14-16,1 0 13 0,1 0-13 0,1 0 11 16,4 0-9-16,-2-1 5 0,2 1-5 15,0-1 12-15,1 1-12 0,1-1 13 0,-10 1-15 16,4-3 10-16,-2 2-5 0,1-1 6 15,-1 1-8-15,-1 0 9 0,1-2-10 0,0 1 9 16,-3 0-9-16,2 0 10 0,-1-2-9 0,-1 3 4 16,0-1-5-16,0 1 12 0,-1-3-12 0,0 2 12 15,-3 0-13-15,3 1 12 0,-2-3-9 0,0 2 6 16,-2-1-8-16,3 0 9 0,-1 1-9 0,-2 0 9 16,4-4-10-16,-3 4 11 0,2-2-11 0,1 2 10 15,-3 1-9-15,2-4 5 0,-2 4-5 0,-1-1 11 16,0 1-11-16,-2 0 12 0,-1-2-6 0,3 3 2 15,0-1-7-15,1-1 7 0,2 2-8 0,-1-1 10 16,1 1-12-16,1 0 12 0,-3 0-11 16,2 1 12-16,-1-1-11 0,2 2 5 0,-3-1-4 15,1 2 10-15,-1-2-10 0,-3-1 11 0,-1 1-12 16,-1 1 9-16,-1-1-9 0,0 2 11 0,-18-3-4 16,27 2 3-16,-27-2-10 0,28 1 11 0,-28-1-10 15,23 1 6-15,-23-1-3 0,22 1 13 16,-22-1 9-16,18 0 21 0,-18 0 1 0,19 0 5 15,-19 0-5-15,19-1-1 0,-19 1-7 0,18-1-6 16,-18 1-5-16,22-3-6 0,-22 3 0 16,25-4-6-16,-25 4 0 0,26-3-2 0,-7 2 1 0,-6-2-3 15,5 0 2-15,-18 3-3 0,29-2 3 0,-29 2-6 16,27-4 4-16,-27 4-2 0,27-2-1 16,-27 2-4-16,19-3 2 0,-19 3-2 0,19-3 2 15,-19 3-4-15,0 0 1 0,19-1-9 0,-19 1-22 16,0 0-53-16,0 0-91 0,0 0-70 0,0 0-106 15,0 0-120-15,-17-3-424 0,-8-4-524 16</inkml:trace>
  <inkml:trace contextRef="#ctx0" brushRef="#br0" timeOffset="6452">7962 6845 112 0,'-30'4'215'0,"-1"-3"-50"16,1 0-22-16,1 0-24 0,0-1-2 0,1 0-3 16,2 0 2-16,0-2 10 0,2 2-30 0,6-4 38 15,-1 4-5-15,2-3-4 0,0 1-6 0,0-2-10 16,17 4 5-16,-25-3-4 0,25 3-6 0,-20-3 34 15,20 3-64-15,-16-3-6 0,16 3-12 0,0 0-9 16,-15-2-9-16,15 2-2 0,0 0-5 16,0 0-2-16,0 0-4 0,-19-1-3 0,19 1-20 15,0 0 49-15,0 0-30 0,0 0 4 0,17 6 8 16,-17-6 5-16,29 4 3 0,-3-3-3 0,4 0-2 16,10 1-1-16,4-2-2 0,6-2 0 15,5 0 2-15,15-1-4 0,3-2 4 0,5 2 0 16,5-4 19-16,4 0-16 0,6-1-6 0,4-2 0 15,3 2-5-15,22-5-2 0,-24 4-4 0,1-1-3 16,2 1 12-16,-2 1-19 0,1 0-1 0,-4 1-5 16,-2-1 0-16,-4 2 2 0,-3-1 0 0,-4 0 16 15,-4 1-16-15,-5 4 12 0,-4-4 5 0,-5 3 22 16,-12-2-4-16,-5 2 7 0,0-1-6 16,-4 1 9-16,-2 0-1 0,-3 0 4 0,-8 1-5 15,-1 1 0-15,-3 1 14 0,-3 0-15 0,-2-1 14 16,-3 1-19-16,-19 0 2 0,32 0-18 0,-32 0 7 15,28 1-11-15,-28-1 3 0,23 0-11 0,-23 0 3 16,17 1-13-16,-17-1 8 0,0 0-13 0,21 0 11 16,-21 0-11-16,0 0 8 0,0 0-9 0,16-1 14 15,-16 1-16-15,0 0 7 0,0 0-12 0,0 0 11 16,18-1-9-16,-18 1 6 0,0 0-11 0,0 0-9 16,0 0-30-16,0 0-33 0,16-1-33 0,-16 1-55 15,0 0-20-15,0 0-70 0,0 0 21 0,0 0-54 16,12-6-66-16,-12 6-60 15,0 0-307-15,0 0-251 0</inkml:trace>
  <inkml:trace contextRef="#ctx0" brushRef="#br0" timeOffset="7587">9264 7362 254 0,'0'0'496'0,"0"0"-125"0,0 0-84 16,0 0-35-16,0 0-82 0,0 0 28 0,0 0-67 15,0 0 19-15,0 0-71 0,0 0 45 16,0 0-65-16,-7-8 43 0,7 8-33 0,0 0 27 16,0 0-49-16,0 0 22 0,1-13-43 0,-1 13 23 15,8-16-4-15,-2 6-13 0,1-3-10 16,3-3-4-16,0 1-1 0,1-2-3 0,0 0-6 15,-4 2-3-15,-2 2 2 0,-2 1-4 0,-2 0 3 16,-1 12 9-16,-2-18-1 0,-3 10-5 0,-4 0-1 16,9 8-1-16,-25-6 0 0,5 4-1 0,1 5 3 15,-6 2-2-15,-3 4-3 0,-1 3-29 0,1 2 34 16,2 2-25-16,2 4 24 0,5 0-26 0,1 2 32 16,7-3-31-16,4 1 27 0,5 1-16 0,5 0 27 15,5 0-30-15,7 3 31 0,4-2-26 0,7-1 26 16,5-3-27-16,2-1 25 0,4 0-33 15,1-3 28-15,3-1-22 0,-2 0 23 0,-4-2-21 16,-3 2-16-16,-3-4 15 0,-8 0 15 0,-4-1-24 16,-4-1 35-16,-6 2-24 0,-2-1 25 0,-5-8-27 15,-7 17 26-15,-6-6-4 0,-5 3-2 0,-7-2-3 16,-4 2-6-16,-3-1 0 0,-2-2 3 0,-1-1 2 16,-1-1-7-16,1-2-4 0,0 0 5 0,8-4-8 15,0 1 0-15,1-3 4 0,5 0-14 0,3-1-23 16,18 0-36-16,-29-2-24 0,16-2-46 0,13 4-16 15,-17-9-38-15,17 9-32 0,-5-11-43 16,5 11-47-16,5-20-223 0,6 7-39 16</inkml:trace>
  <inkml:trace contextRef="#ctx0" brushRef="#br0" timeOffset="7820">9473 7204 229 0,'14'-19'606'0,"-2"2"-194"0,-2 1-78 16,-4 4-58-16,0-2-50 0,0 5-25 0,-2-1-12 15,-4 10-23-15,7-14-38 0,-7 14-18 0,4-9-19 16,-4 9-21-16,0 0-15 0,5-8-11 0,-5 8-5 16,0 0-9-16,6 13-6 0,-2-2-6 0,1 5-5 15,0 4-2-15,2 5-26 0,1 5 30 0,-1 4-27 16,2-2 23-16,-2 2-32 0,2 0 8 16,-3-1-67-16,1 1 29 0,0 0-56 0,-1-2 18 15,0 1-40-15,-4-7-54 0,2-1-40 0,0 0-52 16,-1-3 24-16,-3-5-286 0,3-5-29 15</inkml:trace>
  <inkml:trace contextRef="#ctx0" brushRef="#br0" timeOffset="8904.02">9608 7442 377 0,'0'0'307'0,"0"0"-64"0,0 0-41 16,-16-2-20-16,16 2-12 0,0 0-37 0,0 0-16 15,-19-3-1-15,19 3-20 0,0 0 3 0,0 0-39 16,-20-1 31-16,20 1-45 0,0 0 30 15,0 0-46-15,0 0 34 0,0 0-49 0,-18-1 30 16,18 1-38-16,0 0 31 0,0 0-38 0,0 0 35 16,0 0-42-16,0 0 35 0,0 0-51 0,0 0 51 15,0 0-38-15,12-7 23 0,-12 7-56 0,0 0-29 16,15-2-43-16,-15 2-50 0,0 0-42 0,21-2-52 16,-21 2-244-16,16-6 35 0</inkml:trace>
  <inkml:trace contextRef="#ctx0" brushRef="#br0" timeOffset="10287">13897 6884 153 0,'-26'-2'455'0,"2"1"-134"0,0-3-77 16,1 3-46-16,4-1-52 0,2-1-26 0,-2 2-19 16,19 1-7-16,-30-3-4 0,30 3 18 0,-28-1-29 15,28 1 29-15,-23-1-41 0,23 1 24 16,-19 0-48-16,19 0 44 0,0 0-56 0,-19-3 37 15,19 3-60-15,0 0 45 0,0 0-45 0,0 0 41 16,0 0-45-16,0 0 49 0,15 4-46 16,13-5 44-16,13-2-50 0,11 0 45 0,18-5-46 15,9-1 40-15,5 1-36 0,10-4 38 0,29-3-37 16,4-1 29-16,1 1-34 0,1-1 47 0,-3 1-33 16,-4-1 34-16,-1 3-35 0,-25 0 30 0,-2 2-33 15,-2 3 23-15,-3-4-31 0,-5 2 24 0,-7 1-30 16,-9 2 23-16,-7 1-25 0,-15 1 25 0,-8 1-28 15,-8 0 30-15,-6 2-19 0,-6 1 44 0,-18 1 8 16,27-3 24-16,-27 3-25 0,18-3 1 0,-18 3-23 16,0 0 3-16,0 0-20 0,0 0-5 0,0 0-8 15,0 0 9-15,7 7-34 0,-7-7-21 0,-7 9-78 16,7-9-1-16,-9 12-45 0,3-4-24 16,2 3-64-16,4-11-63 0,-4 17-64 0,4-17-200 15,5 13-118-15</inkml:trace>
  <inkml:trace contextRef="#ctx0" brushRef="#br0" timeOffset="11171">18069 6861 290 0,'-25'1'457'15,"4"2"-124"-15,3-3-81 0,18 0-28 0,-28 1-65 16,28-1-5-16,-25 0-37 0,25 0 21 0,-19 0-12 15,19 0-10-15,0 0-6 0,-18 0-10 0,18 0-24 16,0 0-14-16,0 0-9 0,0 0-11 0,0 0-51 16,8-7 42-16,5 5-35 0,12-2 36 0,11 2-44 15,8-2 59-15,6-1-48 0,18 0 42 0,7 0-39 16,8-2 38-16,9-1-4 0,8 1-38 0,33-3 32 16,5 0-36-16,1-2 37 15,6 2-37-15,2 2 28 0,2-2-26 0,4 1 33 0,-5 0-29 16,-2 2 28-16,-4-1-32 0,-4 1 31 15,-5 0-35-15,-29 4 32 0,-5-1-32 0,-4 0 21 16,-8 1-20-16,-9-1 30 0,-6 1-26 0,-17 0 33 16,-9 1-10-16,-3 0 30 0,-6 1 2 0,-9-2 39 15,-2 2-6-15,-8-1 23 0,-18 2 12 0,28-1-19 16,-28 1-1-16,23-1-6 0,-23 1-2 0,18-1-12 16,-18 1 15-16,15-3-30 0,-15 3-8 0,0 0-7 15,17-2-2-15,-17 2-11 0,0 0-3 0,0 0-6 16,0 0-5-16,18-1-1 0,-18 1-9 0,0 0 3 15,0 0-10-15,0 0-5 0,0 0 1 16,0 0 0-16,0 0-4 0,0 0 1 16,16-2-2-16,-16 2 0 0,0 0-3 0,0 0-1 15,0 0 4-15,0 0-13 0,0 0-15 0,0 0-1 16,0 0-31-16,0 0-32 0,0 0-42 0,0 0-50 16,0 0-3-16,0 0-76 0,14 3 36 0,-14-3-55 15,0 0-55-15,0 0-11 0,6 8-432 0,-6-8-313 16</inkml:trace>
  <inkml:trace contextRef="#ctx0" brushRef="#br0" timeOffset="12122">22185 6771 33 0,'0'0'520'0,"-30"-3"-170"15,30 3-83-15,-26-2-58 0,26 2-56 0,-23-2-27 16,23 2-25-16,-17-2-11 0,17 2-8 0,0 0-8 16,0 0-1-16,0 0-5 0,0 0-14 0,0 0 8 15,23 4-10-15,12-3 0 0,11 0-7 16,10-1-5-16,20 2-5 0,8-2-7 0,7 0 25 15,8-2-37-15,6 1 34 0,32 0-44 16,-2-3 38-16,3 1-43 0,-1 0 39 0,-1-2-45 16,1 0 44-16,-3 0-45 0,-5 0 38 0,-23 0-52 15,-3-1 49-15,-5 2-55 0,-6-1 55 0,-5 0-45 16,-9 1 43-16,-9-2-46 0,-18 2 48 0,-6 0-9 16,-6 2 52-16,-10-2 7 0,-5 3 65 0,-6-1-26 15,-18 2-10-15,21-7-33 0,-21 7 0 0,10-6-30 16,-10 6 6-16,0 0-21 0,0 0-1 0,-3-10-15 15,3 10 8-15,0 0-32 0,-16-4-10 0,16 4-76 16,0 0-15-16,0 0-64 16,0 0 21-16,-17-1-56 0,17 1 0 0,0 0-90 15,0 0-54-15,0 0-240 0,15 5-125 0</inkml:trace>
  <inkml:trace contextRef="#ctx0" brushRef="#br0" timeOffset="12622">25621 6657 621 0,'0'0'378'0,"24"3"-78"16,-24-3-74-16,27 3-58 0,-10-1-31 16,3-1-26-16,7-1-25 0,5 1-17 0,7-1-27 15,4 0 5-15,4 1-11 0,2-1-5 0,6 2-8 16,10-1-3-16,5 2-3 0,2-2-6 0,1 1-15 15,6 0 14-15,2 1-5 0,-2-1 3 0,2 0-4 16,-2 2 4-16,-2-2-6 0,-3 1 3 0,-1 1-3 16,-3-2-1-16,-3 0 4 0,-14 1 0 15,0-2-5-15,-2 1 0 0,-4-2 5 0,-2 0 12 16,-2 0 7-16,-3-2 5 0,-9 1 14 16,-2-2 25-16,-2 2 3 0,-5 0 23 0,-3 0 3 0,0 0-6 15,-1-2-11-15,-1 2-19 0,-17 1-5 16,29-3-6-16,-12 2-18 0,1-1-8 0,0 0 2 15,2 1-9-15,-1 0-2 0,3 1-3 0,4 0-5 16,-1 0 0-16,2 0 5 0,0 2-8 0,-2 0-1 16,1-1 0-16,0 0 2 0,-1-1-2 0,-2 1-2 15,-2-1-2-15,-3 1 3 0,0 1 5 16,-18-2-6-16,28 1-1 0,-28-1 9 0,19 1 30 16,-19-1 22-16,0 0 13 0,0 0 1 0,23-1-12 15,-23 1-11-15,0 0-12 0,0 0-7 0,0 0-10 16,18-1-3-16,-18 1-7 0,0 0-7 0,0 0-11 15,0 0-18-15,15-2-24 0,-15 2-40 0,0 0-69 16,19-1-25-16,-19 1-8 0,24-1-21 16,-4 0-32-16,4-2 29 0,4 2-12 0,9-1-29 15,3-1 7-15,3 0-29 0,4 2-169 0,1-1 143 16</inkml:trace>
  <inkml:trace contextRef="#ctx0" brushRef="#br0" timeOffset="13155">28829 6675 325 0,'25'-1'338'0,"-3"-1"-102"16,-4 0 7-16,0 0-64 0,-18 2 23 0,28-5-39 15,-28 5-17-15,24-4-47 0,-7-1-18 0,-4 2 5 16,3 1-18-16,-3-2-12 0,5 1-10 0,-1-1-11 16,-1 2-6-16,5 0-19 0,1 0 13 0,-1 1-12 15,4-2 3-15,0 2 0 0,2 1-7 0,1-1 0 16,-1 0 1-16,3 1-18 16,0 0 18-16,2 0-8 0,8 0 3 0,-1 0 4 15,2 1-3-15,1-1-2 0,3 1 0 0,-1 0-4 16,2 2 6-16,2-2-8 0,-2 2 9 0,3-2-4 15,-2 1 1-15,-1 1 0 0,1-2 0 0,-2 2-38 16,-2-2-2-16,-2 2 48 0,-2-2 6 0,-2 1-7 16,-7-1 3-16,-1 0-7 0,-1 1 1 0,-2-2-31 15,0 1 33-15,-2-1-4 0,-3 2 4 0,0-2-3 16,0 0-1-16,0 0 2 0,0 0-4 0,4 0 1 16,-4-2-16-16,6 2 13 0,-3 0 6 15,1 2-3-15,2-2 1 0,2 0 0 16,0 0-3-16,2 1 1 0,1 0-14 0,6 1-39 15,0 1 64-15,1-1-39 0,0 1 40 0,1 1-46 16,0-2 53-16,1 2-53 0,1-1 41 0,-1 0-42 16,-2 1 59-16,5 0-6 0,-5 0-3 0,2-2-2 15,-1 0-3-15,-2 2-3 0,-1-2 0 0,1 1 1 16,-8 0-38-16,1-2-14 0,-2 0 46 0,1 2-38 16,-1-2 43-16,1 2-38 0,-2-2 60 0,0-1-57 15,0 1 61-15,-1 0-59 0,1 0 54 0,-2 0-52 16,1 1 50-16,-1-2-36 0,0 1 42 0,-1-1-30 15,0 0 34-15,0-3-22 0,-3 3 32 0,2 2-9 16,-2-2-5-16,-3 0-7 0,3 0 3 16,-3-2-30-16,-19 2 20 0,32-1-5 0,-32 1-1 15,26-1-3-15,-26 1 4 0,19-1-13 0,-19 1 9 16,0 0-16-16,18-5-18 0,-18 5-64 0,0 0 16 16,0 0-90-16,0 0-35 0,-13-10-32 0,13 10-337 15,-25-7-82-15</inkml:trace>
  <inkml:trace contextRef="#ctx0" brushRef="#br0" timeOffset="14907.01">3555 7772 274 0,'0'0'389'16,"0"0"-122"-16,0 0-51 0,-13-6-50 0,13 6-27 16,0 0-25-16,-14-5-19 0,14 5 10 15,0 0-2-15,-16-4-7 0,16 4-6 0,0 0 36 16,-15-4-45-16,15 4 34 0,0 0-63 0,0 0 32 15,-14-3-60-15,14 3 37 0,0 0-55 0,0 0 43 16,0 0-50-16,0 0 30 0,0 0-33 0,32 0 38 16,-5 0-46-16,14 0 48 0,5-3-56 0,9-1 55 15,14-2-47-15,4 0-9 0,8-1 22 0,3-1 46 16,5-1-48-16,1 1 42 0,4-4-42 16,-1 2 48-16,-1 0-47 0,0 1 43 0,0 2-44 15,-3-1 32-15,-4 2-37 0,-2 0 41 0,-3 1-55 16,-5 1 47-16,-5 0-38 0,-4 2 40 0,-14-2-46 15,-6 2 46-15,0 0-45 0,-6 0 49 0,-4-1-36 16,-7 1 47-16,-5 1-35 0,-3 0 46 0,-3-1-18 16,-18 2 31-16,27-2-13 0,-27 2 44 0,21-2-3 15,-21 2 16-15,16-1-4 0,-16 1 3 0,0 0-4 16,19-2-5-16,-19 2 0 0,0 0-13 16,0 0 7-16,16-3-19 0,-16 3 3 0,0 0-19 15,0 0 8-15,0 0-35 0,0 0 8 0,0 0-26 16,17-1 12-16,-17 1-17 0,0 0 11 15,0 0-19-15,0 0 13 0,0 0-17 0,0 0 12 16,0 0-15-16,0 0 15 0,0 0-16 0,0 0 13 16,0 0-15-16,15-3 22 0,-15 3-20 0,0 0 11 15,0 0-18-15,0 0 19 0,0 0-16 0,0 0 14 16,0 0-13-16,0 0 13 0,0 0-15 0,0 0 12 16,0 0-11-16,0 0 10 0,0 0-9 0,0 0 12 15,0 0-12-15,0 0 14 0,0 0-9 0,0 0 14 16,0 0-19-16,0 0 13 0,0 0-16 0,0 0 15 15,0 0-10-15,0 0 12 0,0 0-16 0,0 0 16 16,0 0-12-16,0 0 11 0,0 0-11 16,0 0 13-16,0 0-13 0,0 0 12 0,0 0-13 15,0 0 21-15,0 0-17 0,0 0 9 0,0 0-16 16,0 0 18-16,0 0-12 0,0 0 10 0,0 0-12 16,0 0 12-16,0 0-13 0,0 0 12 0,0 0-11 15,0 0 12-15,0 0-12 0,0 0 12 0,0 0-14 16,0 0 14-16,0 0-8 0,0 0 14 15,0 0-21-15,0 0 14 0,0 0-15 0,0 0 15 16,0 0-16-16,0 0 18 0,0 0-14 0,0 0 13 16,0 0-13-16,0 0 13 0,0 0-16 0,0 0 17 15,0 0-13-15,0 0 13 0,0 0-16 0,0 0 24 16,0 0-18-16,0 0 8 0,0 0-16 16,0 0 19-16,0 0-15 0,0 0 14 0,0 0-14 15,0 0 14-15,0 0-14 0,0 0 14 0,0 0-15 16,0 0 15-16,0 0-15 0,0 0 15 0,0 0-16 15,0 0 16-15,0 0-9 0,0 0 16 0,0 0-22 16,0 0 14-16,0 0-16 0,0 0 16 0,0 0-15 16,0 0 16-16,0 0-18 0,0 0-1 0,0 0-25 15,0 0-16-15,0 0-28 0,0 0-36 0,0 0-14 16,0 0-47-16,0 0-5 0,0 0-74 16,0 0 6-16,0 0-61 0,-6 10-4 0,6-10-43 0,0 0-366 15,-9 9-251-15</inkml:trace>
  <inkml:trace contextRef="#ctx0" brushRef="#br0" timeOffset="16475">6613 9331 302 0,'-3'-16'304'0,"0"2"-69"0,0 3-64 0,-1-2-32 15,2 3-27-15,2 10-24 0,-3-17-19 0,3 17-16 16,-2-14-13-16,2 14-8 0,-3-10-7 0,3 10-5 15,-3-9-4-15,3 9-9 0,0 0 1 0,0 0 1 16,-1-11-5-16,1 11 1 0,0 0 7 0,0 0-12 16,0 0 1-16,0 0-1 0,0 0 1 0,0 0-1 15,0 0 3-15,0 0 1 0,0 0-8 0,0 0 14 16,5-6 12-16,-5 6 5 0,0 0 13 0,0 0-8 16,0 0-1-16,0 0-9 0,0 0-3 0,0 0-2 15,0 0-21-15,0 0 23 0,0 0 1 0,0 0-7 16,0 0-15-16,0 0 1 0,0 0-16 15,0 0-28-15,0 0-43 0,0 0-21 0,0 0-6 16,0 0-44-16,0 0-80 0,0 0-93 0,0 0 261 16</inkml:trace>
  <inkml:trace contextRef="#ctx0" brushRef="#br0" timeOffset="17624">6564 9236 467 0,'-2'-11'355'0,"-1"0"-77"0,-1-1-25 0,2 2-36 16,2 10-9-16,-5-15-54 0,5 15 15 0,-5-11-66 15,5 11 40-15,-3-10-90 0,3 10 14 0,0 0-46 16,0 0 42-16,0 0-57 0,-6 10 44 0,6 4-43 16,-1 7 40-16,-1 8-51 0,-2 7 49 0,2 3-2 15,-1 3-11-15,1 2-8 0,0 0-43 0,0 1 41 16,-1-4-40-16,6-1 29 0,-2-2-30 16,0-11 43-16,3 0-45 0,0-3 43 0,1-2-40 15,0-7 48-15,1-2-50 0,2-1 56 0,-8-12-52 16,14 8 47-16,-14-8-48 0,25-6-16 0,-10-5 26 15,2-4 42-15,3-8-50 0,-3-3 35 0,1-4 6 16,-3-1-4-16,0-5-24 0,-3 2 15 0,-2-1 6 16,0 2-46-16,-1 2 52 0,-3 7-36 0,-1 3 60 15,-2 5-28-15,0 5 40 0,-1-1-47 0,-2 12 27 16,2-11-34-16,-2 11 24 0,0 0-33 0,-2 12 30 16,0 3-6-16,-3 9 2 0,2 2-6 15,-2 11-7-15,1-2 2 0,2 1-31 0,-1-1 25 16,3-5-29-16,1-4 40 0,3-1-29 15,0-2 31-15,4-3-25 0,1-3 32 0,1-2-23 16,0-6 11-16,3-3-8 0,-13-6 20 0,27 1-26 16,-8-7 26-16,4-4-22 0,1-7 17 0,3-5-19 15,0-4 25-15,-4-2 0 0,5-13-12 0,-2-1 17 16,-4-2-2-16,-3-2-23 0,-5 5 16 0,-3 0-16 16,-1 3 27-16,-2 0-7 0,-4 5 19 0,-3 6-10 15,-1 2 8-15,-1 8-15 0,-3 1-13 0,-2 3 4 16,-6 4-19-16,12 9 4 0,-24-4-17 0,9 6-3 15,-6 7-41-15,2 3-11 0,-4 5-70 0,1 4 16 16,4 2-53-16,3 5-11 0,2 2-39 16,4 3-44-16,6-6-10 0,4 0 10 0,1-2-37 15,7-1-195-15,5-1 38 0</inkml:trace>
  <inkml:trace contextRef="#ctx0" brushRef="#br0" timeOffset="17924">7025 9515 679 0,'19'4'122'0,"-1"-1"20"16,0 0 13-16,0-3-6 0,-18 0 19 15,31-1-15-15,-31 1-20 0,29-6 14 0,-29 6-3 16,26-3-2-16,-26 3-16 0,22-7 4 0,-22 7-8 15,18-3-13-15,-18 3-12 0,13-5-9 0,-13 5-13 16,0 0-17-16,14-6-12 0,-14 6-6 0,12-4-15 16,-12 4-3-16,11-8 41 0,-11 8-52 0,14-14-6 15,-6 7-6-15,1-3 8 0,2-1-2 0,0-4-1 16,-1 0-1-16,1-3-1 0,-2 0-36 16,-1-1 41-16,-1-3-35 0,1 3 35 0,-4-3-37 15,-1 6 42-15,-1-2-38 0,0 6 40 0,-2-1-23 16,0 13 40-16,0-17-39 0,0 17 34 0,-4-14-27 15,4 14 29-15,0 0-33 0,0 0 29 0,-21 4-33 16,11 6 31-16,-3 7-30 0,-1 7 28 0,1 2-6 16,-1 5 0-16,4-2-1 0,-1 4 0 0,3-1 1 15,3 1-6-15,2-7-26 0,2 1 25 0,2 1-25 16,3-1 34-16,3-4-29 0,3 4 21 16,4-4-65-16,1-5-11 0,6-1-71 0,4-2-71 0,5-5-57 15,-1-9-105-15,3 1-252 0,9-9-155 16</inkml:trace>
  <inkml:trace contextRef="#ctx0" brushRef="#br0" timeOffset="18808">8327 9319 431 0,'0'0'322'0,"9"-8"-54"15,-9 8-37-15,0 0-27 0,5-10-35 0,-5 10-29 16,0 0 1-16,-4-10-38 0,4 10 15 0,-9-8-62 16,9 8 48-16,-13-6-40 0,13 6 34 15,-16-2-60-15,16 2 42 0,-23 2-74 0,6 2 60 16,-1 4-49-16,-4 2 46 0,-3 5-45 0,-1 3 45 15,0 5-6-15,-3 3-3 0,4 1-12 0,0 1-8 16,0 3-42-16,3-1 35 0,5-1-39 16,1-3 39-16,7-3-39 0,2-4 30 0,6-2-31 15,2-3 31-15,3-4-40 0,5-1 50 0,4-2-43 16,-13-7 38-16,32 2-44 0,-10-5 31 0,7-6-45 16,2-5 43-16,1-2-7 0,-1-3 4 0,-1-1-1 15,-2-1 47-15,-3-3-53 0,-4 3-8 0,-3-2 8 16,-4 6 22-16,-5 0 3 0,-1 3 16 0,-4 3 24 15,-4 11 6-15,3-16-6 0,-3 16-9 0,-3-9-11 16,3 9-6-16,0 0-6 0,-16 1-6 0,7 4-5 16,-1 5-10-16,0 0 53 0,1 6-60 0,-1 0 0 15,2 2 1-15,2-1-6 0,3-1-2 0,1 1-15 16,2-2-26-16,2-3-13 0,2 3-32 16,1-2-64-16,4-2 16 0,1-1-48 0,3-3-39 15,2-1 3-15,2-4-62 0,-17-2 6 0,36-5-3 16,-16 0-201-16,3-4 71 0</inkml:trace>
  <inkml:trace contextRef="#ctx0" brushRef="#br0" timeOffset="19126">8480 9524 772 0,'10'-22'224'16,"-4"2"65"-16,-2-1-31 0,-2 2 5 0,-3 1-15 16,0-1-42-16,-3-3 41 0,1 6-23 0,-1 1-29 15,-1 2 1-15,1 1-33 0,4 12-20 0,-3-17-31 16,3 17-24-16,-3-11-20 0,3 11-15 0,0 0-10 16,0 0-9-16,0 0-5 0,0 0-8 0,19 1-5 15,-9 5-5-15,4 2-2 0,3 2 2 0,2-1-3 16,1 0 0-16,-1 1 0 0,2 0-5 15,-1 0-2-15,0-1 0 0,-2-1 47 0,-4-3-58 16,-2 2 45-16,0-2-57 0,-12-5 52 0,16 8-52 16,-16-8 43-16,0 0-41 0,12 5 52 0,-12-5-61 15,0 0 7-15,0 0 11 0,0 0 3 0,-12-4 1 16,12 4 4-16,-13-8 1 0,6 1 0 0,-3-3 1 16,1-3 7-16,3 1-7 0,1-3-10 0,1-2 12 15,1 0-14-15,3-2 11 0,5-2-12 0,1 1 11 16,3 0-14-16,2 1 9 0,2 2-7 15,0 0 11-15,2 3-16 0,-1 2-7 0,1 2-48 16,-2 2-21-16,0 1-56 0,-2 3 40 16,-11 4-44-16,20-2 25 0,-20 2-27 0,16 4-49 15,-16-4-25-15,17 9-21 0,-11-4-16 0,-6-5-34 16,12 16-191-16,-3-9 47 0</inkml:trace>
  <inkml:trace contextRef="#ctx0" brushRef="#br0" timeOffset="19458">9057 9261 160 0,'0'0'574'0,"0"0"-152"16,0 0-81-16,11 5-82 0,-11-5-42 0,0 0-29 16,0 0-25-16,0 0-24 0,0 0-27 0,0 0-40 15,7 6-13-15,-7-6 3 0,0 0-9 0,0 0-6 16,5 11 4-16,-5-11-5 0,5 8-6 16,-5-8-3-16,7 6-3 0,-7-6-1 0,11 5-5 15,-11-5 3-15,13 4-7 0,-13-4-6 0,0 0 0 16,26-3 0-16,-26 3-7 0,21-7 1 15,-12 1-11-15,2-2-1 0,-2-2 15 0,-1 0 12 16,-3-2 1-16,-1-2-1 0,0 0-7 0,-2 0 1 16,-4-3-3-16,0 0 0 0,-1-1-18 0,-1 3 31 15,0 4 1-15,0-1 2 0,-2 4-4 0,6 8 5 16,-9-10-21-16,9 10 10 0,-15 5-17 0,3 5 7 16,0 5-11-16,-4 7 12 0,2 6-4 0,0 0-1 15,1 5-1-15,6 0-4 0,0-2 48 0,4-4-73 16,4-1 16-16,5 1-122 0,6 2-63 15,4-4-128-15,3-6-67 0,6 0-425 0,5-5-367 16</inkml:trace>
  <inkml:trace contextRef="#ctx0" brushRef="#br0" timeOffset="20742">10183 9089 295 0,'9'-31'261'0,"-2"1"-83"0,0-1-40 16,2-1-34-16,-4-2-26 0,2 2 27 16,-1-2-20-16,-1-1 55 0,1 1 4 0,-2 2-11 15,-2 4 26-15,0 3 11 0,-2 3-3 16,0 1-8-16,-2 5 14 0,0 1-38 0,-2 3-32 15,-2 4-10-15,-1 1-19 0,7 7-15 0,-19-2-7 16,5 8-6-16,-3 5 36 0,-7 10-53 0,1 5 40 16,-4 13-59-16,0 7-3 0,1 5-3 0,2 5-25 15,1 1 26-15,0 2-20 0,5 0 27 0,2-5 0 16,3 0-9-16,3-11 3 0,5-2 50 0,2-4-52 16,5-6 45-16,1 1-59 0,7-3 47 0,-1-7-54 15,4-4 48-15,4-3-54 0,2-5 48 0,2-4-60 16,2-4 57-16,3-4-52 0,6-5 49 15,-1-6-52-15,0-2 11 0,-1-5-6 0,2-1 7 16,-3-6 10-16,5-7 4 0,-2 1-32 0,0-2 41 16,-8 3-33-16,-6 5 42 0,1 1-22 0,-3 2 45 15,-3 7-14-15,-4 0 40 0,-3 6 5 0,-1 3 10 16,-5 8-27-16,3-11 1 0,-3 11-23 0,0 0 4 16,-9 8-15-16,1 5 10 0,-4 3-18 0,-4 8 11 15,0 2-2-15,-1 1-5 0,2 5-1 0,-1-1-2 16,3-1 39-16,0 0-76 0,4-3 20 0,4-2-77 15,3-1 25-15,-1-7-87 0,3 0 30 16,3-6-39-16,2 3-27 0,0-4-15 16,3-3 5-16,6 0-25 0,-14-7 32 0,28-2-14 15,-8-4 67-15,1-5 6 0,4-4 51 0,2-6-9 16,-4-1 70-16,2-3 1 0,-2-4 73 0,-1 1 17 16,-1-4 34-16,-1 0 5 0,0 2-10 0,-6 1 27 15,1 4-40-15,-5 5 39 0,-1 4-47 0,-2 2 39 16,-2 5-3-16,-5 9-64 0,5-9 15 0,-5 9-8 15,0 0-39-15,0 0 33 0,-12 11-56 0,3 4 45 16,-2 4-44-16,-2 6 39 0,0 5-7 0,-1-1-8 16,1 3-3-16,1-1-3 0,2 0 44 0,0-1-61 15,5-5 53-15,1-1-58 0,2-1 1 0,2-5-2 16,2-2 1-16,1-2 8 0,2-4-18 16,0-1 14-16,2-1 10 0,-7-8 46 0,18 3-59 15,-18-3 48-15,23-5-56 0,-9-2 52 0,2-5-56 16,0 0 55-16,0-4-64 0,-2-1 6 0,-3-1 4 15,-1-3 2-15,-2 2-2 0,-3-1 1 16,-1 1-14-16,-4 7 13 0,0-2 13 0,-3 4-2 16,-1 0-1-16,4 10-2 0,-14-9-1 0,14 9 2 15,-20 1 0-15,5 3-4 0,-1 2-3 0,-2 4-12 16,3 2-17-16,-1-1-33 0,5 1-5 0,2 0-38 16,4-4-43-16,5-8-44 0,-5 12 13 0,5-12-31 15,7 12 41-15,-7-12-26 0,18 2 53 0,-18-2-24 16,34-3 70-16,-12-5-17 0,7-3 71 15,-1-1 47-15,0-4 9 0,0-1 74 0,1 0-1 16,-1-2 66-16,1 0 1 0,-5 0 0 0,-1 3 18 16,-4 2-33-16,-2 2 28 0,-2 1-16 0,-5 2-15 15,1 0-14-15,-3 3-9 0,-8 6-30 0,13-9-11 16,-13 9-4-16,0 0-9 0,9-5-16 0,-9 5 3 16,0 0-9-16,2 14-5 0,-2-14-2 0,-4 20-5 15,1-6 3-15,-1 1-8 0,2-1-5 0,1 0 2 16,-1 0 46-16,2-2-58 0,2 1 41 15,-2-2-47-15,3-2 51 0,3 0-60 0,-6-9 54 16,10 12-50-16,-10-12 50 0,16 4-53 16,-16-4 6-16,22-4 0 0,-8-2 4 0,4-3 4 15,-1-2-1-15,1-2 4 0,-1-2-5 0,-2 2 10 16,0-2 22-16,-2 1 5 0,-2 2 17 0,-1 0 24 16,-2 3 12-16,-3 2 2 0,-5 7-9 0,11-10-14 15,-11 10-13-15,0 0-9 0,0 0-7 0,0 0-13 16,-2 14-3-16,-3-2 0 0,-3 5-2 0,-1 5-1 15,-3 4 45-15,0 0-68 0,-2 3 28 0,1 0-113 16,2 1 0-16,-2-3-87 0,3 1-64 0,3-6-55 16,-1 0 9-16,4-8-123 0,1 0-219 0,3-14-165 15</inkml:trace>
  <inkml:trace contextRef="#ctx0" brushRef="#br0" timeOffset="20876">11242 9051 320 0,'4'-27'455'0,"-1"4"-120"15,-1 5-78-15,-1 3-55 0,-1 5-58 0,0 10-20 16,-3-16-37-16,3 16-10 0,-5-9-48 0,5 9-9 16,0 0-27-16,-8 7-56 0,8-7-28 0,-5 17-43 15,5-5-26-15,0 1-311 0,2 4 93 0</inkml:trace>
  <inkml:trace contextRef="#ctx0" brushRef="#br0" timeOffset="21459">11359 9118 144 0,'9'6'437'0,"-9"-6"-148"16,19 11-39-16,-11-4-47 0,-1 1-23 15,0-1-35-15,-1 2-39 0,0 1 9 0,-4 0-39 16,1 3 9-16,-2-2-15 0,0 3-18 0,-1-2-7 16,0 2-10-16,0 1-7 0,-2-3-5 0,1 1-5 15,1-2-26-15,-2-1 25 0,2-10-7 0,-2 16 0 16,2-16 4-16,0 13-6 0,0-13 3 16,0 0-17-16,0 0 18 0,0 0-9 0,15-4 8 15,-7-2-4-15,2-6 1 0,2-1 8 0,1-1-24 16,2-2 30-16,0 1 19 0,0 1 5 15,1 1 1-15,-2 1-3 0,0 2-8 0,-4 4 1 0,2 1-5 16,-12 5-2-16,17-3-5 0,-17 3-5 16,16 5-1-16,-16-5-4 0,16 13-4 0,-7-4 5 15,1 0-12-15,-2 1 41 0,1 2-63 0,0-1 47 16,3-2-58-16,-2 1 40 0,4-2-41 0,-3-1 22 16,6-2-27-16,-17-5 16 0,28 3-23 0,-10-4 5 15,0-3 4-15,1-2-2 0,2-2 8 0,0-3 16 16,-1 0 5-16,-3-1 1 0,2-2 5 0,-4 0 9 15,-2 2 17-15,-1 2 14 0,-3-1 11 0,-2 6 4 16,-7 5 8-16,11-12-1 0,-11 12-10 0,7-8-9 16,-7 8-13-16,0 0-6 0,0 0-2 15,6 9-11-15,-6-9 5 0,3 19-12 0,-2-2 5 16,1 5 1-16,1 4 45 0,0 11-61 16,0 0 53-16,4 5-58 0,0 5 15 0,0 8-45 15,2 1 3-15,1 0 3 0,2 2-6 0,-1-3 8 16,1-2 16-16,-2 0-14 0,-1-8 18 0,1 0 48 15,-1-3-53-15,-1 0 41 0,0-2-46 0,-2-4 48 16,0-1-44-16,1-3 39 0,-5-5-40 0,2-2 48 16,-3-4-40-16,2-4 51 0,-7 0-32 0,0-2 59 15,-2-1-48-15,-3-3 61 0,-5 0-47 0,-2-3 71 16,-4-1-57-16,2-6 60 0,-8-2-55 0,-1-4 54 16,-5-6-22-16,0-7-8 0,2-3-7 0,-6-11-10 15,4-7-63-15,5-6 47 0,5-8-75 0,8-2 33 16,4-6-90-16,9 0 16 0,6 0-91 15,8-1-3-15,6 4-83 0,8 5-57 0,6-1-60 16,5 3-382-16,8 1-277 0</inkml:trace>
  <inkml:trace contextRef="#ctx0" brushRef="#br0" timeOffset="22126">12920 9016 318 0,'9'-33'444'16,"-2"3"-91"-16,0 5-42 0,-1 4-56 0,2 0-26 16,-6 4-19-16,1 6-12 0,-1 0-18 0,-2 11-43 15,0-14-33-15,0 14 41 0,0 0-69 0,0 0-5 16,-21 13 3-16,8 5-10 0,-2 9-9 16,-2 6-14-16,0 3-4 0,-2 10-9 0,1 0-4 15,7-6-6-15,-2 1 48 0,7-2-63 0,2-3 45 16,4-7-63-16,2-1 60 0,5-3-58 0,4 0 49 15,2-7-55-15,3-1 51 0,2-7-55 0,4-3 56 16,2-6-60-16,1-2 58 0,2-6-59 0,3-3 56 16,-1-7-56-16,-1-1 6 0,-4-5 5 0,-1-2-6 15,-4 0 12-15,-2-2 6 0,-3 2 5 0,-4 3 17 16,-2 4 11-16,-4 3 5 0,-3 4 2 0,-1 11-6 16,1-16-10-16,-1 16-5 0,0 0 4 0,0 0-3 15,-15 10-2-15,5 5-4 0,1 3-5 16,0 5 3-16,-2-1-2 0,5 3 49 15,2-2-61-15,3 1 52 0,1 0-57 0,5-2 53 16,3-3-10-16,3-2-58 0,2-2 55 0,4-5-47 16,1-3 52-16,3-6-4 0,3-3-54 0,3-4 55 15,7-8-59-15,-2-4 61 0,6-8-53 0,0-6 22 16,-3-4 16-16,-3-7 4 0,-4-5-1 0,-5 0-1 16,-4-4-3-16,-5 1-4 0,-7 9 50 0,-2 2-44 15,-9 1 47-15,-1 5-8 0,-5 6-9 0,-8 4-12 16,-3 6-2-16,-7 8-11 0,-1 6-46 15,-2 4 45-15,-7 8-49 0,-3 2 56 0,2 6-75 0,-4 7-32 16,11-2-47-16,2 2-54 0,5 5-38 16,8 0-38-16,6-2-37 0,7-2-20 0,5-6-18 15,7 3-105-15,5-5-163 0,10 0-131 0</inkml:trace>
  <inkml:trace contextRef="#ctx0" brushRef="#br0" timeOffset="22576">13484 9094 386 0,'32'0'469'0,"-2"2"-77"0,0-1-72 0,-3 1-72 16,-1 0-34-16,-2 3-26 0,-3-1-29 0,0 1-22 15,-3 1-30-15,-3 0-16 0,-3 2-12 0,1 0-15 16,-2 4-6-16,-2-1-9 0,-3 0-11 0,2 2-10 16,-4-1-2-16,1 1-58 0,-3-2 108 0,0-1-67 15,0 0 47-15,-2-10-74 0,4 16 59 0,-4-16-50 16,3 12 45-16,-3-12-60 0,5 9 2 16,-5-9 7-16,0 0 3 0,0 0 0 0,0 0 2 15,16-7 0-15,-7-3 1 0,3-6-6 0,1-2 3 16,3-6 10-16,2-1-7 0,1 2 10 0,2-1 0 15,-1 4 6-15,1-2 10 0,-1 5 9 0,-3 5 4 16,-1-1-3-16,-4 5 5 0,1 5 1 0,-13 3-1 16,21-4 3-16,-21 4 4 0,20 7 1 15,-13 1-15-15,0 4-3 0,-1-1 2 0,0 4-5 16,-3 1-4-16,-1 0-4 0,-2 3-1 0,-1-2-5 16,-3 5 45-16,-1-2-84 0,0-1 21 0,-2-1-92 15,-1 0 18-15,0-6-67 0,-1 1-21 0,2-6-17 16,-1-1-19-16,8-6-14 0,-14 7-5 15,14-7 47-15,-12-6-4 0,7-1 59 0,1-4 31 16,-1-7 16-16,3-5 6 0,-1-5 17 0,2-11 15 16,0-3 14-16,3-4 20 0,-1-1 52 0,3 1 20 15,1 1 51-15,-1 5 30 0,1 4 7 0,-2 7 27 16,1 6-36-16,-3 2 10 0,2 5-59 0,-3 5 9 16,0 11-46-16,1-14 13 0,-1 14-39 0,0 0 15 15,0 0-43-15,0 0-39 0,0 0-45 0,0 0-61 16,14 12-23-16,-8-5-60 0,1 0 9 15,-1 1-296-15,4-2 14 0</inkml:trace>
  <inkml:trace contextRef="#ctx0" brushRef="#br0" timeOffset="23193">14218 8776 497 0,'15'-11'432'15,"2"-2"-21"-15,-3 2-100 0,0-3 19 0,-4 4-58 16,-1 1 55-16,0 1-100 0,-3 0 34 0,-6 8-81 16,11-9 14-16,-11 9-47 0,0 0-19 0,0 0-21 15,11 4-18-15,-8 5-64 0,-2 5 39 0,-1 7-56 16,-1 5 45-16,-2 3-56 0,1 9 0 0,-3 3-1 15,1 0-4-15,0 3-17 0,-1-2 1 0,1-1-103 16,0 1 13-16,-1-6-76 0,2 2 39 0,0-10-32 16,1 0-21-16,0-5 7 0,2-4 3 0,-2-1 6 15,2-7 28-15,0-11 28 0,0 15 30 0,0-15 26 16,0 0 26-16,0 0 36 16,0 0 38-16,0 0 28 0,6-13 19 0,-5 1 14 15,1-4 11-15,0-1 12 0,-1 1-2 0,2-1 5 16,-1-1-14-16,-1 2-12 0,0 1-14 0,1 3-21 15,-2-1-10-15,1 2-2 0,-1 11-16 0,4-18 4 16,-4 18-5-16,8-14-6 0,-8 14-7 0,10-9-17 16,-10 9-22-16,17-8-21 0,-17 8-34 0,21-4-35 15,-21 4-17-15,25-4-47 0,-25 4 20 0,30-2 0 16,-12-2 53-16,0 2 22 0,-1-1 26 0,-2-2 43 16,2 2 39-16,-6-3 47 0,-1 1 51 0,1 1-18 15,-4-3 42-15,-7 7 4 0,14-11 4 0,-14 11-2 16,11-10-13-16,-11 10-1 0,5-7-10 15,-5 7-14-15,0 0-23 0,9-11-9 0,-9 11-20 16,0 0-13-16,0 0-15 0,0 0-6 16,0 0 1-16,13 4-3 0,-13-4-5 0,6 15-4 15,-2-4-2-15,3 2-2 0,0 1-6 0,-2 1 4 16,1-1 1-16,0-1-4 0,2 0-6 0,-1-1 0 16,0 0 8-16,-1-4 0 0,2 1 0 0,-8-9 0 15,11 11-2-15,-11-11 1 0,10 4-7 0,-10-4 3 16,0 0 7-16,17-5-4 0,-17 5 0 0,10-15-6 15,-4 4-1-15,1-4 7 0,-2-2-1 0,-3-4 3 16,0 2-4-16,-1 1 2 0,-2 0-2 16,-2 2 4-16,2 2 1 0,-3 4-5 0,4 10 7 15,-12-10-1-15,12 10 0 0,-16 4 1 0,0 7 1 16,0 6 5-16,-3 4-1 0,0 5-3 0,2 3-2 16,2 0 0-16,3 3-5 0,3 0 39 0,4 1-115 15,3-7-14-15,6-1-119 0,3 0-124 16,4 0-77-16,7-2-374 0,6-7-314 0</inkml:trace>
  <inkml:trace contextRef="#ctx0" brushRef="#br0" timeOffset="24511">15723 8711 258 0,'0'0'255'0,"0"0"-112"0,-6-9 9 15,6 9-58-15,0 0 19 0,-5-7-34 0,5 7 20 16,0 0-24-16,0 0 25 0,-5-9-13 0,5 9-6 16,0 0 18-16,0 0 6 0,-3-11 9 0,3 11-2 15,0 0 8-15,0 0 4 0,-1-13 32 16,1 13-56-16,0 0 33 0,-3-11-70 0,3 11 4 0,0 0 1 15,-3-11-13-15,3 11 6 0,0 0-10 0,-3-13 5 16,3 13-5-16,0 0-4 0,-5-11-9 16,5 11-6-16,0 0-4 0,-4-10-9 0,4 10-2 15,0 0-4-15,0 0-3 0,-1-11 0 16,1 11-11-16,0 0 9 0,0 0-4 0,0 0 1 16,0 0-3-16,-4-9-2 0,4 9-6 0,0 0 7 15,0 0-1-15,0 0-1 0,0 0 0 0,0 0 1 16,0 0-6-16,0 0 7 0,0 0 1 0,0 0 0 15,0 0 0-15,0 0 2 0,0 0-8 0,0 0 7 16,0 0 1-16,0 0-1 0,-2-10 3 0,2 10-7 16,0 0 14-16,0 0 3 0,0 0-2 0,0 0 0 15,-10-8-5-15,10 8 0 0,0 0-7 0,0 0 1 16,-20 2 2-16,9 4 0 0,-5 4 3 16,-3 6 48-16,-6 8-65 0,-4 11 63 0,-2 7-59 15,-1 7 1-15,0 6 4 0,2 2 1 0,-1-2 2 16,5 1-7-16,2-4 0 0,6-3 6 0,5-10 48 15,6-4-54-15,3-8 42 0,4-2-44 16,6-2 51-16,2-6-57 0,6-3 52 0,3-6-58 16,2-7 54-16,8-5-60 0,6-6 1 0,1-6 10 15,9-8 4-15,0-5 0 0,-3-4 4 0,-3-6-9 16,-3-2 11-16,-4 0 0 0,-6-2 0 0,-2-2 2 16,-8 6 0-16,0 2 51 0,-5 1-38 0,-1 7 79 15,-2 5-33-15,2 5 48 0,-6 4-57 0,1 2 32 16,-3 13-62-16,4-10 40 0,-4 10-50 15,0 0 20-15,0 14-34 0,0 4 5 0,-2 6-1 16,1 2 0-16,1 10 1 0,3 4-1 0,-2 1 0 16,4 0-3-16,2 2-21 0,3-2-57 0,1 0-64 15,4-2-26-15,6 5-122 0,6-5-57 16,-4-11-25-16,5-3-416 0,6-7-335 0</inkml:trace>
  <inkml:trace contextRef="#ctx0" brushRef="#br0" timeOffset="24995">17309 8475 363 0,'0'-15'592'0,"-4"5"-165"0,-4-1-164 16,-8 0-8-16,-6 5-56 0,-1 2-32 0,-4 4-19 16,-7 4-16-16,-3 1-22 0,0 5-21 0,2 2-13 15,2 0-16-15,5 2-13 0,1 2-7 0,5 0 33 16,7-1-60-16,4 2 54 0,3 0-61 15,5-3 46-15,8 2-56 0,3 4 48 0,6-2-54 16,8 1 53-16,2 2-60 0,7-2 0 0,0-1 4 16,3-1 5-16,2 1 0 0,-3-1-5 0,-1-2 12 15,0 2-1-15,-7-2-2 0,-4-1 1 0,-4-3 5 16,-4 0 3-16,-6 2 7 0,-3-4 3 16,-7 0 1-16,-3 5-1 0,-9-3-10 0,-6 3 6 15,-7-2-3-15,-4 1-1 0,-4-3-1 0,2-1-2 16,-3-6 0-16,5 0-17 0,1-7-32 0,-1-1-20 15,4-5-31-15,2-3-20 0,9-8-30 0,4-4-29 16,6 0-9-16,6-3-33 0,6-8 27 0,5-4 34 16,7-9 0-16,6 2 56 0,1 4 16 15,2 3 86-15,-5 10 55 0,1 4 48 0,-4 2 26 16,0 2 27-16,-5 7-49 0,-3 5 14 0,-4 4-7 16,-6 6 12-16,0 0-7 0,0 0-1 0,0 0-1 15,8 9 7-15,-13 3 8 0,-3 7 41 0,-3 4-83 16,-2 5 42-16,-5 5-18 0,-1 11-76 15,-4 2 46-15,-1 4-64 0,-3 4-5 0,2 1-10 16,0 0 3-16,-2-2-5 0,5 1-16 0,2-4-52 16,4-12-71-16,5-1-35 0,2-3-61 0,5-9-47 15,4-6-49-15,3-3-108 0,5-5-188 0,3-5-152 16</inkml:trace>
  <inkml:trace contextRef="#ctx0" brushRef="#br0" timeOffset="25194">17552 8441 642 0,'16'-29'603'0,"-3"4"-121"16,-2 5-85-16,-3 4-60 0,-2 4-77 0,-1 1-60 16,-5 11-44-16,5-11-32 0,-5 11-17 0,0 0-18 15,0 0-15-15,3 15-15 0,-5 0-6 0,0 6-20 16,-1 6 3-16,2 6 42 0,-2 4-67 0,1 3 49 16,2 2-69-16,-3 1 10 0,3 0-124 0,-1-1-43 15,1 0-23-15,1-1-55 0,0 1-3 0,1-6-62 16,-2-6-6-16,0-4-326 0,2-2-172 0</inkml:trace>
  <inkml:trace contextRef="#ctx0" brushRef="#br0" timeOffset="25811">17615 8875 584 0,'-3'-22'515'0,"1"5"-143"16,-2-1-51-16,1 2-98 0,0 0 28 16,0 4-98-16,2-1 35 0,-2 2-89 0,3 11 28 15,1-20-74-15,2 10 36 0,3 0-66 0,4 0 46 16,2 1-66-16,6 0 25 0,0 1-73 0,2 0 21 15,5 0-68-15,-1 3-37 0,0 1-25 0,3-2-27 16,0 2-9-16,0-2 45 0,-2 1 5 0,1 2 47 16,-4-4-6-16,-1 3 48 0,-3-2 15 15,-4 1 62-15,-2 2 28 0,-2-4 33 0,-10 7 22 16,17-11 18-16,-17 11 1 0,10-11-1 0,-10 11-9 16,8-9 2-16,-8 9-11 0,0 0-9 0,5-11-18 15,-5 11-20-15,0 0-14 0,0 0-7 0,0 0-13 16,0 0-1-16,0 0-14 0,11 13 53 15,-11-13-60-15,1 21 49 0,1-6-60 0,-2-1 54 16,0 0-62-16,1 4 47 0,0 0-52 0,-1-5-7 16,0 2 13-16,2 0 2 0,-2-2-1 0,1-2 2 15,-1-11 3-15,1 18-1 0,-1-18-52 0,3 11 68 16,-3-11 0-16,0 0-10 0,0 0 7 16,0 0 48-16,19-2-61 0,-13-5 49 0,1-2-58 15,2-2 52-15,0-4-57 0,-3-2 60 0,0 1-60 16,-2 1-5-16,-1 4 14 0,1 1 2 15,-4 10 2-15,1-14 3 0,-1 14-4 0,0 0 5 0,-6-7 44 16,6 7-63-16,-16 10 71 0,2 3-60 16,0 2 50-16,-5 4-55 0,1 6 3 0,0 0-9 15,0 0 19-15,4 3-5 0,2-2-10 0,4-5-9 16,1 1-25-16,6-5-2 0,1-4-4 0,4-1-1 16,4-1-5-16,3-3-13 0,2-5-27 0,5 0 6 15,1-4-7-15,6-4-30 0,5-5 26 16,2-4 3-16,-1-1 41 0,-2-2 15 0,2-2 41 15,-3-3 38-15,0 2 21 0,-4-3 32 0,0 4 49 16,-4 1-20-16,-4 4 72 0,-3 1-53 0,-4 4 50 16,-9 9-77-16,13-11 28 0,-13 11-79 0,0 0 47 15,0 0-72-15,0 0 44 0,1 10-71 0,-1-10 58 16,-5 18-63-16,1-7 47 0,3 0-68 16,-3 0-24-16,3 3-40 0,1-4-25 0,0 2-32 15,5-4-26-15,-5-8-24 0,8 13-39 0,-8-13 15 16,15 7-43-16,-15-7 39 0,23-5-280 0,-5-4 25 15</inkml:trace>
  <inkml:trace contextRef="#ctx0" brushRef="#br0" timeOffset="26145">18614 8597 411 0,'16'-36'263'0,"5"-9"14"0,-2-3-12 0,0 5-9 15,-3 9 6-15,-1 3-33 0,-4 4-14 0,1 8-21 16,-6 2-34-16,1 5-40 0,-2 4-24 0,-5 8-18 16,0 0-3-16,0 0-27 0,9 9-9 0,-4 4-8 15,-5 3-5-15,1 2-15 0,-1 9 13 0,-1 2-15 16,-2 4 21-16,-1 3-82 0,-1-1-5 15,0 2-69-15,0-1-22 0,-1-2-27 0,-2-2 6 16,3-7 5-16,-2-2 53 0,1-3 4 0,1-6 45 16,1-3 10-16,4-11 46 0,-6 10 13 15,6-10 14-15,0 0 27 0,0 0 16 0,-3-13 12 16,6-2 19-16,3-6-19 0,3-8 5 0,1-2-7 16,6-3-8-16,-2 2 0 0,6 0-3 0,2 3-4 15,0 2-2-15,2 2-39 0,0 4 54 0,3 3-10 16,0 3-44-16,-5 5 38 0,2 5-11 15,0 4 11-15,-1 5-5 0,-1 1-3 0,-1 6-3 0,-4 3-5 16,-1 8-4-16,-7-2-13 0,-3 5 50 16,-6 4-68-16,-5 6 49 0,-8 6-115 0,-8 9 6 15,-10 2-86-15,-9 3-111 0,-7-1-45 0,-18 12-124 16,-4-2-227-16,-8-6-176 0</inkml:trace>
  <inkml:trace contextRef="#ctx0" brushRef="#br0" timeOffset="28429">7809 10875 647 0,'0'0'401'0,"0"0"-61"0,-13-7-121 0,13 7-23 15,0 0-71-15,0 0 9 0,-6-7-61 0,6 7 19 16,0 0-49-16,2-10 17 0,-2 10-38 15,9-9 23-15,-1 3-35 0,1 0 24 0,2-2-33 0,3 0 28 16,-1-1-42-16,4-4 38 0,-2 3-40 16,0-3 47-16,-2 1-41 0,0-3 43 15,0 0-35-15,-2-1 45 0,-2-2-31 0,-1 1 50 16,-4-3-42-16,-2 3 57 0,-2-3-38 0,-2 2 50 16,-3-1-34-16,-4 2 33 0,-1 1-29 0,-3 0 16 15,-3 5-22-15,-2 4 12 0,-3 2-28 0,-1 5 8 16,-5 6-28-16,-3 4 6 0,-2 4-18 0,1 4 21 15,0 5-25-15,4 1 18 0,2 3-22 0,0 1 19 16,6 2-4-16,2-2-1 0,5 4-4 0,7-7-4 16,1 0-1-16,6-1 6 0,2-2-3 0,5-1 1 15,4-2-4-15,4 2 50 0,1-6-67 0,2-4 4 16,1-1 7-16,1-2 1 0,3-3-1 16,0-4-2-16,-5-1-10 0,5-1 10 0,-3-3 1 15,-5 2 0-15,-1-5-2 0,-3 3-1 0,-2-2 5 16,-11 6 3-16,11-8 1 0,-11 8-1 0,5-8-3 15,-5 8-5-15,0 0-14 0,-8-7 26 0,8 7-3 16,0 0 2-16,-24 5-1 0,12 1 2 0,-2 3-4 16,1 2 1-16,-2 4 0 0,2 1 49 0,0 3-58 15,3 0 2-15,1 3 3 0,2 0-2 16,3 0 0-16,2-4-6 0,5 5 9 0,2-1 0 16,4-4-2-16,1-2-20 0,6 0 22 0,3-5-22 15,1-3 22-15,2-1-24 0,2-5 9 0,1-3 2 16,0-3 0-16,5-4-10 0,0-4-15 15,0-3-5-15,-1-1-1 0,-2-3 60 0,-1-1-46 16,-2-2 48-16,-2-2-48 0,-3-1 5 0,-1 0 7 16,-4 1 2-16,-3 3 1 0,-2 1-1 0,0 1 16 15,-1 3 4-15,-3 4 10 0,0 0 12 0,-5 12-10 16,7-13-6-16,-7 13 3 0,0 0-4 0,2-10-9 16,-2 10 0-16,0 0 8 0,0 0-52 0,-1 13 59 15,1-13-3-15,-1 22 0 0,-2-10-3 0,0 1 46 16,2-1-57-16,1 2 51 0,-1 0-62 0,-2-1 6 15,3 0 1-15,0-3-9 0,0-10 6 0,0 18 4 16,0-18-7-16,5 16 0 0,-5-16 7 16,8 8 1-16,-8-8-20 0,0 0 25 0,20-1 44 15,-8-4-60-15,1-4 50 0,3-1-54 0,1-3 5 16,-2 1-14-16,2-2 18 0,0 2 6 0,-1-1 0 16,-2 3-5-16,-5 2 3 0,2 0-2 15,-11 8 2-15,14-9 12 0,-14 9 2 0,0 0 3 16,0 0 0-16,20 2 4 0,-20-2-8 0,8 8 0 15,-8-8-1-15,9 13-4 0,-9-13 52 0,11 15-61 16,-6-6 33-16,3-2-41 0,-1 0 52 0,1 0-62 16,3 0 60-16,0-1-56 0,4-3 48 0,1-2-52 15,2 2 52-15,0-5-54 0,2 0 5 0,4-1 2 16,-1-3 4-16,-1-1-1 0,0-1 9 16,-2-2 0-16,-2 2-8 0,1-2 7 0,-4-1 3 15,-1-1 8-15,-4 1-8 0,-2 2 9 0,0 1 17 16,-4-1 7-16,-4 9-4 0,5-14 4 0,-5 14 5 15,0-11-5-15,0 11-3 0,-5-9-1 0,5 9-7 16,0 0-4-16,0 0 2 0,0 0-1 0,-19 4-5 16,19-4-1-16,-10 15-7 0,5-3-3 0,1 3 8 15,0 3 48-15,4 2-57 0,0 5 45 0,4 0-56 16,1 6 3-16,-1 0 0 0,2 2-1 0,1-1-4 16,2 0 3-16,-4-3-26 0,-3-3 36 0,3-1-23 15,-1-1 26-15,-1-1-32 0,-2-6 32 16,-2 1-19-16,0-2 31 0,-1 0-30 15,-2-2 31-15,-1-1-30 0,-1-4 33 0,0-1-32 16,-1-2 41-16,7-6-45 0,-13 8 29 0,13-8-35 16,0 0 33-16,-20-4-29 0,13-2 31 0,1-3-42 15,-1-5 35-15,3-2 9 0,1-1-4 0,2-3-2 16,3-4-1-16,2-2 0 0,6-4-1 0,-1-3 0 16,4 1 53-16,4-1-65 0,1 0 2 0,1 3 4 15,3-3-6-15,2 2 2 0,5-5 5 0,-6 5-5 16,3 4 3-16,0-3 4 0,-1 4 5 15,-1-2-2-15,-2-1 1 0,1 3-1 0,-1-2-1 0,-3-1 6 16,0-1-8-16,-4 0 1 0,0-2 2 16,-4 1-9-16,-1 0 5 0,-2 1-6 0,-5 5 2 15,-1 0 7-15,-2 1 51 0,-4 3-62 0,0 0 63 16,-2 3-52-16,-3 4 44 0,2 3-42 0,-2 1 59 16,-2 2-53-16,1 2 54 0,10 6-57 0,-23-3 0 15,23 3 6-15,-27 7 0 0,11 3 3 0,0 1 6 16,2 6-4-16,-3 5-3 0,3 3-18 15,4 3 16-15,0 3-14 0,2 2 20 0,5 0-19 16,-1 0 17-16,4-5-4 0,4 8-2 0,-1-4-3 16,5-1-1-16,2-2-5 0,0-3-11 0,4-2-16 15,-1-5 32-15,2-4-84 0,2-3 19 0,2-3-72 16,-1-3 26-16,3-5-53 0,2-2-12 16,1-5 9-16,6-5 5 0,-1-3 33 0,-1-4 25 15,-1 1 61-15,-1-2 44 0,-3-2 12 0,-4 3 38 16,-3 2-24-16,-1 1 70 0,-5 4-49 0,0 1 61 15,-4 3 3-15,-6 7-25 0,12-10-15 0,-12 10 0 16,0 0-20-16,0 0-11 0,0 0-7 0,11 3-8 16,-11-3-5-16,0 15-7 0,0-5-12 0,0 5-9 15,-1 2 18-15,1 1-5 0,-1 0-5 0,-1 3-4 16,2 0 30-16,-2 3-80 0,-1-7 46 0,2 2-68 16,0-1 28-16,-2-6-44 0,1 2 1 0,2-14-16 15,-1 18 3-15,1-18-1 0,0 0-10 0,0 0-11 16,0 0 12-16,0 0 35 15,0 0 0-15,8-13 23 0,-3-2 6 0,-1-6 28 16,2-4 9-16,-3-7 14 0,1-3 4 0,0-1 1 16,1 0 5-16,1 1-5 0,-2 3 26 0,0 7-16 15,0 5 14-15,-3 2-27 0,2 4 8 0,0 5-17 16,-3 9 17-16,3-11-12 0,-3 11 12 0,0 0-17 16,0 0 13-16,7 14-19 0,-5-1 10 0,3 0-31 15,2 6-2-15,3 0-8 0,1-2-29 0,0 2 3 16,3 0-13-16,0-3 26 0,2-1-10 0,0-1 32 15,0-3-14-15,0-3 29 0,-1-1-14 0,1-4 34 16,-16-3 1-16,26 2 26 0,-26-2 9 16,28-6 9-16,-11 2-6 0,-3-3-4 0,3-1 7 15,-1-1-6-15,0 1 2 0,-3 0-16 0,-1-1 19 16,0 2-21-16,-1-1 32 0,-3 2-30 0,-8 6 28 16,15-9 14-16,-15 9-6 0,9-6-22 15,-9 6 7-15,0 0-2 0,0 0 1 0,8 6-5 16,-8-6-13-16,-1 15-1 0,-2-5-7 0,-1 3-5 15,1 0-3-15,-3 2-4 0,2 2-1 0,-1-2-3 16,0-1-11-16,2-1 0 0,-3 1 8 0,3-3 2 16,0-2-8-16,3-9-2 0,-5 17-2 0,5-17-8 15,-4 13-1-15,4-13-3 0,0 0-8 0,-4 10-3 16,4-10-11-16,0 0 3 0,0 0 19 16,-11-9 5-16,11 9 2 0,-9-16 0 0,2 2-28 15,-2-3 40-15,3-1-32 0,-3-2 35 0,1 0-30 16,-1 1 42-16,2 3-29 0,0 3 49 0,2 2-39 15,-4 3 21-15,9 8 14 0,-13-8-51 0,13 8 49 16,-17 4-42-16,5 4 40 0,-1 4-45 0,-2 3 43 16,-1 5-5-16,1 4-5 0,1-1-3 0,-1 4-3 15,3-1-1-15,0 0-4 0,4-3 21 0,0-1-50 16,4 1-20-16,0-6-33 0,4-2-57 16,3-2-53-16,1-1 8 0,2-3-22 0,2-3-7 15,-8-6-33-15,20 5-209 0,-3-7 129 0</inkml:trace>
  <inkml:trace contextRef="#ctx0" brushRef="#br0" timeOffset="28746">10006 10592 445 0,'22'-45'433'0,"-5"12"-72"0,2 1-32 0,-3 3-82 15,0 6 3-15,-6 4-79 0,0 4 9 0,-2 4-82 16,-8 11 34-16,10-9-69 0,-10 9 38 0,0 0-69 16,10 10-8-16,-10-10-4 0,5 21-4 0,-3-3-4 15,0 4-3-15,-1 2-2 0,1 1 2 0,-2 1-5 16,2 1 0-16,0-1-1 0,-1-1-1 0,1-1-11 15,0-1 12-15,0-5-21 0,0-1 19 0,0 0 0 16,0-6 5-16,-1 1 1 0,-1-12-1 16,2 18 6-16,-2-18-6 0,7 9 2 0,-7-9-2 15,0 0 0-15,16-3-4 0,-4-4 0 0,2-3-10 16,2-3 2-16,2-2 10 0,3-1-6 16,-3 2 8-16,2 1 4 0,-2 4 7 0,0-1 0 15,-1 4 7-15,-17 6 3 0,25-2 1 0,-25 2 8 16,25 9-8-16,-13-2-6 0,0 6 1 0,-2 3-8 15,0 1-2-15,-5 4-2 0,1 0-2 0,-4 2-18 16,-1 1-10-16,-2 1-36 0,-1 0-5 0,-4 1-76 16,-4 5-47-16,-3-3-39 0,1 1-41 0,-5-1-16 15,0-3-308-15,-4-3-119 0</inkml:trace>
  <inkml:trace contextRef="#ctx0" brushRef="#br0" timeOffset="29196">8383 11482 345 0,'-42'10'505'0,"-1"-1"-92"0,4-2-121 15,6 1-23-15,7-3-93 0,8-3 20 0,18-2-86 16,0 0 28-16,0 0-73 0,0 0 39 0,26-15-57 16,14 4 53-16,21-4-51 0,12-2 25 0,13-1-42 15,29-6 23-15,5 1-36 0,4 0 33 0,2 2-9 16,6-2-9-16,-4 4-8 0,-4-1-6 15,-28 7-27-15,-6-1-49 0,-6 3-48 0,-12 2-69 16,-11 4-37-16,-16 3-12 0,-14 2-7 0,-10 2 35 16,-7 3-8-16,-14-5 66 0,2 13 25 0,-14 2 27 15,-15 2 30-15,-16 8 54 0,-8 1 38 0,-7 2 32 16,-7 1 5-16,-7 2 6 0,-1 0 8 0,-19 8 4 16,16-7-8-16,-1 1 28 0,0-3-30 0,5-1 38 15,7-2-7-15,6-2-16 0,11-5-19 0,13-5-17 16,10-2-14-16,9-5-9 0,16-8-5 0,0 0-5 15,7 8-4-15,12-10-4 0,15-6-2 0,9-2-11 16,16-4 22-16,9-4-2 16,5-1 3-16,6-1 0 0,2-3-49 0,4 1 49 15,-2 0-46-15,-3 1 45 0,-6 1-9 0,-2 1-7 16,-8 3 2-16,-5 1-3 0,-18 5-11 0,-4 3-17 16,-5-1-47-16,-8 3 26 0,-6 1-9 0,-18 4 2 15,23-1-13-15,-23 1-24 0,0 0-46 0,9 7-89 16,-9-7-13-16,-8 11-10 0,-3-4-306 0,-2 4-42 15</inkml:trace>
  <inkml:trace contextRef="#ctx0" brushRef="#br0" timeOffset="30147">7241 12548 529 0,'-3'-9'452'16,"3"9"-50"-16,-2-17-139 0,2 17-10 0,-3-12-94 16,3 12-5-16,0 0-61 0,-4-9 22 0,4 9-67 15,0 0 44-15,-6 14-71 0,2-3 45 0,1 5-12 16,-1 7-9-16,-2 4-9 0,3 6-49 0,-3 1 44 15,1 5-49-15,0 0 45 0,0 0-48 0,1 1 45 16,-1-2-45-16,1-2 40 16,0-3-43-16,1-6 33 0,-1-4-53 0,1 0-15 15,2-7-20-15,-1-2-42 0,2-3-37 0,0-11-33 16,1 13-16-16,-1-13-43 0,0 0-244 0,0 0 48 16</inkml:trace>
  <inkml:trace contextRef="#ctx0" brushRef="#br0" timeOffset="30496">7084 12441 142 0,'-11'-34'534'0,"1"3"-184"16,0 5-64-16,1 6-59 0,-1 4-68 0,0 0-30 16,1 8 7-16,-1 3-51 0,10 5-16 0,-19 1-8 15,4 6-6-15,1 7 26 0,-5 5-42 0,2 6 27 16,2 5-44-16,1 4 32 0,0 2-9 16,2 5-7-16,3 4-20 0,-2 10-34 0,6-6 48 15,2 0-43-15,2 2 43 0,3 0-43 16,5 8 11-16,4-3 39 0,3-4-38 0,4-3 38 15,3-3-41-15,4-8 39 0,2-8-44 0,1-5 36 16,4-5-34-16,4-4 21 0,4-6-16 0,3-5 48 16,0-6-51-16,5-7 39 0,8-8-36 0,2-6 42 15,-2-7-29-15,2-6 58 0,-1-2-18 0,-2-6 40 16,0-3-5-16,-6-1 13 0,-4-5-12 0,-6-1 3 16,-8 0-10-16,-5-5-22 0,-12 1 2 0,-4-2-19 15,-8 9 4-15,-9-9-6 0,-5 4 10 0,-9 5-6 16,-5 7-2-16,-5 3-16 0,-10 6 0 15,-1 9-12-15,-9 7 3 0,3 11-13 0,-4 4-4 16,-13 6-5-16,-2 6-16 0,-4 6-59 0,4 2-35 16,2 7-76-16,2 1 10 0,3 2-53 0,8 6-70 15,3 1-19-15,5-2-99 0,8 2-218 0,10-6-169 16</inkml:trace>
  <inkml:trace contextRef="#ctx0" brushRef="#br0" timeOffset="31947">7280 13847 465 0,'0'0'325'15,"0"0"-56"-15,0 0-83 0,0 0-5 0,0 0-87 16,0 0 14-16,0 0-35 0,0 0 23 15,0 0-54-15,0 0 29 0,0 0-43 0,0 0 40 16,0 0-44-16,0 0 52 0,0 0-46 0,0 0 33 16,0 0-56-16,-19 3 34 0,19-3-32 0,-24 8 34 15,3-2-42-15,2 1 45 0,-2-2-38 0,-1 0 34 16,1 0-30-16,5-2 30 0,16-3 0 0,-27 2-3 16,27-2-3-16,-20-1-8 0,20 1-2 0,-16-8-23 15,16 8 9-15,-4-15 10 0,8 5-15 0,4-4 4 16,3 0-2-16,7-7-2 0,4 5 0 15,-3 4 10-15,1-1-15 0,1 5-4 0,2 4-4 16,-5 3 4-16,3 3 0 0,-1 4 3 0,-2 4-2 16,-3 4 0-16,-3 4 1 0,-4 3-2 0,-5 2 9 15,-3 4-8-15,-3 5-2 0,-6 2 1 0,-2 0 6 16,-7-1-7-16,2 1 54 0,-2-3-37 16,-2 0 39-16,1-3-35 0,2-2 36 0,1-3-46 15,2-6-3-15,5-1 0 0,1-5-1 0,2-3 0 16,6-8 1-16,-5 12-5 0,5-12 42 0,0 0-42 15,0 0 20-15,24-4-42 0,-6-6 20 0,5-5-50 16,4-3 32-16,1-4-40 0,4-3 6 16,3-6 1-16,-1-3 2 0,-2-1-17 0,-2 0-26 15,-8 2 28-15,-3 1-39 0,-8-2 46 0,-2-1-19 16,-5-1 43-16,-8-2-18 0,-2 3 38 0,-5 1 7 16,-5 0 9-16,-2 4 10 0,-4 1-13 0,-2 3 30 15,-2 3 17-15,-1 5-14 0,-1 1 0 0,-2 5 1 16,-2 4-3-16,3 5-5 0,0 4-1 0,-7 5-1 15,-2 4-2-15,2 6 6 0,-7 10-5 0,-1 7-4 16,5 4-1-16,0 7-8 0,3 5 6 0,3 5-7 16,2 2 5-16,6 3-1 0,2 0 36 15,6 0-42-15,6 0 33 0,4-11-40 0,7 1 0 16,5-5 2-16,4 0-4 0,5-3 3 16,7 2 9-16,2-12-8 0,10 2 10 0,-1-14-1 15,6-3-1-15,6-8-1 0,1-5-1 0,5-7 0 16,10-6-1-16,-1-6-2 0,2-7 8 0,0-4 37 15,-2-6-43-15,-1-3 54 0,0-4-43 0,-5-2 14 16,-3-2 2-16,-4-2 2 0,-7-3-4 0,-7 0 1 16,-7-1-7-16,-10-1 2 0,-10 8 3 0,-9 2 0 15,-5 2 0-15,-6 4-9 0,-7 3-11 0,-6 6 3 16,-14 2 26-16,2 7-36 0,-7 9-4 0,-2 5-10 16,-15 6-29-16,-2 7-30 0,-2 5-10 0,3 4-12 15,0 3-50-15,5 3 23 0,4 1-73 16,5 4-59-16,7 1-6 0,3-2-295 15,11-3-59-15</inkml:trace>
  <inkml:trace contextRef="#ctx0" brushRef="#br0" timeOffset="32514">6971 15257 85 0,'-6'-7'617'0,"-2"-1"-211"16,0-1-93-16,2 2-84 0,1-2-50 0,2-1-35 15,3 10-31-15,2-20-23 0,3 9-26 16,2-2-13-16,6 0 0 0,2 0-18 0,2 2 2 16,2 2 29-16,2 1-49 0,-1 4-4 0,-2 1-1 15,-1 1-5-15,-17 2-1 0,25 2-1 0,-25-2-7 16,18 10 12-16,-18-10-2 0,5 17 2 15,-5-6 9-15,-4 4 3 0,-2 2-2 0,-1 2-21 16,0-2 20-16,-1 2-20 0,0 0 23 0,1-2-27 16,2-3 15-16,2 1-14 0,2-2 22 0,2-3-22 15,2 0 21-15,3-2-21 0,4 1 19 0,5 0-20 16,2-3 19-16,4-1-16 0,2-1 13 0,1-3-24 16,-1 2 28-16,1-2-3 0,-4 0-3 0,-1-1-1 15,-19 0-2-15,29 1-1 0,-29-1 0 0,18 4-3 16,-18-4 9-16,12 6-5 0,-12-6 11 15,0 13 18-15,-5-3 18 0,-3 1-1 0,-5 4 0 16,-3 0-12-16,-6 3-5 0,1-1-10 0,-2-1-5 16,4-3-13-16,1-2-7 0,1-1-43 15,5-4-32-15,12-6-44 0,-19 4 19 0,19-4-61 16,-10-7-42-16,7-3-23 0,2-8-30 0,2-8-272 16,0-10-16-16</inkml:trace>
  <inkml:trace contextRef="#ctx0" brushRef="#br0" timeOffset="32831">7146 15071 311 0,'-5'-31'386'0,"-7"3"-26"0,1 3-110 0,-2 5 3 15,-6 1-95-15,3 5 6 0,-6 5-68 0,-1 1 22 16,-3 4-18-16,2 3-16 0,-2 4-14 16,-6 4-15-16,3 4-28 0,-2 7 17 0,6 4 54 15,-1 6-74-15,-1 12 48 0,4 6-57 0,5 7-4 16,4 4-2-16,4 3-4 0,4 3-1 0,6-11 1 16,4 11-7-16,6-2 7 0,5-5 0 15,4-2 46-15,4-5-70 0,7-4 20 0,3-5 0 16,4-7-1-16,3-4 1 0,-5-10-1 0,4-4 0 15,1-7 1-15,3-6 1 0,-1-7-10 0,11-9 58 16,-3-7-54-16,1-8 1 0,-3-4 0 0,-2-9 16 16,-4-4 49-16,-3-4 55 0,-7-4 12 0,-5-2 23 15,-11 1-23-15,-3 0-12 0,-10 10-11 0,-6 1-15 16,-6 2-12-16,-9-6-14 0,-1 13-15 16,-10-1-13-16,3 8-10 0,-2 7-9 0,-4 4-10 15,-2 4-28-15,-1 4-37 0,-2 6-52 0,5 3-56 16,-7 5-7-16,4 3-35 0,-1 6-17 0,1 5-89 15,2 1-48-15,5 3-337 0,0 4-227 0</inkml:trace>
  <inkml:trace contextRef="#ctx0" brushRef="#br0" timeOffset="33315">7035 16163 445 0,'-4'-7'535'0,"4"7"-113"0,-13-10-132 15,13 10-48-15,-17 4-66 0,6 3-32 0,-2 7-31 16,1 2-14-16,-1 9-35 0,0 3 3 16,4 2-28-16,1 4 4 0,3-1-21 0,4 3 5 15,2-1-6-15,3 1 0 0,5-1 1 0,0-2-33 16,5-1 21-16,2-3 1 0,1-3-23 0,-1-4-5 16,-1-7 13-16,-1-3-13 0,0-4 16 0,-14-8-11 15,25 2 16-15,-13-4 1 0,1-6 3 0,5-4 0 16,-5-2-12-16,2-2 53 0,-1 0 24 0,-1-2 25 15,-3 2 28-15,-1 4 0 0,0 1 21 0,-4 2-39 16,-5 9-8-16,9-8-31 0,-9 8-3 0,0 0-24 16,9 8 10-16,-7 4-26 0,3 4-5 0,-3 6-3 15,1 3 8-15,-1 5-19 0,2 4 10 0,0 2-9 16,1 2-11-16,-1 1-46 0,2-2-56 16,-1-1-66-16,3-2-15 0,-3-4-32 15,1-6 5-15,-3-3 1 0,2-5-12 0,-1-2-9 16,-1-3-84-16,-3-11 85 0,4 11-31 0,-4-11-187 15,0 0 133-15</inkml:trace>
  <inkml:trace contextRef="#ctx0" brushRef="#br0" timeOffset="33681">7238 16786 140 0,'-15'-55'212'0,"-4"-5"-32"0,-1-5-43 15,-2-3-129-15,0 1 173 0,-4 1 17 0,2 5 1 16,-3 5 31-16,-1 8-87 0,0 5 11 0,-2 9-54 16,2 11 27-16,0 5-66 0,-1 7 33 0,2 5-50 15,-1 6 30-15,2 5-45 0,-6 6 36 0,3 6-17 16,3 7 20-16,3 6 2 0,-1 15 11 15,5 6-13-15,6 7 13 0,3 6-3 0,5 3-23 16,3 5-4-16,6 5-2 0,3-1-19 0,3 1 3 16,5-5-16-16,4-3 5 0,4-7-12 0,4-4 5 15,3-6-5-15,4-7 1 0,3-8-4 0,4-4-6 16,4-7-7-16,-8-11-7 0,3-5-2 0,2-7-10 16,0-7 0-16,0-7-15 0,8-11 8 0,-4-6-6 15,2-8 19-15,-4-5-6 0,0-6 14 0,-3-3 2 16,-3-2 18-16,-1-3 23 0,-4 0 41 0,-4 1 46 15,-5-1 23-15,-2 2 33 0,-6 1-17 0,-7 10 12 16,-4-1-38-16,-6 2-2 16,-4 1-45-16,-8 0 5 0,0 0-39 0,-8-5 10 15,-4 2-36-15,-4 2 19 0,-3 2-49 0,-4 3-22 16,-3 2-60-16,-1 3-29 0,-2 2-44 0,7 9-25 16,1 1-25-16,2 4-9 0,-2 3-55 0,5 3-8 15,3 3-44-15,4-3-103 0,2 4-178 0,0-1-139 16</inkml:trace>
  <inkml:trace contextRef="#ctx0" brushRef="#br0" timeOffset="35099">6504 12068 39 0,'-1'-12'495'0,"-4"-2"-187"0,-3 2-76 16,-6 0-57-16,-2 4-20 0,-6 4-53 0,-4 3-11 15,-2 2-19-15,-8 4-13 0,-3 4-17 0,-2 3 5 16,-12 8 32-16,2 4 8 0,-2 6-6 0,2 4 19 15,2 5-32-15,0 3 34 0,2 3-46 0,4 3 32 16,4 2-57-16,3-2 34 0,7 4-13 16,3-4-12-16,8 2-42 0,8-8 26 0,2 0-30 15,7 1 38-15,5-1-48 0,3 2 42 16,9 7-36-16,3-1 37 0,0-3-48 0,6 3 48 16,1-1-43-16,0 2 37 0,1 2-39 0,-2 1 41 15,-3 2-38-15,-1 3 30 0,-5 1-32 0,-4 2 44 16,-5 4-51-16,-4 1 3 0,-4 4 15 0,-4-2 8 15,-2-2 49-15,-7-1-41 0,1 0 54 0,-6-4-40 16,1-1 41-16,-2-2-39 0,-2-1 32 16,-2-4-40-16,-1-1 27 0,2-5-37 0,0 4-2 0,4-9 2 15,1-8-2-15,4-3-5 0,0-1-9 16,4-2-1-16,3-6 7 0,3-2 1 0,2-4-1 16,7 2 0-16,0-1-2 0,4-2-1 0,4-3-4 15,4 1 4-15,3-3 1 0,-1 2 2 0,8-1 16 16,1 1-14-16,0-1-6 0,1 1 2 0,0-1-6 15,-1 2 8-15,-5 1-1 0,0 0 4 0,-2 3-3 16,-3 2 4-16,-2 2 1 0,-5 3 29 0,-1 4-33 16,-5 2 38-16,-3 3-37 0,-3 4 34 0,-4 1-29 15,-4 4 0-15,1 2-8 0,-5 10 10 16,-2 0 0-16,2 0-1 0,-3 1 0 0,0-2-2 16,1 1 0-16,1-1-1 0,-3-2 24 0,3 1-35 15,-1-1 39-15,-2-1-29 0,3 1-4 0,0 0-7 16,3 0 0-16,3-8 9 0,0 1 1 15,3 1 0-15,3-2 3 0,2 3-2 0,2-1-2 16,3 1 3-16,3 9 3 0,3-3-1 0,2 0-9 16,3-2-1-16,0 2 7 0,3-2-2 0,-2 2-2 15,4 2 1-15,-5 1 4 0,3 2-3 0,-1 2 3 16,-2 1-5-16,0 1 4 0,-2 1-2 0,-1 0 2 16,-1 0-3-16,-2 0 0 0,1 1 5 0,-2 0-3 15,0 1 2-15,0-3-5 0,-4 3 4 0,4 0-6 16,-2-1 4-16,1-1-2 0,3-1-6 0,-2-2-24 15,1-5-48-15,5-2-59 0,-2-12 11 0,1-4-103 16,2-3-85-16,2-5-364 0,-2-9-206 16</inkml:trace>
  <inkml:trace contextRef="#ctx0" brushRef="#br0" timeOffset="35899">5708 14486 713 0,'6'-15'457'15,"-1"1"-58"-15,-2 3-136 0,-3 11-17 16,0-16-93-16,0 16 14 0,-10-10-84 0,10 10 32 16,-24-1-72-16,-3 4 37 0,-10 5-41 0,-18 4 6 15,-6 4 20-15,-8 5 12 0,-8 1 12 0,-6 2 7 16,-19 6 5-16,-2-2-10 0,-1 0-4 15,17-8-5-15,-21 4-12 0,21-7-8 0,0-2-2 0,2-4-5 16,6-1-6-16,2-3-9 0,6-5-3 16,17 0 4-16,5-2 1 0,5-3-8 0,7 1-9 15,8-4-11-15,6 3-19 0,4-2-23 0,8-3-35 16,3 0-48-16,9 8-42 0,-2-17-23 0,8 5 11 16,4-3-2-16,7 0 3 0,5-5-3 0,5 1-26 15,1-2-37-15,4 1 27 0,1-3 6 0,6-3 4 16,0-3 34-16,-10 6 18 0,2-2 34 0,-3-2 3 15,-2 1 71-15,-6 0 38 0,-1-2 60 0,-4 2 58 16,-5 4 11-16,-4 0 10 0,-5 6 8 0,-1 4-14 16,-1-1-8-16,-4 3-16 0,-4 2 28 15,-1 2-63-15,-2 4 41 0,12 2-79 0,-39 4 44 16,14 3-51-16,-4 5 37 0,-2 5-43 16,0 2 31-16,1 4-49 0,-6 7 40 0,2 3-41 15,3 2 6-15,2 2-5 0,8-3-2 0,2-1 12 16,3 3 6-16,4-1 3 0,5 1 2 0,2-1-3 15,8 0-4-15,3-2-4 0,7-1-3 0,2 0 19 16,8 0-30-16,9 1 25 0,5 0-26 0,3-3 16 16,3 0-23-16,5-4 20 0,0 3-26 0,-1-3 12 15,2 0-56-15,-2-1-12 0,0 2-73 0,-1 0-44 16,-4 2-97-16,-2-4-61 0,-1 2-330 0,-9-5-198 16</inkml:trace>
  <inkml:trace contextRef="#ctx0" brushRef="#br0" timeOffset="37235">1353 14847 448 0,'-40'3'502'0,"-2"-1"-142"15,2 2-64-15,2-2-79 0,7-1-25 16,5 1-58-16,6-2-1 0,20 0-43 16,-25-4-3-16,25 4-31 0,-3-17 5 0,13-4-34 15,11-11 8-15,12-14-19 0,14-8 11 0,18-18-7 16,10-4-1-16,5-6 46 0,5 0-63 0,3 2-3 15,0 1 10-15,-5 5-18 0,-4 8 14 0,-6 5-15 16,-19 17-15-16,-4 6-12 0,-9 6-6 0,-12 11-24 16,-3 3-6-16,-11 6-18 0,-1 5 54 0,-14 7-29 15,0 0 48-15,0 0-33 0,-5 8 50 0,-9 5-31 16,-4-1 58-16,-4 8-32 0,-4 1 54 0,-3 2-32 16,3 1 37-16,-1 2 1 0,0 2-2 0,5 4-15 15,-2 8 3-15,2 4 41 0,5 5-66 0,3 7 5 16,4 3-5-16,5 7-18 0,0 1 14 15,5 3-16-15,5 1 15 0,1-1-2 0,3-1-7 16,5-4 11-16,3-4-7 0,4-6-6 0,3-3 0 16,2-8-10-16,3-6-3 0,-1-12-4 15,2-7-2-15,3-6-5 0,0-5-4 0,-2-8-2 16,4-6-9-16,2-7 21 0,-1-5-13 0,4-11-9 16,-3-5 9-16,0-3-38 0,-4-7 47 0,-5-1-32 15,-6-2 47-15,-3-1-36 0,-7 7 50 0,-3-2-40 16,-5 2 45-16,-4 0-31 0,-3 2 34 0,-4 2 19 15,-2 3 1-15,-3 3 56 0,-1 3-46 0,-1 4 41 16,-1 8-60-16,0 2 51 0,-2 3-68 16,2 5 50-16,-2 3-57 0,17 3 7 0,-31 5 2 15,13 7-1-15,-2 5-2 0,1 7 0 0,2 2 1 16,2 9-3-16,2 3 0 0,3 2-22 0,2 6 22 16,4-1 0-16,3 1-2 0,5-1 3 0,2-3 3 15,3 0 34-15,4-5-49 0,2-3 45 0,3-4-50 16,4-5 47-16,1-5-50 0,1-7 39 0,-5-5-41 15,3-3 51-15,-4-5-51 0,5-5 41 0,-1-5-39 16,2-5-8-16,-5-4 14 0,2-3 1 0,-5-4 3 16,-2-3-1-16,-3-2 4 0,-4-2-1 15,-3-2-1-15,-1 2 4 0,-2 2 4 0,-2 4 6 0,-2 2 17 16,-1 2 21-16,1 6 35 16,0 3-4-16,2 3-12 0,1 11-16 0,-4-15-11 15,4 15-10-15,0 0-8 0,0 0-5 0,-7 7-4 16,6 6-2-16,1 2-12 0,0 7 2 0,3 3 0 15,-2 0-6-15,4 3-10 0,2 2-26 0,3-2-45 16,-1-1-20-16,1-7 11 0,4-3 1 0,0-2 2 16,0-4 6-16,-1-4 10 0,2-4-4 0,-15-3-42 15,32-8 10-15,-14-3 57 0,4-8-23 0,-3-5-13 16,-2-3 45-16,-2-3 34 0,-2-3-20 0,-3-1 39 16,-2-1-23-16,-4 1 50 0,-3 3-31 0,-2 3 57 15,-2 0-7-15,-2 3 0 0,-1 3 6 0,-1 1 2 16,2 7 49-16,0 0-62 0,1 3 36 15,1 0-65-15,1 3 32 0,2 8-52 0,-4-11 41 16,4 11-48-16,5-9 39 0,-5 9-44 0,0 0 31 16,18-5-33-16,-18 5 2 0,23 0-3 0,-6 4 2 15,3-1 9-15,2 6 1 0,-3 0 2 16,4 6-1-16,0 1 0 0,-2 3 0 0,-6 2 0 16,0 4 1-16,-7-2-4 0,-3 2-2 0,-1 1 5 15,-4 0-10-15,-4 0-7 0,0 1 3 0,-2-4-12 16,-3 1-7-16,-1-4-9 0,-1-1-7 0,0-4-36 15,2-5 27-15,-1-4-27 0,10-6 18 0,-22 4-20 16,22-4 36-16,-23-10-6 0,10-3 5 16,-2-4-19-16,1-7 26 0,-3-4 6 0,3-5 13 15,-4-2 4-15,3-1 44 0,-2-2-11 0,3 2 59 16,0 4 8-16,3 4 10 0,-1 8 47 0,3 3-53 16,3 3 21-16,1 6-46 0,5 8 27 0,0 0-55 15,0 0-3-15,-18 14-3 0,14 4-4 0,3 5-2 16,-1 5-6-16,4 8-18 0,-1 2 7 0,3 2 11 15,2 1-9-15,0-2 7 0,4 3-6 16,0-3-11-16,1-2-22 0,2-2-45 0,4-3-55 16,-3-6-58-16,2-4 12 0,-2-8-94 0,2-7-200 15,-16-7 93-15</inkml:trace>
  <inkml:trace contextRef="#ctx0" brushRef="#br0" timeOffset="37433">3037 13590 581 0,'5'-14'676'0,"-2"5"-201"0,-3 9-111 0,0 0-99 16,5 9-37-16,-4 7-82 0,-1 10-4 0,1 11-56 15,2 4-17-15,-2 4-14 0,3 4-13 0,2 12-9 16,0 2 13-16,1-1-44 0,2 3-13 0,5-1-82 16,-1-3 20-16,5-2-55 15,0-5-32-15,1-6-50 0,3-4-73 0,-6-14-103 0,4-5-155 16,-1-6-38-16</inkml:trace>
  <inkml:trace contextRef="#ctx0" brushRef="#br0" timeOffset="37867">3389 13759 467 0,'-8'-28'491'16,"-2"4"-165"-16,0 6-33 0,-2 2-107 0,-1 7-4 16,1 3-70-16,12 6 11 0,-27 1-57 0,9 7 8 15,1 6-48-15,-2 5 7 0,1 3-10 0,1 3 0 16,2 3-4-16,4 1-1 0,3 0-2 0,3-4-4 15,2 4 3-15,4-1-2 0,3-2-21 0,5 5 23 16,4-2 26-16,1-1-24 0,5-3 28 16,1-3-56-16,4-1 43 0,4-3-39 15,3-3 37-15,3-4-49 0,2-1 46 0,4-4-41 16,-1-2 37-16,2-3-49 0,0-1 16 0,-4 0-46 16,-6 0-23-16,-2-1-47 0,-4 1-30 0,-5 0-20 15,-5 4 15-15,-3-1 7 0,-6 5 36 0,-6-8-7 16,-1 24 8-16,-8-3 24 0,-9 6-12 0,-11 9 37 15,-7 3-10-15,-4 2 38 0,-7 2 8 0,1 2 1 16,-6 3 0-16,-6 2-16 0,-10 12 24 0,-1 1 8 16,0 1-15-16,-2-2 57 0,1-1 16 15,1 2 55-15,14-11 25 0,0 0 6 0,4 0 18 0,0-2-35 16,5-2 34-16,8-6-61 0,4-5 28 16,10-9-64-16,6-6 39 0,7-5-52 0,4-7 39 15,7-10-48-15,0 0 41 0,0 0-28 0,44-15 8 16,-5-14-55-16,10-6 48 0,9-6-13 0,18-18 39 15,7-1-46-15,3-4-3 0,4 2-4 16,-1 3-4-16,-2 5-2 0,-22 17-8 0,-3 6-33 16,-9 6-99-16,-13 8-34 0,-8 9-23 0,-9 5 1 15,-23 3-20-15,18 10-245 0,-20 2 122 0</inkml:trace>
  <inkml:trace contextRef="#ctx0" brushRef="#br0" timeOffset="38033">3049 15354 87 0,'-53'46'512'0,"7"-4"-184"0,-4 3-15 0,0 0-80 16,-1-1-10-16,5-4-29 0,8-4-31 15,7-11 20-15,7-4-84 0,8-7 27 0,7-4-62 16,9-10-11-16,0 0-12 0,13-6-6 0,14-14-16 16,18-15 5-16,11-13-18 0,23-20 16 0,12-8 2 15,8-5 0-15,8 0 34 0,6 3-47 0,-1 3-1 16,-2 7-12-16,-6 8-9 0,-10 11-43 0,-26 14-46 16,-4 8-115-16,-10 4-62 0,-14 10-362 15,-8 3-169-15</inkml:trace>
  <inkml:trace contextRef="#ctx0" brushRef="#br0" timeOffset="39701.01">20027 7952 26 0,'-10'-34'441'0,"-1"2"-111"16,1-1-33-16,0 6-50 0,0 0-16 0,0 5-55 16,2 3 32-16,-1 4-72 0,-1 5 20 0,2 4-67 15,8 6 37-15,-17-2-47 0,7 9 41 0,-1 6-22 16,-1 10 8-16,-2 9 54 0,5 7-63 15,-2 15-1-15,3 10-21 0,3 7-2 0,1 9-5 16,1 4 3-16,5 7-17 0,3 8 51 16,4 30-62-16,6 5-7 0,2 4-7 0,6 5 2 15,1 5 74-15,3 5-62 0,1 9 7 0,4 1 2 16,0 6 46-16,1 4 57 0,0 8-53 0,2 1-27 16,-3 1 3-16,0 2 30 0,-1 0-68 0,-2 1-5 15,-1-1-16-15,0 0 47 0,-1 1-52 0,-3 2-18 16,0-3 11-16,-3-2 2 0,1 4-3 0,-4-1-16 15,1-2 8-15,-2-6-12 0,1-1 18 0,-1-1-18 16,0-2-9-16,1-5-11 0,-4-3-15 16,4-5 41-16,-5-2-36 0,1-8 4 0,-4-5 7 15,-1-10-9-15,0-5 5 0,-5-12 2 16,-2-22-9-16,1-6-16 0,0-4-10 0,-1-4-39 16,-1-5-17-16,1-7-25 0,0-6 4 0,2-16-63 15,0-6 57-15,0-2-37 0,1-3 2 0,-1-4-21 16,1-2-6-16,-1-5-64 0,1-1-11 0,-1-1 21 15,-3-4-247-15,4-1 7 0</inkml:trace>
  <inkml:trace contextRef="#ctx0" brushRef="#br0" timeOffset="41635">18131 11918 457 0,'0'0'456'0,"-2"11"-115"16,2-11-84-16,-12 4-65 0,12-4-51 15,-18 7-41-15,18-7-26 0,-23 6-22 0,23-6-6 16,-25 4-1-16,25-4-12 0,-22 0 13 0,22 0 14 16,-20-7 7-16,20 7 19 0,-19-10-32 0,11 3 22 15,4-3-31-15,4-1 17 0,0-4-40 0,2-7 35 16,6 1-48-16,7-8-1 0,5 1-53 0,10-11 60 15,8-2-3-15,8-3-3 0,6-5-14 0,17-11 14 16,7 0-4-16,7-4 2 0,6 4-2 16,7-2-1-16,9 2 32 0,6-1-35 0,4 0 29 15,3 0-50-15,3 4 52 0,6 2-45 16,4 0 8-16,3 3 1 0,4-3 10 0,3 3 11 16,5 0 0-16,4-1 6 0,4 1-8 0,2 2 13 15,0 4-6-15,1-1 64 0,2 4-54 0,-3 2 60 16,5 5-63-16,-5 3 48 0,-4 4-64 0,-5 4 52 15,-3 4-59-15,-9 3-5 0,-2 3 24 0,-11 5 2 16,-28 4-1-16,-4-1 1 0,-3 5 47 16,-8 1-67-16,-4 1 56 0,-3 1-62 0,-16-1 54 0,2 1-71 15,-9 2 70-15,-2-1-51 0,-5 2 60 0,-3-3-54 16,-10 0 57-16,-2 0-46 0,-7 1 68 16,-20-2-40-16,28 1 60 0,-28-1-21 15,21 2 23-15,-21-2-31 0,0 0 14 0,19-2-23 16,-19 2-31-16,0 0 3 0,0 0-30 0,0 0 19 15,0 0-26-15,0 0 18 0,-9-6-25 0,9 6 19 16,0 0-28-16,-11-5 6 0,11 5-52 0,0 0 2 16,-11-5-104-16,11 5 17 0,0 0-79 0,0 0 30 15,-6-9-47-15,6 9-3 0,0 0-29 0,0-14 0 16,0 14-6-16,1-15-4 0,-1 15-16 0,0-18 76 16,0 4 2-16,0 0 16 0,-1-3 26 0,-3-5 83 15,0 0 56-15,-2-3 59 0,-2-3 60 16,-1 0 14-16,-1-1 53 0,2 8 4 15,-1 1 6-15,-1 1 16 0,1 2 14 0,0 1-28 16,-1 1-27-16,1 5 11 0,0 1-18 0,0 0-19 16,-1 1-18-16,2 2-15 0,8 6-19 0,-13-9-7 15,13 9-10-15,0 0 1 0,-15-3-11 0,15 3 3 16,0 0 7-16,0 0-7 0,5 18 2 0,4-7 0 16,4 4 11-16,9 5 8 0,-1 2-1 0,4 2-8 15,2 1 2-15,-2 1-6 0,3 0 2 0,-1 3 6 16,-3-1-15-16,-2 4-5 0,-3-4 56 0,-1 4-67 15,-5-2 48-15,-4-2-57 0,0 3 49 16,-5-6-59-16,-3 0 48 0,-2 0-59 16,-3-3 45-16,-5 3-52 0,-2 3-3 0,-5-3-37 15,0 0-74-15,-5-4-49 0,-2 2-68 0,0 0-123 16,-4-3-53-16,3-2-344 0,-3-2-298 0</inkml:trace>
  <inkml:trace contextRef="#ctx0" brushRef="#br0" timeOffset="42569">21981 8700 381 0,'-10'-8'604'0,"-3"-4"-191"0,0-2-48 0,-1-2-108 15,1-1-21-15,-1 1-19 0,3-1-9 0,-2 0-10 16,4 2 25-16,0 4 9 0,4 3-25 15,0 0-30-15,5 8-38 0,-10-13-29 0,10 13-21 16,0 0-10-16,0 0 11 0,-7 14 7 0,7 0-36 16,0 6 16-16,0 7-12 0,0 11-34 0,0 3 17 15,0 4-36-15,2 4-3 0,-2 3-4 0,-2 11-10 16,1-3-48-16,1-10-73 0,-1-1-91 16,1-6 12-16,1 1-93 0,0-6-83 0,1-8-53 15,-1-5-39-15,3-5-249 0,-2-9-248 0</inkml:trace>
  <inkml:trace contextRef="#ctx0" brushRef="#br0" timeOffset="42686">21857 8367 17 0,'-4'-10'637'0,"-2"3"-214"16,6 7-143-16,-13-3-91 0,13 3-93 15,-19 11-99-15,10-1-18 0,0 5-62 0,0 3-44 16,4-1-91-16,1 1-127 0,5-1 246 0</inkml:trace>
  <inkml:trace contextRef="#ctx0" brushRef="#br0" timeOffset="43319">21976 8660 108 0,'8'8'629'0,"-2"1"-194"0,-2 3-126 0,1-2-55 16,-2-1-68-16,-1 5-43 0,1-1-23 15,-2 1-22-15,1 2-14 0,1 0-12 0,-2 2-48 16,2-1 32-16,0 0-10 0,-1 2-13 0,1-2-68 15,-2 0 69-15,2-1-9 0,-1-1-3 0,-1-2-6 16,3-1-15-16,-4-12 13 0,1 16-5 0,-1-16-5 16,0 0 6-16,4 10-2 0,-4-10-2 0,0 0 21 15,5-10-26-15,-2 1 0 0,2-7 1 0,0-5 3 16,4-1 3-16,-3-8 29 0,3-2-34 0,2 1 44 16,0 1-24-16,2-1 62 0,0 3-45 0,-2 3 4 15,0 6 6-15,0 0-12 16,-2 4 5-16,-1 2-10 0,-2 4-7 0,2 3-3 15,-8 6-7-15,11-5-3 0,-11 5 1 0,13 3 48 16,-13-3-67-16,14 14 58 0,-7-6-55 0,-2 5 47 16,-1 2-55-16,2 1 52 0,-5 0-58 0,2 1 8 15,-2 0-1-15,-1-2-18 0,0-1 25 0,0-1 2 16,-1 1 0-16,-1-1 3 0,1-2-3 0,1-11-5 16,-1 18 8-16,1-18 2 0,-3 11 0 0,3-11-8 15,0 0 6-15,0 0-2 0,0 0 0 0,0 0 1 16,8-8-7-16,-3-3 6 0,4-4 46 0,1-2-55 15,-1-1 49-15,2-2-55 0,-1 2 56 16,1 1-59-16,-2 2 3 0,1 0-8 16,-2 2 14-16,0 5 8 0,-2 0-1 0,-6 8-7 15,12-10 9-15,-12 10 1 0,0 0 54 0,0 0-60 16,20 3 52-16,-20-3-63 0,15 14 53 0,-8-6-52 16,1 2 49-16,-2 1-55 0,3 2 6 0,-3-1 1 15,1 2 3-15,-2-1 1 0,0-1-2 0,1-1 4 16,-2 0 0-16,-1-1-3 0,-1-2-12 0,-2-8-1 15,4 15 0-15,-4-15-9 0,4 11-2 0,-4-11-2 16,0 0 6-16,4 10-3 0,-4-10 10 16,0 0-2-16,0 0 13 0,0 0 3 0,12-6 1 15,-12 6 2-15,8-9-1 0,-8 9 9 0,9-10-16 16,-9 10 13-16,9-8-7 0,-9 8 4 16,6-7-34-16,-6 7 60 0,0 0-59 0,0 0-6 15,0 0-4-15,12-4-21 0,-12 4-2 0,0 0-53 16,0 0-12-16,0 0-49 0,0 0-55 0,9 6-16 15,-9-6-306-15,0 0-75 0</inkml:trace>
  <inkml:trace contextRef="#ctx0" brushRef="#br0" timeOffset="44203">22633 8365 119 0,'3'-37'547'0,"1"9"-155"15,-3 0-76-15,0 5-18 0,-1 4-89 0,0 5 24 16,0 0-48-16,0 14-25 0,-1-12-87 15,1 12 42-15,0 0-56 0,0 10 38 0,0 5-50 16,1 10 25-16,2 9-22 0,1 6-3 0,2 4-8 16,-1 16 41-16,4 5-54 0,-1 3 40 0,2 6-63 15,-1 1-10-15,-1 0 7 0,2-1-11 16,-2-5 13-16,-1-4-11 0,1-4-76 0,2-4 126 16,-1-15-63-16,-5-2 40 0,2-4-62 0,0-4 38 15,0-8-44-15,-4-7 47 0,1-4-38 0,-3-13 31 16,1 12-34-16,-1-12 34 0,0 0-29 0,0 0 39 15,-1-14-44-15,-2-3 23 0,0-7 2 0,-4-10 3 16,1-5 4-16,-1-7-1 0,-2-12 5 16,2-2-14-16,1-5 51 0,0 1-43 0,4 1 47 15,2 12-26-15,1 2 10 0,3 3 4 0,1 6 1 16,0 3-3-16,4 4-3 0,0 5-4 0,-3 5-14 16,5 3 3-16,-1 4 1 0,-2 3 8 15,3 3-4-15,-3 4-2 0,-8 6-2 0,15-5 0 16,-15 5-2-16,13 5-9 0,-13-5 13 0,8 16-6 15,-7-1 47-15,-1 1-50 0,-4 8 40 0,-2 0-45 16,-3 3 45-16,-3 0-50 0,2 2-5 0,-4-2 12 16,2-2-4-16,2-4 6 0,2-1-3 0,2 0 9 15,2-4 2-15,0-1-1 0,3-1 2 0,2-3-13 16,3-1 13-16,0-1-6 0,4-1 8 16,3-2-2-16,-11-6 0 0,25 6-3 0,-25-6-3 15,34-4-2-15,-11-2-20 0,0-3 44 0,7-3-48 16,-2-4 36-16,0-3-35 0,-3-2 33 15,0-3-26-15,-4-4 34 0,0-3-33 0,-4-3 3 16,-2-4-10-16,-1-11 17 0,-5 3-44 0,-3-12 55 16,-1-2-35-16,-2 10 47 0,-3 0 2 0,0 1 10 15,-1 7 12-15,-2 5 3 0,-1 3 7 0,-1 10 33 16,-1 1 45-16,-2 7-71 0,-1 4 39 0,1 4-61 16,8 8-2-16,-17-5 6 0,17 5-9 0,-21 10 1 15,11 4-13-15,-2 5 5 0,2 7 0 16,1 5 0-16,3 5-3 0,-1 4-11 0,6 3 8 15,-2 3-4-15,5-1 48 0,-1 3-68 16,3-1 65-16,1-1-64 0,3 1 53 0,1-4-61 16,2-1 55-16,1-3-83 0,3-3 34 0,-1-3 0 15,3-2-5-15,-1-6 12 0,5-4-1 0,-1-4 5 16,0-5-3-16,1-7 1 0,-3-2-5 0,6-6 4 16,2-1-1-16,2-8-7 0,2-2 59 0,-4-6-59 15,1 1 50-15,-5-6-52 0,-2-3 52 0,-2-2-67 16,-2 0 63-16,-4-1-59 0,-3 1 7 0,-2 4-1 15,-2 2 14-15,-5 1 14 0,3 9 14 0,-5-1 12 16,1 1 4-16,-2 4 21 0,0 0-13 16,3 10-8-16,-8-9 0 0,8 9 7 15,0 0-5-15,-18 4 1 0,9 3-7 0,0 6-10 16,0 3 46-16,1 3-60 0,2 1 45 0,0 2-11 16,2 1-6-16,0 0-51 0,2 2 44 0,2 0-51 15,1-1 44-15,1 0-64 0,3 0-13 0,0-3-42 16,3 0-56-16,-1-3-66 0,1-1-34 0,0-1-109 15,0-3-49-15,-3-3-427 0,3-2-410 0</inkml:trace>
  <inkml:trace contextRef="#ctx0" brushRef="#br0" timeOffset="44971">23759 8450 462 0,'-1'-10'571'0,"1"10"-139"0,-2-16-119 0,2 16-66 16,-1-13-51-16,1 13-39 0,0 0-30 0,0 0-38 15,0 0-40-15,0 0 9 0,0 0-5 16,-5 9-12-16,5-9-12 0,1 19-1 16,-1-7-4-16,2 2 39 0,-1-1-66 0,0 2 51 15,-1 0-54-15,0-1 46 0,0 0-46 0,1 0 37 16,-1-4-42-16,2 0 51 0,-2-10-58 0,1 17 42 15,-1-17-40-15,0 12 49 0,0-12-50 0,0 0 45 16,0 0-46-16,0 0 46 0,19-6-48 0,-12-1 5 16,4-4 7-16,2-4-9 0,1-3 19 0,4-4 7 15,1 2 22-15,0-2 13 0,3 2 9 0,0 4-11 16,-6 1 12-16,2 4-3 0,-4 1-24 0,0 4 9 16,-14 6-10-16,18-5 8 15,-18 5 0-15,18 6-6 0,-10 1-1 0,-3 5-11 0,2 1 2 16,-1 6-2-16,-3 3-4 0,0 1 45 15,-2 2-59-15,2 3 25 0,-3-1-110 0,1 2 2 16,-1 0-79-16,3 0-55 0,-1-2-57 0,1-1-82 16,2-3-387-16,1-2-269 0</inkml:trace>
  <inkml:trace contextRef="#ctx0" brushRef="#br0" timeOffset="45287">24333 8121 174 0,'-4'-24'630'15,"3"1"-189"-15,-3 0-87 0,3 5-64 16,-2 2-37-16,3 2 19 0,-1 3-99 0,1 11 3 15,-3-15-84-15,3 15 44 0,0 0-66 0,0 0 20 16,-1 13-3-16,-1 2-15 0,4 8-16 0,-1 7-23 16,2 9 1-16,1 4-1 0,0 2-9 0,0 2-11 15,1 12-3-15,-1 0-28 0,2-1-6 0,-5-8-97 16,3 0-38-16,-1 0-68 0,-1-2-44 16,1-3-61-16,-2-4-1 0,3-5-250 0,-3-8-116 15</inkml:trace>
  <inkml:trace contextRef="#ctx0" brushRef="#br0" timeOffset="45737">24377 8720 78 0,'-3'-23'497'0,"3"0"-160"16,0-1-77-16,0 0-45 0,3 0-67 0,-1 3-14 15,3-2-34-15,-1 4-20 0,4-2-14 0,1 4-14 16,2 1-11-16,1-1-7 0,4 2-19 0,1 4 10 16,1-3-5-16,0 3-7 0,2 2-3 15,2 1-1-15,-1 0 3 0,0 1-11 0,0 0-14 0,-2 3 15 16,-2-2 7-16,-3 3-14 15,-2-1 5-15,-12 4 3 0,18-5 0 0,-18 5 5 16,13-6-14-16,-13 6 30 0,0 0-8 0,9-5 33 16,-9 5-12-16,0 0 41 0,0 0-41 0,0 0 42 15,0 0-12-15,0 0-10 0,-18 5-40 0,18-5 21 16,-18 8-11-16,8 1 10 0,-4 4-3 0,2 0-5 16,-2 4 2-16,3-1-11 0,1 0-4 0,-2 2-6 15,3 0-12-15,1-1 59 0,3-1-63 0,-1-1 38 16,5-2-45-16,0-1 30 0,3 1-39 0,3-3 26 15,-1-2-38-15,1-1 20 0,-5-7-20 0,15 4 20 16,-15-4-17-16,22 2 12 16,-22-2-4-16,28-9 4 0,-10 1-7 0,-1-3 16 15,-2 0 7-15,-1-4-3 0,-1-1 2 0,0 1 3 16,-3-2 7-16,-3 4 9 0,0 0-34 0,-2 3 59 16,-1 2-46-16,-4 8 55 0,5-13-65 0,-5 13 61 15,0 0-8-15,0 0-11 0,0 0-2 0,0 0-6 16,0 15-3-16,-1-5-14 0,0 4 9 0,-2 0-13 15,3 3 31-15,0 1-70 0,-1 0-29 0,1-2-56 16,1 1-54-16,0-2-74 0,3-4-7 0,0-1-316 16,1-1-110-16</inkml:trace>
  <inkml:trace contextRef="#ctx0" brushRef="#br0" timeOffset="46087">25063 8182 585 0,'4'-33'492'0,"-1"4"-95"0,2 2-89 0,-4 5-50 15,-1 3-21-15,0 7-79 0,0 0-6 0,0 12-19 16,-1-10-11-16,1 10-16 0,0 0-22 0,-1 14-11 16,1 1-16-16,2 8-11 0,-2 6-39 15,4 5 30-15,1 5-35 0,-1 1 26 0,0 1-47 16,0 2 40-16,0-2 1 0,1-1-8 0,-3 0 49 16,2-4-79-16,0 0 58 0,-3-9-64 0,0-1 48 15,2-3-103-15,-2-7 99 0,2-4-56 0,-3-12 51 16,5 15-50-16,-5-15 61 0,0 0-66 15,0 0 68-15,20-7-52 0,-8-3 3 0,0-5 3 16,3-3-1-16,0-1 10 0,3-3-4 0,0 0 15 16,-3 2-7-16,1 3 16 0,-1 2 2 0,-2 4 7 15,1 0 5-15,-3 4-3 0,-11 7 12 0,18-6 11 16,-18 6 1-16,17 4 0 0,-17-4 5 16,14 14-5-16,-9-4-6 0,0 4-4 0,-1 0-16 15,-1 0 47-15,-2 3-59 0,1 2 49 0,-4-2-68 16,-1 1 50-16,2-1-87 0,-3-1 1 0,0 1-110 15,1-4-16-15,-1 0-108 0,0-5-48 0,4-8-59 16,-8 12-351-16,8-12-261 0</inkml:trace>
  <inkml:trace contextRef="#ctx0" brushRef="#br0" timeOffset="46237">25451 8192 87 0,'9'-30'670'0,"-4"7"-231"15,-2 1-81-15,-1 5-94 0,-2 2-50 0,0 4-42 16,-2 1-52-16,2 10-9 0,-4-15-28 0,4 15-13 15,-7-7-21-15,7 7-22 0,0 0-27 0,-10 5-53 16,10-5-58-16,-4 13-91 0,4-13-39 0,-1 20-56 16,4-8-216-16,1 3 12 0</inkml:trace>
  <inkml:trace contextRef="#ctx0" brushRef="#br0" timeOffset="46521.03">25603 8241 573 0,'0'0'448'0,"12"10"-56"0,-12-10-145 16,2 13-10-16,-2-13-64 0,-1 17 51 0,-3-3-65 15,-3-1-15-15,-1 5-69 0,0 1 22 0,0-2-38 16,-2 1 26-16,4-1-54 0,-2 2 30 0,4 1-16 16,-1 0-6-16,1-2-17 0,3 0 2 0,2-2-17 15,3 1-7-15,0 0 2 0,2-3-8 0,5 0-7 16,1-2-14-16,4-2 7 0,0-3-9 0,1-5-2 16,2 0-4-16,3-3-2 0,1-1-36 0,3-5 38 15,3-3-19-15,-2-1 50 0,-2-3-37 16,-4-3 49-16,-2-2-36 0,-9 0 51 15,0-1-41-15,-4 2 54 0,-5 0-45 0,-4-1 51 16,-3 1-54-16,-5 0 49 0,-4 3-53 0,-2 3 47 16,-3 0-50-16,-4 6 46 0,-2 1-50 0,2 2 41 15,-1 0-72-15,5 3 12 0,1 3-63 0,2-2-69 16,17-1-28-16,-23 6-45 0,23-6-49 0,0 0-206 16,0 0 34-16</inkml:trace>
  <inkml:trace contextRef="#ctx0" brushRef="#br0" timeOffset="46821.01">25984 8250 647 0,'23'-5'510'16,"-3"2"-148"-16,-3 1-50 0,-17 2-79 16,28-3 23-16,-28 3-41 0,21 2-1 0,-21-2-46 15,20 8-18-15,-10 1-32 0,-3 1-27 0,2 2-7 16,-4 2-28-16,0 2 4 0,-2 0-27 0,-2 1 8 16,-1 2-23-16,0-2 3 0,0 1-17 0,-1-1 4 15,0-3-32-15,-1 0 11 0,2-4-30 0,0-10 26 16,-2 17-24-16,2-17 35 0,0 11-26 0,0-11 33 15,0 0-23-15,0 0 18 0,0 0-13 16,11-4 27-16,-2-8-24 0,0-3 26 0,1-5-23 16,4-4 18-16,2-3-13 0,0 1 20 15,1 0-21-15,1 1 31 0,2 1-21 0,-3 2 21 0,3 5-23 16,-3 5 18-16,1 3-24 0,-4 2 6 16,-14 7-3-16,30 3-2 0,-14 6 3 0,-2 3-1 15,0 5-14-15,-3 2-3 0,-4 6-87 0,-3 2 5 16,-4 9-75-16,-4 0-67 0,-3 4-17 0,-13 11-491 15,1 2-277-15</inkml:trace>
  <inkml:trace contextRef="#ctx0" brushRef="#br0" timeOffset="47171">23974 9189 377 0,'-27'3'759'16,"4"-2"-212"-16,5 2-136 0,18-3-84 0,-25 1-92 15,25-1-105-15,0 0-8 0,-6-7-48 0,20 0 5 16,14-4-49-16,13-3 24 0,23-2-38 0,12 0 23 16,12-2-35-16,34 1 22 0,9-2-26 0,10 3 24 15,7 1-28-15,5 0 16 0,1 0-16 0,1 3 24 16,-3-2-39-16,-2 0 14 0,-8 0-55 0,-9-1 35 15,-12-1-59-15,-30 2 63 0,-6 1-49 0,-5-3 81 16,-11 2-20-16,-6 2 65 0,-17 2-7 16,-8 0 48-16,-4 1 17 0,-9 5 21 0,-3-3-14 15,-7 4-20-15,-2-1-27 0,-13 4-11 16,19-8-30-16,-19 8-12 0,0 0-36 0,14-3-22 16,-14 3-71-16,0 0-27 0,0 0-77 0,0 0-36 15,0 0-57-15,0 0-64 0,-15 4-350 0,15-4-247 16</inkml:trace>
  <inkml:trace contextRef="#ctx0" brushRef="#br0" timeOffset="48772">27241 8011 525 0,'2'-15'476'0,"-1"1"-41"15,0 4-115-15,-1 10-56 0,0-19-47 0,0 19-44 16,-1-12-32-16,1 12-45 0,0 0-12 0,0 0-68 16,0 0 50-16,-7 10-56 0,5 6 40 0,-2 6-54 15,-1 3 43-15,1 7-46 0,-1 2 31 0,0 0-30 16,-1-1 3-16,2 0-12 0,0-7 46 0,0-1-55 15,0-4 48-15,2-3-46 0,-1-5 42 0,3 0-48 16,0-13 57-16,-4 16-51 16,4-16 57-16,0 0-49 0,0 0 46 0,0 0-29 15,-7-7 15-15,6-6 15 0,-1-5-1 0,2-7-5 16,0-6 15-16,0-6-30 0,3-4 25 16,-2-6-39-16,5 0 37 0,6-8-37 0,0 0 28 0,5 4-30 15,2 6-5-15,-1 10-3 0,3 4 4 0,-2 3 4 16,4 4-7-16,-2 5 6 0,-3 7 0 0,-1 2 1 15,0 5 6-15,-17 5-10 0,28 1 6 0,-14 5 4 16,0 6 2-16,0 3-3 0,-6 2 29 0,-4 6-32 16,-3 1 30-16,-5 2-31 0,-7 6 21 15,-4 1-24-15,-4 1 29 0,-2-2-30 0,-6 5 5 16,4-5-3-16,1-5-5 0,0 1 39 16,3-5-32-16,4 0-6 0,2-7 7 0,4 0 0 15,1-2 1-15,7-3 0 0,1-11-4 0,5 19 5 16,4-7 5-16,8-1-7 0,8 3 1 0,3-3-1 15,6 0 2-15,2 2 0 0,1-2 1 0,-1 1-3 16,-2 1 3-16,-2 1 1 0,-4-1-2 0,-2 1-5 16,-8 0-3-16,-7-1 12 0,-4 1-1 0,-5-1 1 15,-6 2 22-15,-3 2-24 0,-10 1 27 0,-4 2-24 16,-4-2 43-16,-4 0-18 0,-3-3 18 16,1 0-24-16,-1-4 14 0,1-2-8 0,6-3 2 15,2 1-4-15,5-6-14 0,18-1 0 0,-28-3-17 16,18-3-4-16,4-3-49 0,4-1 9 15,4-6-46-15,8-4 42 0,6-5-56 0,8 0-9 16,4-1 41-16,11-6 7 0,3 3 14 0,1-2 14 16,2 5 4-16,-3 2 7 0,-9 6-1 0,-2 1 8 15,0 2 12-15,-6 3 6 0,-8 2-1 0,1 1 58 16,-6 3-34-16,-2 1 26 0,-10 5 30 0,18-9 12 16,-18 9 2-16,11-5-11 0,-11 5-8 15,0 0-11-15,13-4-11 0,-13 4-14 0,0 0-2 16,6 7-4-16,-6-7-9 0,0 12-9 0,0-12 3 15,-1 20-2-15,0-9-3 0,1 3-3 0,-3 0-2 16,2 2 2-16,1-1 2 0,0 0-5 16,0-1-1-16,4 1-6 0,1-1-6 0,1 0-2 15,6-3-2-15,-1-3-4 0,2-1 32 0,4-2-25 16,-2-3-5-16,-15-2 27 0,38-2-21 0,-18-3 21 16,1-2-20-16,-1-1 3 0,-2-1-1 0,-1-1 18 15,0-1 7-15,-2 1 7 0,0 0 6 16,-3 1 7-16,-3 1 1 0,0 2-4 0,-9 6-8 15,13-9-5-15,-13 9-1 0,0 0-5 0,12 6 0 16,-12-6-5-16,6 18 0 0,-6-3-2 0,0 4-1 16,-3 6-3-16,2 2 9 0,-5 9-23 0,2-1-31 15,-1-1-70-15,-1 3-47 0,2-1-62 0,1 0-78 16,3-6-8-16,0-3-482 0,4-4-324 16</inkml:trace>
  <inkml:trace contextRef="#ctx0" brushRef="#br0" timeOffset="49105">28764 8101 436 0,'12'-19'636'0,"-3"4"-186"0,-2 5-79 0,-4 0-94 16,-3 10-18-16,6-12-86 0,-6 12-16 0,0 0-53 16,0 0 1-16,0 0-52 0,0 0-5 0,-4 14-12 15,1 2-8-15,-1 4-3 0,2 3-10 0,-1 2 0 16,1 2 2-16,0-1-9 0,2 0-3 15,0-1-1-15,2-1-2 0,1-2-1 16,1 0 24-16,0-6-38 0,1-2 31 0,-1-4-27 16,3-2 24-16,1-1-37 0,-8-7 40 0,17 5-34 15,-17-5 35-15,28-7-33 0,-11-1 2 0,0-3 13 16,0-4 16-16,1-4-4 0,-1-3 3 0,-3-1 3 16,-1-2-3-16,-5 4-3 0,-2-2-2 0,-2 2-4 15,-2 2 20-15,-4 4-25 0,-1 1 6 0,-1 0-32 16,-3 6 15-16,-2 0-61 0,9 8 21 0,-23-6-72 15,23 6-4-15,-23 1-37 0,12 3-42 0,1 2-56 16,1-1-56-16,2 3-272 16,7-8-122-16</inkml:trace>
  <inkml:trace contextRef="#ctx0" brushRef="#br0" timeOffset="49472">29074 8097 176 0,'22'-6'651'0,"-3"-3"-90"0,0 2-140 15,-3 0-48-15,-5 1-66 0,1 1-54 0,0 0-42 16,-12 5-25-16,16-7-33 0,-16 7-25 0,16-6-19 15,-16 6-16-15,16-3-5 0,-16 3-18 0,20 5-13 16,-5 1-12-16,2 2-6 0,0 2-12 16,1 0-18-16,-2 1-21 0,1 3-21 0,-2 0 4 15,-3-1-40-15,-2 2-6 0,0-1-7 0,-5-2 8 16,-1-2-1-16,-1 1-4 0,-3-11 4 16,-3 19 6-16,-1-10 10 0,-1-1 18 0,-2-1 4 15,7-7 0-15,-16 9 16 0,16-9 7 0,-19 1 0 16,19-1 4-16,-18-3 0 0,9-5 2 0,0-1-10 15,0-5 11-15,0-2-8 0,2-2 11 0,3-5 0 16,0 2 4-16,0-2 43 0,3 5-37 0,0 1 46 16,-1 2-16-16,2 3 33 0,-1 2-9 15,1 10 25-15,-1-18-27 0,1 18 8 0,-3-10-30 16,3 10-10-16,0 0-1 0,-14 4-1 0,4 10-7 16,-3 2-6-16,-1 5-1 0,-4 4-2 0,3 5-2 15,-2 2-1-15,-1 1-4 0,-1 2 5 0,3 0-3 16,-2 0-6-16,1 0-23 0,6-4-100 15,0-1-6-15,5-5-62 0,0-3-58 0,4-5-1 16,2-6-121-16,4-1-294 0,-4-10-197 0</inkml:trace>
  <inkml:trace contextRef="#ctx0" brushRef="#br0" timeOffset="49624.01">29562 8046 524 0,'12'-16'708'15,"1"2"-160"-15,-6 4-90 0,-2 3-95 0,-5 7-87 16,9-13-68-16,-9 13-29 0,0 0-43 0,0 0-21 15,0 0-33-15,7 9-17 0,-7 1-11 0,-2 2-13 16,-1 7-8-16,1 3-6 0,-1 5-21 16,1-1-75-16,-2 2-103 0,2 0-39 0,-3-2-37 15,3 3-37-15,0-4-33 0,-3-2-432 0,4-4-274 16</inkml:trace>
  <inkml:trace contextRef="#ctx0" brushRef="#br0" timeOffset="50372">29697 8045 142 0,'13'-37'630'0,"-2"3"-247"0,1 0-13 0,-1 2-135 16,-2 5 10-16,1 4-74 0,-3 6 35 0,-3 2-87 16,0 5 10-16,-4 10-84 0,5-14 36 0,-5 14-61 15,0 0 39-15,0 0-59 0,0 0 24 0,0 0-81 16,11 10 36-16,-6 0-51 16,3 1 9-16,-3 5-16 0,6 1 0 0,-3-1 1 15,3 2 28-15,-1-1 14 0,-3-1-3 0,1 1 20 16,-3-3 12-16,-1-1 16 0,0 2 13 0,-1-4-4 15,-1 2 24-15,-2-13-7 0,0 20 9 0,0-9-3 16,-1 0-2-16,1-11-7 0,-3 20-5 0,0-11-12 16,1 1 2-16,2-10-13 0,-4 14 6 0,4-14-3 15,-2 13-7-15,2-13-2 0,0 0-2 0,2 8-8 16,-2-8 9-16,0 0-8 0,18-1 11 0,-18 1 2 16,20-9-2-16,-7-2 0 15,2 1 3-15,1 0-3 0,-2 0 11 0,5-1 47 0,-2-1-45 16,1 4 55-16,0-1-56 0,1 0 45 15,0 2-40-15,-3 2 44 0,1 2-52 0,-1 1 41 16,-16 2-45-16,29-3-1 0,-29 3-11 0,28 6 13 16,-14 0-1-16,-1-2 0 0,1 4-4 0,-1 1 0 15,-1 2 2-15,2 0-1 0,-3-2-29 0,1 4-8 16,1-2-11-16,-1-3-6 0,0 1 0 0,1-1-10 16,-2-1 15-16,4-3-1 0,-2 0 0 15,-13-4 0-15,29 1 1 0,-12-3 22 0,-1-4-8 16,5 0-8-16,-1-3 25 0,-5-2 11 0,3-1 14 15,-4-3 11-15,2-3 59 0,-4 1-42 0,2-2 71 16,-4 1-46-16,-1 1 68 0,0 1 10 16,-1 2 19-16,-3 4-5 0,0 1-4 0,-1-1-19 15,-4 10-24-15,5-12-23 0,-5 12-17 0,0 0-19 16,0 0-7-16,0 0-14 0,0 0 4 0,-6 16-14 16,1-1 3-16,-2 6-13 0,2 2 0 0,-4 10-3 15,2 5 0-15,-1 3-3 0,1 4-1 0,2 4 0 16,3 1 8-16,1 0-15 0,4 0 8 15,5 7 3-15,2 1 2 0,3-4-6 0,5 0 6 16,-2-3-12-16,4-2 11 0,0-6-9 0,-3-9-1 16,-1-3 4-16,1-5-1 0,-3-1 0 0,-4-7 3 15,0-2 3-15,-4-5 37 0,0 0 75 0,-6-11 34 16,5 11 36-16,-5-11-43 0,0 0 9 16,0 0-55-16,0 0 27 0,0 0-37 0,-18-10 5 15,4-5-3-15,-3-7-4 0,-3-4-21 0,-2-4-11 16,0-12-36-16,0-6 19 0,2-7 10 0,5-4-51 15,4-6 2-15,8-6-72 0,8-4-51 0,8-4-81 16,6 1-48-16,18-14-48 0,7 9-105 16,-2 20 6-16,8 9-14 0,2 7-25 0,-1 6-421 15,4 7-462-15</inkml:trace>
  <inkml:trace contextRef="#ctx0" brushRef="#br0" timeOffset="51039">25479 9352 497 0,'12'-9'428'0,"-1"1"-88"0,3-2-101 0,0-1-50 16,3-1-53-16,-2 1-26 0,4 0-22 16,-2-2-17-16,2 1-18 0,-2-1-4 0,1 1-4 15,-3-1-19-15,0 4 9 0,-3 1 11 0,-2 1 4 16,-10 7-6-16,13-10 5 0,-13 10-5 15,0 0 41-15,0 0-57 0,0 0 43 0,-24 6-52 16,3-1 39-16,-6 8-61 0,-5 2 56 0,0 2-52 16,-1 0 43-16,1 2-51 0,-1-1 42 0,7 4-44 15,-1-1 36-15,7 1-16 0,1 1 9 0,7-4-2 16,6 0-36-16,3 1 42 0,7-1-45 0,7 3 44 16,6-1-43-16,8 0 37 0,5-1-59 0,5-4 64 15,3 1-37-15,3-2 43 0,1-2-45 16,-1 0 42-16,-5-2-44 0,-4-1 42 0,-2 0-42 15,-9-2 34-15,-3-2-35 0,-4 0 45 16,-6 2-40-16,-8-8 45 0,4 10-40 0,-4-10 40 16,-16 14-18-16,-1-6 19 0,-4 0-36 0,-5-1 40 15,-3 2-34-15,-2-1 29 0,6-3-35 0,-1 2 32 16,6-3-54-16,3-1-11 0,17-3-59 0,-23 2-2 16,23-2-64-16,0 0-35 0,0 0-54 0,8-16-34 15,12 5 47-15,14-5-276 0,10-5 13 0</inkml:trace>
  <inkml:trace contextRef="#ctx0" brushRef="#br0" timeOffset="51339.01">26199 9414 546 0,'9'-8'454'0,"-9"8"-30"0,5-14-152 15,-5 14 7-15,-2-10-78 0,2 10 16 0,-12-7-70 16,12 7 3-16,-18-4-55 0,18 4 10 0,-27 3-43 16,13 0 15-16,-5 3-26 0,2 4-1 0,2 2-7 15,1 0-10-15,1 4-5 0,4 1-7 0,3 0-36 16,3-1 30-16,3 1-26 0,3 0 19 0,3 2-24 15,5 0 30-15,3-3-33 0,1-2 33 0,4-2-33 16,3-2 31-16,-2-3-24 0,2-4 30 0,-1-2-33 16,-3-1 49-16,1-1-9 0,-1-5 24 15,-2 1 7-15,-4-1 5 0,0-2-2 0,-4-2 8 16,-1 2-6-16,-5-4-15 0,-3 1-7 16,-4-1-4-16,-6-2-12 0,-4 0-10 0,-3 3-8 15,-9 0-15-15,-6 2-1 0,2 1-16 0,3 3-43 16,1 3-18-16,1 1-30 0,1-2-24 0,7 3-48 15,18 0-45-15,-24 3-9 0,24-3-25 0,0 0-54 16,-14 2 23-16,14-2-217 0,0 0 5 0</inkml:trace>
  <inkml:trace contextRef="#ctx0" brushRef="#br0" timeOffset="51823">26323 9367 51 0,'23'-6'688'16,"0"0"-278"-16,-6 1-106 0,-2 2-67 0,-2-2 1 15,-13 5-82-15,19-2 26 0,-19 2-55 0,0 0 50 0,22 1-71 16,-22-1 7-16,13 6-59 0,-13-6 28 15,11 13-16-15,-6-5-14 0,-1 4-8 0,0 0-11 16,0 2-3-16,-1-1-12 0,0 1 1 0,0 0-44 16,-1-3 45-16,1 3-38 0,-2-3 37 0,2-1-37 15,-3-10 33-15,4 17-33 0,-4-17 33 0,4 14-35 16,-4-14 31-16,6 6-27 0,-6-6 37 16,0 0-39-16,15-4 38 0,-15 4-7 0,18-12-1 15,-5 0-2-15,0 0-43 0,-1-2 41 0,3 2-22 16,-1-2 32-16,-2 1-36 0,-1 3 35 15,0 0-36-15,-1 1 36 0,-2 3-30 0,2 1 9 0,-10 5-15 16,14-10 45-16,-14 10-32 0,17-5 36 16,-17 5-29-16,0 0 29 0,19 0-19 0,-19 0 28 15,14 5-33-15,-14-5 28 0,11 9-6 0,-11-9-5 16,10 10-4-16,-10-10-4 0,9 11-8 0,-9-11 4 16,6 10-2-16,-6-10-9 0,5 8 7 15,-5-8-1-15,5 7-3 0,-5-7-1 0,0 0 1 16,13 7-6-16,-13-7-6 0,0 0 16 0,23-7-5 15,-9 1-6-15,3 0 10 0,2-5-26 0,0 3 28 16,-2-2-25-16,1 1 23 0,0 0-21 0,-3 2 28 16,-1 0-25-16,-1 3 19 0,-3-1-17 0,-10 5 23 15,19-5-20-15,-19 5 30 0,14-2-19 0,-14 2 22 16,14 4-17-16,-14-4 12 0,14 7-10 16,-14-7 4-16,13 10-2 0,-13-10-6 0,13 12-28 15,-7-6-37-15,1 2-48 0,-1-1-54 0,-6-7-80 16,10 14-19-16,-10-14-124 0,9 10-299 15,-9-10-211-15</inkml:trace>
  <inkml:trace contextRef="#ctx0" brushRef="#br0" timeOffset="52091">27304 9414 103 0,'0'0'745'0,"16"-6"-189"0,-16 6-120 16,13-7-72-16,-13 7-69 0,10-5-65 0,-10 5-48 16,0 0-56-16,11-6-8 0,-11 6-43 0,0 0 3 15,15-7-33-15,-15 7 7 0,0 0-31 0,21 0 18 16,-21 0-39-16,22 0-4 0,-22 0-5 15,25 2-43-15,-25-2 28 0,28-2-38 16,-28 2 40-16,27-2-35 0,-27 2 49 0,23-6-32 16,-23 6 34-16,21-9-31 0,-12 3 53 0,-9 6-25 15,12-11 42-15,-12 11-21 0,7-16 38 0,-7 16-2 16,0-17 5-16,0 17 9 0,-4-17-11 0,4 17 2 16,-8-16-7-16,8 16-10 0,-12-8-8 0,12 8-4 15,-17-1 8-15,17 1-20 0,-23 9 7 0,10-1-13 16,-2 4 11-16,2 3-16 0,-1 4 13 0,2 1-16 15,1 0-42-15,3 3-76 0,3-2-53 0,1 0-134 16,4-2-37-16,4 0-472 16,3-7-380-16</inkml:trace>
  <inkml:trace contextRef="#ctx0" brushRef="#br0" timeOffset="52473">28517 9297 779 0,'2'-21'573'0,"0"3"-155"0,-2 4-96 16,1 2-63-16,-1 12-54 0,0-18-86 16,0 18-26-16,0 0-19 0,0 0-17 0,0 0-12 15,0 0-13-15,-8 19-4 0,4 5 23 16,-1 8-40-16,-1 1 4 0,1 3-77 0,0 3 15 15,-1 3-71-15,4-1-47 0,-1 0-47 0,3-1-45 16,-1-4-103-16,2-2-179 0,4-9-36 0</inkml:trace>
  <inkml:trace contextRef="#ctx0" brushRef="#br0" timeOffset="52723">28551 9569 538 0,'-2'-42'459'0,"-4"-3"-61"0,-1-15-151 15,-3-4-55-15,-1-1-30 0,1-1-32 0,-3 3-19 16,7 1 4-16,-2 17-8 0,4 4 16 0,-1 6-4 15,2 6-20-15,0 5-21 0,2 7-17 0,2 3-13 16,0 2-6-16,8 2-13 0,1 2-9 16,5 5 0-16,5-1-4 0,5 4-3 0,5 4 2 15,6 1-11-15,1 7 0 0,-1-1 1 0,-2 4-20 16,-2 3-3-16,-4 0-15 0,-5 5-4 0,-4 2 6 16,-8 1 4-16,-7-2 8 0,-6 2 2 0,-8 4 5 15,-6-1-9-15,-4 1 58 0,-5-1-56 16,-9 3 52-16,-2-2-59 0,7-6 29 0,-2-2-75 15,2 0 16-15,2-4-60 0,2-2-68 0,6-4-17 16,4 1-34-16,4-6-27 0,11-7-269 0,-10 8-19 16</inkml:trace>
  <inkml:trace contextRef="#ctx0" brushRef="#br0" timeOffset="53241.01">28744 9332 76 0,'23'-2'548'0,"-5"-1"-176"15,-18 3-93-15,28-2-56 0,-28 2-26 16,21 1-63-16,-21-1 4 0,22 7-53 0,-11-1 4 15,1-1-35-15,0 6 23 0,1 0-49 0,0 1 22 16,0 2-36-16,0 1 26 0,-1 2-38 0,0-2 30 16,-1-2-52-16,-2 2 53 0,1-5-47 0,-4 2 15 15,-1-4-25-15,-5-8 18 0,6 13-13 0,-6-13 24 16,5 9-35-16,-5-9 52 0,0 0-36 16,0 0 23-16,0 0-21 0,0 0 25 0,0 0-23 0,8-12 23 15,-6-1-34-15,2 0 40 0,-1-3-27 0,3-6 4 16,2 1-1-16,3-7 1 15,2 3 8-15,3 0-9 0,0 3-24 0,6 0 29 16,-3 4-2-16,3 1 2 0,-3 3-5 0,-2 4-2 16,2 0-53-16,-2 1 39 0,-1 4-55 0,-2 2 63 15,-14 3-35-15,23-6 38 0,-23 6-30 0,22 2 40 16,-22-2-32-16,14 6 39 0,-14-6-49 0,10 10 59 16,-10-10-6-16,2 14-5 0,-2-14 6 0,-3 17 1 15,0-7 5-15,-2 1 0 0,-1 2-13 0,1 1 17 16,-2-2-1-16,1 2-5 0,-1-2-2 15,1 1-5-15,0-1-6 0,2 0 5 0,0-2-20 16,4-10 26-16,-4 16-14 0,4-16 2 16,3 12-6-16,-3-12 0 0,11 9-4 0,-11-9-5 15,22 5-3-15,-22-5 25 0,32-5-10 0,-10 0 0 16,-2-2 3-16,3-3 5 0,-2-2 1 0,-2 0 2 16,-2-3-13-16,-3-1 19 0,-3-2 0 0,-2 1 2 15,-5 1 4-15,-3-2 2 0,-1 4-1 0,-4-3-2 16,-2-1-19-16,-4 3 10 0,-2 0 0 0,-1 4-3 15,-3 0-2-15,3 3-1 0,-2 2-5 16,15 6-9-16,-26-6-76 0,26 6 43 0,-18 0-65 16,18 0-22-16,-15 7-45 0,15-7-15 0,-6 9-68 15,6-9-151-15,6 13 189 0</inkml:trace>
  <inkml:trace contextRef="#ctx0" brushRef="#br0" timeOffset="54357">29757 9230 581 0,'22'-5'384'0,"-7"-2"-97"15,-1 1-54-15,-3 1-55 0,-4-2-26 16,2 0-26-16,-9 7-26 0,7-10 5 0,-7 10-27 16,0 0-14-16,-2-11-11 0,2 11-11 0,0 0-9 15,-15-4-5-15,15 4-17 0,-19 7-17 0,7-1 24 16,2 2-7-16,0 0-16 0,2 0-20 16,2 1-34-16,2-1-16 0,4-8-22 0,0 15-5 0,0-15-12 15,10 15-18-15,-1-6-11 0,1-3 24 0,6 1 5 16,-1-4 39-16,0 2 25 0,2-2 59 15,-17-3 48-15,26 5-6 0,-26-5 31 16,21 4 5-16,-21-4 14 0,17 8 5 0,-17-8-19 16,14 13 3-16,-9-6 21 0,-1 2-54 0,0 1 24 15,0 1-52-15,0 4-20 0,1 5 16 0,1 1 14 16,-1 3-29-16,0 2 39 0,3 6-51 0,0 0-3 16,1 1-7-16,-2-1-9 0,2-1-9 0,1 2-18 15,-2-3 10-15,-3-5 2 0,0-1-13 0,-1-3 1 16,1-4 13-16,-4 0-5 0,-1-3 7 0,0-14 2 15,0 18 26-15,0-18 20 0,-6 15 15 16,6-15 21-16,-9 8 5 0,9-8 5 16,0 0 0-16,-21-3-16 0,10-1 8 0,-2-3 49 15,-3-3-73-15,0-4 61 0,0 1-71 0,-2-7 46 16,1 0-60-16,0-4 35 0,5-1-46 0,0-3 42 16,2-1-51-16,3 0 44 0,3-4-16 0,2 4-60 15,6-6 27-15,1 1-44 0,8 0-16 0,1 0 4 16,4 1 1-16,1 2-22 0,4 4-16 0,2 0 39 15,1 4-6-15,1 0 39 0,-2 4-18 0,2 3 72 16,-2 0-27-16,-5 6 52 0,0 0-32 16,0-1 55-16,-3 4-45 0,-2 2 52 0,-15 5-21 15,22-4 4-15,-22 4 4 0,19 5-7 0,-9 2-5 16,-1 2-6-16,0 0-12 0,-1 5 1 16,-2 0-14-16,-1 1-1 0,-1 3 55 0,1 4-71 15,-2-5 54-15,0 0-54 0,-1 0 45 0,2-2-52 16,-2 2 33-16,-2-5-33 0,3-1 44 0,-2-1-50 15,-1-10 50-15,2 18-52 0,-2-18 51 0,1 11-43 16,-1-11 44-16,0 0-50 0,0 0 50 0,0 0-47 16,0 0 64-16,0 0-61 0,0 0 56 15,-1-14-59-15,2 4 51 0,1-2-56 0,4-3 4 16,-3-2-3-16,7 1 10 0,-2-1 2 16,3 0 1-16,0 4 1 0,0 0 0 0,-1 3-1 0,0 3 5 15,-3-1-8-15,-7 8 10 0,18-7 2 0,-18 7 0 16,19-3-2-16,-19 3 10 0,20 3-3 15,-20-3 1-15,18 7-23 0,-18-7 24 0,17 11 40 16,-8-4-51-16,-9-7 49 0,11 12-56 0,-11-12 49 16,10 11-58-16,-10-11 54 0,8 9-54 0,-8-9 49 15,3 8-63-15,-3-8 64 0,0 0-53 16,6 7-23-16,-6-7 31 0,0 0 53 0,0 0-63 16,0 0 42-16,0 0-51 0,11-7 55 0,-11 7-59 15,12-14 57-15,-2 5-55 0,1-1 52 0,0 1-49 16,1 1 5-16,1-1 0 0,-3 1 15 0,3 1 3 15,-4 0 5-15,1 3 4 0,-10 4 5 16,16-9-2-16,-16 9 4 0,16-6-2 0,-16 6 1 16,16-6-12-16,-16 6 12 0,0 0-2 0,18 0 0 15,-18 0-2-15,0 0-5 0,20 5 1 0,-20-5-4 16,10 4-10-16,-10-4-4 0,0 0-8 16,16 5-7-16,-16-5-4 0,0 0-7 0,12 4-23 15,-12-4 5-15,0 0-63 0,0 0 18 0,19-2-14 16,-19 2 20-16,17-4 7 0,-17 4 26 0,21-10-4 15,-7 4 46-15,0-1 5 0,-1 0 43 0,1 0-10 16,0 2 51-16,0-1-36 0,-3 0 41 0,-11 6-27 16,23-8 45-16,-23 8-38 0,17-3 38 0,-17 3-12 15,17-5-10-15,-17 5-12 0,0 0-12 0,21 0 1 16,-21 0-16-16,16 4 5 0,-16-4-8 16,17 3-5-16,-17-3-4 0,19 7 0 15,-19-7-9-15,21 7 5 0,-21-7-11 0,22 9 7 16,-22-9-5-16,15 6-5 0,-15-6-6 0,16 5-7 15,-16-5-27-15,11 5-49 0,-11-5 20 0,0 0-67 16,15 4-15-16,-15-4-30 0,0 0-1 0,0 0-28 16,20-1-232-16,-20 1 137 0</inkml:trace>
  <inkml:trace contextRef="#ctx0" brushRef="#br0" timeOffset="54508">31334 9076 62 0,'19'-18'516'0,"-1"3"-93"0,-2 0-81 15,0 3-65-15,-2-2-36 0,0 3-19 0,1 0-26 16,-3-1-9-16,2 4-27 0,-3 0-34 15,3-1-25-15,-3 2-17 0,3 2-17 0,0-1-15 16,-1 0-8-16,2 3-11 0,-15 3-6 0,29-5-7 16,-29 5-18-16,24-1-20 0,-24 1-46 0,20 1-31 15,-20-1-31-15,17 6-57 0,-17-6 22 0,12 11-75 16,-12-11-55-16,3 12-287 0,-3-12-106 0</inkml:trace>
  <inkml:trace contextRef="#ctx0" brushRef="#br0" timeOffset="57626">14016 667 493 0,'6'-19'359'0,"-1"5"-101"0,-1-1-40 15,-3 2-53-15,1 1-37 0,-2 2-56 0,-3-3 42 16,-3 2-45-16,1 1 29 0,-4 0-28 0,-2 1 7 16,-4 4 1-16,0 0-17 0,-3 4-13 0,-3 2 2 15,-1 1-6-15,-2 5-2 0,-1 1-10 0,2 1-7 16,0 5-4-16,-2 1-3 0,9 0-6 16,0 0 17-16,4 1-20 0,1 2-5 0,4 1-4 0,4-3 26 15,3 3-27-15,3 2 24 0,6 1-30 16,4 3 26-16,4 1-24 0,5-1 28 15,4 0-28-15,1-2 31 0,2 1-31 0,2-3 35 16,1 0-32-16,0 0 37 0,-2 0-45 0,-2-2 3 16,-3 0 2-16,-2 0-1 0,-2-1 4 0,-6-3 1 15,-5-2 3-15,-1 0 1 0,-3-1 12 0,-3 0 27 16,-2-2 21-16,-2 2 17 0,-5 1 11 0,-1 0-5 16,-6 1 0-16,-1-1-3 0,-3-1-3 0,-4-2-3 15,1 0-11-15,-4-1-11 0,-1 0-12 0,0-5-8 16,0 2-3-16,0-2 9 0,0-1-30 0,2-1-11 15,5-2-33-15,-1 3-31 0,19-3-40 16,-25-1-60-16,25 1-22 0,-16-3-8 0,16 3-9 16,0 0-108-16,-2-11 87 0,8 5-93 0,9-6 57 15,7-5-225-15,5-2 65 0</inkml:trace>
  <inkml:trace contextRef="#ctx0" brushRef="#br0" timeOffset="57809">14327 760 133 0,'7'-13'745'0,"-1"1"-180"15,-3 2-133-15,0 1-61 0,-3 9-45 0,2-15-76 16,-2 15-40-16,3-11-39 0,-3 11-32 0,0 0-27 16,1-12-22-16,-1 12-21 0,0 0-13 0,0 0-13 15,3 18-7-15,-2-3 28 0,0 8-46 0,1 3 30 16,-1 9-42-16,0 4 33 0,2 0-55 16,-1 3 3-16,1 2-86 0,-2-2-71 0,1-1-47 15,1 1-3-15,0-4 0 0,-3-1-17 0,2-9 1 16,0-1-37-16,-2-2-11 0,0-5-276 0,0-6-72 15</inkml:trace>
  <inkml:trace contextRef="#ctx0" brushRef="#br0" timeOffset="58126">14168 773 325 0,'-9'-18'563'0,"-1"0"-163"0,3 2-97 0,0 2-72 16,1 1-35-16,1 0-39 0,0 2-28 15,3 0-25-15,1-1-14 0,2 2-23 0,1-1-17 16,6 0-13-16,4-3 5 0,3 1-10 0,3 2-18 16,5 3-3-16,7-1 0 0,4 2-2 0,2 4-2 15,1 1 0-15,3 6 2 0,1 3-2 0,-2 1-4 16,2 5 4-16,-4 3-2 0,-5 3 0 0,-4 3 40 16,-1 2-39-16,-8 3 33 0,-2 5-45 0,-8 1 46 15,-6 4-55-15,-4 1 51 0,-5 3-43 16,-7 0 41-16,-6 8-40 0,-3-2 2 15,-3-2 1-15,1-2-3 0,-2-3 7 0,-1-2 2 0,4-8 14 16,2-1-16-16,3-4 3 0,1-1-14 16,4-7-27-16,4-1-61 0,-1-3 1 0,6-3-68 15,0-2-43-15,4-8-33 0,0 0-54 0,4 7-242 16,-4-7-29-16</inkml:trace>
  <inkml:trace contextRef="#ctx0" brushRef="#br0" timeOffset="58393">14855 636 550 0,'10'-26'465'0,"-1"7"-85"16,-1-1-62-16,-3 8 1 0,0-1-72 0,-1 4 18 16,-4 9-80-16,5-15-1 0,-5 15-68 0,4-10 12 15,-4 10-59-15,0 0 19 0,0 0-52 16,0 0-2-16,5 16-7 0,-5 1-5 16,0 7 31-16,-2 4-46 0,0 10 30 0,-1 2-36 15,-2 2 29-15,1 2-4 0,-2 0-4 0,1-1-3 16,0-1-34-16,1-2 34 0,0-1-35 0,1-3 36 15,1-7-35-15,1-2 35 0,1-2-34 0,0-5 3 16,1-1 2-16,1-2 5 0,2-2 0 0,1-2 14 16,3-2-10-16,4-3-4 0,2-2-1 0,5-4-19 15,5-3-44-15,3-3-76 0,10-3-43 0,1-3-24 16,1-2-118-16,1-1 26 0,11-7-383 0,-2 1-216 16</inkml:trace>
  <inkml:trace contextRef="#ctx0" brushRef="#br0" timeOffset="59059.01">15754 509 422 0,'0'-14'381'0,"0"14"-68"0,0 0-94 0,-22-1-17 15,3 7-41-15,-2 5-20 0,-7 4-17 0,-1 5-19 16,-3 4-9-16,-6 8-2 0,4 4-11 15,2 3-13-15,2 1-14 0,5 2-13 0,7-9-4 16,4 1-6-16,3 0-12 0,6-2 3 0,5-5-10 16,4-1-3-16,6 1-2 0,6-1 0 0,7-4-1 15,7-4-2-15,3-4-2 0,7-4-15 16,5-3-31-16,2-5-33 0,-1-2-118 0,3-1 62 16,-2-3-149-16,-1 0 62 0,-5-1-55 0,0-1-164 15,-7 0 155-15</inkml:trace>
  <inkml:trace contextRef="#ctx0" brushRef="#br0" timeOffset="59460.01">13847 1786 208 0,'-28'8'531'0,"5"-2"-157"0,2-3-62 0,5 3-62 16,16-6-34-16,-25 4-21 0,25-4-30 0,-19 6-30 15,19-6-29-15,0 0-18 0,0 0-21 0,0 0-11 16,0 0-17-16,0 0 1 0,30-9 2 16,6 1 3-16,9 0 0 0,18-5 3 0,8-1 10 15,8 2-1-15,5-4 7 0,7 0 13 0,25-5 12 16,3 0 4-16,2 0 6 0,-1-1 12 0,-1 5-5 15,-3-4-16-15,1-2 6 0,-4 3-26 0,-22 4 11 16,-1 0-25-16,-3 0 8 0,-8 1-30 0,-2-1 7 16,-8 2-20-16,-7 3 21 0,-5 0-28 0,-18 4 9 15,-5 0-21-15,-6 2 19 0,-5 2-21 0,-6-1 21 16,-17 4-12-16,26-5 22 0,-26 5-19 16,18-2 21-16,-18 2-25 0,0 0 19 0,0 0-28 15,0 0 13-15,0 0-23 0,14 2-3 0,-14-2-41 16,0 0-26-16,-7 9-71 0,7-9-80 15,-8 6-46-15,8-6-35 0,-5 9-40 0,5-9-22 16,-7 10-415-16,7-10-333 0</inkml:trace>
  <inkml:trace contextRef="#ctx0" brushRef="#br0" timeOffset="60243">16429 1047 290 0,'0'0'476'15,"-13"10"-207"-15,7-4-10 0,-2 2-101 0,1-1 4 16,0 1-68-16,1 0 18 0,1 0-53 0,5-8 31 15,-7 14-52-15,7-14 28 0,-2 15-9 0,2-15-1 16,9 14 1-16,-2-8 1 0,5 0 6 16,6-2-5-16,2-3-7 0,6-2-6 0,11-4-11 15,0-4-16-15,4-4-4 0,9-6 0 0,0-4-4 16,0-2 1-16,-2-2-7 0,-3-3-1 16,0-3-1-16,-7 0-4 0,-2-2-4 0,-5-4 6 0,-6-1-2 15,-8 4-8-15,-3-3-7 0,-6-3 9 0,-6 0-2 16,-2-3 3-16,-4 3 4 0,-2 0 39 15,-4 5-13-15,-2 4 53 0,-1 2-50 0,-3 7 36 16,-1 4-55-16,-1 7 45 0,-1 4-54 0,0 4 43 16,0 4-44-16,1 3 34 0,-4 8-48 0,-4 4 46 15,2 4-45-15,3 6 6 0,0 4 12 0,2 4 1 16,5 5 9-16,0 1 3 0,3 3 43 0,4 3-52 16,1 0 44-16,3 0-35 0,4-2 30 0,4 1-41 15,3-2 38-15,3-3-51 0,5-3-22 16,2-6 4-16,3-1-60 0,4-6-20 0,3-4-7 15,4-4-8-15,0-7-5 0,3-3-93 0,-3-5 121 16,7-4-119-16,0-5 134 0,-2-3-93 16,1-3 143-16,-5-3-102 0,-1-3 137 0,-4-3-85 15,-4 0 144-15,-3-3-65 0,-3 2 99 0,-3 1 51 16,-5 5-9-16,-1 1 42 0,-2 5 61 0,-2 1 4 16,-2 3-42-16,-1 1-34 0,-2 9-29 0,0-13-30 15,0 13-6-15,0 0-35 0,0 0 28 0,0 0-60 16,0 0 25-16,-15 10-46 0,11 0 29 0,-1 5-44 15,-2 3 34-15,2 3-48 0,0 0 9 0,1 2-94 16,2 0-23-16,-1-1-71 0,3-3-7 0,0-1-69 16,1-1 58-16,3-2-128 0,0-3 99 0,2-3-88 15,2-3-168-15,-8-6 44 0</inkml:trace>
  <inkml:trace contextRef="#ctx0" brushRef="#br0" timeOffset="61077">17377 660 97 0,'0'-23'434'0,"0"6"-243"15,-1 2 69-15,-2 4-159 0,3 11 76 0,-3-16-128 16,3 16 80-16,0 0-37 0,0 0-13 0,0 0-23 16,2 18-87-16,2-2 74 0,1 3-74 0,1 2 76 15,4 2-80-15,2 2 86 0,3-2-87 0,2 0 96 16,2-2-100-16,1-3 97 0,-2-5-88 0,1-2 96 16,2-4-82-16,1-2 76 0,-3-4-82 0,-1-2 64 15,4-4-64-15,-1-2 69 0,0-4-74 0,2-3 77 16,-3-5-7-16,-2-4 1 15,-1-2-5-15,-3-2-8 0,0-4-1 0,-5-6-5 16,-1 2-5-16,0-4-28 0,-1 3 45 0,-3-1 3 16,1 4 10-16,-4 8 48 0,3 2-9 0,-3 4 11 15,2 6 32-15,-2 1-74 0,-1 12 31 0,-4-10-56 16,4 10 31-16,0 0-51 0,-5 13-3 0,3 3 0 16,-2 5 3-16,1 5 13 0,2 8-8 0,1 6-16 15,0 5 5-15,0 6 1 0,2 13-7 0,0 2 2 16,3 3 0-16,-1 1-2 0,2 1-15 0,0-1-14 15,1-1 18-15,-1-3-8 0,1-5 2 0,-1-1-22 16,-1-12 8-16,-1-3-18 0,0-3 27 16,0-2-24-16,-2-6 25 0,1-8-22 0,-2-3 33 15,0-6-26-15,1-3 38 0,-4-4-33 0,2-10 21 16,-2 11-21-16,2-11 35 0,0 0-43 0,0 0 44 16,-18-7-32-16,9-6 39 0,3-4-36 15,-2-7 40-15,3-7-42 0,1-4 50 0,1-3-49 16,2-3 1-16,4-2 2 0,-1 0 8 0,3-2-6 15,2 0 9-15,1 2-24 0,0 2 34 0,4 2-33 16,-2 2 37-16,3 4-39 0,0 5 35 0,2-1-60 16,-2 5 48-16,-3 5-83 0,3 2 77 0,0 2-105 15,-1 2 100-15,-3 3-104 0,2 1 108 0,-1 2-105 16,-3 1 123-16,3 1-112 0,-10 5 127 16,15-7-109-16,-15 7 125 0,15-4-126 0,-15 4 133 15,0 0-112-15,19-2 135 0,-19 2-132 0,11 5 133 16,-11-5-118-16,9 12 135 0,-3-5-127 0,-1 3 133 15,-1 1-126-15,-2 0 119 0,2 2-130 0,-1-1 125 16,1 1-117-16,0-2 109 0,0 3-115 0,0-3 111 16,0 1-109-16,1-4 112 0,1 1-104 15,-1-1 117-15,-5-8-93 0,11 11 85 0,-11-11-88 16,13 3 93-16,-13-3-97 0,16-1 95 0,-5-4-101 16,-1-2 89-16,3-3-92 0,-2-4 90 0,2-2-96 15,-3-3 94-15,-2-1-89 0,-1-4 67 0,-4-1-64 16,1-2 82-16,-4-1-6 0,0 2 5 15,-1 1 8-15,-3 2 14 0,2 6 2 0,-2 1-2 16,0 2-12-16,-1 4-10 0,-3 2-10 0,8 8 18 16,-14-4-33-16,14 4-5 0,-18 7-10 0,4 5 6 15,2 5-6-15,0 1 1 0,1 10-1 0,1 2-4 16,4 1 5-16,-1 2-6 0,5 1 6 0,2-6-8 16,1 1 2-16,7 4-6 0,-1-5-26 0,5-3-8 15,2-1-16-15,0-8-19 0,4-2-110 16,3-4 83-16,1-4-124 0,3-4 63 0,3-8-75 15,4-5-179-15,1-4 183 0</inkml:trace>
  <inkml:trace contextRef="#ctx0" brushRef="#br0" timeOffset="61227">18794 411 309 0,'10'-20'425'0,"-2"4"-175"0,-4 4 35 0,-4 12-74 16,4-13-36-16,-4 13-43 0,0 0-13 0,0 0 0 15,-12 11-50-15,4 3-11 0,-1 3-20 0,2 4 0 16,-4 7 32-16,3 3-48 0,0 3-6 0,3 2-2 15,0 2-27-15,1 1-43 0,-1 1-151 0,4 1 83 16,-2 0-140-16,2-2 47 0,1 0-221 0,0-12 153 16</inkml:trace>
  <inkml:trace contextRef="#ctx0" brushRef="#br0" timeOffset="61377">18693 925 481 0,'0'0'506'0,"-4"-13"-127"0,4 13-100 15,0-10-63-15,0 10-47 0,3-12-35 0,-3 12-28 16,10-17-26-16,0 7-27 0,3-1-32 0,5 0-34 16,0-2-34-16,3 2-25 0,1 3-150 0,0-3 85 15,1 5-144-15,0 0 29 0,-6 4-164 0,-1-2 178 16</inkml:trace>
  <inkml:trace contextRef="#ctx0" brushRef="#br0" timeOffset="63745">18899 484 336 0,'0'0'410'0,"-9"-13"-216"0,9 13 28 0,-9-9-111 0,9 9 59 15,-9-5-118-15,9 5 62 0,0 0-67 0,-19 4 50 16,19-4-11-16,-17 15-10 0,6 0-7 16,-2 5-2-16,-1 9 3 0,0 3 3 0,0 6-15 15,0 2-1-15,2 1-4 0,-1 2 6 0,4 0-2 16,2-1-12-16,0-1-4 0,5-1-4 15,2-3 1-15,2-2 2 0,5-1-1 0,0-3-2 16,5-2-6-16,2-4 1 0,1-3-6 0,6-3-1 16,3-4-34-16,3-3-27 0,-3-7-23 0,4-2-17 15,3-6-15-15,9-1-101 0,-1-5 79 0,1-4-100 16,-3-3 116-16,8-5-108 0,-11 1 133 0,-2-5-97 16,-5-1 133-16,-3-4-103 0,-6-1 149 0,-1-2-86 15,-7-1 178-15,-3 2-72 0,-5 4 100 0,-3 2 8 16,-2 2-2-16,-2 3-5 0,-2 2-8 15,-4 2-8-15,0 3 2 0,-1 2-6 0,0 3-18 16,0 3-16-16,0 2-14 0,12 4-14 0,-20-2-11 16,20 2-7-16,-22 9-7 0,12 0-4 0,1 1-3 15,0 2 36-15,3 4-51 0,1 0 58 0,2 0-48 16,2 3 45-16,3-1-50 0,3 4 33 16,2-2-45-16,4-2 33 0,1 0-50 0,1 0 36 15,5-5-51-15,-1-1 11 0,1-4 4 0,3-2 5 16,-3-3 11-16,1-3-6 0,0-1 4 0,3-3-1 15,-4-2 6-15,1 0 2 0,-1-5 19 0,-5 4 23 16,-2 0 22-16,-1-4 32 0,-1 1 61 16,-1 3-23-16,-2-2 31 0,0 2-18 0,-6 7 8 15,10-12-11-15,-10 12-16 0,5-8-22 0,-5 8-21 16,5-8 4-16,-5 8-42 0,0 0-12 0,0 0-8 16,0 0-4-16,0 0-6 0,0 0 9 0,12 13-13 15,-11 0-6-15,-1 5 6 0,0 6-12 0,-3 5 0 16,2 4 2-16,-3 3-3 0,0 3 0 0,-1 3-4 15,0-1-21-15,-3 0 11 0,2 2-53 0,-3-2-17 16,-1 0-58-16,1-1-43 0,0-1-80 0,0-3-29 16,-1-1-14-16,2-3-29 0,-1 0 18 0,0-11-457 15,4 0-306-15</inkml:trace>
  <inkml:trace contextRef="#ctx0" brushRef="#br0" timeOffset="64528">19715 847 429 0,'-4'-10'170'16,"1"-1"81"-16,1 2-183 0,1-1 101 0,-2-1-150 16,0 2 99-16,3 9-128 0,-1-20 123 0,1 20-130 15,0-20 114-15,3 9-121 0,-2 0 114 0,3 1-106 16,-4 10 102-16,4-18-1 15,-4 18-4-15,4-13-1 0,-4 13-6 0,1-11 9 16,-1 11-4-16,0 0 0 0,2-11 4 0,-2 11-6 16,0 0-6-16,0 0-17 0,-1-10-7 0,1 10-13 15,0 0-2-15,0 0 0 0,-10 5-4 0,3 1-10 16,0 6-6-16,-2 3-3 0,0 5 5 0,0 1-3 16,-1 8-1-16,1 2 3 0,1 0 4 0,1 2 3 15,1-1 3-15,2 1 7 0,3-6 5 0,1-1-4 16,3 1 4-16,-1-4 4 0,5 0 11 15,2-3-4-15,1-2-5 0,2-4-3 16,4-2-8-16,3-5-5 0,3-3-6 0,0-4-2 0,4-4-6 16,8-4 34-16,-1-5-49 0,2-3 40 0,-2-4-44 15,6-8 37-15,-3-3-35 0,-4-4 32 0,-1-4-43 16,-3-2 6-16,-6-4 0 0,1-1-3 16,-5-4 9-16,-4-3 1 0,-2-1-1 0,-4 11-3 15,-4-1 45-15,0 4-27 0,-3 4 73 0,-2 8-20 16,0 2 24-16,-3 3-10 0,-3 3-15 0,-1 4-14 15,0 4-7-15,-1 2-9 0,0 5-4 0,-4 1-6 16,13 4-9-16,-25 5-31 0,9 5 40 0,0 4-41 16,-1 4 36-16,-2 5-32 0,6 3 2 0,-1 2 10 15,5 3 1-15,0 2-6 0,5 1 38 0,-1 4-39 16,4 1 37-16,2 1-37 0,4 0 38 16,0-2-36-16,3 2 39 0,1-1-45 0,4-3 36 15,0 1-35-15,2-3 35 0,1-5-35 0,4-1 33 16,-1-4-48-16,3-5-5 0,2-3-7 0,-1-7-13 15,0-5-7-15,4-2-1 0,2-6-4 0,6-5 5 16,1-3 12-16,-2-5 37 0,-1-4-35 0,4-6 52 16,-2-6-42-16,-3-3 39 0,-5-1-35 15,-3-5 9-15,-6 6-1 0,-1 0 7 0,-5-2 7 16,1 5 7-16,-5-1 26 0,1 5 26 0,-4 5 50 16,-4 3-27-16,2 5 29 0,-3 1-56 0,-3 4 31 15,2-2-45-15,-3 3 30 0,4 10-44 0,-8-13 29 16,8 13-25-16,0 0-20 0,-23 4-3 15,12 5 0-15,-2 7 3 0,-1 5 2 0,0 4 0 16,4 4 0-16,-1 3-4 0,5 1 35 0,0 2-41 16,3 3 36-16,3-1-39 0,5 2 30 0,0 0-55 15,3-2-7-15,0 1-111 0,3-2-77 0,1-1-30 16,-2 0-30-16,1 0-131 0,-4-4-27 0,2 1-171 16,-5-11-151-16</inkml:trace>
  <inkml:trace contextRef="#ctx0" brushRef="#br0" timeOffset="64912">19691 1431 861 0,'-31'4'637'0,"8"-2"-169"0,1 0-103 16,6 1-56-16,16-3-107 0,-26 4-37 0,26-4-40 15,-18 1-17-15,18-1-30 0,0 0-8 0,0 0-18 16,10-6-4-16,14 0-18 0,14-4 6 0,18-4-18 15,9-2 5-15,9-2-6 0,7 1-3 0,3-2-2 16,6 0-3-16,1 0-38 0,-2 2-55 0,-2 1-62 16,-8 1-25-16,-6 2-12 0,-9 3-13 0,-19 3-91 15,-8 2 82-15,-10 2-73 0,-27 3 145 0,25 2-77 16,-25-2 104-16,0 0-67 16,-16 13 120-16,-7-4-86 0,-14 2 161 0,-4 3-76 15,-14 2 155-15,-4 0 31 0,0 2-5 0,-5 0-13 16,3-2 41-16,3 0-51 0,3-1 26 0,12-2-45 15,7-2 11-15,3-2-44 0,6-1 14 0,6 0-39 16,4-1 14-16,5 0-25 0,2-1 24 0,10-6-33 16,-8 10 38-16,8-10-16 0,7 6 8 0,-7-6-20 15,28 5 9-15,-3-6-28 0,5 0-4 0,8-4-46 16,0 0 16-16,6-2-80 0,-2 0-8 0,4 0-68 16,-2 0-64-16,-5 1-289 0,3-3-49 0</inkml:trace>
  <inkml:trace contextRef="#ctx0" brushRef="#br0" timeOffset="69063.84">20269 2402 352 0,'-3'-11'576'16,"2"-2"-164"-16,-1 2-78 0,1-1-39 15,1 12-5-15,-1-19-18 0,1 19-49 0,-1-15-36 16,1 15-35-16,-3-11-30 0,3 11-24 0,0 0-22 16,0 0-9-16,0 0-12 0,0 0-12 0,3 15 2 15,-2 4-17-15,0 6 3 0,2 3-10 0,-2 9 1 16,2 1-7-16,-2 3-1 0,0 1-16 0,-1-1-14 16,2 0-43-16,-2 0-58 0,0 0-49 0,-2-4-16 15,1-2-44-15,-2-6-48 0,2-2-42 0,-3-4-96 16,3-6-153-16,1-5-84 0</inkml:trace>
  <inkml:trace contextRef="#ctx0" brushRef="#br0" timeOffset="69397.84">20052 2300 525 0,'-20'-22'502'16,"1"5"-80"-16,-3 1-131 0,5 3-51 0,-2 2-47 15,3 1-29-15,3 2-15 0,1 1-20 0,2 2-31 16,10 5-18-16,-13-7-17 0,13 7-15 0,0 0-8 15,0 0-5-15,12-9-3 0,6 5-14 0,8 3-10 16,13-2 4-16,6 2-2 0,6 1-2 0,14 1 3 16,7 2-7-16,-2 2-12 0,2 2 14 0,-3 2 1 15,-3 3-1-15,-7 4 3 0,-5 0 0 16,-4 4-4-16,-16-3-6 0,-3 3 6 0,-8 2 0 16,-5 2-2-16,-5 2 2 0,-8-1 4 15,-7 2 0-15,-5 7 6 0,-7 0 9 0,-5 1 18 16,-8 6 5-16,-4 0 7 0,-1-1-9 0,-2-1-1 15,-1-2-11-15,2-1-5 0,-1 2-5 0,2-4-4 16,1 0-3-16,5-6-1 0,2-1 12 0,3 1-16 16,-1-1 10-16,6-1-27 0,-1-1-26 0,7-4-64 15,1-3-25-15,4-2-52 0,4-3-31 0,1-1-40 16,2-2-18-16,7-3-91 0,-9-7-263 0,19 4-146 16</inkml:trace>
  <inkml:trace contextRef="#ctx0" brushRef="#br0" timeOffset="69764.84">20842 2666 623 0,'7'-16'526'16,"1"2"-132"-16,-3 0-117 0,1 1-44 0,-1 1-43 15,-2 1-2-15,1 1 5 0,0 1-31 0,-4 9-10 16,4-14-36-16,-4 14-26 0,4-9-24 0,-4 9-4 16,0 0-18-16,6-9-9 0,-6 9-11 0,0 0 1 15,0 0-10-15,10 10 3 0,-10-10-10 0,9 12 3 16,-9-12-8-16,13 14 5 0,-8-7-5 0,1 1 8 15,1-2-13-15,-7-6 6 0,12 10-17 0,-12-10-2 16,12 8-10-16,-12-8-9 0,0 0-11 0,19 0-6 16,-19 0-6-16,17-8-15 0,-9 1 7 15,2-3-11-15,-1-2 22 0,-3-1-7 0,2-1 27 16,-2-1-9-16,-2 0 20 0,-1 2-7 16,-2 4 25-16,-1 9-5 0,-4-18 19 0,4 18-6 15,-15-6 13-15,15 6-15 0,-30 8 19 0,11 5-13 16,-5 5 6-16,1 4-7 0,1 2 4 0,4 2-11 15,3 2 10-15,6-1-10 0,4-4 6 0,5-4-5 16,6 4-14-16,4-4-20 0,10 0-14 0,5-3-10 16,4-5 17-16,6-2-47 0,5-6-22 0,3-3-46 15,6-3-37-15,8-6-52 0,2-5-33 16,0-3 42-16,-4-2-167 0,1-5 190 0</inkml:trace>
  <inkml:trace contextRef="#ctx0" brushRef="#br0" timeOffset="70147.84">21624 2563 588 0,'17'-19'13'15,"-8"0"148"-15,-1 0 20 0,-6 4 8 0,0 0 42 16,-5 2-44-16,-1 0 21 0,-1-2-42 15,-4 5 9-15,-1-2-23 0,1 2 5 0,-2 3-14 16,3-1-36-16,8 8-27 0,-13-10-21 0,13 10-7 16,-8-6-9-16,8 6-10 0,0 0-2 0,0 0-13 15,0 0 2-15,8 9-8 0,1-3 2 0,2 3-9 16,5 2-5-16,0 2-20 0,1 1 5 0,-2-2-18 16,-1 3 19-16,0-1-20 0,-3 2 20 15,-5-4-13-15,-5 1 18 0,-1 1-8 0,-2 1 15 0,-7 1-6 16,-5 0 3-16,-6 3-13 0,-3-3 20 15,-2-1-19-15,-3-1 16 0,-3-4-26 0,3 0 13 16,5-5-22-16,-1-1 12 0,3-3-29 0,3-1 9 16,2-4-23-16,0-1 19 0,2-2-40 0,5-4-4 15,1-3 11-15,5 0 16 0,3-1 2 16,0-2 13-16,5 0 27 0,0-3 9 0,3 3 16 16,-1-1 46-16,3 3-27 0,-3 3 50 0,1-1-31 15,-3 3 43-15,0 3-13 0,-5 7 35 0,7-13-20 16,-7 13 15-16,6-8-13 0,-6 8-10 0,0 0-8 15,0 0-15-15,0 0-2 0,-3 11-11 0,-1-1-5 16,-2 2-8-16,-2 7-1 0,-1 2-10 0,0 6 1 16,-6-1 0-16,2 3-8 0,0 2-5 15,2-1 4-15,-2 1-4 0,0-1-23 0,3-2-58 16,0-1-27-16,3-5-40 0,4-1-80 0,0-5-29 16,4-5-48-16,-1-11-296 0,11 14-129 0</inkml:trace>
  <inkml:trace contextRef="#ctx0" brushRef="#br0" timeOffset="70330.84">21771 2535 293 0,'19'-22'582'0,"-6"5"-134"16,0-1-88-16,0 4-34 0,-4 2-20 15,-4 4-27-15,2 0-42 0,-7 8-41 0,10-11-29 0,-10 11-41 16,0 0-16-16,7-6-29 0,-7 6-6 0,0 0-26 16,7 15-2-16,-6-5-15 0,-1 5-1 15,0 2-41-15,-3 3-36 0,2 4-64 0,0 2-71 16,-2-1 4-16,1 1-50 0,-1-1-21 0,1-1 3 15,-1 0-56-15,0-2-52 0,2-5-183 0,2-6-29 16</inkml:trace>
  <inkml:trace contextRef="#ctx0" brushRef="#br0" timeOffset="71114.84">22046 2372 117 0,'0'0'415'0,"3"-16"-128"16,-3 16-99-16,0-11-32 0,0 11-40 15,0 0-6-15,0 0-39 0,0 0-12 0,0 0-11 16,0 0-5-16,0 0-25 0,15 10-9 0,-6-3-19 16,-1 3-11-16,4-1 5 0,4 2 5 0,-2-1 3 15,4-1-4-15,1-1 11 0,-6-2 11 16,2-3 4-16,-2 1 3 0,-13-4 3 0,23 4 22 16,-23-4 4-16,17 1 3 0,-17-1 38 0,0 0-29 15,18-3 37-15,-18 3-47 0,0 0 32 0,6-7-36 16,-6 7 30-16,0 0-48 0,-3-10 35 0,3 10-37 15,-6-6 28-15,6 6-33 0,0 0 25 0,-14-6-32 16,14 6 22-16,0 0-29 0,0 0 18 0,-21 4-25 16,21-4 22-16,-11 11-24 0,6-3 25 15,1 3-28-15,3 2 23 0,0 1-26 0,1 1 33 16,2 4-30-16,1 1 15 0,3 1-20 0,3-1 26 16,0 0-24-16,3-1 24 0,0 0-25 15,0-2 24-15,-2 0-11 0,4 0 5 0,-5-2-20 16,1 0 18-16,-1-2-16 0,-2 0 25 0,-1-1-23 15,-2 0 23-15,-3-2-22 0,-1 1 20 0,-1 2-8 16,-3 1 1-16,-5 2-5 0,-1 1 9 0,-2-1-3 16,1-2-2-16,-4 0 1 0,2-1-1 0,-1-1-1 15,2-3-4-15,3-2-1 0,-1-1 9 16,1-1-7-16,9-5 11 0,-13 4 8 0,13-4-11 0,0 0-5 16,-14-5 1-16,14 5-4 0,-5-15-17 15,8 4-1-15,-1-5-42 0,6-7 25 0,2-4-59 16,4-4 24-16,3 0-36 0,2 0 2 15,7-10-2-15,0 1 16 0,4 0 22 0,-1 1 20 16,2 0-4-16,-2 2 6 0,2 2 24 0,-7 7 11 16,-2 3 35-16,1 3 6 0,-1 2 49 0,-7 4-20 15,2 2 43-15,-7 3-36 0,0 0 46 0,-2 4-11 16,-8 7-1-16,10-10-12 0,-10 10-11 0,0 0-11 16,0 0-11-16,0 0-8 0,14 8-11 0,-14-8-14 15,1 20 3-15,1-7-11 0,-1 4 9 0,0 6-16 16,-1 1 6-16,0 1-7 0,2 0 3 15,-2 0-9-15,1 0 9 0,0-1-1 0,0 0-2 16,2-7-8-16,-3 1-3 0,3-2-5 0,-1-4-1 16,-1 0-24-16,2-1 14 0,-3-11-12 0,5 14 16 15,-5-14-6-15,0 0 14 0,15 4-18 0,-15-4 24 16,16-8-14-16,-5-1 17 0,1-2-14 0,2-3 16 16,0-2-12-16,0 2 14 0,0-1-12 15,-1 2 16-15,1 2-4 0,-3 1 7 0,2 3-18 16,-4 0 29-16,-9 7-14 0,23-6 0 0,-23 6-1 15,18 1-5-15,-7 4-13 0,0 4 14 0,-3 1-30 16,-2 4-3-16,0 2-72 0,-3 2-54 0,-6 6-44 16,-1 2-73-16,-7 2-297 0,-2 4-89 15</inkml:trace>
  <inkml:trace contextRef="#ctx0" brushRef="#br0" timeOffset="71482.84">19967 2302 510 0,'-4'-25'496'0,"0"3"-84"0,0 2-127 16,-2 1-56-16,-1 5-38 0,0 3-48 0,0 4-24 15,7 7-11-15,-14-8-8 0,14 8-31 0,-15 8-2 16,6 3-15-16,0 10 6 0,-1 13-18 16,5 5-4-16,-2 19-6 0,6 9-2 0,2 7 4 15,6 8-7-15,0 3-2 0,6 4 13 0,4 26 20 16,6-8-30-16,0-4-5 0,-3-22-4 15,2-5-9-15,2-3-37 0,2-9-22 0,-4-2 3 16,1-9-54-16,0-5-15 0,-7-13-68 0,1-4-37 16,-3-9-98-16,-1-8-303 0,0-7-151 0</inkml:trace>
  <inkml:trace contextRef="#ctx0" brushRef="#br0" timeOffset="72031.84">20211 2376 297 0,'-6'-32'584'0,"-1"-1"-158"0,1 0-116 16,-3 1-68-16,4-1-69 0,0 2-33 0,1-1-31 16,1 4-21-16,2 2-17 0,1 0-7 15,3 2-8-15,0 1-16 0,4 1-8 0,3 1-9 16,8 0-2-16,4-2-5 0,6 3 2 0,6 1-3 16,19-2-11-16,6 1 2 0,8 2 1 0,9 2 4 15,7 1 3-15,5 2 0 0,8 1-2 0,1 2 6 16,29 0-10-16,3 3 4 0,4-1 4 0,0 3-6 15,0 1-9-15,2 1-2 0,1 2 1 0,1-2-6 16,-27 3-4-16,23 3 2 0,-28-1-4 16,-7 3 0-16,-6 2 0 0,-5 1 6 0,-10 2 1 0,-8 1 2 15,-5 1-4-15,-11 2-1 0,-16-1 4 0,-3-1 8 16,-7 4 8-16,-4 0 18 16,-3 4 18-16,-8 0 10 0,-2 1 12 0,-3 4 7 15,-5 4-5-15,-2 1 5 0,-4 7-16 0,-1 5-2 16,-2-1-9-16,-1 4-10 0,-1 10-8 0,-1 0 0 15,2 2-12-15,3 1 4 0,1-9-10 0,4-1 5 16,1 1-10-16,3-3 0 0,1 1-2 0,3-5-4 16,3 1-1-16,1-3-4 0,1-2-3 0,-2-1 13 15,1-2-21-15,-2-3 18 0,-1 1-10 0,-4-4 13 16,-1-1-18-16,-4-3 17 0,-3 0-16 0,-3 0 18 16,-6 3-16-16,-4-1 17 0,-6 1-12 0,-6-2 13 15,-9 4-7-15,-7-1 4 0,-3-3 4 0,-4-2 0 16,-8-1 6-16,-4-3-1 0,-3 0 2 15,-7-3-2-15,-4 0-3 0,-6-1-2 16,-6 0-1-16,-28 3-1 0,-3-1 2 0,-7-1-4 16,-2 4-4-16,-1 0-2 0,-3-3 2 0,-4 4-6 15,1-3-9-15,5 4-10 0,1-3-9 0,9 1-12 16,29-6-1-16,5-1-62 0,10 0-10 0,8-4-67 16,9-2-35-16,18-1-60 0,3-2-94 0,11-1-326 15,9-4-226-15</inkml:trace>
  <inkml:trace contextRef="#ctx0" brushRef="#br0" timeOffset="72915.84">22839 3259 556 0,'-21'-8'466'0,"-1"1"-110"16,3 0-107-16,3 2-26 0,6 0-41 0,-1 0-38 16,11 5-31-16,-12-10-21 0,12 10-23 0,0 0-10 15,9-16 27-15,10 8-60 0,13 1 43 0,12 1-43 16,20-2 50-16,16 2-21 0,12 2 4 0,12 2 0 16,34 0 16-16,6 4-33 0,6 2-9 0,7-2 9 15,3 3-15-15,-1-1-13 0,1 1 19 0,0-2-21 16,-3 0-7-16,-1 0 21 0,-8-3-24 15,-6 0 7-15,-34-2-40 0,-5 1 12 0,-4-2-36 16,-10 1 32-16,-8 0-18 0,-11-1 38 0,-21 1-17 16,-6 0 64-16,-12 1 34 0,-5-2 39 15,-10 2-5-15,-16 1-12 0,21-5-8 0,-21 5-25 16,0 0-5-16,0 0-21 0,-7-11 1 0,7 11-19 16,-23-7 3-16,5 4-25 0,2 1-14 0,-2-2-49 15,2 0-31-15,1 0-66 0,15 4 5 0,-25-9-35 16,13 2-10-16,3-2-15 0,0-1 7 0,3-2 17 15,-1-1 36-15,2 1 48 0,0-2 76 0,-1 0 42 16,-1 1 38-16,-2 0 20 0,-1-1 6 16,0 3 25-16,-3-1 26 0,1 3 7 15,-1 1 4-15,-4 0 16 0,4 0-10 0,-1 2-4 0,0 0-24 16,14 6-18-16,-23-5-21 0,23 5-15 0,-18-4-14 16,18 4-8-16,0 0-10 0,-16 5-4 15,16-5-7-15,-3 11-2 0,6-2-3 0,2 5 2 16,6 3 4-16,2 2-11 0,5 6 10 0,1-2-2 15,1 4 2-15,3-1-10 0,-1 2 4 0,0-2 0 16,-2-1-2-16,-2 1-1 0,0-2-3 0,-1 0-1 16,-7-5 1-16,-2 0-2 0,-2 1 0 15,-2-3-1-15,-4-4 3 0,-1 4 2 0,-6 3-1 16,-3-2-1-16,0 1-2 0,-9 2 2 0,0-1-6 16,-1 2-18-16,-3-4-90 0,-1 1-117 0,1-1-59 15,1 2-132-15,-2-4-467 0,-2-4-499 0</inkml:trace>
  <inkml:trace contextRef="#ctx0" brushRef="#br0" timeOffset="73466.84">25663 3696 352 0,'0'-11'482'0,"2"1"-129"16,-2 10-69-16,2-19-73 0,-2 19-36 0,4-15-31 16,-4 15-23-16,4-11-27 0,-4 11-13 0,0 0-2 15,0 0-15-15,9 7-1 0,-5 7-12 0,-1 7 28 16,1 4-54-16,0 12 39 0,1 4-50 0,-1 4 41 16,-3 6-49-16,3 14-6 0,-3 2-11 0,1 2 13 15,-1 2-2-15,-1-2 41 0,1-1-48 16,-1-3 31-16,2-14-38 0,0-1-70 15,2-4-72-15,0-3-74 0,1-6-90 0,1-6-268 16,3-9-120-16</inkml:trace>
  <inkml:trace contextRef="#ctx0" brushRef="#br0" timeOffset="74083.84">26007 3516 559 0,'-15'-24'489'15,"-3"4"-125"-15,4 3-95 0,-1 0-34 0,3 4-67 16,1-2-35-16,2 4-27 0,2-2-18 0,6 2-26 16,2-2-14-16,6 1-2 0,8-4-12 15,9-5-9-15,10 3-2 0,13-3-8 0,8 0-7 16,10 3 32-16,12 0-40 0,10 3 4 0,29-2-4 16,7 2 2-16,6 4 0 0,7 3 36 0,7 1-43 15,5 1-2-15,7 3-4 0,1-1 7 0,1 3 3 16,-1-3 40-16,0 3-48 0,-5-4 0 15,-7 1 1-15,-9-2-1 0,-30 2-1 0,-5 0 8 16,-8 1 0-16,-6-1 2 0,-10 0 9 0,-9 1-4 16,-20 0 15-16,-6 2 30 0,-13-2 52 15,-1 2 50-15,-6-1 28 0,-4 1 11 0,-17 1-3 0,25-1-8 16,-25 1-17-16,0 0-18 0,22-1-34 0,-22 1-18 16,0 0-20-16,0 0-14 0,7 6-14 15,-7-6-8-15,-2 13-8 0,0-4-5 0,1 4 22 16,0 1-43-16,1 6 25 0,2 5-34 0,-2 2 5 15,4 8-28-15,0 3 10 0,2-1-31 16,0 2 33-16,0-1-32 0,0 1 24 0,1 0-12 16,0 0 25-16,-1-2-16 0,0 0 6 0,-1 0 3 15,-1-3 6-15,-3 1 7 0,4-7-1 0,-4 1 1 16,-1 0 8-16,-1 0-7 0,-4 0 2 0,3 3 2 16,-5-2-1-16,-2 0 1 0,2 0 5 0,-7-2-6 15,-1-2 20-15,-4-2-19 0,-1-1-2 0,-3-1 1 16,-5-2 2-16,-4-2 2 0,-4 1 2 15,-11 0 12-15,-4 0-21 0,-5-4 18 0,-5 0-17 16,-7-3 16-16,-6 0-20 0,-5-2 0 16,-6-1 1-16,-12 0 9 0,-23 1-5 0,-10 0 0 15,-5 2 3-15,-4-4-4 0,-3 2 2 0,-5 1 4 16,-3 2-2-16,-1 1 4 0,0-1-6 0,5 2 0 16,7 1 4-16,7-1 4 0,8-2-7 0,31 0-1 15,5-3-3-15,7 1-44 0,9-2-39 0,11-1-63 16,16-1-38-16,4-1-56 0,13-2 0 0,5 1-42 15,5-3-14-15,18-2-35 0,-19 5-383 0,19-5-243 16</inkml:trace>
  <inkml:trace contextRef="#ctx0" brushRef="#br0" timeOffset="74834.84">26064 3906 425 0,'-3'-14'502'15,"1"-1"-148"-15,0 3-35 0,0-1-99 0,0 2 7 16,1 0-47-16,1 11 28 0,-3-18-40 0,3 18-24 16,-1-12-8-16,1 12-22 0,0-12-17 15,0 12-13-15,0 0-11 0,0 0-5 0,0 0 4 0,0 0-25 16,4 12 1-16,-1 4 5 0,-1 2-16 0,2 5-22 16,-3 5 12-16,1 7-21 0,-1 1 0 15,-1 1 2-15,0 4-8 0,-1-3-31 0,-1 0-70 16,2-2-66-16,0-5-39 0,0-1-80 15,2-3-29-15,-2-2-439 0,4-6-278 0</inkml:trace>
  <inkml:trace contextRef="#ctx0" brushRef="#br0" timeOffset="75382.84">26249 4000 800 0,'0'-19'566'0,"0"1"-168"15,0 1-69-15,-2 6-97 0,2-2-14 0,-2 3-80 16,2 10-8-16,0-16-44 15,0 16 2-15,-2-10-41 0,2 10 14 0,0 0-28 16,0 0 10-16,4 9-29 0,-4-9 20 0,5 20-29 16,0-7 21-16,-2 4-25 0,5 3 17 0,-3-1-15 15,2-1 14-15,0 0-29 0,-3-3 31 0,1-1-29 16,-1-3 0-16,-1-1 5 0,-3-10-1 0,4 16 4 16,-4-16 4-16,2 14-2 0,-2-14-3 0,0 0 5 15,4 9 1-15,-4-9-4 0,0 0-2 0,0 0 21 16,5-10-20-16,-2-1 19 0,2-2-28 0,1-5 20 15,2-2-19-15,2 1 25 0,0 1-27 16,1 0 26-16,1 2-32 0,-1 0 31 0,-2 4-24 16,1 2 22-16,-4 2-31 0,-6 8 31 15,9-10-26-15,-9 10 32 0,0 0-25 0,0 0 22 16,0 0-27-16,21 6 29 0,-21-6-25 0,5 15 19 16,-3-4-19-16,0 0-1 0,-1 3 8 0,0-1-1 15,-1 0-3-15,0 1 4 0,0-1 4 0,-1 1-4 16,1-3-2-16,0-11 4 0,-1 18-1 0,1-18-2 15,-2 15 4-15,2-15-3 0,0 12 2 0,0-12 5 16,0 0-10-16,0 0 5 0,0 0 0 0,0 0-1 16,0 0 2-16,18-8 0 15,-13-2 14-15,3-1-14 0,0-3-2 0,3 1 16 0,-1-3-15 16,-1 1 27-16,4 0-21 0,-3 2 21 16,-1 1-23-16,3 2 24 0,-3 2-20 0,-2 0 16 15,2 2-27-15,-9 6 24 0,13-9-15 0,-13 9 20 16,0 0-17-16,19 2 11 0,-19-2-14 0,11 10 7 15,-8-2-10-15,1 1 0 0,-1 3-3 0,-2 2-3 16,-1 1-27-16,0 2-38 0,-1 0-55 0,-2 0-34 16,1 1 0-16,-1-2-55 0,-1 0-18 0,2 0-65 15,-1-5-40-15,3-11-216 0,0 16-57 16</inkml:trace>
  <inkml:trace contextRef="#ctx0" brushRef="#br0" timeOffset="76283.84">26755 3852 363 0,'7'-24'540'0,"-4"5"-115"0,0 3-71 0,0 4-27 16,-2 1-31-16,2 1-43 0,-3 10-69 0,2-14-44 16,-2 14-26-16,0 0-18 0,5-9-22 0,-5 9-17 15,0 0-9-15,4 13-9 0,0-1-9 16,-1 4 14-16,0 7-27 0,1 4 22 0,0 7-30 16,2 6-3-16,-3 1 2 0,1 4-1 0,1 1-2 15,-4 1-2-15,3-1-1 0,-3 2 3 0,2-5 0 16,-2 2-18-16,3-5-29 0,-2-2 4 0,1-9-78 15,-2-2 25-15,1-3-49 0,-1-5-20 0,0-3-25 16,1-4 12-16,-2-12-23 0,2 18-40 0,-2-18 6 16,0 0 11-16,0 0 55 0,0 0 5 15,0 0 64-15,9-15 33 0,-10 1 63 0,0-9 14 16,-1-4 25-16,-3-9 21 0,1-3 17 16,0-3 22-16,3-2-9 0,-2 0 25 0,1 3 3 15,4 2 1-15,-1 2 12 0,2 4-42 0,1 7 19 16,0 2-48-16,0 4 28 0,1 0-50 0,2 5 31 15,1 3-44-15,0 2 31 0,1 1-49 0,2 3 35 16,-11 6-44-16,21-5 35 0,-21 5-47 0,23 4 42 16,-14-1-41-16,4 6 38 0,-4 0-44 15,-3 3 4-15,-1 2-5 0,-2-2 11 0,-3 4-6 0,-3 0 7 16,1 0 4-16,-5 2-1 0,1-2-22 16,-3 1 28-16,-1-2 0 0,0-4 0 15,2 2-4-15,-1-3 8 0,3-1 2 0,0-2 0 16,6-7-2-16,-9 10 0 0,9-10-8 0,-8 9 8 15,8-9-8-15,0 0 5 0,-2 10-6 0,2-10 8 16,0 0-3-16,0 0-8 0,16 6-6 0,-16-6 7 16,16-2-2-16,-16 2-5 0,25-6-11 0,-10 0-2 15,0 0-8-15,2-3-6 0,-2-1-18 0,0-1 15 16,1-3 0-16,-1-2-4 0,-1-5 8 0,3-4 4 16,-6-3 4-16,2-1 10 0,-1-5 0 15,-3-5 10-15,-2-1-19 0,2-3 40 0,-4 2-16 16,-1 0 54-16,-1 4-24 0,-2-1 52 15,-1 9-10-15,-2 4 11 0,0 1 25 0,1 6-14 16,-2 2-1-16,-2 0-12 0,1 7-15 0,-1 0-9 16,5 9-11-16,-10-9-7 0,10 9-4 0,-11 4-12 15,3 3-6-15,-1 4 6 0,1 8-6 0,-1 2-1 16,-1 8-1-16,2 2-3 0,3 2 31 0,1 3-27 16,2 0 21-16,-1 3-38 0,3 0 36 0,0 0-33 15,4-2 1-15,-1 0 1 0,1-1-2 16,1-1 3-16,1-4 8 0,4-1-12 0,-2-8 7 15,1-1-2-15,1-4 2 0,3-2 0 0,0-4-11 16,1-3 7-16,0-5 8 0,-14-3-9 0,33-1-8 16,-12-4 6-16,0-5 3 0,1-3 0 15,1-4-1-15,-2-4-2 0,-3 0 4 0,-1-5 0 16,-2-1 26-16,0 0-34 0,-4 2 43 0,-2 2-2 16,-4 2 19-16,0 2 16 0,-1 3 8 0,-2 2 2 15,-1 3 0-15,0 1-7 0,-1 10-7 0,0-19-12 16,0 19-12-16,-2-11-8 0,2 11-8 15,0 0-4-15,0 0-3 0,0 0-5 0,-17 6 5 16,9 3-8-16,3 2 6 0,-2 4-10 0,0 3 5 16,0 2-16-16,1 1-18 0,1 2-30 15,1-1-52-15,2 0-64 0,1-2-16 0,1-1-7 0,2 0-7 16,1-3-36-16,1 1 15 0,2-4-24 0,3 0-39 16,0-5 24-16,1-1 4 0,-10-7-200 15,22 3 122-15</inkml:trace>
  <inkml:trace contextRef="#ctx0" brushRef="#br0" timeOffset="77401.84">27555 4000 17 0,'13'-20'581'16,"-6"5"-161"-16,2 1-26 0,-2 1-135 0,-3 5 11 16,1-1-59-16,-5 9 24 0,5-12-66 0,-5 12-20 15,4-10-53-15,-4 10 0 0,0 0-36 0,0 0 15 16,0 0-43-16,0 0 20 0,3 10-38 0,-3-10-1 16,-3 17 2-16,0-5-9 0,2 1-6 0,0 1 9 15,-1-1-5-15,2 1-1 0,-2 1-1 0,0-4-2 16,2 3 3-16,-2-4 3 0,2-10-15 15,-1 17 7-15,1-17-2 0,0 12 0 16,0-12-2-16,0 0-4 0,0 0 0 0,0 0 8 16,0 0-5-16,21-5-6 0,-13-5 8 0,2-4 2 15,4-1 0-15,-1-1-1 0,2 0 28 0,-2-2-31 16,2 3 29-16,-2 2-31 0,0-1 22 0,-3 5-25 16,-1 1 34-16,-1 1-34 0,-8 7 33 0,11-6-31 15,-11 6 35-15,0 0-26 0,0 0 24 0,15 4-38 16,-15-4 9-16,5 8 3 0,-5-8 0 0,2 15 1 15,-2-15-5-15,0 15 9 0,0-15-3 0,0 19-4 16,0-19 4-16,2 14 3 0,-2-14-5 16,1 13-8-16,-1-13-17 0,2 12-18 15,-2-12-14-15,5 7-4 0,-5-7 1 0,0 0 2 16,0 0 4-16,20-3 5 0,-20 3 9 0,18-12 7 16,-8 6 9-16,1 0 4 0,-2-4 34 0,3 2-31 15,-2 0 37-15,-4 0-32 0,2 2 8 0,-8 6 3 16,10-10 42-16,-10 10-38 0,10-8 44 0,-10 8-51 15,8-6 36-15,-8 6-41 0,0 0 37 0,9-6-43 16,-9 6 41-16,0 0-48 0,0 0 47 0,0 0-41 16,0 0 35-16,18 6-42 0,-18-6 29 15,6 10-47-15,-6-10 9 0,7 14-2 16,-7-14-1-16,10 16-2 0,-5-9-4 0,0 2 6 16,0-1 6-16,2-1-10 0,0 1 14 0,-7-8 2 15,15 9-5-15,-15-9 2 0,17 4-31 0,-17-4 41 16,15 3-24-16,-15-3 13 0,20-4-4 0,-20 4 35 15,19-10-6-15,-7 3 4 0,-3-2 8 0,1-1 6 16,-1-1 2-16,-2-4-9 0,1-4 20 0,-1 0 4 16,-3-1 5-16,0 3 8 0,-2 1 10 15,-2 2 2-15,-2 1-1 0,2 2-11 0,-4 1-9 16,0 1 6-16,4 9-10 0,-11-10-5 0,11 10-5 16,0 0-4-16,-20 0-3 0,10 7 24 0,-1 1-39 15,0 5 46-15,-1 1-52 0,3 3 45 0,-1 0-46 16,4 3 42-16,-1 2-52 0,3-2 1 15,2-1 12-15,2-1-5 0,0 1 7 0,2-2-7 16,2 0-13-16,3-3-7 0,-1-1-14 0,4-1-30 16,-1-4-35-16,0-1 9 0,-9-7-21 0,25 4 2 15,-25-4-12-15,30-3-8 0,-11-5 23 16,-2 0 2-16,4-5 20 0,-1-6-9 0,-1-1 37 16,0-5 4-16,-2-2 43 0,0-2-5 0,-1-5-4 15,1-1 57-15,-2-4 14 0,3-5 14 0,-4 5 21 16,3 1 23-16,-4 2 11 0,-1 3-1 0,0 5-8 15,-6 4 46-15,3 4-65 0,-1 1 26 0,-3 4-30 16,-1 4 27-16,0 0-29 0,-4 11 12 0,6-16-29 16,-6 16-5-16,4-9-12 0,-4 9 3 15,0 0-22-15,0 0 9 0,0 0-20 16,1 11 12-16,-2 3-20 0,-2 3-7 0,-2 4 10 16,2 4 3-16,-3 7 9 0,1 0-4 0,-2 1-4 15,-1 0-2-15,0 1 32 0,2-1-71 0,-2-1-15 16,-1-2-4-16,4-5-9 0,1-1-10 0,0-2-53 15,4-4 20-15,-2-4-36 0,2-2 35 0,0-12-4 16,1 15-4-16,-1-15-4 0,0 0-10 0,5 9 23 16,-5-9 1-16,0 0 29 0,16-8-6 0,-10 1 33 15,0-2-4-15,2-2 32 0,4-4-1 16,-2 0 28-16,1 0 10 0,3 1 14 0,-2 0 13 16,1 3 1-16,-3 1 10 0,0 3-11 15,0-1 27-15,-1 2-14 0,-1 0 27 0,-8 6-23 16,17-8 37-16,-17 8-53 0,14-2 38 0,-14 2-7 15,14 2-7-15,-14-2-12 0,10 10-22 0,-10-10 6 16,9 13-8-16,-6-3-10 0,-1 1-4 0,1 0 24 16,-1 0-38-16,-2 1-6 0,0-1-27 0,-2 3-5 15,-1-4-59-15,2 1-7 0,-2 0-45 0,-1-1-20 16,4-10-12-16,-5 15-17 0,5-15-66 16,0 0-143-16,0 0 195 0</inkml:trace>
  <inkml:trace contextRef="#ctx0" brushRef="#br0" timeOffset="77834.84">28670 3621 443 0,'3'-18'441'0,"-1"3"-160"16,2 3-3-16,-4 12-122 0,1-19 19 0,-1 19-80 15,0-14 26-15,0 14-62 0,0 0 25 0,0 0-54 16,0 0 32-16,0 0-69 0,0 0 25 16,-5 12-74-16,5-12-2 0,3 22-49 0,-1-6-13 15,1 3-2-15,0 4-35 0,1-1 12 0,0 1-42 16,3-1 38-16,-5 1 3 0,2-3 58 0,-1-3 16 15,-1 1 62-15,1-3 22 0,-2-3 56 0,3-2 19 16,-4-10 45-16,2 18 47 0,-2-18 18 0,4 12-39 16,-4-12-25-16,0 0-38 0,0 0-6 15,0 0-14-15,11 4-13 0,-11-4-9 0,0 0-4 16,11-8-1-16,-11 8-7 0,0 0-20 16,9-8 11-16,-9 8-16 0,0 0 6 0,0 0-8 15,0 0-5-15,0 0 4 0,0 0-3 0,14 7 16 16,-14-7-23-16,2 15-6 0,-2-15 6 0,3 20-9 15,0-7-12-15,2-2-15 0,-1 0-17 0,2 2-52 16,1-2 52-16,0 0-26 0,3-1 34 0,1-4-13 16,-2 1 30-16,-9-7-18 0,24 5 33 0,-24-5-18 15,24-3 51-15,-8-2 20 0,-1-1 6 0,0-3 12 16,1-1 1-16,-3-4 0 0,-2 1 39 16,-1-3-55-16,-3-1-4 0,-2 2 5 15,0-1-3-15,-3 1-7 0,0 3-7 0,-4 0-6 16,2 12-14-16,-7-19-18 0,0 11-30 0,-2 0-44 15,-5 2-92-15,0 2-36 0,-1-1-71 0,-4 2-246 16,-4-1-13-16</inkml:trace>
  <inkml:trace contextRef="#ctx0" brushRef="#br0" timeOffset="79218.84">22041 2052 461 0,'-18'4'752'0,"3"-1"-200"16,15-3-129-16,-26 1-78 15,26-1-99-15,-17 0-55 0,17 0-40 0,-3-10-30 16,12-6-24-16,11-7-25 0,16-6-9 0,14-6-15 16,10-3-14-16,26-11-7 0,8-2-7 0,6-5-7 15,4 5-1-15,2 1 1 0,0 3-9 0,0 2 6 16,-2 5-12-16,-7 4 9 0,-22 8-1 0,-3 4-6 16,-8 3 1-16,-5 2 0 0,-18 7 0 0,-4 1 0 15,-5 2 0-15,-9 1 2 0,-1 2 1 0,-7 2-2 16,-1 0 1-16,-14 4-1 0,18-4 19 0,-18 4-18 15,0 0-1-15,0 0-2 0,0 0 1 0,0 0 1 16,0 0 0-16,0 0 2 0,0 0 0 0,0 0-2 16,0 0-2-16,0 0 4 0,-14 3-5 15,14-3-1-15,0 0 5 0,0 0-4 0,0 0 0 16,-13 4 1-16,13-4 0 0,0 0 8 16,0 0-12-16,0 0 1 0,0 0 2 0,0 0 0 15,0 0 4-15,-14 4-6 0,14-4 1 0,0 0 2 16,0 0 0-16,0 0 1 0,0 0-1 0,0 0 0 15,0 0 0-15,-11 3 0 0,11-3 0 0,0 0-2 16,0 0 2-16,0 0 0 0,0 0 1 0,0 0-1 16,-14 4 3-16,14-4-3 0,0 0 0 0,0 0-2 15,0 0 4-15,0 0-4 0,0 0 2 0,0 0 0 16,0 0-1-16,0 0 0 0,0 0 4 16,0 0-3-16,0 0 2 0,0 0-3 0,-12 4 4 15,12-4 1-15,0 0-6 0,0 0 1 0,0 0 1 16,0 0-1-16,0 0 1 0,0 0-1 15,0 0 2-15,0 0-1 0,0 0 3 0,0 0-4 16,0 0 0-16,0 0 0 0,0 0 0 0,0 0 0 16,0 0 0-16,0 0 1 0,0 0-2 0,0 0 4 15,0 0-4-15,0 0 3 0,0 0 1 0,0 0-3 16,0 0 10-16,0 0-11 0,0 0 0 0,0 0-1 16,0 0 2-16,0 0 0 0,0 0 1 0,0 0-4 15,0 0 4-15,0 0 2 0,0 0 0 0,0 0-3 16,0 0 1-16,0 0-2 0,0 0 3 15,0 0-2-15,0 0-1 0,0 0 2 0,0 0 0 16,0 0 2-16,0 0 0 0,0 0-4 0,0 0 1 16,0 0 0-16,0 0 1 0,0 0 2 15,0 0-3-15,0 0 16 0,0 0-18 0,0 0 0 16,0 0 3-16,0 0-3 0,0 0 2 0,0 0 0 16,0 0-1-16,0 0 0 0,0 0 2 0,0 0 2 15,0 0-2-15,0 0-1 0,0 0 0 0,0 0 1 16,0 0-3-16,0 0-7 0,0 0-1 0,0 0 0 15,0 0 0-15,0 0 2 0,0 0-1 0,0 0 3 16,0 0-2-16,0 0 4 0,0 0-2 0,0 0 1 16,0 0-8-16,0 0-6 0,0 0-6 15,0 0-5-15,0 0 2 0,0 0-6 0,0 0 7 16,0 0-7-16,0 0-14 0,0 0-8 0,0 0-4 16,0 0-4-16,0 0-5 0,0 0-6 15,0 0 15-15,0 0-14 0,0 0-1 0,0 0-1 16,0 0 7-16,0 0 1 0,0 0-4 0,0 0-11 15,0 0-8-15,0 0-13 0,0 0-21 0,0 0-29 16,0 0-105-16,0 0 86 0,0 0-280 0,0 0 122 16</inkml:trace>
  <inkml:trace contextRef="#ctx0" brushRef="#br0" timeOffset="102729.13">22233 1901 304 0,'0'0'483'0,"-14"5"-155"0,14-5-66 0,0 0-70 16,-18 3-45-16,18-3-22 0,0 0-12 0,-18 2-7 16,18-2 6-16,0 0-14 0,0 0 0 0,0 0-34 15,-16 0 6-15,16 0-32 0,0 0-8 0,0 0-3 16,0-11-12-16,0 11-3 0,11-14-2 0,-1 4 0 15,6-2-3-15,3-1 1 0,4-4 0 0,6-3-1 16,5 1 2-16,9-6 3 0,2-1-4 16,6-4-1-16,4 0 14 0,0-2-15 15,4 0 8-15,1-1-4 0,4 1 8 0,-1-1-9 16,2 2 14-16,-1 0-17 0,-3 1 1 0,-1 2 19 16,-3 2-12-16,-4 2-7 0,-3 3-3 0,-12 4 0 15,-3 3 3-15,-3 0-1 0,-4 3-1 0,-8 2 0 16,-1 2-3-16,-6 1 4 0,-1 1 1 0,-12 5-8 15,17-6 10-15,-17 6-9 0,0 0 4 0,0 0-1 16,0 0-2-16,0 0 2 0,-9 11 4 0,-11 0-1 16,-8 5-4-16,-5 1 4 0,-13 6 4 0,-4 1 2 15,-4 3 16-15,-3 2-37 0,-2 2 9 0,-4-1 0 16,-2 4-2-16,1 1 1 0,-1 1 2 0,-2 0 1 16,3-1 2-16,3 0 1 15,1-1 13-15,5-4 6 0,5 0-4 0,5-4 2 16,12-6 1-16,2-2-4 0,5-2-1 0,5-3-2 15,4-3-4-15,1-1-5 0,6-1 4 0,0-3 1 16,10-5-7-16,-15 10 5 0,15-10-5 0,0 0-3 16,0 0 2-16,0 0 2 0,27-7 5 0,0-5-5 15,5-3 0-15,6-2 1 0,12-7 4 0,4-2-3 16,2-2-5-16,3 0 0 0,1-3-2 0,3 2-6 16,-2-2 9-16,5 0-4 0,-5 1 3 0,2 1-3 15,-3 4 0-15,-5 0-1 0,-3 4 8 0,-15 5-9 16,-1 1 13-16,-7 4-17 0,-6 0 7 0,-3 3-2 15,-5 2 8-15,-3 2-10 0,-12 4 6 16,14-5-6-16,-14 5 10 0,0 0-10 16,0 0 8-16,-25 15 0 0,0 0-1 0,-7 2-8 15,-11 6 9-15,-5 2-2 0,-4 0 1 0,-4 3-3 16,-1 3 0-16,-6 0-1 0,2 2 1 0,-7-1 2 16,3 0 2-16,-2 1-4 0,5 2 3 0,-1-3 1 15,7 0-2-15,3-3 0 0,6-3 3 0,14-8-2 16,2-1-2-16,7-3 1 0,7-4-3 0,1-2 2 15,5-1 3-15,11-7 9 0,0 0-13 16,0 0-4-16,0 0 2 0,30-15-1 0,-1-3-1 0,13-6 1 16,7-1-1-16,3-2 2 0,6-4-1 15,2-2 0-15,4 0 3 0,0 0 0 0,5-2 0 16,-1 0 0-16,0 1-5 0,-2 2 6 0,-1-2-5 16,-2 4 6-16,-5 4-10 0,-6 2 10 15,-9 2-3-15,-11 8 4 0,-3 1-8 0,-9 3 8 16,-2 2-5-16,-4 2 4 0,-14 6-5 0,12-8 3 15,-12 8-7-15,0 0 9 0,0 0-2 0,-24 6 6 16,0 2-11-16,-8 3 11 0,-10 6-10 0,-8 4 5 16,-5 2-5-16,-4 2 6 0,-1 2-2 0,-4 1 2 15,3 1-3-15,1-2 5 0,2-1-2 0,7-2-4 16,2-1 4-16,16-7 0 0,2-4-4 0,10-2 1 16,3-1 0-16,1-3-3 0,8-1 4 15,9-5 0-15,0 0 0 0,0 0-2 0,0 0 4 16,13-7-4-16,14-6 4 0,5-3-4 0,10-5 0 15,8-4 1-15,1-1 1 0,5-3-4 0,2 0 5 16,2-1-9-16,0 1 14 0,3-1-8 16,-4 3 8-16,-2-1-4 0,-2 3-3 0,-9 3-2 15,-7 4 1-15,-9 4-1 0,-3 2-3 0,-9 5-2 16,-4 0 2-16,-14 7 0 0,13-4 1 0,-13 4 2 16,0 0 3-16,-19 12-2 0,-2-2-2 0,-11 6 7 15,-15 7-5-15,-3 2 2 0,-5 0-2 0,-4 3 2 16,-2 4 11-16,-2-1-16 0,2 0 2 0,1-1 0 15,2-2 4-15,6 2-4 0,8-8 3 16,12-4-1-16,4-6-2 0,6-2-1 0,7-2-6 16,2-1-10-16,13-7-2 0,0 0 6 0,0 0 2 15,0 0 8-15,26-9-4 0,2-6 5 0,4-2-3 16,14-7 3-16,1-2 0 0,6-2 1 0,2 1-1 16,-1-2 3-16,2 2-5 0,0-1 20 15,-1 0-18-15,0 4 3 0,-5 1 1 0,-3 1-6 16,-8 4 4-16,-5 3-15 0,-3 1-7 0,-4 3-4 15,-7 2 3-15,-6 3 8 0,0 1-3 0,-14 5 8 16,16-6-2-16,-16 6 2 0,0 0 3 0,0 0 1 16,-25 11 5-16,-1 3-4 0,-9 1 10 15,-14 7-4-15,-4 3 0 0,-6 3 4 0,-4 2 2 16,-1 3-3-16,-4 0-1 0,2 1 5 0,-1-1-2 16,3 1 2-16,4-4 4 0,6-1-1 0,6-4-1 15,12-6-4-15,5-5 1 0,6 0 28 0,6-4-40 16,6-2 3-16,13-8-1 0,-12 7 0 0,12-7 6 15,0 0-3-15,21-8 0 0,6-3-3 16,5-7-1-16,12-4 4 0,5-5 1 0,6-1 3 16,3-1-8-16,2-1 6 0,1 0 1 0,0 0 0 15,2-1 2-15,-3 3-1 0,-1 2-5 0,-6 2 3 16,-2 2 5-16,-13 6-8 0,-5 3 6 0,-2 0-7 16,-8 3 0-16,-4 3 0 0,-6 2 4 15,-13 5-5-15,14-4 0 0,-14 4 20 0,0 0-17 16,-13 9-2-16,-3-1 4 0,-10 5 1 0,-6 2-3 15,-3 0 3-15,-4 1-2 0,-6 4 2 0,-2 1 0 16,11-4-4-16,-1-1 4 0,4 0 5 0,2-2-10 16,4-2 5-16,9-3-1 0,0-1-3 0,5-3 2 15,13-5-6-15,-16 7 5 0,16-7 0 16,0 0-2-16,0 0-7 0,0 0 17 0,20-10-22 16,-2 0-15-16,8-3-22 0,2-2 0 0,4-2-35 15,0 0 17-15,1-2-48 0,-1 0 16 16,0 0-74-16,-1 1-12 0,-3-3-93 0,-2 3 81 15,-4-1-38-15,-1 1 67 0,-7 4-19 0,-4-1 115 16,-3 2-36-16,-5 2 107 0,-2 11-67 0,-1-21 134 16,-7 9-81-16,-2 2 140 0,-5-1-87 0,-3 0 134 15,-4 1-117-15,-1 1 109 0,1 1-104 0,-5 3 58 16,2-3-57-16,-2 4 51 0,3-1-41 0,0 2 37 16,2 1-7-16,4 0-10 0,18 2-1 0,-28-4-4 15,28 4 1-15,-21-3-15 0,21 3-16 16,-15-1-7-16,15 1-10 0,0 0-7 15,-17-2-6-15,17 2-3 0,0 0-3 0,0 0 4 0,0 0-8 16,0 0-1-16,0 0 3 0,18 0-8 16,0 1 7-16,5 1 0 0,4 1-1 0,1 0-6 15,5 1 4-15,2 2 1 0,1 0 0 0,-2 0 5 16,-1 2-10-16,1 3-1 0,-2 0-2 0,-3-1 2 16,-1 3 0-16,-4-1 8 0,-6 2-8 0,2-2 10 15,-6 3-10-15,1 1 11 0,-5 0-11 0,-1 0 8 16,0 1-4-16,-5 0-2 0,-1-1-9 0,-3 1 1 15,-3 6 1-15,-2-1 7 0,-5 6-42 0,-2-2-31 16,-3 1-90-16,1 4-95 0,-4-6-147 16,2 0-182-16,1-9-110 0</inkml:trace>
  <inkml:trace contextRef="#ctx0" brushRef="#br0" timeOffset="108731.97">26021 3416 71 0,'6'-14'126'16,"-3"4"118"-16,1 0-69 0,0-1-27 0,2 1-23 15,-2 0-15-15,0 1-12 0,-4 9-14 0,5-16-5 16,-5 16-25-16,7-14-11 0,-7 14-16 15,4-10 2-15,-4 10-6 0,4-10-7 0,-4 10-3 16,0 0-13-16,4-8 4 0,-4 8 4 16,0 0-13-16,0 0 0 0,0 0-3 0,-4-9-1 15,4 9 4-15,-15 2 0 0,15-2 1 0,-32 10-1 16,9-2 3-16,-5 3 1 0,-4 0-4 0,-1 3 3 16,-3 0 4-16,2 0-2 0,-1 1 1 0,0-2-1 15,5 1-4-15,2-3 4 0,5-1 1 0,2-2-4 16,4-1 5-16,4-1 1 0,13-6-1 0,-20 9 2 15,20-9-4-15,-15 7 6 0,15-7 0 16,-12 3 2-16,12-3 8 0,0 0-3 0,-9 5 2 16,9-5-5-16,0 0-2 0,0 0-4 15,0 0 1-15,0 0-6 0,-11 5 4 0,11-5-3 0,0 0-2 16,-4 10-3-16,4-10 5 0,0 13 9 16,0-3-16-16,0 3 5 0,-1 6 2 0,-2 5-2 15,1 1 6-15,-1 2-1 0,3 3 14 0,-2 7 0 16,0 0 18-16,2 3 7 0,0 0-4 0,0 4 17 15,0 0-15-15,0 2 16 0,2 0-13 16,0 2 29-16,-2-2-41 0,1 0 36 0,1-1-38 16,-2 0 33-16,2-5-42 0,-2 0 24 0,0-1 5 15,0-3-12-15,3-6 1 0,-3-1-6 0,0-1-2 16,-3-2 24-16,3-2-36 0,0-5 16 0,-1 0-24 16,0-1 29-16,1-3-38 0,0-1 30 0,-2-3-37 15,2-11 41-15,0 18-44 0,0-18 22 0,-1 15-23 16,1-15 34-16,0 13-32 0,0-13 29 15,0 9-30-15,0-9 32 0,0 0-32 0,0 11 30 16,0-11-35-16,0 0 35 0,0 0-29 16,0 13 28-16,0-13-31 0,0 0 33 0,0 0-33 15,9 6 33-15,-9-6-31 0,0 0 29 0,23 0-38 16,-5-2 42-16,5 0-35 0,5 0 35 0,9-5-33 16,8 0 36-16,2-1-36 0,16-2 38 0,1 0-40 15,6-2 45-15,1 1-44 0,2 1 46 0,1-3-36 16,1 3 10-16,-1 0-7 0,-1-1 6 0,-5 1 1 15,-3 0 4-15,-5 1 6 0,-11 1-11 0,-7 1 9 16,-1 1 0-16,-6 1-2 0,-9-2 2 16,-2 5-4-16,-5-2 12 0,-4 1-10 15,-15 3-13-15,26-4 6 0,-26 4-1 0,19-4 0 16,-19 4-4-16,14-1-3 0,-14 1 1 0,0 0 4 16,17-3-12-16,-17 3-1 0,0 0 5 0,0 0-1 15,16-2-1-15,-16 2 0 0,0 0 2 0,0 0-7 16,0 0 7-16,0 0-15 0,14-3 10 0,-14 3 4 15,0 0-4-15,0 0-16 0,0 0-22 0,0 0-20 16,0 0-16-16,0 0-53 0,0 0-47 0,0 0-54 16,0 0-49-16,0 0-273 0,0 0-66 15</inkml:trace>
  <inkml:trace contextRef="#ctx0" brushRef="#br0" timeOffset="109615.97">28193 4290 110 0,'0'0'460'0,"-5"-15"-148"0,5 15-83 16,-6-14-44-16,6 14-30 0,-4-11-51 15,4 11-35-15,-3-8-1 0,3 8-14 0,0 0-11 16,-4-10-8-16,4 10-7 0,0 0-5 0,0 0-6 16,-4-10-16-16,4 10 9 0,0 0 0 0,0 0-6 15,0 0 4-15,9 10-4 0,-6 0 3 0,1 1-2 16,1 4 0-16,0 7 1 0,1 0 1 0,-2 2 1 16,1 1 1-16,-1 1 37 0,1 0-40 0,-1 2 26 15,0-2-29-15,0 0 37 0,-2-1-9 16,2 0-4-16,0-1-44 0,-1-4 40 0,-1-2-32 15,0-1 17-15,0-4-25 0,-1 1 36 0,2-3-43 16,-3-11 7-16,1 18-45 0,-1-18-4 16,2 14-46-16,-2-14-20 0,-2 10-38 0,2-10-85 15,0 0-137-15,-13 7 200 0</inkml:trace>
  <inkml:trace contextRef="#ctx0" brushRef="#br0" timeOffset="109882.97">28119 4667 606 0,'0'0'407'16,"-10"-4"-100"-16,10 4-74 0,0 0-51 0,0 0-43 15,-13-4-39-15,13 4-9 0,0 0-22 0,0 0-13 16,0 0-18-16,-9-7 3 0,9 7-8 0,0 0-8 16,12-3-16-16,-12 3 10 0,26-4-10 15,-5 2 5-15,4 0-5 0,5-1-4 0,6 2-13 0,1-1-54 16,1-1 12-16,2-2-31 0,-2 2 28 16,-1-4-21-16,-1-1 37 0,-4 0-9 0,-3-1 42 15,-6 2 4-15,-4-1 53 0,-4 1-9 16,-4 0 38-16,-1 1-53 0,-5-1 29 0,-5 7-49 15,7-12 36-15,-7 12-49 0,0 0 25 0,-7-10-33 16,7 10 42-16,0 0-40 0,-28 6 35 0,11 2-41 16,-2 2 39-16,-6 8-43 0,-1 2 46 0,0 2-12 15,0 4-34-15,-6 8 28 0,10-4-102 0,-3 11-63 16,2 2-48-16,0 1-347 0,7-7-56 0</inkml:trace>
  <inkml:trace contextRef="#ctx0" brushRef="#br0" timeOffset="111982.97">28619 5000 295 0,'0'0'333'0,"8"-15"-79"16,-8 15-66-16,7-18-9 16,-3 10-10-16,0-1-40 0,0-1-5 0,-2 0 26 0,2 1-71 15,-4 9 26-15,4-14-62 0,-4 14 26 0,3-14-53 16,-3 14 21-16,-5-8-49 0,5 8 39 16,0 0-43-16,-24-1-6 0,9 4 13 0,-6 9-1 15,-5 5 6-15,-4 4 1 0,-7 9 4 0,3 3 1 16,-1 1 2-16,3 3-4 0,3 1 48 0,1-1-49 15,7-6 44-15,2 1-37 0,4-1 33 0,2-3-4 16,5 3-6-16,4-8-6 0,4-3 13 16,4 4-8-16,3-4 8 0,9 3 3 0,2-5-3 15,9-3 0-15,1-4-4 0,5-3-6 0,5-3 3 16,2-4-8-16,3-3-8 0,0-4 52 0,1-3-55 16,-3 0-6-16,-3-1-1 0,-1 0 0 0,-6 1 2 15,-7 1-5-15,-4 3 2 0,-5-1-13 0,-1 1 9 16,-14 5 0-16,16-9-3 0,-16 9-3 15,0 0-2-15,0 0 3 0,0 0-9 0,0 0-7 16,0 0-15-16,-20 0-20 0,8 5-46 0,-1 1-67 16,1-1-31-16,-2 1-23 0,3-1-322 15,11-5-52-15</inkml:trace>
  <inkml:trace contextRef="#ctx0" brushRef="#br0" timeOffset="112282.97">29207 4770 354 0,'10'-20'468'0,"-3"4"-192"0,-2 0-1 0,-1 7-131 15,-1-1 10-15,-3 10-73 0,5-15 18 0,-5 15-63 16,3-10 25-16,-3 10-47 0,0 0 34 0,-5 10-50 15,3 6 46-15,-5 9-29 0,1 13 3 0,-6 16 9 16,0 6 3-16,0 6 8 0,-1 7 38 16,2 3-23-16,-2 7 19 0,0 1-7 15,2-1-12-15,-1 1-34 0,5-3 17 0,1-3-27 0,1-4 18 16,4-7-8-16,1-3-25 0,3-17-20 16,2-2-44-16,2-7-63 0,4-5-45 0,1-8-91 15,1-8-287-15,6-10-69 0</inkml:trace>
  <inkml:trace contextRef="#ctx0" brushRef="#br0" timeOffset="112900.97">29817 5126 603 0,'0'-11'420'0,"0"-2"-62"0,-1 2-117 0,-3-1-33 15,-1 3-55-15,-3-2-8 0,-2 2-46 0,3 1 3 16,-1 1-42-16,-3 0 10 0,11 7-34 15,-20-4 11-15,20 4-33 0,-25 4 19 0,6 5-25 16,2 4 16-16,-5 5-21 0,2 6 19 0,0 2-10 16,1 2 17-16,1 3-12 0,0 1 11 15,4 0-7-15,0 2 9 0,1-2 10 0,3 1-12 16,3-2-4-16,1-1-9 0,5-4-1 0,1-1-1 16,3 0-11-16,3-2 4 0,2-3-36 0,7-2-10 15,-1-2-15-15,5-3-49 0,4-2 28 0,-1-4-63 16,5-4-6-16,0-1-15 0,1-5-33 0,1 1 10 15,1-6-1-15,-5-1 20 0,4 0 8 0,-10 0 31 16,-1-1 57-16,-5-3 78 0,-2 4 50 16,-5 1 41-16,-2-1 40 0,-4 9-39 15,2-15 54-15,-2 15-6 0,-3-14-20 0,3 14 9 16,-7-13-5-16,7 13 16 0,-6-10-14 0,6 10-32 16,-7-8-21-16,7 8-10 0,0 0-15 0,-6-13-12 15,6 13-5-15,0 0-6 0,3-12-7 0,4 5-8 16,2-2-6-16,7-1-3 0,4-3 3 0,7 1-10 15,3-3 3-15,3 0-6 0,1 0-2 0,1 2-14 16,-2-2-38-16,1 2-39 0,-6 1 11 16,-5 4-32-16,-2-2 0 0,-7 1-11 0,0 1-3 0,-6 1 10 15,-8 7-13-15,7-14 30 0,-7 14 16 16,-6-14 15-16,0 7 28 0,-5-1 26 16,-2 1 7-16,-2-1 45 0,-1 2 3 0,0 1 17 15,0 0 17-15,0 3 1 0,4-2 2 0,12 4-7 16,-23-4 17-16,23 4-42 0,0 0 11 0,-27 1-34 15,27-1 29-15,-17 10-36 0,10-2 33 0,0 0-40 16,2 6 20-16,0 0-22 0,3 2 18 0,0 1-32 16,1 4 27-16,2-3-3 0,1 6-3 0,1 1-1 15,1 0-3-15,0 0-7 0,0 1-7 16,1 1-34-16,0-2-84 0,0-2-57 0,-1 1-45 16,-1-7-376-16,3 0-131 0</inkml:trace>
  <inkml:trace contextRef="#ctx0" brushRef="#br0" timeOffset="113217.97">30303 5453 443 0,'11'-10'467'0,"-3"1"-88"16,-1 0-73-16,-1 0-72 0,0 0-30 0,-3 1-62 15,1-3-6-15,2 2-41 0,0 0-1 16,-1 0-27-16,3 0-14 0,-2-1-29 0,5 0 8 16,2-4-27-16,2 3 0 0,0-3-39 0,2 2 17 15,-1-2-54-15,0 1 50 0,0 0-44 0,-1-2 54 16,-2 0-45-16,-2-1 14 0,-3 3 0 0,-3-2 21 15,-2 4 0-15,-2 1 16 0,-1 10 10 0,-5-19 8 16,0 10 7-16,-3 2 8 0,-2 0 16 16,1 3 2-16,-4-1 8 0,13 5-9 0,-19-4 4 15,19 4-16-15,-22 0 9 0,22 0-18 0,-18 9-4 16,7 0 9-16,1 2-3 0,4 3-6 16,-4 3-17-16,4 2 14 0,2 3-15 0,1 1 13 15,3-1-15-15,0 3 9 0,3 0 11 0,1 0-13 16,2 1-6-16,1-1 4 0,-1-1-22 0,2 0-32 15,1-1-25-15,0-4-81 0,1-1-11 0,0-3-32 16,2-4-58-16,-5-5-38 0,4-2-191 0,-11-4 68 16</inkml:trace>
  <inkml:trace contextRef="#ctx0" brushRef="#br0" timeOffset="113433.97">30903 4901 386 0,'16'-31'435'0,"-4"2"-115"0,1 4 4 16,-4 5-65-16,-2 2-17 0,-2 5-39 0,1 1-36 15,-2 2-36-15,-4 10-46 0,5-13-20 0,-5 13-17 16,0 0-22-16,0 0-3 0,0 0-5 0,0 0 11 16,-3 16-12-16,-1 0 14 0,-1 6-8 0,0 4 15 15,2 7-19-15,-3 5-4 0,3 1-2 0,-3 2-2 16,1 1-2-16,-2 4 2 0,0-3-11 16,1 1 4-16,-2 1-22 0,2-1-36 0,-2-3-27 15,2-1-30-15,1 0-76 0,1-7-25 0,2-3-47 16,1-10-325-16,2 0-116 0</inkml:trace>
  <inkml:trace contextRef="#ctx0" brushRef="#br0" timeOffset="114267.97">31133 5072 252 0,'13'-34'485'0,"-1"3"-149"0,-2 2-58 16,-4 8-50-16,3 2 0 0,-4 5-43 0,1 0-9 15,-3 4-47-15,-3 10-5 0,6-15-45 0,-6 15-4 16,0 0-26-16,0 0 9 0,0 0-18 0,17 10-4 15,-11 4-6-15,0 5-7 0,-1 4-1 0,3 2-8 16,-5 6-2-16,3 0 9 0,-3 2-14 16,1-4-9-16,-2-2 7 0,-2 0 7 0,0 3-7 15,-3-5 4-15,-2 0-4 0,-2-2 2 0,-4 4 5 16,-2-4-13-16,-1-5 11 0,-4 2-1 0,0-6-1 16,-1-1-2-16,-1-1 0 0,-2-4-9 15,1 0 11-15,-2-2-6 0,3-3-8 0,3-2 9 16,17-1-1-16,-30-1-1 0,30 1-16 0,-23-6-37 15,23 6-14-15,-16-7-50 0,16 7 44 0,0 0-50 16,0-12 19-16,0 12-44 0,20-14 12 16,-3 5-2-16,1 1 20 0,5 1 9 0,5-3 15 0,4 1 23 15,-3 0 20-15,1 1 30 0,-2-1 14 0,0 0 10 16,-6 1 38-16,0 0 12 0,-2 0 6 16,-3 1 8-16,-2-1 6 0,-3 0-12 0,-2-1-2 15,2 0 9-15,-3 0-6 0,-3 2 14 16,-1-2 7-16,-5 9 12 0,9-12-21 0,-9 12 4 15,3-11-20-15,-3 11-8 0,0 0-5 0,0 0-16 16,-2-11-8-16,2 11 1 0,0 0-8 0,0 0 0 16,-15 6-4-16,15-6 7 0,-10 12-11 0,5-5 8 15,0 3-21-15,-2 2 18 0,5-2-14 0,-1 1 10 16,2 2-13-16,0-3 13 0,2-1-11 0,1 2 8 16,2 1-9-16,1-3-5 0,0-2 5 0,-5-7 0 15,13 10-2-15,-13-10-4 0,18 4 1 16,-18-4-14-16,21-4 20 0,-9-1-16 15,1-3 18-15,0 0 6 0,-1-4-6 0,0-4 2 16,0 0 7-16,-1 0 5 0,-1-2 18 0,-1 3 22 16,-1 4 17-16,-3 1 11 0,1 2-3 0,-2-1-6 15,-4 9-19-15,9-13-11 0,-9 13-10 0,0 0-8 16,7-7-4-16,-7 7-3 0,0 0-4 0,0 0 0 16,8 9-3-16,-8-9-3 0,4 12-3 0,-4-12-3 15,4 13 16-15,-4-13-30 0,4 16-15 0,-4-16 8 16,5 15-14-16,-5-15 4 0,6 14-8 0,-6-14 0 15,7 11 4-15,-7-11-2 0,10 6 2 0,-10-6-3 16,0 0 8-16,22 1 0 0,-22-1 10 16,25-6 3-16,-10 2-2 0,-1-3 4 0,5 0 2 15,-2 0 1-15,2-1 5 0,-2 1 0 0,-2-1 3 16,-2 2 4-16,1 0 3 0,-1-2 2 0,1 2 0 16,-3 0 3-16,-1 0 0 0,2 1 0 0,-3 0 4 15,2 0-7-15,1-2-2 0,-1 3-1 0,5-3 0 16,-3 1 0-16,3-1-1 0,0 2-2 0,4-3 0 15,-2 1-1-15,4-1 1 0,-2 0-3 0,-2 1-5 16,2-1-11-16,-1 4-15 0,-3-3-19 16,-1 3-14-16,-15 4-18 0,20-3-14 0,-20 3 2 15,0 0 0-15,16 6-10 0,-16-6-127 0,-4 16 109 0,-7-1-141 16,-6 5 82-16,-8-1-266 0,2 5 128 16</inkml:trace>
  <inkml:trace contextRef="#ctx0" brushRef="#br0" timeOffset="114484.97">31283 5642 229 0,'0'0'568'0,"-23"3"-230"0,23-3-27 16,-22 1-107-16,22-1 8 0,0 0-54 16,-20 1 13-16,20-1-58 0,0 0 4 0,0 0-48 15,-12-7 6-15,12 7-36 0,14-12 1 0,4 4-10 16,3-2 2-16,8-1-20 0,4-3 10 15,3 0-13-15,1 2-14 0,2-1-17 0,0 1-12 16,0-2-10-16,1 1-65 0,-2 1 5 0,-1 1-55 16,-3-2-77-16,0 2-25 0,-4 1-256 0,-2-2 5 15</inkml:trace>
  <inkml:trace contextRef="#ctx0" brushRef="#br0" timeOffset="115602.97">31954 5676 251 0,'6'-9'517'16,"-6"9"-109"-16,6-13-57 0,-6 13-54 15,4-9-35-15,-4 9-38 0,4-9-35 0,-4 9-49 0,0 0-35 16,4-8-20-16,-4 8-16 0,0 0-12 15,0 0-9-15,-2 19-9 0,-2-5-9 0,1 2 15 16,-3 6-23-16,3 0-4 0,-4 0-5 0,1 3-11 16,2 0-28-16,2-1-37 0,-2 0-4 0,0-3-13 15,2-4 30-15,0 0-22 0,1-4 34 0,1-2-22 16,0-11 41-16,-3 15-23 0,3-15 35 0,0 0-25 16,0 0 0-16,0 0 5 0,0 0 3 0,-10-9 5 15,6-1 5-15,0-6 2 0,-1-6 2 0,2-3 3 16,0-2-1-16,0-7-3 0,2-5 32 0,2 1-45 15,3-1 41-15,1 0-38 0,3 4 39 0,1 3-41 16,3 4 42-16,0 3-41 0,-1 7 42 0,1 3-39 16,-2 3 37-16,3 5-40 0,-1 2 32 15,-12 5-31-15,23-1 29 0,-23 1-24 0,25 8 31 16,-13 0-29-16,-2 2 38 0,0 1-37 0,-2 3 20 16,-3 1-21-16,-2 0 7 0,-1-1 2 0,-3 4 5 15,-2 0 9-15,-1 1 5 0,-1 0 6 0,-3-1 3 16,4-3-2-16,-4-1-1 0,3-3 0 0,0-1-5 15,1-2-3-15,4-8-1 0,-7 14-4 0,7-14-1 16,-5 10 52-16,5-10-67 0,0 0-2 0,2 13 6 16,-2-13-2-16,8 6-7 0,-8-6-3 0,20 5-6 15,-20-5 0-15,29 1 2 0,-10 0 2 0,-1-1 3 16,1 0 3-16,-19 0 3 0,32-1 2 16,-32 1 2-16,28-1 0 0,-28 1 6 0,29-2 4 15,-29 2 14-15,23-4 2 0,-23 4 5 0,19-5 27 16,-19 5-17-16,16-6 10 0,-16 6-7 0,15-6 13 15,-15 6-8-15,0 0-6 0,15-5-5 0,-15 5-8 16,0 0-5-16,11-4-3 0,-11 4 20 0,0 0-25 16,0 0-1-16,14 3-2 0,-14-3-2 0,0 0-6 15,9 11 1-15,-9-11-5 0,9 11-3 0,-9-11-2 16,12 11-1-16,-12-11-13 0,15 11-3 0,-15-11 0 16,18 9 2-16,-18-9 1 0,18 6 4 0,-18-6 4 15,20 2 2-15,-20-2 2 0,20-2 3 0,-20 2 3 16,18-5 8-16,-18 5-4 0,19-3 2 15,-19 3 11-15,11-4 5 0,-11 4-3 0,0 0-4 16,15-3-1-16,-15 3-1 0,0 0 4 0,12 8-10 16,-12-8 12-16,7 11-4 0,-7-11-2 0,6 16-2 15,-2-6-1-15,-1 2-2 0,3-2-4 0,0 1-18 16,1 1-23-16,-1-3-26 0,1 0-15 0,1 0 2 16,-1-3-7-16,-7-6-8 0,16 10-1 0,-16-10-2 15,16 2-121-15,-16-2 113 0,0 0-108 0,19-3 146 16,-19 3-146-16,11-12 148 0,-7 3-103 15,2-1 141-15,0-5-111 0,-3-1 112 0,3-5-94 16,-1-4 74-16,1-7-182 0,2-2 61 16</inkml:trace>
  <inkml:trace contextRef="#ctx0" brushRef="#br0" timeOffset="116151.97">32803 5507 411 0,'12'-23'258'0,"-3"4"-5"0,0 1-29 16,-1 2-9-16,-1 3-19 0,-1 4-22 0,-3 0-1 16,-3 9-18-16,7-13-24 0,-7 13-24 0,5-10-18 15,-5 10-13-15,0 0 2 0,0 0-11 0,0 0-12 16,0 0-9-16,11 8-4 0,-11-8-14 0,0 19 2 15,-2-5-11-15,1 5-2 0,-4 4-43 0,1 1-12 16,-1 1-43-16,-3 3-15 0,-1 2-48 0,-1-2 7 16,1-2-102-16,2-4 129 0,-1-2-113 0,2-4 158 15,3-2-105-15,-1-3 163 0,1 0-72 0,3-11 161 16,-5 12-82-16,5-12 90 0,0 0 2 16,0 0 2-16,0 0 13 0,0 0 4 0,0 0-7 15,0 0 5-15,0 0-6 0,2-10-17 0,-2 10-14 16,6-15-8-16,-1 6-13 0,1-2-12 0,3-3-9 15,1-1 6-15,1-1-27 0,3-1 10 0,0 0-23 16,4-2 2-16,1-4-34 0,1 3 12 0,3-3-41 16,-1 1 42-16,1 1-48 0,0-2 11 0,-1 5 14 15,-5 4 12-15,-1 0 15 0,-2 1 22 0,-2 5 27 16,-3 0 43-16,-3 2 62 0,-6 6 23 0,13-10 23 16,-13 10 4-16,7-9-6 0,-7 9-13 0,8-6-35 15,-8 6-6-15,0 0-40 0,0 0-21 16,8-9-30-16,-8 9-23 0,0 0-6 0,0 0-2 15,0 0-1-15,2 14-2 0,-4-3-26 0,-2 5-9 16,1 5-40-16,0 0-9 0,-4 2-15 0,2 4-29 16,-2 4-26-16,0 2-2 0,-1-2 6 0,1-1 8 15,-2-1 18-15,2-4 23 0,0-4 16 0,1 0 10 16,0-2 22-16,0-1 11 0,2-4 10 0,1-3 12 16,0-1 22-16,3-10 33 0,-4 12 14 0,4-12 13 15,0 0 12-15,0 0-11 0,0 0-10 0,0 0-10 16,0 0-7-16,6-9-4 0,1 0-8 0,1-1-2 15,3-2-5-15,0 0 1 0,4-2-12 0,0 1 7 16,0 1-6-16,0 2 4 0,2-2-10 16,-4 4 1-16,1 3-25 0,-1-1-6 0,-13 6-9 15,23-6-36-15,-23 6-61 0,0 0-22 0,19 3-4 16,-19-3-20-16,5 9-29 0,-5-9-91 0,-5 11-169 16,0-1 93-16</inkml:trace>
  <inkml:trace contextRef="#ctx0" brushRef="#br0" timeOffset="116385.97">32627 5990 318 0,'-35'10'443'0,"1"2"-76"0,2 1-124 16,2-2-24-16,0-1-85 0,10-2 18 0,0 0-75 15,4-2 32-15,3 1-57 0,13-7 34 0,-19 7-38 16,19-7 46-16,-8 6 0 0,8-6 14 16,0 0-17-16,12 4-10 0,7-5-20 0,6-3-15 15,13-1-11-15,3-2-6 0,6-2-3 0,10-3-1 16,2 0 5-16,1-1-6 0,-2 1 7 0,-2-3 4 15,-2 3 1-15,-9-1-6 0,-3 3-6 0,-2-1-25 16,-5 0-25-16,-3 1-36 0,-2 2-20 0,-9 2-12 16,0 1-10-16,-7 0-16 0,-1 1-14 0,-13 4-17 15,15-5-5-15,-15 5-27 0,0 0-134 16,0 0-185-16,0 0 32 0</inkml:trace>
  <inkml:trace contextRef="#ctx0" brushRef="#br0" timeOffset="117268.97">31773 4682 81 0,'-4'-10'462'16,"-2"-2"-159"-16,-3 2-82 0,-4-3-45 15,-4 3-24-15,1 1-48 0,-7 2-26 0,0 1-30 16,0 2 9-16,-4 2-12 0,2 0 4 15,-3 4-4-15,-2-1 0 0,-4 4 1 0,0 2 41 16,-2 2-51-16,2 4 69 0,-4 3-71 0,3 1 30 16,-10 8-40-16,3 3 2 0,-1 3-1 0,1 3 4 15,3 1-4-15,-4 5 5 0,4 1 3 0,3 0 6 16,1 3-10-16,3 2 5 0,2-2 15 0,5 1-25 16,5 0 12-16,5-8-12 0,4 2 30 0,6-2 20 15,5 1 3-15,4-1 4 0,6 1-11 0,7-3 18 16,9 4 4-16,11-4 10 0,4-5 1 0,8-5 11 15,5-6-27-15,8-3-2 0,3-7-9 0,6-5-18 16,2-1 10-16,4-8-11 0,2-2-11 16,2-4-8-16,2-3-7 0,-2-4-22 0,0-2 15 15,-4-3-19-15,-1-5 12 0,-5-2-28 0,-4-4 16 16,-4-2-14-16,-5-5-15 0,-4-4 25 0,-4-3-60 16,-7-3 30-16,-5-3-48 0,-7-3 26 0,-4 0-47 15,-5-1-10-15,-8 1 0 0,-4 3 2 0,-9 10-7 16,-3 0 0-16,-6 1 8 0,-4 2 7 0,-14-3 8 15,-7 4 5-15,-7 5 9 0,-8 5 14 0,-9 5 0 16,-8 5-5-16,-7 7 16 16,-6 7-13-16,-2 3 24 0,-2 7 7 0,-1 6 7 0,0 6 14 15,1 4-2-15,1 4 47 0,4 6-66 0,3 4-25 16,-11 12-98-16,16-8-132 0,7 4-245 16,4-2-22-16</inkml:trace>
  <inkml:trace contextRef="#ctx0" brushRef="#br0" timeOffset="119453.97">25909 10547 797 0,'5'-20'693'0,"0"5"-158"16,-4 3-107-16,-1 1-100 0,0 1-96 16,0 10-47-16,-6-15-52 0,6 15-17 0,-5-9-37 15,5 9-6-15,0 0-26 0,-12 6-10 0,8 4-7 16,1 5-7-16,1 7-4 0,1 6-7 0,2 8-3 15,4 4-4-15,3 4-3 0,5 8-4 16,6 5 10-16,0 0-20 0,1 1 7 0,3-2-27 16,1 0-3-16,0-5-45 0,-1-2 27 0,0-2-16 15,0-5 34-15,-7-9-14 0,0-4 5 0,-2 0 0 16,-2-3 19-16,-3-7 4 0,-3-1 5 0,-1-2 10 16,-3-3 11-16,-2-4 21 0,0-9 25 0,-4 19 5 15,-3-9 5-15,-3-2-2 0,-3-1 1 0,-1-1 6 16,-7-2-8-16,-2 0-6 0,-1-2-8 15,-3-2-7-15,-1 0-7 0,0 0-4 0,-2-1-7 16,0-1-1-16,1-2-7 0,1 1-1 0,2-1-1 16,2 2-3-16,6 0-1 0,1-1 1 15,17 3-4-15,-23-2-20 0,23 2-36 0,-18-6-22 16,18 6-14-16,0 0-3 0,0-12 1 0,9 7-13 16,9-6-12-16,10 0 5 0,6-3 50 0,4-4-44 15,13 0 47-15,1-5-30 0,2-1 48 0,1 0-34 16,3-2 60-16,-1 0 2 0,-2-1 2 0,-3-1 6 15,-1 1 1-15,-7 0-49 0,-7 9 67 0,-7-3-38 16,-4 4 77-16,-5 1-32 0,-3 5 91 16,-8 1-17-16,-3 1 27 0,-7 9-21 0,4-14 9 15,-4 14-22-15,-7-7 6 0,7 7-25 16,-17-2 5-16,17 2-18 0,-29 4 2 0,7 1-20 16,1 3 1-16,-1 0-10 0,-4 6-5 0,1 1 0 15,2 0 1-15,1 4-23 0,5 1 9 0,2-4-14 16,5 2 8-16,1 0-10 0,4 1 2 0,2-1-20 15,3-5 3-15,3 2-20 0,4-1 9 0,1-3-23 16,5-1 20-16,0-2-24 0,1-2 28 0,2-3-30 16,-16-3 29-16,32 0-21 0,-13-3 26 0,-2-3-24 15,1-3 39-15,-4-1-23 0,1-3 34 0,-2 0-27 16,-1-3 29-16,-2-1 3 16,-4-1 1-16,0 2-1 0,-3 0-25 0,1 1 42 15,0 4-9-15,-3 1 39 0,-1 10-17 0,5-15 8 16,-5 15-18-16,2-12 10 0,-2 12-24 0,0 0 7 15,0 0-14-15,0 0 13 0,0 0 0 0,9 7-5 16,-9-7-9-16,6 15-12 0,-2-6 12 0,2 1-39 16,-1-1-6-16,4 2-48 0,-1-1 21 0,1 0-59 15,-3-3 50-15,3 1-38 0,0-2 48 0,-9-6-38 16,18 6 40-16,-18-6-24 0,19 4 19 16,-19-4-9-16,21-5 11 0,-10 2-10 0,0-5 37 15,0-1 4-15,3-5 24 0,-4-1 5 16,3 1 38-16,-4-1-10 0,1 0 56 0,-2 1-36 15,0 3 64-15,-3 2-35 0,0 0 42 0,-5 9-52 16,8-14 29-16,-8 14-50 0,6-6 25 0,-6 6-37 16,0 0 24-16,0 0-33 0,15 8 25 0,-15-8-8 15,8 18-13-15,-3-6-25 0,0 0 30 0,0 2-32 16,0 0 27-16,1-1-33 0,-1 1 30 0,0-1-25 16,1-2 4-16,-1-1-15 0,-1-2 36 0,-4-8-35 15,7 13 33-15,-7-13-32 0,7 6 29 16,-7-6-30-16,0 0 33 0,16-1-37 0,-16 1 41 15,15-12-33-15,-4 3 33 0,-2-3-2 0,2 2-6 16,0-1 1-16,-1 1 4 0,-1 2-11 16,-1 0-8-16,0 2 7 0,-8 6 0 0,14-8-1 15,-14 8-2-15,15-2-1 0,-15 2-4 0,18 2-8 16,-7 2-33-16,1 0-45 0,-12-4 11 0,26 9-60 16,-11-4 34-16,0-1-19 0,2 0-25 0,0-2-3 15,3-1 1-15,-2-2 35 0,4-5-18 0,-1 2 48 16,0-4-5-16,-1-1 42 0,2-3-7 0,-1-3 50 15,0-3 28-15,0 0 21 0,-5-2 21 16,-2 1 25-16,-3 0 2 0,-2-1 7 0,-1 0 48 16,0 2-52-16,-4 2 44 0,-1 5-33 0,-3 11 15 15,1-16-35-15,-1 16 11 0,-4-9-41 0,4 9 20 16,0 0-45-16,-24 5 24 0,8 6-33 16,1 0 20-16,-2 5-44 0,2 0 36 0,-2 4-8 15,2-3-4-15,5 0-4 0,-1 1-12 0,4 0 3 16,2-6-9-16,2 1-13 0,2-4-25 0,1-9 4 15,4 13-2-15,-4-13 2 0,12 9 3 0,-12-9 5 16,25-5 7-16,-5-4-23 0,2-2 24 16,1-4-38-16,2-1 75 0,-3-3-35 0,3 0 66 15,-6 3-21-15,-2 1 48 0,-5 4-2 0,0 1 38 16,-2 1-9-16,-3 3-2 0,-7 6-7 16,11-9-14-16,-11 9-17 0,0 0-12 0,0 0-7 0,10 8-12 15,-10-8-7-15,2 20-55 0,-1-6-29 16,-2 4-39-16,-1 5-53 0,5 3-33 0,-6 1-56 15,-1 10-45-15,1-1-61 0,-9 1-386 0,8 1-257 16</inkml:trace>
  <inkml:trace contextRef="#ctx0" brushRef="#br0" timeOffset="119686.97">26533 11791 374 0,'-45'13'622'16,"4"-1"-144"-16,-2-1-107 0,3 2-80 0,4-3-4 15,4-2-57-15,8-1-26 0,4-1-50 0,6-2-12 16,14-4-30-16,-12 2 14 0,12-2-5 16,0 0 8-16,26-11 2 0,11-3 5 15,15-5-6-15,18-4-3 0,11-5-28 0,29-8-8 16,3-2-31-16,3 2 1 0,-3 3-25 0,-5 1-34 16,-22 8-80-16,-6 5-60 0,-5 2-45 0,-9 3-27 15,-8 4-48-15,-15 4 9 0,-15 4-44 0,-8 3-6 16,-10 4-30-16,-10-5-66 0,-4 19-206 0,-17 1-134 15</inkml:trace>
  <inkml:trace contextRef="#ctx0" brushRef="#br0" timeOffset="119820.97">26975 11835 803 0,'-67'27'418'0,"9"-4"37"16,-2 0-57-16,1 1-19 0,7-1-84 0,13-7-60 15,6 0-53-15,5-1-27 0,10-2-38 16,9-3-12-16,9-10-11 0,4 14-6 16,14-11-9-16,11-3-6 0,19-3 4 0,22-10-17 15,8-3-11-15,10-4-7 0,26-10-20 0,0-1-72 16,-3-1-123-16,-1 5-88 0,-27 8-64 0,-1 0-178 15,-6 1-328-15,-2 2-406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1:59.031"/>
    </inkml:context>
    <inkml:brush xml:id="br0">
      <inkml:brushProperty name="width" value="0.05292" units="cm"/>
      <inkml:brushProperty name="height" value="0.05292" units="cm"/>
      <inkml:brushProperty name="color" value="#FF0000"/>
    </inkml:brush>
  </inkml:definitions>
  <inkml:trace contextRef="#ctx0" brushRef="#br0">9180 2531 119 0,'6'-14'326'0,"4"-2"-127"16,-2 2 5-16,-3 2 36 0,1-2-38 0,-1 1 21 15,1 1-71-15,-2 1 16 0,0 2-45 0,-4 9 10 16,5-16-28-16,-5 16 9 0,5-12-9 0,-5 12-18 16,3-8 0-16,-3 8-34 0,0 0 0 0,0 0-17 15,0 0 18-15,0 0-20 0,-10 14-8 0,-1 3-8 16,-6 8-3-16,-4 2 1 0,-9 11-3 0,-2 2-2 15,-2 0 0-15,-3 1 0 0,-1-1 3 16,-1 0-5-16,-1-3 2 0,2-1-2 0,2-2 6 0,0-5 5 16,8-5 2-16,2-1-2 0,2-5-9 15,1 0 4-15,8-4 7 0,0-3 13 0,4-4 25 16,4 1 1-16,-1-2-7 0,8-6 15 0,-12 9-3 16,12-9-11-16,0 0-9 0,0 0-7 15,0 0-5-15,0 0 1 0,0 0-15 0,0 0 2 16,0 0-11-16,18-5 2 0,-18 5-9 0,21 1 5 15,-5 2-8-15,5 2 7 0,1 2-7 0,1 3 2 16,7 2 0-16,0 1 2 0,2 2 2 0,0 1-1 16,1 1-1-16,2-1-6 0,0 0-18 0,2 1-19 15,-1-2-44-15,-1 1-46 0,1-3-43 0,-1 2-17 16,1-1-73-16,-1-4-62 0,-1 0-443 16,-2-2-289-16</inkml:trace>
  <inkml:trace contextRef="#ctx0" brushRef="#br0" timeOffset="733.93">10280 2372 613 0,'5'-13'508'0,"0"2"-114"0,-1 1-86 0,0 2-61 16,-4 8-43-16,6-13-40 0,-6 13-38 0,0 0-40 16,0 0-14-16,0 0-18 0,0 0-2 0,0 18-14 15,-4-1-2-15,1 9-13 0,-3 8 0 0,3 5-2 16,-3 4-2-16,1 1 2 0,0 4 2 16,-2 8 7-16,-1 2 1 0,3-11-8 0,0 1-4 15,-4-2 4-15,4-1 1 0,-3-3-4 0,3-3-1 16,-2-3 0-16,1-2 1 0,1-9-5 0,2-1 0 15,-1-3-2-15,2-6 3 0,1-2 7 0,-3-1 20 16,4-12 15-16,-3 16 8 0,3-16-15 0,0 0-7 16,0 0-10-16,0 0-7 0,0 0-4 0,-15-11-3 15,11-3 16-15,-2-4-14 0,-1-2-2 0,-2-2-5 16,2-1-3-16,-4-4 3 0,-1 1 7 16,3 5 0-16,-2 2 24 0,-1 1-17 0,3 1 12 15,0 2-18-15,-1 4 2 0,2 1-16 0,0 3 5 16,8 7-18-16,-18-8 12 0,18 8-12 15,-16 2 11-15,2 6-14 0,3 1 9 0,-2 3-23 16,-1 2-16-16,3 2-17 0,0 2-22 0,2 2-35 16,1-3-46-16,3 3-29 0,1-2-2 0,2-2-12 15,4-1-46-15,2-1-24 0,1-2-40 0,5-3-334 16,3-3-171-16</inkml:trace>
  <inkml:trace contextRef="#ctx0" brushRef="#br0" timeOffset="1000.93">10419 2345 489 0,'-6'-15'505'0,"-2"2"-145"0,0 2-73 0,1 2-74 16,0 0-27-16,7 9-48 0,-9-12-19 0,9 12-28 15,-7-10-1-15,7 10-36 0,0 0 9 0,0-13-34 16,0 13 12-16,16-8-21 0,4 0 8 0,3 1-19 15,10-2 14-15,5 0-19 0,5-2 15 0,2 1-10 16,9-4-5-16,4 0-5 0,-2 2 2 0,0-1-8 16,-1 1 2-16,-9 2-4 0,0 0-9 0,-2 1-21 15,-2 0-21-15,-4 2-33 0,-2 2-134 0,-9 0 60 16,-4 1-127-16,-6 1 23 0,-17 3-199 16,21 3 95-16</inkml:trace>
  <inkml:trace contextRef="#ctx0" brushRef="#br0" timeOffset="1433.93">10739 2523 564 0,'0'0'368'16,"0"0"-96"-16,-10 7-52 0,10-7-53 0,0 0-23 16,0 0-20-16,0 0-10 0,0 0-17 0,-9 5-12 15,9-5-14-15,0 0-4 0,0 0-13 0,0 0 1 16,-4 11 2-16,4-11 8 0,0 18-24 15,0-4 7-15,0 5-12 0,-1 5-15 0,1 2 8 16,-2 2-23-16,0-1 16 0,1 2-15 0,-3 0 15 16,2-1-15-16,-1 0 12 0,0-2 1 0,1-1-11 15,0-1 13-15,0-5-10 0,0-3-7 0,2-1 5 16,-2-4 5-16,1-1-8 0,1 0 13 16,0-10 18-16,0 15 14 0,0-15 2 0,0 0-16 15,0 0-6-15,0 0-6 0,0 0-8 0,11-18-3 16,-3 0-5-16,-1-3-3 0,4-7-4 15,1-2 2-15,0-1-2 0,2 0 7 0,1 1-6 16,0 3-4-16,1 2 11 0,0 2-5 0,-3 5 1 16,2 2-2-16,1 4 1 0,0-1-6 0,0 4 4 15,0 4-4-15,0 1 3 0,-16 4 1 0,32 3 0 16,-13 3 3-16,1 2 0 0,-1 4-3 0,-3 2 0 16,3 4-8-16,-1 3 8 0,-4 3-2 0,-4-5 3 15,0 4-5-15,-3 1-1 0,-2-2-13 0,-2 2-32 16,-2 0-36-16,-1 0-20 0,-1-1-30 0,-3-1-37 15,0 0-73-15,-1-3-80 0,1-4-315 0,0-1-166 16</inkml:trace>
  <inkml:trace contextRef="#ctx0" brushRef="#br0" timeOffset="1834.93">12424 2266 350 0,'10'-5'600'0,"-10"5"-174"0,12-10-101 0,-12 10-80 16,12-6-39-16,-12 6-42 0,0 0-25 0,0 0-27 16,0 0-27-16,0 0-8 0,4 10-6 0,-14 1-14 15,-3 4-6-15,-9 4-14 0,-3 1-3 0,-5 2-8 16,-7 6-4-16,-3-2-3 0,-1 0-6 15,-1-1 2-15,8-5 2 0,2 0-2 16,2-1-10-16,3-3-8 0,9-3 5 0,1-2-3 16,4-1-3-16,1-2 1 0,5 0 1 0,1 0 3 15,6-8 2-15,-3 16 2 0,4-7 0 0,3 3 7 16,2 2-3-16,4 5 1 0,6 2 0 0,3 3-1 16,0 1 6-16,2 0-4 0,1 1 7 0,3 3-4 15,1-3 5-15,-1 3-1 0,1-2 3 0,-1 1-2 16,1-1-1-16,-2 0-7 0,2 1 0 15,-1 0-2-15,-1-1-10 0,1 1-26 0,-3-3-54 0,-2 0-42 16,0 0-1-16,-3-3-28 0,-3-3-69 16,-2-1-62-16,-6-6-120 0,1 2-156 0,-3-4-69 15</inkml:trace>
  <inkml:trace contextRef="#ctx0" brushRef="#br0" timeOffset="3868.43">13421 2726 660 0,'5'-7'512'0,"-5"7"-109"16,8-14-96-16,-8 14-61 0,8-10-44 0,-8 10-54 16,6-9-27-16,-6 9-30 0,0 0-23 0,5-9-10 15,-5 9-17-15,0 0-2 0,0 0-12 0,6 10 0 16,-4 3-7-16,-1 3-2 0,0 4 0 0,1 5 1 16,-2 2 3-16,0 2-10 0,1 0-4 0,-1 1 0 15,0 0 10-15,1-1-4 0,0-1-2 16,-1 0-4-16,2-5-3 0,-2 0-2 0,1-4-10 15,-1-4 2-15,0-2-3 0,1-2 4 0,-1-11 21 16,3 16-4-16,-3-16-3 0,0 0-2 0,0 0-6 16,0 0-1-16,10-9 11 0,-6-5-1 0,2-5 4 15,1-6-3-15,1-9 2 0,-1-2-7 0,1-4 3 16,1-3-1-16,2-1 20 0,1 3 6 16,2 1 8-16,0 2-1 0,0 5-7 0,-1 2-3 15,1 5-7-15,0 7-10 0,-3 2-2 0,3 3-6 16,-2 7-1-16,2 3-1 0,-14 4 1 15,26 4-4-15,-7 6 2 0,-3 1-3 0,2 8 5 0,1 2-7 16,-3 4-10-16,-1 3-14 0,-2 0-22 16,1 2-23-16,-6 1-36 0,1 1-39 0,-2-2 16 15,1 0-13-15,-3-4-32 0,0-1-57 0,-1 0-38 16,1-2-21-16,-4-6-264 0,3 0-64 0</inkml:trace>
  <inkml:trace contextRef="#ctx0" brushRef="#br0" timeOffset="4252.43">13986 3095 78 0,'0'0'545'0,"0"0"-129"16,6 7-87-16,-6-7-78 0,0 0-65 0,0 0-25 16,0 0-27-16,1 10-27 0,-1-10-4 15,0 0-14-15,0 0-8 0,0 0-7 16,0 0-11-16,0 0-8 0,0 12-2 0,0-12 7 16,0 0 13-16,0 0 10 0,0 0 0 0,0 0-13 15,0 0 2-15,27-4-1 0,-13-2-13 0,4-2-14 16,1-3-5-16,8-4-13 0,-1-4-1 0,0-3-7 15,2-3-6-15,6-8 8 0,-1-3-18 0,-1-6 5 16,-3-1-11-16,-2-7 1 0,-1-4-2 0,-5-2-1 16,-4-3-3-16,-1-1-3 0,-4 0-1 0,-1 1 1 15,-5 13 5-15,-1-1-1 0,-4 4 1 0,0 4 17 16,-2 3-9-16,0 10 8 0,-3 2 3 0,-1 3 1 16,1 5-4-16,-1 4 0 0,-3 5-2 0,8 7-2 15,0 0-3-15,-22 2 2 0,10 10-1 16,-1 5-4-16,-2 10 9 0,0 5-6 0,1 4 5 15,3 5-2-15,-1 11 1 0,1 3-2 0,6-10 0 16,0 2-3-16,3-1 2 0,2-1-12 0,2-1-8 16,1-3-10-16,3-1-11 0,1-3-26 0,5-1-22 15,-2-6-23-15,6-3-8 0,-1-3-9 0,4-5-19 16,-2-7-44-16,3-3-49 0,2-4-11 16,-4-5 0-16,6-2-16 0,-1-5-207 0,4-4 93 15</inkml:trace>
  <inkml:trace contextRef="#ctx0" brushRef="#br0" timeOffset="5269.43">14654 2766 445 0,'6'-16'225'0,"-3"0"91"0,-1 3-48 0,0 2-29 0,-2 11-48 16,-4-19-28-16,4 19-27 0,-8-14-24 16,8 14-16-16,-12-7-16 0,12 7-15 0,0 0-3 15,-22 2-11-15,9 4-12 0,1 5 9 0,-1 3-7 16,1 4 16-16,0 2-17 0,1 1 13 0,2 2-11 16,2 1 7-16,1-2-8 0,3 2-2 0,0-2-3 15,3-3-4-15,3 1-7 0,1 0-3 0,1-1 1 16,3-3 9-16,1-2-13 0,4-3-11 0,-2-4 4 15,5-1-9-15,0-4 6 0,-16-2-2 0,38-5 0 16,-16-2-3-16,-1-4-3 0,3-2 6 0,-3-6-1 16,-2-1-3-16,-1-4-2 0,-4-1 1 15,-3-2 0-15,1 1 17 0,-7 1-1 16,-1 1 7-16,-2 1 10 0,-3 5 1 0,0 0-3 16,-4 2-4-16,-3 2-5 0,-2 4-6 0,-3 2-3 15,-2 5-4-15,-3 1-2 0,-1 4-7 0,-4 3-5 16,-1 2-6-16,-2 6-17 0,-1 0-37 0,4 2-32 15,3 3-37-15,5-3 15 0,4 0-36 0,2 0 28 16,6-4-27-16,3-11 8 0,5 20-12 0,7-11 7 16,5-1 10-16,6-2 1 0,5-4 2 0,2-2 0 15,9-2-83-15,3-2 100 0,0-3-37 0,2-1 118 16,-2-2-62-16,-1 0 128 0,-3-1-86 0,-1-2 130 16,-4 1 0-16,-3-1 14 0,-4 1 13 0,-5 1 20 15,-3 2 13-15,-3-3 1 0,-3 4-1 16,-2-1 36-16,-3 1-37 0,-2 0 26 0,-5 8-16 15,9-13 14-15,-9 13-12 0,1-11-24 0,-1 11-9 16,0 0-17-16,-6-12-8 0,6 12-21 16,0 0-13-16,-13-3-9 0,13 3-10 0,-13 4-10 15,13-4-2-15,-15 10-6 0,8-3-4 0,1 2-4 16,1 0-5-16,0 2-12 0,2 0 1 0,2 3-3 16,2-2-2-16,2 4-8 0,3-1 6 0,2 1-2 15,1 1 4-15,0 1 3 0,5-2 0 0,-4 2 4 16,4 1 2-16,-4 2 3 0,2 4 2 0,2 1-3 15,-4 2 32-15,-2 5-33 0,-1 1 4 0,-3 2 4 16,-1 1 0-16,1 4-4 0,-3-3-6 16,-1 2 4-16,0-1 4 0,-1 0 1 0,-1-3-5 15,0-1 2-15,0-5 0 0,0-3 1 0,0 1-1 16,-1-3 1-16,-4-3-2 0,2 0 0 0,0-4 6 16,-3-1 1-16,2-3 2 0,-3-3-5 0,0-3-5 15,1-1 4-15,8-7 5 0,-21 6 4 0,21-6-2 16,-26-6 0-16,11-2-2 0,-4-7-2 0,0-6 0 15,2-7-6-15,-1-5 0 0,5-5-1 16,-3-10 3-16,7-6-4 0,3 8-9 0,4-4 0 16,3 0-15-16,2 1-2 0,6-8-5 0,1 5-35 15,3 10 5-15,3-6-34 0,0 12 29 16,7-5-41-16,0 7-8 0,0 4 10 0,2 2 2 16,3 2 29-16,2 2 4 0,-1 3 12 0,1 2 17 15,-2 3 7-15,0 2 10 0,-1 2 9 0,-5 4 2 16,-3 3 8-16,-4 3-5 0,-15 2 6 0,26 1 18 15,-14 3 4-15,-3 2 7 0,0 4 5 0,1 0 1 16,-4 3-2-16,-1 3-2 0,0 2 2 0,-1 3 29 16,0 1-49-16,-3-1 37 0,2 2-48 0,-3-3 31 15,0 0-29-15,0-1 35 0,0-1-4 0,0 0-7 16,0-3-3-16,0-1-3 0,0-4-3 0,0-10-1 16,0 17 7-16,0-17-10 0,0 14 6 0,0-14-12 15,0 0 0-15,0 0 15 16,0 0-8-16,0 0-37 0,11-12 43 0,-5-1-41 15,2-6 45-15,3-1-41 0,4-5 6 0,0 0 11 16,-2 1 8-16,1 3 3 0,0 3 4 0,0 4 4 16,0-1-8-16,-1 2 8 0,-1 5-3 0,-1 1-1 15,-11 7 1-15,21-5-4 0,-21 5 2 0,20 3 25 16,-10 3-34-16,2 2 29 0,-3 3-32 0,2 2 23 16,-2 2-59-16,0 2 27 0,0-1-69 0,0 0-36 15,-3-1-73-15,1-2-58 0,3-1-280 0,-4-1-16 16</inkml:trace>
  <inkml:trace contextRef="#ctx0" brushRef="#br0" timeOffset="5605.43">16493 2420 229 0,'14'-10'715'0,"-5"2"-204"0,-9 8-147 15,10-10-79-15,-10 10-53 0,0 0-40 0,0 0-50 16,0 0-32-16,-16 3-13 0,4 3-23 0,-6 5-7 15,-3 2-10-15,-4 3-9 0,-3 2-11 0,-1 3-3 16,-3 1-9-16,-4 7 0 0,5-5-12 0,-4 6 7 16,5-6-7-16,4 1 9 0,2-3-15 0,4 0 2 15,2 0-5-15,5-5 9 0,5 1-3 16,3-3 5-16,3-1-2 0,2 0 2 0,2 2 1 16,6 1-2-16,1-1 1 0,6 1-4 0,4 0-2 15,4 0 3-15,2 0 3 0,3-1-5 0,1-1-4 16,1 0-3-16,-1 0 2 0,2-1 0 0,-3 0-3 15,0-2 15-15,-2 2-18 0,-1-2 16 0,-3 0-24 16,-5-2 9-16,2 1-37 0,-3 0-27 0,-2-1-42 16,-3 0-24-16,0-1-9 0,-3 1 0 15,0-3-21-15,-5 2-43 0,-3-9-42 0,5 13-73 16,-5-13-258-16,-3 12-104 0</inkml:trace>
  <inkml:trace contextRef="#ctx0" brushRef="#br0" timeOffset="7554.11">17327 2891 39 0,'-6'-10'447'0,"2"0"-146"0,0-1-71 0,0 1-38 15,0-3-30-15,2 3-31 0,-2-1-24 0,1 1-20 16,1 1 12-16,2 9 0 0,-5-16-5 0,5 16-7 16,-3-12-5-16,3 12-15 0,-2-10-14 0,2 10-10 15,0 0-10-15,-3-12-8 0,3 12-4 0,0 0-1 16,0 0-1-16,0 0-1 0,5 15 19 15,-2-2-35-15,-2 1 28 0,3 3-27 0,-3 2 21 16,-1 0-25-16,0-1 23 0,1 2-4 16,-2-1-5-16,1 0 4 0,-1-2-13 0,-3 1 6 15,3-2-12-15,-3-1 6 0,0-1 4 0,1-2-6 16,1 0 5-16,-2-2-2 0,4-10 3 0,-8 13 1 16,8-13 0-16,-9 8-2 0,9-8-1 0,0 0 27 15,-14-5-34-15,8-4 0 0,1-4-6 0,0-3 13 16,1-5-30-16,1-4 29 0,3-3-22 0,3-7 23 15,1 2-16-15,4-1 10 0,0 1 6 0,4 5 9 16,0 0-2-16,3 3 3 0,-4 6 43 0,4 2-39 16,0 3 0-16,1 3-11 0,2 2 0 15,0 3-1-15,0 2 0 0,0 4 1 0,1 2-1 16,4 4-2-16,-4 0 2 0,2 5-3 0,-6 2 1 16,2 1 4-16,-3 3-5 0,-2 0 4 15,-1 5-3-15,-3-2 1 0,-2 2-22 0,-4 2-18 16,0-5-16-16,-2 1-26 0,-3-1-33 0,2-2-84 15,-4 1-56-15,1-7-71 0,0 0-234 0,4-11-59 16</inkml:trace>
  <inkml:trace contextRef="#ctx0" brushRef="#br0" timeOffset="7871.11">17688 2272 536 0,'4'-16'381'0,"0"1"-102"0,0 0-55 15,0 0-63-15,3 0-36 0,0-1-25 0,2 3-21 16,-1 1-15-16,2 2-23 0,-1 0-1 0,1 3-1 16,-10 7-16-16,20-3 1 0,-20 3 2 15,24 9-11-15,-8-1-2 0,-1 6-3 0,0 2 35 16,-2 7-41-16,2 3 37 0,-6 3-42 0,-3 2 24 16,-2 0-31-16,-2-2 6 0,-4 1-3 0,0 5 7 15,-2 0 4-15,-3-4 0 0,2-1 5 0,-2-5 2 16,2-2 3-16,-2-3 22 0,3-4-25 15,0-1 28-15,2-3-35 0,-1 0 33 0,3-12-15 16,-6 16-2-16,6-16-21 0,-1 14 29 0,1-14-26 16,0 11 22-16,0-11-21 0,0 0 13 0,14 6-28 15,-14-6 28-15,24 0-10 0,-7-3-17 0,7-4-52 16,0 1-37-16,7-3-48 0,1-2-64 0,0 0-120 16,1-1-183-16,0 1 12 0</inkml:trace>
  <inkml:trace contextRef="#ctx0" brushRef="#br0" timeOffset="8321.11">18881 2287 354 0,'0'0'493'0,"18"-7"-115"0,-18 7-115 0,10-8-40 15,-10 8-65-15,0 0 0 0,10-9-49 0,-10 9 4 16,0 0-39-16,0 0 5 0,0 0-33 0,0 0 11 15,0 0-34-15,-15 3 12 0,4 2-17 0,-4 2 10 16,-2 3-20-16,-3 2 14 0,-4 2-15 0,-3 3 9 16,-1 2-16-16,0 1 17 0,-3 1-14 0,1 0 12 15,-1 3-20-15,0 0 9 0,3 1-8 16,1 0 15-16,3-1-14 0,-1 1 13 16,5-2-15-16,2 1 14 0,3-2-15 0,3-2 23 0,3-1-26 15,2 1 1-15,3-2 10 0,3-2 10 0,2 1 29 16,4 4-39-16,5-3-15 0,0 1 21 15,5-2-15-15,5 4 17 0,0-4-1 0,6 1 0 16,0-2 1-16,2-1 6 0,0-1-8 0,3 0 0 16,1-1 5-16,0-1-6 0,-2 1 0 0,2-2 0 15,0 0 2-15,-1 1-11 0,0-2 4 0,-2 0 6 16,-6-2-1-16,0 1-2 0,0 0-1 0,-4 0 0 16,0-1-2-16,-2 0 0 0,-3-1-4 0,-1 1 3 15,-2 0-1-15,-2-2 0 0,-1 3 13 0,-2-2-26 16,2 1-20-16,-4 0 0 0,-4-8-14 15,2 18-23-15,-2-18-76 0,-2 16-67 0,-3-7-67 16,-4 2-319-16,-3-1-131 0</inkml:trace>
  <inkml:trace contextRef="#ctx0" brushRef="#br0" timeOffset="9889.12">19440 2731 114 0,'6'-8'540'0,"-6"8"-189"0,13-13-85 0,-13 13-54 15,9-10-68-15,-9 10-27 0,9-9-18 0,-9 9-27 16,9-7 13-16,-9 7-36 0,0 0-8 0,0 0-7 16,17 7-5-16,-14 2-6 0,2 2-2 0,-1 4-4 15,0 5 21-15,0 3-30 0,-3 0 26 0,1 2-39 16,-1 0 38-16,1 2-7 0,-2-4-2 15,2 1-6-15,-2-3-2 0,0-2-3 0,0 0-1 16,0-5-3-16,0 0-12 0,0-3 1 0,0 0 11 16,0-11-7-16,-2 16 8 0,2-16 14 0,0 11-6 15,0-11-3-15,0 0-3 0,0 0 25 0,0 0-32 16,2-11-10-16,-1 0 0 0,-1-3 18 16,3-10-48-16,-2-1 42 0,5-8-30 0,-1-2 34 15,3-3-28-15,0 2 14 0,2-1 15 0,0 5 16 16,2 1 3-16,-1 3 7 0,2 4-15 0,-4 6-2 15,4 1-8-15,-3 4 12 0,-1 4-20 0,2 3 16 16,1 2-19-16,-12 4 14 0,23 3-16 16,-9 4-1-16,4 3 12 0,-3 2-13 0,2 5 6 15,-2 4 2-15,0 3 4 0,-2-1-17 0,0 4 16 16,-5-5-7-16,-3 1-12 0,0 1-9 0,-1-2-18 16,-2 1-23-16,0-3-76 0,-4-2-33 0,0 0-66 15,-2-3-76-15,0-4-213 0,2 0-6 0</inkml:trace>
  <inkml:trace contextRef="#ctx0" brushRef="#br0" timeOffset="10338.11">19981 2332 434 0,'1'-18'431'0,"0"1"-116"0,2 0-69 0,-2 0-64 16,2 0-41-16,-1 1-28 0,4-1-30 0,0 2-10 15,-1 1-14-15,3 0-36 0,-1 3 19 0,2 0-40 16,4 2 26-16,-13 9-31 0,20-5 30 0,-20 5-3 16,21 3-7-16,-7 4-5 0,-4 2-1 0,2 5-3 15,-3 3 22-15,-4 2-27 0,-3 3 31 16,-3 0-45-16,-1 1 14 0,-5 7 5 0,-4-3-7 16,-1 1 5-16,-2-2-4 0,0-4 2 0,-1 1 3 15,4-4 6-15,0-4-3 0,2-3 18 0,1 0-4 16,3-4-1-16,0 1-4 0,5-9-5 15,-8 11-3-15,8-11-3 0,-6 10 6 0,6-10-17 16,0 0 6-16,8 14 3 0,-8-14 1 0,16 10 1 16,0-4-6-16,-1 1 1 0,4 0-1 0,1-1-2 15,0 3 6-15,3 1 1 0,-4-1-4 0,3 0-4 16,-3 1 7-16,-1-1 21 0,-2 1-24 0,-3-2 16 16,0 1-21-16,-4-1 19 0,-1 0-19 0,-3 1 20 15,-5-9-5-15,2 18-2 0,-7-7-16 0,-2 1 9 16,-5 3-8-16,-7 0 15 0,-4 0-18 15,-3 0 15-15,-2-1-30 0,0-3 12 0,0-1-47 16,4-1 0-16,-1-4-73 0,2-1-43 16,4-3-71-16,19-1-328 0,-28-4-96 0</inkml:trace>
  <inkml:trace contextRef="#ctx0" brushRef="#br0" timeOffset="10772.11">21201 2351 226 0,'0'0'573'0,"0"0"-232"0,19 0-32 0,-19 0-121 0,0 0-4 16,0 0-62-16,4 11 5 0,-4-11-35 16,-10 15 6-16,1-4-22 0,-5 4 12 0,-2 3-26 15,-3 3 7-15,-4 3-30 0,-1 2 6 0,-2 2-21 16,-8 5-4-16,1 1-2 0,-3 0 1 0,0-2 20 15,3 0-21-15,5-7-2 0,2 0-15 0,2-1 14 16,3-3-13-16,2-1 8 0,7-6-13 0,1 2 16 16,5-4-13-16,0-1 11 0,5 2-10 0,2-4 12 15,3 2-3-15,5 0 1 0,7 2-9 0,4-2 9 16,6 3-3-16,3-3-1 0,4-1 1 0,6 0-2 16,-1-1-12-16,2-2 14 0,3-1 2 0,1 1 0 15,2-2 4-15,0 0 0 0,0-1-6 16,0-1 7-16,-4 1 1 0,1-1-3 15,-3 0-2-15,0 0-3 0,-11-2 5 0,-2 1-8 16,-1 1-3-16,-7 0 0 0,-19-3 1 0,28 2 2 16,-28-2-2-16,22 2-8 0,-22-2 0 0,16 3 7 15,-16-3 0-15,0 0 0 0,13 4-2 0,-13-4-4 16,0 0-11-16,0 0-14 0,-5 8-18 0,5-8-16 16,-10 6-26-16,10-6-20 0,-17 7-72 0,17-7-72 15,-18 3-415-15,18-3-197 0</inkml:trace>
  <inkml:trace contextRef="#ctx0" brushRef="#br0" timeOffset="11505.39">22230 2822 454 0,'0'0'546'16,"0"0"-128"-16,0 0-123 0,0 0-55 16,0 0-71-16,0 0-21 0,0 0-50 0,0 0-8 0,-11-5-37 15,11 5-4-15,0 0-31 0,0 0 4 16,0 0-42-16,0 0 10 0,0 0-67 0,0 0-30 16,17 5-49-16,-17-5-74 0,11 4-103 0,-11-4-156 15,18 5 57-15</inkml:trace>
  <inkml:trace contextRef="#ctx0" brushRef="#br0" timeOffset="11672.39">22544 2881 160 0,'0'0'537'16,"14"5"-149"-16,-14-5-127 0,0 0-33 0,17 5-98 16,-17-5-2-16,0 0-84 0,16 1 8 0,-16-1-57 15,0 0-34-15,19 0-33 0,-19 0-27 16,0 0-27-16,22 2-25 0,-22-2-99 0,18 1-94 15,-18-1 248-15</inkml:trace>
  <inkml:trace contextRef="#ctx0" brushRef="#br0" timeOffset="11805.39">22910 2913 162 0,'0'0'422'0,"13"4"-88"0,-13-4-113 0,0 0-12 0,0 0-75 15,16 3-9-15,-16-3-42 0,0 0-7 0,0 0-39 16,0 0-18-16,0 0-44 0,16 4-36 15,-16-4-42-15,0 0-23 0,0 0-65 0,0 0-197 0,16 2 206 16</inkml:trace>
  <inkml:trace contextRef="#ctx0" brushRef="#br0" timeOffset="11956.39">23196 2950 33 0,'0'0'392'0,"0"0"-133"0,0 0-64 0,8 9-53 15,-8-9-33-15,0 0-33 0,0 0-37 0,0 0-35 16,0 0-37-16,0 0-48 0,0 0-32 0,13 3-184 16,-13-3 83-16</inkml:trace>
  <inkml:trace contextRef="#ctx0" brushRef="#br0" timeOffset="12106.39">23494 2977 390 0,'0'0'305'0,"0"0"-70"0,0 0-70 0,12 4-28 16,-12-4-70-16,0 0-3 0,0 0-33 0,0 0-41 15,18 0-28-15,-18 0-65 0,0 0-30 0,22-1-187 16,-22 1 276-16</inkml:trace>
  <inkml:trace contextRef="#ctx0" brushRef="#br0" timeOffset="12289.39">23882 2964 429 0,'0'0'436'0,"0"0"-124"0,0 0-60 16,0 0-82-16,0 0-35 0,0 0-20 0,0 0-26 16,0 0-23-16,0 0-56 0,0 0 15 0,0 0-44 15,5 8-1-15,-5-8-36 0,0 0-49 0,16 3-28 16,-16-3-43-16,21 0-59 0,-21 0-146 15,24 0 213-15</inkml:trace>
  <inkml:trace contextRef="#ctx0" brushRef="#br0" timeOffset="12422.39">24166 2951 30 0,'0'0'504'0,"0"0"-123"16,0 0-134-16,0 0-25 0,0 0-89 0,0 0 9 15,0 0-69-15,0 0 7 0,-3-9-74 0,3 9-33 16,0 0-63-16,0 0-58 0,0 0-312 0,0 0 113 15</inkml:trace>
  <inkml:trace contextRef="#ctx0" brushRef="#br0" timeOffset="13106.39">25138 2511 324 0,'0'0'417'16,"14"-9"-115"-16,-14 9-20 0,10-7-99 0,-10 7-12 15,0 0-73-15,0 0 10 0,0 0-45 0,0 0-11 16,0 0-2-16,-9 11-8 0,-6 2-4 0,-7 4-3 15,-4 3-6-15,-2 1-3 0,-4 3-4 0,-9 5-4 16,2 0 30-16,-2-2-40 0,2 0 32 0,6-5-42 16,1-1 34-16,2 0-39 0,1-2 14 0,4-3-17 15,6-2 33-15,3-3-40 16,1-1 39-16,5-1-37 0,-1-4 42 0,11-5-43 16,-5 9 37-16,5-9-38 0,0 0 32 0,10 5-26 15,-10-5 27-15,18 2-24 0,-18-2 30 0,29 1-32 16,-12 2 38-16,5 1-34 0,1-1 34 0,0 3-30 15,0 0 26-15,7 4-29 0,-3 0 18 0,2 4 7 16,-1-2-9-16,0 3 2 0,0 1-1 0,0 1 27 16,1 0-38-16,-1 2-25 0,-3 0-36 0,2-2-63 15,-2 1-69-15,0-2-60 0,-6-5-74 0,1 0-154 16,0-2 79-16</inkml:trace>
  <inkml:trace contextRef="#ctx0" brushRef="#br0" timeOffset="13689.39">25560 2697 119 0,'0'0'396'0,"9"-6"-111"16,-9 6-78-16,0 0-38 0,6-6-29 0,-6 6-27 16,0 0-38-16,0 0 0 0,-10-5-13 0,10 5-13 15,0 0-5-15,-32 0-3 0,15 1 1 0,-2 2-26 16,-3-3 6-16,3 1-1 0,-1 0-1 0,-1-1 7 15,3 0-3-15,18 0 12 0,-31 0-9 0,31 0 1 16,-25-2-16-16,25 2 11 0,-18-7-4 16,18 7-2-16,-11-10-7 0,11 10-1 0,-3-12-1 15,3 12 3-15,5-18-7 0,0 8-10 16,4 0 3-16,4 2 6 0,1-4-3 0,1 3 3 16,0 3 33-16,1 0-41 0,0 2 2 0,1 2 2 15,-17 2 2-15,28 0 1 0,-12 2-1 0,-1 6-17 16,-1 3 19-16,-1 1-4 0,-8 2 12 0,2 4-11 15,-5-1 9-15,-1 3 31 0,-4 3-41 0,-3 1 5 16,-3 3-1-16,-2-1 34 0,-1-1-39 0,-1 0 36 16,0-2-2-16,1-5-17 0,-2 1-2 0,5-1 10 15,-4-4-11-15,7-1 4 0,-2-2-6 0,3-2-1 16,0 0 0-16,5-9 0 0,-8 14-4 0,8-14 2 16,-1 10 0-16,1-10-1 0,4 9 0 0,-4-9-14 15,13 7 13-15,-13-7-7 0,21 4 1 16,-21-4-6-16,34 0-24 0,-15-1-32 15,5-2-64-15,-1-2-44 0,1 0-29 0,0-4-30 16,0 1-253-16,-4-2 68 0</inkml:trace>
  <inkml:trace contextRef="#ctx0" brushRef="#br0" timeOffset="14090.39">25606 2246 336 0,'-8'-9'433'0,"2"2"-114"0,-1-1-95 0,7 8-52 16,-10-12-45-16,10 12-23 0,-6-9-20 16,6 9-19-16,0 0-14 0,-8-7-10 0,8 7-7 15,0 0 11-15,0 0-31 0,-3 11 30 0,3-11-41 16,3 17 35-16,-2-4-39 0,2 0 26 0,-3 2-27 16,0 3 22-16,0 1-34 0,-3-2 49 0,3 2-48 15,-2-2 43-15,0 0-34 0,1-3-6 0,-1-2 4 16,0 1-1-16,1-5-2 0,1-8 5 0,-4 17 12 15,4-17 50-15,-1 12-28 0,1-12 32 0,0 0-43 16,0 0-3-16,0 0-5 0,0 0 28 0,0 0-42 16,1-12 26-16,2 0-25 0,3-3 27 15,3-5-34-15,4-6 36 0,1 0-37 16,4 0 32-16,0-2-34 0,1 2 4 0,0 2 6 16,2 2-1-16,-1 2 1 0,-3 6 2 0,-1 0 2 15,0 4 1-15,0 1 1 0,-2 3-2 0,-14 6 0 16,27-2-8-16,-27 2 7 0,27 7 0 0,-9 2-4 15,-3 2 24-15,2 3-28 0,-2 2 34 0,2 6-5 16,-2 3-32-16,-1 1 18 0,-3 4-54 0,-2 1-3 16,-2 3-112-16,-2-2-66 0,-5-4-116 0,0 1-157 15,-2 0 42-15</inkml:trace>
  <inkml:trace contextRef="#ctx0" brushRef="#br0" timeOffset="14824.45">26525 2616 130 0,'6'-9'441'0,"0"-1"-147"0,-2 1-80 15,1-1-60-15,-1 2-10 0,1-2-30 0,0 1-22 16,1 0-2-16,-1 2 0 0,-5 7-2 0,8-14-4 16,-8 14-5-16,6-10-13 0,-6 10-8 0,4-8-12 15,-4 8-3-15,0 0-4 0,0 0-8 16,0 0-2-16,0 0-1 0,-15 13-4 0,-3 1 0 15,-1 6 13-15,-7 0-23 0,-1 2 11 0,-2 2-13 16,0 2 26-16,-1-1-31 0,-2-1 25 0,4 1-27 16,-1-2 17-16,3 0-19 0,4-1 17 0,-1-4-13 15,2 0 5-15,5-3-1 0,3-3 0 0,3 0-7 16,4-4 1-16,2 1 9 0,4-9-1 16,-5 13 3-16,5-13-4 0,6 12 0 0,-6-12-1 15,14 9-2-15,-14-9-2 0,23 9-2 0,-7-6-6 16,0 1 12-16,0 0-9 0,4 1-2 0,3-2-6 15,-1 4-1-15,0-1 8 0,2 2-15 0,-1-1-12 16,2 2-29-16,0 2-45 0,-1-2-110 16,0-1-62-16,3 5-332 0,-3-5-135 0</inkml:trace>
  <inkml:trace contextRef="#ctx0" brushRef="#br0" timeOffset="15408.56">27078 2746 457 0,'1'-18'336'15,"-1"18"-88"-15,-1-16-49 0,1 16-27 16,-3-15-37-16,3 15-22 0,-2-16-17 0,2 16-13 15,-2-14-9-15,2 14-29 0,2-11-7 0,-2 11-2 16,4-11-11-16,-4 11 0 0,7-9-6 0,-7 9-1 16,14-6-3-16,-14 6-1 0,17-3-4 0,-17 3-1 15,23 3 0-15,-12 1-1 0,4 3-8 0,-4-1 5 16,0 6 9-16,1 0-12 0,-3 2 3 0,-1 3 5 16,-5 0 0-16,0 0 3 0,-4 3 41 0,-3 2-33 15,-4 2 36-15,-2 4-25 0,-3-3 28 0,-2 1-5 16,-1-2 0-16,0-3-8 0,3-2-4 0,-1-3-7 15,1 0-5-15,3-2-13 0,1-3-3 0,0-1 4 16,4-2-1-16,5-8-2 0,-9 14 6 16,9-14 1-16,-6 10 14 0,6-10 10 0,0 0 1 15,10 8-12-15,-10-8 1 0,24 1-9 0,3-2-4 16,1-1-5-16,13-2-7 0,0-3-10 16,4 0 2-16,3 0-12 0,10-6-19 0,-2 2-57 15,-1-2-8-15,-10 3-54 0,-3-1-17 0,-3 0-93 16,-4 0-42-16,-7-2-304 0,-2 0-135 0</inkml:trace>
  <inkml:trace contextRef="#ctx0" brushRef="#br0" timeOffset="18825.97">26985 2745 342 0,'0'0'314'0,"0"0"-78"0,3-9-61 0,-3 9-40 0,4-9-22 16,-4 9-24-16,10-7-18 0,-10 7-18 15,12-8-26-15,-12 8 13 0,19-6-47 0,-19 6 40 16,23-5 1-16,-23 5-6 0,23-1-5 0,-23 1-3 16,27 2-11-16,-12 1 9 0,-2 1-3 15,2 0-5-15,0 3 4 0,-3 1-1 0,5 1-3 16,-7 1-19-16,4 3 23 0,-5-2-3 0,0 2 0 15,-3 0 8-15,0 2-1 0,-3 0-2 0,0-1 28 16,-3 1-42-16,-3 1 45 0,0 1-43 0,-5 3 44 16,0-3-38-16,-2 1 40 0,0-2-4 15,-2 0-14-15,1-1-3 0,-2-3 10 0,5-1-5 16,-1 0 0-16,3-2-2 0,-3-2 5 0,9-7-17 16,-9 11-5-16,9-11-6 0,-9 9 13 0,9-9-3 15,-6 8 6-15,6-8 14 0,0 0 6 16,-9 7 0-16,9-7 0 0,0 0-4 0,0 0 0 15,-7 8 5-15,7-8-7 0,0 0-10 0,0 0-8 16,0 0-3-16,0 0-5 0,13-4-3 0,-13 4-5 16,23-6-11-16,-6 1 16 0,2-1-13 0,4 3 6 15,0-1 0-15,1 0-1 0,1 2 0 0,0-1 2 16,2 2-4-16,-3 0 0 0,3 1-4 0,-3 0 3 16,0 2 0-16,-1 1 3 0,0 0 0 15,-2 3-11-15,-1-1 9 0,-3 2 2 0,0 0-1 0,1 2 2 16,-6 0-2-16,-1 2-6 0,-3 1 10 15,-1 1-10-15,-1 1 2 0,-4 1 4 0,-2 0 12 16,0 3-7-16,-4-1 7 0,-1 3-2 0,-4-1 24 16,-4 1-1-16,-1 2 2 0,-5-2 17 15,0-1 8-15,-3 0 17 0,-2-3-4 0,-2-2 11 16,1 0-16-16,-5-2 2 0,-2-1-14 0,-1-1 6 16,1-1-19-16,-1-3 2 0,-2 1-18 0,7-4 4 15,0-2-17-15,4 1 10 0,2-2-14 0,0 0 9 16,-1-4-20-16,4-1-14 0,0-2-45 0,3 0-53 15,4-3-44-15,3 0-43 0,1-2 10 16,4-3-45-16,4 1-32 0,3-2-54 0,2-5-378 0,3-1-223 16</inkml:trace>
  <inkml:trace contextRef="#ctx0" brushRef="#br0" timeOffset="19342.93">27493 2606 395 0,'0'0'228'0,"0"0"50"0,3-12-80 16,-3 12-29-16,0 0-28 0,0 0-37 0,5-10-36 15,-5 10-74-15,0 0 73 0,0 0 5 0,0 0-12 16,0 0-17-16,17 4 6 0,-17-4-2 0,9 14-3 16,-5-4-1-16,-1 5-17 0,1 0 7 0,-2 2-10 15,0 0 0-15,-2 2-3 0,0-1-3 16,0 0-2-16,0 1-2 0,-2-2-7 0,-1 1 4 16,-1-2 7-16,0-1 32 0,0 0-32 0,-1-2 33 15,0-2-37-15,0-3 39 0,-1 1-30 16,6-9 19-16,-11 14-19 0,11-14 21 0,-11 6-24 15,11-6 20-15,0 0-23 0,0 0 5 0,-17-6-16 16,17 6 8-16,-4-16-12 0,6 3-1 0,0-6 0 16,5-3 0-16,3-7-1 0,3 1 4 0,1-3-6 15,4 3-5-15,0 3 8 0,1 0 2 16,1 2 0-16,0 3 1 0,0 2-2 0,-2 6 2 16,-3 1-7-16,3 4 4 0,-4 0 4 0,-14 7-3 15,26-2 3-15,-26 2-1 0,25 3 4 0,-11 4-6 16,3 2-4-16,-3 3 3 0,1 1 1 15,-2 2 1-15,1-2-2 0,-1 3 1 0,-3 2 3 16,2 1-20-16,-3-2-14 0,-3 2-39 0,1 0-45 0,-2-4-48 16,-2-1-90-16,-4-2-325 0,1-12-106 15</inkml:trace>
  <inkml:trace contextRef="#ctx0" brushRef="#br0" timeOffset="20293.12">28932 2619 119 0,'0'0'504'0,"16"-6"-248"0,-16 6-5 16,0 0-113-16,14-3 43 0,-14 3-103 0,0 0 55 16,0 0-60-16,6 9 38 0,-6-9-12 0,-9 15-9 15,-4-2-13-15,-3 3 0 0,-6 5-5 0,-6-2-1 16,-4 3-8-16,-11 5-9 0,-2-2 8 0,-4 1-16 16,0-1 7-16,0 0-6 15,2-3 0-15,11-5-4 0,2 0 3 0,5-4-12 0,2 1-2 16,6-4-10-16,2 0 5 0,6-4-12 15,1 2-4-15,3-2 5 0,2 0 2 0,7-6-10 16,-6 14 5-16,6-14-3 0,2 16 4 0,6-3 7 16,4 3-19-16,3 0 11 0,8 4-5 0,0-1 1 15,5 4-2-15,2 0 0 0,7 5-2 0,2 1 8 16,0-1-9-16,0 1 1 0,2 0-2 0,0-1 3 16,-2 0-4-16,0-2 0 0,-7-4-12 0,1 0-23 15,-1-2-48-15,-5-1-43 0,2-2-15 16,-5 0-19-16,-4-5-58 0,-3 1-13 15,-4-6-131-15,-2-1-155 0,-11-6 8 0</inkml:trace>
  <inkml:trace contextRef="#ctx0" brushRef="#br0" timeOffset="22444.81">29792 2946 3 0,'0'0'504'0,"0"0"-177"16,0 0-97-16,0 0-41 0,0 0-43 15,19 4-34-15,-19-4-25 0,9 7-8 16,-3 0-16-16,2 3-9 0,0 1-6 0,-2 4 26 15,1 4-57-15,0 0 13 0,-2 4-15 0,-2 1 3 16,-1 0-4-16,-2-1-2 0,0-3-2 0,0 3 2 16,-2-1-7-16,-1-2-3 0,-1-2 6 0,-2-3-4 15,1-2 5-15,-4 2-1 0,3-5 1 0,-1-1-7 16,-2-1 16-16,2-2-5 0,7-6 22 0,-15 8 2 16,15-8-1-16,0 0 3 0,-20-3-7 0,20 3-4 15,-12-10-9-15,12 10-7 0,-6-18 2 16,5 6-4-16,4-4-2 0,1-5 27 0,3-1-36 15,4-4 25-15,3-2-35 0,4 1 38 16,2 2-37-16,2 0 2 0,-1 2 0 0,3 2 4 16,-1 4 13-16,-2 1-14 0,-2 2-1 0,0 4 16 15,-2 1-8-15,-1 3 1 0,-1 2 1 0,-2 0-1 16,-13 4 2-16,24 1-3 0,-24-1-3 0,25 12 0 16,-13-5 1-16,-2 3 2 0,-2 1 28 0,-1 3-33 15,0 1 0-15,-4 2-6 0,-1 0 7 16,-1 1-1-16,-2 0-5 0,-1 0-13 0,-3 3-14 15,0-1-28-15,0-1-12 0,0-4-132 0,0-1 64 16,0-3-98-16,1-3-10 0,4-8-176 0,-8 14 171 16</inkml:trace>
  <inkml:trace contextRef="#ctx0" brushRef="#br0" timeOffset="22977.81">30314 2755 281 0,'7'-20'382'0,"-2"5"-117"16,0 0-67-16,-1 1-36 0,2 0-36 0,-3 3-35 16,3-2-17-16,0 4-15 0,1 0-14 0,0-1-7 15,1 2 10-15,0 2-27 0,1 0-8 0,-9 6 6 16,21-9-9-16,-21 9-3 0,18-5 2 0,-18 5-4 16,0 0 4-16,25 1-7 15,-25-1 4-15,20 5 0 0,-20-5-1 0,16 10-1 0,-16-10 1 16,17 13 4-16,-11-6-5 0,-1 1-1 15,2 2 54-15,-3-2-60 0,2 1 50 0,-4 1-58 16,2 0 53-16,-1 0-57 0,-3-10 52 0,3 19-46 16,-3-19 43-16,0 20-54 0,0-10 47 0,0-10-46 15,-3 19 50-15,3-19-47 0,-3 16 44 0,3-16-42 16,-2 16 38-16,2-16-40 0,-3 13 37 0,3-13-37 16,-4 11 37-16,4-11-34 0,0 0 43 0,-5 11-22 15,5-11 37-15,0 0 29 0,0 0 0 0,-1 11 14 16,1-11 27-16,0 0 4 0,0 0-14 0,0 0 17 15,0 0-62-15,0 0 28 16,0 0-57-16,-6-11 27 0,6 11-47 0,1-21 31 16,2 4-45-16,-1-1 36 0,4-3-45 0,-1-4 38 15,6-4-38-15,0 2 34 0,3 0-43 0,1 2 46 16,1 4-47-16,-3 3 40 0,2 2-40 0,-1 4 41 16,2-1-41-16,-1 3 48 0,-1 4-49 0,-2 2 39 15,-12 4-2-15,26-3 1 0,-13 6-7 0,5 2-2 16,0 4 0-16,-3 4 0 0,3 2-3 0,-4 1 1 15,2 6-1-15,-5 2 5 0,-2-3-10 0,-4 3-10 16,2 1-56-16,-6 0 13 0,-2 1-79 0,-6 1-54 16,0 4 26-16,-5-3-171 15,-4 1 51-15,-1-2-318 0,-4-2-132 0</inkml:trace>
  <inkml:trace contextRef="#ctx0" brushRef="#br0" timeOffset="27112.81">3926 4512 90 0,'-18'5'239'15,"18"-5"-58"-15,-19 4-57 0,19-4-26 0,-22 5-23 16,22-5-20-16,-24 6-11 0,24-6-9 0,-24 5-5 16,24-5-4-16,-25 5 7 0,25-5 1 0,-24 5 1 15,24-5 20-15,-19 4-8 0,19-4 2 0,-17 4 2 16,17-4-5-16,-13 4-8 0,13-4-2 0,0 0-18 15,-15 2 0-15,15-2-2 0,0 0-4 0,0 0-17 16,-12 5 16-16,12-5-4 0,0 0 4 0,0 0-6 16,0 0 4-16,8 9-6 0,-8-9 7 15,0 0-14-15,21 3 15 0,-21-3-5 0,22 3 5 16,-22-3-12-16,31 1 10 0,-13-1-12 16,3 0 13-16,4 0-6 0,1-2 6 0,0 0-7 15,2 1 8-15,2-1-7 0,6-1 9 0,4-1-16 16,-2 1 29-16,3-2-8 0,1 1 15 0,3-1-24 15,2-1 21-15,-1 1-21 0,4-1-2 16,10-2-2-16,2 0 19 0,-4 0-24 0,3 0 19 0,-1 1-36 16,-1-1 33-16,2 2-22 0,-1 0 26 15,4-2-34-15,1 2 28 0,-1 0-25 0,0 1 8 16,0-2 2-16,0 2-5 0,0 1 4 0,1-2 0 16,-2 2 19-16,1-3-37 0,0 2 37 0,0 0-20 15,0-1 22-15,2-2-24 0,-1 2-4 0,3-1 2 16,0 1 4-16,-1-2 1 0,3 1 2 0,-4-2-3 15,3 1 2-15,-2 2-31 0,-2-2 26 0,3 2 29 16,-2 0-11-16,0-1-12 0,1 0 0 16,-1 2-3-16,0-1 4 0,3 1 1 0,0-1 0 15,-1 1-2-15,0-2 0 0,-2 2 0 0,2 1-14 16,1-3 31-16,-4 2-17 0,3 0 24 0,1-1-27 16,-1 0 0-16,4 1-2 0,-1-3 7 15,2 3 3-15,0-1-3 0,-1 0-1 0,1 1 1 16,-2 0 20-16,1 0-38 0,-2 0 40 0,-1 1-28 15,3 0 27-15,-2 0-31 0,3 1 23 0,0-1-28 16,-2 0 30-16,1-1-27 0,0 2 26 0,-2-1-28 16,2 0 25-16,-3-1-23 0,1 3 20 0,0-4-17 15,-2 3 29-15,2 0-31 0,-3 1 28 0,1-1-28 16,2-1 35-16,-1 3-35 0,-1-1 30 0,0 1-33 16,0 1 29-16,0-2-30 0,-2 1 29 0,1 1-39 15,1-1 44-15,-3 2-38 0,3 0 41 0,0-1-34 16,2 2 27-16,-3-1-29 0,1 0 30 15,2 0-25-15,-3 2 34 0,0-1-40 16,-4 1 45-16,3-1-33 0,-2 1 26 0,-2 0-26 0,-5-1 37 16,8 0-43-16,1 0 42 0,3-1-41 15,-2 0 41-15,-1 0-40 0,1-1 32 0,-10 0-38 16,9-1 40-16,-11 1-40 0,1 1 41 0,10-1-15 16,-9 1 13-16,-3-1-6 0,13 3-46 0,0-3 48 15,-1 1-43-15,-10 0 41 0,10 1-39 0,-1-1 42 16,2 0-44-16,-13 2 45 0,13-3-44 0,-12 1 42 15,12 0-18-15,-2 2 3 0,-10-2 8 0,11 0-47 16,1 1 53-16,1-1-41 0,1 0 43 0,-3 0-37 16,2 2 38-16,0-2-44 0,-2 0 44 15,2 2-3-15,-2-1 4 0,0 2-24 0,-1-2 2 16,1 2 10-16,0-1-8 0,3-1-39 0,0 3 50 16,-1-2-43-16,2 1 46 0,3-2-5 15,-4 2-4-15,3 0 0 0,0-2-4 0,-1 2 0 16,2-1-12-16,-1 0 2 0,1 1 11 0,0-1-4 15,3 1 2-15,1 0 0 0,1-2-4 0,-2 2 0 16,2 0 1-16,-2 0-9 0,3-2 11 0,-3 3-3 16,1-1 5-16,0 1-25 0,1-1 18 0,0 2 10 15,0-1-6-15,0 0-2 0,2 1 8 0,-1-1-3 16,0 0-3-16,0 2 1 0,0-3 1 0,0 1-1 16,4 1-2-16,-1-3 8 0,1 2-12 15,1-1-10-15,0 1 2 0,0-1 14 0,2 1-13 16,-2-2 11-16,-1 3 39 0,3-3-47 0,1 1 2 15,-2 0 7-15,1 0-7 0,1-1 1 0,0 1 0 16,-1 0 1-16,1-1 0 0,-5 1 25 0,1 1-22 16,-1-1 29-16,-2 0-49 0,2 0 11 0,0 0 0 15,-3 0 2-15,3-1 2 0,-1 2-1 16,-2-4 3-16,-1 3 36 0,-1 0-41 0,1-3 28 16,-1 1-30-16,-1 1 27 0,2-2-26 0,3 1 3 15,-3 0 1-15,2-2 2 0,0 1 2 0,-4 0 40 16,0 1-47-16,1-2 42 0,-3 1-44 0,0-1 30 15,-1 1-31-15,-3 0-3 0,3-1 13 0,-3 1 0 16,1-1-1-16,-2 0 1 0,0 0 1 16,-14 2 44-16,13-2-53 0,-12 0 38 0,0 0-39 15,15 0 39-15,-15 0-39 0,13 0-3 0,-3-2 5 16,1 1 15-16,1 1 2 0,1-1 1 0,-1 1 1 16,-2-1 0-16,1 1-4 0,-2 0 0 0,-9-1 0 15,2 1-1-15,7 0 35 0,-9 0-51 16,3 0 9-16,7 0 2 0,1-2-4 0,1 4 3 15,-12-2-1-15,12 0-1 0,0 0 0 0,-12 0 4 16,12 0-2-16,-2 1 4 0,-10-1-4 0,11 0-7 16,-11 0 10-16,11 1 0 0,-2 0 0 15,3-1-1-15,-12 1 0 0,13-1-2 0,-2 2 5 16,1 0 0-16,-1-2 3 0,1 2-5 0,-1-1-12 16,-1 0 7-16,-1 0 3 0,-8 0 33 0,9 2-38 15,3-2 0-15,-4 2-1 0,2-2 4 0,-1 3 3 16,1-3-19-16,-2 1 9 0,2 0 7 0,-1 2 1 15,-1-3 33-15,0 1-42 0,-1-1 34 0,-9 2-35 16,12-2 27-16,-12 0-28 0,11 2 22 16,1 0-27-16,-2-2 34 0,3 0-29 0,-3 0 27 15,-1 2-35-15,-7-2 35 0,9 2-34 0,-1-2 34 16,-10-1-41-16,0 2 45 0,0-1-37 0,0 2 32 16,0-2-35-16,12-1 34 0,-14 1-34 15,2 1 37-15,2-1-35 0,-1 2 30 0,0-3-33 16,-2 1 36-16,4-1-29 0,-4 1 27 0,3 0-32 15,-2 0 33-15,-1-1-37 0,0 2 32 0,1-2-24 16,0 1 32-16,2 0-35 0,-3 1 34 0,13-2-32 16,-12 0 31-16,0 1-34 0,1 0 33 0,11 0-36 15,-12-1 35-15,0 1-33 0,0 1 32 0,0-1-27 16,0-1 31-16,0 1-43 0,-1 0 35 0,-1-1-26 16,1 0 33-16,2 0-35 0,-1 0 35 0,-1 0-31 15,1-1 2-15,1 1 30 0,-1 0-41 0,0-1 9 16,-1 0 2-16,2-1 18 0,-2 0-11 0,-2 1 32 15,0 0-42-15,0-2 27 16,-1 0-32-16,-2 1 11 0,2 0-1 0,-2-2 4 16,1 1 3-16,-1-1-2 0,1 2-1 0,-1-2 0 15,0 0 0-15,0 1 5 0,0-1 3 0,-2 0 0 16,2 0-3-16,-2 1-3 0,-1 0 0 0,2-2 8 16,-4 2 0-16,2-3 1 0,-2 1 0 0,-1 2-1 15,-2-2-2-15,3 0-1 0,-3 0 8 0,-2 1-4 16,2-2 10-16,0-1-8 0,0 4 2 0,-1-4-7 15,-1 1 10-15,2 1-4 0,1-1 2 0,-3 0-3 16,-1-1 2-16,-1 3-3 0,3-3 4 0,-6 1-8 16,4 0 6-16,-4 0 1 0,2-1 3 15,-1 1-11-15,0 1 16 0,-2-1-18 0,2-1 7 16,-2 1-5-16,1 0 7 0,-1-1 0 0,1 0 6 16,0 1-5-16,0 0 3 0,-2 0-8 0,3-1 9 15,-3 1-4-15,1 1 4 0,-4 0-12 0,4 0 11 16,1-1-13-16,-1-1 11 0,0 1-6 15,-1 0 6-15,0 0-7 0,-4 1 9 0,-1 0-11 16,1-1 9-16,-1 3 0 0,5-3 5 0,-2-2-11 16,2 1 9-16,-8-1-11 0,5 1 8 0,2-1-7 15,-1-2 8-15,0 3-6 0,1-2 8 0,-2 0-11 16,1 0 13-16,-1 1-10 0,-5 0 11 0,7 1-6 16,-2-2 14-16,2 0-16 0,-5 2 13 15,-1 0-12-15,4-1 7 0,-4-1-10 0,-1 3 6 16,2-2-10-16,-1 1 13 0,4-2-12 0,-5 2 15 15,0-1-13-15,6-2 12 0,-1 0-8 0,1 1 13 16,-7 0-11-16,1 2 1 0,-1 0-2 0,1-1 3 16,0-1 1-16,-1 2-2 0,-1-1-3 15,3 1-2-15,-2-1 1 0,-1 2-2 0,-1 0-2 16,1 0-1-16,-1-2 0 0,0 3-1 0,-1-1 1 16,2 0 10-16,-2-1-14 0,1 2 17 0,0 0-17 15,-5 1 13-15,3 0-15 0,0-2 18 0,-2 3-19 16,1-1 13-16,0 1-12 0,1 0 11 0,2-1-13 15,-3 2 11-15,5-2-13 0,0 1 17 0,-2 1-18 16,4-1 14-16,0 1-13 0,-1 0 13 16,1 1-11-16,-1 0 12 0,0 1-14 0,5-2 15 15,-5 2-12-15,1-1 12 0,0 1-14 16,0 1 14-16,1-1-13 0,-1 2 18 0,-2-1-21 16,3-1 16-16,-2 0-15 0,-1 1 15 0,0 1-16 15,0-1 17-15,1 0-19 0,1 2 18 0,-5-3-7 16,5 1 8-16,-5 0-16 0,6-1 16 0,-1 1-17 15,0 1 18-15,-3-2-19 0,2 0 18 0,-2 0-17 16,0 1 14-16,-1-1-13 0,1 1 20 0,-1-1-14 16,-1 0 14-16,-1 0-16 0,1 0 14 15,-20 0 1-15,34 0-18 0,-34 0 17 0,30 0 1 16,-30 0-2-16,30 0-1 0,-30 0-2 0,22-1 2 16,-22 1-2-16,23-1 2 0,-23 1-2 0,19 0-2 15,-19 0 1-15,0 0-3 0,20-2 3 0,-20 2-2 16,0 0 0-16,19-1-4 0,-19 1 4 0,0 0-2 15,17-2 0-15,-17 2-2 0,0 0-1 0,0 0-2 16,19-1-1-16,-19 1-18 0,0 0-25 0,0 0-3 16,15-3-43-16,-15 3-32 0,0 0-61 0,0 0-45 15,0 0 7-15,0 0-54 0,20 0-40 0,-20 0-488 16,0 0-354-16</inkml:trace>
  <inkml:trace contextRef="#ctx0" brushRef="#br0" timeOffset="28697.09">3765 1971 220 0,'0'0'434'16,"1"-10"-92"-16,-1 10-135 0,0 0 16 15,1-11-117-15,-1 11 23 0,0 0-83 0,0 0 45 0,0 0-59 16,0-13-18-16,0 13-4 0,0 0-6 16,0 0 0-16,0 0 2 0,0 0-5 15,0 0 2-15,0 0-1 0,0 0 0 0,0 0-2 16,2 16 61-16,-2-5-64 0,0 5 45 0,0 4-60 16,0 3 51-16,-2 4-1 0,2-1-3 0,0 0-7 15,0 4-5-15,0 7-4 0,0-1-1 0,2 4-1 16,-1 0-1-16,-1 2-6 0,1 4 9 0,-1 1-15 15,3 2-16-15,-3 1 40 0,1 1 1 0,0 1 2 16,-1 1 1-16,0 9 31 0,0 1-41 0,0-1 43 16,0 1-52-16,0 3 26 0,-1 2-25 15,0-2 29-15,-2 1-42 0,3-2 37 0,-1 0-32 0,0-2 27 16,-1-11-33-16,2-1 32 0,0 2-7 16,0-3-3-16,3 1 41 0,-3-2-51 0,1 1-7 15,2-3-1-15,-1 1 2 0,-2 0-4 0,4-4 10 16,-4 3-2-16,4-5-5 0,-3 0 4 15,3-5-1-15,-3 1 0 0,2-4 0 0,0-6 1 16,-1 0-3-16,-1-3-5 0,1-3 0 0,1-2 6 16,-1-2-8-16,-1-6-2 0,0 2 4 0,0-2-2 15,1 0 2-15,-1-4-1 0,-1-8-2 0,4 18 1 16,-4-18 0-16,5 16 4 0,-5-16-20 16,1 14 7-16,-1-14 18 0,4 11-10 0,-4-11-3 0,3 10 2 15,-3-10-3-15,0 0-3 0,4 13-3 0,-4-13-4 16,0 0-4-16,3 8-10 0,-3-8-18 15,0 0-27-15,0 0-54 0,0 0-13 0,0 0-25 16,7-7-17-16,-7 7-10 0,1-16-211 0,0 3 183 16</inkml:trace>
  <inkml:trace contextRef="#ctx0" brushRef="#br0" timeOffset="32165.09">3798 2210 48 0,'0'0'105'15,"-4"-9"126"-15,4 9-197 0,0 0 114 0,-4-13-150 16,4 13 122-16,-1-10-153 0,1 10 140 0,0 0-138 16,-2-12 135-16,2 12-138 0,0 0 125 0,2-14-127 15,-2 14 111-15,3-8-120 0,-3 8 135 0,6-10-127 16,-6 10 120-16,8-9-136 0,-8 9 123 16,11-9-115-16,-11 9 124 0,18-7-128 0,-8 0 126 15,2 3-126-15,3 0 104 0,1-2-116 16,5 2 135-16,0-2-120 0,1 1 113 0,3-1-130 15,2 1 126-15,5-1-122 0,1 0 138 0,2 0-141 16,1-1 129-16,2 1-129 0,0 1 108 0,2-1-110 16,1 0 133-16,0 1-122 0,1-1 120 0,1 0-138 15,2 0 134-15,1 1-123 0,2-3 135 0,1 2-128 16,11-4 132-16,2 0-118 0,3-1 107 0,4 0-86 16,4-2 141-16,4-1-120 0,2 2 3 0,6-2 99 15,2-1-111-15,3 0 89 0,1 2-94 0,24-7 91 16,-1 3-103-16,-17 5 91 0,20-4-101 0,0 0 83 15,-21 4-84-15,25-2 86 0,-23 3-87 0,24-3 99 16,0 0-107-16,1 1 91 16,-3-2-92-16,3 1 89 0,-3-1-90 0,-1 1 91 15,3 0-92-15,-1 0 80 0,1 1-76 0,0 0 86 16,0 1-89-16,-2-1 85 0,-21 3-82 0,26-2 87 16,0 1-90-16,-1 0 90 0,3-1-90 0,-5 1 89 15,-23 2-23-15,25-1-2 0,-23 2 14 0,23-2-10 16,-21 2-86-16,22 1 92 0,-25-1-86 0,3 0 94 15,-1 1-90-15,0 0 94 0,1 2-92 0,1-3 96 16,-2 2-95-16,4 0 82 0,-4 1-79 0,0-1 89 16,1 1-90-16,-4 1 92 0,-1-1-88 0,1 1 92 15,0-1-93-15,1 0 94 0,-2 1-95 0,-2 0 92 16,-3 0-94-16,0 2 92 0,-2 0-91 16,-1-2 96-16,-2 1-94 0,0 1 90 15,2 0-87-15,-5-1 92 0,2 2-95 0,-2-2 92 16,-2 0-93-16,-2 2 93 0,-4 0-94 0,0 0 92 15,-1 0-88-15,-1-1 53 0,2 1-47 0,-2 0 87 16,1-2-91-16,-1 2 9 0,0-2 89 0,-1 5-95 16,-1-5 91-16,-3 1-94 0,3 1 79 0,-2-2-80 15,-1 0 95-15,2 1-92 0,0 0 5 0,0-1 9 16,2 2 4-16,-4-2 3 0,1-1 4 0,0 2 3 16,-2 0 2-16,-2 0 56 0,-1-1-63 0,-10 2 86 15,10 0-96-15,-10 0 89 0,10 1-93 16,0-1 7-16,3 0 4 0,-4-1 5 0,3 1 0 15,0 0 7-15,-2-1 1 0,1 1 1 0,0 0 1 16,0 0 2-16,-1-1 79 0,0 2-91 0,1 0 90 16,1-2-103-16,1 1 6 0,0 0 3 15,2-1 3-15,-2 1 3 0,1 1 4 0,-2-2 0 16,1 2 2-16,-1-1 2 0,-1 0 0 0,0 2 82 16,-11-2-63-16,12 1 48 0,0 0-95 0,0 0 9 15,-1-1 3-15,2 1 5 0,-1 0 4 0,0 0 2 16,0 0 3-16,0 0 5 0,2-1-1 0,-2 1 75 15,-2 0-85-15,1 0 79 0,2 0-93 0,0 0 8 16,0 0 3-16,-1 1 0 0,1-1 4 16,0 1 3-16,-3 0 2 0,3-1-1 0,-2 3 4 15,-1-3 75-15,-9 1-88 0,8 1 82 0,0-1-91 16,3 0 85-16,-4 1-92 0,-10 0 83 0,13 0-83 16,-1-1 4-16,-3 2 71 0,3 0-75 0,-1-1 10 15,-1 0 76-15,-9-1-82 0,11 1 79 16,-11-1-81-16,11 2 81 0,-11-2-84 0,10 0 69 15,-9 0-66-15,12 1 77 0,-13-1-82 0,13 1 8 16,-3-2 78-16,-9 0-77 0,2 0 73 0,-2 0-77 16,-1 0 72-16,14 0-75 0,-15 2 74 0,1-2-73 15,2 0 64-15,0 0-67 0,-1 0 76 0,13 0-77 16,-2 1 10-16,-1-1 2 0,-8 0 6 16,8 0 3-16,-8 0 2 0,7 0 75 0,-9 0-85 15,-1 0 65-15,1 1-69 0,-3-1 71 0,2 2-75 16,0-2 77-16,-2 1-74 0,0 0 70 0,2-1-71 15,0 1 11-15,0-1 4 0,0 1 7 0,-3-1 2 16,3 1 10-16,0 1 57 0,0-2-74 0,0 1 77 16,0 1-85-16,2-1 61 0,-1-1-64 15,0 1 65-15,11-1-67 0,-2 2 63 0,-10 0-67 16,10-1 19-16,-9 0-11 0,8 2 1 0,-7-2 3 16,8 2 9-16,-11-2 56 0,2 0-65 15,-1 1 60-15,9-1-67 0,-11 2 65 0,1-1-67 16,-1 0 56-16,0-1-52 0,1 0 54 0,1 2-59 15,-2-2 61-15,2 2-62 0,1-2 66 0,-1 0-71 16,-1 1 61-16,12 0-60 0,-12-1 65 0,-1 1-51 16,1 0 38-16,1 1-52 0,-4-2 61 0,4 1-59 15,0 1 63-15,12-1-61 0,-12-1 61 0,9 2-66 16,-9 0 69-16,-1-2-69 0,1 1 66 0,-2 0-62 16,2 1 60-16,-4-1-11 0,3 0 0 0,-2 0-4 15,-1 1-3-15,0-2-3 0,-2 2 0 16,0-1-3-16,2 0 0 0,-2 0-18 0,-1-1 11 15,2 1 9-15,-1 0-8 0,1 1 1 0,-3-2-3 16,3-1 6-16,0 1 0 0,-1 0-3 16,-1 0 1-16,1 1-9 0,-1-1 10 0,-3 0-6 15,2 0 5-15,-2 1-2 0,1-1 9 0,-2 0-7 16,-1 1 0-16,1-1-2 0,-1 1 0 0,-1-1-9 16,-1 2 11-16,1-2-3 0,1 2 34 0,-2-2-39 15,2 0 3-15,-1 0-1 0,3 2 6 0,-3-2-5 16,-1 0 0-16,4 1-10 0,-3-1-3 0,0 2 14 15,2-3 10-15,-2 1-6 0,0 0 45 16,-1 0-44-16,0-1 40 0,0 1-44 0,-1 0-1 16,-2-1 8-16,4 2-4 0,-3-2 5 0,3 1 3 15,-1 1-9-15,1-2 4 0,0 1-2 0,0-1-6 16,2 0 8-16,-1 1-10 0,3-1 5 16,-2 0 3-16,1 1 30 0,-1-1-38 0,2-1 33 15,-3 1-37-15,1 1 29 0,0-1-40 0,-2 0 11 16,4-1 2-16,-2 0 2 0,0 1 2 0,0 0-4 15,0 0 6-15,1 0-7 0,-2 0 4 0,1 0-4 16,0 0 1-16,-1 1 9 0,2 0-3 16,-4 0 0-16,4-1 4 0,-2 2-5 0,-1-1-2 15,2 1 0-15,-3 0 4 0,2-1-3 0,1 2 3 16,1-2 0-16,-1 1 1 0,2-1-1 16,-1 0-2-16,4 2 1 0,-2 1-2 0,2 0-3 0,-1-3 6 15,3 3-1-15,1 0 2 0,-2-3-2 16,2 1 0-16,-1 0 1 0,-1 1-4 0,0 0 23 15,0-1-28-15,-2 1 6 0,3 0 2 0,1 0-1 16,0 1 1-16,-1-2 3 0,-1 0 1 0,3 1-31 16,0 1 28-16,0 0-27 0,-1-2 34 15,12 2-30-15,-10 0 33 0,-1-1-30 0,8 3 27 16,-10-3-26-16,10 3 34 0,-10 0-33 0,11-1 34 16,-11 1-37-16,10 0 35 0,-1 2-28 0,-10-4 27 15,10 3-36-15,-7-2 7 0,7 2 3 0,-9-2 1 16,7 3 1-16,-8-3 2 0,-1 1 10 0,1 0 26 15,0 1-38-15,-2-1 34 0,3 0-36 0,-2 0-1 16,12 2 4-16,-13-2 9 0,2 2-8 0,-1-4 2 16,1 3 3-16,-1-1 0 15,1 0 0-15,0-1 1 0,-1 2 2 0,-1-3-2 16,0 1 0-16,-3 2 1 0,0-3 7 0,0 2-6 16,-2-1 0-16,1 0 0 0,-3 0 7 0,-2-1-9 15,1 2 2-15,-1-1 3 0,-1-2-3 0,-1 3 3 16,2-3-2-16,-3 1 9 0,1 0-10 0,-1 1 2 15,-2-2 3-15,-5 0 1 0,0 1 0 0,0-1 0 16,-1 1 11-16,-1-1-7 0,0 0 0 0,-2 0 2 16,-1 1-2-16,-2-2 0 0,-2 1 0 15,-2-1 0-15,-1 0-2 0,1 1 2 0,-18-3-2 16,26 4 1-16,-26-4 0 0,26 4 0 16,-26-4 1-16,22 3 6 0,-22-3-9 0,17 4-1 15,-17-4 0-15,15 3 0 0,-15-3-4 0,0 0 0 16,20 3 8-16,-20-3-11 0,0 0 2 0,12 3 0 15,-12-3 0-15,0 0-1 0,0 0 0 0,13 3 9 16,-13-3-11-16,0 0 1 0,0 0 1 16,0 0 4-16,14 3-11 0,-14-3 7 0,0 0 7 15,0 0-1-15,0 0-4 0,11 4 0 0,-11-4-2 16,0 0 1-16,0 0 4 0,0 0-5 0,12 6 7 16,-12-6-8-16,0 0 1 0,0 0 2 15,11 6-2-15,-11-6 0 0,0 0 1 0,7 6 8 0,-7-6-9 16,0 0 1-16,12 7 1 0,-12-7-4 15,9 8 1-15,-9-8 1 0,7 5 0 0,-7-5 1 16,9 11 3-16,-9-11-1 0,12 10 5 16,-12-10 2-16,9 12 0 0,-4-3 2 0,0-1 0 15,0 3 13-15,0 0-16 0,-2 0-1 0,2 3 0 16,-1 0-15-16,0-1 17 0,0 4-11 0,0-2 13 16,-1 0-23-16,0 0 27 0,0 1-23 0,-1-1 23 15,0 1-23-15,2-1 3 0,-3 1 3 0,1 1-10 16,0-1 11-16,0 0 2 0,-2 2 5 0,2-1-4 15,-2 1 2-15,2-1-2 0,-2 2 30 0,0-1-35 16,0 0 28-16,0 1-28 16,-2-1 28-16,2 3-30 0,-1-3 29 0,0 5-31 15,-1-1 34-15,0 0-32 0,0 0 28 0,1-3-35 16,-1 0 34-16,0-1-33 0,1 0 31 0,-2 1-35 16,2-2 35-16,0 2-31 0,0-2 29 0,-2 1-35 15,0 1 3-15,1-3 1 0,0 2 4 0,-2-1 1 16,2 1 8-16,0-1-9 0,1-1 7 0,-2 2 0 15,0-2 0-15,2 0 1 0,-2 1-1 0,2-2 7 16,-1 1-10-16,0-3 1 0,0 1 18 16,-1 0-17-16,2 0 15 0,0-2-16 0,0 1 15 15,-1 1-16-15,1-2 14 0,-2-1-9 0,3 2 8 16,-1-2-16-16,0 1 16 0,0-2-17 16,1 2 15-16,-2-3-9 0,2-9 9 0,-2 19-9 15,2-19 8-15,-2 22-14 0,2-12 1 0,0-10 2 16,-1 18-1-16,0-8 5 0,1 2-1 0,-2-3-2 15,2-9 0-15,0 19 3 0,0-9 0 0,0-10 1 16,0 21-1-16,-1-11 9 0,1-10-13 0,0 18 5 16,0-18 0-16,0 20 0 0,0-20 0 15,1 19 0-15,-1-19 20 0,0 19-22 0,0-19-5 16,0 18 5-16,2-6 2 0,-2-12-1 16,1 17 0-16,-1-17 1 0,1 19 6 0,-1-9-8 0,0-10-2 15,4 20 1-15,-4-20 2 0,2 19 2 16,0-9 0-16,-1 0 0 0,-1-10 7 0,2 20-9 15,0-11-1-15,0 2 3 0,-1-1-2 0,0-1 2 16,0 2 0-16,-1-11 0 0,5 17 25 0,-5-17-31 16,2 19-2-16,-2-19 41 0,2 19-36 0,-2-19 8 15,3 17-22-15,-3-17 24 0,2 17-18 0,-2-17 19 16,2 17-18-16,-2-17 18 0,4 15-16 0,-4-15 16 16,1 15-16-16,-1-15 19 0,2 14-20 15,-2-14 17-15,2 12-17 0,-2-12 11 0,2 13-10 16,-2-13 18-16,2 11-18 0,-2-11 10 0,2 14-8 15,-2-14 14-15,4 11-15 0,-4-11 17 0,2 11-18 16,-2-11 14-16,3 12-12 0,-3-12 14 0,2 8-16 16,-2-8 16-16,3 10-18 0,-3-10 12 15,0 0-10-15,3 14 18 0,-3-14-20 0,0 0 19 16,3 11-18-16,-3-11 17 0,0 0-17 0,2 10 16 16,-2-10-19-16,0 0 20 0,2 9-16 0,-2-9 17 15,0 0 5-15,3 9-10 0,-3-9-1 0,0 0-1 16,0 0 0-16,3 11-1 0,-3-11 0 0,0 0 1 15,0 0-6-15,0 0 4 0,1 10 2 0,-1-10 9 16,0 0-13-16,0 0 0 0,0 0 2 0,0 0 0 16,0 0-2-16,3 9 2 0,-3-9 0 0,0 0-2 15,0 0 0-15,0 0-16 0,0 0 10 0,0 0 12 16,0 0-1-16,0 0 1 0,4 10-3 16,-4-10 0-16,0 0 0 0,0 0-1 0,0 0 2 15,0 0-3-15,0 0-20 0,0 0 25 0,0 0-12 16,0 0 2-16,0 0 1 0,0 0 1 0,0 0 1 15,2 8 1-15,-2-8 0 0,0 0 0 0,0 0 1 16,0 0 1-16,0 0-6 0,0 0 20 0,0 0-3 16,0 0-2-16,0 0 0 0,0 0-2 0,0 0 0 15,0 0-2-15,0 0 0 0,0 0-1 0,0 0-2 16,0 0 1-16,0 0-1 0,0 0 0 0,0 0-2 16,0 0-1-16,0 0 2 0,0 0-4 15,0 0-7-15,0 0-11 0,0 0-17 0,0 0-29 16,0 0-82-16,0 0-97 0,0 0-117 0,0 0-209 15,-2-11-95-15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6:10.796"/>
    </inkml:context>
    <inkml:brush xml:id="br0">
      <inkml:brushProperty name="width" value="0.05292" units="cm"/>
      <inkml:brushProperty name="height" value="0.05292" units="cm"/>
      <inkml:brushProperty name="color" value="#FF0000"/>
    </inkml:brush>
  </inkml:definitions>
  <inkml:trace contextRef="#ctx0" brushRef="#br0">8448 9762 747 0,'0'0'693'0,"20"9"-181"15,-20-9-109-15,12 5-77 0,-12-5-98 0,10 5-64 16,-10-5-129-16,0 0-75 0,13 6-97 0,-13-6-86 16,0 0-116-16,11 5-359 0,-11-5-227 0</inkml:trace>
  <inkml:trace contextRef="#ctx0" brushRef="#br0" timeOffset="2500.98">11540 2267 140 0,'0'0'394'16,"7"-10"-94"-16,-7 10-88 0,5-7-4 0,-5 7-60 16,7-9 0-16,-7 9-49 0,0 0 21 0,7-7-35 15,-7 7 27-15,0 0-50 0,0 0 32 0,6-8-47 16,-6 8 21-16,0 0-27 0,0 0 24 16,0 0-41-16,0 0 33 0,0 0-1 0,0 0-4 15,0 12 0-15,-4 3-3 0,-5 7 3 0,-1 9-1 16,-3 4 9-16,-6 12 0 0,-4 4 0 0,-2 4-8 15,-2-1 6-15,-2 0 4 0,-1 0-1 0,2-3-4 16,0-3-7-16,3-3-9 0,4-11-5 0,5-5 16 16,0 0-28-16,2-5 13 0,4-5-25 0,1-3 15 15,3-4-21-15,0 0 16 0,3-3-23 0,3-9 14 16,-8 12-11-16,8-12 19 0,-4 10-15 16,4-10 17-16,0 0-14 0,0 0 12 15,0 0-7-15,5 8 12 0,-5-8-17 0,0 0 10 0,0 0-16 16,22-1-3-16,-22 1 0 0,0 0-3 15,23 3-1-15,-23-3 4 0,24 6 13 0,-9 0-14 16,2 4 16-16,1 3-20 0,5 3 14 0,-1 3-12 16,-1 1 2-16,0 2 1 0,0 2-1 0,-3 1 0 15,1 0-8-15,-1 0-20 0,-2 1-36 0,0-2-59 16,-4 1-32-16,1-1-7 0,-3-4-24 0,1 0-57 16,-2-2-67-16,-2-5-92 0,-2 1-174 0,1-4-105 15</inkml:trace>
  <inkml:trace contextRef="#ctx0" brushRef="#br0" timeOffset="3001">11670 2931 317 0,'0'0'452'0,"3"-12"-86"0,-3 12-61 16,0 0-84-16,1-13-46 0,-1 13-31 0,0 0-30 15,0 0-20-15,3-9-16 0,-3 9-19 16,0 0 2-16,1 10-17 0,-1-10-6 0,4 21 41 15,-2-3-58-15,0 5 44 0,1 0-51 0,-2 2 33 16,-1 3-44-16,3-1 42 0,-3 1-49 0,-1 0 41 16,-1-1-47-16,1-1 31 0,0-2-31 0,-1-1 41 15,0-5-52-15,1-2 12 0,1-2 1 0,-1-3 2 16,-1-1 47-16,2-10-33 0,0 16 32 0,0-16 22 16,0 11 5-16,0-11-7 0,0 0-9 0,0 0-11 15,6-8-4-15,-2-5 2 0,2-5 21 0,-1-4-23 16,4-6 12-16,2-2-13 0,-1 0 12 15,5 1-11-15,-1 4 14 0,-2 1-22 0,1 7 12 16,-3 0-23-16,2 5-3 0,-1 3-3 0,-2 3-3 16,-9 6-2-16,23-5 9 0,-23 5-8 0,28 6 13 15,-12 2-11-15,2 3 10 0,-1 3-8 0,2 3-1 16,0 5-14-16,-3-1-31 0,0 1-81 0,-3 4-91 16,-1 1-100-16,-5-6-173 0,-1 3-291 0,-3-3-295 15</inkml:trace>
  <inkml:trace contextRef="#ctx0" brushRef="#br0" timeOffset="38101.06">22346 5399 19 0,'0'0'123'0,"0"0"25"0,0 0-48 0,0 0 5 16,0 0-50-16,0 0 8 0,0 0-36 0,0 0 16 15,-5-9-25-15,5 9 14 0,0 0-29 0,0 0 30 16,0 0-30-16,0 0 18 0,0 0-27 0,0 0 27 15,0 0-22-15,0 0 23 0,0 0-30 0,-8-6 29 16,8 6-16-16,0 0 14 0,0 0-23 16,0 0 26-16,0 0-10 0,0 0 16 0,0 0-14 15,0 0 14-15,0 0-9 0,0 0 19 0,0 0 1 16,0 0 13-16,0 0-7 0,0 0 10 16,0 0-6-16,0 0-3 0,0 0 1 0,0 0 1 15,0 0-1-15,0 0 0 0,0 0 4 0,0 0-12 16,0 0 4-16,0 0 1 0,0 0 0 0,0 0-3 15,0 0-5-15,0 0 7 0,0 0 2 0,0 0-14 16,0 0 4-16,0 0 2 0,0 0-1 0,0 0 2 16,0 0-1-16,0 0 7 0,0 0-12 0,0 0 16 15,0 0-22-15,0 0 18 0,0 0-26 0,0 0 22 16,0 0-33-16,0 0 18 0,0 0-33 16,0 0 43-16,0 0-34 0,0 0 25 15,0 0-25-15,0 0 21 0,0 0-28 0,0 0 26 16,0 0-47-16,0 0 49 0,0 0-32 0,0 0 30 15,0 0-26-15,0 0 26 0,0 0-29 0,0 0 30 16,-9 4-44-16,9-4 45 0,0 0-37 0,0 0 36 16,0 0-32-16,-4 11 42 0,4-11-42 0,0 0 32 15,0 0-45-15,-1 12 37 0,1-12-28 0,0 0 43 16,-3 15-38-16,3-15 34 0,-1 12-35 16,1-12 37-16,-1 15-39 0,1-15 26 0,-4 19-29 0,3-7 48 15,-2 0-41-15,2 1 39 0,0-1-35 16,-2 4 37-16,2 0-38 0,-2 1 26 15,0-1-24-15,2 1 38 0,-1 1-38 0,-1 1 42 16,2-2-43-16,-2 2 47 0,3 0-49 0,-3 3 49 16,0-1-46-16,3 0 52 0,-1-3-53 0,-1 6 45 15,1-4-56-15,1 4 55 0,0-2-44 0,0 2 41 16,0 0-42-16,-1 1 36 0,1-3-38 0,0 3 43 16,0 0-36-16,0 0 34 0,0 0-10 0,0 1 9 15,-1 1-5-15,1-1 5 0,0 0-12 0,0-1-6 16,0 0 4-16,-3 1-7 0,3 1 0 0,0-1-3 15,0-1-27-15,0 3 40 0,-1-2-33 16,1-1 36-16,-3 1-32 0,3 0 33 16,0 1-32-16,-1 0 31 0,-1-1-30 0,1 1 22 15,0-1-17-15,1 1 28 0,-1-1-4 0,1 1 2 16,-2 0-2-16,2-1-7 0,-1 1 5 0,0 2 0 16,1-3-3-16,-2 0-28 0,1 1 74 0,1 4-57 15,0-4 9-15,0 2-10 0,-2-1 47 0,1 0-77 16,-1 2 24-16,2-2 2 0,-1 2-9 0,1 0 8 15,0-1 0-15,0 2 1 0,0-3-1 0,0 2-1 16,0 0-5-16,0 0 7 0,0-1 1 0,0 0-1 16,0-1-6-16,0 2 9 0,0-2-4 15,1 1 1-15,-1-2 0 0,2 2 47 0,-2 0-57 16,0-2 52-16,1 2-57 0,1-2 46 16,-2 1-52-16,0 1 55 0,0-1-53 0,3 3 49 15,-2-3-54-15,-1 2 53 0,0-1-49 0,0 1 45 16,1-1-60-16,1 1 65 0,-2-2-56 0,1 2 54 15,-1-1-58-15,2 1 6 0,0 0 0 0,-2-1 9 16,1-2 3-16,0 2 53 0,1-1-66 0,-1-1 61 16,0 1-56-16,1-2 53 0,0-1-58 0,-1 1 55 15,1-1-57-15,-1 0 55 0,2-1-55 0,-1 1 52 16,-1-1-53-16,0 1 57 0,2-1-9 16,-2-2-2-16,2 2-4 0,-2-1-4 15,0 2-28-15,2-2-20 0,-2 1 52 0,1-2-69 0,-1 2 80 16,-1 0-58-16,3 0 15 0,-3-2-6 15,1 0 52-15,0 2-78 0,-1-1 74 0,0-3-58 16,3 3 45-16,-3 0-46 0,1-1 55 0,0 2-75 16,2-1 77-16,-2 1-61 0,0-4 28 0,-1 2-20 15,1-3 51-15,1 1-83 0,-1 1 85 0,-1 3-57 16,1-6 2-16,1 3 6 0,0 1 55 0,-2 0-68 16,3 1 63-16,-2-2-53 0,0-1 9 0,2 1 53 15,-3 3-5-15,1-5-6 0,2 3-4 16,-2 1-4-16,0-2-1 0,1 1-6 0,-1-2-53 15,1 0 60-15,1-1-57 0,-2 0 66 0,-1 1-58 16,3 1 55-16,-3 0-51 0,1 1 56 16,0 0-55-16,2 1 49 0,-2 1-48 0,-1-5 52 15,1 4-52-15,1-1 56 0,-1 1-58 0,-1 1 57 16,1-4-58-16,1 2 56 0,-2 2-59 0,1-5 50 16,0-1-71-16,-1 4 81 0,0-3-52 0,1 1 52 15,-1 0-52-15,2-2 51 0,-2 3-56 0,1-2 57 16,-1 0-61-16,0 0 63 0,0 1-63 15,1-1 64-15,-1 1-5 0,0-1-7 0,-1-1-3 16,1 1-1-16,0 0-2 0,0-2 0 0,0 1-8 16,1-1-16-16,-1-2 13 0,0 2 7 0,0-4-50 15,0 2 54-15,0 0-49 0,-1-1 56 0,1 0-48 16,0 1 48-16,0 0-53 0,0 0 59 16,0-2-55-16,0 2 47 0,0 1-47 0,0 1 57 15,-1 0-58-15,-2 1 56 0,3 0-62 0,-1 2 63 16,0-3-56-16,-1 2 11 0,1-1-3 0,0 1 57 15,1 0-76-15,-3 0 78 0,3-1-56 0,-2 3 52 16,0-3-54-16,1 1 51 0,0-5-53 0,-1 3 50 16,1 2-53-16,0-3 56 0,0 2-56 0,-1-1 52 15,2 0-57-15,-2 1 54 0,2 0-49 0,0-2 53 16,-1 2-60-16,1-1 60 0,0 1-7 16,-2 0-3-16,2 1-3 0,0-4-3 15,-1 2-4-15,1-2-46 0,0 1 54 0,0-3-50 0,0 1 58 16,0-1-50-16,0-1 52 0,0 1-54 15,0-2 56-15,0 1-46 0,0-1 52 0,0 1-60 16,0 1 60-16,1-1-53 0,-1 1 50 0,2-1-53 16,-2 1 54-16,0 1-57 0,1-3 56 0,-1 1-57 15,0-1 59-15,0 0-58 0,0-1 55 0,2 0-62 16,-2-10 57-16,2 17-44 0,-2-17 49 0,1 14-63 16,-1-14 65-16,0 14-54 0,0-14 58 0,0 11-57 15,0-11 54-15,0 0-50 0,0 13 48 0,0-13-61 16,0 0 58-16,1 12-60 0,-1-12 54 0,0 0-54 15,0 14 54-15,0-14-66 0,0 0 59 0,0 13-58 16,0-13 46-16,0 0-51 0,0 12 36 16,0-12-47-16,0 0-57 0,0 10 59 0,0-10 13 15,0 0-47-15,0 0 5 0,0 0-7 0,0 0-44 16,5-7-69-16,-5 7-44 0,3-20-335 16,-3 1-120-16</inkml:trace>
  <inkml:trace contextRef="#ctx0" brushRef="#br0" timeOffset="39668.07">20702 10921 251 0,'18'1'257'0,"-18"-1"-93"0,18 2-35 16,-18-2-34-16,18 1-15 0,-18-1-21 16,24 1-9-16,-24-1-1 0,30 0 3 0,-30 0 16 15,35 0 10-15,-13 0 26 0,3 3-8 0,0-3-33 16,3-2 19-16,2 2-36 0,-1-1 16 0,3 1-23 16,8-1 5-16,-2 0-31 0,3-1 16 0,-1 2-28 15,3 0 23-15,-2 2-30 0,3-4 25 0,1 2-1 16,3 0-6-16,2 0 4 0,-1-1-33 0,0 1 28 15,5 0-9-15,-2 0 52 0,1 1 16 0,3-1 22 16,2 0 18-16,11 0-23 0,1 0 9 16,2-1-35-16,-1 2 11 0,3 1-39 15,1-2 18-15,-1 0-33 0,4 0 20 0,0 0-32 16,0 1 24-16,1-1-3 0,1 0-31 0,1 1 31 16,2-1-38-16,1 1 30 0,0 2-30 0,3-1 25 15,-3-1-26-15,2 1 25 0,-2 2 0 0,2-3 0 16,-3 1-28-16,3 2 36 0,2-3-27 0,-1 2 33 15,0-1-26-15,-1 3 45 0,-2-2-53 0,2 1 51 16,-3-1-4-16,0 1-3 0,-1 0-4 0,1-2-5 16,0 2-1-16,-1-2-5 0,0 2-1 0,1 0-3 15,-1-2-7-15,0 1-3 0,-3 1-75 0,-1-2 66 16,0 2 20-16,-1-2-6 0,2 2-1 16,-2 0-10-16,1 1-4 0,0-1-6 0,0 0-2 15,0 0-3-15,-3 2 0 0,1-3 0 0,1 2-3 16,-3-1 5-16,1 1-3 0,0-1-3 0,0 0-3 15,0-1-36-15,1 1 52 0,-2-1-26 0,-1-1 42 16,1 2-38-16,-1-1 35 0,-3-1-31 16,2 2 32-16,0-2-2 0,-2 0-27 0,0 1 33 15,3-1-47-15,-2 1 49 0,0-2-37 0,2 2 45 16,-4-3-41-16,2 2 33 0,-2 1-33 0,1-1 32 16,0 1-30-16,-2-1 33 0,1-2-49 0,-1 2 50 15,-2 0-27-15,2 0 33 0,-3-2-43 0,2 0 34 16,-11 2-33-16,12-2 31 0,-12 0-30 15,1 0 36-15,-1 0-36 0,0 0 28 0,-3 0-43 16,2 1 53-16,-2 0-44 0,1-1 43 0,-3 3-36 16,0-2 35-16,0 0-33 0,-1 0 32 0,1 2-34 15,-2-2 35-15,1 2-51 0,-2-2 51 0,-3 0-38 16,1-1 40-16,-1 1-37 0,-3 2 35 16,2-1-34-16,-1 0 37 0,-1-1-32 0,-2 0 36 15,0 1-49-15,-2-1 55 0,0 0-49 0,-4-1 41 16,-1 0-35-16,-2 2 39 0,-1-2-44 0,2 2 46 15,-1-1-47-15,0 0 37 0,-1 1-53 0,-1-2 56 16,0 2-55-16,-1-2 55 0,0 1-38 16,-3-1 37-16,2 1-40 0,-2-1 42 0,-3 0-43 15,-2 0 37-15,3 0-33 0,-2 0 52 0,-2-1-51 16,1 1 46-16,-20 0-48 0,31 0 45 0,-31 0-51 16,31 0 51-16,-31 0-59 0,28-1 54 0,-28 1-57 15,23-1 47-15,-23 1-49 0,19-1 25 16,-19 1-43-16,0 0-1 0,21-2-38 0,-21 2-41 15,0 0-51-15,14-4-84 0,-14 4-38 0,0 0-269 16,0 0-96-16</inkml:trace>
  <inkml:trace contextRef="#ctx0" brushRef="#br0" timeOffset="41752.06">24368 11743 292 0,'1'-10'527'0,"-1"10"-119"0,0-18-98 0,0 7-63 16,0 0-54-16,0 11-37 0,-1-17-31 0,1 17-26 15,0-14-17-15,0 14-16 0,0-12-53 0,0 12 31 16,0 0 6-16,2-10-45 0,-2 10 44 15,0 0-5-15,0 0-6 0,17 6-6 0,-11 0-6 16,2 6-4-16,2-1-5 0,0 5-18 0,-1 1 16 16,0 2 4-16,0 4-7 0,-2-1 34 15,-1 3-28-15,-2 0-22 0,2 0-2 0,-5 1 5 16,2-1-12-16,-3 0 15 0,-3 0-54 0,2-1 69 16,-1-3-50-16,-3 2 57 0,1-4-46 0,1-3 55 15,-2-1-41-15,1-4 36 0,0 1-36 0,2-4 42 16,2-8-29-16,-9 13 43 0,9-13-38 0,0 0 34 15,-12 5-44-15,12-5 38 0,-7-9-37 0,3-1 30 16,-1-4-12-16,2-8 8 0,2-1-4 16,1-4 1-16,1-7 55 0,3-1-63 0,5 1 15 15,-1 0 7-15,2 3 3 0,4 1-5 16,-1 1 7-16,2 4-1 0,1 2-4 0,1 2 1 16,1 0-10-16,4 5 4 0,-2 5 0 0,2 1-4 15,3 1-5-15,0 4 0 0,3 4-2 0,-1 2-5 16,1 3-2-16,4 6-8 0,-2 2 5 0,-2 6 0 15,-1 3-4-15,-6 4 43 0,1 1-46 0,-5 5 44 16,-3 1-61-16,-4 2 2 0,-2 1-2 0,-6 0 7 16,-2-4 0-16,0 5-13 0,-7-2 4 0,0-2-15 15,0 0-22-15,-3-4-24 0,-1 0-26 0,2-7-30 16,0-1-58-16,-1-2 19 0,0-3-78 16,2-3-108-16,-3-3-91 0,4-3-165 15,7-6-145-15</inkml:trace>
  <inkml:trace contextRef="#ctx0" brushRef="#br0" timeOffset="42802.06">20399 7983 707 0,'5'-8'652'0,"-5"8"-223"0,5-10-39 0,-5 10-142 16,5-10-4-16,-5 10-110 0,0 0 16 0,0 0-74 16,0 0 30-16,0 0-61 0,12 6-23 0,-8 5 14 15,3 7-7-15,1 3-10 0,1 9 4 0,0 1-6 16,5 4-3-16,-1 3-1 0,1 0-2 0,4 7-7 15,-2-6 3-15,0-1 0 0,0-2-8 0,0-1 4 16,2-1 38-16,-4-3-65 0,2-4 24 16,1 0-77-16,-3-4-16 0,-1-2-7 0,-2-4-5 15,1-1-49-15,-3-5-25 0,1-1-25 16,-4-2-22-16,2-2 25 0,-8-6-18 0,0 0 58 16,24-2-5-16,-15-4 62 0,3-4-14 0,-2-5 62 15,0-6 25-15,1-1 32 0,-1-8 32 0,-1-1 24 16,1-3 34-16,-5 0 3 0,3-1 26 0,-3 4 29 15,-1 6-11-15,2 1 38 0,-3 5 0 0,-2 4-38 16,1 3 55-16,1-1-27 0,-3 13-11 0,0-16-21 16,0 16-12-16,0 0-26 0,0-11-12 0,0 11-9 15,0 0-6-15,-4 21 6 0,0-1-7 0,-1 5-6 16,-1 9-12-16,0 1-4 16,-1 6-12-16,-1 4 41 0,-2 10-57 0,0 1 21 15,1 1-39-15,-5-1 8 0,5-1-3 0,-4 1-9 16,3-2-10-16,-2-1-25 0,1-11-49 0,1-1-53 15,-2 1-38-15,1-4-58 0,0 2-80 0,0-5-62 16,1-1-383-16,-2-3-287 0</inkml:trace>
  <inkml:trace contextRef="#ctx0" brushRef="#br0" timeOffset="45254.06">22384 10822 21 0,'-18'-1'296'0,"18"1"-57"0,0 0-66 0,0 0-40 15,0 0-30-15,0 0-22 0,0 0-9 0,0 0-4 16,0 0-4-16,0 0 3 0,0 0-5 16,0 0 2-16,-18 1-12 0,18-1-10 0,0 0 3 15,0 0-20-15,0 0 14 0,0 0-9 0,0 0 17 16,0 0-7-16,0 0 0 0,0 0 7 0,0 0 5 16,0 0-5-16,0 0-6 0,0 0 4 0,0 0-10 15,0 0 11-15,0 0-17 0,0 0 45 0,0 0-36 16,0 0 35-16,0 0-46 0,0 0 35 15,0 0-43-15,0 0 33 0,5 8-52 0,-5-8 67 0,0 0-54 16,0 0 48-16,16 3-56 0,-16-3 57 16,0 0-52-16,16 3 45 0,-16-3-50 15,0 0 45-15,21 3-44 0,-21-3 36 0,0 0-46 16,19 1 39-16,-19-1-41 0,19 1 47 0,-19-1-48 16,21 0 45-16,-21 0-41 0,24-1 38 0,-24 1-41 15,28-1 33-15,-28 1-30 0,33-4 40 0,-12 2-34 16,0 0 37-16,4-2-1 0,0 1-5 0,2-2 3 15,1 1-3-15,6-3-12 0,0 0 7 0,2 0-4 16,2 2-5-16,1-3-2 0,-1 2-1 0,1-2-31 16,0 2 26-16,1 1-16 0,2 0 11 0,0 0-16 15,0 0 25-15,1 1-28 0,1 0 29 16,1 0-28-16,1 0 22 0,-1-2-23 16,2 2 26-16,-2-1-9 0,4 0 7 0,-2-1-2 15,4-1-2-15,8-2-23 0,1 2 25 0,-1-2-26 16,-12 2 32-16,13-2-18 0,0-1 17 0,-1 0-9 15,-1 1 25-15,-10 1-16 0,9-2 14 0,-11 2-2 16,0-1-10-16,-2 2 4 0,0-1-2 0,2 1-9 16,-4-2 0-16,3 2 3 0,-3-2-2 0,0 0-3 15,3 0 0-15,-1 1-8 0,-1-2 6 0,3-1 1 16,0 3-2-16,0-1 1 0,0 0-3 16,0-1-2-16,3 2 2 0,-4-1-2 0,1 0-4 15,-3 2 5-15,2-1 2 0,-2 0-2 0,0 1-5 16,0 0 57-16,-2 2-62 0,-1-2 2 15,1 1 0-15,-2-1-4 0,1 2 9 0,-3-1 2 16,4-1-3-16,-3 0-4 0,2 2-10 0,1-2 19 16,-1 0 0-16,-1-1 48 0,3 2-65 0,-1 0 59 15,0 0-57-15,3-1 50 0,-3 1-61 0,-2 1 59 16,3-1-57-16,-2 0 56 0,0 2-58 0,-2-1 57 16,2 1-59-16,0 0 69 0,-1 1-56 0,1 0 1 15,-2-1-2-15,2 1 7 0,-2-1 2 16,4 1-6-16,-1 1 9 0,-1-1-6 15,2 1 7-15,-1 1 2 0,0-1 0 0,2-1-5 0,0 1 6 16,0 1-2-16,-1 0 2 0,1-3 52 16,1 3-69-16,-3-1 60 0,-1 0-58 0,1-2 3 15,-1 2 0-15,-2-1 2 0,0-2 3 0,1 3 2 16,-2-2-1-16,-1 0-12 0,-1 2 8 0,0-2 10 16,-2-1-2-16,-2 1-2 0,3 1-2 0,0-3 5 15,-1 0 0-15,0 3 0 0,-6-3-1 0,1 3-6 16,-2-4 12-16,2 4-6 0,0-1-4 0,0-1 4 15,3-1-2-15,-3-1 3 0,5 4-1 16,-6-2 1-16,1-1-7 0,0 3 6 0,0-3 1 16,-1 2 1-16,1-1-16 0,-1 3 13 0,2-4-11 15,-3 3 15-15,3-2-13 0,-1 1 14 0,6-1-16 16,-7 3 11-16,-1-4-7 0,2 4 16 16,-2-2-15-16,0 0 14 0,2 1-12 0,-2-2 10 15,-1 1-15-15,2-1 15 0,-2 0-14 0,0 1 16 16,-2-1-14-16,2 3 13 0,-3-1-12 0,4-2 12 15,-4 2-16-15,2-1 13 0,-1 0-10 0,1 0 6 16,-2 2-4-16,3-1 13 0,-4 0-16 0,2 1 12 16,0-1-10-16,0-1 15 0,0 1-17 15,2-2 15-15,-4 3-14 0,4-4 8 0,-1 4-7 16,-1-1 14-16,-1-1-16 0,0 1 11 0,0-2-10 16,1 3 13-16,-2-2-13 0,1 0 14 0,1 2-17 15,-3-2 12-15,3 1-5 0,0 0-1 0,4 0 11 16,0 0-14-16,1-2 15 0,0 2-19 15,1-2 16-15,0 2-16 0,-2 1 11 0,0-2-9 16,-2 2 17-16,-1-1-16 0,0 0 15 0,0 1-14 16,-4 1 13-16,-2 0-15 0,3 0 15 0,-2-2-13 15,0 2 7-15,-1-1-6 0,0 1 14 0,-2 0-15 16,3 0 11-16,-3-2-10 0,0 2 12 16,3-1-12-16,-3-1 12 0,1 0-13 0,-17 3 8 15,31-1-6-15,-14 0 11 0,-17 1-12 0,34-1 13 16,-14 0-15-16,2-3 13 0,0 2-13 0,-2 1 11 15,-1 0-13-15,2 0 17 0,5-1-16 0,-5 1 11 16,-2 0-11-16,0 1 16 0,5-2-16 16,-5 0 16-16,0 1-17 0,-3-1 16 0,4 1-12 15,-3 0-2-15,-17 1 13 0,30-1-12 0,-30 1 14 16,32-2-14-16,-32 2 17 0,29-3-20 0,-29 3 18 16,28-1-12-16,-28 1-4 0,27-2 11 0,-27 2-8 15,30-2 13-15,-13-1-16 0,-17 3 16 16,30-2-18-16,-30 2 18 0,29-2-11 0,-29 2 10 15,30-2-14-15,-14-1 12 0,1 1-12 0,-2 1 12 16,-15 1-12-16,27-2 7 0,-27 2-6 0,25-3 14 16,-25 3-13-16,20-1 10 0,-20 1-12 0,15-2 13 15,-15 2-11-15,0 0 10 0,19-2-23 0,-19 2-14 16,0 0-59-16,13-4-16 0,-13 4-84 16,0 0 29-16,0 0-64 0,9-6-93 0,-9 6-472 15,0 0-330-15</inkml:trace>
  <inkml:trace contextRef="#ctx0" brushRef="#br0" timeOffset="46304.07">31178 9861 299 0,'-16'3'302'0,"16"-3"-55"0,0 0-77 15,0 0-16-15,0 0-45 0,-17 3 3 0,17-3-48 16,0 0 19-16,-12 5-32 0,12-5 24 0,0 0-68 16,-13 8 69-16,13-8-50 0,0 0 38 0,-8 7-40 15,8-7 47-15,0 0-52 0,-5 7 47 16,5-7-66-16,0 0 67 0,0 0-54 0,-7 9 61 16,7-9-8-16,0 0-5 0,0 0-1 0,0 0-7 15,0 0-10-15,8 5 1 0,-8-5-18 0,0 0 6 16,16-3-5-16,-16 3-9 0,18-12 4 0,-6 4-9 15,-1-1-7-15,2-5 2 0,1-1-8 16,-1-1-18-16,2-7 26 0,1-2 1 0,-1-3-2 16,1-5-2-16,-1 0 18 0,-2-1-23 0,2-5 43 15,0-10-51-15,-1 8 64 0,-3 0-67 16,1 0 8-16,-1 2 10 0,-1 0 12 0,0 3 14 16,-1 2 18-16,-1 4 30 0,-2 7 18 0,-1 4-11 15,-1 2-2-15,-1 2-19 0,0 4 0 0,0-1-22 16,-1 4 5-16,-2 8-19 0,4-14 3 0,-4 14-17 15,3-11 3-15,-3 11-15 0,0 0 4 0,3-11-11 16,-3 11 7-16,0 0-10 0,0 0 8 0,0 0-4 16,-10 8 10-16,5 2-11 0,-3 5 4 0,-1 4-5 15,-4 6 0-15,-3 4 0 0,2 1 3 0,-2 3 5 16,0 4 16-16,-4 7-21 0,0 3 1 16,3-1-1-16,2-7-1 0,2-2 0 15,0 2-5-15,1 0 1 0,3-4-12 0,4 0-35 16,0-3-50-16,3-7-25 0,3 0-10 0,2-5-9 15,1 2-19-15,6-5-68 0,1-3-54 0,3-3-21 16,0-3-270-16,4-5-110 0</inkml:trace>
  <inkml:trace contextRef="#ctx0" brushRef="#br0" timeOffset="46655.06">31662 9608 844 0,'2'-16'332'0,"-2"16"-57"16,-4-11-110-16,4 11 0 0,-9-12-32 15,9 12-25-15,-14-5-35 0,14 5 2 0,-14-3-17 16,14 3-6-16,-18 5-9 0,18-5-5 0,-19 10-11 16,8-3-2-16,0 3-8 0,2 3-13 0,-3 0 3 15,3 1 8-15,1 3-5 0,1-3 0 0,1-1-6 16,1 1 0-16,1-3-1 0,4 2-17 0,-2-3 2 16,2-10 17-16,1 17-3 0,-1-17 2 0,1 15 2 15,-1-15 0-15,5 10-7 0,-5-10 0 0,0 0 0 16,14 5-40-16,-14-5 50 0,0 0-39 0,18-5 51 15,-18 5 10-15,14-11-2 0,-6 4-4 16,-1-1 0-16,-4-1 2 0,3 1 3 0,-1-2 6 16,-5 10-7-16,3-18-2 0,-3 18 0 0,0-16-10 15,0 16-1-15,-6-14-11 0,6 14 0 0,-10-10-4 16,10 10-8-16,-13-6 2 0,13 6-13 16,-17-1-10-16,17 1-12 0,-16 2-13 0,16-2-45 15,-14 7-59-15,14-7-23 0,-9 10-39 0,9-10-29 16,-2 12 21-16,2-12-217 0,9 10 144 0</inkml:trace>
  <inkml:trace contextRef="#ctx0" brushRef="#br0" timeOffset="47438.07">31875 9700 195 0,'18'-4'439'16,"-2"0"-57"-16,-6 1-127 0,0-3-6 0,-10 6-94 16,10-8 12-16,-10 8-49 0,0 0 13 0,2-11-14 15,-2 11-11-15,0 0-15 0,-10-7-19 0,10 7-17 16,0 0-11-16,-20 1-12 0,20-1-5 0,-18 7-8 15,18-7-3-15,-20 10-4 0,12-4-2 0,0 0-6 16,1 1-3-16,2 1-26 0,5-8 24 0,-7 14-27 16,7-14 23-16,-4 14-38 0,4-14 31 0,-1 10-39 15,1-10 48-15,4 9-42 0,-4-9 51 0,0 0-43 16,14 3 50-16,-14-3-45 0,0 0 49 0,20 0-38 16,-20 0 46-16,0 0-41 0,23-1 45 0,-23 1-39 15,0 0 39-15,18-1-38 0,-18 1 25 0,0 0-23 16,0 0 23-16,21 2-24 0,-21-2 25 15,11 9-28-15,-5-2 35 0,1 5-35 0,-3 0 32 16,1 4-41-16,0 2 33 0,0 3-31 0,1 1 30 16,0 1-29-16,-2 2 32 0,1 1-25 0,-1 0 32 15,-1 1-3-15,1 1-5 0,0-2-1 0,1 0-6 16,-2-2 0-16,1-2 42 0,-4-3-55 0,1-2 1 16,0-1 0-16,-2-3 3 0,0 0 0 0,-1-3 3 15,-2 1 1-15,1-2-1 0,3-9 9 0,-13 11 7 16,13-11 58-16,-16 2-49 0,16-2 59 0,-21-1-47 15,9-4 45-15,-3 0-35 0,-1-3-2 0,1-2 4 16,1-3-3-16,0 1-9 0,2-2-5 16,2-3-8-16,1 2-6 0,6-1-14 0,-3 0-16 15,6-2-22-15,2 0-31 0,3-4-21 0,1 0-34 16,7-3 31-16,0 0-44 0,5 1 44 0,0 0-55 16,5 1-10-16,0 0 3 0,-1 2 7 0,3-1 19 15,1 3 15-15,0-1 21 0,-1 1-18 0,-2 0 73 16,-1 2 21-16,-5 2 69 0,-2 2-9 0,1-1 63 15,-3 2-47-15,-2 1 51 0,-2 2-37 0,-1 0 44 16,-1 2-8-16,0-1 14 0,-7 8 18 0,10-10-31 16,-10 10-23-16,8-9-21 0,-8 9-22 0,0 0-13 15,8-6-6-15,-8 6-6 0,0 0-4 0,10 9-4 16,-10-9-2-16,5 19-3 0,-2-8-1 16,-1 1-2-16,1 3-15 0,-1 2 16 0,0-1-12 15,0 0 10-15,-1-2-10 0,1-2 10 0,0 1-11 16,-1-3 10-16,-1-10-11 0,2 17 11 0,-2-17-9 15,2 14 12-15,-2-14-7 0,2 10 15 0,-2-10-6 16,0 0 2-16,0 0-5 0,0 0 8 0,0 0 0 16,12-6 15-16,-6-2 7 0,0 0 16 0,3-2-7 15,0-3 11-15,1 2-9 0,0 1 6 0,1 0-16 16,-2 1 6-16,-1 2-18 0,0 0 4 0,-8 7-18 16,16-8 8-16,-16 8-16 0,15-6 10 0,-15 6-15 15,15 5 11-15,-15-5-9 0,22 11-5 16,-9-2 12-16,-2 5-3 0,1 2-10 15,2-1-29-15,-7 2-59 0,2 3-73 0,0 0-52 16,-2 1 17-16,-5 2-89 0,-2-5-122 0,0 1-269 16,-2 1-206-16</inkml:trace>
  <inkml:trace contextRef="#ctx0" brushRef="#br0" timeOffset="51541.07">22461 10833 105 0,'0'0'114'0,"0"0"-36"16,0 0 4-16,0 0-46 0,0 0 32 16,0 0-6-16,0 0 16 0,0 0 8 0,0 0-13 15,0 0-11-15,0 0-22 0,0 0-11 0,0 0-2 16,0 0-9-16,0 0-4 0,0 0-2 15,0 0-2-15,0 0 3 0,0 0-2 0,0 0 3 16,0 0 13-16,0 0 9 0,0 0 3 0,0 0 3 16,0 0-6-16,-13-3 10 0,13 3 8 0,0 0 5 15,0 0-1-15,0 0 7 0,0 0-16 0,0 0-5 16,0 0-1-16,0 0-9 0,0 0 8 16,0 0-5-16,0 0-4 0,0 0 8 0,0 0 0 0,0 0 7 15,0 0-16-15,0 0-2 0,0 0 30 0,0 0-21 16,0 0 16-16,0 0-22 15,0 0 17-15,0 0-24 0,0 0 16 0,0 0-40 16,0 0 41-16,0 0-36 0,0 0 24 0,0 0-25 16,0 0 28-16,0 0-28 0,0 0 32 0,0 0-42 15,0 0 56-15,0 0-42 0,8-12 39 0,-8 12-46 16,16-10 41-16,-4 4-43 0,-1 0 39 0,3-1-43 16,3-3 36-16,2-1-40 0,0 1 43 0,-1 1-47 15,4-1 42-15,4-3-45 0,-6 3 41 0,7-2-42 16,0 0 41-16,-2 1-50 0,3-1 49 15,1 1-50-15,0 2 51 0,-1-3-45 0,3 2 44 16,-2-1-45-16,3 0 34 0,1-2-34 16,2 1 54-16,2-1-57 0,-1-3 66 0,3 2-50 15,0 1 49-15,-1-3-49 0,1 2 45 0,0 1-7 16,-2-1-13-16,-1 2 4 0,0-1-10 0,-1 1 4 16,-1 0 4-16,-2 2-9 0,0 1-4 0,1-1 0 15,-1 1-2-15,-2-2-8 0,-1 2 49 0,4 0-62 16,-3-3 18-16,-2 1-1 0,4 1-2 0,-1 0 3 15,2-1 46-15,0-1-57 0,-1 1-3 0,1-3 14 16,2 1-7-16,-2 1 11 0,0 1 2 16,1-2-2-16,-1 3-1 0,-2-1-6 0,-1-1-40 15,0 2 46-15,-5 2 12 0,-2-1-61 0,-1 1 62 16,1 1-49-16,-1 1 51 0,-2 0-46 16,-1-1 46-16,2 0-47 0,-2-1 41 0,0 2-35 15,3-1 36-15,-3-1-33 0,3-1 42 0,0 1-45 16,-2-1 46-16,3-2-45 0,5 0 46 0,0 0-39 15,1-1 46-15,0-1-51 0,-1 1 49 0,1 1-39 16,1-2 38-16,-1 2-40 0,-1 0 36 0,1-2-38 16,-1 4 0-16,-1-2 3 0,-4 2 28 0,1 2-27 15,-1-1 35-15,-1 1-42 0,-1-1 40 16,1 1-43-16,0-1 42 0,0 0-39 0,1 3 38 16,0-3-51-16,-3-1 52 0,3 2-41 0,0-1 41 15,-1 0-37-15,1 0 41 0,0-1-26 0,1 1 39 16,-2-1-25-16,1 0 21 0,0-1-17 15,0 0 24-15,-1 1-4 0,1-1-3 0,0 1-8 16,-1 1 0-16,-2-1-2 0,1 0-5 0,0 1-8 16,-1 0 4-16,0-1-2 0,-1 2-3 0,2-1-1 15,-1-1-6-15,-2 2 5 0,3-1 2 0,0 1-29 16,1 1 23-16,-2-2 6 0,3 1-3 16,3-2-1-16,2 0 0 0,1-1-6 0,1 0 5 15,-1 1 1-15,3-1-2 0,-2 2-5 0,0-1 5 16,1-1-2-16,-3 1 0 0,2 1 1 0,-1-3-2 15,-3 4-8-15,3-2 8 0,1-1-2 0,0 2-19 16,-2 0 22-16,2-2 1 0,-1 1-2 16,1 0-3-16,-2 0 2 0,1 0-7 0,-1-1 5 15,2-1-11-15,-1 2 8 0,-4 5-9 0,5-9 17 16,1 2-17-16,-2 0 20 0,3 0-21 0,-2 0 13 16,-1-1-10-16,3 1 19 0,-1 1-21 0,-2-1 20 15,1-2-21-15,-1 3 21 0,-1-1-20 16,0 0 21-16,-1 1-22 0,-3 0 29 0,3 0-24 15,-5-1 10-15,2 3-14 0,-1-2 20 0,-1 1-19 16,5-2 19-16,-4 2-20 0,0 1 13 0,1-3-11 16,-2 2 19-16,6-2-21 0,-5 3 19 0,1 0-19 15,2-1 18-15,2 0-18 0,-5 0 3 0,2 1-3 16,-1 0 15-16,1 0-6 0,-3 0-4 16,4 0 0-16,-2 0 4 0,0-1 0 0,-1 2 0 15,0 0 0-15,0 3-2 0,0-3 22 0,0 1-23 16,-1 1 13-16,1 0-12 0,-1-1 17 15,-1 1-19-15,1 0 17 0,0 0-23 0,-2 0 18 16,1 0-9-16,0 1 14 0,-5-1-18 0,6 2 19 16,-2-3-20-16,2 3 18 0,-1-4-18 0,-4 5 13 15,4-4-16-15,-3 3 23 0,4-2-18 0,-6 2 11 16,3-1-11-16,2 0 16 0,2 0-18 0,-3 1 19 16,3-3-23-16,-1 3 17 0,-1-1-9 0,2 0 14 15,-3 0-19-15,2 1 20 0,-3 0-19 0,3-2 18 16,0 2-18-16,-1-1 12 0,2 0-15 15,-1-1 25-15,1 3-22 0,0-4 13 0,-2 3-13 16,2-2 21-16,1 1-21 0,-2 0 18 16,-2 1-20-16,-2-3 21 0,1 4-15 0,-2 0 14 15,1-4-18-15,-2 4 16 0,2-2-17 0,-1 2 20 16,-1-3-20-16,1 2 13 0,1 0-10 0,2-3 18 16,1 0-3-16,-1 1-7 0,2-1 6 0,-1 0-3 15,0-2 1-15,0 3-2 0,-1-2 0 0,3-1-7 16,0 0 7-16,0 0 0 0,-2-1-20 0,1 2 20 15,-1-1-17-15,-1-1 20 0,0 2-17 16,-1-1 19-16,-2 4-20 0,-1-3 26 0,-2 1-19 16,0 1 6-16,-1 0-11 0,0-1 18 15,2-1-19-15,-2 3 19 0,1-3-18 0,0 2-2 16,0 0 9-16,3-2-4 0,1 0 3 0,2 0-1 16,-2-1 1-16,4 2 0 0,-4-1 1 0,2 0-2 15,0 1 3-15,-2-1 5 0,-1 4-6 0,1-4 0 16,3 0 0-16,-1 3 2 0,-2-3 1 0,1 1-3 15,-1 1-1-15,-1 0 4 0,2 1 1 0,-1 0-3 16,2 1 0-16,2-2 1 0,-1 1 0 0,0-1 0 16,2 3 0-16,0-4-3 0,1 3 5 0,1-2 1 15,2 1-3-15,-2-2 0 0,1 1-2 16,-2 0 1-16,2-2 1 0,-3 2-1 16,0 2-3-16,-2-2 5 0,2 1 2 0,-3-1 0 15,2 1-4-15,-6-1-1 0,2 2 1 0,-1-3 0 16,-1 4-1-16,1-3-2 0,-2 2 12 0,2-2-8 15,-2 2-4-15,0-1 1 0,1 0-1 0,0-2 1 16,1 2-2-16,1-2-4 0,4 0 7 0,-2 1 4 16,2 0-4-16,-3 0 0 0,3 0 1 0,-2-2-1 15,0 3 0-15,-2-2 0 0,-2 1-3 0,2 2 3 16,-1-2 5-16,1 2-5 0,0 0 1 0,-3-1 1 16,2 1-1-16,-5-1 0 0,-12 4 2 15,27-3-4-15,-27 3 2 0,26-7 4 0,-26 7-5 16,25-1 0-16,-25 1 2 0,25-5-1 15,-25 5-1-15,24-4 3 0,-24 4-5 0,24-5 4 16,-24 5 4-16,19-3-3 0,-19 3-1 0,17-3 0 16,-17 3 0-16,14-4 0 0,-14 4 0 0,0 0-3 15,18-2 4-15,-18 2 3 0,0 0-4 0,0 0-2 16,18-4 2-16,-18 4-1 0,0 0-1 0,0 0-4 16,13-4-4-16,-13 4-1 0,0 0 0 0,0 0-12 15,0 0 0-15,15-2-9 0,-15 2-11 16,0 0-19-16,0 0-33 0,0 0-18 0,0 0-23 15,0 0-31-15,10-5-99 0,-10 5-152 16,0 0-194-16,-9-6-145 0</inkml:trace>
  <inkml:trace contextRef="#ctx0" brushRef="#br0" timeOffset="52190.06">31156 8082 62 0,'0'0'566'0,"8"-10"-150"0,-8 10-92 16,7-10-74-16,-7 10-52 0,6-6-28 0,-6 6-18 16,0 0-10-16,7-9-11 0,-7 9-22 0,0 0-23 15,0 0-18-15,8-7-13 0,-8 7-17 0,0 0 5 16,0 0-8-16,11 9-3 0,-11-9-7 15,9 16 0-15,-5-6 4 0,0 6 4 0,-1 1-4 16,0 6 12-16,-3-1-5 0,0 2-7 16,0 0-2-16,-4 0-6 0,1 0-6 0,-2-1 19 15,-1-2-21-15,-1 1-3 0,1-4 4 0,-1-1 5 16,0-2 12-16,0-3 0 0,4-2 3 0,-4-1 4 16,2-2 5-16,5-7-2 0,-10 13-2 0,10-13-6 15,0 0-5-15,-10 5-3 0,10-5-1 0,0 0-6 16,-8-11 2-16,8 11 0 0,-1-19 6 0,4 3-12 15,3-6 6-15,4-6-14 0,5-4 10 16,1 1-14-16,4-3 0 0,6-4-1 0,0 0 4 16,0 11 9-16,-2 1 1 0,4 2 4 0,-3 2 1 15,0 5-1-15,-2 2-2 0,-3 4-2 0,-1 2-1 16,0 4-3-16,-2 1 0 0,-17 4-2 0,26 1 0 16,-11 6-2-16,1 1 0 0,-2 6 4 0,-2 1 16 15,-2 4-17-15,-1 1 14 0,0 3-19 0,-4 0 14 16,1 1-19-16,-3 1 16 0,-1 0-17 15,-2 0 6-15,-1 0-60 0,-1-1-90 0,-2-2-105 16,-1 1-48-16,-3-5-149 0,-1-1-407 0,0-6-448 16</inkml:trace>
  <inkml:trace contextRef="#ctx0" brushRef="#br0" timeOffset="56542.07">22444 10852 55 0,'0'0'126'0,"0"0"47"0,0 0-12 0,0 0-28 15,0 0-13-15,0 0-31 0,17 3-11 0,-17-3-18 16,0 0-11-16,0 0-8 0,0 0-10 16,0 0-3-16,0 0-4 0,0 0 7 0,0 0-3 15,0 0 2-15,0 0 1 0,0 0 6 0,0 0 5 16,0 0 4-16,0 0 6 0,16-3-18 0,-16 3 10 15,0 0 5-15,0 0 5 0,0 0-5 0,0 0 8 16,8-6-10-16,-8 6 2 0,0 0-7 0,0 0 1 16,8-7-8-16,-8 7-7 0,0 0 4 0,7-8-6 15,-7 8 6-15,7-7-41 0,-7 7 48 0,9-10-14 16,-9 10 9-16,14-13-14 0,-8 4 18 16,3-1-21-16,3-4 21 0,2 2-36 15,-1-4 40-15,2 1-31 0,-1-2 29 0,5-1-45 16,-1-1 35-16,3 0-30 0,-1 0 26 0,-2 1-43 15,2-1 47-15,1 2-38 0,-2-1 35 0,1 0-5 16,1 5-3-16,-2-3-4 0,0 3-2 0,4-5-2 16,-1 2-13-16,1 1 15 0,1-1 0 0,2-2 2 15,-1 1-5-15,1-1 1 0,2 1-7 0,3-2 6 16,-2-1 28-16,5 0-60 0,-1-2 36 0,9-5 1 16,-2 2-4-16,-1-1 3 0,3 1-3 15,-7 3-37-15,-2 2 30 0,1-2-25 0,0 3 42 16,-2-2-48-16,0 3 54 0,0-1-45 15,-4 3 42-15,2-2-42 0,-1 1 30 0,-2 1-24 16,1-1 29-16,-1 1-27 0,-2 0 48 0,0-1-44 16,0 0 51-16,2 0-46 0,-1-1 51 0,-1-2-50 15,3 1 37-15,-1-1-24 0,3-1 39 0,-1-2-35 16,2 1 39-16,1-2-44 0,7-3 37 0,-7 5-15 16,0 0-1-16,3 1-10 0,-4-1 4 0,-1 4-15 15,1-1 7-15,-2 2-2 0,1-1-4 16,-2 2-3-16,0 0-4 0,0 1-2 0,-2-1-1 15,1 1 4-15,1 2-7 0,0-2 8 0,0 0 1 16,2 0-1-16,0-2-25 0,2 1 29 16,2 0-24-16,0-2 32 0,1 1-18 0,4-1 20 15,-2 1-18-15,7-6 23 0,-1 4-26 0,-4 1 23 16,-1 2-27-16,-1-2 25 0,1 1-19 0,0-2 16 16,-3 1-25-16,3 2 25 0,-3 0-23 0,1-2 24 15,0 3-25-15,-2 1 14 0,2-3-15 0,-1 2 24 16,-1-1-27-16,2 0 16 0,2 1-16 0,0-2 24 15,1 1-25-15,0 0 25 0,0-1-24 16,7-2 26-16,-6 4-15 0,-1-1 18 16,1 2-18-16,-1-1 22 0,-1 0-4 0,0 1 0 0,-2 2-4 15,-1-2-8-15,-1 1 4 0,0 2 1 16,-2 0-3-16,-2 0-9 0,2-1 55 0,-4 2-60 16,3 0 1-16,-3-1 2 0,2 1-6 0,-1-1 1 15,0 1 8-15,1-2-18 0,0 1 16 0,1 0-13 16,2-2 19-16,-1 1-18 0,2-1 0 0,-1 1 4 15,1-1 20-15,1 2-12 0,-2 1-2 0,2-2 12 16,-3 1-12-16,0 1-1 0,-2-2 3 16,1 2-1-16,-3 0-2 0,-5 3 3 0,2-2 3 15,0 1-4-15,-1 0 1 0,3-2 17 0,-4 1-20 16,4-2 17-16,1-1-18 0,0 1-2 0,2-1 5 16,-2 1 2-16,3-2-2 0,-1 1 0 0,0-2 1 15,0 0-1-15,2 0 0 0,0 0 0 0,0 1-1 16,2-1 2-16,-1 0 4 0,0 2-4 15,0-2 0-15,-1 2 0 0,0-1 1 0,2 1 1 16,-4-1-4-16,3 2 3 0,-1-3 6 0,-2 3-5 16,-2-2 10-16,3 0-12 0,-2 0 14 15,1 1-15-15,0-2 14 0,1-1-19 0,0 0 17 16,1-2-12-16,1 1 11 0,1 1-16 0,1 1 16 16,3-2-15-16,-3 1 15 0,-1 0-15 0,2 2 9 15,1-1-11-15,-4 1 18 0,3 1-18 0,-1 2 29 16,-2-3-33-16,0 2 19 0,-1 1-19 0,0 0 4 15,-1 1 0-15,0-2 2 0,0 2 4 0,-1-1-1 16,1 1 1-16,0 0 0 0,-2-3 1 16,0 2-1-16,1 0 1 0,-1 0-2 0,-1 0 3 15,0-1 1-15,1 1-3 0,-1 0 2 0,0-3-2 16,-1 2 1-16,0 0 0 0,0 0-1 16,-1-1-1-16,-4 3 3 0,5-4 1 0,-1 2 10 15,0 0-15-15,1-1 10 0,1 1-8 0,-5 1 14 16,5-1-10-16,-1 1 9 0,-3 1-7 0,-2 0 5 15,1 0-9-15,0 1 8 0,-1-2-11 0,1 1 9 16,-1-2-8-16,-3 2 12 0,4 0-13 0,-2-1 17 16,-1 1-9-16,3 1-8 0,-2-2 4 15,2 1-2-15,-3-1 2 0,1 0-1 0,0 1 1 16,-3 0 0-16,4-1 0 0,-2 2 0 0,4-2 0 16,-2-2-2-16,4 1 1 0,0-3 2 15,0 2 3-15,-1-2-3 0,-3 4 3 0,4-3-1 16,-4 4 2-16,-3-1-3 0,4 0-1 0,-2 0 20 15,-1 1-25-15,1-1 0 0,-1 1 0 0,-1 0 1 16,3 1 1-16,-2-1 3 0,1 1-3 0,-1 0 1 16,2 0 1-16,-2-1-1 0,1 1-2 0,0 0 3 15,-1-1-1-15,3 2-2 0,0-2 1 0,5-2-2 16,0 1-1-16,2-3-6 0,0 2-6 0,-1-2-2 16,0 1 6-16,-1 1 4 0,0 0-1 0,2 0 1 15,-2-2 6-15,-1 2-9 0,0 1 5 16,-4 1-11-16,-2 0 14 0,1 2-11 15,-1-1 11-15,-3 1-8 0,1-1 9 0,-3 2-8 16,-3 2 10-16,1-2-8 0,-2 2 11 0,-1-1-13 16,-11 5 14-16,21-9-11 0,-21 9 13 0,16-4-15 15,-16 4 12-15,16-7-10 0,-16 7 10 0,11-5-13 16,-11 5 14-16,0 0-9 0,14-3 6 0,-14 3-14 16,0 0-4-16,0 0-27 0,12-6-11 0,-12 6-25 15,0 0-33-15,0 0-21 0,0 0-30 0,0 0 30 16,0 0-55-16,0 0-12 0,0 0-72 15,0 0-53-15,-9-7-237 0,9 7-76 0</inkml:trace>
  <inkml:trace contextRef="#ctx0" brushRef="#br0" timeOffset="57093.07">31265 6525 515 0,'0'0'350'0,"0"0"-89"16,0 0-42-16,7-9-4 0,-7 9-85 16,0 0 22-16,0 0-61 0,0 0-2 0,8-7-31 15,-8 7 17-15,0 0-46 0,0 0 43 0,0 0-62 16,0 0 39-16,0 0-46 0,7 8 29 15,-7-8-32-15,1 17-6 0,-1-8 14 0,-2 5-4 16,2 0 1-16,-3 2-1 0,0 0 37 0,0 2-41 16,-1 1 34-16,0 0-46 0,-1 0 42 0,1-2-39 15,0-2 36-15,-1 0-37 0,1-1 34 0,-2-2-35 16,2-1 33-16,0-1-42 0,0 0 42 0,4-10-33 16,-5 13 32-16,5-13-32 0,-4 11 45 0,4-11-5 15,0 0 14-15,-4 9-10 0,4-9-6 0,0 0-15 16,0 0 17-16,0 0-22 15,6-11 17-15,-6 11-3 0,10-15 2 0,-4 3 4 16,3-1-4-16,1-2-9 0,1-3 5 0,1-2 2 16,0 1 7-16,0 1-1 0,4-5 1 0,-3 6 4 15,0-1 3-15,0 2-4 0,1 1-1 0,-2 1 2 16,-3 3-8-16,2 1 1 0,-2 2-8 0,-2 1-2 16,-7 7-6-16,12-11-1 0,-12 11-6 0,11-7 3 15,-11 7-5-15,0 0 2 0,0 0-2 0,14 9 3 16,-14-9-5-16,7 15 6 0,-4-5-4 0,-1 4 4 15,-1-3-5-15,0 4 3 0,1-3-4 0,-2 2 6 16,0 1-10-16,0-2 6 0,0 1-8 16,0-2-25-16,0 1-41 0,0-4-26 0,0-9 5 15,-2 19-46-15,2-19 28 0,0 14-78 0,0-14-40 16,0 0-77-16,0 10-254 0,0-10-80 0</inkml:trace>
  <inkml:trace contextRef="#ctx0" brushRef="#br0" timeOffset="57476.07">31612 6336 53 0,'7'-18'444'0,"0"0"-168"0,-3 4-19 0,0 3-68 15,1-1 23-15,-1 2-90 0,0 0 38 16,-4 10-66-16,6-15 24 0,-6 15-64 0,7-12 30 16,-7 12-58-16,9-12 37 0,-9 12-58 0,13-8 44 15,-13 8-55-15,16-4 46 0,-16 4-52 0,19 0 46 16,-19 0-49-16,20 5 46 0,-8-1-48 0,-3 2 47 15,1 0-47-15,-3 2 51 0,1 3-44 0,0 0 47 16,-3 3-38-16,1 0 48 0,-3 1-24 0,-1-1 31 16,-2-1-24-16,0 1 25 0,0 1 4 0,-1-1 7 15,-1 1 17-15,-2-1 13 0,-1 1 2 0,1-4-2 16,0 0-3-16,0-1-4 0,-1 0-5 0,1-1-8 16,4-9-11-16,-9 14-8 0,9-14-9 0,-6 11-6 15,6-11-4-15,-5 9 16 0,5-9-21 0,0 0 6 16,-5 10 14-16,5-10 13 0,0 0 10 15,0 0 6-15,0 0-11 0,-2 9-12 0,2-9-16 16,0 0-8-16,0 0-4 0,26-2-6 0,-26 2-6 16,27-3-4-16,-11-1-5 0,4 1-13 0,-4-1-35 15,5 0-58-15,0-1-71 0,-4 2-96 0,1-1 9 16,-3 0-46-16,-1 2-36 0,-3-3-57 0,-11 5-348 16,17-8-266-16</inkml:trace>
  <inkml:trace contextRef="#ctx0" brushRef="#br0" timeOffset="60794.59">22424 10960 78 0,'0'0'93'0,"0"0"65"15,0 0 19-15,0 0-52 0,0 0 19 0,0 0-62 16,6 7 4-16,-6-7-35 0,0 0 18 0,0 0-42 15,0 0 23-15,0 0-28 0,0 0 22 0,0 0-34 16,0 0 31-16,0 0-23 0,0 0 30 0,14-7-24 16,-14 7 28-16,0 0-12 0,9-11 11 0,-9 11-15 15,9-13 16-15,-9 13-26 0,11-15 34 0,-4 6-16 16,-2-2 15-16,4 1-19 0,-1-2-3 0,-1 0-5 16,1 0-7-16,0-1-8 0,1 2 3 15,-2-2-8-15,2 2 2 0,-1-3-5 0,3 1 3 16,0-1-13-16,0-1 9 0,-1-1 2 15,1 2 0-15,1-1-2 0,0-1 1 0,0 0 0 16,0-2 3-16,1-1 8 0,5-2-9 0,-3-3 12 16,3 3-5-16,-1-1 6 0,2-2-13 0,0 0 4 15,-2 2 7-15,2-1-11 0,-1 0 0 0,0 1-2 16,1 2-2-16,-5 3 0 0,4-4 0 0,-4 4-7 16,0 0 6-16,0 0 8 0,0 0-13 0,3 0 2 15,-3 1-1-15,1 0-8 0,3-3 12 16,0 1-20-16,-3 0 38 0,6-2-18 0,-1 1 19 15,2-1-16-15,-1-1 26 0,3-2-26 0,0 2 33 16,0-3-45-16,2 1 46 0,-3-1-35 16,4 2 36-16,0-2-37 0,-2 0 33 0,2 1-40 15,0 1 54-15,-5 1-53 0,2 1 37 0,0 0-50 16,-2 1 47-16,-1 2-44 0,-1-1 41 0,-1 4-6 16,-2-1-4-16,1 3-4 0,-1-3-3 0,0 1-12 15,0 0 12-15,5-3-3 0,-1 1 8 0,0-2 7 16,2 2-5-16,0-3 4 0,2 1 45 15,1 1-54-15,-1-2 39 0,3 1-42 0,-2-2-7 16,4 2 10-16,-2-1-1 0,1 2-1 16,2-4-4-16,-3 4-8 0,2 0 4 0,-1 0-31 0,-1 0 35 15,0 1-45-15,-2-1 56 0,2 0-43 0,-1 1 39 16,1-1-38-16,-1 0 40 0,1-1-39 16,-1 2 36-16,1-2-32 0,0-1 32 0,3-1-30 15,-2 1 40-15,2-3-41 0,1 3 38 0,0-3-34 16,1 1 34-16,-1-1-26 0,9-2 29 0,-6 3-41 15,4-3 42-15,-2 2-34 0,-2 3 29 16,-1 0-26-16,2-1 23 0,-2 0-1 0,0 1-4 16,1-1-6-16,2 1 20 0,-3 0-11 0,1-2-3 15,1 3 0-15,-2-2-1 0,7-4-3 0,-5 3 4 16,5-4 0-16,0 0-6 0,-1 0 6 0,0 0 0 16,1 0-27-16,0 0 26 0,-8 5-20 0,8-6 18 15,-6 4-19-15,-2 0 23 0,7-5-25 0,-6 8 24 16,-2-4-21-16,0 2 21 0,1-1-21 15,-2 3 9-15,1-3-11 0,-3 4 25 0,2-3-20 16,-3 3 12-16,2-1-13 0,-1 0 21 16,-1-2-20-16,2 2 20 0,-1-2-25 0,2 1 26 15,0-1-20-15,1 1 17 0,0-2-8 0,1 2 6 16,1-1 2-16,-2 1-2 0,1 3-1 0,1-1-9 16,-2 1 6-16,-3 1 4 0,2-1-6 0,0 2-17 15,-2 0 20-15,0 0-19 0,2 3 18 0,-3-3-18 16,2 1 13-16,0 0-11 0,-3-1 21 0,4 1-19 15,-2 1 13-15,3-3-11 0,1-1 2 0,1 0 2 16,-1-1 2-16,0-1-3 0,3 2 5 16,-3-1 2-16,2 2-1 0,-1 0 0 0,1-2 0 15,-2 3 1-15,4-2-3 0,-4 3-1 16,2-1 2-16,-2 0 3 0,1-1 23 0,0 2-29 16,-1-1-2-16,2 0 0 0,1 0 18 0,-2-1-20 15,2 0 0-15,0-2 1 0,0 1 22 0,1-1-18 16,9-6 0-16,-3 3-1 0,3-1 0 0,-2-3 11 15,2 1-14-15,-3 0 7 0,1-1-10 0,-1 3 15 16,2-1-16-16,1 1 11 0,-13 4-12 0,3 2 17 16,-3-1-17-16,-1 0 2 0,0 2-1 0,-2-1 3 15,1 0 2-15,-1 1 1 0,1-2-1 0,-2 1 1 16,-1-1 1-16,3-2 0 16,-3 2 1-16,0-3-1 0,0-2 9 0,4 0-11 15,-1 1 13-15,-1-3-15 0,0-1 17 0,2 1-6 16,-2 1 9-16,-2 4-16 0,-1-3 12 0,-2 3-11 15,0 2 7-15,-1 0-9 0,0 0-2 0,-6 4 0 16,1 1 1-16,0-2 0 0,-1 3 0 0,0-3 13 16,0 3-15-16,1 0 13 0,0-2-15 0,1 2-1 15,0-3 3-15,4 2 0 0,-2-2 6 0,4-1-7 16,-2 1 2-16,2 1 0 0,0-2 2 0,1 1-2 16,-1 0 1-16,1-1-1 0,0 0 2 15,-2 3-2-15,1-3 1 0,-1 2 2 0,-4 3-4 16,3-2 5-16,0-2-4 0,2 1 2 15,0 0 0-15,-3-1-1 0,-2 3-1 0,4-2-3 16,0 0 6-16,0-1 9 0,0 0-11 0,5 0-2 16,-4-1 11-16,1-1-11 0,0 1 9 0,0-1-13 15,0 0 12-15,-3 3-10 0,3-2 13 0,-3 1-14 16,1 2 12-16,-5-1-1 0,-1 1 0 0,0 2 3 16,-1-3-4-16,2 1-1 0,-4-1 0 0,3 1 3 15,0-2-5-15,-2-1-1 0,6-1 1 16,-2-1-2-16,1 0 4 0,-1-1-5 0,0 2 0 15,1 1 4-15,-5 2-2 0,2-1-1 16,-1 1-3-16,2 1 3 0,-5 1 5 0,2-2-18 16,-1 2 22-16,1 1 3 0,-2-2 12 0,0 2-15 15,-4 3 22-15,3-2-14 0,-7 2 18 0,4 0-10 16,-1 1 12-16,-1-1-19 0,0 2 17 0,-9 5-24 16,16-11 17-16,-7 3-24 0,-9 8 17 0,16-11-19 15,-9 5 14-15,2-1-21 0,0 1 19 0,-9 6-17 16,17-12 16-16,-9 6-19 0,-8 6 1 15,17-10 1-15,-17 10 6 0,12-9-3 0,-12 9 0 16,13-9 1-16,-13 9 4 0,11-8 1 0,-11 8 2 16,12-7 4-16,-12 7 5 0,10-7 5 15,-10 7-8-15,0 0-3 0,10-8 5 0,-10 8-6 16,0 0-6-16,11-7 1 0,-11 7-1 0,0 0-3 16,0 0 1-16,8-7-18 0,-8 7-29 0,0 0-24 15,0 0-38-15,0 0-70 0,0 0-59 0,7-7 3 16,-7 7-17-16,0 0-40 0,0 0-28 0,-14-7-64 15,14 7-283-15,0 0-192 0</inkml:trace>
  <inkml:trace contextRef="#ctx0" brushRef="#br0" timeOffset="61444.59">30992 5212 251 0,'0'0'515'0,"3"-9"-156"0,-3 9-60 15,0 0-74-15,5-10-27 0,-5 10-33 0,0 0-13 16,0 0-23-16,5-9-22 0,-5 9-19 0,0 0-20 16,0 0-19-16,0 0-17 0,4-9-10 0,-4 9 1 15,0 0-15-15,0 0 0 0,0 0-3 0,0 0 1 16,7 6-1-16,-7-6 6 0,2 12-7 0,-2-2 1 15,2 4-4-15,-1 0 15 0,-1 0-16 0,0 6 16 16,-1-1-16-16,1-1 14 0,-2 5-2 16,1-5-1-16,-1 5 0 0,0-4-25 0,1-2 19 15,-2-1-11-15,3 0 15 0,-2-5-15 16,0 1 14-16,2-12-12 0,-1 18 13 0,1-18 34 16,-1 16-45-16,1-16-6 0,-1 10 15 0,1-10 32 15,0 0 36-15,-2 12 42 0,2-12-20 0,0 0-14 16,0 0-22-16,0 0-4 0,0 0-18 0,17-12 3 15,-9 1-15-15,4-4 3 0,1-1-14 0,3-6 4 16,0 2-2-16,3-2-1 0,-2 2-6 0,-2 2 9 16,0 1-2-16,-1 2 0 0,-2 1 2 15,-2 3-6-15,0 2-5 0,-3 2 0 0,-2-2-6 16,-5 9-5-16,13-10-6 0,-13 10-10 0,8-6 0 16,-8 6 2-16,0 0 4 0,0 0 2 0,15 8 6 15,-15-8-1-15,9 17 1 0,-5-5-5 16,-2 2 8-16,2 1-10 0,-2 2 14 0,0 0-10 0,0 0-21 15,0-1-54-15,-1 2-77 0,1-2-2 16,-1-1-53-16,0-4-20 0,2 0-73 0,-3-11-94 16,0 16-177-16,0-16-106 0</inkml:trace>
  <inkml:trace contextRef="#ctx0" brushRef="#br0" timeOffset="62095.59">31541 4820 144 0,'0'0'399'15,"-3"-18"-112"-15,3 18-63 0,-6-16-20 16,6 16 24-16,-3-15-65 0,3 15 21 0,-4-14-37 0,4 14-3 16,-2-12-46-16,2 12-18 0,0-11-15 15,0 11-3-15,2-10-28 0,-2 10 18 0,5-12-11 16,-5 12-9-16,9-10-8 0,-9 10-25 15,12-7 21-15,-12 7-24 0,15-4 16 0,-15 4-21 16,14-3 23-16,-14 3-22 0,16 3 19 0,-16-3-18 16,15 5 17-16,-15-5-17 0,16 7 14 0,-16-7-12 15,14 14 16-15,-8-6-14 0,-6-8 2 0,7 15 1 16,-4-5 9-16,-3-10 6 0,0 18 8 0,-3-6 6 16,0-1-1-16,1 0 0 0,-2-1-1 15,-1 3-5-15,0-4-3 0,1 0 6 0,0 1-11 0,2-1-6 16,2-9-2-16,-7 15-1 0,7-15-3 15,-4 13 2-15,4-13 3 0,-3 10-5 0,3-10 3 16,0 11 12-16,0-11 7 0,4 13-10 0,-4-13 7 16,10 11 0-16,-3-4 2 0,2 0 5 15,1-3 1-15,1 4-4 0,-4-1-3 0,3 0 1 16,1 0-9-16,-1 2-5 0,-1-1 1 0,1 0-2 16,-1 1-1-16,0 0 0 0,0 2-2 0,-1 0 1 15,0 1-1-15,-2 1 4 0,0 0 10 0,-1 1-10 16,0-1 7-16,-3 0 4 0,0-2-3 0,0 2-2 15,-2-3 1-15,-2 2 1 0,0 1-2 16,-2-4-1-16,-3 5 0 0,1-3 0 0,-7 3-8 16,0-3 3-16,-3 0-12 0,0 1-33 0,-4-3-75 0,-2-2-75 15,0-1-29-15,-4-2-109 0,-2-1-447 16,-6-2-295-16</inkml:trace>
  <inkml:trace contextRef="#ctx0" brushRef="#br0" timeOffset="66013.59">22392 10816 30 0,'0'0'100'0,"0"0"-8"0,0 0-10 16,0 0-23-16,0 0 0 0,0 0-9 15,0 0-30-15,0 0 5 0,0 0 15 0,0 0 43 16,0 0 7-16,6 6 0 0,-6-6-7 16,0 0-15-16,0 0-9 0,0 0-35 0,0 0 22 0,0 0-40 15,0 0 32-15,0 0-40 0,0 0 36 16,0 0-14-16,0 0-30 0,0 0 33 0,0 0-30 16,0 0 34-16,8 7-31 0,-8-7 36 0,0 0-21 15,0 0 25-15,0 0-26 0,0 0 32 0,0 0-21 16,0 0 27-16,0 0-30 0,0 0 33 15,0 0-7-15,0 0 20 0,0 0-17 0,0 0 6 16,0 0-10-16,0 0 7 0,0 0-13 0,0 0 2 16,0 0-9-16,0 0 5 0,0 0-8 0,0 0-7 15,0 0 4-15,0 0-4 0,0 0 0 0,0 0-5 16,0 0 1-16,0 0 1 0,0 0 2 16,0 0-8-16,0 0 15 0,0 0-14 0,0 0 11 15,0 0-9-15,0 0 12 0,0 0-11 0,0 0 27 16,0 0-25-16,0 0 27 0,0 0-2 15,0 0-20-15,0 0 8 0,0 0-10 0,0 0 12 16,0 0-4-16,0 0-4 0,0 0-2 0,0 0 4 16,0 0-14-16,0 0-2 0,0 0-13 0,0 0 9 15,0 0 3-15,0 0-3 0,0 0 2 0,0 0-5 16,0 0 2-16,0 0-4 0,0 0-7 0,0 0 11 16,0 0 0-16,0 0 0 0,0 0-3 0,0 0 4 15,2 8 10-15,-2-8 3 0,0 0-3 0,0 0 0 16,0 0-13-16,0 0 12 0,0 0-4 0,7 9 3 15,-7-9-4-15,0 0-1 16,0 0-2-16,6 8 0 0,-6-8-1 0,0 0-11 16,7 7 12-16,-7-7-2 0,0 0 2 0,7 8-2 15,-7-8 1-15,0 0 0 0,10 10 0 0,-10-10 0 16,0 0-12-16,12 7 15 0,-12-7-5 0,8 6 4 16,-8-6 4-16,0 0-5 0,11 8 0 0,-11-8 0 15,9 5-1-15,-9-5-12 0,0 0 15 0,15 6-7 16,-15-6 6-16,11 6-1 0,-11-6-1 0,10 7-1 15,-10-7-1-15,13 3-1 0,-13-3-8 16,11 5 10-16,-11-5-7 0,12 7 9 0,-12-7 0 16,14 4 0-16,-14-4 1 0,13 7-2 0,-13-7 0 15,15 5-9-15,-15-5 13 0,14 3-2 16,-14-3 4-16,15 7-5 0,-15-7-1 0,14 3 0 16,-14-3 43-16,18 4-53 0,-18-4 40 0,16 4-43 15,-16-4 44-15,16 4-49 0,-16-4 44 0,17 3-48 16,-17-3 46-16,16 4-48 0,-16-4 47 0,16 4-57 15,-16-4 55-15,16 2-53 0,-16-2 58 0,15 6-50 16,-15-6 43-16,15 3-41 0,-15-3 44 16,14 5-49-16,-14-5 44 0,14 3-38 0,-14-3 50 0,13 4-46 15,-13-4 50-15,14 3-47 16,-14-3 46-16,0 0-47 0,19 5 49 0,-19-5-53 16,17 3 44-16,-17-3-67 0,14 1 74 0,-14-1-51 15,15 3 48-15,-15-3-52 0,17 2 49 0,-17-2-54 16,15 2 52-16,-15-2-51 0,18 0 50 0,-18 0-57 15,17 2 60-15,-17-2-53 0,19 2 50 0,-19-2-50 16,18 2 53-16,-18-2-57 0,20 1 50 0,-20-1-45 16,22-1 52-16,-22 1-53 0,24 0 54 0,-24 0-48 15,28-3 52-15,-28 3-47 0,30-3 54 0,-14 2-53 16,0-1 48-16,0-2-54 0,1 3 57 0,-2-2-56 16,2 2 52-16,0-2-58 15,-2 1 56-15,2 0-85 0,-2 0 87 0,0-2-57 16,-15 4 57-16,28-2-68 0,-28 2 61 0,30-5-53 0,-30 5 52 15,28-2-54-15,-28 2 57 0,27-6-58 16,-27 6 52-16,30-6-48 0,-30 6 48 0,28-4-50 16,-12 2 56-16,-1-2-52 0,2 2 53 0,1-2-59 15,-3 0 60-15,3 1-53 0,-2-1 52 0,0 0-60 16,0 0 61-16,0 2-56 0,1-2 57 0,-1 0-58 16,0 1 53-16,0-3-62 0,0 4 63 0,-1-3-57 15,0 3-1-15,2-4 6 0,-2 4 11 0,2-3 1 16,-3 2 2-16,4-1 1 0,2-1-4 15,-4-1 7-15,0 3 2 0,1-2-10 16,3-1 7-16,1-1 6 0,-2 1 0 0,3-2 0 0,-2 2-2 16,2 0-4-16,-3 0 7 0,3-2 0 0,-1 1-8 15,0-1 8-15,2 1-1 0,-1-1-1 16,0 0 0-16,1 1 0 0,-3 0-6 0,1-1 7 16,-1 0 0-16,2 0-6 0,-3-1 5 0,3 1 0 15,-2-1 2-15,1 0-3 0,-1 0 1 0,-2 1-6 16,1-3 7-16,0 3 1 0,-1-1-12 0,2-1 10 15,-4 0 8-15,2 1 3 0,0-2 0 16,-3 1 1-16,3 1-5 0,-4-1 10 0,2 0-2 16,-2-1-3-16,1 1-2 0,-1-1 2 0,1-2 2 15,0 2-4-15,1-1-1 0,0-1-6 16,0-1 5-16,0 1 1 0,1-1-1 0,0-1-5 16,3-3 50-16,-3 4-57 0,5-3 50 0,-2-1-59 15,0 2 47-15,1-1-50 0,-4 3 54 0,3-5-56 16,2 2 45-16,-2-1-46 0,1 1 50 0,2-2-55 15,-1 2 11-15,-3-3-9 0,0 2 12 0,3 0 0 16,-4 1 1-16,1-2 1 0,0 0 1 0,-1 1 2 16,5-1 2-16,-4 0-2 0,-2-2 25 15,2 2-34-15,-1-2 9 0,0 1 1 0,0-2 0 16,-2 2 0-16,2-2 2 0,0-2 1 0,0 3 2 16,-6 3-1-16,4-5-4 0,0 0 9 15,0 2 0-15,0 0 1 0,0 0 4 0,-3 1 1 16,2-1 14-16,-1-3-19 0,0 1 2 0,2-1 37 15,-6 6-45-15,4-6 49 0,0 0-51 0,1 0 42 16,0-1-47-16,0 2 46 0,-1-2-50 0,1 0 3 16,1 1-2-16,-1-1 4 0,-1 0 3 0,1 1 3 15,0-1 2-15,0 0-2 0,-2 1 5 0,2-1 28 16,-2 0-32-16,1 0 1 0,0 0 0 16,-1 0-2-16,2-1 4 0,-2 0 1 0,1-2 0 15,0 1-2-15,1 0 0 0,-2-4 0 0,0 4 1 16,2-3 1-16,-2 2-2 0,1-2 3 0,0 2 2 15,0 0-1-15,-1-1 39 0,2 1-39 0,-2-2 2 16,0 1 0-16,1 0-5 0,-2 1 2 16,2 0 13-16,-1 0-4 0,-1 2 7 0,1-1-8 0,-1 1 20 15,2-2-29-15,-3 2 34 0,2 1-23 16,-3 5 7-16,-1-3-15 0,1 1 10 0,-2 1-16 16,2-6 10-16,2 0-14 0,-3-1 11 15,0 1-9-15,0-2 7 0,1 0-16 0,0-2 4 16,-1 0 1-16,4-2-1 0,-3-1 0 0,3 1 3 15,-2-1 0-15,2 1 3 0,-1 0-4 0,-2-1 11 16,0 0-14-16,3 2 12 0,-3-1-11 0,-1 3 13 16,4-2-12-16,-4 2 13 0,0 1 6 0,0 0-11 15,-3 4 0-15,2 2-4 0,-2-1 4 16,2-1-4-16,-2 1 0 0,1-1-3 0,0-5 0 16,0 5 8-16,0-3-10 0,2-2-1 0,-2 2-11 15,1-1 14-15,0 0-12 0,0-1 12 0,-1 2-9 16,-1 3 13-16,0 0-7 0,2 1 9 15,-3 0-12-15,0 3 18 0,0-2-11 0,0 2 12 16,0 0-2-16,-1 5 0 0,0-2 16 0,-1 2-14 16,-1-2-8-16,1 2-1 0,-1-1 2 0,1-1-6 15,0 1 4-15,0-1 0 0,1 3-2 0,-3-2 0 16,3-1 8-16,1-2-8 0,-1 0-4 0,3-1 6 16,0 1-1-16,-2-2 0 0,3 1 0 15,-1 0-2-15,0-2 5 0,1 2-19 0,-2-1-2 16,2-1-5-16,-2 1-7 0,3-1-2 0,-4 1-6 15,3 1 0-15,-3-2-3 0,0 0 2 16,0 2-4-16,0 0-1 0,1 0 1 0,-2-1 3 16,-1 1 6-16,3 0-9 0,-3 1 2 0,4-1 1 15,-2 1 3-15,-1-3-2 0,2 2-5 0,-1 0 16 16,4-3-14-16,-4 1 10 0,4 1 15 0,-2 0-26 16,1-2-9-16,0 0 10 0,-1 3-9 0,2-2 9 15,-1-1-7-15,0 3 10 0,0 0-4 0,0-2 1 16,0 4-3-16,0-4 3 0,0 3 2 0,0-1 9 15,0 1-12-15,1-2 10 0,-1 3 0 0,1-2-1 16,-1 0 1-16,-1 3-7 0,2-4 4 16,0 4 7-16,0-3 0 0,0 1-2 0,0 2 8 15,1-3 4-15,-1 2 1 0,0 0-4 16,0-1-11-16,0 1 5 0,-1 2 11 0,1-1-1 16,-2 1-4-16,0 3 8 0,-1 0 4 0,-2 1-1 15,1 0 2-15,2 1-2 0,-4-1-4 0,3 2 8 16,-3 1 0-16,1-3-17 0,0 2 19 0,0 0-20 15,0-1 15-15,-1 1-15 0,1-2 17 0,0 1-15 16,0 1 3-16,-1-2-6 0,1-1 17 0,-2 1-17 16,4-2 20-16,-3 0-17 0,-1 1 15 15,2 1-10-15,-1-1 10 0,0 1-14 16,-1-1 23-16,-1 2-20 0,2-2 23 0,-2 1-19 16,-1 1 15-16,2-1-20 0,0 2 16 0,-2 11-14 15,0-19 21-15,1 8-25 0,-1 11 24 0,3-20-24 16,-3 20 18-16,1-18-30 0,-1 18 29 0,1-18-26 15,-1 18 33-15,2-19-43 0,0 9 39 0,-2 10-36 16,1-18 32-16,-1 18-26 0,4-19 48 0,-4 19-44 16,2-17 39-16,-2 17-37 0,2-19 40 15,-2 19-38-15,1-17 29 0,-1 17-23 0,3-14 31 16,-3 14-30-16,1-14 3 0,-1 14 2 0,2-14 32 16,-2 14-34-16,1-12 24 0,-1 12-26 15,1-14 32-15,-1 14-32 0,3-13 35 0,-3 13-32 16,1-12 31-16,-1 12-6 0,2-11-12 0,-2 11-14 15,2-10-11-15,-2 10 43 0,0 0-5 0,1-14-3 16,-1 14-2-16,0 0 0 0,1-10-12 0,-1 10 10 16,0 0-8-16,0 0 5 0,0-12-3 0,0 12 0 15,0 0-4-15,0 0-1 0,0 0-12 16,0 0 8-16,2-10-7 0,-2 10 2 0,0 0-8 16,0 0-5-16,0 0-40 0,-9 10-30 0,2-2-94 15,-2 1-119-15,0 2-190 0,-5 1 42 0</inkml:trace>
  <inkml:trace contextRef="#ctx0" brushRef="#br0" timeOffset="77868.47">27968 5115 688 0,'0'0'427'16,"0"0"-94"-16,0 0-98 0,0 0-46 0,19 1-40 15,-19-1-29-15,0 0-32 0,0 0-9 0,0 0-24 16,0 0 0-16,12 5-6 0,-12-5-8 0,0 0-4 16,2 8-4-16,-2-8-7 0,-2 12 4 0,2-12 6 15,-7 12-16-15,1-3 12 0,-4 0 2 0,-1-1 7 16,-3 4 0-16,-2-3 2 0,-2 1-8 16,-3-2 3-16,1 0-3 0,-2-2 1 0,0-2 12 15,-1 0 15-15,4-3 8 0,0 0 2 0,-1-2-4 16,3 0 1-16,-2-4-5 0,2-1-7 0,0-2-7 15,2-1-4-15,5-1-7 0,1 0-4 16,1-3-7-16,3 4-6 0,3-2-2 0,2 11-8 16,1-18-1-16,3 6-3 0,1 4-3 0,1-1-2 15,5 0-1-15,-1 5-2 0,2 0-2 0,-12 4 2 16,29 0-3-16,-10 6 4 0,1 3-2 0,3 6-2 16,-2 3 2-16,-2 6 2 0,-1 4 0 15,-5 3 1-15,-3 4 12 0,-1 4-8 0,-7 2 8 16,-3 2-11-16,-4-1 7 0,-8 9-9 0,-5 1-1 15,-6 0 3-15,-4-2 9 0,-7-3 9 0,-1 1 13 16,-4-4-9-16,-1-3 4 0,-2-2 4 0,-1-4 0 16,1-3 3-16,1-6 1 0,7-4-4 0,3-5 7 15,2-2 1-15,2-3 3 0,6-6 0 16,0-3-4-16,6-1-2 0,16-2-18 0,-27-9 5 16,15 0-26-16,2-6 4 0,5-2-8 0,0-4 2 15,6-4-5-15,7-6 5 0,2 0-4 0,5 3 3 16,2-3-3-16,2 4 3 0,5 2-4 15,1 1 7-15,1 6-5 0,3 0 1 0,0 2-3 16,2 6 3-16,0 2 0 0,-3 5 1 0,-1 3-4 16,0 5 7-16,-1 1-2 0,1 3 1 0,2 2-1 15,-5 3-8-15,-1 0-20 0,-8 0-31 0,2 2-26 16,-4 1-37-16,-1-1-64 0,-1 1-6 16,-2 0-62-16,-1-1-43 0,-2-4-84 0,-3-3-444 0,-3-9-397 15</inkml:trace>
  <inkml:trace contextRef="#ctx0" brushRef="#br0" timeOffset="78351.47">28199 4874 441 0,'2'-13'441'0,"0"2"-117"16,-2 11-65-16,3-18-66 0,-3 18-33 0,5-17-35 16,-5 17-18-16,3-15-16 0,-3 15-13 0,5-9-14 15,-5 9-11-15,5-7-8 0,-5 7-10 0,0 0-9 16,0 0 9-16,16 2-11 0,-16-2 9 0,9 17-1 16,-3-3-6-16,-2 3-3 0,2 2-3 0,-4 3-4 15,1 2-15-15,-2-1 17 0,-1 1 2 0,0 0 6 16,-2-1-4-16,-1 1 1 0,-1-4-1 15,0 2 7-15,-1-6 9 0,0-3 14 0,1 1 7 16,0-3 9-16,-1 0 19 0,5-11 18 0,-5 13 17 16,5-13-11-16,-7 8-23 0,7-8-14 0,0 0-14 15,0 0-9-15,-11-14-10 0,10 0-8 16,1-6-8-16,1-6-3 0,4-8 0 0,2-2-7 16,2 0 5-16,2 1 4 0,0 1 9 0,4 3-3 15,-2 2 4-15,3 3-10 0,0 3-1 0,-1 7-9 16,-2 2-2-16,2 2-9 0,-1 5 0 0,1 4 2 15,-15 3-5-15,31 1 0 0,-13 5 3 0,1 3-2 16,0 5 3-16,3 5-2 0,-3 2-1 16,-1 4 5-16,-2 4-6 0,-5 0-1 0,1 3-35 15,-7 1-62-15,-4 4-116 0,-4-1-57 0,-4 0-132 16,-7 2-504-16,-2-4-544 0</inkml:trace>
  <inkml:trace contextRef="#ctx0" brushRef="#br0" timeOffset="81320.66">26337 7977 124 0,'0'0'111'0,"0"0"-1"0,0 0-49 0,0 0-29 16,0 0-16-16,0 0-18 0,0 0-57 0,0 0-76 16,0 0 46-16</inkml:trace>
  <inkml:trace contextRef="#ctx0" brushRef="#br0" timeOffset="81503.66">26324 7985 146 0,'0'0'201'0,"0"0"-28"0,0 0-55 0,0 0-24 15,0 0-47-15,0 0 19 0,0 0-18 0,0 0-9 16,0 0-12-16,0 0-2 0,0 0-18 0,0 0-13 16,0 0-10-16,0 0-31 0,0 0-48 0,0 0-152 15,0 0 71-15</inkml:trace>
  <inkml:trace contextRef="#ctx0" brushRef="#br0" timeOffset="82837.66">20463 8149 87 0,'0'0'174'0,"0"0"-26"15,0 0-23-15,-5-9-21 0,5 9-13 16,0 0-16-16,0 0-22 0,-6-10 5 0,6 10-18 16,0 0 16-16,-4-10-4 0,4 10-7 0,0 0-1 15,-7-12 2-15,7 12 1 0,-5-8 7 16,5 8-1-16,-6-9 4 0,6 9-7 0,-5-9-18 16,5 9 27-16,-5-8-5 0,5 8 14 0,-6-10-1 15,6 10 11-15,-2-9 6 0,2 9-10 0,0 0 21 16,-7-10-27-16,7 10 30 0,0 0-2 0,0 0-20 15,-5-10 8-15,5 10-16 0,0 0 0 16,0 0-20-16,0 0 10 0,-5-9-7 0,5 9-3 0,0 0-8 16,0 0-5-16,0 0-6 0,0 0-12 15,0 0 4-15,0 0-11 0,0 0 6 0,-2-9-6 16,2 9-4-16,0 0 4 0,0 0-1 16,0 0 5-16,5 10-18 0,-5-10 20 0,10 14-4 15,-4-5-31-15,2 1 41 0,5 5-37 0,-3 1 38 16,2 1-36-16,0 1 38 0,4 6-33 0,-1-3 32 15,2 1-41-15,-1 2 46 0,1 0-34 0,1-1 34 16,-3-1-28-16,3 0 23 0,-1 0-27 0,-1-2 26 16,1-3-25-16,-3-1 22 0,-1 1 5 15,1-1-6-15,0-1-1 0,-1-3-5 0,-2 3-5 16,-2-5 2-16,3 0-4 0,-3 2 2 0,0-2-8 0,-2-3 3 16,1 2 4-16,1-3-3 0,-9-6 1 15,9 11-5-15,-9-11 2 0,10 12-1 16,-10-12 1-16,7 7-7 0,-7-7 8 0,0 0-2 15,7 10 1-15,-7-10-4 0,0 0-6 0,9 8-5 16,-9-8-16-16,0 0-9 0,0 0-19 0,0 0-18 16,5 7-31-16,-5-7-37 0,0 0-25 0,0 0-50 15,0 0-29-15,0 0-52 0,0 0 9 0,-7-9-195 16,7 9 65-16</inkml:trace>
  <inkml:trace contextRef="#ctx0" brushRef="#br0" timeOffset="83337.66">21124 7922 391 0,'0'0'371'0,"8"-12"-71"0,-8 12-47 16,0 0-43-16,5-13-41 0,-5 13-6 0,0 0-24 0,0 0-19 16,4-10 12-16,-4 10-48 0,0 0 14 15,0 0-36-15,0 0 10 0,0 0-42 0,0 0-5 16,0 0 0-16,-4 14-4 0,0 1 4 0,-1 5 0 16,0 4 2-16,-4 8-34 0,-1 3 44 0,-3 4-28 15,-2 10 45-15,-2 1-21 0,-2 0 36 0,-3 1-21 16,3 0 29-16,-3-1 1 0,-1 0-8 0,1-1 42 15,-1 0-61-15,0-3-4 0,3-1-4 16,-2-1-7-16,3-9-1 0,4-2-2 0,-2-1-7 16,2-1-1-16,-1-2-11 0,2-3 5 0,0-2-2 15,4-3-9-15,1-3 4 0,0-2 2 0,3-3-3 16,-1 0-2-16,2-3-3 0,0-1-5 16,0-1 5-16,5-8 0 0,-6 14-3 0,6-14-6 15,-6 10 5-15,6-10-2 0,-3 8-1 0,3-8-2 16,0 0-12-16,-4 8 0 0,4-8-18 0,0 0 0 15,0 0-15-15,0 0 1 0,0 0-13 0,0 0-3 16,0 0-8-16,0 0-18 0,0 0-8 16,0 0-23-16,0 0-20 0,0 0-19 0,-4-9-22 15,4 9-77-15,1-10 4 0,-1 10-37 0,1-13-224 16,-1 13 11-16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8:33.210"/>
    </inkml:context>
    <inkml:brush xml:id="br0">
      <inkml:brushProperty name="width" value="0.05292" units="cm"/>
      <inkml:brushProperty name="height" value="0.05292" units="cm"/>
      <inkml:brushProperty name="color" value="#FF0000"/>
    </inkml:brush>
  </inkml:definitions>
  <inkml:trace contextRef="#ctx0" brushRef="#br0">2143 4946 286 0,'0'0'576'16,"-15"11"-183"-16,15-11-79 0,-12 9-78 16,12-9-63-16,-10 8-13 0,10-8-26 0,0 0-12 15,-10 5-1-15,10-5-12 0,0 0-17 0,0 0-8 0,0 0-21 16,0 0-5-16,0 0 3 0,5-7-1 15,10-5-3-15,7-6-1 0,5-2-1 0,5-3-5 16,10-8 20-16,3 0-19 0,5-3 11 0,1 1-19 16,5-3 15-16,-1 1-14 0,3-2-3 0,-1 2 1 15,-1 1-5-15,-2 1-6 0,0 0-5 0,-4 3 1 16,-4 1-3-16,-3 6-3 0,-10 3-1 0,-2 1-1 16,-3 1-1-16,-6 5-2 0,-3 1-2 0,-3 4-4 15,-4 2 1-15,-3-1 0 0,0 1 11 0,-9 6 11 16,0 0 8-16,13-5-8 0,-13 5-4 0,0 0-7 15,-19 15-2-15,-2 0 3 0,-7 4-3 0,-14 8-1 16,-4 0-3-16,-5 2 6 0,-4 3-2 16,-4 0 0-16,1 2 0 0,-2 1 1 15,0 0 1-15,0 0 2 0,3-1-4 0,2 0-1 16,2-2 2-16,6-2-2 0,2-2 1 0,13-10-4 16,4 0-1-16,5-3-6 0,5-4-1 0,1-1-3 15,6-3-5-15,11-7-2 0,-14 9 0 0,14-9 1 16,0 0-2-16,0 0 3 0,0 0-2 0,19-11 5 15,0-2-3-15,8-4-1 0,5-3-8 0,9-6-6 16,5-2-5-16,0-2 12 0,3 1-4 0,-1 1 1 16,3 0 0-16,-1-1-4 0,-4 1-1 0,2 3-4 15,-6 0-4-15,-10 5 3 0,1 1 1 0,-5 3-2 16,-1 3 4-16,-8 2 5 0,-2 1 2 16,-3 4-1-16,-14 6 1 0,15-9 3 0,-15 9 3 15,0 0 4-15,0 0-1 0,0 0-2 0,-9 6 2 16,-6 3 0-16,-7 4 0 0,-6 0-1 0,-3 2 2 15,-2 1 4-15,-1 2 2 0,1-2 0 0,-1 0 1 16,4 1-2-16,0-2-3 0,3-2-4 0,8-1 3 16,0-2-8-16,5-3 7 0,1 0-6 0,4-3 5 15,-1 2-8-15,10-6 3 0,-14 7-15 0,14-7 4 16,0 0-6-16,-11 4 7 0,11-4-12 16,0 0-3-16,0 0-25 0,12-7-17 0,-1 3-48 0,5-5 1 15,2-3-73-15,1 1 41 0,7-4-41 16,-1 2-24-16,3-5-36 0,-2 0-51 0,-2 0-72 15,-1 0-194-15,0 2-95 0</inkml:trace>
  <inkml:trace contextRef="#ctx0" brushRef="#br0" timeOffset="366.99">2807 4221 574 0,'-23'0'381'0,"23"0"-46"0,0 0-112 15,0 0-20-15,-22 1-69 0,22-1 14 0,0 0-50 16,0 0 18-16,-18 3-16 0,18-3-6 0,0 0-18 16,0 0-18-16,0 0-3 0,-14 1-23 0,14-1-6 15,0 0 11-15,0 0 5 0,5 8 0 0,-5-8 0 16,22 7-2-16,-7-5 15 0,7 2 2 15,1 0-1-15,4 0 10 0,2 0 4 0,2-2 11 16,2 3-16-16,3-1-12 0,-3 2-6 0,-2 3-4 16,-2-1-3-16,-3 4-2 0,-2 1 7 0,-2 4-4 15,-6-1-2-15,-3 3-2 0,-3 3-3 0,-3 2 8 16,-5 2-14-16,-5 7 5 0,-5 2 1 16,-5 1-4-16,-7 10-14 0,-7-1 2 0,-2 3-14 15,-6 1-6-15,-2-3-35 0,-3 0-62 0,-2-2-90 16,4-2-36-16,-1-2-71 0,6-6-82 0,6-7-424 15,6-3-352-15</inkml:trace>
  <inkml:trace contextRef="#ctx0" brushRef="#br0" timeOffset="1650.99">948 4466 306 0,'0'0'423'0,"6"-7"-53"16,-6 7-60-16,0 0-86 0,0 0-36 0,0 0-46 16,2-10-2-16,-2 10-2 0,0 0-4 0,0 0 3 15,0 0 5-15,0 0-22 0,-11-6 9 0,11 6-1 16,0 0-1-16,0 0-4 0,0 0-6 16,0 0 0-16,0 0-3 0,0 0-6 0,-20 0-2 15,20 0-10-15,0 0-5 0,0 0-13 0,0 0-11 16,0 0-15-16,0 0-8 0,0 0-8 0,0 0-10 15,0 0-4-15,0 0-3 0,0 0-2 16,0 0-5-16,0 0 7 0,0 0-2 0,8-15-6 16,10 4 25-16,6-5-34 0,3-1 23 0,1-7-28 15,12-4 18-15,0-2-27 0,1 0-9 0,2-1-17 16,-2 1-23-16,0 0-30 0,1 1-28 0,-11 7-35 16,-2 2-47-16,1 2-20 0,-5 1 40 15,-8 5-44-15,-1 1 9 0,-4 4-20 0,-12 7-25 0,13-10-22 16,-13 10 35-16,0 0 6 0,0 0 73 15,0 0 39-15,-19 6 51 0,3-1 64 0,-2 2 56 16,-1 2 25-16,-2 0 51 0,0 1-32 0,-2 0 52 16,3 0-48-16,0-1 34 0,0-1-39 0,2 0 34 15,5 0-34-15,2-5 13 0,0 2-12 0,11-5-28 16,-16 9 3-16,16-9-30 0,-13 6 10 0,13-6-14 16,-10 10 5-16,10-10-1 0,-3 18 15 0,3-4-1 15,3 2 1-15,3 4-15 0,-2 2 3 0,7 6-7 16,1-1-5-16,1 2-4 0,0-2-3 15,-2 1-9-15,3 1-11 0,2-3 16 0,0-1-86 16,-3 0 13-16,3-1-65 0,-3-7-80 16,0 1-62-16,-1-3-116 0,-2-2-157 0,1-1-43 15</inkml:trace>
  <inkml:trace contextRef="#ctx0" brushRef="#br0" timeOffset="2134.98">1574 4302 204 0,'-8'-9'483'15,"8"9"-111"-15,0 0-65 0,-8-9-59 0,8 9-51 16,0 0-22-16,0 0-30 0,-8-8-26 0,8 8-23 16,0 0-17-16,0 0-16 0,0 0-12 0,0 0-10 15,0 0-10-15,0 0-5 0,1 12-7 0,4-3-3 16,-3 1-9-16,4 3-2 0,-1 1 5 15,0 1 0-15,0-2-2 0,0 0-2 0,0 0 46 16,0 0-58-16,-1-2 46 0,0-1-53 16,-4-10 48-16,7 15-54 0,-7-15 50 0,3 13-51 15,-3-13 29-15,4 9-29 0,-4-9 59 0,0 0-54 16,5 9-5-16,-5-9 58 0,0 0-52 0,0 0 3 16,0 0 1-16,0 0 0 0,-9-9 1 0,9 9 0 15,-3-10-3-15,3 10-13 0,-6-15-3 0,6 15-17 16,-7-13-8-16,7 13-19 0,-7-12-43 0,7 12-69 15,-6-10-20-15,6 10-44 0,-5-12-276 0,5 12-6 16</inkml:trace>
  <inkml:trace contextRef="#ctx0" brushRef="#br0" timeOffset="2301.98">1481 4182 532 0,'-6'-10'428'0,"0"0"-112"15,2 1-62-15,4 9-73 0,-7-12-35 0,7 12-30 16,-7-11-32-16,7 11-21 0,-4-8-41 0,4 8-60 16,0 0 36-16,0 0-47 0,0 0-4 0,0 0-53 15,0 0-46-15,0 0-30 0,0 0-279 0,18 4 108 16</inkml:trace>
  <inkml:trace contextRef="#ctx0" brushRef="#br0" timeOffset="3118.99">1649 4149 48 0,'16'2'444'0,"-16"-2"-106"0,0 0-125 0,10 8-3 16,-10-8-78-16,9 11-1 0,-9-11-52 0,5 14 16 15,-1-6-46-15,0 1 31 0,1 1-51 16,0-1 34-16,0 1-70 0,0 1 50 0,-1-1-34 16,1 0 39-16,0-1-53 0,-1 1 42 0,0-2-45 15,-4-8 40-15,7 13-45 0,-7-13 40 0,7 11-40 16,-7-11 50-16,4 9-32 0,-4-9 39 15,0 0-25-15,5 7 45 0,-5-7-19 0,0 0-8 16,0 0-38-16,0 0 36 0,0-15-13 0,-1 5-34 16,-1-1 40-16,2-6-38 0,0-1 33 0,0-1-10 15,2 2-12-15,-1 1 13 0,-1 2 9 0,3 0-9 16,-2 3-2-16,0 0 7 0,-1 11-7 0,5-17-1 16,-5 17-37-16,5-10 13 0,-5 10 33 0,9-6-2 15,-9 6-2-15,0 0-7 0,18 6 5 0,-18-6-3 16,13 13-23-16,-7-5-11 0,2 0 40 0,1 2-2 15,-3-1-4-15,2-1-3 0,-3 0-2 0,3 0-1 16,-2-1-1-16,-6-7-1 16,9 11-3-16,-9-11-11 0,8 9 5 0,-8-9 7 15,0 0-8-15,10 5 7 0,-10-5 4 0,9-5-8 16,-9 5 8-16,10-14-4 0,-2 4 0 0,-3-1-2 16,3-4 4-16,-2 1-4 0,-1 1-6 0,3 0 2 15,-2 1 9-15,-2 0-8 0,0 2 3 0,1 2 5 16,-5 8-2-16,10-13 2 0,-10 13 0 0,7-12-5 15,-7 12 4-15,6-8 0 0,-6 8 2 0,0 0-4 16,13-5-9-16,-13 5 10 0,0 0-7 0,0 0 1 16,19 0 9-16,-19 0-2 0,0 0 9 0,20 0-10 15,-20 0 1-15,0 0-2 0,21-5 3 0,-21 5-3 16,17-5 0-16,-17 5-8 0,15-10 1 16,-6 4 12-16,0-1-4 0,-1-2 2 0,-1-1-2 15,3 1 1-15,-2-1 35 0,0 2-43 0,-3 1 38 16,3-1-43-16,-8 8 37 0,10-10-40 15,-10 10 38-15,6-7-40 0,-6 7 26 0,0 0-24 16,0 0 34-16,15-3-36 0,-15 3 4 0,10 7 1 16,-10-7 9-16,10 9-6 0,-10-9 2 0,10 11 1 15,-10-11 1-15,12 10 1 0,-12-10-1 0,11 10-4 16,-11-10 8-16,13 5-6 0,-13-5 0 0,0 0 12 16,21 0 39-16,-21 0-51 0,17-10 50 15,-6 2-48-15,0-2 45 0,-1-5-47 0,3-1 64 16,-3-2-47-16,-2 1 51 0,-2-2-39 0,3-2 41 15,-4 2-36-15,-3 1 13 0,0 1 1 0,-2-1 2 16,1 5 7-16,-2 0 16 0,1 2 8 0,-2 1-2 16,2 10-10-16,-6-16-12 0,6 16-11 0,-8-9-9 15,8 9-8-15,0 0-7 0,0 0-3 0,-20 3-4 16,13 4-11-16,-1 1-16 0,0 3-23 0,1 2-5 16,0-1-61-16,1 2 11 0,1 1-38 0,0 1 32 15,2 2-34-15,-1-2-18 0,3 1-6 0,-2 1-29 16,3-1-1-16,-1 1-12 0,1-1 9 0,-3 1-52 15,0-1-218-15,0 2 108 0</inkml:trace>
  <inkml:trace contextRef="#ctx0" brushRef="#br0" timeOffset="3468.99">1686 4652 126 0,'-28'24'317'0,"3"0"-80"16,-3 1-42-16,2 0-18 0,-1-1-30 0,4-3 30 15,0 0-50-15,4-3 13 0,5-3-51 0,0-4 33 16,4-3-13-16,2 0-12 0,8-8-15 0,-11 10-4 16,11-10-8-16,0 0-6 0,0 0-12 0,11-4 1 15,4-8 42-15,10-5-46 0,3-4 48 0,10-8-52 16,8-4 52-16,3-2-33 0,4-4 30 16,6-2-32-16,1-2 9 0,3-2 9 0,15-9-1 15,-15 9 0-15,-1 2-6 0,2-2-5 0,-2-1-10 16,-1 3-6-16,-6 2-8 0,0 2-6 0,-4 6-7 15,-6 5-7-15,-3 0-5 0,-14 8-5 0,-3 4-1 16,-5 4-1-16,-3 0-3 0,-4 5-2 0,-2-1 0 16,-1 3 1-16,-10 5-2 0,11-7-2 0,-11 7-1 15,0 0-1-15,0 0-4 0,0 0-6 0,0 0-15 16,-4 8-22-16,-3 0-29 0,-3 2-49 0,1 0-55 16,-1 1-15-16,0-1-24 0,1 0-78 15,0-1-120-15,0 2-257 0,-1-1-200 0</inkml:trace>
  <inkml:trace contextRef="#ctx0" brushRef="#br0" timeOffset="4835.99">4092 3915 131 0,'0'0'541'0,"0"0"-136"0,0 0-103 16,0 0-41-16,0 0-82 0,-15 2 0 0,15-2-55 15,0 0 12-15,0 0-41 0,0 0 42 0,0 0-51 16,0 0 23-16,0 0-41 0,0 0 11 0,-14 1-38 15,14-1 42-15,0 0-72 0,0 0 43 0,0 0-37 16,0 0 33-16,0 0-22 0,0 0 40 16,19-6-17-16,-6 1 15 0,6-2-16 0,0-2 21 15,9-4-16-15,-1 1 9 0,1-1-16 0,2 0 6 16,-1-2-4-16,-1 1-6 0,0-1-2 0,-2 3-6 16,0-4-3-16,-5 7-7 0,-2-3-2 15,-1 3-5-15,0 1-2 0,-5 0 0 0,1 2-6 16,-5 1 1-16,0 0-2 0,-9 5-2 0,15-6-1 15,-15 6 6-15,11-7 1 0,-11 7 9 0,0 0 8 16,11-6 5-16,-11 6 0 0,0 0 0 0,0 0-7 16,12-6 12-16,-12 6-21 0,0 0-8 0,0 0-7 15,0 0-16-15,0 0-17 0,11-5-24 0,-11 5-28 16,0 0-47-16,0 0-58 0,0 0-41 16,0 0-20-16,0 0-71 0,0 0-61 0,0 0-409 15,0 0-325-15</inkml:trace>
  <inkml:trace contextRef="#ctx0" brushRef="#br0" timeOffset="5802.99">6501 4040 621 0,'0'0'572'0,"0"0"-198"16,0 0-52-16,-7 6-109 0,7-6-9 0,0 0-84 15,0 0 14-15,0 0-76 0,0 0 26 0,0 0-55 16,0 0 32-16,9 7-49 0,-9-7 34 0,24-1-46 15,1-1 34-15,3-2-38 0,9 0 40 0,4-3-53 16,6-1 49-16,12-1-45 0,2 0 39 16,2-4-39-16,1 3 42 0,1-1-46 0,-1-2 40 15,0 2-41-15,-3-2 44 0,1 2-4 0,-3 0-47 16,-2-2 39-16,-12 5-33 0,0-2 49 0,-2 2-49 16,-4-1 36-16,-2 3-38 0,-2 1 55 0,-9-1-34 15,-3 2 41-15,-4 2-34 0,-2-1 37 0,-17 3-28 16,26-4 31-16,-26 4-23 0,19-3 29 0,-19 3-16 15,0 0 5-15,20-3-5 0,-20 3 8 0,0 0-24 16,14-2 9-16,-14 2-26 0,0 0 9 0,0 0-40 16,0 0-3-16,14-3-67 0,-14 3 11 15,0 0-58-15,0 0-24 0,0 0-74 0,0 0-112 16,9 8-328-16,-9-8-210 0</inkml:trace>
  <inkml:trace contextRef="#ctx0" brushRef="#br0" timeOffset="6553.99">10281 3427 381 0,'0'0'334'15,"-16"3"-99"-15,16-3-15 0,0 0-69 0,-20 2 22 16,20-2-15-16,0 0-14 0,-19 2-7 16,19-2-16-16,0 0-5 0,0 0-2 0,-18 1 4 15,18-1-5-15,0 0-13 0,0 0-23 0,0 0-14 16,0 0-13-16,-15 1-9 0,15-1-8 0,0 0-6 15,0 0-1-15,0 0-1 0,15-1-4 0,-15 1-20 16,30-5 17-16,-7 1 5 0,5-1 5 0,6-2-1 16,4 2-2-16,4-4 1 0,-1 0-2 15,2 2 11-15,1-3-14 0,-2 0-1 0,2 2 2 16,-1-1-1-16,1 0 4 0,-3 2-1 16,-2 1-9-16,-2-2 1 0,-1 2 2 0,-9 1-2 0,-1 1-2 15,-3 1 1-15,-1-1-1 0,-6 1 0 0,-3-1-2 16,-13 4-3-16,22-3 0 0,-22 3 2 15,16-1 5-15,-16 1 2 0,0 0-5 0,13-4-7 16,-13 4-8-16,0 0-9 0,0 0-14 0,0 0-38 16,0 0-41-16,0 0-27 0,0 0-11 0,-2 12-33 15,2-12-76-15,0 0-92 0,-8 10-328 0,8-10-199 16</inkml:trace>
  <inkml:trace contextRef="#ctx0" brushRef="#br0" timeOffset="7469.99">11772 3632 561 0,'0'0'421'15,"0"0"-46"-15,0 0-115 0,0 0-5 0,0 10-78 16,0-10 34-16,0 0-66 0,0 0 33 0,0 0-49 16,0 0 21-16,0 0-22 0,0 0 5 0,0 0-27 15,0 0-3-15,0 0-23 0,0 0-4 0,0 0-28 16,0 0-7-16,0 0-9 0,0 0 6 0,0 0-23 15,0 0 10-15,0 0-17 0,0 0 6 0,9 8-8 16,-9-8 15-16,16-3-16 0,-16 3 1 0,32-5 0 16,-9 1 1-16,2 0-2 0,2-2 1 0,4-1 0 15,1 0 3-15,0 2-1 0,0-3 3 16,-8 3 0-16,3 0 1 0,-1-1-1 16,-2 1 1-16,0 0-1 0,-2 0 1 0,0 1 0 15,-5 0 0-15,-1 2 0 0,-2-1 0 0,-14 3-5 16,23-6 2-16,-23 6-3 0,17-2-1 0,-17 2 0 15,14-4 12-15,-14 4-14 0,0 0 6 0,16-3-6 16,-16 3-2-16,0 0 1 0,0 0 1 0,14-4-3 16,-14 4 0-16,0 0 2 0,0 0-1 0,0 0-6 15,0 0-9-15,0 0-14 0,0 0-17 0,16-2-29 16,-16 2-41-16,0 0-36 0,0 0-29 0,0 0-14 16,0 0-8-16,0 0-53 0,0 0-61 0,0 0-99 15,0 0-161-15,0 0-103 0</inkml:trace>
  <inkml:trace contextRef="#ctx0" brushRef="#br0" timeOffset="8504">13512 3509 293 0,'0'0'514'0,"-10"4"-167"15,10-4-70-15,-9 5-71 0,9-5-53 0,0 0-29 16,-13 6-3-16,13-6-20 0,0 0 0 0,-14 4-1 16,14-4-2-16,0 0-10 0,0 0-7 0,0 0-20 15,-12 6-8-15,12-6-10 0,0 0-7 16,0 0 8-16,0 0 1 0,0 0-1 0,17 3 5 15,-17-3 4-15,33 0 4 0,-8-1-9 0,7 1-7 16,8-1-4-16,4-2 0 0,6-1 3 16,12 1 4-16,6-2 2 0,3 1-2 0,5-3-3 0,2 0 0 15,5 1-1-15,3-1-2 0,5 2-3 0,1-4 0 16,0 1-6-16,3 0 1 0,-6-1-6 16,-3 2 1-16,0-1 5 0,-7-1 3 0,-6 2-3 15,-5-1 2-15,-6 0 2 0,-13 4-3 0,-8-1-2 16,-4-1-1-16,-9 4 27 0,-2 0-28 0,-7-1 6 15,-4 0 20-15,-15 3 27 0,26-2 24 0,-26 2-19 16,19-2 50-16,-19 2-11 0,0 0 37 0,20-3-31 16,-20 3 7-16,0 0-42 0,0 0 2 0,18-2-38 15,-18 2 7-15,0 0-35 0,0 0 11 0,0 0-36 16,0 0 6-16,0 0-52 0,21 0-2 0,-21 0-55 16,0 0-15-16,0 0-31 0,0 0-25 0,0 0-15 15,0 0-19-15,0 0-32 0,0 0-17 0,14 3-19 16,-14-3 8-16,0 0 3 15,0 0-64-15,5 9-44 0,-5-9-406 0,0 0-298 16</inkml:trace>
  <inkml:trace contextRef="#ctx0" brushRef="#br0" timeOffset="9254.99">17537 3472 322 0,'0'0'485'15,"-20"5"-148"-15,20-5-74 0,-17 3-72 0,17-3-39 16,-15 4-24-16,15-4-18 0,0 0-8 0,-17 2-18 16,17-2-9-16,0 0-5 0,0 0-12 0,-16 2 2 15,16-2-8-15,0 0-4 0,0 0-5 0,0 0-9 16,0 0-3-16,0 0-2 0,27 0 1 0,-10-1 2 16,6-1-3-16,4-1-1 0,1-1 1 0,9 1-1 15,3-2 10-15,4 1 8 0,1-2 5 0,5 1-4 16,10 0 4-16,1-3-1 0,1 2 1 0,-2 0-7 15,-1 1 3-15,-7-1-5 0,-2 0-6 0,-1 2-4 16,-3 0-6-16,-4 0-5 0,-1 0 2 16,-5 2 4-16,-8-1-7 0,-2 2-5 0,-6-2-4 15,-1 2 0-15,-19 1 4 0,27-2 22 0,-27 2 18 16,18-1 14-16,-18 1 6 0,16-2-5 16,-16 2-8-16,0 0-13 0,16-1-14 0,-16 1-26 15,0 0-29-15,0 0-37 0,0 0-56 0,0 0-48 16,0 0-31-16,14 3 20 0,-14-3-59 0,0 0-71 15,0 0-77-15,8 8-326 0,-8-8-232 0</inkml:trace>
  <inkml:trace contextRef="#ctx0" brushRef="#br0" timeOffset="9921.99">19923 3511 174 0,'0'0'637'0,"-20"2"-221"0,20-2-93 0,-21 3-78 16,21-3-55-16,-19 1-39 0,19-1-31 0,0 0-19 15,-23 0-19-15,23 0 9 0,0 0-17 0,0 0 1 16,-19 1-9-16,19-1-11 0,0 0-6 0,0 0-13 15,0 0-7-15,0 0 2 0,0 0 7 0,0 0 9 16,0 0 1-16,0 0 0 0,0 0 2 0,18 4 0 16,1-4-4-16,7 0-6 0,3-1-5 0,8 0-1 15,4-2-3-15,0 2-3 0,5-2-5 0,-1 1 0 16,5 0 2-16,-2-2-7 0,2 0 1 16,3 0-6-16,-1 2-3 0,-2-1-2 0,0-1-2 15,-4 1-2-15,0 0 3 0,-4 1-5 0,-1-1 0 16,-4 1-2-16,-10-1 3 0,-3 2-6 15,-3 0 3-15,-21 1 3 0,29-2-1 0,-29 2-5 16,23-1-7-16,-23 1-10 0,17 0-22 16,-17 0-29-16,0 0-35 0,18-1-26 0,-18 1-7 0,0 0-32 15,0 0-67-15,0 0-80 0,0 0-376 0,0 0-221 16</inkml:trace>
  <inkml:trace contextRef="#ctx0" brushRef="#br0" timeOffset="10705.99">25321 3612 529 0,'0'0'400'0,"0"0"-77"0,0 0-60 0,-16-2-57 16,16 2-34-16,0 0-25 0,-15-1 8 15,15 1-44-15,0 0 34 0,-17-2-36 0,17 2-29 16,0 0 9-16,0 0 3 0,-18-2-5 0,18 2-21 16,0 0-7-16,0 0-1 0,0 0-8 0,0 0-13 15,0 0-3-15,0 0 3 0,0 0-3 0,0 0 3 16,27 2 9-16,-3-2-28 0,7 0 17 0,9 0-19 16,3 0-7-16,7-2-2 0,1 0 0 0,7 1 0 15,8-1-2-15,1-1 1 0,-11 3-2 16,-2 0-4-16,1-1 11 0,-3 1-11 0,-2 0-3 15,-4 0-5-15,-3-1 22 0,-3-1-24 0,-10 2 16 16,-2 0-29-16,-8 0 24 0,-20 0-14 16,31-1 7-16,-31 1 8 0,24 0-14 0,-24 0 2 15,0 0 3-15,21-1 14 0,-21 1-42 0,0 0 9 16,0 0-64-16,0 0 17 0,0 0-62 0,0 0-14 16,0 0-43-16,0 0-93 0,0 0-85 0,0 0-228 15,0 0-132-15</inkml:trace>
  <inkml:trace contextRef="#ctx0" brushRef="#br0" timeOffset="11421.99">27437 3766 792 0,'0'0'424'0,"-23"1"-42"16,23-1-142-16,-18 1-3 0,18-1-92 16,-18 2 17-16,18-2-81 0,0 0 9 15,-19 1-39-15,19-1 21 0,0 0-49 0,0 0 38 16,-13 3-50-16,13-3 37 0,0 0-49 0,0 0 44 16,0 0-40-16,0 0 43 0,22 4-34 0,-5-2 27 15,8-2-44-15,6 0 40 0,8-2-43 0,5 1 45 16,4 0-41-16,5 0 8 0,14-3-2 15,-1 1 27-15,2-1-20 0,1 1-2 0,1 1 2 0,0-2-1 16,1 0-1-16,-6 3 2 0,2-3 2 0,-12 1-11 16,-3 2 3-16,-1 0 1 0,-2-3-3 15,-5 3 2-15,-5-1-1 0,-8 2 2 0,-4-2 11 16,-6 1-1-16,-1 0 9 0,-20 1 29 16,27-2 26-16,-27 2 16 0,20-1 4 0,-20 1-11 15,0 0-12-15,18-2-13 0,-18 2-12 0,0 0-5 16,0 0-14-16,0 0-7 0,0 0-6 0,0 0-4 15,0 0-4-15,0 0-5 0,0 0-4 0,0 0-22 16,-6-8-22-16,6 8-21 0,0 0-33 0,0 0-34 16,0 0-29-16,0 0-2 0,0 0-11 0,0 0-51 15,0 0-22-15,0 0-86 0,0 0-333 16,0 0-195-16</inkml:trace>
  <inkml:trace contextRef="#ctx0" brushRef="#br0" timeOffset="12005.99">29948 3599 306 0,'0'0'494'0,"0"0"-112"16,-17 3-111-16,17-3-49 0,0 0-63 16,-18 1 6-16,18-1-48 0,0 0 8 0,0 0-46 15,0 0 0-15,-13 4-32 0,13-4 11 0,0 0-27 16,0 0 11-16,26-2-25 0,-7 0 11 15,8 0-22-15,10 1 13 0,4-4-20 0,3 2 16 16,4-2-18-16,2 2 18 0,1-3-23 0,9 0 18 16,-10 1-18-16,-1 0 17 0,-1 2-26 15,-3-3 28-15,0 2-23 0,-4-2 22 0,-3 1-17 0,-3 2 26 16,-8 0-9-16,-3-2 22 0,-5 3 9 0,-3 1 3 16,-16 1 3-16,26-4 19 0,-26 4-1 15,19-4-12-15,-19 4-13 0,12-4-27 0,-12 4-18 0,0 0-65 16,8-5-12-16,-8 5-52 0,0 0-17 15,0 0-82-15,-7-7-91 0,7 7-281 16,-13-4-136-16</inkml:trace>
  <inkml:trace contextRef="#ctx0" brushRef="#br0" timeOffset="17292.08">30292 11016 779 0,'-10'-6'540'0,"-1"1"-94"0,1-3-112 0,-1 3-39 15,0 0-86-15,2 0-26 0,9 5-42 16,-19-7 16-16,19 7-26 0,-15-7 5 0,15 7-28 16,-12-3-9-16,12 3-30 0,0 0-1 0,0 0-17 15,0 0 5-15,0 0-5 0,6 10 5 0,9 4-8 16,3-4 1-16,7 5-2 0,4-2-3 0,1 2-3 16,0 1 2-16,0 2 1 0,1-1 5 0,-3 2-14 15,-2 0 2-15,-2 0-13 0,-5-1 1 0,-4-1-10 16,-4 0 0-16,-5 2-1 0,-4-1 10 15,-5 3-13-15,-6 0 7 0,-6 4-5 0,-5-1-2 16,-5-2-15-16,-2 2-45 0,-4-4-51 0,1 1-91 16,-2-2-104-16,2 0-55 0,-3-3-151 0,2 0-385 15,1-2-508-15</inkml:trace>
  <inkml:trace contextRef="#ctx0" brushRef="#br0" timeOffset="18459.09">22260 5440 416 0,'0'0'554'16,"0"0"-146"-16,0 0-95 0,14-5-76 0,-14 5-43 16,0 0-17-16,0 0-13 0,0 0-6 0,13-6-11 15,-13 6-7-15,0 0-3 0,0 0-7 0,0 0-13 16,0 0-20-16,0 0-10 0,0 0-11 0,0 0-10 15,4 13 5-15,-10 2-16 0,-2 4-3 0,-7 8-7 16,-1 5-14-16,-2 3 2 0,-6 7-11 0,1 0 5 16,-4 0-10-16,8-9 7 0,-2 0-7 15,0-3 1-15,2-1 25 0,3-4-26 0,3-5-8 0,4-4 5 16,-1-3-8-16,4-4 5 0,-1 0-9 16,7-9 3-16,-5 9-6 0,5-9 1 15,0 0-6-15,0 0 3 0,9-15-7 0,0-1 8 16,6-8-7-16,1-3 10 0,3-6-9 0,-1 1 8 15,2-2-4-15,1-1 3 0,-2 1 7 0,1 3 2 16,1 1 6-16,-5 4 0 0,2 2-1 0,-5 8-3 16,1 0-4-16,-1 7-3 0,-1 4-1 0,-12 5 0 15,23-4 0-15,-7 8 3 0,2 2-3 0,2 5 4 16,6 3-10-16,-3 1-51 0,3 2-74 0,-1 1-135 16,2 1-95-16,-3-2-619 0,3 0-674 0</inkml:trace>
  <inkml:trace contextRef="#ctx0" brushRef="#br0" timeOffset="24311.54">26376 8097 1 0,'0'0'234'0,"0"0"-60"15,0 0-38-15,0 0-43 0,-4-10-2 0,4 10-40 16,0 0 9-16,0 0-21 0,0 0 14 0,-3-9-6 16,3 9-3-16,0 0 2 0,0 0-5 0,0 0 6 15,-5-10-3-15,5 10-7 0,0 0 13 0,0 0 7 16,0 0-4-16,-6-7-8 0,6 7-2 0,0 0 8 16,0 0 4-16,-7-9-2 0,7 9 8 0,0 0 3 15,0 0 3-15,-8-7-5 0,8 7-3 16,0 0 21-16,0 0-26 0,0 0 18 0,0 0-29 15,-7-8 25-15,7 8-34 0,0 0 31 16,0 0-54-16,0 0 52 0,0 0-51 0,0 0 41 16,0 0-48-16,-8-7 44 0,8 7-49 0,0 0 41 15,0 0-46-15,0 0 43 0,-14-4-53 0,14 4 50 16,0 0-45-16,0 0 42 0,-18 2-44 0,18-2 42 16,-14 4-44-16,14-4 41 0,-14 5-49 0,14-5 46 15,-14 6-48-15,14-6 50 0,-11 7-45 0,11-7 40 16,-11 3-40-16,11-3 31 0,0 0-31 15,-11 7 39-15,11-7-60 0,0 0 66 0,0 0-44 16,-10 6 41-16,10-6-42 0,0 0 42 16,0 0-42-16,0 0 40 0,0 0-41 0,0 0 43 0,6 6-41 15,-6-6 39-15,0 0-42 0,17-5 43 16,-17 5-43-16,14-5 43 0,-14 5-49 0,16-9 51 16,-16 9-49-16,17-11 48 0,-7 5-43 0,-10 6 43 15,13-12-44-15,-13 12 31 0,15-16 7 0,-15 16-45 16,8-12 51-16,-8 12-40 0,5-13 45 0,-5 13-40 15,5-9 51-15,-5 9-48 0,0 0 49 16,3-13-13-16,-3 13 2 0,0 0-11 0,-3-9 4 16,3 9-8-16,0 0-36 0,0 0 41 0,-11-3-51 15,11 3 45-15,0 0-48 0,0 0 61 16,-17 1-60-16,17-1 61 0,-10 6-53 0,10-6 53 16,-10 6-53-16,10-6 41 0,-12 10-35 0,12-10 40 15,-9 10-64-15,9-10 75 0,-6 11-52 0,6-11 49 16,-5 9-52-16,5-9 50 0,0 0-51 0,-4 14 43 15,4-14-44-15,0 0 52 0,4 10-52 0,-4-10 50 16,0 0-50-16,11 6 50 0,-11-6-49 16,0 0 49-16,0 0-55 0,26-2 54 0,-26 2-58 15,13-5 61-15,-13 5-51 0,14-8 52 0,-14 8-49 16,10-9 39-16,-10 9-43 0,8-8 48 0,-8 8-51 16,5-9 59-16,-5 9-49 0,0 0 47 15,2-13-51-15,-2 13 42 0,0 0 10 0,-2-10-57 16,2 10 58-16,0 0-63 0,-9-7 62 0,9 7-53 0,0 0 55 15,0 0-56-15,-17-1 40 0,17 1-39 16,0 0 47-16,-18 4-50 0,18-4 56 0,-11 4-53 16,11-4 48-16,-12 7-49 0,12-7 48 15,-9 8-48-15,9-8 44 0,-6 8-43 0,6-8 49 16,-4 9-50-16,4-9 50 0,0 0-50 0,-4 11 48 16,4-11-49-16,0 0 44 0,5 11-46 0,-5-11 55 15,0 0-58-15,9 6 56 0,-9-6-48 0,0 0 50 16,14 4-52-16,-14-4 37 0,0 0-37 0,20-2 45 15,-20 2-50-15,15-5 55 0,-15 5-48 16,13-4 49-16,-13 4-50 0,10-9 21 0,-10 9-16 16,10-10 46-16,-10 10-48 0,4-9 51 0,-4 9-50 15,0 0 52-15,2-11-53 0,-2 11 49 16,0 0-50-16,-5-8 50 0,5 8-55 0,0 0 60 16,-12-6-62-16,12 6 57 0,0 0-51 0,-18 3 50 15,18-3-51-15,0 0 39 0,-19 6-37 0,19-6 49 16,-12 6-56-16,12-6 56 0,-13 9-49 0,13-9 46 15,-7 9-48-15,7-9 38 0,-6 9-37 0,6-9 45 16,-5 8-45-16,5-8 49 0,0 0-49 0,0 14 49 16,0-14-50-16,0 0 51 0,9 10-51 0,-9-10 50 15,0 0-55-15,14 5 56 0,-14-5-47 16,0 0 44-16,22-4-50 0,-22 4 50 0,19-2-51 16,-19 2 39-16,18-8-42 0,-18 8 55 15,19-8-56-15,-12 0 57 0,-1 2-54 0,3 0 54 16,-4-2-48-16,-5 8 35 0,8-14-32 0,-8 14 42 15,6-15-42-15,-6 15 50 0,0-11-71 0,0 11 75 16,-1-10-7-16,1 10-5 0,-6-10-10 0,6 10 3 16,0 0-14-16,-12-6-15 0,12 6 22 0,0 0-40 15,-20 1 57-15,20-1-54 0,-18 9 47 0,10-3-45 16,0 0 41-16,-1 5-41 0,1 0 53 0,1-1-54 16,2 2 49-16,1-1-46 0,0 1 46 15,4 0-49-15,-1-2 48 0,1 0-56 16,1 3 57-16,3-3-57 0,0-2 60 0,1 1-52 0,0-1 51 15,5-2-52-15,-10-6 29 0,16 8-31 16,-16-8 40-16,20 3-48 0,-20-3 54 0,18-1-46 16,-18 1 46-16,21-6-44 0,-21 6 41 0,17-10-37 15,-9 0 41-15,-3 2-40 0,-1 0 45 0,1-4-44 16,-5 12 44-16,2-19-39 0,-2 19 52 0,-2-16-43 16,2 16 54-16,-5-15-60 0,5 15 53 0,-9-12-59 15,9 12 56-15,-14-8-54 0,14 8 51 0,-17-5-51 16,17 5 37-16,0 0-41 0,-24 0 54 15,24 0-65-15,-15 4 63 0,15-4-54 16,-17 6 51-16,17-6-50 0,-10 6 47 0,10-6-46 16,-10 8 43-16,10-8-44 0,-8 7 48 0,8-7-50 0,0 0 48 15,-4 9-48-15,4-9 50 0,0 0-48 16,0 0 50-16,0 0-54 0,0 0 56 0,0 0-51 16,0 0 49-16,0 0-52 0,0 0 53 0,19-1-52 15,-19 1 58-15,8-9-57 0,-8 9 58 0,6-7-60 16,-6 7 66-16,6-9-40 0,-6 9 49 0,4-9-39 15,-4 9 33-15,0 0-43 16,0 0 30-16,-2-11-38 0,2 11 29 0,0 0-38 0,0 0 38 16,-13-4-60-16,13 4 36 0,0 0-75 0,-19 1 17 15,19-1-59-15,0 0-78 0,-15 4-77 16,15-4-112-16,0 0-159 0,0 0-49 0</inkml:trace>
  <inkml:trace contextRef="#ctx0" brushRef="#br0" timeOffset="29463.82">20409 8050 142 0,'-10'-11'292'0,"10"11"-85"0,-6-9-24 0,6 9-30 0,0 0 1 16,-8-10-24-16,8 10 14 15,0 0-33-15,-8-8 1 0,8 8-2 0,0 0-14 16,0 0 15-16,-7-9-27 0,7 9 15 0,0 0-36 16,0 0 14-16,0 0 5 0,0 0-11 0,-8-6-6 15,8 6-12-15,0 0-6 0,0 0-5 0,0 0-16 16,0 0-8-16,0 0-12 0,0 0 9 0,0 0-4 15,0 0-1-15,0 0-32 0,0 0 36 0,0 0-34 16,5 8 36-16,-5-8-34 0,14 13 36 0,-6-3-43 16,1 3 44-16,3 2-30 0,1-1 31 0,1 1-37 15,3 7 39-15,2-1-35 16,-1 1 38-16,1 2-43 0,2-2 43 0,-2 2-37 0,1-2 42 16,1 2-41-16,-3-1 41 0,4-2-43 15,-2 0 33-15,-2-1-28 0,1-1 36 0,-1 1-43 16,-3-4 50-16,0-1-48 0,0-1 45 0,-2 1-49 15,1-1 63-15,-3-3-63 0,-1 0 30 0,1 0-32 16,-4-2 33-16,1 0 9 0,-2 0-1 0,2-2-33 16,-8-7 29-16,9 12-6 0,-9-12-3 0,8 12-11 15,-8-12 5-15,6 9-4 0,-6-9-13 0,6 8-16 16,-6-8-15-16,0 0-26 0,8 6-50 16,-8-6-53-16,0 0-65 0,0 0-51 0,0 0-270 15,0 0-75-15</inkml:trace>
  <inkml:trace contextRef="#ctx0" brushRef="#br0" timeOffset="29997.83">21279 7870 429 0,'0'0'357'0,"0"0"-89"0,9-9-54 16,-9 9-39-16,0 0-48 0,0 0-16 15,0 0 0-15,0 0-24 0,4 9 2 0,-4-9-19 16,-4 15 14-16,0-3-32 0,0 2 10 0,-1 5-18 15,-1 2 30-15,-3 3-42 0,0 3 40 0,-3 4-38 16,0 2 56-16,-1 1-55 0,-2-1 36 0,0 2-43 16,-1 2 41-16,-1-1-33 0,-5 8 31 0,1-2-36 15,-1 2 50-15,-1-1-4 0,0-1-1 16,1-7-3-16,0 6 0 0,2-8-10 0,0 1-8 0,0-2-5 16,1 1 2-16,0-4-21 0,1 0 10 15,1-2-18-15,2-1 6 0,2-2-8 16,-1-6 17-16,5 2-17 0,-1-1 11 0,1-1-10 15,0-2 6-15,5-4-12 0,-2 2 7 0,-1-2-17 16,2-1 10-16,1 0-11 0,1-3 7 0,3-8-10 16,-6 16 9-16,6-16-13 0,-3 11 10 0,3-11-13 15,-5 9 4-15,5-9-7 0,0 0 12 0,-4 12-15 16,4-12 7-16,0 0-18 0,0 0-1 0,-4 8-52 16,4-8-2-16,0 0-63 0,0 0 20 0,0 0-32 15,0 0 26-15,-3-14-33 0,3 14-21 0,0-14-25 16,0 14-50-16,0-19-24 15,2 5-32-15,-2 2-200 0,0-3 15 0</inkml:trace>
  <inkml:trace contextRef="#ctx0" brushRef="#br0" timeOffset="30397.82">20613 8114 65 0,'0'0'519'0,"1"-12"-166"0,-1 12-99 15,0 0-38-15,1-10-59 0,-1 10-38 0,0 0-18 16,0 0-13-16,0 0-10 0,0 0-33 0,0 0 23 16,0 0-12-16,12 11-7 0,-10 0-5 15,3 1-4-15,2 2-5 0,2 4 2 0,-2 2-26 16,4 2 14-16,-1 3-10 0,4 2 2 0,0 1 31 16,3-1-33-16,-1 1 32 0,2-1-34 0,1 1 26 15,-1-1-29-15,3-2 34 0,-1 0-8 0,-3-1-9 16,2 0-2-16,-1-4-5 0,1 1-3 0,-3-5-5 15,-1-2-15-15,-1 0-14 0,-1-3-17 16,-3-2-31-16,0-2-51 0,-10-7-39 0,15 10-83 16,-15-10-25-16,15 3-275 0,-15-3-32 0</inkml:trace>
  <inkml:trace contextRef="#ctx0" brushRef="#br0" timeOffset="30764.82">21233 8149 19 0,'5'-8'735'0,"-5"8"-302"0,9-13-73 0,-9 13-122 15,5-8-12-15,-5 8-92 0,0 0 23 0,8-9-77 16,-8 9 26-16,0 0-66 0,0 0 18 0,0 0-43 16,0 0 31-16,0 0-41 0,7 13 43 0,-8 0-52 15,-3 8 38-15,-2 3-44 0,-3 9 48 0,-4 2-38 16,-1 5 55-16,-9 9-21 0,0 2 32 0,-4 1 26 15,-2 5 50-15,-5 0-58 0,-1 3-5 16,-1 1-15-16,-4 1 15 0,1-1-9 0,-3-3 10 16,2 1-20-16,3-5 6 0,2-3-6 15,1-4-10-15,3 0-8 0,4-5-1 0,5-9-14 16,3 0 0-16,4-5-5 0,1 1 35 0,2-3-52 16,5-6 38-16,0 0-54 0,1-5 35 0,3 0-54 15,2-3 34-15,-2-1-47 0,3-11 35 0,-2 16-80 16,2-16 42-16,0 11-56 0,0-11 23 0,0 0-75 15,0 0-3-15,5 9-94 0,-5-9-95 0,0 0-71 16,4-11-291-16,-4 11-237 0</inkml:trace>
  <inkml:trace contextRef="#ctx0" brushRef="#br0" timeOffset="34716.4">1868 5921 140 0,'0'-11'677'0,"1"1"-162"0,-1 0-99 0,-1-1-71 16,1 11-28-16,0-18-41 0,0 18-15 0,0-16-19 15,0 16 8-15,-1-11-18 0,1 11-51 0,0 0-32 16,-3-14-36-16,3 14-24 0,0 0-20 0,0 0-14 15,0 0-11-15,0 0 17 0,0 0-32 0,0 0 20 16,13 15-34-16,-8 0-2 0,2 6-3 0,0 3-1 16,2 6-1-16,0-1-3 0,-2 3 7 0,1 2-3 15,-2-2-7-15,0 1-11 0,-1-1 13 16,-1-6-8-16,-1 2 11 0,-1-2-3 0,2-2-3 16,-3-2-1-16,-1-4 0 0,1-3 0 0,-2-1 2 15,2-4 0-15,-1-10 4 0,0 18 2 16,0-18 10-16,0 10-4 0,0-10-14 0,0 0-5 15,0 0-1-15,-15-8-7 0,7-5 16 0,1-4-10 16,-5-10 10-16,2-4-3 0,1-6-1 0,-2-4-1 16,-1-11 2-16,2 0-2 0,2 4 2 0,3 0 12 15,1 3 13-15,4-3-2 0,1 4-8 0,3 2-2 16,5 3-3-16,-1 3-14 0,2 2 12 0,1 3-13 16,2 3 11-16,2 5-12 0,-1 5 6 0,1 2-8 15,0 4 11-15,-1 6-12 0,3 2 15 0,-17 4-16 16,36 7 28-16,-16 4-5 0,3 5-8 0,0 7 2 15,-1 3 0-15,-3 5-1 0,0 3 0 16,-1 2 1-16,-1 3-4 0,-3 1 1 0,-1 1 0 16,-2 1-2-16,1-1-14 0,-2-2 16 0,-2 3-16 15,-1-3 8-15,1-2-27 0,-3 0-22 0,0-4-31 16,1 0-25-16,-3-6-39 0,1-2-22 16,-1-2-83-16,-1-7 24 0,-1 0-45 0,2-6-39 15,-3-10-40-15,0 17-94 0,0-17-224 0,0 0-201 16</inkml:trace>
  <inkml:trace contextRef="#ctx0" brushRef="#br0" timeOffset="35433.4">2037 6181 981 0,'0'0'459'16,"-16"-7"-129"-16,16 7-64 0,-15-8-50 0,15 8-37 15,-11-7-24-15,11 7-27 0,-10-7-15 0,10 7-27 16,0 0-20-16,-11-9-15 0,11 9-6 0,0 0-9 15,4-9-8-15,-4 9-5 0,14-9-6 0,-1 2-8 16,2 1-12-16,1 3-18 0,5-5-38 0,5 3-21 16,-3 0-15-16,5-1-11 0,4-1-8 15,0 1-39-15,4 0-46 0,-2-1-10 0,1-1 2 16,-1-1-17-16,1 1 20 0,-3-1 5 0,0-1 30 16,-4-1 41-16,-4 3 56 0,1 0 67 0,-6-1 49 15,-3 2 39-15,-3 1 42 0,-1-1 61 16,-3 1-37-16,-9 6 32 0,10-11-10 0,-10 11-9 15,5-13-21-15,-5 13 30 0,0 0 14 0,0-12-3 16,0 12-2-16,-5-8-12 0,5 8-16 0,-9-8-13 16,9 8-13-16,-14-2-18 0,14 2-22 0,0 0-12 15,-24 1-11-15,24-1-11 0,-21 7-10 0,21-7-9 16,-19 10-8-16,19-10-5 0,-13 12-3 0,13-12-4 16,-9 14-6-16,9-14 0 0,-2 17-2 0,2-17-1 15,2 19 3-15,3-7-3 0,3-2-3 0,1 0-1 16,5 3 1-16,0-3-4 0,4-1 0 0,0 0 1 15,1 0 1-15,3-2 7 0,-3 0-9 16,2 0 0-16,-1-2-1 0,-6 1 0 16,1 0 1-16,-2-3-1 0,-4 2 3 0,-9-5 1 15,18 6-1-15,-18-6 1 0,10 8 0 0,-10-8 1 16,4 11 0-16,-4-11 1 0,-5 13 4 0,-3-5-5 16,-2 2 0-16,-5 2-13 0,-2-3-4 0,-3 0-31 15,-1 0-12-15,2-1-58 0,-3-2-7 0,2-2-49 16,3-3 35-16,-1 0-46 0,3-3-4 0,-3-2-12 15,5-2-7-15,-1-3-15 0,5 0 23 0,0-4 45 16,2 0 35-16,4-2 34 0,2 1 33 0,1 1 32 16,1-2 16-16,0-2 51 0,1 1-15 0,3 1 53 15,-2 0-36-15,0 1 49 0,2 0 1 16,-1 5-13-16,-1-3 5 0,-1 2 7 0,-2 10 1 16,4-15 2-16,-4 15-11 0,4-11-4 0,-4 11 0 15,4-9 2-15,-4 9-6 0,0 0 1 0,0 0 8 16,0 0-2-16,0 0-9 0,0 0-4 0,6 13-12 15,-6-13-11-15,-1 23-9 0,-2-5-8 16,-1 3-7-16,-1 3-3 0,2 1 3 0,-4 1-16 16,2 6 0-16,-2-3-40 0,0 1-21 0,2-5-82 15,0-1-7-15,2 1-55 0,0-4-42 16,2-2-70-16,1-6-75 0,0 1-301 0,4-3-207 0</inkml:trace>
  <inkml:trace contextRef="#ctx0" brushRef="#br0" timeOffset="36083.4">2832 5987 226 0,'7'-9'774'0,"-2"2"-221"0,-5 7-148 0,9-12-85 16,-9 12-63-16,5-10-70 0,-5 10-42 0,5-9-33 16,-5 9-22-16,0 0-16 0,0 0-11 0,0 0-7 15,14 5-6-15,-14-5-8 0,9 17-9 16,-1-4-9-16,-2 0-5 0,2 3-4 0,-1 4-3 15,1-3 0-15,0 1-4 0,-2-1 17 16,3 2-21-16,-4-1 15 0,-1-2-18 0,0 0 18 16,0-1-22-16,-3-1 15 0,2-3-13 0,-2 0 18 15,-1-1-17-15,0-10 13 0,3 16-17 0,-3-16 13 16,3 12-8-16,-3-12 24 0,0 0-20 0,0 0 13 16,0 0-18-16,0 0 16 0,0 0-19 0,0 0 15 15,0-17-18-15,2 3-1 0,-1-3 3 0,0-6 11 16,0 1-9-16,2-1-1 0,1 1 1 0,0 1 2 15,1 0 2-15,-1 5-1 0,-2 2 0 0,3 0 0 16,-1 3-1-16,1 0 0 0,-5 11 0 0,8-13-3 16,-8 13 0-16,9-10 5 0,-9 10 0 0,11-5 3 15,-11 5-4-15,0 0 1 0,22 3 1 16,-22-3 0-16,14 11 0 0,-14-11 2 0,17 13 0 16,-11-4 1-16,2 2 0 0,-2 0 3 0,0-1 2 15,-3 2 6-15,1-1-5 0,0-1 15 16,-4-10-13-16,2 18 12 0,-2-18-11 0,3 17 10 15,-3-17-12-15,0 14 4 0,0-14-8 0,0 0 22 16,1 14 8-16,-1-14 1 0,0 0-13 0,0 0 0 16,0 0-12-16,0 0 0 0,0 0-5 0,-4-13-4 15,4 13-3-15,0-24 1 0,3 8-2 0,-2-2-1 16,3 1 3-16,0-2-2 0,1-1-4 16,4 1 2-16,-4 4-2 0,2 2 2 0,-1-1-2 0,4 3-1 15,-2 1-1-15,0 2 2 0,-1 1 1 16,-7 7-2-16,18-8 1 0,-18 8-3 0,0 0 4 15,26 1 8-15,-16 6-7 0,-1-3-2 0,2 5 0 16,0 2 2-16,-1 0 0 0,0 4-3 0,-1 1 3 16,-2 2-3-16,-2-3-17 0,0 1-25 0,-3-2-17 15,1 3-42-15,-2-3-15 0,-1 1-73 0,0-4 36 16,1-1-49-16,-1 1-38 0,0-11-20 0,2 14-70 16,-2-14-20-16,0 0-218 0,0 0-95 0</inkml:trace>
  <inkml:trace contextRef="#ctx0" brushRef="#br0" timeOffset="36300.4">3408 5735 468 0,'1'-32'475'16,"2"6"-55"-16,-2 1-140 0,0 2 11 0,1 5-71 0,-1 0 47 15,0 6-35-15,-1-1-16 0,0 4-44 16,0 9-21-16,1-17-40 0,-1 17-11 0,3-10-27 16,-3 10 6-16,0 0-13 0,0 0 3 0,15 5-22 15,-8 3-7-15,-1 4-8 0,6 3-3 0,-3 4-7 16,0 1-6-16,0 3-2 0,2 5-3 0,-2 2-2 15,-1 2-2-15,-1-2-2 0,1 3-4 0,-3-2-15 16,-1-3-27-16,-1 0-30 0,-3-2-30 0,2 0-59 16,-2-2-15-16,0 1 26 0,0-7-39 0,0 0-41 15,0-3-41-15,0-5-43 0,-1 0-66 16,1-10-153-16,-1 14-23 0</inkml:trace>
  <inkml:trace contextRef="#ctx0" brushRef="#br0" timeOffset="36717.4">3532 5950 555 0,'-1'-16'416'15,"-2"-2"-92"-15,2 1-81 0,-2 0-55 0,2 3-35 16,1 0-25-16,0 2-21 0,0 1-17 0,1 0-14 16,3 0-12-16,-1-1-13 0,1 1-10 0,2 2-14 15,-1-1-6-15,4 2 4 0,1-1-14 0,1 1 5 16,0 2 0-16,3-1-5 0,-4 3-3 0,-10 4-7 16,23-5 7-16,-23 5-5 0,22-2 3 0,-22 2-1 15,18 5-10-15,-18-5 12 0,18 6 14 16,-18-6 0-16,14 14 5 0,-4-5 19 0,-7 1-1 15,1 3 9-15,-2-2 7 0,-1 3-3 0,-1 1-7 16,0-2-5-16,0 2-10 0,-1 3-5 0,1 0-5 16,-2 0-9-16,0 0-6 0,1-1 4 15,0 0 11-15,-1-4-13 0,2 0-5 0,2-1-4 16,-1 1-3-16,0-3 3 0,-1-10-2 0,5 15 4 16,-5-15-2-16,11 12-2 0,-11-12 1 0,14 5 3 15,-14-5-3-15,0 0-5 0,25-2 1 0,-25 2 7 16,21-12 8-16,-10 4 1 0,1-1 0 0,1-3 15 15,-1-2 9-15,-1-1 9 0,-1-2 7 16,-1 1 8-16,-3-1 7 0,1 1 0 0,-3 2-1 16,-3 0-2-16,0 1-4 0,-1 2-1 0,-1 0-6 15,-2-1-10-15,-2 4-17 0,-3-1-13 0,-1 4-16 16,-3 0-15-16,-3 2-25 0,0 0-28 0,15 3-31 16,-32 0-42-16,32 0-41 0,-30 0-12 0,15 3-18 15,15-3-70-15,-25 2-64 0,25-2-375 0,-19 1-246 16</inkml:trace>
  <inkml:trace contextRef="#ctx0" brushRef="#br0" timeOffset="37150.39">3861 5529 789 0,'9'-5'635'0,"-9"5"-167"0,11-12-94 16,-11 12-69-16,9-9-88 0,-9 9-41 0,0 0-52 15,12-7-1-15,-12 7-10 0,0 0-5 0,14 6-30 16,-7 1-6-16,2 1-25 0,-2 2 3 0,3 5-20 15,0 2 5-15,-1 1-19 0,0 2-4 0,-2 1-2 16,1 2-1-16,-1-1 0 0,-1 2-4 0,-2-1-2 16,1 2 6-16,-2-1-13 0,-2-1-4 0,1-4 0 15,-2 0-2-15,0-1-5 0,0-3-6 0,-2-1-2 16,1 1-2-16,0-4-3 0,-1 0 0 16,2-11 6-16,-2 17 5 0,2-17 4 0,-3 11-1 0,3-11-4 15,0 0 0-15,0 0 5 0,0 0 2 16,0 0 4-16,-4-12 1 0,7 2 0 0,-1-5 2 15,4-1 1-15,-2 2 1 0,0-1 2 0,3 0 5 16,-1-2 3-16,2 3 22 0,-1 2-9 16,1-1 1-16,0 4-3 0,0-2 11 0,-1 3-11 15,1 0 22-15,0 2-28 0,-8 6 1 0,16-9 1 16,-16 9 4-16,16-3-1 0,-16 3 0 0,0 0 3 16,25 1-1-16,-25-1-2 0,14 8-4 0,-5-1 0 15,-1 1-3-15,-2-1-2 0,1 3 1 0,0-1-2 16,-3 1-4-16,-1 0-5 0,-1 2-17 0,-2-12-29 15,3 19-39-15,-3-19-47 0,-3 19-42 16,3-19 26-16,-4 16-67 0,4-16-32 0,-4 14-46 16,4-14-105-16,-7 7-224 0,7-7-156 0</inkml:trace>
  <inkml:trace contextRef="#ctx0" brushRef="#br0" timeOffset="37317.4">4201 5668 106 0,'5'-22'638'0,"-3"1"-108"0,1 3-154 0,-2 2-46 16,-1 1-52-16,3 4-44 0,-3 0-36 0,0 11-31 15,1-17-17-15,-1 17-23 0,0-12-26 16,0 12-28-16,0 0-14 0,0-10-18 0,0 10-21 16,0 0 0-16,0 0-73 0,0 0-13 0,4 13-73 15,-4-13 9-15,3 18-55 0,-3-7-61 16,-2 2-61-16,2-1-92 0,2 3-157 0,-1-1-65 16</inkml:trace>
  <inkml:trace contextRef="#ctx0" brushRef="#br0" timeOffset="37567.39">4461 5632 525 0,'7'-10'534'0,"-2"1"-164"0,1-1-43 16,-2 2-96-16,-4 8 31 0,8-13-29 0,-8 13 12 0,4-8-53 16,-4 8 0-16,0 0-34 0,0 0-17 15,0 0-35-15,0 0-11 0,0 0-27 16,-13 13-13-16,4 0-7 0,-1 4-7 0,1 1-7 15,-2 1-6-15,0 2-4 0,2-3-8 0,-1 4-1 16,3-2-3-16,0-2-2 0,2 3-3 0,1-5-4 16,0-4-4-16,3 2-10 0,2-3-20 0,3 0-41 15,3-2-83-15,0-2-75 0,6-1-42 0,-13-6-159 16,37 0-389-16,-9-4-383 0</inkml:trace>
  <inkml:trace contextRef="#ctx0" brushRef="#br0" timeOffset="38054.4">4830 5663 153 0,'-2'-10'625'0,"-2"2"-259"0,-1-3-34 0,2 2-125 15,-1-3 5-15,-1 2-72 0,3-1 31 0,-2 1-65 16,4 10 58-16,-4-17-43 0,4 17 33 16,-3-16 2-16,3 16-14 0,-2-13-18 0,2 13-16 0,-4-11-20 15,4 11-17-15,0 0-16 0,-2-10-11 16,2 10-5-16,0 0-6 0,0 0 13 0,0 0-17 15,8 12 7-15,-5-1-19 0,2 3 9 0,-1 1-16 16,0 5 7-16,0 3-14 0,0-1-1 0,-1 2-2 16,2-2-13-16,-2 2-23 0,-2-1-48 0,2-6-57 15,-1 1 1-15,1-1-53 0,-2-1-34 0,0-3-80 16,2-3-87-16,-3-10-268 0,1 12-192 0</inkml:trace>
  <inkml:trace contextRef="#ctx0" brushRef="#br0" timeOffset="38284.4">4815 5529 779 0,'-5'-18'549'0,"2"2"-108"16,-1 0-114-16,-1 4-38 0,3 2-83 0,2 10-30 0,-4-16-59 15,4 16-1-15,-5-14-46 0,5 14 6 16,0 0-38-16,-1-10 13 0,1 10-21 0,0 0 24 16,0 0-30-16,24 4 13 0,-10 2-7 0,4 3-7 15,2 2-4-15,-2 1-17 0,8 4 19 0,-1 0-21 16,-1 2 17-16,3-1-21 0,-2 0 18 0,-4 2-21 15,4-2 8-15,-4 3-12 0,0-3-13 0,-4-5-33 16,0 2-48-16,-4-2 3 0,1 0-53 0,-2-3-38 16,-3-2-36-16,-9-7-73 0,15 9-75 0,-15-9-183 15,0 0-75-15</inkml:trace>
  <inkml:trace contextRef="#ctx0" brushRef="#br0" timeOffset="38501.4">5211 5500 92 0,'-2'-23'674'16,"-1"6"-231"-16,-1 0-40 0,-1 2-104 15,1 2-4-15,-1 1-40 0,3 2 0 0,2 10-37 16,-5-16-16-16,5 16-37 0,-5-11-21 0,5 11-36 16,-3-10-17-16,3 10-28 0,0 0-5 0,0 0-17 15,0 0-4-15,0 0-12 0,0 0 4 0,-3 15-14 16,3-5 5-16,2 2-1 0,0 4-12 0,1 1 6 16,-1 3-10-16,2 1 5 0,0 3-15 0,0-4-6 15,1 4-41-15,-1 0-46 0,0-1-63 16,-1-1-38-16,3 1-27 0,-1-1-38 0,1-4-46 15,-1-3-109-15,0-2-226 0,2-4-177 0</inkml:trace>
  <inkml:trace contextRef="#ctx0" brushRef="#br0" timeOffset="38802.4">5398 5586 956 0,'4'-9'406'0,"-4"9"-56"0,0-15-120 15,0 15-2-15,-3-12-54 0,3 12 24 0,-2-9-72 16,2 9 11-16,0 0-40 0,-5-9 4 0,5 9-48 15,0 0 20-15,0 0-36 0,-8 10 16 0,8-10-35 16,-3 18 19-16,1-7-34 0,2 3 22 0,1 1-24 16,0-2-3-16,1 3 7 0,0 1-5 15,3-2-4-15,-1 1 1 0,0-1 4 0,4-1 0 16,-1-2-1-16,-2-1 2 0,3 0-3 0,0-5-2 16,-1 0 3-16,-7-6 1 0,13 7-12 0,-13-7 9 15,0 0 6-15,23-2 4 0,-23 2-3 0,18-10-4 16,-10 3 14-16,0-4-16 0,-1-1 22 0,-2-2-26 15,-1 1 25-15,0-3-26 0,-3 2 23 0,-2-1-27 16,-4-1 23-16,0 3-33 0,-5-2 4 0,-2 4-58 16,-5-1 17-16,0 6-62 0,0 1 37 0,-2 4-42 15,1 0-26-15,-1 1-49 0,2 1-72 16,17-1-43-16,-30 2-247 0,30-2-75 0</inkml:trace>
  <inkml:trace contextRef="#ctx0" brushRef="#br0" timeOffset="39035.4">5616 5341 518 0,'0'0'833'0,"13"-12"-211"0,-13 12-132 16,10-8-134-16,-10 8-77 0,0 0-58 0,11-10-41 16,-11 10-38-16,0 0-28 0,0 0-31 0,0 0-10 15,0 0-20-15,0 0-4 0,18 7-14 16,-13 3-5-16,-1 2-4 0,6 2-8 0,-6 2-2 15,2 4-1-15,-2-1-14 0,1 1-29 0,-1 1-45 16,2 1-28-16,-3-1-104 0,0 2 17 0,-1-2-51 16,-2-2-49-16,1-1-62 0,-2-5-94 0,1 0-211 15,0-2-182-15</inkml:trace>
  <inkml:trace contextRef="#ctx0" brushRef="#br0" timeOffset="39568.4">5716 5595 560 0,'0'0'623'0,"-4"-9"-185"0,4 9-79 16,0 0-100-16,-6-11-21 0,6 11-78 0,0 0-15 0,-4-9-53 16,4 9 4-16,0 0-46 0,0 0 17 0,2-10-36 15,-2 10 15-15,0 0-9 0,16-6-9 16,-16 6-24-16,23-7-24 0,-6 6-67 0,1-4 27 16,0 3-49-16,2 1 14 0,3-4-20 0,-1 1 12 15,1 0 1-15,-1 0 7 0,-2-1 22 0,-2 0 11 16,-4 0 21-16,2 2 19 0,-4-4 25 0,1 3 55 15,-4-2-12-15,-9 6 66 0,15-8-29 0,-15 8 58 16,11-11-17-16,-11 11 42 0,6-10 23 0,-6 10-25 16,0 0-8-16,1-11-11 0,-1 11-23 15,0 0-21-15,-7-10-5 0,7 10-7 16,0 0-6-16,-17-5-14 0,17 5-14 0,0 0-13 16,-20 2-7-16,20-2-7 0,-18 11-5 0,7-2-6 15,1 1-3-15,1 1-2 0,0 3-2 0,0-2 8 16,2 2-14-16,0 1 1 0,2 0-4 0,1-2 2 15,3 0-6-15,-2-1-4 0,3 0-10 0,2-1-14 16,0-1-2-16,2-1-18 0,1-2-6 0,-5-7-25 16,18 9-10-16,-18-9-34 0,19 1 0 0,-3-3-29 15,-1-2 42-15,4-3-31 0,0-2 52 0,-1-4 3 16,0 1 42-16,-2-3-38 0,0-1 72 0,-4-1 30 16,0 1 17-16,-1 2 5 0,-5 2 56 0,2 3 26 15,-3 0 43-15,-5 9 14 0,8-14-2 16,-8 14-12-16,3-8-32 0,-3 8-30 0,0 0-28 15,0 0-9-15,0 0-12 0,0 0-14 0,-9 10-4 16,9-10-9-16,-8 17-7 0,4-7-6 0,0 2-10 16,1-3-38-16,1 1-31 0,2-10-21 0,-3 21-39 15,3-21-21-15,3 18-76 0,-3-18-4 0,6 14-48 16,-6-14-59-16,9 9-78 0,-9-9-393 16,0 0-361-16</inkml:trace>
  <inkml:trace contextRef="#ctx0" brushRef="#br0" timeOffset="39968.39">6325 5261 1216 0,'0'0'552'0,"0"-18"-120"0,0 18-85 0,-2-12-95 15,2 12-55-15,-1-10-40 0,1 10-32 0,0 0-24 16,0 0-21-16,0 0-13 0,0 0-12 0,0 0-2 16,1 14-21-16,1-6 5 0,1 3-18 0,3 5 0 15,-2 0-8-15,1 2 10 0,0 3-4 0,2 0 0 16,-1 0-6-16,-1 0-6 0,0 1-6 0,-1-3 9 15,-1 1-11-15,-1-3 11 0,0 1-13 0,-1-6 12 16,0 1-12-16,-1-2 11 0,1-2-12 0,-1-9 8 16,0 17-9-16,0-17 14 0,0 10-15 15,0-10 6-15,0 0-16 0,0 0 15 0,0 0-13 16,0 0 11-16,0 0-7 0,9-14 13 16,-4 3 0-16,-1-3 3 0,4-1-4 0,-2 3 1 0,3-3-13 15,-2 2 10-15,0 2-10 0,1 0 17 16,0 2-11-16,-1 0 13 0,0 2-15 0,-1 1 16 15,4-1-12-15,-10 7 11 0,13-7-8 0,-13 7 15 16,14-4-8-16,-14 4 12 0,17 1 0 0,-17-1-1 16,16 8 1-16,-16-8-5 0,15 12-4 0,-8 1-4 15,-3-4 5-15,2 0-1 0,-2 1-3 0,-1 3-14 16,-1-2-28-16,-2-1-61 0,0 2-92 0,-1-1 20 16,1-11-69-16,-2 18-89 0,2-18-80 15,-6 12-312-15,6-12-247 0</inkml:trace>
  <inkml:trace contextRef="#ctx0" brushRef="#br0" timeOffset="40118.4">6619 5177 443 0,'0'-12'575'0,"0"1"-190"16,0 11-57-16,-1-17-126 0,1 17 5 0,-4-10-91 16,4 10 6-16,0 0-62 0,0 0 15 0,0 0-76 15,-11 7 11-15,11-7-86 0,-4 12-76 0,1-4-85 16,3-8-83-16,-1 21-188 0,1-10 25 0</inkml:trace>
  <inkml:trace contextRef="#ctx0" brushRef="#br0" timeOffset="40435.39">6728 5290 570 0,'0'0'579'0,"0"0"-106"15,0 0-149-15,0 0-38 0,3 10-86 0,-3-10-19 16,-7 12-62-16,4-3 14 0,-1 2-21 15,-3 0-20-15,3 5-15 0,-1-1-12 0,0 1-27 16,1 0-2-16,-1 2-4 0,3-1-3 0,0 1-6 16,0-2-6-16,2 0-29 0,2 0 21 0,0-3-34 15,0-1 28-15,3-2-37 0,2 0 28 16,0-2-38-16,-7-8 36 0,17 8-30 0,-17-8 30 16,19 2-26-16,-19-2 29 0,24-5-26 0,-11-1 46 15,1-2-38-15,-1-2 44 0,0-3-1 0,0 1 5 16,-3-4 1-16,-2 1-2 0,-2 0-21 0,-1 1 31 15,-4 1-13-15,-1 1 5 0,0-1 6 0,-3 4 6 16,-3-1-24-16,-1 3 0 0,0-1-13 0,-3 1 11 16,-1 4-41-16,-1-3-2 0,12 6-64 0,-20-2 7 15,20 2-63-15,-18 0-56 0,18 0-67 0,0 0-106 16,-22-1-262-16,22 1-171 0</inkml:trace>
  <inkml:trace contextRef="#ctx0" brushRef="#br0" timeOffset="40786.4">6970 5270 598 0,'0'0'542'0,"20"0"-179"16,-20 0-34-16,15 2-71 0,-15-2 7 0,15 5-45 15,-15-5-17-15,11 10-33 0,-3-4-3 0,-2 3-27 16,-1 0-12-16,1 0-21 0,-3 0-21 0,3 2-18 16,-1-1-12-16,-2 0-13 0,0 0-6 0,0-1-9 15,-3-9-5-15,3 17-9 0,-3-17-3 0,4 14 2 16,-4-14-2-16,2 11-3 0,-2-11 0 0,1 10-1 15,-1-10-5-15,0 0-1 0,0 0 2 16,0 0 1-16,0 0 1 0,0 0-4 0,15-3 0 16,-10-4 0-16,2-2-11 0,0-3 13 0,3-4-12 15,2-3 7-15,-2 0-5 0,4 0 13 0,-2 2-12 16,2 0 4-16,-3 3 6 0,2 2 10 0,0 2-10 16,-3 3 11-16,-1 0-12 0,-9 7 12 0,23-6-12 15,-23 6 16-15,22 4-3 0,-12 0 8 0,4 3-3 16,-3 3-1-16,1 3-1 0,1 0-3 15,-3 3-2-15,-1 1-2 0,0 3-9 0,-4 0 26 16,1 1-77-16,-3 0-38 0,-3 0-54 0,-1 0-49 16,-1 2-45-16,-5 2-15 0,-3 2-60 0,-5-2-76 15,-1-2-360-15,-6 0-269 0</inkml:trace>
  <inkml:trace contextRef="#ctx0" brushRef="#br0" timeOffset="41852.39">1903 6578 447 0,'0'0'406'0,"-20"3"-68"0,20-3-114 0,-16 1-20 15,16-1-86-15,-17 2 18 0,17-2-66 0,-15 1 30 16,15-1-22-16,0 0 31 0,-19 2-27 0,19-2 24 15,0 0-15-15,-16 4 0 0,16-4-6 0,0 0-8 16,0 0-14-16,0 0-6 0,-14 2 4 0,14-2 1 16,0 0 22-16,0 0 0 0,4 9 21 0,-4-9 0 15,14 7 16-15,-2-4-16 0,3 1 14 16,8-2-50-16,1 1 21 0,6 0-18 0,3-2 22 16,5-2-22-16,7-2 26 0,1 0-23 0,4 1-1 15,0-3-6-15,15-3-3 0,-1 2 2 0,1-1 2 16,4-2-6-16,1 2-12 0,1-4-2 0,1 2-6 15,-1 0-7-15,3-1-7 0,-1 0-2 0,0 0-21 16,4-3 22-16,-3 3-4 0,5-3-1 0,0 1-2 16,2 1-27-16,2-3 27 0,3 3-27 0,-3-3 33 15,2 1-28-15,-1 1-8 0,-2 1 10 16,1-2-5-16,3 2 17 0,-2 0 0 0,-1 0 17 16,2 1-1-16,-1-2 20 0,-2 5-30 15,0-4-1-15,-3 0-23 0,-1 1 23 0,0-2-4 16,0 1-3-16,0 1-3 0,-1 0 0 0,0-1-4 15,-2 0 0-15,-1 1-1 0,-2-2 0 0,-2 2-2 16,1 0 3-16,-5 0 6 0,-1 2-1 0,-1-4 1 16,-4 2 16-16,3 0-32 0,-3 0 34 0,0-1-34 15,0 0 23-15,1 0-29 0,-1-2 28 0,0 1-29 16,0-1 27-16,-2 1-28 0,2-1 29 0,-3 1-27 16,-1 0 25-16,-1 1-25 0,-8 2 28 0,0-1-31 15,0 2 31-15,0-1-31 0,0-2 31 0,0 3-24 16,1-1 22-16,9-1-30 0,-10 3 35 0,0-1-34 15,2-1 32-15,8-1-35 0,-9 3 28 16,-1-2-26-16,-1 2 26 0,4-2-26 0,-3 1 2 16,-1 1 5-16,2-1 25 0,-3 2-28 0,0-1 28 15,-2 0-27-15,0 1 28 0,-1 1-27 0,2-1 29 16,-6 1-23-16,1 0 32 0,-4 0-20 0,1 0 26 16,0 0-17-16,-8 3 31 0,2-4-21 0,-2 4 18 15,0-3-18-15,-1 3 29 0,-2-3-16 0,-2 2 30 16,2 1-17-16,-2-1 12 0,-5 0 5 0,1 1 3 15,-1-1 0-15,-2 1 8 0,-16 2-1 0,30-2-2 16,-30 2-2-16,25-6-2 0,-25 6-1 16,26-2-5-16,-26 2-11 0,20-2-7 0,-20 2-10 15,18-3-10-15,-18 3-3 0,14-1-10 16,-14 1-3-16,0 0-22 0,18-3-49 0,-18 3-67 16,0 0-75-16,0 0-107 0,12-5-91 0,-12 5-87 15,0 0-20-15,0 0-94 0,-16-3-646 0,16 3-986 16</inkml:trace>
  <inkml:trace contextRef="#ctx0" brushRef="#br0" timeOffset="41955.4">8093 5788 691 0,'-7'8'953'0,"7"-8"-253"16,-12 13-303-16,4-7-265 0,8-6-170 0,-18 9-152 0,3-7-597 15,15-2-325-15</inkml:trace>
  <inkml:trace contextRef="#ctx0" brushRef="#br0" timeOffset="46004.82">4143 7084 121 0,'0'0'292'0,"0"0"-78"16,0 0-35-16,0 0-36 0,0 0-13 15,0 0-5-15,0 0 2 0,4-9-1 0,-4 9-21 16,0 0-6-16,0 0 1 0,0 0 25 0,0 0-30 15,0 0 28-15,0 0-47 0,0 0 37 0,0 0-46 16,0 0 51-16,0 0-49 0,-1-9 42 0,1 9-50 16,0 0 38-16,0 0-43 0,0 0 28 0,0 0-26 15,0 0 23-15,-9-7-27 0,9 7 13 0,0 0-24 16,0 0 8-16,0 0-27 0,0 0 9 0,0 0-19 16,-18 0 17-16,18 0-24 0,0 0 18 0,-18 8-20 15,18-8 17-15,-15 10-13 0,5-2 24 0,-2 0-18 16,2 2 6-16,-4 3 9 0,1-1 3 15,0 2 5-15,-1 3 1 0,4-2 0 0,-4 2 4 16,2-1 3-16,0 2-3 0,1-1 2 0,1 2-1 16,-1-1-3-16,0 2-1 0,2-2 3 0,-1 1 5 15,1 1 15-15,0 0-19 0,0 0-5 0,2 1 5 16,0 1-1-16,-1-1 3 0,2 1 3 16,-1 2 1-16,0-3-3 0,1 3-4 0,0-1-18 15,3 0 14-15,-4 0-17 0,4-1 16 0,-1 2-20 16,1 0 2-16,1-3 10 0,0 3 6 0,2-2-8 15,0-2-2-15,0 0-5 0,0 3-3 0,3-1-1 16,-2 1-3-16,3-2-2 0,-1 1 18 0,0 1-26 16,4-2 24-16,-2 2-27 0,1-1 27 15,-1-1-27-15,3 2 25 0,1-3-27 0,-1 1 34 16,3-1-32-16,-1 2 28 0,3-4-27 0,-1 1 8 16,3-2-2-16,-1-2-1 0,3 2 1 0,-2-2 0 15,4-1 3-15,2-2-2 0,-1-2-1 0,1 1 0 16,0-2-2-16,-1 0-1 0,3-3 0 0,-2 0-2 15,0 0-3-15,2 0 22 0,-1-3 4 0,-1 0-32 16,-1-1 2-16,0 1 1 0,0-3 2 0,-2 0 8 16,4 0 0-16,-3-1-9 0,6-1 0 0,0-2 2 15,-2 1 1-15,4-4-3 0,-4 0 1 0,5-3 0 16,2 0 0-16,-2-3 2 0,0 1-1 0,0-2 2 16,-1-2-2-16,0 0 0 0,-2-2 0 15,-2 1 1-15,2-2 1 0,-2-1-1 0,0 0 0 16,-1-1 0-16,-1 1-12 0,-4-2 33 15,3 1-34-15,-1 0 13 0,0 1-17 0,-2-3-1 16,2 4 10-16,-6 1 19 0,1-1-18 0,-2 0 17 16,-1 1-22-16,1 0 26 0,-2-2-2 0,0 1 2 15,-1 1 4-15,-1-1 8 0,-2-1 7 0,-1 0-5 16,1-1 2-16,-1 0 28 0,-2-1-35 0,1 1 26 16,-4 2-22-16,2 0 16 0,-1 1-22 0,0-1 18 15,-2-1-6-15,0 2 23 0,-1 0-8 0,2 1 21 16,-4 0-22-16,3 0 19 0,-3 0-23 15,-1 0 8-15,1 2-7 0,1-2 21 0,-3 2-23 16,3 0 19-16,-3 1-20 0,0 0 23 0,2-1-21 16,-1 2-24-16,0-1 21 0,0 2 13 0,0-1 1 15,-3 2 0-15,2-1-12 0,-1 1-5 0,0-2-2 16,0 2 17-16,-2 1-54 0,3-3 33 0,-3 3 1 16,-1 0-1-16,0 2 0 0,1-2-35 0,-3 0 37 15,1 3-40-15,0-1 35 0,-3 0-40 0,3 1 38 16,-1-1-24-16,-2 1 21 0,3-1-32 0,-2 2 29 15,0 1-39-15,-1-1 45 0,2 0-42 0,2 3 40 16,-2-2-11-16,-1 0-1 0,-1 0-4 0,2 1-1 16,-1-1-2-16,13 5-2 0,-27-6 0 15,12 3 0-15,1 0-1 0,-1-1-2 0,1 1 0 16,-2-1 0-16,2 3 0 0,14 1 0 0,-28-3-1 16,28 3-1-16,-28-4-1 0,28 4 2 0,-29-3 3 15,29 3 2-15,-29-1-1 0,29 1-1 16,-28 0-6-16,28 0 1 0,-25 0 0 0,25 0-2 15,-25 1 3-15,25-1-2 0,-27 3 1 0,27-3 1 16,-24 4-1-16,24-4 1 0,-24 3-1 0,24-3 1 16,-22 7-35-16,22-7 41 0,-24 5-34 0,24-5 38 15,-22 6-29-15,22-6 32 0,-19 6-37 0,19-6 48 16,-17 6-46-16,17-6 41 0,-15 5-44 16,15-5 38-16,-13 5-1 0,13-5-20 0,0 0 17 15,-13 7-3-15,13-7-3 0,0 0 0 0,0 0-2 16,-14 4-2-16,14-4-3 0,0 0 0 0,0 0-2 15,-10 6-3-15,10-6-1 0,0 0 1 0,0 0-2 16,0 0-3-16,0 0-6 0,0 0-5 0,0 0-5 16,-13 5-11-16,13-5-7 0,0 0-8 0,0 0-12 15,0 0-11-15,0 0-9 0,0 0-15 0,0 0-14 16,0 0-14-16,0 0-8 0,0 0-11 0,0 0-13 16,0 0-16-16,0 0-7 0,0 0-3 0,0 0-10 15,0 0-4-15,0 0 5 0,0 0-32 16,0 0-24-16,0 0-34 0,-7 6 9 0,7-6-40 15,0 0-68-15,0 0-80 0,0 0-240 0,0 0-232 16</inkml:trace>
  <inkml:trace contextRef="#ctx0" brushRef="#br0" timeOffset="49072.8">6119 6934 495 0,'0'0'440'0,"0"0"-106"16,0 0-68-16,7-9-51 0,-7 9-30 0,0 0-20 15,0 0-9-15,0 0-6 0,0 0 4 0,5-8-20 16,-5 8-10-16,0 0-13 0,0 0-15 0,0 0-16 16,0 0-13-16,0 0-13 0,0 0-6 0,0 0-6 15,0 0 9-15,0 0 2 0,0 0-4 0,6 9-3 16,-6-9-3-16,3 19 6 0,-2-7-16 15,1 5 7-15,1 0-18 0,-2 6 11 0,2 0-17 0,-2 2 0 16,1 2 0-16,-2 0-2 0,1 0 1 16,-1 4-4-16,1-2-2 0,-2 3 0 15,1-1-2-15,-1 3-3 0,-1-6 0 0,2 2-2 16,-2-2-2-16,0-2 2 0,1 1-6 0,0-4-9 16,-3-3-18-16,4-2-19 0,0-3-31 0,0-2-30 15,-1 0-28-15,1-13 26 0,0 19-36 0,0-19 8 16,1 14 8-16,-1-14-4 0,0 0-11 0,0 0-28 15,0 0 10-15,0 0 33 0,0 0 20 0,0 0 32 16,0 0 19-16,2-20 38 0,-2 7 10 0,0-2 47 16,-2-3-16-16,2-1 51 0,0-2 12 0,-2 0-17 15,2 0 33-15,-2 2-14 0,2 2 9 0,-2-1 8 16,2 3 7-16,-2 0-11 0,2 1-6 0,-1 3-6 16,1 0-7-16,1 0-12 0,-1 11-14 15,2-19-7-15,-2 19-2 0,5-18-10 0,0 10-3 16,-1 0-7-16,3 0 0 0,0 0-1 0,3 3-4 15,-10 5-7-15,21-9 4 0,-21 9 1 0,26-3-3 16,-26 3 7-16,32 0-4 0,-14 3-8 16,2 2-2-16,-1 3 1 0,2-1 2 0,-3 2 2 15,0 1 1-15,-2 0 1 0,1 3 1 0,-2-2 2 16,-3 3-1-16,0-2 0 0,-4 1 5 0,0-1 12 16,-1 2 10-16,-2-2 2 0,-2 1 1 0,0-2 3 15,-3 2 4-15,0-4-3 0,-1 3-2 0,-3-1-6 16,0 0-7-16,-1 0-5 0,-5 2-6 15,2-3-3-15,-2 0-4 0,-4-1-1 0,3-2-4 16,-5-1-4-16,3-2-5 0,1 1-12 0,12-5-21 16,-25 3-21-16,25-3-37 0,-23 0-46 0,23 0-34 15,-21-3-4-15,21 3-7 0,-18-2-16 0,18 2-43 16,-16-5-72-16,16 5-46 0,-10-7-220 0,10 7-106 16</inkml:trace>
  <inkml:trace contextRef="#ctx0" brushRef="#br0" timeOffset="49322.8">6463 7277 361 0,'15'-10'538'0,"-15"10"-105"16,12-9-148-16,-12 9-20 0,8-7-91 0,-8 7 16 16,0 0-74-16,9-9 22 0,-9 9-66 0,0 0 18 15,10-7-53-15,-10 7 34 0,0 0-37 0,0 0 17 16,18-1-22-16,-18 1 28 0,15 6-36 0,-6-1 27 15,-2 2-15-15,4 3 24 0,-3 2-28 0,1-1-5 16,-1 3-2-16,0 2-4 0,1 1-2 0,-5-2-7 16,0 2 1-16,-1-2 1 0,-2 3-1 0,-1-3 17 15,-1 2-29-15,-2 1 0 0,1-3-78 0,-2 0 14 16,1 0-54-16,-1-4-7 0,0 1-49 0,2-3-65 16,2-9-64-16,-8 9-322 0,8-9-157 15</inkml:trace>
  <inkml:trace contextRef="#ctx0" brushRef="#br0" timeOffset="49473.8">6595 7242 402 0,'1'-10'415'15,"-1"10"-104"-15,2-15-71 0,-2 15-46 0,2-10-63 16,-2 10-38-16,0 0-20 0,0 0-5 0,3-8-15 16,-3 8-18-16,0 0-41 0,7 7-51 0,-7-7-56 15,7 12-28-15,-2-3-51 0,0 0-39 0,4 2-142 16,0 0 217-16</inkml:trace>
  <inkml:trace contextRef="#ctx0" brushRef="#br0" timeOffset="49956.8">6843 7358 156 0,'0'0'378'0,"18"-7"-123"16,-18 7-27-16,16-10-47 0,-8 2 23 0,-1 0-31 16,-2 0-23-16,1-2-13 0,-2 0-12 0,-1-1-17 15,-1 0 29-15,-2 2-39 0,0 9 42 0,3-16-25 16,-3 16 23-16,-3-15-43 0,3 15 17 0,-2-10-35 15,2 10 9-15,0 0-39 0,0 0 14 16,0 0-34-16,-17 1-5 0,9 8-5 0,1 3-2 0,0 3-10 16,-2 4 2-16,3 0 3 0,-3 3 0 15,5 1-2-15,0 2-4 0,2 2-4 0,-1 1 0 16,3-2 2-16,0 2 19 0,4 1-23 0,-1 5 18 16,3-1-25-16,2-2 23 0,-1 0-28 0,4-1 27 15,0 0-9-15,-1-2-2 0,3-1 1 0,0-1-4 16,0-1-2-16,1 0-20 0,-1-1 19 0,-2-2-22 15,-1-4 32-15,2 4-26 0,-3-3 29 0,1 1-29 16,-1 1 30-16,-1-3-28 0,-2 2 33 0,0 0-33 16,-2-3 27-16,-2 0-27 0,-1-1 32 0,-1-1-22 15,-1-1 24-15,-1 1-21 0,-2 0 26 16,-2 0-6-16,0-3 39 0,-1 2 5 0,-2-3 31 16,-1 1 2-16,-1-2 21 0,-2-3 10 15,-1 1-1-15,-2-3 1 0,0 0-4 0,-1-3 17 16,17-2-27-16,-36-1-3 0,16-5-11 0,-1-1-9 15,0-3-6-15,3-1-1 0,-5-4-3 0,2-3-13 16,3-3-9-16,-1 0-12 0,5-4-16 0,0 0-30 16,3-4-3-16,1 2-21 0,4 2-22 0,4 0-5 15,0-1-46-15,2-2-21 0,4-4-33 0,4 0-58 16,1-1-24-16,2 1-60 0,5 1 26 0,0-1-50 16,3 1-47-16,2-1-62 0,1 1-318 0,-1 3-273 15</inkml:trace>
  <inkml:trace contextRef="#ctx0" brushRef="#br0" timeOffset="50272.8">7141 7361 659 0,'0'0'490'0,"0"0"-80"0,0 0-65 15,0 0-39-15,0 0-17 0,0 0-34 0,-15-3-32 16,15 3-23-16,0 0-28 0,0 0-27 0,0 0-30 16,0 0-23-16,0 0-21 0,0 0-15 0,0 0-15 15,0 0-9-15,0 0-9 0,0 0-16 0,0 0-14 16,0 0-25-16,0 0-31 0,11-8-44 0,-11 8-58 15,20-3-25-15,-8-1-14 0,-12 4-45 16,28-7-79-16,-13 2-120 0,2-1-172 0,0-2-152 16</inkml:trace>
  <inkml:trace contextRef="#ctx0" brushRef="#br0" timeOffset="50673.8">7526 7128 698 0,'0'0'459'0,"0"0"-56"15,3-8-150-15,-3 8-28 0,0 0-21 0,0 0-80 16,0 0 20-16,0 0-35 0,-5-8-64 0,5 8 22 16,0 0-45-16,0 0 35 0,-7 8-49 0,7-8 30 15,-6 14-48-15,1-6 66 0,-3 7-34 0,3 3 47 16,-3 2-19-16,1 1 16 0,0 0-30 0,0 2 20 16,0 0-31-16,-1 2 1 0,3-1 0 0,1 0-3 15,0-1-2-15,1 0-2 0,2-3 7 16,1-1-21-16,0-2 14 0,2 2-15 15,1-3 21-15,3-1-24 0,0-1 19 0,1-1-22 16,1-3 18-16,4-3-19 0,0-1 16 0,2-3-23 16,-14-3 17-16,32 0-16 0,-14-3 19 0,5-4-17 15,-2-1-2-15,3-2-2 0,1-3 4 0,-1-4 3 16,-2 1 4-16,-2-1 10 0,-4 0 30 0,-2 0 30 16,-1-1 19-16,-4 1 6 0,-1-1 11 0,-2 2 12 15,-4 0-12-15,0 1-4 0,-4 1-19 0,0-2 1 16,-3 1-21-16,-2 0-3 0,-2-1-20 0,-1 1 1 15,-3 1-15-15,-1 0-1 0,0 3-21 16,-2 0-15-16,0 2-19 0,2 1-21 0,0 4-23 16,0-3-38-16,1 4-28 0,13 3-53 0,-22-7 4 15,22 7-64-15,-19-4-1 0,19 4-64 0,-13-3-68 16,13 3-383-16,0 0-292 0</inkml:trace>
  <inkml:trace contextRef="#ctx0" brushRef="#br0" timeOffset="51156.8">7819 6878 338 0,'5'-8'725'0,"-5"8"-206"0,5-13-135 0,-5 13-77 0,4-12-62 16,-4 12-57-16,4-9-36 0,-4 9-27 0,0 0-23 16,5-11-27-16,-5 11-15 0,0 0-15 15,0 0-5-15,0 0-10 0,0 0-4 0,21 6-5 16,-14 3-3-16,0 2-3 0,2 5 12 0,-2 3 0 15,2 2-23-15,-2 3 13 0,0 6 8 0,-2 2-19 16,-1 2 14-16,0 3-20 0,1-1 4 0,-4 1 8 16,1 1-15-16,-2-4-1 0,0-3 2 0,0-4-1 15,1 1 3-15,-1-3-2 0,-1-3 0 0,1-3 2 16,0-5-2-16,0 0 0 0,-2-4 4 0,2-10 4 16,0 17 1-16,0-17-1 0,0 0-5 15,4 9 1-15,-4-9 1 0,0 0-1 0,11-13 2 16,-4 2 3-16,3-7 7 0,1-3 8 15,0-5 21-15,3-2 0 0,0-2 8 0,2 2 0 16,-2-2 12-16,1 3 1 0,-1 4 0 0,-1 4-5 16,-1 2-4-16,-2 1-9 0,1 4-6 0,-3 1-9 15,1 1-5-15,-3 2-6 0,-6 8-3 0,17-9-3 16,-17 9-1-16,16-1 1 0,-16 1 5 0,17 4 1 16,-7 1 0-16,1 3-3 0,-1 0 0 0,1 6-4 15,2 0 9-15,-3 1-9 0,0 2 22 16,0 1-12-16,-1 1 1 0,-2 1-9 0,-1-2 9 0,1 2-15 15,-2 0 4-15,-2-4-18 0,-2 1-36 16,-1-2-39-16,0-2-59 0,-3 1-58 0,2 0-98 16,-2-3-32-16,0-1-112 0,-4-1-463 0,0-2-538 15</inkml:trace>
  <inkml:trace contextRef="#ctx0" brushRef="#br0" timeOffset="53257.8">9614 6910 548 0,'0'0'489'16,"3"-10"-136"-16,-3 10-47 0,4-9-89 0,-4 9 35 15,0 0-24-15,5-10 20 0,-5 10-8 0,0 0-41 16,0 0-29-16,3-11-14 0,-3 11-32 15,0 0-16-15,0 0-28 0,0 0-9 0,0 0-21 16,0 0-7-16,0 0-6 0,0 0 0 0,6 14-12 16,-4-3 0-16,-2 4-9 0,1 2 2 15,1 6 1-15,0 2-6 0,0 0-1 0,1 0-10 16,-1 0 5-16,5 1-7 0,-4-1 6 0,3 1-7 16,0-2 7-16,1 0-7 0,-1-2 2 0,1-2-2 15,1-2 6-15,1-1-5 0,-1-4 9 0,2-3 0 16,0-2 19-16,-1-1 10 0,-9-7 17 0,22 2 20 15,-22-2 5-15,26-7 41 0,-11 0-8 16,2-4 20-16,0-3 13 0,-2 1 0 0,2-9 3 0,-2 0-29 16,-2-2 16-16,0-3-39 0,-4 0 21 15,0 5-1-15,-2 0-2 0,-2-1-8 0,-1 3-15 16,-1 1-13-16,-1 2-11 0,-2 4-11 0,1-1-14 16,-1 5-18-16,0-3-24 0,-1 2-33 0,1 10-29 15,-3-16-42-15,3 16-46 0,-4-12-54 0,4 12-44 16,-7-9-33-16,7 9-17 0,-10-7-48 0,10 7-8 15,0 0-39-15,0 0 5 0,-15-1-49 0,15 1-15 16,0 0-337-16,0 0-327 0</inkml:trace>
  <inkml:trace contextRef="#ctx0" brushRef="#br0" timeOffset="53774.8">10158 6602 609 0,'9'-17'500'16,"0"-1"-126"-16,-1 4-25 0,-2 2-57 0,-3 2 10 15,2 0-40-15,-5 10-17 0,6-15-36 0,-6 15-26 16,4-13-42-16,-4 13-22 0,7-8-34 0,-7 8-11 16,0 0-18-16,0 0-2 0,7 10-20 0,-4 2-4 15,-1 6-7-15,4 6-4 0,-3 9 0 0,2 5 1 16,-2 4-8-16,1 5 6 0,-2 12 0 0,1 5 5 16,0 3 5-16,-1 0 8 0,-1 3 2 0,1 3-5 15,-1-5-2-15,0 1-3 0,1-3-8 0,-2-12 23 16,0-3-40-16,0-2 6 0,1-4-3 15,1-3-1-15,-2-4-9 0,2-11 3 0,1 0-40 16,-3-8 34-16,3-2-55 0,0-5 39 0,-1 0-54 16,-2-12-6-16,7 10-8 0,-7-10-12 0,0 0 16 15,0 0 11-15,12-12 19 0,-7 2 8 0,-2-6-6 16,1-5 26-16,-2-7-17 0,-2-7 34 16,0-4-11-16,0-3 30 0,-2-4-15 0,0-4 27 15,0-1 9-15,2 0 12 0,-1 1 11 0,2 2 2 16,-1 3 13-16,2 5-7 0,0 1 4 15,0 11-16-15,-2 1-2 0,6 5-17 0,-3-1 0 16,1 3-11-16,2 5 1 0,0 0-12 0,0 2 4 0,2 2-9 16,1 4 9-16,3 0-11 0,-12 7 7 15,23-4-8-15,-23 4 5 0,26 2-3 0,-11 5 4 16,0 0-6-16,1 2 8 0,-2 1 0 0,-1 2 2 16,-4 0-2-16,-1-3 1 0,-2 0-1 0,-2 3 2 15,-2-1 0-15,-2 0-2 0,0 2-1 0,-4-2-4 16,1 3-14-16,-6-3-17 0,0 3-34 0,-2-3-39 15,0-1-30-15,0-2-43 0,-2-1-28 0,3-2-41 16,10-5-69-16,-23 2-31 0,23-2-73 0,-18-7-170 16,8 0-120-16</inkml:trace>
  <inkml:trace contextRef="#ctx0" brushRef="#br0" timeOffset="54308.8">10568 6543 663 0,'12'-16'455'0,"-1"0"-125"0,0 1-42 0,1 0-86 15,-2 1 36-15,-1 1-54 0,1 2 24 0,0 2-59 16,-3 1-3-16,0 0-45 0,-7 8 4 0,13-8-26 16,-13 8 14-16,0 0-15 0,19 5 6 0,-11 1-17 15,1 7 1-15,0 6-8 0,2 10 5 0,-2 5-13 16,-2 2 6-16,-1 8-3 0,-1 3 35 0,0 12-1 16,-2 3-8-16,-1-1-5 0,1 3 23 15,-2-1-30-15,-1 2 2 0,0 0 4 0,0-4-9 0,0-7-14 16,0-2-14-16,2-2 31 0,-2-2-52 15,1-2-1-15,-1 0-3 0,3-4-2 0,-3-6 10 16,0-4-19-16,1-6 7 0,0-2-44 0,0-6 13 16,-1-2-46-16,3 0 28 0,-2-5-47 0,-1-11 53 15,2 15-72-15,-2-15-13 0,0 0-7 0,7 8-11 16,-7-8-7-16,0 0 7 0,9-11 20 16,-5 0 3-16,0-5 22 0,0-5-26 0,0-6 61 15,-1-9-27-15,-2-1 51 0,1-6-31 0,0-2 48 16,1-1 6-16,-1-2 4 0,1 1 9 0,0 2 12 15,-1 1 2-15,1 3 10 0,-1 2 4 0,5 3-2 16,-4 2-33-16,3 3 39 0,-3 5-13 0,1 2 29 16,1 1-17-16,1 3 16 0,-1 4-22 15,-2 0 14-15,3 2-19 0,-1 4 12 0,1 1-20 16,1 1 16-16,-1 0-14 0,-6 8 16 0,13-8-18 16,-13 8 10-16,0 0-16 0,24 2 15 0,-15 3-7 15,0 1 8-15,2 4-16 0,-2 0 13 0,0 5-5 16,0-2-1-16,-2 1-3 0,-4 3-3 0,1-1 0 15,-2 0 37-15,-1-1-54 0,-2 3 5 0,-5 2-5 16,0-1-9-16,0-1-33 0,-4 0-5 0,1-1-34 16,-3 0-28-16,1-4-13 0,-1 0-23 0,2-3-39 15,1-3-49-15,0 0-46 0,9-7-51 0,-14 2-285 16,14-2-155-16</inkml:trace>
  <inkml:trace contextRef="#ctx0" brushRef="#br0" timeOffset="54991.8">11057 6959 594 0,'10'-6'465'0,"-10"6"-37"16,13-8-146-16,-13 8-9 0,13-9-90 0,-13 9 8 15,12-8-65-15,-12 8 19 0,11-4-50 0,-11 4 12 16,12-4-30-16,-12 4 12 0,0 0-30 0,20 5 10 16,-20-5-29-16,14 10 15 0,-6-3-11 0,0 4-8 15,-1 0-7-15,1 0-5 0,0-1-5 0,-3 0-2 16,1-1-10-16,-1 2-2 0,1-2 6 15,0-1-1-15,-6-8-6 0,9 13-1 0,-9-13-2 16,8 11-6-16,-8-11 1 0,7 6 9 0,-7-6-3 16,0 0 0-16,0 0-3 0,0 0 1 0,19-3-12 15,-19 3-6-15,11-14-5 0,-5 5-8 0,-2-2-3 16,1-3-32-16,-3-1 28 0,4 0-19 0,-5-1 39 16,1 0-28-16,-2 2 37 0,0 3-26 15,0 11 60-15,0-21-20 0,0 21 30 0,-3-13-30 16,3 13 25-16,-6-6-31 0,6 6 26 15,0 0-30-15,-17 7 25 0,8 2-27 0,-2 5 25 0,0 1-3 16,1 5-4-16,1-2 1 0,-1 4-12 16,3 0 6-16,1-1 3 0,0 0-2 0,5 0-7 15,1-4-9-15,1-1-48 0,3 1 10 0,2-5-63 16,1-1 6-16,5-4-48 0,-1-2-29 0,-11-5-27 16,32 0-14-16,-10-6 16 0,0 0 33 0,-1-2 35 15,5-6 2-15,-2-1 72 0,-3-2 16 0,-5 2 75 16,1-1 34-16,-4 1 52 0,0 0 31 0,-1 0-12 15,-4 4 56-15,-1 1-56 0,0 1 79 0,-7 9-22 16,9-12-3-16,-9 12-35 0,6-9-13 0,-6 9-42 16,6-7-8-16,-6 7-32 0,0 0-8 0,0 0 2 15,0 0-9-15,0 0-11 0,14 3-3 0,-14-3-11 16,3 12-4-16,-3-12 5 0,6 15-2 0,-3-5-4 16,0 0-1-16,0 2-3 15,0 1-5-15,1-2-1 0,0 4 3 0,-1-3 0 16,-2 0 1-16,1-1-2 0,-2-11 2 0,3 20 4 15,1-11 14-15,-4-9 19 0,-1 12 29 0,1-12 32 16,0 11 11-16,0-11-1 0,0 0 17 0,-7 10-22 16,7-10-1-16,0 0-5 0,0 0-18 0,-14-4-7 15,14 4-19-15,-8-12-10 0,8 12-14 0,-5-20-11 16,3 9-10-16,2 0-5 0,1-3-14 0,0 1-9 16,2 1-7-16,1-3-13 0,1 1-21 0,2 0-8 15,0 1-18-15,1 1-38 0,1-1-49 0,2 2-73 16,-2 2-68-16,3-1-50 0,-1-2-87 15,-2 2-436-15,3 0-502 0</inkml:trace>
  <inkml:trace contextRef="#ctx0" brushRef="#br0" timeOffset="55958.8">12172 6682 482 0,'1'-14'572'0,"-1"5"-143"15,-1-1-76-15,1 10-45 0,0-15-26 16,0 15-67-16,-2-14-29 0,2 14-49 0,0-11-25 16,0 11-23-16,0 0-19 0,-1-10-15 0,1 10 6 15,0 0-25-15,0 0-12 0,0 16-1 0,0-4-4 16,0 10 12-16,0 0-19 0,0 7 11 0,0-2-19 16,0 3 11-16,-1 5-14 0,-1 0 17 0,-2 0-4 15,4-1 1-15,-3 1-7 0,0-7-7 16,0-2-17-16,2-1-20 0,-1-3-34 0,2-4-27 15,-3-3-51-15,2-4 34 0,1-11-22 0,0 16 20 16,0-16-32-16,0 0 7 0,0 0 3 0,0 0 6 16,0 0 38-16,0 0 13 0,-1-11 42 0,-1-3 19 15,0-2 32-15,1-7 22 0,-3-2 3 0,0-7 1 16,0-3 9-16,1-2 5 0,1-2-2 0,0-1 0 16,2 2 1-16,0-1 40 0,3 5-42 0,1 0 36 15,-2 5-48-15,4 4 32 0,0 3-47 0,3-1 30 16,-1 3-42-16,2 1 37 0,3 2-36 15,-1 1 30-15,1 3-25 0,3 1 26 0,-2 3-40 16,1 4 30-16,-2-1-25 0,-13 6 30 0,27-3-32 16,-27 3 28-16,25 4-24 0,-12 2 31 15,-2 2-20-15,1 2 27 0,-3-1-24 0,-1 4 23 16,-3-1-14-16,-1 4 4 0,-4-1-6 0,0 2-2 16,-6 4 1-16,0 1 13 0,-3-3-15 0,2 3 8 15,-3-4-22-15,-1 3 11 0,3-3-17 0,-1 0 13 16,0-1-20-16,1 0 16 0,0-5-22 0,3 1 14 15,0-4-12-15,2 1 18 0,-2 1-16 0,5-11 11 16,-3 18-16-16,3-18 13 0,4 18-12 0,0-8 15 16,1 0-13-16,2 2 13 0,2-1-2 0,1 2 1 15,-1-2-1-15,1 3-1 0,3-3-1 0,-2 3-6 16,2-3 0-16,-3 0 7 0,-1 1 0 0,0-2-1 16,1 1-2-16,-3 0 1 0,-1-1-2 15,1-1-4-15,-3 0 4 0,2 0 4 0,-6-9 1 16,4 16 13-16,-4-16 22 0,1 12 20 0,-1-12 9 15,-4 16 1-15,-3-8-3 0,-3-1-6 0,0 2-11 16,-4-1-12-16,1-1-8 0,-6 0-6 0,2-4-3 16,1 2-8-16,-1-2-6 0,-1-1-21 15,18-2-17-15,-30 0-30 0,30 0-33 0,-28-2-47 16,28 2-32-16,-23-8-23 0,14 3-17 0,1-2-44 16,8 7-30-16,-4-16-41 0,7 4-39 0,0 0-279 15,8-2-172-15</inkml:trace>
  <inkml:trace contextRef="#ctx0" brushRef="#br0" timeOffset="56293.8">12485 6896 204 0,'15'-5'633'16,"-3"-1"-221"-16,-12 6-24 0,19-8-108 0,-19 8 4 15,13-6-58-15,-13 6-8 0,0 0-63 0,16-4-4 16,-16 4-40-16,0 0 0 0,0 0-37 0,0 0-2 16,0 0-30-16,11 8 1 0,-11-8-8 0,-2 15-2 15,2-15-5-15,-2 17-7 0,2-7-2 0,-2 2-4 16,2 1-3-16,-1 5 42 0,0-4-52 0,0 1-2 15,1-2-5-15,0 2 1 0,0 0 6 0,2-2 2 16,-1 1-3-16,1-3 1 0,0 0-1 16,2-1-4-16,1-1 3 0,-5-9 7 15,12 10-1-15,-12-10 1 0,18 5-2 0,-18-5 1 16,23-4 0-16,-8 0 2 0,0-2 5 0,2-3 9 16,0 1 14-16,-2-4 13 0,-1-1-5 0,-1-1-3 15,-2-3-2-15,0 3-7 0,-3-3-10 0,-3 2 6 16,-1 0-8-16,-2 1 5 0,-2 3-12 0,-2 0-2 15,-2-2-17-15,1 5-3 0,-6-1-22 0,0 1-4 16,0 4-32-16,-3-1-9 0,12 5-53 0,-23-6-11 16,23 6-54-16,-21 0 23 0,21 0-41 0,-20 3-64 15,20-3-39-15,0 0-79 0,-21 1-183 16,21-1-106-16</inkml:trace>
  <inkml:trace contextRef="#ctx0" brushRef="#br0" timeOffset="56625.8">12826 6799 640 0,'13'-4'408'16,"-13"4"-41"-16,18-4-128 0,-18 4-8 0,15-4-76 16,-15 4 14-16,0 0-68 0,0 0 35 0,21 3-57 15,-21-3 29-15,6 6-54 0,-6-6 29 0,3 15-47 16,-3-15 15-16,1 21-39 0,-1-10 35 0,0 3-54 16,-1 0 46-16,1 0-8 0,0 1-6 0,0 0-5 15,0-3-2-15,0 2-6 0,1-3 2 0,2 3-3 16,-1-4 0-16,1 0 5 0,2-1 11 15,1-2 6-15,-6-7-5 0,13 10 15 0,-13-10-7 16,18 5 0-16,-18-5 5 0,24-1-3 0,-8-4-2 16,-1 1 0-16,4-3 12 0,-1-2 9 0,-1 0 7 15,0-2-1-15,-2-1 5 0,-1-1-7 0,0 1-1 16,-3-4-14-16,-2 4 0 0,-2-1-13 0,-2 2 2 16,-3 0-8-16,0 1-8 0,-1 0-25 0,-1 10-15 15,-5-19-37-15,0 12-23 0,-3-1-55 0,-1 1-6 16,9 7-57-16,-21-9 4 0,21 9-51 0,-23-5-43 15,23 5-69-15,-20-4-336 16,20 4-222-16</inkml:trace>
  <inkml:trace contextRef="#ctx0" brushRef="#br0" timeOffset="56992.8">13207 6731 663 0,'0'0'393'15,"18"1"-103"-15,-18-1-40 0,17 4-79 0,-17-4 18 16,18 9-63-16,-9-4 27 0,-1 2-61 0,-3 2 34 15,3 0-55-15,-2 2 26 0,-1-1-60 0,0 4 34 16,-1 0-52-16,0-1 35 0,-2 0-47 0,0-1 37 16,-2 2-8-16,1-1-16 0,-1-2-3 0,-1-1 5 15,1-10-23-15,-2 18 14 0,2-18-1 0,-2 17 1 16,2-17 0-16,0 14-1 0,0-14 15 16,0 0 5-16,-2 9-6 0,2-9-5 0,0 0-7 15,0 0-2-15,0 0-5 0,10-8 2 0,-4 0-32 16,1-3 34-16,4-4-34 0,3-1 37 15,0-1-42-15,1 0 33 0,3 0-14 0,-1 0 34 16,1 3-29-16,-2 2 34 0,1-1-25 0,-2 2 28 16,-3 4-27-16,2 0-17 0,-4 4 13 0,-10 3 26 15,20-5-16-15,-20 5 9 0,17 4-27 0,-17-4 26 16,17 8-29-16,-11 0 21 0,0-1-20 0,1 3 27 16,-3 0-29-16,-1 0 24 0,-1 3-15 0,0-1-22 15,0 1-22-15,-2-2-40 0,0 2-20 0,0-2-56 16,0-11-48-16,2 17-91 0,-2-17-46 15,5 17-232-15,-5-17-107 0</inkml:trace>
  <inkml:trace contextRef="#ctx0" brushRef="#br0" timeOffset="57509.8">13977 6735 842 0,'7'-9'444'0,"-7"9"-141"0,6-15-7 16,-6 15-77-16,0-11 14 0,0 11-56 15,-4-8-5-15,4 8-49 0,0 0 7 0,-21-1-50 0,21 1 5 16,-24 6-32-16,9 0 9 0,0 6-28 0,-3-2 13 16,2 5-33-16,0-1 11 0,2 2-19 15,-1 0 23-15,3 0-26 0,1 2 20 0,2-2-3 16,2-2-4-16,2 1-3 0,4-3-5 0,-1 1-2 16,2-13-5-16,2 19 1 0,2-11 0 0,2 0-5 15,2-1-15-15,3-3-20 0,-11-4-24 0,25 4-4 16,-25-4-8-16,34-4-39 0,-13-1 44 0,0-2-28 15,1-3 41-15,1-4-34 0,0-2 38 0,-1-6-7 16,-4 1 35-16,1-4-24 0,-1-4 26 0,-4-2-18 16,-1-4 8-16,-2-2 25 0,-1-4-18 0,-2 1 21 15,0-1-13-15,-3 4 41 0,0-1-21 0,-2 4 57 16,-2 7 18-16,-1 1 9 0,0 2 2 16,-1 1 13-16,-2 7 8 0,2-1-9 15,-3 3 23-15,1 0-3 0,1 3 14 0,-2 0-4 16,4 11 0-16,-5-17-13 0,5 17-22 0,-5-12-23 15,5 12-18-15,0 0-8 0,-8-6-11 0,8 6-9 16,-10 6-2-16,3 2-5 0,2 2-2 0,-2 2-3 16,-1 7-4-16,1 1-2 0,0 4 0 0,2 7 0 15,-2 0 5-15,3 4 8 0,-1 0-1 0,3 1 2 16,-2 3-5-16,3-2 7 0,-1 3-8 0,2-1 4 16,2 0-8-16,-2-1 0 0,0-1-4 0,1 1 0 15,0-1-5-15,-2 1 20 0,0-4-66 0,-2 0-24 16,1 0-35-16,-4 0-61 0,-1-3-58 15,0-1-38-15,-1-7-83 0,0-1-103 0,-3-2-413 16,3-1-455-16</inkml:trace>
  <inkml:trace contextRef="#ctx0" brushRef="#br0" timeOffset="57659.8">14032 7281 546 0,'0'0'703'0,"0"0"-192"0,0 0-123 15,2 11-80-15,-2-11-73 0,0 0-58 0,0 0-36 16,0 0-28-16,2 8-25 0,-2-8-46 0,0 0-73 16,0 0-101-16,0 0-98 0,0 0-169 15,0 0-330-15,0 0-256 0</inkml:trace>
  <inkml:trace contextRef="#ctx0" brushRef="#br0" timeOffset="59510.8">3624 10124 301 0,'0'0'653'0,"0"0"-205"15,0 0-82-15,0 0-111 0,0 0-20 0,0 0-75 16,0 0-6-16,0 0-68 0,0 0 22 16,0 0-47-16,0 0 25 0,0 0-35 0,0 0 23 15,10 8-37-15,-10-8 18 0,9 14-32 0,0-7-17 16,-1 4 11-16,2-1 22 0,3 2-24 0,0 2 13 16,1-3-1-16,1 0-29 0,1-1 22 15,1 0 6-15,1-1 37 0,0-2 4 0,-1-1 1 16,0-3 1-16,0-2-2 0,0-1 4 0,2 0 3 15,0-2 4-15,2-3-1 0,1-3-2 0,-1-1-7 16,5-3 2-16,-2-3-5 0,2-1 3 0,-2-3-14 16,-1-2 2-16,-2-1 27 0,0-3-40 0,-2-3-9 15,-2-2 9-15,1-1-16 0,-5-4 15 0,1 0-15 16,-5-3 14-16,-1 1-13 0,-2-2 12 0,0 0-28 16,-3 3 24-16,-1 0-17 0,0 7 10 0,-1 0 6 15,-1 1 2-15,-1 2 5 0,-1 2 0 0,1 1-5 16,1 1-2-16,-1 3-8 0,-1-1-4 15,1 1-7-15,1 0-1 0,0-1 20 0,0 1-31 16,3-3 21-16,-1 1-30 0,5-2 27 0,-2 3-33 16,5-1 27-16,-1 1-23 0,4-4 21 0,3 0-6 15,1 5-2-15,4-3 2 0,-1 5 1 16,2-2-8-16,1 3 1 0,1 1-1 0,-6 5-2 16,5 0 1-16,0 2 0 0,-3 2 0 0,2 1 1 15,-3 4-3-15,1 1-23 0,-2 2 31 0,3 3-27 16,0 0 30-16,-3 4-28 0,2 0 32 15,-4 1-22-15,1 4 17 0,-2-1-23 0,-2 2 34 0,-1 3-31 16,2-2 0-16,-4 1 4 0,-1 5 4 0,-1-4 2 16,1 5 1-16,-3 1 2 0,-1-2-11 15,1 3 17-15,-4 3 1 0,0 0-2 0,-1 0 2 16,-2 3 0-16,-1 4 24 0,0 3-31 0,-2-2 25 16,0 2-22-16,-4-1 19 0,4 1-30 0,-3-1 26 15,0 2-24-15,1-3 27 0,-1-1-32 0,2-2 26 16,-2 0-27-16,2-2 2 0,1-4 3 0,0-2 1 15,1-2 2-15,1-1 1 0,0-3 3 0,1-2 3 16,1-2 4-16,0-3-12 0,1 2 30 0,2-2-11 16,0 1 24-16,0-3-1 0,4 0 13 0,2-1-22 15,2-1 19-15,4-1-27 0,2-5 21 16,8 0-31-16,4-4 24 0,4-2-11 0,7-4-6 0,0-2-5 16,4-3-1-16,10 0-5 0,-1-3-1 15,0-1 16-15,-2 1-23 0,-10 1 19 0,0 1-23 16,-1 2 22-16,-4-1-22 0,-3 2 17 0,-4 1-19 15,-6 1 19-15,-2 3-18 0,-5 0 19 0,-3 2-17 16,-13 4 29-16,22-7-23 0,-22 7 27 16,14-7-15-16,-14 7 28 0,14-3-14 0,-14 3 18 15,0 0-23-15,13-6 12 0,-13 6-25 0,0 0 14 16,0 0-23-16,14-2 17 0,-14 2-31 0,0 0-4 16,0 0-45-16,0 0-11 0,10-5-44 0,-10 5-2 15,0 0-37-15,0 0-24 0,0 0-2 0,0 0-17 16,0 0-18-16,0 0-15 0,0 0-97 15,0 0 9-15,-6 14-53 0,6-14-66 0,-17 4-80 16,17-4-271-16,-15 7-332 0</inkml:trace>
  <inkml:trace contextRef="#ctx0" brushRef="#br0" timeOffset="60627.8">6460 9382 183 0,'0'0'500'16,"7"-13"-151"-16,-7 13-69 0,4-11-47 0,-4 11-45 16,3-9 7-16,-3 9-54 0,0 0 32 0,0-14-41 15,0 14 38-15,0 0-40 0,0-10 14 16,0 10-31-16,0 0-11 0,0 0-2 0,-2-11 0 0,2 11-34 16,0 0 3-16,0 0-26 0,0 0 3 15,0 0-19-15,0 0 10 0,0 0-22 0,-12 5 12 16,6 6-17-16,-4 3 8 0,0 7-15 0,-2 4 6 15,-2 1-7-15,4 1 17 0,-3 4-17 0,3 0 13 16,2-1-15-16,0 1-2 0,3 0 1 16,1-4 1-16,2-2 1 0,2 0 3 0,2-2 2 15,2-2 1-15,1 1 2 0,3-5 4 0,3 0 2 16,0-5 1-16,1-2 3 0,3-4 1 0,0-1 4 16,3-5-1-16,3-1-1 0,2-4 16 0,2-4-1 15,2-1 13-15,-2-4-2 0,0-1 13 0,-1-2 15 16,-2-2 15-16,-3 1 22 0,-1-4-5 15,-4 1 2-15,-2 1-12 0,-3 0 12 0,-3 0 19 16,-1-1-2-16,-2 1-27 0,-2 0 14 0,-2 2-6 16,-2 1-6-16,-3-2-13 0,-2 0-19 0,-2 1-14 15,-3 5-13-15,-2-2-22 0,-3 2-16 0,-2 2-21 16,0 2-20-16,-3 2-32 0,0 2-31 0,1 1-29 16,1 3-18-16,0 1-24 0,2 1-14 0,1 0-20 15,-1 3-41-15,4 1-8 0,-1 1-49 0,6 0 55 16,0-2-48-16,10-4-38 0,-14 12-11 15,14-12-97-15,0 0-203 0,-5 10-176 0</inkml:trace>
  <inkml:trace contextRef="#ctx0" brushRef="#br0" timeOffset="61261.8">6777 9317 557 0,'11'-3'525'16,"-11"3"-161"-16,18-9-52 0,-18 9-101 0,14-8 10 15,-14 8-74-15,14-6 11 0,-14 6-58 0,9-6 8 16,-9 6-55-16,0 0 32 0,0 0-13 0,21 0 17 16,-21 0-32-16,13 7-19 0,-5 1 11 0,1 2 15 15,-1 1-26-15,-1 1 11 0,1 5-29 16,0-1 17-16,0 1 2 0,-4 0-18 0,3 0 14 0,-3-1-22 16,0 1 15-16,-3-1-20 0,2-2 15 15,-2-2-19-15,0 1 18 0,1-3-19 0,-2-10 16 16,2 16-18-16,-2-16 17 0,0 12-18 0,0-12 12 15,3 13 6-15,-3-13 48 0,0 0 23 0,0 0-4 16,1 10-18-16,-1-10-11 0,0 0-13 16,4-10-8-16,-4 10-10 0,7-20 1 0,-3 5-4 15,4-5-5-15,-1-1-8 0,2-2 3 0,2-4-7 16,-1 0 3-16,-1 6 3 0,3 3-4 0,-3-2 1 16,-2 4-3-16,2 4 0 0,-2 1-1 0,-1 2-1 15,-1 2-2-15,-5 7-3 0,10-12 0 0,-10 12 2 16,0 0 0-16,14-2 3 0,-14 2 5 15,13 7-4-15,-4 0-2 0,-4 0 7 0,3 2-2 16,-3 0-3-16,0 1 2 0,1-1 1 0,-2 2 2 16,0 1 6-16,0-1 1 0,-3 0 1 0,2 0 1 15,-3-11 1-15,3 16-3 0,-3-16-2 0,2 11-3 16,-2-11-2-16,1 10 0 0,-1-10 0 0,0 0 3 16,3 13 18-16,-3-13 8 0,0 0-11 0,0 0 0 15,0 0-7-15,0 0-5 0,10-12-4 0,-6 3-6 16,2-2 10-16,1-4-10 0,3 0 4 0,0-2-9 15,1 0 9-15,1 1-11 0,0 0 10 0,-1 1-8 16,3 1 12-16,-1 0-16 0,0 3 11 0,-3 1-12 16,0 2 12-16,1 1-12 15,-11 7 8-15,16-8-10 0,-16 8 7 0,15-5-4 16,-15 5 11-16,13 6-8 0,-3 0 13 0,-4 2-11 16,0 0 29-16,-1 3-30 0,-2 3-1 0,-1 3-5 15,0-1-18-15,-2 3-22 0,-2-1-23 0,0 4-39 16,-1-1-28-16,1-1-48 0,-2-3-30 0,2-2-57 15,1-2-11-15,-3-2-58 0,4-11-45 0,0 14-404 16,0-14-327-16</inkml:trace>
  <inkml:trace contextRef="#ctx0" brushRef="#br0" timeOffset="62678.8">7618 9264 842 0,'0'0'535'0,"10"-13"-144"0,-10 13-23 0,6-9-66 16,-6 9-45-16,0 0-71 0,6-11-34 0,-6 11-31 15,0 0-23-15,0 0-3 0,0 0-18 0,0 0-16 16,0 0-26-16,3 11 2 0,-3-11-15 16,-2 15-6-16,2-15-3 0,0 18 11 0,0-18-19 15,2 17 13-15,0-8-19 0,-2-9 11 0,3 17-12 16,-3-17-2-16,7 15 3 0,-7-15-2 0,7 10-4 16,-7-10-4-16,11 8-29 0,-11-8 11 0,0 0-18 15,23-1 25-15,-23 1-22 0,21-8 25 0,-8 1-25 16,-2-2 31-16,2 0-23 0,-3-2 32 15,0-3-25-15,-1 0 28 0,-4 1-23 0,1-2 11 16,-3 0 0-16,-1 4 6 0,-1-2 0 0,0 3 12 16,-2 0 13-16,1 10 10 0,-3-16-3 0,3 16-3 15,-7-10-6-15,7 10 4 0,0 0-1 0,-21-1-1 16,10 4-4-16,-1 5 3 0,-6 3 15 0,2 4-21 16,-4 3 16-16,1 4-20 0,3 1 13 0,-1-2-20 15,2 1 12-15,3-3 4 0,3-1-4 0,1 2-2 16,2-6-3-16,4 0-2 0,2-1-7 0,2-3-10 15,2 0-22-15,4-3-30 0,-8-7-27 0,23 9-22 16,-7-8-23-16,5-2-23 0,4-4-29 0,7-4-38 16,2-1-9-16,0-1 16 15,1-3 11-15,-1-1 17 0,0-2-16 0,-3-1 9 16,0 1-3-16,-1-2 103 0,-2-1 69 0,-4 1 81 16,0 1 49-16,-6-3 20 0,0 7 52 0,-5-1-7 15,-2-1 0-15,-2 7-10 0,-4 0 1 0,1 1 51 16,-6 8-47-16,6-13 10 0,-6 13-62 0,0 0-17 15,0 0-15-15,0 0-9 0,-8-4-11 0,8 4-8 16,-13 7-11-16,6-2-12 0,-1 3-10 0,1 0 17 16,1 0-22-16,0 1 22 0,2 0-31 0,0 2 21 15,4-11-30-15,-3 16 23 0,3-16-31 16,3 15 17-16,-3-15-27 0,10 14 28 0,-10-14-40 16,13 8 31-16,-13-8-23 0,21 9 34 0,-21-9-42 15,20 5 42-15,-20-5-29 0,23 5 43 0,-23-5-38 16,22 8 36-16,-13-2-39 0,2-1 44 0,-2 0-28 15,0 4 36-15,3-1-4 0,-3 2 2 0,0 2 1 16,-1 0-3-16,0 3 0 0,1 4-2 0,-1 1-5 16,-3 1-11-16,3 3-1 0,-3 1 6 15,0 7-24-15,-1 1 23 0,0 1-25 0,-2-7 26 16,0 11-24-16,-1-2 26 0,0 0-28 0,-1 2 16 16,0-2-18-16,0 2 32 0,0-9-27 0,-1 1 28 15,0-1-6-15,-1-1-1 0,-1-3-8 0,1-1 14 16,-2-5 19-16,0-1 14 0,2-2 7 15,-3-2 10-15,0-3 4 0,-2-1 8 0,2-2 3 16,-1-1-1-16,6-7-3 0,-15 8 4 0,15-8-8 16,0 0-8-16,-25-3-9 0,12-4-7 0,3-2 6 15,-3-5-2-15,3-3-18 0,0-6 1 0,0-4-18 16,2-4 6-16,0 1-15 0,4-3 8 0,2 5-12 16,1 0 6-16,-1 0-10 0,4 0 25 0,1 2-30 15,0 0 0-15,1 1-3 0,1 1-2 0,3 2 0 16,2 0 1-16,1-2-5 0,3 0-10 0,3 3-12 15,0-2 29-15,-1 2-51 0,6 1-8 0,1-2-11 16,-1 3-6-16,4-1-7 0,0-2-6 0,2 3-17 16,1-3 19-16,0-1-9 0,0 3 39 15,2-3-8-15,-3 3-1 0,0 0 23 0,-3 1 30 16,-2 2-22-16,-2 0 30 0,-5 3-13 16,-2 2 35-16,-1-1-8 0,-3 4 35 0,-2 0 0 15,-3 1 24-15,-5 8 21 0,7-11 13 0,-7 11-3 16,4-11 22-16,-4 11-39 0,0 0-9 0,0-13 2 15,0 13-12-15,0 0-7 0,-7-6-10 0,7 6-3 16,0 0-14-16,-16 4 2 0,16-4-9 0,-16 11 1 16,5-3-9-16,-3 6 6 0,3-2-10 15,-1 4 3-15,-2 2-9 0,3-1 7 0,-1 3-6 0,3 0 1 16,1 2 0-16,2-3 0 0,0 3-1 16,2-2 32-16,3-3-38 0,1-1 3 0,0 0 0 15,4-1 2-15,-1-2 0 0,6 1 1 0,-2-3 5 16,2-2 2-16,3-1 9 0,1-2-10 0,-13-6-3 15,27 5 0-15,-12-7 3 0,3 0 2 0,5-2 30 16,-3-3-10-16,1-2 23 0,-2-3 2 0,-1 1 15 16,1 0 17-16,-1-3 18 0,-4 0 1 0,1 0 5 15,-3 0-6-15,-3-1 2 0,0 4-35 0,-2-2 21 16,-4 2-7-16,1 1-12 0,-1-2-9 0,-3 12 8 16,0-19-28-16,-1 10 12 0,-3-1-20 0,0 0 3 15,-1 1-23-15,-2 2 7 0,7 7-24 16,-14-14 15-16,14 14-24 0,-12-10 17 15,12 10-19-15,-12-9 20 0,12 9-19 0,-10-6 21 16,10 6-20-16,-10-5 24 0,10 5-22 0,0 0 14 16,-11-5-18-16,11 5 19 0,0 0-19 0,0 0 17 15,-9-6-19-15,9 6 23 0,0 0-24 0,0 0 24 16,0 0-22-16,0 0 22 0,0 0-18 0,0 0 23 16,-4 8-22-16,4-8 32 0,7 11-29 0,-7-11 2 15,9 17 4-15,-3-6 7 0,3 2 7 0,-1 3 0 16,1 0-9-16,1 2 4 0,0 0 1 0,-1 3-24 15,0-3 25-15,0 4-24 0,-1-3 24 0,1 0-25 16,-3 3 9-16,4-4-46 0,-3 1-72 0,1 0-91 16,-2-2-56-16,0-3-35 0,-1 1-59 15,-1-1-45-15,-1-4-121 0,-3-10-578 0,1 17-857 16</inkml:trace>
  <inkml:trace contextRef="#ctx0" brushRef="#br0" timeOffset="64229.8">10229 8640 585 0,'4'-22'447'0,"-3"4"-51"15,1 0-133-15,0 1-4 0,1 1-56 0,-3 0 26 16,0 3-23-16,0 1-1 0,2 3-13 0,-2 9-11 16,1-17-39-16,-1 17-20 0,1-14-35 0,-1 14-11 15,0 0-24-15,0 0 3 0,0 0-17 0,0 0 4 16,3 22-17-16,-3-4-1 0,-1 7-3 0,1 4 7 15,-4 8-7-15,-1 3-13 0,1-1 8 0,-1 5-12 16,-2 0 4-16,0 0-5 0,-4-2 8 16,2 2-11-16,0-3 10 0,-2-2-11 15,1-1 11-15,1-3-11 0,-1-3 3 0,3-3 0 16,-1-6 3-16,3-3 0 0,-1-5-1 0,1 0 1 16,2-5-3-16,0 3-1 0,3-13 10 0,-4 12 2 15,4-12 0-15,0 0-2 0,0 0-6 0,0 0 1 16,0 0-3-16,7-16-8 0,1 3 8 0,1-7-7 15,1 1 4-15,3-5 2 0,0 0 8 0,1 2-6 16,-1 2 9-16,-1 1-5 0,1 3 11 0,-1-1-7 16,0 2 0-16,1 3-7 0,-2 2 4 0,-3 1 2 15,1 4-9-15,-9 5-5 0,18-7 6 16,-18 7-7-16,21 3 4 0,-12 2-1 0,3 4 4 16,0 0-6-16,2 4 5 0,-2 0-5 0,1 2 5 15,-1 1-16-15,0 0-15 0,0 0-37 0,1-1-14 16,-2-3-53-16,3 2-9 0,-2-2-60 0,0-3 27 15,-1 0-32-15,2-3-29 0,0-1-6 0,-13-5-22 16,25 4-2-16,-25-4 29 0,30-4 42 16,-15-1 13-16,2-4 33 0,0 1 13 0,-2-3 74 15,-2-3 32-15,-1-3 69 0,-1 1 49 0,-2-2 37 16,-2-3 19-16,1 0 16 0,-2 0-11 0,0 1 32 16,-3 0-44-16,0 2 53 0,0 4-16 0,-3 0 3 15,0 4 1-15,0 10-2 0,1-18-24 16,-1 18-13-16,0-15-16 0,0 15-23 0,-1-10-24 15,1 10-18-15,0 0-10 0,0 0-5 0,0 0-19 16,-18 6 4-16,9 5-14 0,4 0 6 0,-3 4-13 16,1 2 5-16,0 2-10 0,0 1 10 0,2 0-12 15,1-3 10-15,3 1-9 0,-1-1 10 0,2 0-8 16,0-2 5-16,1-1-5 0,1-2 10 0,2-1-7 16,0 1 7-16,2-5-9 0,3-1 11 0,-9-6-7 15,18 5 5-15,-18-5-10 0,30-2 8 0,-11-6-8 16,0 0 11-16,0-4-1 0,0 0 7 0,0-2 2 15,-3 0 7-15,1-1 2 0,-5 0 8 0,-1 0 5 16,-2 3 2-16,-3-1 8 0,-2 2 1 0,-2 1 4 16,-2 10-11-16,0-19-12 15,0 19-18-15,-7-15-20 0,-2 8-22 0,0 0-14 16,-4 5-16-16,-4-1-14 0,17 3-25 0,-31-1-7 16,12 4-33-16,0-1-17 0,2 1-58 0,0 2 27 15,2-2-41-15,0 4-19 0,3-1-53 0,1-1-89 16,2 0-307-16,9-5-217 0</inkml:trace>
  <inkml:trace contextRef="#ctx0" brushRef="#br0" timeOffset="64745.8">10974 8832 1090 0,'0'0'558'0,"16"-7"-124"15,-16 7-70-15,7-6-70 0,-7 6-59 0,0 0-30 16,12-4-28-16,-12 4-31 0,0 0-30 0,0 0-22 15,0 0-18-15,10 4-17 0,-10-4-12 16,1 16-9-16,-1-16-8 0,0 22-4 0,0-8-7 16,0 0-3-16,2 3-4 0,-1 0-6 0,-1 0-2 15,2 0 0-15,-2-3 0 0,4 0-12 0,-1-3 11 16,1 0-2-16,2 1 0 0,0-3 0 0,-6-9 0 16,17 9-8-16,-17-9 8 0,18 4-6 0,-18-4 4 15,26-5-3-15,-12-1 8 0,4-3-8 16,-2-2 3-16,1-2-2 0,-2 1 9 0,0-3 2 15,-3-1 9-15,1 2 7 0,-3 0 5 0,-2 2 6 16,-2 3 9-16,0 0 14 0,-6 9 6 0,8-11 0 16,-8 11-9-16,7-12-18 0,-7 12-6 0,0 0-6 15,0 0-7-15,0 0 1 0,-2 12-5 0,-2-3-6 16,-1 1-1-16,1 2-5 0,0 1-5 0,0 2 0 16,2-3-6-16,1 1-1 0,0-3-4 0,2 0-1 15,-1-10 2-15,3 17 1 0,-3-17 2 0,12 14 2 16,-12-14 5-16,18 9-3 0,-18-9 2 0,25 0 0 15,-8-3 0-15,4-3 2 0,1-2-2 0,1-1 1 16,1-4 4-16,-1-1 0 0,-2 0 1 16,1-1 1-16,-6 0 6 0,-2 2 9 15,-1-5 7-15,-2 2 7 0,-1 0 3 0,-4 1 16 16,-3 0-17-16,-1 2 2 0,-2 1-15 0,-2 1 4 16,-1-2-32-16,-5 2 11 0,-3 0 0 0,-1 0-24 15,-5 3-46-15,3 3 19 0,-6-2-72 0,2 5-19 16,-3-1-32-16,5 3-35 0,-3 2-27 0,-1 0-27 15,6 1-64-15,0 1-36 0,1-1-476 0,3 1-411 16</inkml:trace>
  <inkml:trace contextRef="#ctx0" brushRef="#br0" timeOffset="65412.8">11607 8716 638 0,'25'-4'666'0,"-25"4"-212"0,16-2-40 0,-16 2-126 15,0 0-30-15,19-2-103 0,-19 2 19 16,0 0-74-16,13 4 29 0,-13-4-69 0,9 8 34 16,-9-8-65-16,7 13-6 0,-2-4-8 0,0-1-4 15,-1 0 2-15,1 1-2 0,2 0-25 0,-1 0 23 16,-1-2 0-16,3 1-14 0,-2-1 6 0,-6-7 0 16,13 10 5-16,-13-10-3 0,12 7 0 0,-12-7 0 15,0 0-1-15,22 0-2 0,-22 0 1 0,10-7-4 16,-10 7-1-16,13-9 8 0,-13 9-1 15,7-14 1-15,-7 14 44 0,2-17-51 0,-2 17 46 16,-2-17-52-16,2 17 63 0,-4-17-38 0,4 17 55 16,-5-15-55-16,5 15 44 0,-11-10-56 0,11 10 43 15,0 0-54-15,-14-2 45 0,14 2-61 0,-18 8 53 16,9 1-49-16,-1 5 6 0,-2 4 4 0,2 0 4 16,-1 7-2-16,0 2 3 0,3-2-3 0,3-2 1 15,-1 2-1-15,5-2-8 0,1-3-16 0,3 1-13 16,2-1-18-16,3-2-27 0,1-3-12 0,2-7-7 15,2 1-7-15,3-4-10 0,1-2-17 0,2-4-25 16,4-5-9-16,-1-2 4 0,4-3-2 16,1-5 47-16,-2-1 12 0,-1-3 56 15,-2-1 16-15,-1-1 73 0,-1-1-9 0,-2 0 22 16,0-1 30-16,-4 2 25 0,0 4 11 0,-4 3-7 16,-2 3 63-16,1 2-53 0,-4 1 42 0,-5 9-70 15,9-14 38-15,-9 14-70 0,8-7-9 0,-8 7-39 16,0 0 33-16,0 0-6 0,14 5-6 0,-14-5-9 15,9 12 0-15,-4-3-9 0,0 3 2 0,2 0 2 16,0 2-4-16,-2-1 0 0,2 1-3 0,-2 1-17 16,0-3 11-16,-2 1 11 0,1-2-13 0,-1-1 44 15,-3-10 24-15,4 15 27 0,-4-15 31 0,2 13 33 16,-2-13 9-16,0 0 59 0,2 11-24 16,-2-11-40-16,0 0 1 0,0 0-18 0,0 0-25 15,0 0-18-15,0 0-14 0,-12-9-17 0,12 9-21 16,-3-16-42-16,3 16 4 0,-1-20-42 0,4 6-11 15,-1-1-18-15,3-1-31 0,1-1 2 0,1-1-60 16,3 1 2-16,-1 0-113 0,4 0-20 0,3 1-88 16,-4-1-108-16,4 0-481 0,3-2-640 15</inkml:trace>
  <inkml:trace contextRef="#ctx0" brushRef="#br0" timeOffset="65879.8">12750 8628 992 0,'0'-13'523'0,"0"-1"-121"0,0 3-61 0,0-1-47 15,0 12-70-15,0-16-45 0,0 16-32 0,0-13-25 16,0 13-24-16,0 0-19 0,0-12-15 0,0 12-8 16,0 0-7-16,1 12-14 0,1-1-5 15,0 4 47-15,-1 2-59 0,2 7 42 0,-2 2-58 0,0 2 0 16,0 1-6-16,1 0 3 0,0 1-9 0,-1 1-10 16,-1-3-23-16,2-2-35 0,-2 0-36 15,1-1-62-15,0-4 20 0,0-5-43 0,1-3-20 16,2 0-11-16,-4-13-61 0,4 14-26 0,-4-14-242 15,0 0-72-15</inkml:trace>
  <inkml:trace contextRef="#ctx0" brushRef="#br0" timeOffset="66297.8">12794 8749 26 0,'-5'-37'508'0,"1"0"-125"0,-1-1-51 16,1 1-75-16,0-1-19 0,1 3-66 0,1 7-11 16,1 1-34-16,-1 1 29 0,5 2-70 0,-1 2 20 15,1 0-57-15,4 4 48 0,1 0-76 0,2 2 46 16,1 2-34-16,4 2 32 0,1 2-39 15,1 2 32-15,3 2-39 0,-1 5 22 0,1 1-26 16,3 2 26-16,0 4-32 0,-4 3 29 0,0 0-27 16,-1 5 30-16,-3-2-26 0,-1 4 22 0,-4 1-27 15,0 1 21-15,-7-3-10 0,0 3 21 0,-3-2-14 16,-1 3 18-16,-4 1-1 0,-1-1-1 0,-1 1-16 16,-2-1 10-16,-1-2-2 0,-2 0 4 0,1 0-7 15,-1-1-3-15,3-1-9 0,-2-1-7 0,3-1-3 16,1-1-2-16,0 1 2 0,1-1-4 0,2 0-1 15,0-2 0-15,4 3-4 0,0-2 2 0,1 1-3 16,3 2 1-16,3 1 2 0,2 2-12 0,3-2 11 16,2-2-11-16,1 2 10 15,2-1-7-15,0-2 11 0,0 0-12 0,3 0 13 16,-6-2-13-16,2 3 12 0,-4-4-13 0,-1-1 12 16,1 0-9-16,-4-1 13 0,-3-1-14 0,-5-6 16 15,6 14 3-15,-6-14 22 0,-2 14-1 0,2-14 10 16,-13 15-8-16,1-6-1 0,-1 0-9 0,-6-1-6 15,0 0-8-15,-3-2 4 0,-1 0-13 0,1 2-6 16,0-5-25-16,0 1-30 0,4-3-35 0,18-1-34 16,-30 0-74-16,30 0 23 0,-25-6-40 15,15 0-40-15,5-1-25 0,1-5-51 0,2 2-39 0,8-5-191 16,1-4-76-16</inkml:trace>
  <inkml:trace contextRef="#ctx0" brushRef="#br0" timeOffset="66663.8">13222 8706 563 0,'15'-7'545'0,"-2"0"-152"0,-2 4-36 16,-11 3-94-16,16-8 29 0,-16 8-75 0,13-6 18 16,-13 6-67-16,0 0 27 0,11-5-78 0,-11 5 24 15,0 0-68-15,0 0 28 0,0 0-63 0,-2 13-9 16,-1-4-5-16,-5 1-11 0,2 3 4 0,1 0-7 16,-1 1 2-16,0 2-3 0,1 1-3 0,0-1-3 15,4 1-2-15,-2 0 3 0,2-2-2 0,3-2-12 16,0 1 13-16,1 1-13 0,4-4 14 15,-2 2-12-15,3-4 13 0,-1-2-6 0,5-2 1 16,-2 0 6-16,-10-5-2 0,27 1 1 0,-27-1-2 16,32-5-3-16,-13 1 3 0,-1-4 1 0,0-2 3 15,-2-3 5-15,0 1-1 0,-3-2 13 0,-2-3 4 16,-1 0 0-16,-2 0 32 0,-3-2-50 0,-2 3 44 16,-3 1-51-16,-2 0 44 0,-1 0-40 0,-4 3 25 15,-1-1-53-15,-4 2 40 0,-2 0-61 16,-4 3-7-16,1 2-13 0,0 3-18 0,1 1-26 15,16 2-27-15,-31-2-10 0,31 2-6 0,-26 4-25 16,26-4-40-16,-23 5-20 0,23-5-57 0,-12 6-9 16,12-6-38-16,0 0-197 0,0 0-26 15</inkml:trace>
  <inkml:trace contextRef="#ctx0" brushRef="#br0" timeOffset="66980.8">13477 8637 493 0,'16'-4'462'0,"0"-1"-107"16,-3 3-78-16,-13 2-47 0,26-4-36 0,-26 4-23 15,19-4-17-15,-19 4-7 0,0 0-9 0,22 4-6 16,-22-4-2-16,14 9 40 0,-8-1-65 0,-1-1 31 16,-1 3-65-16,0 1-23 0,-2 0 2 15,0 2-8-15,-1 1-3 0,3-1-4 0,-4 2-9 16,1-1-7-16,2 0-8 0,-1 1 3 0,1-2-4 16,-1-2 1-16,1 0-3 0,2-3 3 15,0 4-10-15,-5-12 3 0,17 11 7 0,-17-11-2 16,19 5 1-16,-19-5-1 0,24-4-3 0,-7 2 12 15,3-6 5-15,-1 0 7 0,1-3 1 0,-1-2 8 16,0 1-3-16,-1-3-9 0,-3-2 36 0,-1 1-43 16,-2-1 40-16,-3-1-55 0,0 2 1 0,-4 1-1 15,-3 4-1-15,0-2-5 0,-4 2-11 0,0-1-16 16,-6 2-19-16,2 2-27 0,-2 0-30 0,0 2-35 16,-2 1-25-16,10 5-21 0,-16-8-45 0,16 8-52 15,-14-6-28-15,14 6-72 0,0 0-241 0,-12-6-156 16</inkml:trace>
  <inkml:trace contextRef="#ctx0" brushRef="#br0" timeOffset="67730.8">13948 8514 545 0,'27'-4'480'0,"-27"4"-155"0,20-2-46 0,-20 2-39 16,19 3-79-16,-19-3 41 0,20 6-9 0,-20-6-26 16,15 10-25-16,-7-2-8 0,-1-1-19 0,-2 3-20 15,1 2-19-15,-3-1 36 0,1 1-68 0,-2 1 33 16,-1-1-64-16,1 1-2 0,-2 1 5 0,0-2-2 15,0 1-7-15,0-3-2 0,0-10 1 0,-1 18-11 16,1-18 1-16,-1 16 7 0,1-16 0 0,0 12 0 16,0-12 1-16,0 0-2 0,0 0 0 15,7 8 1-15,-7-8-6 0,0 0 1 0,15-8 3 16,-6 2 47-16,4-6-60 0,0 1 50 0,3-3-50 16,-2 2 3-16,4-2 2 0,-4 3 1 0,2-2 4 15,0 3 4-15,-4 1 13 0,0 3-4 0,0 1 5 16,-12 5 4-16,19-6-7 0,-19 6-3 0,0 0-2 15,24 1 0-15,-24-1 5 16,14 8 44-16,-6-1-57 0,-1 1 48 0,0-1-55 0,-2 2 46 16,4 1-59-16,-2-1 55 0,1 1-53 0,0-2-3 15,1 1-8-15,4 0-16 0,0-3-35 16,-2-1-19-16,-11-5-13 0,27 3-10 0,-9-2-6 0,0-2-11 16,5-2-11-16,0-2-3 0,1-2 12 15,-1-2 22-15,5-2 21 0,-3-3 36 0,-1-1 24 16,-1-1 32-16,-2-2 40 0,-6 2 1 0,0 0 52 15,-4-2-25-15,0 2 69 0,-4 4-33 0,-3 0 45 16,-1 2-16-16,-3 10 19 0,2-16-19 0,-2 16 9 16,-8-10-26-16,8 10-6 0,-17-4-20 0,17 4 4 15,-27 4-29-15,11 2 0 0,-4 3-10 0,1 1-7 16,1 3-13-16,1-1-5 0,2 2-1 0,1 1 37 16,2-2-45-16,3 2 32 0,2-1-52 0,3-3 35 15,3 1-46-15,1-1 38 0,4-2-57 16,2-2-9-16,1 1-19 0,4-3-26 15,3 0-21-15,-14-5-18 0,32 1-6 0,-14-2 1 16,5-3 37-16,0-2-37 0,-1-2 27 0,1-3 9 16,1-3 14-16,-1-2 14 0,-1-4-9 0,-3-1 39 15,-1-5-15-15,-4-2 38 0,0-3-17 0,-3-4 26 16,0-2-24-16,-1-3 54 0,-4 0-43 0,1 1 72 16,-2 0-19-16,-1 1 70 0,1 3-8 0,-3 8 38 15,-1 2 8-15,1 5 1 0,-2 1 7 0,0 8-9 16,0-4-7-16,0 5-18 0,0 10-22 0,0-18-20 15,0 18-16-15,0 0-11 0,-3-10-4 0,3 10-10 16,0 0-8-16,-7 15-6 0,3 0 0 0,0 7-4 16,1 3-2-16,1 1-4 0,-2 9 2 15,4 2 0-15,-1 2 7 0,-2 1 2 0,2 2 0 16,-3 1-5-16,3-1-4 0,-2 0 32 0,2 2-40 16,-2-3 32-16,1 0-63 0,-3-1-21 0,1-1-46 15,-1-2-80-15,-4-2-73 0,2-1-71 16,-2-5-127-16,-1-2-450 0,0-7-530 15</inkml:trace>
  <inkml:trace contextRef="#ctx0" brushRef="#br0" timeOffset="69164.8">4569 11654 535 0,'-4'-14'503'0,"-1"0"-110"0,-1 0-111 0,-2 2-57 16,-4-3-41-16,0 3-22 0,-2 1-8 15,1 1-5-15,-3 1-10 0,3 3 2 0,-2 0-3 16,0 1-6-16,2 2-6 0,13 3-18 16,-28-2-16-16,28 2-10 0,-32 6-11 0,13 2-8 15,0 5-8-15,-4 6-7 0,0 4-2 0,1 3-3 16,-1 4 0-16,0 9 5 0,-1 2 12 0,1 4 6 16,4 1 15-16,1 4-4 0,1 1 5 0,4 3-15 15,4 0 3-15,1-8-15 0,2 2 11 0,4-1-24 16,1 2 1-16,2-1-15 0,3-1-5 0,2-1-2 15,2-2 16-15,2-2-14 0,0 2-6 0,9 2 3 16,-2-7-4-16,1-4 0 0,2 0 21 0,2-4-25 16,1 0 19-16,5-5-24 0,-1-2 16 15,2-5-18-15,3-1 23 0,2-5-24 0,0-5 21 16,2-3-25-16,4-5 22 0,-1-3 5 0,1-6-35 16,3-3 1-16,7-5 1 0,0-3-6 0,0-4 12 15,-4-2-1-15,4-4 3 0,-4-3 3 0,-1-2-2 16,-3-1-1-16,-4-4 1 0,1-3 1 0,-5-4 22 15,-3-2-28-15,-3-2 27 0,-5-1-21 0,0-3 7 16,-4 1 22-16,-6 2 13 0,-1-1 12 16,-3 10-4-16,-7 1 33 0,1 2-1 0,-6 1 3 15,1 0-7-15,-7 3 6 0,0 1-17 0,-4 3 3 16,-4 1-31-16,1 0 9 0,-5 3-27 0,-2 0 9 16,-2 2-23-16,0 2 16 0,-3 3-25 15,-1 0 16-15,-1 2-20 0,-2 3 18 0,2 1-23 16,-2 5 17-16,0 0-24 0,-2 3 18 0,-2 4-20 15,5 0 21-15,-1 5-19 0,-5 1 23 0,0 2-19 16,-2 1 18-16,3 3-22 0,-1 3 21 0,3-1-18 16,1 1 7-16,-1 2-5 0,4 1 19 0,1 1-20 15,1 2 18-15,3 0-18 0,3 4 26 0,-1-1-25 16,3 1 2-16,1 2 4 0,4 1 6 0,2 0 5 16,2 1 2-16,3 3 2 0,3-4-1 0,1 2 1 15,4-1 16-15,0 1-21 0,4 1 13 0,4 3-21 16,2-1 20-16,0-1-18 0,6 0 20 15,1-3-16-15,5-2 18 0,0-3-17 0,5 0 18 16,2-4-13-16,5-1 12 0,0-4-16 0,6-3 11 16,-1-2-20-16,4-3 16 0,1-3-16 0,1-2 17 15,1-3-20-15,0-1 5 0,0-1 14 0,2-2-19 16,-2 0 14-16,-3-1-16 0,-1 0 16 0,-2 1-18 16,-6-1 16-16,0 1-16 0,-10 3 17 0,-2-1-17 15,-7 2 18-15,2 1-6 0,-6 0 5 0,-11 3-24 16,21-5 10-16,-21 5-38 0,14-4-5 0,-14 4-40 15,0 0-8-15,16-2-60 0,-16 2-41 16,0 0-19-16,0 0-29 0,0 0-22 0,0 0-12 16,0 0-83-16,-7 7 25 0,7-7-65 15,-12 9-71-15,12-9-443 0,-21 10-566 0</inkml:trace>
  <inkml:trace contextRef="#ctx0" brushRef="#br0" timeOffset="69998.8">5899 11592 12 0,'0'0'773'0,"-12"-5"-270"0,12 5-84 0,-8-6-119 16,8 6-27-16,0 0-67 0,-10-9-29 15,10 9-67-15,0 0-1 0,-7-10-28 16,7 10 14-16,0 0-24 0,13-11 22 0,-13 11-23 16,27-9 7-16,-7 6-24 0,7-3-5 0,7 3-3 15,1-2-4-15,6 0-9 0,1 1-9 0,4 2-3 16,-1-4-4-16,1 4-4 0,-2-3-2 0,-2 2 8 15,0 1-18-15,-5-2-3 0,-6 2-46 0,-3 1-22 16,-4-1-81-16,-4 0 19 0,-20 2-31 0,29-2-16 16,-29 2-14-16,19-1-13 0,-19 1-17 0,0 0 18 15,0 0 15-15,0 0 51 0,0 0 16 0,0 0 47 16,-20-2 29-16,20 2 41 0,-26-3 44 0,26 3-3 16,-24-1 61-16,24 1 33 0,-26-3 6 15,26 3 12-15,-21-1 45 0,21 1-32 0,-17-1 2 16,17 1-20-16,0 0-19 0,-21 0-21 0,21 0-18 15,-15 5-4-15,9 2 1 0,-2 1 3 0,0 2-8 16,-2 6-6-16,1 0-4 0,0 3 14 0,0 2-14 16,0 2 9-16,0 4-14 0,2 1-2 0,-2 1-9 15,2-7-7-15,0 9-2 0,0 2-6 16,-2-3-12-16,4 1 16 0,-2 0-28 0,1 2 4 16,0-3-11-16,0 1 3 0,2-7-20 0,1 1-8 15,-1-3-38-15,3-3-35 0,-1-3-46 0,4-1-78 16,-1-1 28-16,2-3-48 0,1-1-58 15,-4-10-75-15,11 9-353 0,-11-9-248 0</inkml:trace>
  <inkml:trace contextRef="#ctx0" brushRef="#br0" timeOffset="70432.8">6531 11645 755 0,'5'-19'592'0,"-1"5"-115"15,1-1-113-15,-2 3-43 0,-1 3-67 0,-2 9-31 16,2-14-38-16,-2 14-32 0,2-12-30 0,-2 12-14 15,0 0-27-15,0 0-8 0,0 0-20 0,0 0-5 16,0 0-14-16,3 15 0 0,-3-4-17 16,2 3 7-16,-2 4-14 0,2 5 17 15,0 2-15-15,-2 0-2 0,1 2 1 0,-2 1-7 16,1 1 6-16,0-1 5 0,-2 6 7 0,-2-1-7 16,1-4 6-16,-1-2-5 0,0-1 3 0,0 0-7 15,0-2 2-15,1-2-8 0,-1-6 4 0,3-3-7 16,-2-1 5-16,2-2-4 0,1-10 13 0,-3 16 14 15,3-16 49-15,-1 10-32 0,1-10-23 0,0 0-1 16,0 0-13-16,9-8 7 0,-4 0-9 0,5-5 0 16,1-4-4-16,0-2 1 0,6-3-3 0,-2-2 0 15,3 0 29-15,-2 1-35 0,1 2 2 0,-4 2 2 16,1 5 0-16,-2 0 1 0,0 0 1 0,-1 4 1 16,-2 1-3-16,-3 3-6 0,3-2 1 15,-9 8 34-15,12-6-39 0,-12 6 3 0,0 0 1 16,17-1-3-16,-17 1 5 0,11 6 3 0,-11-6-2 15,9 14 30-15,-7-5-38 0,3 1 4 0,-3 1-4 16,-1 1-23-16,0 1-31 0,-1-1-27 0,-1 2-35 16,0-1-45-16,-1-1-73 0,2 1 2 0,-1-3-77 15,1-10-45-15,-2 16-95 0,2-16-268 16,-2 11-252-16</inkml:trace>
  <inkml:trace contextRef="#ctx0" brushRef="#br0" timeOffset="71615.8">6971 11811 872 0,'9'-7'469'0,"-3"0"-68"0,-6 7-97 0,8-11-19 16,-8 11-70-16,8-9-30 0,-8 9-54 0,0 0-3 15,7-6-42-15,-7 6 3 0,0 0-38 0,0 0 8 16,9 9-10-16,-9-9-3 0,4 11-15 0,-4-11-4 16,4 16-4-16,0-7-14 0,-4-9 0 0,5 16 3 15,-5-16-3-15,8 16-2 0,-8-16-1 0,7 13-19 16,-7-13 23-16,8 10-3 0,-8-10-1 0,9 6-3 15,-9-6 2-15,0 0 1 0,18-1-1 0,-18 1-1 16,16-8 1-16,-6 4-7 0,1-5-1 16,-1-1 6-16,-1-2-2 0,2-3-18 15,-1-1 18-15,-3-1-19 0,1-2 14 0,-3-1-16 16,0 0 24-16,-2-1-15 0,-1 3 17 0,-2 2-19 16,0 2 6-16,0 0 12 0,-2 4 23 0,2 10 6 15,-5-16 1-15,5 16 1 0,-10-7 4 0,10 7 10 16,-17 1 7-16,4 5-13 0,-3 3 0 0,1 5-8 15,-2 1 7-15,-1 3 10 0,0 4-20 0,2 0-1 16,2 1-4-16,3-3-5 0,2 1 0 0,0-1-4 16,3 2-5-16,0-3-2 0,5-1-4 0,1-3 1 15,1-1-7-15,3-1 3 0,1 1-7 0,5-4-5 16,2-1-17-16,2-3-16 0,3-4-46 0,3-2-28 16,3-1-64-16,3-2 14 0,5-5 2 15,-1-1-1-15,2-3-13 0,-2 0-15 0,0-1-2 16,-3-1-45-16,-1-2 11 0,-1 0 1 0,-3-3 14 15,0 0 16-15,-1-1 36 0,-4-3 11 0,0 1 81 16,-3-2 36-16,0-3 48 0,-3 0 29 16,-3-1 22-16,2-2 24 0,-5-2 19 0,1 6 12 15,-3 0 14-15,0 1-7 0,-2 1 59 0,1 5-17 16,-2 2 60-16,0 3-20 0,0 1-8 0,0 1-17 16,0 12-2-16,0-17-19 0,0 17-23 0,-2-15-36 15,2 15-18-15,0 0-23 0,0-12-7 16,0 12-17-16,0 0-3 0,0 0-13 0,-2 10-3 15,2-10-5-15,-2 22 2 0,2-9-8 0,0 8 2 16,0-2-7-16,0 6 3 0,0 2-2 0,0-1 2 16,0 2-7-16,0-1 3 0,0-1 0 0,-1 2-15 15,0-2-17-15,0 0-17 0,-1-2-22 0,-2-2 24 16,3-1-93-16,0-4-12 0,-2-2-14 0,2-3-5 16,0-3 7-16,1-9-13 0,-2 14-7 0,2-14 12 15,0 0 28-15,0 0 17 0,0 0 39 0,0 0 12 16,0 0 38-16,11-4 23 0,-11 4 22 15,6-12 27-15,-6 12 4 0,8-15 27 0,-8 15-36 0,7-15 45 16,-7 15-69-16,7-12 81 0,-7 12-62 16,6-9 39-16,-6 9-52 0,7-8 37 15,-7 8-51-15,8-6 41 0,-8 6-48 0,13-7 40 16,-13 7-46-16,16-4 33 0,-16 4-52 0,20-6 55 16,-20 6-40-16,27-3 46 0,-12-1-58 0,2 0 56 15,1-1-44-15,1 2 42 0,2-4-45 0,0 1 43 16,-3 1-45-16,1-2 44 0,-1 0-46 0,-2 1 36 15,-1-2-33-15,-1 2 44 0,-1-1-49 16,0-1 45-16,-2 0-40 0,1-1 48 0,-5 1-45 0,2 1 28 16,-2-1 16-16,-2 1 17 0,-5 7 17 0,10-15 15 15,-10 15 16-15,4-12 5 0,-4 12 5 0,1-9-3 16,-1 9-4-16,0 0-1 0,-6-9-3 0,6 9-6 16,0 0-2-16,-21 2-1 0,11 3-10 15,-3 3-3-15,-2 3-23 0,-2 1-8 0,3 3-8 16,-2 2-9-16,0 1-1 0,2 1-4 0,1 1-4 15,4-1-3-15,-1-2-3 0,1 4 0 0,4-4-7 16,1-2-12-16,2-3-4 0,2 0-5 0,2-1-7 16,1-1 1-16,1-3-10 0,3 0-10 15,-7-7-13-15,17 6-10 0,-17-6-6 0,23-3 4 16,-8 1 10-16,2-3 1 0,1-4 0 0,0 0 35 16,-1-2-11-16,-1-1 25 0,-1-2-7 15,1 0 26-15,-2 0 6 0,0 1 37 0,-3 0 21 0,-2 3 35 16,2 0 25-16,-6 3 24 0,-5 7 39 15,9-13-27-15,-9 13-11 0,7-10-29 0,-7 10-22 16,8-7-22-16,-8 7-17 0,0 0 7 0,0 0 15 16,0 0-32-16,0 0-13 0,0 0-7 0,10 7-2 15,-10-7-8-15,0 13-8 0,0-13-3 0,3 17-4 16,-3-7-2-16,0 3-11 0,0 0-48 0,0 2-19 16,0 1-22-16,0-3-39 0,-1 2-23 0,-1-1-31 15,2 0-36-15,-1-1-53 0,1 1-37 0,0-3-21 16,0-11-53-16,0 19-37 0,0-19-412 0,3 15-408 15</inkml:trace>
  <inkml:trace contextRef="#ctx0" brushRef="#br0" timeOffset="71733.8">8091 11925 386 0,'0'0'531'0,"0"0"-69"0,6 8-140 16,-6-8-13-16,0 0-81 0,0 0 2 0,4 9-69 16,-4-9-10-16,0 0-24 0,0 0-41 0,0 0 0 15,0 0-47-15,3 9-86 0,-3-9-3 0,0 0-74 16,0 0-94-16,0 0-125 0,0 0-344 0,0 0-216 15</inkml:trace>
  <inkml:trace contextRef="#ctx0" brushRef="#br0" timeOffset="73049.8">9721 11258 235 0,'-18'-2'481'0,"-1"0"-156"0,1-1-69 0,-1 0-58 15,2 1-29-15,-1-2-26 0,18 4 6 0,-27-2 59 16,27 2-40-16,-18-3 25 0,18 3-33 0,-16-2 3 15,16 2-35-15,0 0-4 0,-17-3-39 0,17 3 2 16,0 0-33-16,0 0-4 0,0 0-16 0,1-10 11 16,8 4-19-16,9-2 9 0,5-2-22 0,8-1 8 15,4-1-13-15,4-2 12 0,2 0-3 0,13-3-3 16,0-1 0-16,5-1-1 0,-1 2-6 0,2-1-5 16,1 1-35-16,-1 1-10 0,-4-1-72 15,-2 1 7-15,-12 5-55 0,-4-1 14 0,-4 1-35 16,-4 3-33-16,-8 0-52 0,-7 2 1 0,-5 1 3 15,-10 5 50-15,7-9 27 0,-7 9 90 0,0 0 78 16,-8-8 66-16,8 8 74 0,-18-6 21 0,18 6 7 16,-23-3 30-16,23 3-39 0,-29-3 40 15,29 3-42-15,-30 0 39 0,30 0-54 0,-29 4 13 16,29-4-46-16,-28 8 3 0,14-4-37 0,1 4 20 16,-1 5 3-16,2 0-6 0,0 6 15 0,-2 6 16 15,3 3 3-15,0 3-2 0,-1 1-12 16,3 3-3-16,0 1-2 0,1 3-9 0,0 0-10 15,3 1-11-15,-1 0-2 0,0 0-17 0,1-3-5 16,1 1-18-16,0-3-15 0,2-6-22 0,1-2-23 16,-1-1-32-16,2-2-22 0,0-4-53 0,2-4-55 15,-1 2-48-15,3-5-57 0,0-5-52 0,-4-8-457 16,12 11-383-16</inkml:trace>
  <inkml:trace contextRef="#ctx0" brushRef="#br0" timeOffset="73266.8">10417 11342 368 0,'10'-13'702'0,"-2"0"-168"16,-5 3-86-16,3 0-69 0,-6 10-56 0,5-15-62 16,-5 15-41-16,4-12-51 0,-4 12-12 15,0 0-53-15,5-9-13 0,-5 9-20 0,0 0-11 16,3 11-19-16,-3-11 0 0,4 18-14 0,-2-6 1 16,-1 2-12-16,1 3-1 0,0 1-5 0,0-1 2 15,1 1-19-15,-1-1-12 0,0 2-39 0,0-3-26 16,0-2-62-16,0 0-9 0,-1-3-53 0,0 2-5 15,-1-13-54-15,3 17-39 0,-3-17-58 0,0 0-294 16,1 10-188-16</inkml:trace>
  <inkml:trace contextRef="#ctx0" brushRef="#br0" timeOffset="73400.8">10520 11333 301 0,'1'-31'433'0,"-1"2"-110"0,0 2-30 0,-1 2-72 16,-1 2-5-16,-1 5-35 15,1 4-19-15,0 0-25 0,0 2-21 0,2 12-22 16,-3-17-19-16,3 17-22 0,-5-7-11 0,5 7-12 15,0 0-48-15,0 0 20 0,-5 10-52 0,5-10-37 16,3 21-68-16,0-10-67 0,1 4-38 0,1 1-286 16,5 1-49-16</inkml:trace>
  <inkml:trace contextRef="#ctx0" brushRef="#br0" timeOffset="74200.8">10818 11332 297 0,'17'-2'408'0,"-3"-2"-96"0,0-4-38 16,-2 4-59-16,-2-4-25 0,1-1-42 15,-3-1 8-15,-2 0-33 0,0 0 38 0,-1 0-25 16,-5 0 14-16,0 10-12 0,0-17-18 0,0 17-3 16,-4-16-4-16,4 16-14 0,-5-14-16 15,5 14-15-15,-5-9-12 0,5 9-10 0,0 0-8 16,0 0-15-16,-23 2-14 0,17 6 14 0,-1 3-19 16,2 3 11-16,-2 3-19 0,1 5 11 0,3 0-11 15,2 2 19-15,0 4-23 0,2-1 19 0,3 7-20 16,1-1 19-16,1 5-18 0,1-1 17 0,0 2-6 15,6 0 0-15,-3 1 4 0,5 0 7 0,-1 1-23 16,1 7 15-16,0-10-12 0,-2 2-3 0,2-1-17 16,-3-1 20-16,1-1-28 0,-2-2 20 15,-2-1-27-15,0-4 16 0,-4-6-4 0,-1-2 21 16,-1-4-20-16,-2-2 27 0,-1-2-29 0,-1-3 27 16,1-11-17-16,-4 17 30 0,4-17-25 0,-12 11 26 15,12-11-28-15,-14 4 30 0,14-4-28 0,-21-3 27 16,8-4-27-16,-6-1 30 0,2-6-22 0,-4-4 23 15,1-3-34-15,1-2 29 0,0-4-18 16,2-2 29-16,2-2-3 0,0 0 1 0,4-1-4 16,3-2-3-16,1 1-28 0,3 1 24 0,2 4-25 15,4-1 27-15,2-3-21 0,2-1 17 0,3 1-38 16,2 1 17-16,5-1-42 0,0 0 17 0,2-1-59 16,3 1 27-16,1-1-38 0,6-5-10 15,-4-2-2-15,3 1 15 0,0-2 3 0,0 0 13 16,-4 1 17-16,-5 4 17 0,2 0 15 0,-5 0 9 15,3-2 22-15,-5 4 10 0,1-1 18 0,-2 1 5 16,-1 3 49-16,-5 3-14 0,2 6 52 0,-4 0-31 16,-3 6 45-16,1 4-40 0,0-1 36 0,0 3-11 15,-2 10 13-15,1-18-35 0,-1 18-1 0,1-12-33 16,-1 12 3-16,2-10-27 0,-2 10 6 0,0 0-18 16,0 0 13-16,0 0-19 0,4 13 8 0,-2-2-15 15,0 5 8-15,1 2 4 16,-1 5-3-16,1 3 3 0,0 3-5 0,0 5 0 15,1 0-21-15,-2 1 20 0,-2-4-18 0,0 4 19 16,2 0-19-16,-2-5 12 0,0-3-11 0,-2 0 15 16,2-2-15-16,-2-5 18 0,2-2-19 0,-1-4 17 15,0-1-19-15,1-3 20 0,0-10-11 0,-2 16 27 16,2-16-13-16,0 0 8 0,2 11-16 0,-2-11-5 16,0 0 3-16,8-11 12 0,-2 2-16 0,1-6 13 15,4-1-14-15,-1-3 15 0,1 3-15 0,0-2 17 16,1 2 3-16,-1 0 0 0,-2 5-1 0,-1 1-2 15,0 1-6-15,-1 2-1 0,-7 7 1 0,12-10-2 16,-12 10-2-16,0 0 0 0,16-3-1 0,-16 3-12 16,10 7 13-16,-10-7-13 0,9 18 14 15,-5-8-14-15,-4 1 0 0,2 2-31 0,-2-1-48 16,0 1-104-16,0 0 23 0,-2-1-68 16,2 0-72-16,0-12-151 0,-6 15-230 0,6-15-215 15</inkml:trace>
  <inkml:trace contextRef="#ctx0" brushRef="#br0" timeOffset="74417.8">11619 10772 154 0,'5'-12'845'0,"-1"3"-248"0,-4 9-132 16,6-14-107-16,-6 14-80 0,5-8-78 0,-5 8-27 16,0 0-44-16,0 0-9 0,9 10-31 15,-6 1-2-15,0 4-26 0,1 2 3 0,-1 7-19 16,0 2-2-16,0 2-9 0,0 5-3 0,0 5-7 15,-2-1-8-15,-1 2-1 0,1 0-22 16,-2 0-35-16,0 1-80 0,1-3-18 0,-3-1-65 16,2-7-57-16,-1-1-61 0,-1-7-120 0,0-4-227 15,0-3-198-15</inkml:trace>
  <inkml:trace contextRef="#ctx0" brushRef="#br0" timeOffset="74567.8">11651 11156 258 0,'0'0'753'0,"3"-15"-189"0,-3 15-143 16,1-14-81-16,-1 14-39 0,3-11-118 0,-3 11 9 16,3-12-80-16,-3 12-21 0,6-14-21 0,2 6-15 15,3 0-21-15,4-2-39 0,3-2-58 0,1 2-52 16,9-2-71-16,0-1-70 0,0 2-156 0,0 1-275 16,0-1-217-16</inkml:trace>
  <inkml:trace contextRef="#ctx0" brushRef="#br0" timeOffset="75317.8">12278 10826 732 0,'0'0'486'0,"7"-10"-45"16,-7 10-127-16,0 0-31 0,7-10-86 15,-7 10-17-15,0 0-70 0,0 0 9 0,9 6-40 16,-9-6 12-16,6 20-36 0,-4-3 5 0,4 3-11 16,-2 3-15-16,-3 2-6 0,1 4 1 15,0-1-12-15,-2-1-20 0,0 3-31 0,-2-3-61 16,1 2 31-16,-1-2-41 0,0-2 36 0,0-4-25 15,0-4 37-15,0-3-12 0,0-4 34 0,2-10-18 16,-3 13 30-16,3-13-16 0,0 0 27 0,0 0-26 16,0 0 55-16,-7-13-28 0,6 1 34 0,0-2 1 15,1-6 0-15,0-5 0 0,0-4-3 0,1-7-39 16,2-3 26-16,2-4-31 0,0-1 44 0,3-2-40 16,-1 2 46-16,5 0-34 0,-2 1 42 15,0 6-34-15,4 1 42 0,-4 2-41 0,3 5 46 16,-1 4-42-16,-1 5 48 0,1 4-39 15,-6 2 37-15,2 3-45 0,0 3 31 0,-2 1-34 16,-6 7 33-16,11-7-45 0,-11 7 49 0,0 0-39 16,15 6 33-16,-15-6-35 0,10 11 25 0,-6-3-36 15,1 4 35-15,-3-1-37 0,0 3 31 0,0-2-29 16,-1 3 31-16,-1 0-37 0,0 0 18 0,0 3-30 16,-1-5 43-16,0 5-38 0,0-4 31 0,-1 0-48 15,0-2 41-15,2 1-45 0,0-3 47 0,0-10-44 16,0 18 39-16,0-18-36 0,2 18 56 0,0-7-54 15,1-1 58-15,1 1-5 0,2-2-4 0,0 1-1 16,-1 0-3-16,1 0-1 0,2 0-1 0,2 0 0 16,-1 0 1-16,-1 1 0 0,0-1-9 15,2 0 2-15,-1-1 14 0,-2 0-14 0,1-1 14 16,-2 1 6-16,-1 1 51 0,1 0-44 16,-4-1 47-16,-2-9-42 0,5 18 58 0,-5-18-39 15,2 17 66-15,-2-17-47 0,-4 17 49 0,1-8-52 16,-2 1 41-16,-1 0-45 0,-2 2 0 0,-2-4-2 15,-1 2-8-15,0-2-5 0,-4 0-11 0,-1 0-9 16,-2-1-7-16,-1 0-3 0,-1-2-4 0,3 0-13 16,-1-2-21-16,-1 0-23 0,1-1-25 0,1 1-36 15,17-3-45-15,-29 3-39 0,29-3-31 0,-20 1-72 16,20-1-73-16,-17-4-54 0,17 4-280 0,0 0-227 16</inkml:trace>
  <inkml:trace contextRef="#ctx0" brushRef="#br0" timeOffset="75685.8">12801 10733 760 0,'16'-7'386'0,"-3"0"-39"0,-3 3-147 16,-10 4-8-16,15-7-56 0,-15 7 20 0,0 0-46 16,16 2 43-16,-16-2-71 0,6 8 42 0,-6-8-60 15,2 17 29-15,-2-6-49 0,-2 3 25 16,0 3-49-16,-1 3 31 0,-2 1-15 0,0 1-8 15,0-1 1-15,0 0-13 0,2-1 4 0,1-3-4 16,0 0 42-16,2-2-58 0,0-1 0 0,0-3 0 16,4 2-2-16,-1-5 0 0,2 1-1 0,-5-9 4 15,13 11-8-15,-13-11 2 0,14 5 8 16,-14-5 0-16,25 0 0 0,-8-4 3 0,-2 2-7 16,2-4 2-16,1-2-3 0,0 0 5 0,-1-1 1 15,-2-1 16-15,-1-1 22 0,-1 1-14 0,-3-3 26 16,-1-1-3-16,0 3 30 0,-5-3-11 0,-1 4 14 15,-1 0-22-15,-2 10-4 0,-3-17-16 0,-2 8-1 16,-1 0-18-16,-4 3 2 0,-2-2-11 0,-2 2 0 16,-2 1-32-16,0 1-11 0,1 3-57 15,-5-1-17-15,4 2-97 0,16 0 45 0,-36 0-63 16,18 1-68-16,-1 0-96 0,3 1-336 0,-1 1-242 16</inkml:trace>
  <inkml:trace contextRef="#ctx0" brushRef="#br0" timeOffset="77384.95">13360 10607 469 0,'0'0'557'0,"0"0"-59"0,0 0-149 0,0 0-28 16,0 0-79-16,0 0-33 0,0 0-73 0,6 7-4 15,-6-7-49-15,0 0 12 0,0 0-23 16,0 0 11-16,0 13-30 0,0-13 6 0,0 16-29 16,0-5 13-16,-1 2-23 0,1 1 13 15,-3 4-17-15,2 0 7 0,-2 5 2 0,1-2-1 16,0 1 2-16,0 1-2 0,0-4-1 0,-1-2-4 16,2 2-2-16,-1 0-4 0,1-3-1 0,0-2 49 15,1 0-57-15,0 1 46 0,2-4-54 0,-2-11 37 16,3 17-37-16,-3-17 51 0,10 15-41 0,-10-15 47 15,14 5-54-15,-14-5 45 0,23-1-51 0,-7-3 48 16,3-2-35-16,0-3 25 0,-1-2 17 0,0-2 6 16,-2-1 21-16,1-1 11 0,-2-2 17 0,1 0 22 15,-5-1-1-15,1 2-12 0,-3-3-9 0,-2 2-17 16,-2 3-18-16,-1-2-15 0,-1 3-13 16,-2-2-15-16,-1 3-22 0,-1-2-28 0,-3 3-26 15,0-2-24-15,2 2-26 0,-2 0-19 0,-1-1-27 16,1 2-50-16,-1 2-48 0,1-1-30 15,4 9-15-15,-6-15-63 0,6 15-28 0,-4-15-50 16,4 15-305-16,1-12-262 0</inkml:trace>
  <inkml:trace contextRef="#ctx0" brushRef="#br0" timeOffset="78168.95">13631 10521 174 0,'13'-10'581'0,"-13"10"-191"0,11-6-32 0,-11 6-128 16,0 0-4-16,13-6-75 0,-13 6 54 0,0 0-52 15,0 0 21-15,15 7-38 0,-15-7 5 16,9 12-38-16,-6-1-1 0,2 0-29 0,-1 0 3 15,0 4-30-15,-2 1 5 0,1 1-26 0,-1-1 6 16,0 1-17-16,-1 2 15 0,0-3-19 0,-1 0 12 16,0 0-7-16,0-4-4 0,0 3 5 0,0-4 0 15,-1 1-3-15,1-12-2 0,-1 17-5 16,1-17 1-16,0 13-6 0,0-13 3 0,0 11 9 16,0-11-4-16,0 0-1 0,8 6-5 0,-8-6-12 15,12-5 19-15,-12 5-20 0,20-14 19 0,-4 4-18 16,-2-1 17-16,0-3-19 0,2 4 16 0,-1-1-7 15,-3 2 20-15,-1 2-2 0,-1 1 13 0,0-1-11 16,-10 7 9-16,15-6-10 0,-15 6 10 0,0 0-3 16,21 0 23-16,-21 0-10 0,11 7-1 15,-11-7-10-15,11 13 1 0,-6-4-12 0,0 0 1 16,1 0-6-16,-2 0 3 0,-4-9-8 0,8 16-11 16,-3-7-11-16,2-2-15 0,-7-7-25 0,13 9-34 15,-13-9-28-15,19 6-53 0,-19-6 33 0,25-2-25 16,-10 0 56-16,3-2-20 0,1-1 44 15,0-3-12-15,2 0 47 0,-3-1-10 0,1-2 30 16,-1-2-29-16,1 1 52 0,-3-2-22 0,1-2 52 16,-1 0-27-16,-2 1 53 0,-1-2-31 0,-2 2 72 15,-2 3 18-15,-1 1 14 0,-2 1 5 0,-1 1 2 16,-5 9 1-16,5-14-10 0,-5 14-10 16,0 0-14-16,0-12-16 0,0 12-10 0,0 0-12 15,0 0-9-15,-19 7-9 0,9 3-6 0,0 2-10 16,-4 5-5-16,2-1-6 0,-1 3 1 0,3 1-7 15,0 0 4-15,0-1 4 0,4 2-12 0,1-3-5 16,1-1-8-16,4-3-9 0,0-2-8 0,2-1-20 16,0 1-7-16,3-4-16 0,-5-8-23 0,14 10-19 15,-14-10-14-15,18 1 2 0,-18-1 9 16,25-7 3-16,-12 2 13 0,4-5-21 16,0-3 47-16,-2-3-9 0,2-5 48 0,0-4-24 0,-3-4 43 15,0-5-31-15,-1 0 43 0,1-7-3 0,-4 0 3 16,4-10-1-16,-1-1-21 0,-3-2 25 15,1 10 23-15,-3 2-27 0,1-1 71 0,0 3 10 16,-4 1 46-16,0 4 8 0,-2 9 34 0,1 0 7 16,-4 3 13-16,2 6 19 0,-2 2-36 0,0 2 26 15,2 2-16-15,-2 11-19 0,0-18-47 0,0 18-21 16,0 0-18-16,-2-8 8 0,2 8 11 0,0 0 11 16,-4 20 4-16,1-4 12 0,0 5 9 0,2 4-11 15,-3 4 29-15,3 6-15 0,-2 1 7 0,3 4-63 16,0 0 11-16,0 2-45 0,0-1 20 0,1 0-13 15,1-1-31-15,-2 0-52 0,0-2-63 16,0-2-70-16,0-5-65 0,0-4-51 16,-2 1-31-16,1-3-55 0,0-3-40 0,-3-4-132 15,3-5-100-15,-2-2-310 0,3-11-627 0</inkml:trace>
  <inkml:trace contextRef="#ctx0" brushRef="#br0" timeOffset="78319.95">14857 10717 286 0,'0'0'994'16,"19"1"-233"-16,-19-1-128 0,0 0-154 0,20 0-87 16,-20 0-82-16,0 0-52 0,18-1-58 0,-18 1-41 15,0 0-42-15,15-3-70 0,-15 3-80 0,13-6-83 16,-13 6-128-16,0 0-85 16,16-7-143-16,-16 7-522 0,0 0-708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3:27.827"/>
    </inkml:context>
    <inkml:brush xml:id="br0">
      <inkml:brushProperty name="width" value="0.05292" units="cm"/>
      <inkml:brushProperty name="height" value="0.05292" units="cm"/>
      <inkml:brushProperty name="color" value="#FF0000"/>
    </inkml:brush>
  </inkml:definitions>
  <inkml:trace contextRef="#ctx0" brushRef="#br0">9180 2531 119 0,'6'-14'326'0,"4"-2"-127"16,-2 2 5-16,-3 2 36 0,1-2-38 0,-1 1 21 15,1 1-71-15,-2 1 16 0,0 2-45 0,-4 9 10 16,5-16-28-16,-5 16 9 0,5-12-9 0,-5 12-18 16,3-8 0-16,-3 8-34 0,0 0 0 0,0 0-17 15,0 0 18-15,0 0-20 0,-10 14-8 0,-1 3-8 16,-6 8-3-16,-4 2 1 0,-9 11-3 0,-2 2-2 15,-2 0 0-15,-3 1 0 0,-1-1 3 16,-1 0-5-16,-1-3 2 0,2-1-2 0,2-2 6 0,0-5 5 16,8-5 2-16,2-1-2 0,2-5-9 15,1 0 4-15,8-4 7 0,0-3 13 0,4-4 25 16,4 1 1-16,-1-2-7 0,8-6 15 0,-12 9-3 16,12-9-11-16,0 0-9 0,0 0-7 15,0 0-5-15,0 0 1 0,0 0-15 0,0 0 2 16,0 0-11-16,18-5 2 0,-18 5-9 0,21 1 5 15,-5 2-8-15,5 2 7 0,1 2-7 0,1 3 2 16,7 2 0-16,0 1 2 0,2 2 2 0,0 1-1 16,1 1-1-16,2-1-6 0,0 0-18 0,2 1-19 15,-1-2-44-15,-1 1-46 0,1-3-43 0,-1 2-17 16,1-1-73-16,-1-4-62 0,-1 0-443 16,-2-2-289-16</inkml:trace>
  <inkml:trace contextRef="#ctx0" brushRef="#br0" timeOffset="1">10280 2372 613 0,'5'-13'508'0,"0"2"-114"0,-1 1-86 0,0 2-61 16,-4 8-43-16,6-13-40 0,-6 13-38 0,0 0-40 16,0 0-14-16,0 0-18 0,0 0-2 0,0 18-14 15,-4-1-2-15,1 9-13 0,-3 8 0 0,3 5-2 16,-3 4-2-16,1 1 2 0,0 4 2 16,-2 8 7-16,-1 2 1 0,3-11-8 0,0 1-4 15,-4-2 4-15,4-1 1 0,-3-3-4 0,3-3-1 16,-2-3 0-16,1-2 1 0,1-9-5 0,2-1 0 15,-1-3-2-15,2-6 3 0,1-2 7 0,-3-1 20 16,4-12 15-16,-3 16 8 0,3-16-15 0,0 0-7 16,0 0-10-16,0 0-7 0,0 0-4 0,-15-11-3 15,11-3 16-15,-2-4-14 0,-1-2-2 0,-2-2-5 16,2-1-3-16,-4-4 3 0,-1 1 7 16,3 5 0-16,-2 2 24 0,-1 1-17 0,3 1 12 15,0 2-18-15,-1 4 2 0,2 1-16 0,0 3 5 16,8 7-18-16,-18-8 12 0,18 8-12 15,-16 2 11-15,2 6-14 0,3 1 9 0,-2 3-23 16,-1 2-16-16,3 2-17 0,0 2-22 0,2 2-35 16,1-3-46-16,3 3-29 0,1-2-2 0,2-2-12 15,4-1-46-15,2-1-24 0,1-2-40 0,5-3-334 16,3-3-171-16</inkml:trace>
  <inkml:trace contextRef="#ctx0" brushRef="#br0" timeOffset="2">10419 2345 489 0,'-6'-15'505'0,"-2"2"-145"0,0 2-73 0,1 2-74 16,0 0-27-16,7 9-48 0,-9-12-19 0,9 12-28 15,-7-10-1-15,7 10-36 0,0 0 9 0,0-13-34 16,0 13 12-16,16-8-21 0,4 0 8 0,3 1-19 15,10-2 14-15,5 0-19 0,5-2 15 0,2 1-10 16,9-4-5-16,4 0-5 0,-2 2 2 0,0-1-8 16,-1 1 2-16,-9 2-4 0,0 0-9 0,-2 1-21 15,-2 0-21-15,-4 2-33 0,-2 2-134 0,-9 0 60 16,-4 1-127-16,-6 1 23 0,-17 3-199 16,21 3 95-16</inkml:trace>
  <inkml:trace contextRef="#ctx0" brushRef="#br0" timeOffset="3">10739 2523 564 0,'0'0'368'16,"0"0"-96"-16,-10 7-52 0,10-7-53 0,0 0-23 16,0 0-20-16,0 0-10 0,0 0-17 0,-9 5-12 15,9-5-14-15,0 0-4 0,0 0-13 0,0 0 1 16,-4 11 2-16,4-11 8 0,0 18-24 15,0-4 7-15,0 5-12 0,-1 5-15 0,1 2 8 16,-2 2-23-16,0-1 16 0,1 2-15 0,-3 0 15 16,2-1-15-16,-1 0 12 0,0-2 1 0,1-1-11 15,0-1 13-15,0-5-10 0,0-3-7 0,2-1 5 16,-2-4 5-16,1-1-8 0,1 0 13 16,0-10 18-16,0 15 14 0,0-15 2 0,0 0-16 15,0 0-6-15,0 0-6 0,0 0-8 0,11-18-3 16,-3 0-5-16,-1-3-3 0,4-7-4 15,1-2 2-15,0-1-2 0,2 0 7 0,1 1-6 16,0 3-4-16,1 2 11 0,0 2-5 0,-3 5 1 16,2 2-2-16,1 4 1 0,0-1-6 0,0 4 4 15,0 4-4-15,0 1 3 0,-16 4 1 0,32 3 0 16,-13 3 3-16,1 2 0 0,-1 4-3 0,-3 2 0 16,3 4-8-16,-1 3 8 0,-4 3-2 0,-4-5 3 15,0 4-5-15,-3 1-1 0,-2-2-13 0,-2 2-32 16,-2 0-36-16,-1 0-20 0,-1-1-30 0,-3-1-37 15,0 0-73-15,-1-3-80 0,1-4-315 0,0-1-166 16</inkml:trace>
  <inkml:trace contextRef="#ctx0" brushRef="#br0" timeOffset="4">12424 2266 350 0,'10'-5'600'0,"-10"5"-174"0,12-10-101 0,-12 10-80 16,12-6-39-16,-12 6-42 0,0 0-25 0,0 0-27 16,0 0-27-16,0 0-8 0,4 10-6 0,-14 1-14 15,-3 4-6-15,-9 4-14 0,-3 1-3 0,-5 2-8 16,-7 6-4-16,-3-2-3 0,-1 0-6 15,-1-1 2-15,8-5 2 0,2 0-2 16,2-1-10-16,3-3-8 0,9-3 5 0,1-2-3 16,4-1-3-16,1-2 1 0,5 0 1 0,1 0 3 15,6-8 2-15,-3 16 2 0,4-7 0 0,3 3 7 16,2 2-3-16,4 5 1 0,6 2 0 0,3 3-1 16,0 1 6-16,2 0-4 0,1 1 7 0,3 3-4 15,1-3 5-15,-1 3-1 0,1-2 3 0,-1 1-2 16,1-1-1-16,-2 0-7 0,2 1 0 15,-1 0-2-15,-1-1-10 0,1 1-26 0,-3-3-54 0,-2 0-42 16,0 0-1-16,-3-3-28 0,-3-3-69 16,-2-1-62-16,-6-6-120 0,1 2-156 0,-3-4-69 15</inkml:trace>
  <inkml:trace contextRef="#ctx0" brushRef="#br0" timeOffset="5">13421 2726 660 0,'5'-7'512'0,"-5"7"-109"16,8-14-96-16,-8 14-61 0,8-10-44 0,-8 10-54 16,6-9-27-16,-6 9-30 0,0 0-23 0,5-9-10 15,-5 9-17-15,0 0-2 0,0 0-12 0,6 10 0 16,-4 3-7-16,-1 3-2 0,0 4 0 0,1 5 1 16,-2 2 3-16,0 2-10 0,1 0-4 0,-1 1 0 15,0 0 10-15,1-1-4 0,0-1-2 16,-1 0-4-16,2-5-3 0,-2 0-2 0,1-4-10 15,-1-4 2-15,0-2-3 0,1-2 4 0,-1-11 21 16,3 16-4-16,-3-16-3 0,0 0-2 0,0 0-6 16,0 0-1-16,10-9 11 0,-6-5-1 0,2-5 4 15,1-6-3-15,1-9 2 0,-1-2-7 0,1-4 3 16,1-3-1-16,2-1 20 0,1 3 6 16,2 1 8-16,0 2-1 0,0 5-7 0,-1 2-3 15,1 5-7-15,0 7-10 0,-3 2-2 0,3 3-6 16,-2 7-1-16,2 3-1 0,-14 4 1 15,26 4-4-15,-7 6 2 0,-3 1-3 0,2 8 5 0,1 2-7 16,-3 4-10-16,-1 3-14 0,-2 0-22 16,1 2-23-16,-6 1-36 0,1 1-39 0,-2-2 16 15,1 0-13-15,-3-4-32 0,0-1-57 0,-1 0-38 16,1-2-21-16,-4-6-264 0,3 0-64 0</inkml:trace>
  <inkml:trace contextRef="#ctx0" brushRef="#br0" timeOffset="6">13986 3095 78 0,'0'0'545'0,"0"0"-129"16,6 7-87-16,-6-7-78 0,0 0-65 0,0 0-25 16,0 0-27-16,1 10-27 0,-1-10-4 15,0 0-14-15,0 0-8 0,0 0-7 16,0 0-11-16,0 0-8 0,0 12-2 0,0-12 7 16,0 0 13-16,0 0 10 0,0 0 0 0,0 0-13 15,0 0 2-15,27-4-1 0,-13-2-13 0,4-2-14 16,1-3-5-16,8-4-13 0,-1-4-1 0,0-3-7 15,2-3-6-15,6-8 8 0,-1-3-18 0,-1-6 5 16,-3-1-11-16,-2-7 1 0,-1-4-2 0,-5-2-1 16,-4-3-3-16,-1-1-3 0,-4 0-1 0,-1 1 1 15,-5 13 5-15,-1-1-1 0,-4 4 1 0,0 4 17 16,-2 3-9-16,0 10 8 0,-3 2 3 0,-1 3 1 16,1 5-4-16,-1 4 0 0,-3 5-2 0,8 7-2 15,0 0-3-15,-22 2 2 0,10 10-1 16,-1 5-4-16,-2 10 9 0,0 5-6 0,1 4 5 15,3 5-2-15,-1 11 1 0,1 3-2 0,6-10 0 16,0 2-3-16,3-1 2 0,2-1-12 0,2-1-8 16,1-3-10-16,3-1-11 0,1-3-26 0,5-1-22 15,-2-6-23-15,6-3-8 0,-1-3-9 0,4-5-19 16,-2-7-44-16,3-3-49 0,2-4-11 16,-4-5 0-16,6-2-16 0,-1-5-207 0,4-4 93 15</inkml:trace>
  <inkml:trace contextRef="#ctx0" brushRef="#br0" timeOffset="7">14654 2766 445 0,'6'-16'225'0,"-3"0"91"0,-1 3-48 0,0 2-29 0,-2 11-48 16,-4-19-28-16,4 19-27 0,-8-14-24 16,8 14-16-16,-12-7-16 0,12 7-15 0,0 0-3 15,-22 2-11-15,9 4-12 0,1 5 9 0,-1 3-7 16,1 4 16-16,0 2-17 0,1 1 13 0,2 2-11 16,2 1 7-16,1-2-8 0,3 2-2 0,0-2-3 15,3-3-4-15,3 1-7 0,1 0-3 0,1-1 1 16,3-3 9-16,1-2-13 0,4-3-11 0,-2-4 4 15,5-1-9-15,0-4 6 0,-16-2-2 0,38-5 0 16,-16-2-3-16,-1-4-3 0,3-2 6 0,-3-6-1 16,-2-1-3-16,-1-4-2 0,-4-1 1 15,-3-2 0-15,1 1 17 0,-7 1-1 16,-1 1 7-16,-2 1 10 0,-3 5 1 0,0 0-3 16,-4 2-4-16,-3 2-5 0,-2 4-6 0,-3 2-3 15,-2 5-4-15,-3 1-2 0,-1 4-7 0,-4 3-5 16,-1 2-6-16,-2 6-17 0,-1 0-37 0,4 2-32 15,3 3-37-15,5-3 15 0,4 0-36 0,2 0 28 16,6-4-27-16,3-11 8 0,5 20-12 0,7-11 7 16,5-1 10-16,6-2 1 0,5-4 2 0,2-2 0 15,9-2-83-15,3-2 100 0,0-3-37 0,2-1 118 16,-2-2-62-16,-1 0 128 0,-3-1-86 0,-1-2 130 16,-4 1 0-16,-3-1 14 0,-4 1 13 0,-5 1 20 15,-3 2 13-15,-3-3 1 0,-3 4-1 16,-2-1 36-16,-3 1-37 0,-2 0 26 0,-5 8-16 15,9-13 14-15,-9 13-12 0,1-11-24 0,-1 11-9 16,0 0-17-16,-6-12-8 0,6 12-21 16,0 0-13-16,-13-3-9 0,13 3-10 0,-13 4-10 15,13-4-2-15,-15 10-6 0,8-3-4 0,1 2-4 16,1 0-5-16,0 2-12 0,2 0 1 0,2 3-3 16,2-2-2-16,2 4-8 0,3-1 6 0,2 1-2 15,1 1 4-15,0 1 3 0,5-2 0 0,-4 2 4 16,4 1 2-16,-4 2 3 0,2 4 2 0,2 1-3 15,-4 2 32-15,-2 5-33 0,-1 1 4 0,-3 2 4 16,-1 1 0-16,1 4-4 0,-3-3-6 16,-1 2 4-16,0-1 4 0,-1 0 1 0,-1-3-5 15,0-1 2-15,0-5 0 0,0-3 1 0,0 1-1 16,-1-3 1-16,-4-3-2 0,2 0 0 0,0-4 6 16,-3-1 1-16,2-3 2 0,-3-3-5 0,0-3-5 15,1-1 4-15,8-7 5 0,-21 6 4 0,21-6-2 16,-26-6 0-16,11-2-2 0,-4-7-2 0,0-6 0 15,2-7-6-15,-1-5 0 0,5-5-1 16,-3-10 3-16,7-6-4 0,3 8-9 0,4-4 0 16,3 0-15-16,2 1-2 0,6-8-5 0,1 5-35 15,3 10 5-15,3-6-34 0,0 12 29 16,7-5-41-16,0 7-8 0,0 4 10 0,2 2 2 16,3 2 29-16,2 2 4 0,-1 3 12 0,1 2 17 15,-2 3 7-15,0 2 10 0,-1 2 9 0,-5 4 2 16,-3 3 8-16,-4 3-5 0,-15 2 6 0,26 1 18 15,-14 3 4-15,-3 2 7 0,0 4 5 0,1 0 1 16,-4 3-2-16,-1 3-2 0,0 2 2 0,-1 3 29 16,0 1-49-16,-3-1 37 0,2 2-48 0,-3-3 31 15,0 0-29-15,0-1 35 0,0-1-4 0,0 0-7 16,0-3-3-16,0-1-3 0,0-4-3 0,0-10-1 16,0 17 7-16,0-17-10 0,0 14 6 0,0-14-12 15,0 0 0-15,0 0 15 16,0 0-8-16,0 0-37 0,11-12 43 0,-5-1-41 15,2-6 45-15,3-1-41 0,4-5 6 0,0 0 11 16,-2 1 8-16,1 3 3 0,0 3 4 0,0 4 4 16,0-1-8-16,-1 2 8 0,-1 5-3 0,-1 1-1 15,-11 7 1-15,21-5-4 0,-21 5 2 0,20 3 25 16,-10 3-34-16,2 2 29 0,-3 3-32 0,2 2 23 16,-2 2-59-16,0 2 27 0,0-1-69 0,0 0-36 15,-3-1-73-15,1-2-58 0,3-1-280 0,-4-1-16 16</inkml:trace>
  <inkml:trace contextRef="#ctx0" brushRef="#br0" timeOffset="8">16493 2420 229 0,'14'-10'715'0,"-5"2"-204"0,-9 8-147 15,10-10-79-15,-10 10-53 0,0 0-40 0,0 0-50 16,0 0-32-16,-16 3-13 0,4 3-23 0,-6 5-7 15,-3 2-10-15,-4 3-9 0,-3 2-11 0,-1 3-3 16,-3 1-9-16,-4 7 0 0,5-5-12 0,-4 6 7 16,5-6-7-16,4 1 9 0,2-3-15 0,4 0 2 15,2 0-5-15,5-5 9 0,5 1-3 16,3-3 5-16,3-1-2 0,2 0 2 0,2 2 1 16,6 1-2-16,1-1 1 0,6 1-4 0,4 0-2 15,4 0 3-15,2 0 3 0,3-1-5 0,1-1-4 16,1 0-3-16,-1 0 2 0,2-1 0 0,-3 0-3 15,0-2 15-15,-2 2-18 0,-1-2 16 0,-3 0-24 16,-5-2 9-16,2 1-37 0,-3 0-27 0,-2-1-42 16,-3 0-24-16,0-1-9 0,-3 1 0 15,0-3-21-15,-5 2-43 0,-3-9-42 0,5 13-73 16,-5-13-258-16,-3 12-104 0</inkml:trace>
  <inkml:trace contextRef="#ctx0" brushRef="#br0" timeOffset="9">17327 2891 39 0,'-6'-10'447'0,"2"0"-146"0,0-1-71 0,0 1-38 15,0-3-30-15,2 3-31 0,-2-1-24 0,1 1-20 16,1 1 12-16,2 9 0 0,-5-16-5 0,5 16-7 16,-3-12-5-16,3 12-15 0,-2-10-14 0,2 10-10 15,0 0-10-15,-3-12-8 0,3 12-4 0,0 0-1 16,0 0-1-16,0 0-1 0,5 15 19 15,-2-2-35-15,-2 1 28 0,3 3-27 0,-3 2 21 16,-1 0-25-16,0-1 23 0,1 2-4 16,-2-1-5-16,1 0 4 0,-1-2-13 0,-3 1 6 15,3-2-12-15,-3-1 6 0,0-1 4 0,1-2-6 16,1 0 5-16,-2-2-2 0,4-10 3 0,-8 13 1 16,8-13 0-16,-9 8-2 0,9-8-1 0,0 0 27 15,-14-5-34-15,8-4 0 0,1-4-6 0,0-3 13 16,1-5-30-16,1-4 29 0,3-3-22 0,3-7 23 15,1 2-16-15,4-1 10 0,0 1 6 0,4 5 9 16,0 0-2-16,3 3 3 0,-4 6 43 0,4 2-39 16,0 3 0-16,1 3-11 0,2 2 0 15,0 3-1-15,0 2 0 0,0 4 1 0,1 2-1 16,4 4-2-16,-4 0 2 0,2 5-3 0,-6 2 1 16,2 1 4-16,-3 3-5 0,-2 0 4 15,-1 5-3-15,-3-2 1 0,-2 2-22 0,-4 2-18 16,0-5-16-16,-2 1-26 0,-3-1-33 0,2-2-84 15,-4 1-56-15,1-7-71 0,0 0-234 0,4-11-59 16</inkml:trace>
  <inkml:trace contextRef="#ctx0" brushRef="#br0" timeOffset="10">17688 2272 536 0,'4'-16'381'0,"0"1"-102"0,0 0-55 15,0 0-63-15,3 0-36 0,0-1-25 0,2 3-21 16,-1 1-15-16,2 2-23 0,-1 0-1 0,1 3-1 16,-10 7-16-16,20-3 1 0,-20 3 2 15,24 9-11-15,-8-1-2 0,-1 6-3 0,0 2 35 16,-2 7-41-16,2 3 37 0,-6 3-42 0,-3 2 24 16,-2 0-31-16,-2-2 6 0,-4 1-3 0,0 5 7 15,-2 0 4-15,-3-4 0 0,2-1 5 0,-2-5 2 16,2-2 3-16,-2-3 22 0,3-4-25 15,0-1 28-15,2-3-35 0,-1 0 33 0,3-12-15 16,-6 16-2-16,6-16-21 0,-1 14 29 0,1-14-26 16,0 11 22-16,0-11-21 0,0 0 13 0,14 6-28 15,-14-6 28-15,24 0-10 0,-7-3-17 0,7-4-52 16,0 1-37-16,7-3-48 0,1-2-64 0,0 0-120 16,1-1-183-16,0 1 12 0</inkml:trace>
  <inkml:trace contextRef="#ctx0" brushRef="#br0" timeOffset="11">18881 2287 354 0,'0'0'493'0,"18"-7"-115"0,-18 7-115 0,10-8-40 15,-10 8-65-15,0 0 0 0,10-9-49 0,-10 9 4 16,0 0-39-16,0 0 5 0,0 0-33 0,0 0 11 15,0 0-34-15,-15 3 12 0,4 2-17 0,-4 2 10 16,-2 3-20-16,-3 2 14 0,-4 2-15 0,-3 3 9 16,-1 2-16-16,0 1 17 0,-3 1-14 0,1 0 12 15,-1 3-20-15,0 0 9 0,3 1-8 16,1 0 15-16,3-1-14 0,-1 1 13 16,5-2-15-16,2 1 14 0,3-2-15 0,3-2 23 0,3-1-26 15,2 1 1-15,3-2 10 0,3-2 10 0,2 1 29 16,4 4-39-16,5-3-15 0,0 1 21 15,5-2-15-15,5 4 17 0,0-4-1 0,6 1 0 16,0-2 1-16,2-1 6 0,0-1-8 0,3 0 0 16,1-1 5-16,0-1-6 0,-2 1 0 0,2-2 0 15,0 0 2-15,-1 1-11 0,0-2 4 0,-2 0 6 16,-6-2-1-16,0 1-2 0,0 0-1 0,-4 0 0 16,0-1-2-16,-2 0 0 0,-3-1-4 0,-1 1 3 15,-2 0-1-15,-2-2 0 0,-1 3 13 0,-2-2-26 16,2 1-20-16,-4 0 0 0,-4-8-14 15,2 18-23-15,-2-18-76 0,-2 16-67 0,-3-7-67 16,-4 2-319-16,-3-1-131 0</inkml:trace>
  <inkml:trace contextRef="#ctx0" brushRef="#br0" timeOffset="12">19440 2731 114 0,'6'-8'540'0,"-6"8"-189"0,13-13-85 0,-13 13-54 15,9-10-68-15,-9 10-27 0,9-9-18 0,-9 9-27 16,9-7 13-16,-9 7-36 0,0 0-8 0,0 0-7 16,17 7-5-16,-14 2-6 0,2 2-2 0,-1 4-4 15,0 5 21-15,0 3-30 0,-3 0 26 0,1 2-39 16,-1 0 38-16,1 2-7 0,-2-4-2 15,2 1-6-15,-2-3-2 0,0-2-3 0,0 0-1 16,0-5-3-16,0 0-12 0,0-3 1 0,0 0 11 16,0-11-7-16,-2 16 8 0,2-16 14 0,0 11-6 15,0-11-3-15,0 0-3 0,0 0 25 0,0 0-32 16,2-11-10-16,-1 0 0 0,-1-3 18 16,3-10-48-16,-2-1 42 0,5-8-30 0,-1-2 34 15,3-3-28-15,0 2 14 0,2-1 15 0,0 5 16 16,2 1 3-16,-1 3 7 0,2 4-15 0,-4 6-2 15,4 1-8-15,-3 4 12 0,-1 4-20 0,2 3 16 16,1 2-19-16,-12 4 14 0,23 3-16 16,-9 4-1-16,4 3 12 0,-3 2-13 0,2 5 6 15,-2 4 2-15,0 3 4 0,-2-1-17 0,0 4 16 16,-5-5-7-16,-3 1-12 0,0 1-9 0,-1-2-18 16,-2 1-23-16,0-3-76 0,-4-2-33 0,0 0-66 15,-2-3-76-15,0-4-213 0,2 0-6 0</inkml:trace>
  <inkml:trace contextRef="#ctx0" brushRef="#br0" timeOffset="13">19981 2332 434 0,'1'-18'431'0,"0"1"-116"0,2 0-69 0,-2 0-64 16,2 0-41-16,-1 1-28 0,4-1-30 0,0 2-10 15,-1 1-14-15,3 0-36 0,-1 3 19 0,2 0-40 16,4 2 26-16,-13 9-31 0,20-5 30 0,-20 5-3 16,21 3-7-16,-7 4-5 0,-4 2-1 0,2 5-3 15,-3 3 22-15,-4 2-27 0,-3 3 31 16,-3 0-45-16,-1 1 14 0,-5 7 5 0,-4-3-7 16,-1 1 5-16,-2-2-4 0,0-4 2 0,-1 1 3 15,4-4 6-15,0-4-3 0,2-3 18 0,1 0-4 16,3-4-1-16,0 1-4 0,5-9-5 15,-8 11-3-15,8-11-3 0,-6 10 6 0,6-10-17 16,0 0 6-16,8 14 3 0,-8-14 1 0,16 10 1 16,0-4-6-16,-1 1 1 0,4 0-1 0,1-1-2 15,0 3 6-15,3 1 1 0,-4-1-4 0,3 0-4 16,-3 1 7-16,-1-1 21 0,-2 1-24 0,-3-2 16 16,0 1-21-16,-4-1 19 0,-1 0-19 0,-3 1 20 15,-5-9-5-15,2 18-2 0,-7-7-16 0,-2 1 9 16,-5 3-8-16,-7 0 15 0,-4 0-18 15,-3 0 15-15,-2-1-30 0,0-3 12 0,0-1-47 16,4-1 0-16,-1-4-73 0,2-1-43 16,4-3-71-16,19-1-328 0,-28-4-96 0</inkml:trace>
  <inkml:trace contextRef="#ctx0" brushRef="#br0" timeOffset="14">21201 2351 226 0,'0'0'573'0,"0"0"-232"0,19 0-32 0,-19 0-121 0,0 0-4 16,0 0-62-16,4 11 5 0,-4-11-35 16,-10 15 6-16,1-4-22 0,-5 4 12 0,-2 3-26 15,-3 3 7-15,-4 3-30 0,-1 2 6 0,-2 2-21 16,-8 5-4-16,1 1-2 0,-3 0 1 0,0-2 20 15,3 0-21-15,5-7-2 0,2 0-15 0,2-1 14 16,3-3-13-16,2-1 8 0,7-6-13 0,1 2 16 16,5-4-13-16,0-1 11 0,5 2-10 0,2-4 12 15,3 2-3-15,5 0 1 0,7 2-9 0,4-2 9 16,6 3-3-16,3-3-1 0,4-1 1 0,6 0-2 16,-1-1-12-16,2-2 14 0,3-1 2 0,1 1 0 15,2-2 4-15,0 0 0 0,0-1-6 16,0-1 7-16,-4 1 1 0,1-1-3 15,-3 0-2-15,0 0-3 0,-11-2 5 0,-2 1-8 16,-1 1-3-16,-7 0 0 0,-19-3 1 0,28 2 2 16,-28-2-2-16,22 2-8 0,-22-2 0 0,16 3 7 15,-16-3 0-15,0 0 0 0,13 4-2 0,-13-4-4 16,0 0-11-16,0 0-14 0,-5 8-18 0,5-8-16 16,-10 6-26-16,10-6-20 0,-17 7-72 0,17-7-72 15,-18 3-415-15,18-3-197 0</inkml:trace>
  <inkml:trace contextRef="#ctx0" brushRef="#br0" timeOffset="15">22230 2822 454 0,'0'0'546'16,"0"0"-128"-16,0 0-123 0,0 0-55 16,0 0-71-16,0 0-21 0,0 0-50 0,0 0-8 0,-11-5-37 15,11 5-4-15,0 0-31 0,0 0 4 16,0 0-42-16,0 0 10 0,0 0-67 0,0 0-30 16,17 5-49-16,-17-5-74 0,11 4-103 0,-11-4-156 15,18 5 57-15</inkml:trace>
  <inkml:trace contextRef="#ctx0" brushRef="#br0" timeOffset="16">22544 2881 160 0,'0'0'537'16,"14"5"-149"-16,-14-5-127 0,0 0-33 0,17 5-98 16,-17-5-2-16,0 0-84 0,16 1 8 0,-16-1-57 15,0 0-34-15,19 0-33 0,-19 0-27 16,0 0-27-16,22 2-25 0,-22-2-99 0,18 1-94 15,-18-1 248-15</inkml:trace>
  <inkml:trace contextRef="#ctx0" brushRef="#br0" timeOffset="17">22910 2913 162 0,'0'0'422'0,"13"4"-88"0,-13-4-113 0,0 0-12 0,0 0-75 15,16 3-9-15,-16-3-42 0,0 0-7 0,0 0-39 16,0 0-18-16,0 0-44 0,16 4-36 15,-16-4-42-15,0 0-23 0,0 0-65 0,0 0-197 0,16 2 206 16</inkml:trace>
  <inkml:trace contextRef="#ctx0" brushRef="#br0" timeOffset="18">23196 2950 33 0,'0'0'392'0,"0"0"-133"0,0 0-64 0,8 9-53 15,-8-9-33-15,0 0-33 0,0 0-37 0,0 0-35 16,0 0-37-16,0 0-48 0,0 0-32 0,13 3-184 16,-13-3 83-16</inkml:trace>
  <inkml:trace contextRef="#ctx0" brushRef="#br0" timeOffset="19">23494 2977 390 0,'0'0'305'0,"0"0"-70"0,0 0-70 0,12 4-28 16,-12-4-70-16,0 0-3 0,0 0-33 0,0 0-41 15,18 0-28-15,-18 0-65 0,0 0-30 0,22-1-187 16,-22 1 276-16</inkml:trace>
  <inkml:trace contextRef="#ctx0" brushRef="#br0" timeOffset="20">23882 2964 429 0,'0'0'436'0,"0"0"-124"0,0 0-60 16,0 0-82-16,0 0-35 0,0 0-20 0,0 0-26 16,0 0-23-16,0 0-56 0,0 0 15 0,0 0-44 15,5 8-1-15,-5-8-36 0,0 0-49 0,16 3-28 16,-16-3-43-16,21 0-59 0,-21 0-146 15,24 0 213-15</inkml:trace>
  <inkml:trace contextRef="#ctx0" brushRef="#br0" timeOffset="21">24166 2951 30 0,'0'0'504'0,"0"0"-123"16,0 0-134-16,0 0-25 0,0 0-89 0,0 0 9 15,0 0-69-15,0 0 7 0,-3-9-74 0,3 9-33 16,0 0-63-16,0 0-58 0,0 0-312 0,0 0 113 15</inkml:trace>
  <inkml:trace contextRef="#ctx0" brushRef="#br0" timeOffset="22">25138 2511 324 0,'0'0'417'16,"14"-9"-115"-16,-14 9-20 0,10-7-99 0,-10 7-12 15,0 0-73-15,0 0 10 0,0 0-45 0,0 0-11 16,0 0-2-16,-9 11-8 0,-6 2-4 0,-7 4-3 15,-4 3-6-15,-2 1-3 0,-4 3-4 0,-9 5-4 16,2 0 30-16,-2-2-40 0,2 0 32 0,6-5-42 16,1-1 34-16,2 0-39 0,1-2 14 0,4-3-17 15,6-2 33-15,3-3-40 16,1-1 39-16,5-1-37 0,-1-4 42 0,11-5-43 16,-5 9 37-16,5-9-38 0,0 0 32 0,10 5-26 15,-10-5 27-15,18 2-24 0,-18-2 30 0,29 1-32 16,-12 2 38-16,5 1-34 0,1-1 34 0,0 3-30 15,0 0 26-15,7 4-29 0,-3 0 18 0,2 4 7 16,-1-2-9-16,0 3 2 0,0 1-1 0,0 1 27 16,1 0-38-16,-1 2-25 0,-3 0-36 0,2-2-63 15,-2 1-69-15,0-2-60 0,-6-5-74 0,1 0-154 16,0-2 79-16</inkml:trace>
  <inkml:trace contextRef="#ctx0" brushRef="#br0" timeOffset="23">25560 2697 119 0,'0'0'396'0,"9"-6"-111"16,-9 6-78-16,0 0-38 0,6-6-29 0,-6 6-27 16,0 0-38-16,0 0 0 0,-10-5-13 0,10 5-13 15,0 0-5-15,-32 0-3 0,15 1 1 0,-2 2-26 16,-3-3 6-16,3 1-1 0,-1 0-1 0,-1-1 7 15,3 0-3-15,18 0 12 0,-31 0-9 0,31 0 1 16,-25-2-16-16,25 2 11 0,-18-7-4 16,18 7-2-16,-11-10-7 0,11 10-1 0,-3-12-1 15,3 12 3-15,5-18-7 0,0 8-10 16,4 0 3-16,4 2 6 0,1-4-3 0,1 3 3 16,0 3 33-16,1 0-41 0,0 2 2 0,1 2 2 15,-17 2 2-15,28 0 1 0,-12 2-1 0,-1 6-17 16,-1 3 19-16,-1 1-4 0,-8 2 12 0,2 4-11 15,-5-1 9-15,-1 3 31 0,-4 3-41 0,-3 1 5 16,-3 3-1-16,-2-1 34 0,-1-1-39 0,-1 0 36 16,0-2-2-16,1-5-17 0,-2 1-2 0,5-1 10 15,-4-4-11-15,7-1 4 0,-2-2-6 0,3-2-1 16,0 0 0-16,5-9 0 0,-8 14-4 0,8-14 2 16,-1 10 0-16,1-10-1 0,4 9 0 0,-4-9-14 15,13 7 13-15,-13-7-7 0,21 4 1 16,-21-4-6-16,34 0-24 0,-15-1-32 15,5-2-64-15,-1-2-44 0,1 0-29 0,0-4-30 16,0 1-253-16,-4-2 68 0</inkml:trace>
  <inkml:trace contextRef="#ctx0" brushRef="#br0" timeOffset="24">25606 2246 336 0,'-8'-9'433'0,"2"2"-114"0,-1-1-95 0,7 8-52 16,-10-12-45-16,10 12-23 0,-6-9-20 16,6 9-19-16,0 0-14 0,-8-7-10 0,8 7-7 15,0 0 11-15,0 0-31 0,-3 11 30 0,3-11-41 16,3 17 35-16,-2-4-39 0,2 0 26 0,-3 2-27 16,0 3 22-16,0 1-34 0,-3-2 49 0,3 2-48 15,-2-2 43-15,0 0-34 0,1-3-6 0,-1-2 4 16,0 1-1-16,1-5-2 0,1-8 5 0,-4 17 12 15,4-17 50-15,-1 12-28 0,1-12 32 0,0 0-43 16,0 0-3-16,0 0-5 0,0 0 28 0,0 0-42 16,1-12 26-16,2 0-25 0,3-3 27 15,3-5-34-15,4-6 36 0,1 0-37 16,4 0 32-16,0-2-34 0,1 2 4 0,0 2 6 16,2 2-1-16,-1 2 1 0,-3 6 2 0,-1 0 2 15,0 4 1-15,0 1 1 0,-2 3-2 0,-14 6 0 16,27-2-8-16,-27 2 7 0,27 7 0 0,-9 2-4 15,-3 2 24-15,2 3-28 0,-2 2 34 0,2 6-5 16,-2 3-32-16,-1 1 18 0,-3 4-54 0,-2 1-3 16,-2 3-112-16,-2-2-66 0,-5-4-116 0,0 1-157 15,-2 0 42-15</inkml:trace>
  <inkml:trace contextRef="#ctx0" brushRef="#br0" timeOffset="25">26525 2616 130 0,'6'-9'441'0,"0"-1"-147"0,-2 1-80 15,1-1-60-15,-1 2-10 0,1-2-30 0,0 1-22 16,1 0-2-16,-1 2 0 0,-5 7-2 0,8-14-4 16,-8 14-5-16,6-10-13 0,-6 10-8 0,4-8-12 15,-4 8-3-15,0 0-4 0,0 0-8 16,0 0-2-16,0 0-1 0,-15 13-4 0,-3 1 0 15,-1 6 13-15,-7 0-23 0,-1 2 11 0,-2 2-13 16,0 2 26-16,-1-1-31 0,-2-1 25 0,4 1-27 16,-1-2 17-16,3 0-19 0,4-1 17 0,-1-4-13 15,2 0 5-15,5-3-1 0,3-3 0 0,3 0-7 16,4-4 1-16,2 1 9 0,4-9-1 16,-5 13 3-16,5-13-4 0,6 12 0 0,-6-12-1 15,14 9-2-15,-14-9-2 0,23 9-2 0,-7-6-6 16,0 1 12-16,0 0-9 0,4 1-2 0,3-2-6 15,-1 4-1-15,0-1 8 0,2 2-15 0,-1-1-12 16,2 2-29-16,0 2-45 0,-1-2-110 16,0-1-62-16,3 5-332 0,-3-5-135 0</inkml:trace>
  <inkml:trace contextRef="#ctx0" brushRef="#br0" timeOffset="26">27078 2746 457 0,'1'-18'336'15,"-1"18"-88"-15,-1-16-49 0,1 16-27 16,-3-15-37-16,3 15-22 0,-2-16-17 0,2 16-13 15,-2-14-9-15,2 14-29 0,2-11-7 0,-2 11-2 16,4-11-11-16,-4 11 0 0,7-9-6 0,-7 9-1 16,14-6-3-16,-14 6-1 0,17-3-4 0,-17 3-1 15,23 3 0-15,-12 1-1 0,4 3-8 0,-4-1 5 16,0 6 9-16,1 0-12 0,-3 2 3 0,-1 3 5 16,-5 0 0-16,0 0 3 0,-4 3 41 0,-3 2-33 15,-4 2 36-15,-2 4-25 0,-3-3 28 0,-2 1-5 16,-1-2 0-16,0-3-8 0,3-2-4 0,-1-3-7 15,1 0-5-15,3-2-13 0,1-3-3 0,0-1 4 16,4-2-1-16,5-8-2 0,-9 14 6 16,9-14 1-16,-6 10 14 0,6-10 10 0,0 0 1 15,10 8-12-15,-10-8 1 0,24 1-9 0,3-2-4 16,1-1-5-16,13-2-7 0,0-3-10 16,4 0 2-16,3 0-12 0,10-6-19 0,-2 2-57 15,-1-2-8-15,-10 3-54 0,-3-1-17 0,-3 0-93 16,-4 0-42-16,-7-2-304 0,-2 0-135 0</inkml:trace>
  <inkml:trace contextRef="#ctx0" brushRef="#br0" timeOffset="27">26985 2745 342 0,'0'0'314'0,"0"0"-78"0,3-9-61 0,-3 9-40 0,4-9-22 16,-4 9-24-16,10-7-18 0,-10 7-18 15,12-8-26-15,-12 8 13 0,19-6-47 0,-19 6 40 16,23-5 1-16,-23 5-6 0,23-1-5 0,-23 1-3 16,27 2-11-16,-12 1 9 0,-2 1-3 15,2 0-5-15,0 3 4 0,-3 1-1 0,5 1-3 16,-7 1-19-16,4 3 23 0,-5-2-3 0,0 2 0 15,-3 0 8-15,0 2-1 0,-3 0-2 0,0-1 28 16,-3 1-42-16,-3 1 45 0,0 1-43 0,-5 3 44 16,0-3-38-16,-2 1 40 0,0-2-4 15,-2 0-14-15,1-1-3 0,-2-3 10 0,5-1-5 16,-1 0 0-16,3-2-2 0,-3-2 5 0,9-7-17 16,-9 11-5-16,9-11-6 0,-9 9 13 0,9-9-3 15,-6 8 6-15,6-8 14 0,0 0 6 16,-9 7 0-16,9-7 0 0,0 0-4 0,0 0 0 15,-7 8 5-15,7-8-7 0,0 0-10 0,0 0-8 16,0 0-3-16,0 0-5 0,13-4-3 0,-13 4-5 16,23-6-11-16,-6 1 16 0,2-1-13 0,4 3 6 15,0-1 0-15,1 0-1 0,1 2 0 0,0-1 2 16,2 2-4-16,-3 0 0 0,3 1-4 0,-3 0 3 16,0 2 0-16,-1 1 3 0,0 0 0 15,-2 3-11-15,-1-1 9 0,-3 2 2 0,0 0-1 0,1 2 2 16,-6 0-2-16,-1 2-6 0,-3 1 10 15,-1 1-10-15,-1 1 2 0,-4 1 4 0,-2 0 12 16,0 3-7-16,-4-1 7 0,-1 3-2 0,-4-1 24 16,-4 1-1-16,-1 2 2 0,-5-2 17 15,0-1 8-15,-3 0 17 0,-2-3-4 0,-2-2 11 16,1 0-16-16,-5-2 2 0,-2-1-14 0,-1-1 6 16,1-1-19-16,-1-3 2 0,-2 1-18 0,7-4 4 15,0-2-17-15,4 1 10 0,2-2-14 0,0 0 9 16,-1-4-20-16,4-1-14 0,0-2-45 0,3 0-53 15,4-3-44-15,3 0-43 0,1-2 10 16,4-3-45-16,4 1-32 0,3-2-54 0,2-5-378 0,3-1-223 16</inkml:trace>
  <inkml:trace contextRef="#ctx0" brushRef="#br0" timeOffset="28">27493 2606 395 0,'0'0'228'0,"0"0"50"0,3-12-80 16,-3 12-29-16,0 0-28 0,0 0-37 0,5-10-36 15,-5 10-74-15,0 0 73 0,0 0 5 0,0 0-12 16,0 0-17-16,17 4 6 0,-17-4-2 0,9 14-3 16,-5-4-1-16,-1 5-17 0,1 0 7 0,-2 2-10 15,0 0 0-15,-2 2-3 0,0-1-3 16,0 0-2-16,0 1-2 0,-2-2-7 0,-1 1 4 16,-1-2 7-16,0-1 32 0,0 0-32 0,-1-2 33 15,0-2-37-15,0-3 39 0,-1 1-30 16,6-9 19-16,-11 14-19 0,11-14 21 0,-11 6-24 15,11-6 20-15,0 0-23 0,0 0 5 0,-17-6-16 16,17 6 8-16,-4-16-12 0,6 3-1 0,0-6 0 16,5-3 0-16,3-7-1 0,3 1 4 0,1-3-6 15,4 3-5-15,0 3 8 0,1 0 2 16,1 2 0-16,0 3 1 0,0 2-2 0,-2 6 2 16,-3 1-7-16,3 4 4 0,-4 0 4 0,-14 7-3 15,26-2 3-15,-26 2-1 0,25 3 4 0,-11 4-6 16,3 2-4-16,-3 3 3 0,1 1 1 15,-2 2 1-15,1-2-2 0,-1 3 1 0,-3 2 3 16,2 1-20-16,-3-2-14 0,-3 2-39 0,1 0-45 0,-2-4-48 16,-2-1-90-16,-4-2-325 0,1-12-106 15</inkml:trace>
  <inkml:trace contextRef="#ctx0" brushRef="#br0" timeOffset="29">28932 2619 119 0,'0'0'504'0,"16"-6"-248"0,-16 6-5 16,0 0-113-16,14-3 43 0,-14 3-103 0,0 0 55 16,0 0-60-16,6 9 38 0,-6-9-12 0,-9 15-9 15,-4-2-13-15,-3 3 0 0,-6 5-5 0,-6-2-1 16,-4 3-8-16,-11 5-9 0,-2-2 8 0,-4 1-16 16,0-1 7-16,0 0-6 15,2-3 0-15,11-5-4 0,2 0 3 0,5-4-12 0,2 1-2 16,6-4-10-16,2 0 5 0,6-4-12 15,1 2-4-15,3-2 5 0,2 0 2 0,7-6-10 16,-6 14 5-16,6-14-3 0,2 16 4 0,6-3 7 16,4 3-19-16,3 0 11 0,8 4-5 0,0-1 1 15,5 4-2-15,2 0 0 0,7 5-2 0,2 1 8 16,0-1-9-16,0 1 1 0,2 0-2 0,0-1 3 16,-2 0-4-16,0-2 0 0,-7-4-12 0,1 0-23 15,-1-2-48-15,-5-1-43 0,2-2-15 16,-5 0-19-16,-4-5-58 0,-3 1-13 15,-4-6-131-15,-2-1-155 0,-11-6 8 0</inkml:trace>
  <inkml:trace contextRef="#ctx0" brushRef="#br0" timeOffset="30">29792 2946 3 0,'0'0'504'0,"0"0"-177"16,0 0-97-16,0 0-41 0,0 0-43 15,19 4-34-15,-19-4-25 0,9 7-8 16,-3 0-16-16,2 3-9 0,0 1-6 0,-2 4 26 15,1 4-57-15,0 0 13 0,-2 4-15 0,-2 1 3 16,-1 0-4-16,-2-1-2 0,0-3-2 0,0 3 2 16,-2-1-7-16,-1-2-3 0,-1-2 6 0,-2-3-4 15,1-2 5-15,-4 2-1 0,3-5 1 0,-1-1-7 16,-2-1 16-16,2-2-5 0,7-6 22 0,-15 8 2 16,15-8-1-16,0 0 3 0,-20-3-7 0,20 3-4 15,-12-10-9-15,12 10-7 0,-6-18 2 16,5 6-4-16,4-4-2 0,1-5 27 0,3-1-36 15,4-4 25-15,3-2-35 0,4 1 38 16,2 2-37-16,2 0 2 0,-1 2 0 0,3 2 4 16,-1 4 13-16,-2 1-14 0,-2 2-1 0,0 4 16 15,-2 1-8-15,-1 3 1 0,-1 2 1 0,-2 0-1 16,-13 4 2-16,24 1-3 0,-24-1-3 0,25 12 0 16,-13-5 1-16,-2 3 2 0,-2 1 28 0,-1 3-33 15,0 1 0-15,-4 2-6 0,-1 0 7 16,-1 1-1-16,-2 0-5 0,-1 0-13 0,-3 3-14 15,0-1-28-15,0-1-12 0,0-4-132 0,0-1 64 16,0-3-98-16,1-3-10 0,4-8-176 0,-8 14 171 16</inkml:trace>
  <inkml:trace contextRef="#ctx0" brushRef="#br0" timeOffset="31">30314 2755 281 0,'7'-20'382'0,"-2"5"-117"16,0 0-67-16,-1 1-36 0,2 0-36 0,-3 3-35 16,3-2-17-16,0 4-15 0,1 0-14 0,0-1-7 15,1 2 10-15,0 2-27 0,1 0-8 0,-9 6 6 16,21-9-9-16,-21 9-3 0,18-5 2 0,-18 5-4 16,0 0 4-16,25 1-7 15,-25-1 4-15,20 5 0 0,-20-5-1 0,16 10-1 0,-16-10 1 16,17 13 4-16,-11-6-5 0,-1 1-1 15,2 2 54-15,-3-2-60 0,2 1 50 0,-4 1-58 16,2 0 53-16,-1 0-57 0,-3-10 52 0,3 19-46 16,-3-19 43-16,0 20-54 0,0-10 47 0,0-10-46 15,-3 19 50-15,3-19-47 0,-3 16 44 0,3-16-42 16,-2 16 38-16,2-16-40 0,-3 13 37 0,3-13-37 16,-4 11 37-16,4-11-34 0,0 0 43 0,-5 11-22 15,5-11 37-15,0 0 29 0,0 0 0 0,-1 11 14 16,1-11 27-16,0 0 4 0,0 0-14 0,0 0 17 15,0 0-62-15,0 0 28 16,0 0-57-16,-6-11 27 0,6 11-47 0,1-21 31 16,2 4-45-16,-1-1 36 0,4-3-45 0,-1-4 38 15,6-4-38-15,0 2 34 0,3 0-43 0,1 2 46 16,1 4-47-16,-3 3 40 0,2 2-40 0,-1 4 41 16,2-1-41-16,-1 3 48 0,-1 4-49 0,-2 2 39 15,-12 4-2-15,26-3 1 0,-13 6-7 0,5 2-2 16,0 4 0-16,-3 4 0 0,3 2-3 0,-4 1 1 15,2 6-1-15,-5 2 5 0,-2-3-10 0,-4 3-10 16,2 1-56-16,-6 0 13 0,-2 1-79 0,-6 1-54 16,0 4 26-16,-5-3-171 15,-4 1 51-15,-1-2-318 0,-4-2-132 0</inkml:trace>
  <inkml:trace contextRef="#ctx0" brushRef="#br0" timeOffset="32">3926 4512 90 0,'-18'5'239'15,"18"-5"-58"-15,-19 4-57 0,19-4-26 0,-22 5-23 16,22-5-20-16,-24 6-11 0,24-6-9 0,-24 5-5 16,24-5-4-16,-25 5 7 0,25-5 1 0,-24 5 1 15,24-5 20-15,-19 4-8 0,19-4 2 0,-17 4 2 16,17-4-5-16,-13 4-8 0,13-4-2 0,0 0-18 15,-15 2 0-15,15-2-2 0,0 0-4 0,0 0-17 16,-12 5 16-16,12-5-4 0,0 0 4 0,0 0-6 16,0 0 4-16,8 9-6 0,-8-9 7 15,0 0-14-15,21 3 15 0,-21-3-5 0,22 3 5 16,-22-3-12-16,31 1 10 0,-13-1-12 16,3 0 13-16,4 0-6 0,1-2 6 0,0 0-7 15,2 1 8-15,2-1-7 0,6-1 9 0,4-1-16 16,-2 1 29-16,3-2-8 0,1 1 15 0,3-1-24 15,2-1 21-15,-1 1-21 0,4-1-2 16,10-2-2-16,2 0 19 0,-4 0-24 0,3 0 19 0,-1 1-36 16,-1-1 33-16,2 2-22 0,-1 0 26 15,4-2-34-15,1 2 28 0,-1 0-25 0,0 1 8 16,0-2 2-16,0 2-5 0,0 1 4 0,1-2 0 16,-2 2 19-16,1-3-37 0,0 2 37 0,0 0-20 15,0-1 22-15,2-2-24 0,-1 2-4 0,3-1 2 16,0 1 4-16,-1-2 1 0,3 1 2 0,-4-2-3 15,3 1 2-15,-2 2-31 0,-2-2 26 0,3 2 29 16,-2 0-11-16,0-1-12 0,1 0 0 16,-1 2-3-16,0-1 4 0,3 1 1 0,0-1 0 15,-1 1-2-15,0-2 0 0,-2 2 0 0,2 1-14 16,1-3 31-16,-4 2-17 0,3 0 24 0,1-1-27 16,-1 0 0-16,4 1-2 0,-1-3 7 15,2 3 3-15,0-1-3 0,-1 0-1 0,1 1 1 16,-2 0 20-16,1 0-38 0,-2 0 40 0,-1 1-28 15,3 0 27-15,-2 0-31 0,3 1 23 0,0-1-28 16,-2 0 30-16,1-1-27 0,0 2 26 0,-2-1-28 16,2 0 25-16,-3-1-23 0,1 3 20 0,0-4-17 15,-2 3 29-15,2 0-31 0,-3 1 28 0,1-1-28 16,2-1 35-16,-1 3-35 0,-1-1 30 0,0 1-33 16,0 1 29-16,0-2-30 0,-2 1 29 0,1 1-39 15,1-1 44-15,-3 2-38 0,3 0 41 0,0-1-34 16,2 2 27-16,-3-1-29 0,1 0 30 15,2 0-25-15,-3 2 34 0,0-1-40 16,-4 1 45-16,3-1-33 0,-2 1 26 0,-2 0-26 0,-5-1 37 16,8 0-43-16,1 0 42 0,3-1-41 15,-2 0 41-15,-1 0-40 0,1-1 32 0,-10 0-38 16,9-1 40-16,-11 1-40 0,1 1 41 0,10-1-15 16,-9 1 13-16,-3-1-6 0,13 3-46 0,0-3 48 15,-1 1-43-15,-10 0 41 0,10 1-39 0,-1-1 42 16,2 0-44-16,-13 2 45 0,13-3-44 0,-12 1 42 15,12 0-18-15,-2 2 3 0,-10-2 8 0,11 0-47 16,1 1 53-16,1-1-41 0,1 0 43 0,-3 0-37 16,2 2 38-16,0-2-44 0,-2 0 44 15,2 2-3-15,-2-1 4 0,0 2-24 0,-1-2 2 16,1 2 10-16,0-1-8 0,3-1-39 0,0 3 50 16,-1-2-43-16,2 1 46 0,3-2-5 15,-4 2-4-15,3 0 0 0,0-2-4 0,-1 2 0 16,2-1-12-16,-1 0 2 0,1 1 11 0,0-1-4 15,3 1 2-15,1 0 0 0,1-2-4 0,-2 2 0 16,2 0 1-16,-2 0-9 0,3-2 11 0,-3 3-3 16,1-1 5-16,0 1-25 0,1-1 18 0,0 2 10 15,0-1-6-15,0 0-2 0,2 1 8 0,-1-1-3 16,0 0-3-16,0 2 1 0,0-3 1 0,0 1-1 16,4 1-2-16,-1-3 8 0,1 2-12 15,1-1-10-15,0 1 2 0,0-1 14 0,2 1-13 16,-2-2 11-16,-1 3 39 0,3-3-47 0,1 1 2 15,-2 0 7-15,1 0-7 0,1-1 1 0,0 1 0 16,-1 0 1-16,1-1 0 0,-5 1 25 0,1 1-22 16,-1-1 29-16,-2 0-49 0,2 0 11 0,0 0 0 15,-3 0 2-15,3-1 2 0,-1 2-1 16,-2-4 3-16,-1 3 36 0,-1 0-41 0,1-3 28 16,-1 1-30-16,-1 1 27 0,2-2-26 0,3 1 3 15,-3 0 1-15,2-2 2 0,0 1 2 0,-4 0 40 16,0 1-47-16,1-2 42 0,-3 1-44 0,0-1 30 15,-1 1-31-15,-3 0-3 0,3-1 13 0,-3 1 0 16,1-1-1-16,-2 0 1 0,0 0 1 16,-14 2 44-16,13-2-53 0,-12 0 38 0,0 0-39 15,15 0 39-15,-15 0-39 0,13 0-3 0,-3-2 5 16,1 1 15-16,1 1 2 0,1-1 1 0,-1 1 1 16,-2-1 0-16,1 1-4 0,-2 0 0 0,-9-1 0 15,2 1-1-15,7 0 35 0,-9 0-51 16,3 0 9-16,7 0 2 0,1-2-4 0,1 4 3 15,-12-2-1-15,12 0-1 0,0 0 0 0,-12 0 4 16,12 0-2-16,-2 1 4 0,-10-1-4 0,11 0-7 16,-11 0 10-16,11 1 0 0,-2 0 0 15,3-1-1-15,-12 1 0 0,13-1-2 0,-2 2 5 16,1 0 0-16,-1-2 3 0,1 2-5 0,-1-1-12 16,-1 0 7-16,-1 0 3 0,-8 0 33 0,9 2-38 15,3-2 0-15,-4 2-1 0,2-2 4 0,-1 3 3 16,1-3-19-16,-2 1 9 0,2 0 7 0,-1 2 1 15,-1-3 33-15,0 1-42 0,-1-1 34 0,-9 2-35 16,12-2 27-16,-12 0-28 0,11 2 22 16,1 0-27-16,-2-2 34 0,3 0-29 0,-3 0 27 15,-1 2-35-15,-7-2 35 0,9 2-34 0,-1-2 34 16,-10-1-41-16,0 2 45 0,0-1-37 0,0 2 32 16,0-2-35-16,12-1 34 0,-14 1-34 15,2 1 37-15,2-1-35 0,-1 2 30 0,0-3-33 16,-2 1 36-16,4-1-29 0,-4 1 27 0,3 0-32 15,-2 0 33-15,-1-1-37 0,0 2 32 0,1-2-24 16,0 1 32-16,2 0-35 0,-3 1 34 0,13-2-32 16,-12 0 31-16,0 1-34 0,1 0 33 0,11 0-36 15,-12-1 35-15,0 1-33 0,0 1 32 0,0-1-27 16,0-1 31-16,0 1-43 0,-1 0 35 0,-1-1-26 16,1 0 33-16,2 0-35 0,-1 0 35 0,-1 0-31 15,1-1 2-15,1 1 30 0,-1 0-41 0,0-1 9 16,-1 0 2-16,2-1 18 0,-2 0-11 0,-2 1 32 15,0 0-42-15,0-2 27 16,-1 0-32-16,-2 1 11 0,2 0-1 0,-2-2 4 16,1 1 3-16,-1-1-2 0,1 2-1 0,-1-2 0 15,0 0 0-15,0 1 5 0,0-1 3 0,-2 0 0 16,2 0-3-16,-2 1-3 0,-1 0 0 0,2-2 8 16,-4 2 0-16,2-3 1 0,-2 1 0 0,-1 2-1 15,-2-2-2-15,3 0-1 0,-3 0 8 0,-2 1-4 16,2-2 10-16,0-1-8 0,0 4 2 0,-1-4-7 15,-1 1 10-15,2 1-4 0,1-1 2 0,-3 0-3 16,-1-1 2-16,-1 3-3 0,3-3 4 0,-6 1-8 16,4 0 6-16,-4 0 1 0,2-1 3 15,-1 1-11-15,0 1 16 0,-2-1-18 0,2-1 7 16,-2 1-5-16,1 0 7 0,-1-1 0 0,1 0 6 16,0 1-5-16,0 0 3 0,-2 0-8 0,3-1 9 15,-3 1-4-15,1 1 4 0,-4 0-12 0,4 0 11 16,1-1-13-16,-1-1 11 0,0 1-6 15,-1 0 6-15,0 0-7 0,-4 1 9 0,-1 0-11 16,1-1 9-16,-1 3 0 0,5-3 5 0,-2-2-11 16,2 1 9-16,-8-1-11 0,5 1 8 0,2-1-7 15,-1-2 8-15,0 3-6 0,1-2 8 0,-2 0-11 16,1 0 13-16,-1 1-10 0,-5 0 11 0,7 1-6 16,-2-2 14-16,2 0-16 0,-5 2 13 15,-1 0-12-15,4-1 7 0,-4-1-10 0,-1 3 6 16,2-2-10-16,-1 1 13 0,4-2-12 0,-5 2 15 15,0-1-13-15,6-2 12 0,-1 0-8 0,1 1 13 16,-7 0-11-16,1 2 1 0,-1 0-2 0,1-1 3 16,0-1 1-16,-1 2-2 0,-1-1-3 15,3 1-2-15,-2-1 1 0,-1 2-2 0,-1 0-2 16,1 0-1-16,-1-2 0 0,0 3-1 0,-1-1 1 16,2 0 10-16,-2-1-14 0,1 2 17 0,0 0-17 15,-5 1 13-15,3 0-15 0,0-2 18 0,-2 3-19 16,1-1 13-16,0 1-12 0,1 0 11 0,2-1-13 15,-3 2 11-15,5-2-13 0,0 1 17 0,-2 1-18 16,4-1 14-16,0 1-13 0,-1 0 13 16,1 1-11-16,-1 0 12 0,0 1-14 0,5-2 15 15,-5 2-12-15,1-1 12 0,0 1-14 16,0 1 14-16,1-1-13 0,-1 2 18 0,-2-1-21 16,3-1 16-16,-2 0-15 0,-1 1 15 0,0 1-16 15,0-1 17-15,1 0-19 0,1 2 18 0,-5-3-7 16,5 1 8-16,-5 0-16 0,6-1 16 0,-1 1-17 15,0 1 18-15,-3-2-19 0,2 0 18 0,-2 0-17 16,0 1 14-16,-1-1-13 0,1 1 20 0,-1-1-14 16,-1 0 14-16,-1 0-16 0,1 0 14 15,-20 0 1-15,34 0-18 0,-34 0 17 0,30 0 1 16,-30 0-2-16,30 0-1 0,-30 0-2 0,22-1 2 16,-22 1-2-16,23-1 2 0,-23 1-2 0,19 0-2 15,-19 0 1-15,0 0-3 0,20-2 3 0,-20 2-2 16,0 0 0-16,19-1-4 0,-19 1 4 0,0 0-2 15,17-2 0-15,-17 2-2 0,0 0-1 0,0 0-2 16,19-1-1-16,-19 1-18 0,0 0-25 0,0 0-3 16,15-3-43-16,-15 3-32 0,0 0-61 0,0 0-45 15,0 0 7-15,0 0-54 0,20 0-40 0,-20 0-488 16,0 0-354-16</inkml:trace>
  <inkml:trace contextRef="#ctx0" brushRef="#br0" timeOffset="33">3765 1971 220 0,'0'0'434'16,"1"-10"-92"-16,-1 10-135 0,0 0 16 15,1-11-117-15,-1 11 23 0,0 0-83 0,0 0 45 0,0 0-59 16,0-13-18-16,0 13-4 0,0 0-6 16,0 0 0-16,0 0 2 0,0 0-5 15,0 0 2-15,0 0-1 0,0 0 0 0,0 0-2 16,2 16 61-16,-2-5-64 0,0 5 45 0,0 4-60 16,0 3 51-16,-2 4-1 0,2-1-3 0,0 0-7 15,0 4-5-15,0 7-4 0,0-1-1 0,2 4-1 16,-1 0-1-16,-1 2-6 0,1 4 9 0,-1 1-15 15,3 2-16-15,-3 1 40 0,1 1 1 0,0 1 2 16,-1 1 1-16,0 9 31 0,0 1-41 0,0-1 43 16,0 1-52-16,0 3 26 0,-1 2-25 15,0-2 29-15,-2 1-42 0,3-2 37 0,-1 0-32 0,0-2 27 16,-1-11-33-16,2-1 32 0,0 2-7 16,0-3-3-16,3 1 41 0,-3-2-51 0,1 1-7 15,2-3-1-15,-1 1 2 0,-2 0-4 0,4-4 10 16,-4 3-2-16,4-5-5 0,-3 0 4 15,3-5-1-15,-3 1 0 0,2-4 0 0,0-6 1 16,-1 0-3-16,-1-3-5 0,1-3 0 0,1-2 6 16,-1-2-8-16,-1-6-2 0,0 2 4 0,0-2-2 15,1 0 2-15,-1-4-1 0,-1-8-2 0,4 18 1 16,-4-18 0-16,5 16 4 0,-5-16-20 16,1 14 7-16,-1-14 18 0,4 11-10 0,-4-11-3 0,3 10 2 15,-3-10-3-15,0 0-3 0,4 13-3 0,-4-13-4 16,0 0-4-16,3 8-10 0,-3-8-18 15,0 0-27-15,0 0-54 0,0 0-13 0,0 0-25 16,7-7-17-16,-7 7-10 0,1-16-211 0,0 3 183 16</inkml:trace>
  <inkml:trace contextRef="#ctx0" brushRef="#br0" timeOffset="34">3798 2210 48 0,'0'0'105'15,"-4"-9"126"-15,4 9-197 0,0 0 114 0,-4-13-150 16,4 13 122-16,-1-10-153 0,1 10 140 0,0 0-138 16,-2-12 135-16,2 12-138 0,0 0 125 0,2-14-127 15,-2 14 111-15,3-8-120 0,-3 8 135 0,6-10-127 16,-6 10 120-16,8-9-136 0,-8 9 123 16,11-9-115-16,-11 9 124 0,18-7-128 0,-8 0 126 15,2 3-126-15,3 0 104 0,1-2-116 16,5 2 135-16,0-2-120 0,1 1 113 0,3-1-130 15,2 1 126-15,5-1-122 0,1 0 138 0,2 0-141 16,1-1 129-16,2 1-129 0,0 1 108 0,2-1-110 16,1 0 133-16,0 1-122 0,1-1 120 0,1 0-138 15,2 0 134-15,1 1-123 0,2-3 135 0,1 2-128 16,11-4 132-16,2 0-118 0,3-1 107 0,4 0-86 16,4-2 141-16,4-1-120 0,2 2 3 0,6-2 99 15,2-1-111-15,3 0 89 0,1 2-94 0,24-7 91 16,-1 3-103-16,-17 5 91 0,20-4-101 0,0 0 83 15,-21 4-84-15,25-2 86 0,-23 3-87 0,24-3 99 16,0 0-107-16,1 1 91 16,-3-2-92-16,3 1 89 0,-3-1-90 0,-1 1 91 15,3 0-92-15,-1 0 80 0,1 1-76 0,0 0 86 16,0 1-89-16,-2-1 85 0,-21 3-82 0,26-2 87 16,0 1-90-16,-1 0 90 0,3-1-90 0,-5 1 89 15,-23 2-23-15,25-1-2 0,-23 2 14 0,23-2-10 16,-21 2-86-16,22 1 92 0,-25-1-86 0,3 0 94 15,-1 1-90-15,0 0 94 0,1 2-92 0,1-3 96 16,-2 2-95-16,4 0 82 0,-4 1-79 0,0-1 89 16,1 1-90-16,-4 1 92 0,-1-1-88 0,1 1 92 15,0-1-93-15,1 0 94 0,-2 1-95 0,-2 0 92 16,-3 0-94-16,0 2 92 0,-2 0-91 16,-1-2 96-16,-2 1-94 0,0 1 90 15,2 0-87-15,-5-1 92 0,2 2-95 0,-2-2 92 16,-2 0-93-16,-2 2 93 0,-4 0-94 0,0 0 92 15,-1 0-88-15,-1-1 53 0,2 1-47 0,-2 0 87 16,1-2-91-16,-1 2 9 0,0-2 89 0,-1 5-95 16,-1-5 91-16,-3 1-94 0,3 1 79 0,-2-2-80 15,-1 0 95-15,2 1-92 0,0 0 5 0,0-1 9 16,2 2 4-16,-4-2 3 0,1-1 4 0,0 2 3 16,-2 0 2-16,-2 0 56 0,-1-1-63 0,-10 2 86 15,10 0-96-15,-10 0 89 0,10 1-93 16,0-1 7-16,3 0 4 0,-4-1 5 0,3 1 0 15,0 0 7-15,-2-1 1 0,1 1 1 0,0 0 1 16,0 0 2-16,-1-1 79 0,0 2-91 0,1 0 90 16,1-2-103-16,1 1 6 0,0 0 3 15,2-1 3-15,-2 1 3 0,1 1 4 0,-2-2 0 16,1 2 2-16,-1-1 2 0,-1 0 0 0,0 2 82 16,-11-2-63-16,12 1 48 0,0 0-95 0,0 0 9 15,-1-1 3-15,2 1 5 0,-1 0 4 0,0 0 2 16,0 0 3-16,0 0 5 0,2-1-1 0,-2 1 75 15,-2 0-85-15,1 0 79 0,2 0-93 0,0 0 8 16,0 0 3-16,-1 1 0 0,1-1 4 16,0 1 3-16,-3 0 2 0,3-1-1 0,-2 3 4 15,-1-3 75-15,-9 1-88 0,8 1 82 0,0-1-91 16,3 0 85-16,-4 1-92 0,-10 0 83 0,13 0-83 16,-1-1 4-16,-3 2 71 0,3 0-75 0,-1-1 10 15,-1 0 76-15,-9-1-82 0,11 1 79 16,-11-1-81-16,11 2 81 0,-11-2-84 0,10 0 69 15,-9 0-66-15,12 1 77 0,-13-1-82 0,13 1 8 16,-3-2 78-16,-9 0-77 0,2 0 73 0,-2 0-77 16,-1 0 72-16,14 0-75 0,-15 2 74 0,1-2-73 15,2 0 64-15,0 0-67 0,-1 0 76 0,13 0-77 16,-2 1 10-16,-1-1 2 0,-8 0 6 16,8 0 3-16,-8 0 2 0,7 0 75 0,-9 0-85 15,-1 0 65-15,1 1-69 0,-3-1 71 0,2 2-75 16,0-2 77-16,-2 1-74 0,0 0 70 0,2-1-71 15,0 1 11-15,0-1 4 0,0 1 7 0,-3-1 2 16,3 1 10-16,0 1 57 0,0-2-74 0,0 1 77 16,0 1-85-16,2-1 61 0,-1-1-64 15,0 1 65-15,11-1-67 0,-2 2 63 0,-10 0-67 16,10-1 19-16,-9 0-11 0,8 2 1 0,-7-2 3 16,8 2 9-16,-11-2 56 0,2 0-65 15,-1 1 60-15,9-1-67 0,-11 2 65 0,1-1-67 16,-1 0 56-16,0-1-52 0,1 0 54 0,1 2-59 15,-2-2 61-15,2 2-62 0,1-2 66 0,-1 0-71 16,-1 1 61-16,12 0-60 0,-12-1 65 0,-1 1-51 16,1 0 38-16,1 1-52 0,-4-2 61 0,4 1-59 15,0 1 63-15,12-1-61 0,-12-1 61 0,9 2-66 16,-9 0 69-16,-1-2-69 0,1 1 66 0,-2 0-62 16,2 1 60-16,-4-1-11 0,3 0 0 0,-2 0-4 15,-1 1-3-15,0-2-3 0,-2 2 0 16,0-1-3-16,2 0 0 0,-2 0-18 0,-1-1 11 15,2 1 9-15,-1 0-8 0,1 1 1 0,-3-2-3 16,3-1 6-16,0 1 0 0,-1 0-3 16,-1 0 1-16,1 1-9 0,-1-1 10 0,-3 0-6 15,2 0 5-15,-2 1-2 0,1-1 9 0,-2 0-7 16,-1 1 0-16,1-1-2 0,-1 1 0 0,-1-1-9 16,-1 2 11-16,1-2-3 0,1 2 34 0,-2-2-39 15,2 0 3-15,-1 0-1 0,3 2 6 0,-3-2-5 16,-1 0 0-16,4 1-10 0,-3-1-3 0,0 2 14 15,2-3 10-15,-2 1-6 0,0 0 45 16,-1 0-44-16,0-1 40 0,0 1-44 0,-1 0-1 16,-2-1 8-16,4 2-4 0,-3-2 5 0,3 1 3 15,-1 1-9-15,1-2 4 0,0 1-2 0,0-1-6 16,2 0 8-16,-1 1-10 0,3-1 5 16,-2 0 3-16,1 1 30 0,-1-1-38 0,2-1 33 15,-3 1-37-15,1 1 29 0,0-1-40 0,-2 0 11 16,4-1 2-16,-2 0 2 0,0 1 2 0,0 0-4 15,0 0 6-15,1 0-7 0,-2 0 4 0,1 0-4 16,0 0 1-16,-1 1 9 0,2 0-3 16,-4 0 0-16,4-1 4 0,-2 2-5 0,-1-1-2 15,2 1 0-15,-3 0 4 0,2-1-3 0,1 2 3 16,1-2 0-16,-1 1 1 0,2-1-1 16,-1 0-2-16,4 2 1 0,-2 1-2 0,2 0-3 0,-1-3 6 15,3 3-1-15,1 0 2 0,-2-3-2 16,2 1 0-16,-1 0 1 0,-1 1-4 0,0 0 23 15,0-1-28-15,-2 1 6 0,3 0 2 0,1 0-1 16,0 1 1-16,-1-2 3 0,-1 0 1 0,3 1-31 16,0 1 28-16,0 0-27 0,-1-2 34 15,12 2-30-15,-10 0 33 0,-1-1-30 0,8 3 27 16,-10-3-26-16,10 3 34 0,-10 0-33 0,11-1 34 16,-11 1-37-16,10 0 35 0,-1 2-28 0,-10-4 27 15,10 3-36-15,-7-2 7 0,7 2 3 0,-9-2 1 16,7 3 1-16,-8-3 2 0,-1 1 10 0,1 0 26 15,0 1-38-15,-2-1 34 0,3 0-36 0,-2 0-1 16,12 2 4-16,-13-2 9 0,2 2-8 0,-1-4 2 16,1 3 3-16,-1-1 0 15,1 0 0-15,0-1 1 0,-1 2 2 0,-1-3-2 16,0 1 0-16,-3 2 1 0,0-3 7 0,0 2-6 16,-2-1 0-16,1 0 0 0,-3 0 7 0,-2-1-9 15,1 2 2-15,-1-1 3 0,-1-2-3 0,-1 3 3 16,2-3-2-16,-3 1 9 0,1 0-10 0,-1 1 2 15,-2-2 3-15,-5 0 1 0,0 1 0 0,0-1 0 16,-1 1 11-16,-1-1-7 0,0 0 0 0,-2 0 2 16,-1 1-2-16,-2-2 0 0,-2 1 0 15,-2-1 0-15,-1 0-2 0,1 1 2 0,-18-3-2 16,26 4 1-16,-26-4 0 0,26 4 0 16,-26-4 1-16,22 3 6 0,-22-3-9 0,17 4-1 15,-17-4 0-15,15 3 0 0,-15-3-4 0,0 0 0 16,20 3 8-16,-20-3-11 0,0 0 2 0,12 3 0 15,-12-3 0-15,0 0-1 0,0 0 0 0,13 3 9 16,-13-3-11-16,0 0 1 0,0 0 1 16,0 0 4-16,14 3-11 0,-14-3 7 0,0 0 7 15,0 0-1-15,0 0-4 0,11 4 0 0,-11-4-2 16,0 0 1-16,0 0 4 0,0 0-5 0,12 6 7 16,-12-6-8-16,0 0 1 0,0 0 2 15,11 6-2-15,-11-6 0 0,0 0 1 0,7 6 8 0,-7-6-9 16,0 0 1-16,12 7 1 0,-12-7-4 15,9 8 1-15,-9-8 1 0,7 5 0 0,-7-5 1 16,9 11 3-16,-9-11-1 0,12 10 5 16,-12-10 2-16,9 12 0 0,-4-3 2 0,0-1 0 15,0 3 13-15,0 0-16 0,-2 0-1 0,2 3 0 16,-1 0-15-16,0-1 17 0,0 4-11 0,0-2 13 16,-1 0-23-16,0 0 27 0,0 1-23 0,-1-1 23 15,0 1-23-15,2-1 3 0,-3 1 3 0,1 1-10 16,0-1 11-16,0 0 2 0,-2 2 5 0,2-1-4 15,-2 1 2-15,2-1-2 0,-2 2 30 0,0-1-35 16,0 0 28-16,0 1-28 16,-2-1 28-16,2 3-30 0,-1-3 29 0,0 5-31 15,-1-1 34-15,0 0-32 0,0 0 28 0,1-3-35 16,-1 0 34-16,0-1-33 0,1 0 31 0,-2 1-35 16,2-2 35-16,0 2-31 0,0-2 29 0,-2 1-35 15,0 1 3-15,1-3 1 0,0 2 4 0,-2-1 1 16,2 1 8-16,0-1-9 0,1-1 7 0,-2 2 0 15,0-2 0-15,2 0 1 0,-2 1-1 0,2-2 7 16,-1 1-10-16,0-3 1 0,0 1 18 16,-1 0-17-16,2 0 15 0,0-2-16 0,0 1 15 15,-1 1-16-15,1-2 14 0,-2-1-9 0,3 2 8 16,-1-2-16-16,0 1 16 0,0-2-17 16,1 2 15-16,-2-3-9 0,2-9 9 0,-2 19-9 15,2-19 8-15,-2 22-14 0,2-12 1 0,0-10 2 16,-1 18-1-16,0-8 5 0,1 2-1 0,-2-3-2 15,2-9 0-15,0 19 3 0,0-9 0 0,0-10 1 16,0 21-1-16,-1-11 9 0,1-10-13 0,0 18 5 16,0-18 0-16,0 20 0 0,0-20 0 15,1 19 0-15,-1-19 20 0,0 19-22 0,0-19-5 16,0 18 5-16,2-6 2 0,-2-12-1 16,1 17 0-16,-1-17 1 0,1 19 6 0,-1-9-8 0,0-10-2 15,4 20 1-15,-4-20 2 0,2 19 2 16,0-9 0-16,-1 0 0 0,-1-10 7 0,2 20-9 15,0-11-1-15,0 2 3 0,-1-1-2 0,0-1 2 16,0 2 0-16,-1-11 0 0,5 17 25 0,-5-17-31 16,2 19-2-16,-2-19 41 0,2 19-36 0,-2-19 8 15,3 17-22-15,-3-17 24 0,2 17-18 0,-2-17 19 16,2 17-18-16,-2-17 18 0,4 15-16 0,-4-15 16 16,1 15-16-16,-1-15 19 0,2 14-20 15,-2-14 17-15,2 12-17 0,-2-12 11 0,2 13-10 16,-2-13 18-16,2 11-18 0,-2-11 10 0,2 14-8 15,-2-14 14-15,4 11-15 0,-4-11 17 0,2 11-18 16,-2-11 14-16,3 12-12 0,-3-12 14 0,2 8-16 16,-2-8 16-16,3 10-18 0,-3-10 12 15,0 0-10-15,3 14 18 0,-3-14-20 0,0 0 19 16,3 11-18-16,-3-11 17 0,0 0-17 0,2 10 16 16,-2-10-19-16,0 0 20 0,2 9-16 0,-2-9 17 15,0 0 5-15,3 9-10 0,-3-9-1 0,0 0-1 16,0 0 0-16,3 11-1 0,-3-11 0 0,0 0 1 15,0 0-6-15,0 0 4 0,1 10 2 0,-1-10 9 16,0 0-13-16,0 0 0 0,0 0 2 0,0 0 0 16,0 0-2-16,3 9 2 0,-3-9 0 0,0 0-2 15,0 0 0-15,0 0-16 0,0 0 10 0,0 0 12 16,0 0-1-16,0 0 1 0,4 10-3 16,-4-10 0-16,0 0 0 0,0 0-1 0,0 0 2 15,0 0-3-15,0 0-20 0,0 0 25 0,0 0-12 16,0 0 2-16,0 0 1 0,0 0 1 0,0 0 1 15,2 8 1-15,-2-8 0 0,0 0 0 0,0 0 1 16,0 0 1-16,0 0-6 0,0 0 20 0,0 0-3 16,0 0-2-16,0 0 0 0,0 0-2 0,0 0 0 15,0 0-2-15,0 0 0 0,0 0-1 0,0 0-2 16,0 0 1-16,0 0-1 0,0 0 0 0,0 0-2 16,0 0-1-16,0 0 2 0,0 0-4 15,0 0-7-15,0 0-11 0,0 0-17 0,0 0-29 16,0 0-82-16,0 0-97 0,0 0-117 0,0 0-209 15,-2-11-95-15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3:53.600"/>
    </inkml:context>
    <inkml:brush xml:id="br0">
      <inkml:brushProperty name="width" value="0.05292" units="cm"/>
      <inkml:brushProperty name="height" value="0.05292" units="cm"/>
      <inkml:brushProperty name="color" value="#FF0000"/>
    </inkml:brush>
  </inkml:definitions>
  <inkml:trace contextRef="#ctx0" brushRef="#br0">4824 2695 469 0,'0'0'437'0,"2"-14"-121"16,-2 14-65-16,3-11-73 0,-3 11-37 0,0 0-29 15,0 0-18-15,6-7-22 0,-6 7-17 0,4 9-15 16,-3 3-1-16,3 4-8 0,0 5-4 0,0 8-1 16,1 8 30-16,0 7-31 0,3 13 40 15,0 6-6-15,-1 5-2 0,1 2-12 0,0 2 0 16,1-2-11-16,-1-1-5 0,1-3-7 0,0-5-4 16,1-1-13-16,-1-5-5 0,-1-11 45 0,1-5-56 15,0-2 31-15,-1-6-46 0,0 0 28 0,-2-9-46 16,0-2 8-16,-1-5-57 0,-1-4-20 0,0-1-55 15,-4-10-49-15,5 10-80 0,-5-10-229 0,0 0-12 16</inkml:trace>
  <inkml:trace contextRef="#ctx0" brushRef="#br0" timeOffset="567">5669 2753 313 0,'0'0'449'0,"9"-6"-150"15,-9 6-71-15,0 0-46 0,0 0-45 0,-4 19-34 16,-1-4-16-16,-4 4-14 0,-2 1 19 0,-5 4-55 16,-3 2 31-16,0 1-52 0,-3 1 34 0,1-1-7 15,0-1-46-15,-1-2 27 0,1-1-28 0,1-3 38 16,5-5-52-16,2 0 47 0,2-5-42 0,2-1 41 16,2-2-32-16,7-7 34 0,-12 8-43 15,12-8 38-15,0 0-43 0,0 0 16 0,0 0 18 16,-9-8 11-16,9 8-5 0,0 0-2 0,2-9 1 15,-2 9-4-15,0 0-2 0,13-5-1 16,-13 5-1-16,13 4 1 0,-2 1 3 0,3 8-1 16,2 0-10-16,3 6 16 0,1 3-1 0,1 3-38 15,1 3 29-15,-1 0-28 0,1 0 30 0,2 1-15 16,-1 0-65-16,2 0 13 0,-2-1-100 0,2-1-65 16,-3-4-101-16,2 1-183 0,-1-5 34 15</inkml:trace>
  <inkml:trace contextRef="#ctx0" brushRef="#br0" timeOffset="1166.99">6091 3488 331 0,'0'0'505'0,"0"0"-204"0,0 0-23 0,0 0-116 16,0 0 3-16,0 0-74 0,0 0 20 15,0 0-54-15,0 0 25 0,0 0-43 0,0 0 25 16,0 0-46-16,18-4 44 0,-6-4-56 0,2-2 34 16,2-4-47-16,4-4 31 0,1-2-31 15,2-2 31-15,1-4-34 0,-2-2 34 0,1 0-41 16,0-4 38-16,0 1-3 0,-3-4-2 0,-1 0-3 15,-4-1-38-15,0-4 41 0,-3 0-44 0,-3-2 4 16,-3-2 8-16,-4-3 0 0,-1 3 12 0,-2-4 17 16,-3 3 10-16,-3 1 6 0,2 3 20 0,-1 5 18 15,-1 4 37-15,2 7-2 0,-2 4-13 0,0 4-18 16,2 3-15-16,-3 3-10 0,3 3-5 0,5 8-15 16,0 0-6-16,-23 4-3 0,14 6-3 0,-5 9-4 15,3 7-5-15,-2 8 4 0,3 6-3 16,-1 2 1-16,1 13 3 0,1 1-1 0,6-8 1 0,0 2-8 15,2 0-7-15,2-1-16 0,4-3-25 16,2-1-29-16,3-5 11 0,1-1-18 16,5-6 23-16,1-2-37 0,5-6 27 0,0-6-65 15,2-5-8-15,-2-6-48 0,2-5-26 0,-1-6-64 16,4-5-210-16,3-6 56 0</inkml:trace>
  <inkml:trace contextRef="#ctx0" brushRef="#br0" timeOffset="1533.99">6754 2906 409 0,'-3'-10'385'0,"3"10"-110"0,-6-15-55 16,6 15-36-16,-11-5-62 0,11 5 21 0,-19 5-66 16,9 2 32-16,-3 6-57 0,-1 2 29 0,3 4-46 15,-2 5 29-15,1 1-4 0,1 2-13 0,3 3-4 16,1-1-5-16,3-4-6 0,1 0-42 0,2 0 40 16,3-1-45-16,2-2 36 0,1-2-33 0,2-3 37 15,3 0-38-15,0-3 34 0,1-4-37 16,1-4 36-16,-12-6-39 0,25 6 39 0,-25-6-37 15,30-4 27-15,-12-2-26 0,-1-4 29 0,1-1-38 16,-2-4 45-16,2-4-6 0,-1-3-2 0,-4-2 2 16,-3-1-4-16,-2 0-3 0,-3 0-37 15,-3-1 41-15,0 1-41 0,-2 1 36 0,-3 1-23 0,0 3 37 16,-2 5-25-16,-1 3 32 0,-2 3-34 16,8 9 30-16,-15-9-34 0,15 9 31 0,-26 7-34 15,10 5 33-15,-5 6-6 0,-2 4-5 0,5 0-3 16,0 6-1-16,1-2-12 0,4 1-9 0,3-5-51 15,4-1 36-15,3-3-44 0,4-3 28 0,1-3-29 16,5 0 10-16,3-6-37 0,0-1-15 0,-10-5-13 16,37-3-20-16,-11-4-11 0,3-7-41 0,3-1-159 15,2-5 227-15</inkml:trace>
  <inkml:trace contextRef="#ctx0" brushRef="#br0" timeOffset="2118">7063 2975 329 0,'17'-19'209'0,"-6"4"-18"0,-1 4-8 15,-2 2-6-15,-3 0-12 0,-5 9-20 0,4-9-24 0,-4 9-20 16,0 0-14-16,0 0-13 0,0 0 26 15,-10 14-54-15,2 0 21 0,-2 4-42 0,-1 2 39 16,-1 6-10-16,2 3-44 0,0 0 33 0,1 2-40 16,2-1 35-16,2-3-45 0,3-1 39 0,2 1-44 15,1-1 39-15,1-1-43 0,4 1 29 0,1-3-34 16,1 5 48-16,2 0-49 0,-1-7 57 0,1 5-55 16,1-4 41-16,-2 0-42 0,1-1 42 0,-3 2-42 15,2 1 42-15,-1-2-44 0,-2 0 61 0,-2 2-40 16,-1 0 12-16,-1 0-7 0,-2-2 0 0,0-2-1 15,-1 0-4-15,-1-2 3 16,-1-1 0-16,-1-2 1 0,0-1 17 0,-1-3-21 16,1-2 17-16,4-9-19 0,-9 13-12 0,9-13 16 15,0 0-11-15,-17 1 11 0,17-1-1 0,-13-14-3 16,5-1-2-16,-1-7-36 0,4-9 39 0,0-5-44 16,2-7 35-16,2-6-34 0,2-13 28 0,3-1-44 15,4-2 50-15,2 1-20 0,2 3 38 0,1 2-30 16,4 5 29-16,2 4-25 0,-1 4 5 0,-1 11 3 15,1 3 4-15,-2 3 1 0,2 4 1 0,-1 4-9 16,-2 3 5-16,-2 5 12 0,-1 5 2 0,0 4 2 16,-12 4 0-16,18-3 2 0,-6 7 31 0,-1 4-38 15,2 4 31-15,-3 4-37 0,1 3 33 0,-4 3-4 16,2 1-11-16,-2 7 8 0,-1 0-6 16,-2-2-27-16,-1-1 32 0,-1 0-40 15,0-2 44-15,0-3-42 0,-1-3 36 0,0-3-31 16,-1-4 34-16,0-1-39 0,0 0 46 0,0-11-40 15,0 14 44-15,0-14-46 0,0 0 32 0,0 0-40 16,0 0 37-16,3-9-40 0,-1-7 41 0,4-4-6 16,-1-4 4-16,4-7-2 0,1-1-38 0,0 0 11 15,2 1-6-15,0 0 57 0,1 5-44 0,-1 6 52 16,-2 3-49-16,-1 1 36 0,0 4-43 0,-1 4 38 16,-8 8-38-16,16-7 40 0,-16 7-38 15,19 4 43-15,-7 4-47 0,3 3 36 0,-3 4 6 16,0 1-9-16,3 7 5 0,0 2-6 0,-4 1-12 15,2 3-16-15,-3 2-119 0,-1 0-108 0,-3 0-343 16,-2-3-110-16</inkml:trace>
  <inkml:trace contextRef="#ctx0" brushRef="#br0" timeOffset="124656.78">8085 2638 62 0,'-6'-7'228'0,"6"7"-169"0,0 0 123 0,0 0-163 15,-7-9 110-15,7 9-149 0,0 0 123 0,0 0-133 16,-9-9 114-16,9 9-131 0,0 0 113 0,0 0-119 16,0 0 103-16,0 0-120 0,-12-3 109 0,12 3-117 15,0 0 102-15,0 0-111 0,0 0 58 0,0 0-154 16,-12 4 30-16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44:00.557"/>
    </inkml:context>
    <inkml:brush xml:id="br0">
      <inkml:brushProperty name="width" value="0.05292" units="cm"/>
      <inkml:brushProperty name="height" value="0.05292" units="cm"/>
      <inkml:brushProperty name="color" value="#FF0000"/>
    </inkml:brush>
  </inkml:definitions>
  <inkml:trace contextRef="#ctx0" brushRef="#br0">6754 5802 299 0,'0'0'469'0,"0"0"-142"0,-11-10-39 0,11 10-99 15,-9-5-8-15,9 5-43 0,0 0 19 16,-13-9-62-16,13 9 34 0,0 0-53 0,-11-4 59 16,11 4-56-16,0 0 33 0,0 0-48 0,-9-7 28 15,9 7-52-15,0 0 27 0,0 0-43 0,0 0 28 16,0 0-40-16,0 0 31 0,0 0-29 0,8-8 34 15,-8 8-26-15,17-9 18 0,-3 1-13 0,2-2 12 16,3-2-14-16,6-4 9 0,2 0-138 0,3-2 5 16,2-2 40-16,-1-3 72 0,-3-1-13 15,-5-1 35-15,2 0-3 0,-5-1-39 0,-5 1 34 16,-1 0-34-16,-5 2 25 0,-1 1-24 0,-3 1 30 16,-2 2-9-16,-3 4 38 0,-3 0 23 0,-1 4 9 15,-1 2-1-15,-3 1-13 0,8 8-12 0,-21-5-13 16,5 12-8-16,-3 6-5 0,-4 6-12 0,0 9 11 15,-5 11-19-15,2 5 9 0,3 6-15 0,0 6-6 16,5 1 3-16,2 3 0 0,4 0-3 0,3 2 0 16,3-2 11-16,2-10-10 0,4 0 10 0,2-2-1 15,1-2-4-15,2 1-12 0,2-4 2 0,-1 0-19 16,-1-4-7-16,4-3-39 0,1-2-24 16,-1-3-68-16,0-3 5 0,0-5-63 15,0-3-59-15,-1-2-83 0,0-7-385 0,-2-1-269 16</inkml:trace>
  <inkml:trace contextRef="#ctx0" brushRef="#br0" timeOffset="184">6788 6278 306 0,'-11'-7'836'0,"-1"-2"-266"0,0 3-140 0,2 0-89 16,10 6-89-16,-15-10-59 0,15 10-41 0,-13-8-29 15,13 8-31-15,-7-7-22 0,7 7-12 0,-4-9-13 16,4 9-25-16,6-14 5 0,3 4-28 15,8-4-6-15,6-4-55 0,6 0-1 0,3-4-62 16,10-3 14-16,3-2-49 0,1 0-21 0,-1-2-29 16,1 2-71-16,-2-1-38 0,-1 0-247 15,-10 6-89-15</inkml:trace>
  <inkml:trace contextRef="#ctx0" brushRef="#br0" timeOffset="517.99">7393 5732 238 0,'0'0'699'16,"0"0"-242"-16,0 0-91 0,0 0-112 0,0 0-18 15,0 0-84-15,0 0 3 0,0 0-74 0,0 0 15 16,0 15-53-16,0-3 27 0,0 3-44 0,0-2-2 16,0 7-8-16,0 2 20 0,2 2-37 15,-1-1 54-15,1 2-58 0,-2-1 34 0,2-2-38 16,0-3 34-16,-2 0-31 0,2-3 25 0,-2-1-33 16,1-3 32-16,-1 0-37 0,0-12 34 0,1 17-40 15,-1-17 23-15,2 10-33 0,-2-10 35 0,0 0-40 16,0 0 53-16,11-7-41 0,-5-3 45 0,3-6-44 15,1-3 45-15,3-6-47 0,0-3 48 0,1 2-39 16,0 0 41-16,0 2-32 0,-2 5 40 0,-1 4-29 16,-1 0 25-16,-1 5-39 0,-1 4 37 15,-8 6-39-15,13-4 43 0,-13 4-23 0,15 10 4 16,-7 0 2-16,-2 4-3 0,-1 2-1 0,-1 4 27 16,-1 3-40-16,-2 2 25 0,-1 0-52 15,-2 1 10-15,-1 0-88 0,-1 0-8 0,0-2-71 16,-4-1-80-16,0-2-66 0,1-3-236 0,0-5-97 15</inkml:trace>
  <inkml:trace contextRef="#ctx0" brushRef="#br0" timeOffset="719">7340 5699 483 0,'-12'-8'498'0,"-1"2"-85"0,13 6-151 15,-29 2-18-15,11 7-87 0,0 5-29 0,-3 8-21 16,2 5-7-16,1 1-4 0,4 5-1 15,1 4 1-15,3-1 14 0,5 5-38 16,3-1-5-16,3-2-23 0,3 0 22 0,5-1-10 16,2 0-12-16,3-5-49 0,4-3 14 0,5-2-37 15,-1-4 12-15,6-5-70 0,0-4-7 0,4-5-65 16,-1-7-67-16,6-5-85 0,3-5-340 0,-1-5-180 16</inkml:trace>
  <inkml:trace contextRef="#ctx0" brushRef="#br0" timeOffset="934">7939 5770 733 0,'2'-13'495'0,"-2"13"-93"0,0 0-131 16,0 0-23-16,0 0-82 0,0 0-33 15,0 0-27-15,0 0-27 0,3 11-24 0,1-1 1 16,1 2-9-16,1 1-8 0,2 5-8 0,1 1-3 16,0 1-4-16,2-1 24 0,-2 3-41 0,0-2 30 15,1 2-40-15,-3 1 33 0,-3-3-34 16,1 3 25-16,-5-5-32 0,0 5 16 0,-5 1-24 15,-3-3 32-15,-4 5-20 0,-2-4-23 0,-4 2-62 16,0-4 19-16,-1-1-43 0,2-7-39 0,0-2-49 16,5-4-37-16,12-6-52 0,-21 1-238 0,21-1-18 15</inkml:trace>
  <inkml:trace contextRef="#ctx0" brushRef="#br0" timeOffset="1084">8190 5837 304 0,'0'0'569'15,"19"-10"-226"-15,-19 10-44 0,17-9-96 0,-8 4-3 16,2 1-65-16,1-3 8 0,3 2-69 0,-1-1 28 16,4-1-57-16,0-1 21 0,1 0-63 0,-1 2-32 15,0 3-108-15,-1-3-127 0,-17 6-329 0,24-3-124 16</inkml:trace>
  <inkml:trace contextRef="#ctx0" brushRef="#br0" timeOffset="1234">8401 5974 1068 0,'-6'11'627'16,"-1"-3"-155"-16,2 1-106 0,5-9-89 0,-8 14-70 16,8-14-31-16,-5 9-40 0,5-9-16 0,-5 9-27 15,5-9-7-15,0 0-27 0,0 0-3 0,0 0-35 16,19 0-37-16,-1-9-103 0,4-1-38 0,6-5-71 16,3-3-85-16,2-4-163 0,9-3-252 0,2-1-253 15</inkml:trace>
  <inkml:trace contextRef="#ctx0" brushRef="#br0" timeOffset="1584.99">9106 5525 707 0,'-18'-8'547'0,"2"2"-136"0,1-3-105 0,0-1-56 16,2 2-44-16,1-1-36 0,5 1-73 0,-1 1 9 15,3-1-49-15,5 8 17 0,-6-12-43 0,6 12 22 16,2-13-41-16,-2 13 25 0,11-9-34 0,-11 9 21 16,20-3-24-16,-20 3 25 0,28 2-6 0,-11 2-10 15,3 4-2-15,-1 4 5 0,-2 0-40 0,3 6 46 16,-2 3-2-16,-5 4-33 0,-3 0 33 0,-1 0-33 16,-4 0 35-16,-5 1-29 0,0 3 50 15,-4 3 21-15,-4 0 41 0,1-2-4 0,-2-1 6 16,1-7-15-16,0 1-8 0,3-4-20 0,-2-4-7 15,3-3-16-15,0-2 0 0,0 0-17 0,4-10 3 16,-3 12-11-16,3-12 5 0,0 0-17 0,7 8-20 16,-7-8-47-16,16-8-32 0,0-1-78 15,0-5-6-15,5-5-44 0,2-4-55 0,1-2 8 16,-1-1-91-16,0 1-307 0,0-1-201 0</inkml:trace>
  <inkml:trace contextRef="#ctx0" brushRef="#br0" timeOffset="1918">9427 5584 716 0,'0'0'390'0,"6"-9"5"0,-6 9-81 0,0 0-43 15,5-10-46-15,-5 10-46 0,0 0-72 0,0 0 8 16,0 0-40-16,0 0 19 0,0 0-41 0,0 0 23 16,9 10-25-16,-9-10 14 0,1 20-27 0,-1-6 15 15,2 2-33-15,-2 2 12 0,1 4-19 0,-1 1 18 16,0 4-26-16,0-2 19 0,0 1-24 0,-1-1 20 16,-1 1-26-16,0-2 20 0,-1-2-21 0,2-3 27 15,-3-2-27-15,4-5 21 0,-2 1-17 0,2-13 22 16,-1 18 16-16,1-18 22 0,-2 10-6 0,2-10 3 15,0 0-22-15,0 0 6 0,0 0-20 0,12-15 7 16,-6 3-18-16,3-10 11 0,2-4-18 0,2-1 6 16,3-3-9-16,0 2 14 15,3 2-16-15,-1 1 12 0,2 2-14 0,-6 7 10 16,2 1-9-16,-3 4 12 0,0 3-15 0,-13 8 15 16,20-7-12-16,-20 7 15 0,22 6-13 0,-12 2 17 15,0 2-12-15,2 5 7 0,-2 2 15 0,0 2-15 16,-1 4-12-16,0 4 9 0,2 3-41 0,-2-1-69 15,-2 2-94-15,2 0-30 0,0-3-84 0,-2-6-125 16,2-2-299-16,2-1-263 0</inkml:trace>
  <inkml:trace contextRef="#ctx0" brushRef="#br0" timeOffset="2102">10176 5568 660 0,'7'-15'812'0,"-5"3"-232"16,1 2-40-16,-3 10-173 0,5-15-41 0,-5 15-90 15,4-12-17-15,-4 12-75 0,0 0 3 0,0 0-56 16,0 0-19-16,0 0-11 0,2 11-17 16,-4 0-9-16,0 4-4 0,2 3-7 0,-2 7-7 15,-1 1-20-15,1 1-39 0,-2 7-56 0,-1 1-44 16,-1-1-100-16,2 0 13 0,-2-4-41 0,3-3-26 16,-3-4-14-16,1-1-34 0,-2-3-375 15,2-4-246-15</inkml:trace>
  <inkml:trace contextRef="#ctx0" brushRef="#br0" timeOffset="2252">10110 5942 550 0,'0'0'463'16,"-3"-8"-17"-16,3 8-115 0,-4-12 6 0,4 12-50 16,-3-10-21-16,3 10-52 0,0 0-16 0,-3-12-40 15,3 12-21-15,0 0-34 0,-3-13-12 0,3 13-29 16,4-9-2-16,-4 9-24 0,9-10-7 0,-2 3-35 16,5-1-36-16,1-3-92 0,4 1-36 0,1-2-62 15,5-5-67-15,0 0-52 0,4 1-404 0,-4-2-278 16</inkml:trace>
  <inkml:trace contextRef="#ctx0" brushRef="#br0" timeOffset="2652">10649 5379 445 0,'8'-5'562'0,"-1"-3"-70"16,-7 8-148-16,11-12-39 0,-11 12-82 0,8-8-34 16,-8 8-66-16,0 0 5 0,9-9-51 0,-9 9 12 15,0 0-33-15,0 0 21 0,0 0-8 0,18 5-9 16,-18-5-7-16,7 12-17 0,-4 0 7 0,-1-2 3 15,1 4 7-15,-3-1 7 0,0 4 8 0,-3 3 12 16,0 1 3-16,-5 2 17 0,-2 3 9 0,-3 1-4 16,-1-1-14-16,-2-1-9 0,0-1-21 15,0-1-8-15,-1-1-17 0,5-4-2 0,2-2-13 0,0-5-16 16,5 2-29-16,-2-4-9 0,7-9-5 0,-3 12-15 16,3-12 0-16,6 9-19 0,-6-9 1 15,15 5-8-15,-15-5 23 0,21 0-4 0,-21 0 23 16,22 1-6-16,-22-1 23 0,29 1-9 0,-29-1 20 15,25 2-11-15,-25-2 17 0,26 6-6 0,-26-6 19 16,23 7-4-16,-10 0 21 0,-1-2-4 16,1 3 17-16,-3 0 8 0,2 0 12 0,1 1 12 15,-3 1 9-15,0 0-4 0,2 0 8 0,-3-1 5 16,-2 2 1-16,2 1 8 0,-2-2 7 0,-4-2-16 16,-1 3 8-16,-2 1-29 0,-2 0 11 0,-7 6-39 15,-5 0 2-15,-8 4-62 0,-6 0-74 16,-5-2-66-16,-14 4-109 0,-4 0-127 0,-9-7-237 15,-5 3-383-15,-6 0-743 0</inkml:trace>
  <inkml:trace contextRef="#ctx0" brushRef="#br0" timeOffset="3435">12943 5427 78 0,'4'-10'719'0,"-4"10"-274"16,4-15-69-16,-4 15-137 0,2-12 4 0,-2 12-107 15,2-11 39-15,-2 11-53 0,0 0 10 0,2-12-44 16,-2 12 23-16,0 0-30 0,0 0 11 0,0 0-22 16,0 0 19-16,0 0-19 0,-27 8 5 15,6 4-10-15,-5 3-10 0,-6 4-14 0,-11 6-6 16,-5 0-2-16,-1 3-22 0,-5-1 13 0,0-1-16 15,-1 0 12-15,1 2-16 0,-1 1 13 0,4-7-20 16,4-1 12-16,12-6-7 0,3 1 14 0,4-7-9 16,8 0 30-16,3 0-10 0,5-4 4 15,12-5-14-15,-14 5 7 0,14-5-13 0,0 0 9 16,0 0-14-16,0 0 8 0,0 0-13 0,23-4 10 16,-23 4-12-16,35 0 5 0,-11 3-4 0,4 2 10 15,4 2-12-15,3 2 11 0,3 2-11 0,-2 3 7 16,1-1-5-16,1 4 7 0,-1-1-9 0,3 1 8 15,5 5-12-15,-10-5 0 0,4 1-53 0,-6-2-35 16,-1 2-90-16,-1-1 10 0,-1 0-51 0,-5 0-66 16,0-3-14-16,-7 0-90 0,-2-4-239 0,-4-2-165 15</inkml:trace>
  <inkml:trace contextRef="#ctx0" brushRef="#br0" timeOffset="3702">12468 5962 438 0,'-28'-3'392'0,"0"-2"-112"16,2 2-52-16,1-1-43 0,8 2-28 0,-2-1-8 15,3 1 5-15,16 2 48 0,-25-4-50 0,25 4 19 16,-18-2-56-16,18 2 2 0,0 0-35 0,0 0 21 16,0 0-38-16,0 0 16 0,0 0-32 0,13 8 21 15,5 0-23-15,2 1 22 0,7 3-17 0,2 2 6 16,3 2-17-16,3 0 13 0,2 2-6 15,9 1-9-15,0 3-9 0,3-2-5 0,-1 1-9 16,4-2-1-16,-1-1-2 0,-1 3-14 0,3-4 3 16,0 0-127-16,-1-1-72 0,-7-6-134 0,-1-3-111 15,0 1-334-15,4-4-305 0</inkml:trace>
  <inkml:trace contextRef="#ctx0" brushRef="#br0" timeOffset="4186">13833 5290 492 0,'-12'-11'664'16,"0"3"-125"-16,0-1-128 15,0 1-57-15,1 4-85 0,2-1-38 0,9 5-29 0,-18-9-10 16,18 9-28-16,-13-8-22 0,13 8-32 0,-10-3-22 16,10 3-23-16,0 0-12 0,0 0-11 15,0 0-3-15,0 0-12 0,0 0 4 0,3 9-5 16,10-2 3-16,6 2-2 0,10 0 1 0,6-1-6 15,2 1-5-15,4 0-2 0,3-1-1 0,3 1-3 16,0-1-2-16,-2-1-2 0,-1 1 1 0,-1 1-8 16,-5-2 0-16,-1 2 2 0,-6-2-2 0,-8 1-2 15,-3 1 2-15,-1 1 5 0,-3-1 0 0,-5 4 16 16,-2-1 26-16,-4 2 25 0,-2 3 19 16,-4 0-2-16,-3 4-3 0,-3 3-11 0,-4 7-13 0,-3 1-5 15,-3 1-13-15,0 1-17 0,-6 9-6 16,0-2-15-16,4-6-30 0,-5 6-39 0,5-6-21 15,2-3-34-15,2 2-38 0,1-2-61 0,4-4-44 16,3-4-26-16,5-1-43 0,2-7-38 0,1-5-50 16,3-1-387-16,4-3-354 0</inkml:trace>
  <inkml:trace contextRef="#ctx0" brushRef="#br0" timeOffset="4553">14605 5628 425 0,'16'-25'621'0,"-7"8"-140"0,1-1-118 15,0 2-63-15,-2 5-43 0,-4-1-48 0,1 4-48 16,-5 8-30-16,9-12-22 0,-9 12-7 0,0 0 0 16,10-6-12-16,-10 6-17 0,11 8-18 15,-4-1-11-15,2 4-4 0,-2 2-20 0,0 5 8 16,1-1-17-16,-1 2 11 0,0 0-19 0,-2 0 13 16,-3-2-15-16,1-1 8 0,-1 2-11 0,0-3 17 15,-2-3-13-15,0 1 13 0,0-13-11 0,0 18 18 16,0-18 8-16,0 17 20 0,0-17-1 0,-2 10 0 15,2-10-20-15,0 0 2 0,0 0-13 0,0 0 1 16,7-11-12-16,-2-3 2 0,4-5-5 0,1-7 4 16,4-2 13-16,3-1-19 0,1 1-2 15,2 1 4-15,1 2-4 0,-2 3 0 0,0 2-1 16,-2 8 0-16,2-1-1 0,-4 5-2 0,2 5 2 16,-17 3 2-16,22 1 39 0,-6 5-46 15,-2 4 8-15,3 4 1 0,-4 2 0 0,-1 2 2 16,-1 3 2-16,-2 0-4 0,-1 4-5 0,-2 0 5 15,-1 1-14-15,-5 3-53 0,-2 0-92 0,-4 7-106 16,-4-1-105-16,-4-3-81 0,-3 4-374 0,2-4-391 16</inkml:trace>
  <inkml:trace contextRef="#ctx0" brushRef="#br0" timeOffset="8888.01">955 5892 306 0,'0'0'629'15,"0"0"-170"-15,0 0-122 0,0 0-74 0,0 0-53 16,0 0-41-16,-4-7-38 0,4 7-35 0,0 0-40 16,0 0 33-16,0 0-19 0,0 0 5 0,5 11 5 15,-1-1 8-15,3 2-18 0,0 6-1 0,2 2-17 16,-3 1-9-16,4 6-10 0,-4-2-4 15,-2 0-5-15,-2 2-3 0,-1-1 11 0,1 1-21 16,-4-2 2-16,0-3 16 0,-2-1-15 0,1-3-3 16,2-2 5-16,-5-2 5 0,5-3 13 0,-2 0 16 15,3-11 24-15,-4 15 3 0,4-15-14 0,0 0-15 16,0 0-12-16,0 0-8 0,-14-3-6 0,9-6-3 16,3-6-5-16,-1-5-3 0,0-5-5 15,2-5 1-15,1-5 14 0,0-5-19 0,4 0 8 16,0-2-14-16,2 1 15 0,3 4-14 0,0 2 14 15,2 2-16-15,2 3 12 0,-1 5-13 0,2 7 18 16,-3 1-23-16,5 4 14 0,-3 8-14 0,-13 5 16 16,28-3-5-16,-11 7 4 0,2 5-13 15,1 0 16-15,-1 8-13 0,3 1 14 0,-3 4-14 16,-1 2 14-16,-3 2-15 0,-2 0 0 0,-2 2 5 16,-1 2-3-16,-5-5-4 0,-1 1-18 0,-2-1-29 15,-2 0-37-15,-1 0-92 0,-2-3 2 0,2-3-65 16,-3-3-79-16,3-5-66 0,-3-1-364 0,4-10-281 15</inkml:trace>
  <inkml:trace contextRef="#ctx0" brushRef="#br0" timeOffset="9038.01">1502 5875 302 0,'9'-9'652'16,"-1"2"-157"-16,-2-2-137 0,1 0-73 0,-1 2-58 15,-1-2-48-15,2 1-43 0,0 0-34 0,1-1-22 16,0 0-17-16,2 0-24 0,0 2-31 0,2-1-41 15,-2 2-35-15,1 1-26 0,1 1-69 0,-12 4-63 16,20-3-34-16,-20 3-341 0,18 3-134 0</inkml:trace>
  <inkml:trace contextRef="#ctx0" brushRef="#br0" timeOffset="9206.01">1679 5957 726 0,'-8'14'550'0,"3"0"-121"0,-1-2-97 15,-1 1-53-15,1-3-63 0,2-2-47 0,-1 1-20 0,5-9-10 16,-7 14-16-16,7-14-14 0,-5 9-12 15,5-9-15-15,0 0-14 0,0 0-13 0,0 0-12 16,0 0-18-16,0 0-37 0,27-7-61 0,-10-4-52 16,2-2-33-16,5-3-15 0,-1-2-51 0,3-2-11 15,0-3-52-15,-1-1-3 0,-2-2-290 16,-2-1-108-16</inkml:trace>
  <inkml:trace contextRef="#ctx0" brushRef="#br0" timeOffset="9355.03">1999 5618 286 0,'6'-11'551'0,"-1"1"-42"0,-5 10-92 16,5-13-23-16,-5 13-72 0,5-10-76 0,-5 10-55 15,0 0-40-15,0 0-28 0,0 0-25 0,0 0-17 16,0 0-17-16,0 10-11 0,-1 1-11 0,1 3-5 16,0 3-8-16,1 3-10 0,-1 5-3 15,3 3-6-15,-2-2-22 0,3 8-45 0,-2-1-65 16,1 2-42-16,1 1-15 0,-3 1-41 0,1-9-59 16,-2 3-79-16,-2-4-300 0,1 2-186 0</inkml:trace>
  <inkml:trace contextRef="#ctx0" brushRef="#br0" timeOffset="9688.02">977 6543 548 0,'-30'13'620'0,"1"-2"-118"0,5-3-97 0,1 1-52 16,2-3-57-16,6-1-51 0,2 0-39 0,13-5-35 15,-19 7-31-15,19-7-23 0,0 0-9 0,0 0 2 16,0 0 12-16,24-5 8 0,12-5-15 0,6-4-14 16,17-4-19-16,6-2-10 0,10-4-13 0,6 0-21 15,21-8-23-15,2 1 11 0,1 2-19 0,0-3 12 16,-3 4-12-16,-19 5 4 0,-2-1-11 0,-4 2 9 16,-3 2-15-16,-5 3-4 0,-8-1-7 15,-5 3-6-15,-15 5-13 0,-5 0-5 0,-4 3-7 0,-8 0-4 16,-2 1-5-16,-8 4 1 0,-14 2-12 15,22-5-18-15,-22 5-21 0,0 0-64 16,0 0 2-16,9 7-65 0,-9-7-23 0,-12 14-74 16,1-7-110-16,-4 3-277 0,-5 2-242 0</inkml:trace>
  <inkml:trace contextRef="#ctx0" brushRef="#br0" timeOffset="10439.01">8475 6842 297 0,'0'0'693'0,"-27"0"-218"16,27 0-81-16,-28-2-87 0,28 2-14 15,-19 0-71-15,19 0-31 0,-17-3-43 0,17 3-14 16,0 0-37-16,0 0-9 0,-14-2-32 0,14 2 2 16,0 0-22-16,14-1 5 0,-14 1-20 0,34-3 9 15,-9 3-21-15,6-2 12 0,2 1-17 0,7 1 10 16,-1 1-26-16,0 1-13 0,-2-1-68 0,-8 1-17 15,1-1-59-15,-5 1-11 0,0 1-63 0,-9-1-40 16,-16-2-35-16,23 3-44 0,-23-3-171 0,9 6-22 16</inkml:trace>
  <inkml:trace contextRef="#ctx0" brushRef="#br0" timeOffset="10555.01">8732 6906 810 0,'-20'9'470'0,"-1"0"-6"0,3-2-56 16,-2 2-58-16,2-2-78 0,1 0-55 0,2 0-32 15,5-1-36-15,0-2-27 0,10-4-27 0,-16 10-21 16,16-10-12-16,-10 8 9 0,10-8-1 0,0 0-4 15,-3 11-11-15,3-11-14 0,13 6-27 16,-13-6-43-16,32 3-86 0,-6-3-85 0,3-5-113 16,6 0-150-16,2-3-384 0,2 1-435 0</inkml:trace>
  <inkml:trace contextRef="#ctx0" brushRef="#br0" timeOffset="12591.02">10004 6742 308 0,'-9'-5'339'0,"9"5"-89"0,0 0-46 16,0 0-20-16,-13-5-14 0,13 5-23 15,0 0-18-15,0 0-8 0,-13-6-7 0,13 6-9 16,0 0-14-16,0 0 49 0,-13-2-34 0,13 2 43 16,0 0-44-16,0 0 27 0,0 0-31 0,0 0 6 15,-15-4-25-15,15 4 10 0,0 0-31 0,0 0 6 16,0 0-28-16,0 0 8 0,0 0-26 0,0 0 17 15,0 0-29-15,0 0 14 0,0 0-11 0,0 0 25 16,0 0-10-16,10 7 13 0,4-3-15 0,7-1 11 16,6 0-9-16,1 0 6 0,9-2-16 0,4 0 12 15,0-1-16-15,2 1 10 0,1-1-13 0,-2 2 1 16,-1-1 9-16,0 2-15 0,-6-1 7 16,0 1-6-16,-7 2 8 0,-4 1-12 0,-2 1 9 15,-3 3-13-15,2 0 11 0,-6 4-11 0,-3 0 12 16,-2 2-9-16,-4 1 10 0,1 5 2 0,-5-1 0 15,-2 3 2-15,-2-1 2 0,-3 2-5 0,-1 7-8 16,-3-4 1-16,1 3 2 0,-3-3-1 0,2 1-10 16,-2-3 7-16,2 2-12 0,1-6-7 15,0-2-50-15,1 2-52 0,2-4-108 0,2 0-32 16,-1-3-108-16,1-3-501 0,3-12-470 0</inkml:trace>
  <inkml:trace contextRef="#ctx0" brushRef="#br0" timeOffset="13406.01">11833 6689 559 0,'0'0'505'15,"10"-7"-159"-15,-10 7-43 0,0 0-102 0,0 0 7 16,9-7-80-16,-9 7 26 0,0 0-63 0,0 0 31 16,0 0-47-16,0 0 29 0,0 0-33 0,0 0 21 15,-6 11-31-15,-4 0 10 0,-2 3-29 0,-9 2 10 16,-1 3-29-16,-3 2 8 0,-3-2-24 0,-2 2 23 16,-1-1-28-16,2 0 22 0,0-1-27 0,-1-1 24 15,3-2-5-15,2-1-3 0,7-4-2 0,1-1-4 16,4-3 0-16,1 0 5 0,12-7 4 0,-16 10 8 15,16-10 4-15,-14 7-11 0,14-7 7 0,-9 7-2 16,9-7-3-16,0 0-4 0,0 0-3 0,0 11-2 16,0-11-2-16,16 12 0 0,-6-3-4 15,4 2 3-15,3 0-7 0,6 6 0 0,-1-1 6 16,4 1 0-16,1 2 0 0,1 1 0 0,2-1-2 16,2 2-4-16,-2-1 0 0,2 3 2 0,2-3-31 15,-2 2 9-15,-2-2-60 0,0 1-12 0,-1-2-65 16,-2 1-7-16,-2-2-80 0,-3-2-36 0,-5-5-128 15,-2 0-219-15,-1 1-156 0</inkml:trace>
  <inkml:trace contextRef="#ctx0" brushRef="#br0" timeOffset="13642.02">11439 7276 276 0,'-20'-2'714'0,"20"2"-229"0,0 0-100 16,-21-2-109-16,21 2-28 0,0 0-79 0,0 0-18 16,0 0-56-16,0 0 5 0,0 0-43 0,0 0 6 15,0 0-18-15,21 10 25 0,-4-1-30 0,4 0 20 16,5 3-28-16,2 3 18 0,1 0-29 0,3 1 16 16,-2 2-26-16,5 1 15 0,-2 1-25 0,2-2 22 15,-2 0-20-15,3 2 6 0,0-1-60 16,-1-2-31-16,1 1-93 0,0-3-94 15,0-4-130-15,0-1-334 0,2-1-259 0</inkml:trace>
  <inkml:trace contextRef="#ctx0" brushRef="#br0" timeOffset="14042.01">12759 6820 553 0,'-8'-14'601'0,"1"0"-176"0,0 0-69 0,0 2-79 16,2 2-10-16,0 0-55 0,5 10-13 15,-8-14-30-15,8 14-16 0,-6-12-38 0,6 12-5 16,-6-9-42-16,6 9-3 0,0 0-26 0,0 0 8 15,10-7-23-15,-10 7 6 0,22 5-18 0,-1-2 3 16,5 2-7-16,5 3 11 0,4-2-15 0,3 2 11 16,2-1-17-16,-1 0 10 0,1 0-7 0,-1 0 9 15,1 1-13-15,-4-2 13 0,-2-1-13 0,-6 1 11 16,-4 1-12-16,-4-3 12 0,-1 4-12 16,-5-2 20-16,-1 3 32 0,-2 0 24 0,-4 2 9 15,-1 3 9-15,-3 2-5 0,-3 1-7 0,-2 7 9 16,-4 0-38-16,-2 6 14 0,-1 3-55 0,-2 4-48 15,-2-1-59-15,-1 4-91 0,-1 10-118 0,-1-1-104 16,-5-1-163-16,5-1-269 0,2-8-431 0</inkml:trace>
  <inkml:trace contextRef="#ctx0" brushRef="#br0" timeOffset="15274.01">8841 8226 460 0,'0'0'684'16,"0"0"-205"-16,0 0-104 0,0 0-101 0,0 0-51 15,0 0-88-15,0 0-9 0,0 0-60 0,17 6 13 16,-17-6-53-16,35-6 20 0,-6 2-44 0,6-3 18 16,5-2-64-16,1 0 12 0,4 1-44 0,0-3-2 15,2 3-53-15,-2-1-63 0,-1 3-66 0,-5 0-30 16,-5 2-258-16,-7 1-48 0</inkml:trace>
  <inkml:trace contextRef="#ctx0" brushRef="#br0" timeOffset="15391.02">9177 8307 792 0,'-24'14'462'15,"-3"-2"-134"-15,8 0-31 0,-1-4-88 0,5 1-23 16,1-3-63-16,4 1 9 0,10-7-90 16,-16 8 24-16,16-8-54 0,0 0 33 0,-6 8-58 15,6-8-8-15,0 0-67 0,25 1-90 0,-2-4-88 16,-1-4-350-16,12-1-150 0</inkml:trace>
  <inkml:trace contextRef="#ctx0" brushRef="#br0" timeOffset="16375.01">1218 7295 124 0,'0'0'662'0,"-9"-9"-183"16,9 9-112-16,0 0-85 0,-7-10-64 0,7 10-36 16,0 0-38-16,-7-8-25 0,7 8-34 0,0 0-2 15,0 0-21-15,-5-6-15 0,5 6-15 16,0 0-7-16,0 0 9 0,0 0-1 15,0 12-2-15,0-12 1 0,5 18-5 0,-1-4-4 16,0 1-3-16,1 1-5 0,-2 1 0 0,-1 1-11 16,2-1 9-16,-1-2 0 0,-1 1 1 0,-1-3-10 15,1-1 9-15,-1-4-16 0,-1-8 8 0,4 17 15 16,-4-17 19-16,1 12 6 0,-1-12 12 0,0 0-9 16,0 0-1-16,0 0-14 0,14-8 4 0,-6-5-13 15,-2-5 10-15,2 0-4 0,1-6 10 0,1-3-7 16,-1-4 11-16,3 0-14 0,-1 1-4 0,1 0 0 15,2 2-6-15,0 1 0 0,1 2-5 0,-1 3-3 16,1 6-2-16,0-1-3 0,-1 7-4 16,4 2 0-16,-2 1 0 0,1 7-1 0,1 0 9 15,1 7-11-15,1 1 2 0,1 3-2 0,-1 7-1 16,2 3-2-16,-3 0-4 0,-2 3-14 0,-2 0-26 16,-1 2-42-16,-1-1-103 0,-1 0-6 0,-5-2-34 15,1-5-62-15,0 0-98 0,-2-4-334 16,-2-3-251-16</inkml:trace>
  <inkml:trace contextRef="#ctx0" brushRef="#br0" timeOffset="16525">1881 7172 65 0,'4'-10'749'16,"0"1"-220"-16,-4 9-169 0,4-14-57 16,-4 14-91-16,7-14-5 0,-7 14-92 0,5-14-1 15,-5 14-65-15,9-14 10 0,0 7-76 0,0-1 7 16,4 1-63-16,-1-1-39 0,1 2-71 0,2 1-58 15,-1 0-51-15,-14 5-241 0,22-4-22 0</inkml:trace>
  <inkml:trace contextRef="#ctx0" brushRef="#br0" timeOffset="16675.02">2029 7187 201 0,'-5'13'553'0,"1"-1"-134"0,-2 1-86 16,2-4-95-16,-1-1-36 0,5-8-35 0,-5 15-22 15,5-15-15-15,-5 10-6 0,5-10-17 0,-3 9-18 16,3-9-11-16,0 0-21 0,0 0-21 15,5 7-10-15,-5-7-16 0,18-7-43 0,-1 1-27 16,3-3-41-16,1-2-69 0,3-4-96 0,3-3-77 16,-3 0-218-16,2-3-74 0</inkml:trace>
  <inkml:trace contextRef="#ctx0" brushRef="#br0" timeOffset="16975.02">2343 6867 336 0,'0'0'588'0,"1"-15"-165"16,-1 15-109-16,0-11-71 0,0 11-48 15,0 0-42-15,0-13-30 0,0 13-28 0,0 0-15 0,5-10-22 16,-5 10-14-16,0 0-7 0,17-4-6 16,-17 4-15-16,20 2-3 0,-3 2 10 15,-1 1-6-15,2 4-2 0,0 2 0 0,0 1-1 16,-1 2 1-16,-2 2 0 0,-1 1 7 0,-4 3 20 16,-1-1 52-16,0 3-2 0,-5-1 11 0,0 2 2 15,-3 0 2-15,-1-3 3 0,-1 3 2 0,-2-2-8 16,1 0-5-16,-1-3-14 0,2-3-14 0,-2-3-14 15,3 1-13-15,-3-4-10 0,3-9 9 0,-3 16-20 16,3-16-4-16,3 11 8 0,-3-11 2 0,7 7 0 16,-7-7-6-16,0 0-3 0,32-2-6 0,-10-5-12 15,6-2-19-15,4-5-50 0,4-2-70 0,0 0-98 16,1 2-25-16,0-4-126 0,-1 2-141 16,2-3-286-16,-1 2-372 0</inkml:trace>
  <inkml:trace contextRef="#ctx0" brushRef="#br0" timeOffset="26729.56">10731 6312 468 0,'0'0'390'0,"0"0"-107"0,0 0-35 15,-11-5-66-15,11 5-13 0,-16-1-35 16,16 1 11-16,-26 1-42 0,3 1 25 0,-6 0-47 0,-3 3 28 15,-3-1-52-15,-3 2 29 0,-4 2-56 16,1-2 22-16,-1 1-32 0,-2 0 33 0,1 1-40 16,0 0 27-16,2-1-27 0,2 1 29 0,2-2-39 15,3-2 42-15,8 1-32 0,2-3 40 0,4 0-24 16,4 1 34-16,16-3-24 0,-25 3 21 0,25-3-29 16,-20 1 15-16,20-1-26 0,-15 2 20 0,15-2-27 15,0 0 13-15,-18 2-22 0,18-2 14 0,0 0-31 16,0 0 17-16,-15 2-22 0,15-2 22 15,0 0-27-15,0 0 26 0,-12 4-24 16,12-4 29-16,0 0-23 0,-5 15 4 0,3-2-2 16,-2 1 3-16,1 8 5 0,-1 2 5 0,-2 2-1 15,1 7-2-15,-1 1-2 0,-1 1 1 0,1-1 28 16,-1-1-27-16,1 0 23 0,1-2-25 0,2-4 20 16,-1-2-21-16,3-2 24 0,0-2-25 0,-1-3 21 15,2-3-1-15,3-1 2 0,-2 0 0 0,1-4 4 16,2 1-1-16,-1-3-4 0,-3-8-3 0,12 12 1 15,-12-12 5-15,17 4-3 0,-17-4-1 0,22-3-2 16,-5 1-4-16,0-4-14 0,3-1 21 0,-1 0-12 16,3-2 5-16,0 0-17 0,-2 0 23 0,5 0-20 15,-2 0 21-15,0 1-19 0,0 1 14 16,2 0-21-16,0 4 16 0,-1-2-13 0,1 2 19 0,-1 1-19 16,-1 2 18-16,1 1-19 0,0 1 20 15,-1 5-19-15,1-3 20 0,-1 4-21 0,0 1 16 16,-3 2-13-16,1 0 19 0,-2 3 1 0,0 0-5 15,-2 0-9-15,-1 1 16 0,2 2-5 16,-5-2-2-16,2 2 1 0,-4-1-1 0,3-3 0 16,-3 2 0-16,-2 1-16 0,-2-4 13 0,3-1-11 15,-4 0 20-15,-1-2-8 0,0 0 20 0,-5-9 10 16,9 15 41-16,-9-15 20 0,4 16 26 0,-4-16 29 16,-3 17 8-16,-2-9-19 0,-3 4 32 0,-3 1-1 15,-4 1-16-15,-4 0-17 0,-6 1-16 16,-3 0-20-16,-2 0-15 0,-2-3-17 0,-1 2-14 0,-3-2-12 15,0 2-6-15,0-2-10 0,-2 1-8 16,3-2-5-16,-1 2 0 0,0-2-10 0,3 1-10 16,1-2-23-16,7-3-28 0,0 1-32 0,2-2-34 15,2 0-34-15,3-1-28 0,4-1-17 0,14-4-38 16,-21 6-52-16,21-6-66 0,-17 1-76 0,17-1-55 16,-12-9-400-16,12 9-509 0</inkml:trace>
  <inkml:trace contextRef="#ctx0" brushRef="#br0" timeOffset="27630.57">10748 6374 245 0,'0'0'319'0,"0"0"-37"0,0 0-49 16,4-12-29-16,-4 12-12 0,0 0-34 0,0 0 1 15,-4-11-36-15,4 11 12 0,-9-6-40 16,9 6 31-16,-17-4-47 0,17 4 44 0,-26-3-47 15,8 5 31-15,-9-1-42 0,-1 1 31 0,-10 4-32 16,-4 1 23-16,-1 0-41 0,-2 4 27 0,-9 0-24 16,-3 3 12-16,2-1-26 0,0 1 7 0,4 1-22 15,7-4-1-15,3-1-2 0,3 2 0 0,3-4 0 16,5-2-3-16,4-1 1 0,4 2 6 0,5-5 8 16,4 2-2-16,13-4 8 0,-21 4-3 0,21-4-3 15,-17 5-6-15,17-5-10 0,0 0-8 0,0 0-3 16,0 0 0-16,-15-4-2 0,15 4-1 0,0 0 0 15,0 0-1-15,10-7 1 0,-10 7-9 16,0 0-3-16,0 0-7 0,0 0 4 0,0 0 6 16,0 0 5-16,15 3 3 0,-15-3-3 0,5 17 1 15,-1-6 2-15,-2 5 0 0,0 3 1 0,0 3 0 16,-2 3 1-16,0 1 1 0,0 2-1 0,-2 1 15 16,-2-2-16-16,1 6 10 0,-1-6-15 0,2 2 21 15,-4-3-17-15,2-1 16 0,1 0-4 0,0-2-12 16,-2-3 6-16,3-3 0 0,0-2 1 15,0-4-1-15,0 2 0 0,2-13-3 16,0 18 0-16,0-18-1 0,0 12 5 0,0-12-3 0,6 10 5 16,-6-10 7-16,0 0 1 0,24 0-2 15,-8-5-4-15,1-3-2 0,3 0-6 0,1-1 1 16,3-3-11-16,3-2 15 0,-1 3-14 0,2-2 13 16,0 1 5-16,1 0-7 0,-1 2-16 0,2 2 17 15,-6 0-17-15,3 3 12 0,-1 1-8 0,-1 2 15 16,-1 1-12-16,-1 1 10 0,-1 2-15 0,3 2 13 15,-2 1-11-15,-3 2 16 0,1 1-14 0,0 1 16 16,-3 1-16-16,1 1 16 0,0 1 0 0,-2 1-1 16,0 2-2-16,0 0 0 0,-2 0 6 0,-1-1-1 15,0 2 2-15,-3 0 0 0,0 0-16 16,0-1 13-16,-4 0-2 0,-2-1 42 0,0 1 15 0,-3 0 31 16,-2 0 26-16,-3 1 13 0,0 1 12 15,-3 1 4-15,-2 1-34 0,-3 1 38 0,-5 2 7 16,-2 0 7-16,-2 0-9 0,-5-1-14 0,-1 0-3 15,-5-2-36-15,0 0-18 0,-3 0-8 0,-2-1-19 16,-2-1-13-16,-2-2-12 0,1 0-9 16,-2-1-4-16,1-3-7 0,1 2-5 0,1-5-6 15,2 1-8-15,2-1-13 0,6-5-18 0,3 2-22 16,1-2-41-16,5-1-61 0,1 0-47 0,18-2-22 16,-29 0-3-16,29 0-26 0,-22-3-29 0,22 3-73 15,-20-4 45-15,20 4-56 0,-10-10-40 0,10 10-48 16,-6-15-320-16,6 15-306 0</inkml:trace>
  <inkml:trace contextRef="#ctx0" brushRef="#br0" timeOffset="29497.57">10279 8126 377 0,'0'0'527'0,"-13"-6"-101"16,13 6-137-16,-13-6-17 0,13 6-83 0,-14-6 13 15,14 6-54-15,-12-5 12 0,12 5-69 0,0 0 7 16,-12-4-48-16,12 4 12 0,0 0-37 0,0 0 24 16,0 0-38-16,0 0 20 0,0 0-24 0,0 0-4 15,16-2-7-15,2 1 1 0,6 0 8 16,6-2-2-16,7 2 1 0,3-1 0 0,1-1-1 16,3 2 0-16,-3 1 4 0,-1 1-5 0,1 3 0 15,-4-1 6-15,-1 5 13 0,-4 1 10 0,-2 3-1 16,-4 2 0-16,-3 5 0 0,-5 2 14 0,-2 4 15 15,-5 2 6-15,-3 5 17 0,-4 1-3 0,-2 4 14 16,-4 0-17-16,-2 3 3 0,-4-2-5 0,-1 0-12 16,0 1-8-16,-3-1-11 0,3-1-6 0,-1-1-13 15,-1 1 0-15,0-1-7 0,1-1 0 16,-1-1-12-16,0-2-16 0,4 0-44 16,-3-3-23-16,4-4-73 0,1-1-17 0,1 0-56 15,2-1-32-15,2-6-84 0,1-4-42 0,2 0-348 16,4-1-256-16</inkml:trace>
  <inkml:trace contextRef="#ctx0" brushRef="#br0" timeOffset="29882.56">12370 8083 614 0,'0'0'551'0,"-4"-11"-112"0,4 11-139 16,-15-5-38-16,15 5-82 0,-32 1 3 0,6 5-75 15,-9 1 2-15,0 4-39 0,-5 0 18 16,-1 3-47-16,-8 4 18 0,0 0-37 0,2 3 18 16,8-5-27-16,2 1 20 0,2-2-29 0,1 2-2 15,6-5-5-15,1 2 2 0,8-4-6 0,2-2 1 16,4 0 7-16,3-2 30 0,2 0-27 0,8-6 25 15,-8 14-25-15,8-14 28 0,6 15-27 0,0-5 22 16,7 4-27-16,3-2 22 0,6 5-23 0,1-1 20 16,4 0-18-16,1 2 15 0,2-1-24 15,-1 1 15-15,2 1-13 0,1-1 21 0,-2 0-1 16,2 0-5-16,0 0 1 0,-1 2-3 0,-1-2-9 16,-1-1-15-16,-4 0-23 0,2 1-31 0,-2-1-25 15,-5 1-9-15,-3-3-37 0,-3 1-17 0,-2 0-32 16,-2 2-60-16,-5-3-46 0,-4-4-284 0,-1 3-110 15</inkml:trace>
  <inkml:trace contextRef="#ctx0" brushRef="#br0" timeOffset="30114.57">11771 8796 299 0,'-13'-6'762'15,"1"-1"-216"-15,0 1-138 0,3 1-77 0,9 5-63 16,-14-8-69-16,14 8-43 0,-12-7-32 0,12 7-31 15,0 0-16-15,0 0-12 0,0 0-11 0,0 0-10 16,0 0-8-16,15 9-5 0,1 0-11 0,5 2-5 16,2 3 2-16,5 1-17 0,1-2 14 0,2 3-18 15,2 1 17-15,2 0-18 0,4-1 16 0,-2 1-19 16,3-2 12-16,9 3-15 0,-8-2 11 0,0-1-62 16,1-1-50-16,0-2-78 0,-1 2-80 0,-2-4-101 15,0-2-391-15,-2 0-284 0</inkml:trace>
  <inkml:trace contextRef="#ctx0" brushRef="#br0" timeOffset="30697.56">13425 8226 115 0,'5'-14'794'16,"-1"2"-198"-16,0 2-170 0,-3-2-53 0,-1 12-57 15,5-14-61-15,-5 14-56 0,4-14-28 0,-4 14-47 16,0 0-14-16,0 0-27 0,0 0-8 0,0 0-19 16,0 22-1-16,-2 1-17 0,0 3-1 0,-3 8-14 15,2 1 3-15,0 0-14 0,0 2 3 16,2 1 4-16,-3-1-4 0,3 1 1 0,-2-2 37 0,2-1-53 15,-2 0-8-15,2-6-16 16,1-2-19-16,-2 0-37 0,-1-4-50 0,2 0-42 16,1-6-46-16,0-2-54 0,0-4-29 0,0-11-65 15,1 17-339-15,-1-17-232 0</inkml:trace>
  <inkml:trace contextRef="#ctx0" brushRef="#br0" timeOffset="31047.56">13747 8256 404 0,'6'-14'614'0,"-2"3"-114"0,-2 0-139 16,-2 11-30-16,6-15-72 0,-6 15-45 16,3-13-68-16,-3 13-12 0,0 0-44 0,0 0 4 15,0 0-35-15,0 0 7 0,5 8-31 0,-4 2-9 16,0 4 13-16,1 1-27 0,-1 1 11 0,2 1-15 16,1 1 14-16,0 0-19 0,1 2 13 0,1-2-21 15,1 0 11-15,1-6-16 0,0 1 19 16,1-2-18-16,0-3 17 0,1 0-17 0,-1-3 18 15,2-1-22-15,-11-4 24 0,23 1-20 0,-23-1 19 16,30-8-18-16,-11 1 15 0,-1-3-11 0,0-2 10 16,3-5 9-16,-1-3 21 0,-1 1 16 0,-4 4 19 15,-1 2 19-15,-4 1 11 0,-1 4-7 16,-1 0-18-16,0 2-17 0,-8 6-14 0,9-6-6 16,-9 6 0-16,0 0-6 0,10 12 0 0,-8 0-7 15,0 5-3-15,-2 2-5 0,-2 6-4 0,1 1-1 16,-3 3-6-16,1 6-2 0,-1 0-13 0,-1 2-22 15,1 1-37-15,-3 2-83 0,0-3-64 0,0 4-65 16,0-2-58-16,-2-1-49 0,-3-2-460 0,2 0-435 16</inkml:trace>
  <inkml:trace contextRef="#ctx0" brushRef="#br0" timeOffset="31314.57">13417 9312 846 0,'-13'6'808'0,"13"-6"-203"0,-16 9-139 0,16-9-123 15,-14 5-70-15,14-5-54 0,0 0-46 0,0 0-32 16,0 0-26-16,21-7-23 0,1-1-15 0,11-1-13 16,6 0-14-16,16-5-7 0,4 1-12 0,2-1-7 15,4 0-3-15,2 2-5 0,-1-2-2 0,0 2-6 16,-2-1-3-16,-4 3-8 0,-4 1-18 0,-10 0-30 15,-5 2-43-15,-5 1-28 0,-7 3-47 16,-3-2-12-16,-8 3-53 0,-18 2 42 16,25 0-15-16,-25 0-19 0,13 5-36 0,-13-5-52 15,0 0-381-15,-10 14-222 0</inkml:trace>
  <inkml:trace contextRef="#ctx0" brushRef="#br0" timeOffset="34316.44">14183 6200 103 0,'0'0'544'0,"-15"2"-133"16,15-2-59-16,0 0-74 0,-22 4-45 0,22-4-8 16,-17 1-24-16,17-1-11 0,-17 2-7 0,17-2-10 15,-17 1-7-15,17-1-3 0,0 0-2 0,-22 2-10 16,22-2-9-16,0 0-15 0,-18 4-14 0,18-4-21 16,0 0-19-16,0 0-18 0,-16 1-12 0,16-1-9 15,0 0-4-15,0 0-6 0,0 0-4 16,16 7-6-16,5-7 1 0,10-2-3 0,11 0 34 0,8-3-45 15,17-3 3-15,9 0 1 0,2-3-1 16,8-1 1-16,0 1-2 0,3-2 3 0,-2 1 17 16,-3-1 17-16,1 2 11 0,-4-2-1 0,-4 2 1 15,0 1-4-15,-9-1 2 0,-4 2-1 0,-15 1-4 16,-4 4-3-16,-5-3-3 0,-5 2 8 0,-9 2-3 16,-3 0-11-16,-4-1 13 0,-19 4 36 0,25-3 38 15,-25 3 27-15,20-1-34 0,-20 1 20 0,0 0-13 16,18-4-24-16,-18 4-23 0,0 0-38 15,0 0-43-15,0 0-50 0,0 0-63 0,0 0-60 16,0 0-58-16,0 0-48 0,-11 5-15 16,11-5-98-16,0 0-22 0,-11 10-76 0,11-10-494 15,-9 8-702-15</inkml:trace>
  <inkml:trace contextRef="#ctx0" brushRef="#br0" timeOffset="37167.92">23380 5297 128 0,'8'-11'466'0,"-8"11"-136"0,5-9-76 0,-5 9-39 16,0 0-44-16,4-12-32 0,-4 12-13 0,0 0 2 15,1-13 3-15,-1 13-9 0,0 0 51 0,-1-10-48 16,1 10 25-16,0 0-46 0,0 0 10 0,-4-8-46 16,4 8 13-16,0 0-35 0,0 0 11 0,-16 3-21 15,8 3 18-15,-4 4-26 0,0 4 16 0,-5 3-29 16,0 5 17-16,-3 1-1 0,3 5-12 0,-2-1 0 16,4 1 3-16,-2 1-4 0,5-2-23 15,1 2 19-15,2-6-18 0,4-1 19 0,1 2-23 16,4-6 18-16,1-1-25 0,4 3 14 15,5-4-47-15,2 0 12 0,5-4-84 0,2-3 16 16,5-5-68-16,2 0-56 0,2-5-63 0,4-4-436 16,5-1-253-16</inkml:trace>
  <inkml:trace contextRef="#ctx0" brushRef="#br0" timeOffset="38400.92">23457 5302 471 0,'0'0'459'0,"-4"-12"-70"0,4 12-128 0,-5-11-17 16,5 11-80-16,-6-7 6 0,6 7-65 0,0 0 26 15,-13-6-59-15,13 6 39 0,0 0-62 0,-22 8 46 16,11 0-34-16,-2 5 18 0,-3 3-35 0,0 7 21 16,-2 3 1-16,0 4-6 0,-1 1-4 0,4 2-31 15,-2 3 21-15,4-2-25 0,2-1 18 16,-1 0-28-16,7-3 28 0,1-4-23 0,4-2 22 16,1-2-28-16,6-1 15 0,4-3-17 0,2-4 15 15,8-3-22-15,-1-4 17 0,4-3-23 0,3-5 21 16,1-3-19-16,6-4 17 0,-2-3-22 15,-3-4 24-15,0-1-17 0,-2-4 26 0,-4-4 10 16,-6-1 6-16,1-2 8 0,-5-3 9 0,-3-3-1 16,0 4 3-16,-5-4 4 0,-2 7 24 0,-1 2 24 15,-2 4 22-15,-1 2 25 0,-2 2-37 0,0 5-29 16,-4 2-30-16,-3 2 4 0,10 7-30 16,-25-1-9-16,3 9-5 0,-6 4-8 0,-2 8-2 15,-2 1 2-15,-2 9-9 0,5-3-5 0,3 0-10 16,4 3-12-16,3-3-13 0,5-1 1 0,5-3-13 15,4-1 3-15,5-4-1 0,3-1 3 0,5 0-5 16,5-2 13-16,5-5 5 0,3-3 3 0,4-5 7 16,1-3 1-16,2-3 4 0,5-5 6 15,0-3-2-15,0-3 0 0,-4-2 6 0,-3-3 0 16,0-3 0-16,-4-3 3 0,-4-2 35 0,-2 0-43 16,-3 2 3-16,-3 3 16 0,-5 3 18 0,-1 3 26 15,-4 3-1-15,0 1-8 0,-4 2-14 16,-2 3-8-16,6 8-6 0,-23-3-5 0,1 6 1 15,-6 9-8-15,-1 2 35 0,-3 8-46 0,0 1 1 16,-3 5-8-16,7-2-5 0,1-2-1 0,8 0-15 16,1 0 11-16,8-6-22 0,2 0-1 0,8-4 4 15,0-2 10-15,5-2 7 0,5-3 3 0,6 0 4 16,3-6 2-16,7-2 5 0,0-4 3 0,8-5 0 16,0-2-1-16,1-2 8 0,-2-2-1 15,-1-2 0-15,-4-2 2 0,-1-1 38 0,-4 1-29 16,-5-1 9-16,-4 7 21 0,-5-1 21 0,-1 1 12 15,-6 5-16-15,-2 9-13 0,-5-14-10 16,5 14 1-16,-19-3-16 0,-2 4 0 0,-4 5-9 16,-11 4-4-16,0 5-3 0,-1 0 2 0,1 2-3 15,1 0-2-15,3-1-9 0,4-1 26 0,6-2-47 16,4-2-27-16,6-1 6 0,4-3 3 0,8-7 12 16,-4 12 2-16,4-12 6 0,0 0 3 0,25 0 8 15,-5-5 0-15,5-4 4 0,7-2-1 0,0-4 6 16,0-2 3-16,0 0 32 0,-3-2-34 15,-2-1 5-15,-4 0 2 0,-3-1 14 0,-2 1 20 16,-7 4 22-16,-4-1 13 0,-2 5 6 0,-2 1-6 16,-3 11-16-16,-9-18-12 0,0 13-12 15,-6 1-3-15,-3 4-1 0,-9 2-13 0,-6 4-1 16,-3 3-6-16,-2 2-3 0,0 2-1 0,1 2-6 16,3-2-15-16,3 1-12 0,4 0-16 0,8-4-30 15,2-1-7-15,7-1 16 0,10-8 9 0,-10 10 5 16,10-10 9-16,0 0 8 0,0 0 6 0,22 0 5 15,-2-7 5-15,7-4 6 0,1-3 4 0,-1-4 2 16,1 1 9-16,-2-1 27 0,-3-3 32 0,-5 1-2 16,-4 3 28-16,-5-1 2 0,-3 1 32 15,-2 2-18-15,0 2 15 0,-7 3-38 0,1 0 1 16,-3 1-42-16,-3 2 13 0,-4 3-37 16,-3 1 20-16,-2 4-36 0,-6 4 16 0,-1 1-52 15,-5 4-41-15,-1 2-20 0,2 2-31 0,1 2-21 16,4 1-51-16,1 0-88 0,5 2-60 0,2-3-114 15,0-1-534-15,7 2-717 0</inkml:trace>
  <inkml:trace contextRef="#ctx0" brushRef="#br0" timeOffset="39969.92">16918 4809 365 0,'1'-21'559'0,"-1"7"-125"16,0 0-98-16,-1 4-67 0,0 0-58 0,-5 2-40 16,6 8-38-16,-7-8-23 0,7 8-17 0,-13 4-49 15,4 9 44-15,-1 8-30 0,-4 12 27 0,-1 18-16 16,-1 12 22-16,2 7-6 0,-1 13 26 0,-3 30 15 15,0 11-8-15,0 9-8 0,2 9 3 0,2 8-13 16,2 4 2-16,3 13-22 0,1 1-3 0,3 3-1 16,0-4 11-16,5 6 31 0,3-4-53 15,0-2-37-15,1-7 18 0,2-6-6 0,-1-10-4 16,-1-2-6-16,0-7-13 0,0-5-16 0,-4-29 23 16,0-1-3-16,0-2-3 0,-4-5 34 0,2-2-39 15,-2 1-6-15,0-6-7 0,-3-2 1 0,2-3 5 16,-2-6-8-16,0-2 4 0,2-7-12 0,-1-6 7 15,2-14-1-15,-1-3-6 0,0-6 21 16,2-3-41-16,-1-8 20 0,2-4-31 0,-1-5-38 16,1-6 9-16,0-1-39 0,2-10-39 0,-4 9-65 15,4-9 40-15,0 0-45 0,0 0 18 0,-5-9-40 16,5 9-26-16,0-16-17 0,3 3-15 0,-3-4-120 16,2 0-160-16,0-4-110 0</inkml:trace>
  <inkml:trace contextRef="#ctx0" brushRef="#br0" timeOffset="40902.92">18809 5411 580 0,'-2'-11'662'0,"-2"-2"-181"0,0 3-87 15,2 0-76-15,2 10-58 0,-6-15-76 0,6 15-23 16,-3-10-46-16,3 10-12 0,0 0-33 0,0 0 8 16,-16 8-9-16,9 4 13 0,-1 10 11 0,-1 9-8 15,-1 6-8-15,-2 15-6 0,2 6-16 16,0 5-3-16,1 0-16 0,4 1-7 0,-1-1-8 16,4-13-5-16,2-4-9 0,4-1-4 0,1-4 26 15,3-3-37-15,3-5 39 0,1-2-51 0,2-5 45 16,4-5-46-16,-4-7 48 0,4-6-46 0,-2-2 56 15,-16-6-44-15,39-7 7 0,-14-7 7 0,2-5 12 16,-4-6 10-16,3-6 2 0,-1-10 4 0,-1-6 1 16,-4-5-6-16,-1-2 6 0,-5-5-16 15,-1 0-6-15,-3 0-3 0,-2-1-1 0,-5 12-1 16,1 0 3-16,-4 3-8 0,0 4 0 0,-2 2-4 16,-2 5-3-16,-1 8-14 0,1 2-17 0,-1 7-22 15,-3 3-26-15,2 5-4 0,6 9-38 0,-21-3-14 16,21 3-63-16,-25 11 14 0,9 4-38 15,0 6-32-15,2 1-40 0,0 2-121 0,6-4-277 16,3 0-222-16</inkml:trace>
  <inkml:trace contextRef="#ctx0" brushRef="#br0" timeOffset="41368.92">19454 5227 472 0,'13'-18'551'0,"-4"1"-143"0,-2 4-49 0,-2 4-65 15,1 0-9-15,-6 9-71 0,6-12-32 0,-6 12-52 16,0 0-5-16,0 0-38 0,13 4 6 0,-12 9-35 16,-1 6 5-16,0 8-28 0,0 11 10 15,1 5 0-15,-1 7-13 0,-1 18 4 0,1 5-23 16,-1 2 8-16,-3 1-15 0,3 1 12 0,-3-2-7 16,3-1-8-16,-2-4 32 0,0-5-56 15,2-11 43-15,0-5-56 0,0-5 7 0,-1-1 4 0,1-4 4 16,0-12-1-16,1-2 9 0,-2-5 4 15,1-6 3-15,0-1-2 0,1-13-4 0,-3 11-7 16,3-11 4-16,0 0 0 0,-6-11 46 0,3-4-53 16,1-9 52-16,-2-5-50 0,4-11 1 0,-1-8-24 15,1-3 33-15,2-15-31 0,3 1 35 0,3 0-13 16,1 4 29-16,0 3 6 0,4 7-1 0,-3 12 4 16,2 3-4-16,-1 5-1 0,1 3-11 15,-2 8 2-15,2 2 1 0,-1 6 1 0,-1 4 5 16,3 2-4-16,-13 6-14 0,24 4 10 0,-7 6-13 15,-2 1 20-15,0 7-19 0,2 4 18 0,-4 3-20 16,1 2 19-16,-6 3-22 0,-3-5 19 0,-4 0-12 16,-2 1 14-16,-3 0-19 0,-4 4 1 15,-3-3-2-15,-2-2 7 0,-2-2-41 0,0-5 0 16,0-3-70-16,0-4 24 0,0-2-50 0,2-4-20 16,13-5-30-16,-23-3-85 0,11-5-11 0,2-4-57 15,2-9-175-15,3-9 5 0</inkml:trace>
  <inkml:trace contextRef="#ctx0" brushRef="#br0" timeOffset="41802.92">19746 5113 226 0,'19'-26'557'0,"-4"2"-169"16,-1 6-74-16,-4 2-78 0,-2 5-54 0,1 4-25 15,-9 7-21-15,10-5-7 0,-10 5-6 0,13 10 2 16,-4 3-6-16,-3 8-9 0,3 8-17 0,-1 8-5 16,1 3 20-16,-3 4-22 0,3 15 10 15,-1 3-6-15,1 7-15 0,-1 3 6 0,-2 4-16 16,-1 3 2-16,1 0-20 0,1 0-3 0,-5-2-9 15,2-1 0-15,-1-2 42 0,-1-2-59 0,0-4-6 16,-1-4-5-16,-1-14-3 0,0-4-6 0,0-3-3 16,0-4-7-16,0-11-10 0,0-3-2 0,-1-5-2 15,-1-6-10-15,2-3-33 0,0-11-4 0,0 0-29 16,0 0 38-16,0 0 5 0,-5-17 14 16,4-7 8-16,-3-11 6 0,0-9 51 0,0-3-49 15,-1-18-31-15,0-6 43 0,1 1-11 16,2-2 42-16,-1 2-11 0,2 4 34 0,1 14-1 15,1 3 6-15,1 6 2 0,-1 3-7 0,0 5-5 16,3 7-8-16,0 6-10 0,3 0 2 0,0 3-3 16,-1 3-2-16,2 2-2 0,3 4-1 0,1 1 0 15,1 5-1-15,-13 4-6 0,28-1 7 0,-6 6-2 16,-2 4-18-16,-1 2 15 0,3 6-14 0,0 4 23 16,-7 0-22-16,0 3 19 0,-4 2-21 0,-6-2 18 15,-4 2-23-15,-3 2 18 0,-6 2-24 0,-3 3 8 16,-4-3-42-16,-3-1 7 0,-2 0-63 15,-1-4 17-15,0-1-43 0,1-5-10 0,1-3-49 16,4-4-76-16,1-5-56 0,2-1-16 0,12-6-167 16,0 0 14-16</inkml:trace>
  <inkml:trace contextRef="#ctx0" brushRef="#br0" timeOffset="42419.92">20214 5621 844 0,'11'-10'447'16,"-1"2"-99"-16,-10 8-71 0,13-11-47 0,-13 11-35 15,13-8-31-15,-13 8-39 0,0 0-22 0,13-3-2 16,-13 3-10-16,10 9-21 0,-6 0-31 16,-2 2 19-16,2 4-35 0,-1 2 17 0,-2 1-34 15,2 0 25-15,-2 1-25 0,1-1 20 0,1-1-35 16,0 0 35-16,0-3-37 0,0-2 31 0,1-1-35 16,-2-1 29-16,-2-10-28 0,9 13 27 15,-9-13-26-15,12 6 25 0,-12-6-22 0,13-5 21 16,-6-2-27-16,3-3 31 0,-1-4-31 0,2-3 29 15,-4-2-29-15,1-1 28 0,-3-3-35 0,-1 0 37 16,0 2-4-16,-4 3 5 0,0 5 1 0,0-1-7 16,-3 5 6-16,3 9 0 0,-8-9-2 0,8 9 1 15,-15 7-2-15,2 8-26 0,-1 2 23 0,-1 10-20 16,-3 0 23-16,4 3-22 0,1 0 19 0,3-1-21 16,5-4 28-16,1-1-29 0,3-6 23 15,2 1-29-15,3-2 22 0,5 0-47 0,1-6 16 16,2-2-68-16,3-6 25 0,-15-3-49 15,40-3 17-15,-10-8-27 0,2-3 6 0,3-6-6 16,6-8 9-16,-3-4 28 0,2-3 17 0,-6-2 14 16,0 1 25-16,-5 1 47 0,-6 8 33 0,-4 2 57 15,-1 2 12-15,-5 7 28 0,-2 1 22 0,-3 4-4 16,0 2-25-16,-3 2-14 0,-5 7-21 0,10-10-16 16,-10 10-15-16,0 0-12 0,0 0-12 0,0 0-12 15,14 4-19-15,-14-4 15 0,8 15-23 0,1-2 17 16,-3 1-18-16,2 2 14 0,1 2-18 15,-2 3 17-15,1-1-22 0,1 1 19 0,-2-1-4 16,0 0 0-16,-3-1-17 0,0-3 13 0,-3 0-9 16,2-5 23-16,-5 0-2 0,1 1 42 15,-4-3 20-15,5-9 42 0,-11 11 34 0,11-11 10 16,-16 5 34-16,16-5-14 0,-20-5-12 0,8-3-17 16,-2-3-23-16,1-5-16 0,3-1-25 0,0-5-20 15,2 0-14-15,3-2-22 0,4-1-15 0,1 1-48 16,2-1-19-16,3 1-42 0,4 3-56 0,5-2-48 15,2-1-66-15,3 1-86 0,6 5-56 0,1-5-159 16,5 4-415-16,1-1-670 0</inkml:trace>
  <inkml:trace contextRef="#ctx0" brushRef="#br0" timeOffset="43269.92">21722 5345 528 0,'-8'-30'560'15,"-1"0"-111"-15,-1 1-93 0,2 8-49 0,0-1-33 16,2 4-49-16,-2 4-40 0,5 3-28 0,-1 1-31 16,4 10-24-16,-8-7-18 15,8 7-16-15,-5 14-14 0,0 6-14 0,2 6-5 16,-2 12 6-16,4 4-14 0,1 6 2 0,1 13-20 16,4 3 0-16,-1-2-33 0,1 2-31 0,1-4-18 15,1-2 15-15,-2-14-41 0,3-1 24 0,-2-5-26 16,-2-3 35-16,1-9-36 0,-1-4 50 0,-2-5-22 15,1-3 45-15,-3-14-25 0,2 10 29 0,-2-10-17 16,0 0 9-16,3-14 5 0,-3-4 7 0,0-8 3 16,1-12-6-16,1-5 14 0,0-5 25 0,1-12-16 15,2-2 45-15,1-1-30 0,7 1 41 0,-3 3-39 16,7 3 7-16,-2 5 0 0,3 4 6 16,-2 13-3-16,0 6-2 0,-2 3 2 15,0 6-6-15,-1 5-4 0,-3 6 5 0,2 1-17 16,-12 7 16-16,19-2-3 0,-19 2-4 0,19 6-1 15,-11 0-2-15,0 6-2 0,-1-2-12 0,-2 5 39 16,-1-2-36-16,-3 3 31 0,1 1-35 0,-2 1 29 16,-3 1-34-16,2-1 31 0,-2 3 0 0,2-2-39 15,-2-2 32-15,3 1-27 0,2 0 33 0,0 0-32 16,3 3 30-16,4-1-34 0,8 4 36 0,5 0-32 16,2-3 32-16,6 0-32 0,3 0 22 0,10 3-22 15,-1 0 34-15,3 0-37 16,-3 0 30-16,-7-6-37 0,-3 1-3 0,-4 1-3 15,-4-1-1-15,-2-1 32 0,-9-1-26 0,-5 0 38 16,-6-2-30-16,-3 1 51 0,-7 2-16 0,-10 5 54 16,-2-5-2-16,-8 2 22 0,-4-1-5 0,-3-1 7 15,-3-2-10-15,-2-3 5 0,-2 0-10 0,-2-2 3 16,1-2-8-16,3-2-15 0,-2 0-11 0,5-1-5 16,2-2-13-16,7-2-4 0,4 1-26 0,3-3-21 15,4 1-55-15,17-1-50 0,-26 0-92 0,26 0-12 16,-17-1-62-16,17 1-57 0,-6-8-27 15,6 8-369-15,6-16-266 0</inkml:trace>
  <inkml:trace contextRef="#ctx0" brushRef="#br0" timeOffset="43603.92">22550 5543 40 0,'26'-11'648'0,"-8"3"-201"0,-3-1-91 15,-2 1-72-15,-4 3-37 0,-9 5-7 0,11-7-26 16,-11 7-41-16,0 0-30 0,0 0-26 0,0 0-20 15,0 0-35-15,-10 15 8 0,-4 0-37 0,0 2 11 16,-5 7-21-16,1 1 17 0,0 1-28 16,0 4 6-16,0-1-5 0,4-1 5 0,0 0 2 15,5-6-5-15,4 1 4 0,0-1-14 0,5-5 17 16,5-1-25-16,0-3 19 0,4-1-25 0,4-3 24 16,1-3-17-16,4-3 15 0,1-3-24 15,8-5 23-15,5-5-20 0,1-4 19 0,-1-3-19 16,0-2 16-16,-2-3-17 0,-4 0 23 0,0-3-15 15,-2 0 15-15,-7 1 1 0,-6 3-5 0,-3 0-2 16,-4 5-3-16,-5 0-5 0,-5 1-6 0,-5 2-16 16,-3-1-13-16,-8 5-7 0,-2 3-41 0,-3 4 11 15,-3 0-45-15,-2 4 27 0,-2 1-41 16,1 2-21-16,7 2-55 0,1-2-99 0,0 1-63 16,6 1-176-16,5 0-42 0</inkml:trace>
  <inkml:trace contextRef="#ctx0" brushRef="#br0" timeOffset="43953.92">23055 5477 322 0,'0'0'736'0,"18"-2"-207"0,-18 2-141 16,0 0-83-16,0 0-65 0,12 4-55 0,-12-4-41 15,-5 18-37-15,0-4-35 0,1 2 9 0,-4 6-36 16,2 0 13-16,-3 7-29 0,2 0 17 0,1 2-21 15,2-5 12-15,3 0-28 0,0-1 21 0,2-1-26 16,0-1 19-16,4-4-25 0,3-1 19 0,2-3-15 16,-1-2 18-16,7-5-18 0,0-3 19 15,1-1-8-15,3-5 18 0,4-3 5 0,7-5-3 16,0-2 15-16,-2-4 24 0,1-2 11 0,-1-5 29 16,-1-3 27-16,-3-2-11 0,-1-4-4 15,-2 2-2-15,-2-4-8 0,-3 0-9 0,-2 1-1 16,-3 2-17-16,-3 1 17 0,-3 7-15 0,-4 1-12 15,0 5-31-15,-4 0-27 0,0 4-31 0,-6 1-31 16,1 1-29-16,-4 3-13 0,-1 4-40 0,12 3-41 16,-28 0-49-16,12 1-97 0,-3 2 20 0,2 4-64 15,-2 0-84-15,0 3-451 0,4 0-515 0</inkml:trace>
  <inkml:trace contextRef="#ctx0" brushRef="#br0" timeOffset="44837.92">23905 5434 74 0,'0'0'864'0,"5"-12"-257"15,-5 12-144-15,3-9-81 0,-3 9-89 0,0 0-71 16,3-10-46-16,-3 10-50 0,0 0-9 0,0 0-16 15,0 0-22-15,4 17-4 0,-4-3-16 0,0 2-16 16,-3 2-4-16,2 6-8 0,-2 0-18 0,0 2 11 16,0 2-18-16,1-1 6 0,-2 1-8 15,0-3 13-15,0 0-17 0,0-4 10 0,2-2-15 16,-1-7 15-16,1 2-15 0,-1-3 14 16,3-11-10-16,-2 18 22 0,2-18 33 0,-2 11-1 15,2-11-15-15,0 0-3 0,0 0-12 0,13-10 0 16,-3-1-10-16,3-4-1 0,1-2-6 0,4-2 3 15,1-2-4-15,3 3 2 0,-5 4-8 0,1 0 6 16,-2 3-2-16,1 1 2 0,-6 5-10 0,2 0 4 16,-13 5-7-16,18-1 10 0,-18 1-7 0,15 6 8 15,-15-6-9-15,15 9 9 0,-7 0-6 0,0-2-1 16,-3 1-33-16,3 0-20 0,-2 1-56 0,6-1-2 16,-2 0-57-16,1-3 26 15,2 0-37-15,-13-5 18 0,31 3-7 0,-12-5 6 16,2-1 4-16,0-5-3 0,4-2 12 0,0-3 30 15,1-4 41-15,-1-1 23 0,1-5 53 0,-3 0 50 16,0 1 34-16,-5 0 31 0,0 3 22 0,-7 3 31 16,-2 1-11-16,0 3 12 0,-5 2-8 0,-4 10-4 15,4-12-15-15,-4 12-18 0,0 0-19 0,-10-4-16 16,10 4-16-16,-20 8-11 0,5 4-10 0,1 0-12 16,-5 9-5-16,4-5-13 0,-1 0 5 0,3 2-11 15,3 0 3-15,0-1-16 0,6-2 2 16,2-3-25-16,-1 1-4 0,3-13-23 15,4 17-4-15,-4-17-45 0,12 10-1 0,-12-10-53 16,20 1 41-16,-5-3-30 0,4-6 47 0,3-2-17 16,1-6 53-16,1-4 13 0,-3-2 8 0,1-6 14 15,-2-2 13-15,-2-7-21 0,2-6 52 0,-3-5-22 16,1 0 66-16,-4-1-1 0,-3 9 45 0,-1 0 46 16,-1 5 45-16,-2 5 33 0,-2 8 9 0,-1 0-15 15,-1 7-29-15,-2 4-20 0,-1 11-59 0,-1-11-5 16,1 11-44-16,0 0 0 0,-12 12-29 15,7 3 9-15,-3 6-24 0,-1 9 0 0,2 5 7 16,-3 4-11-16,2 5-6 0,-2 12-1 0,-2 1-38 16,3 1-41-16,0 1-45 0,1-1-66 15,-2-3-111-15,4-7-14 0,-1-4-89 0,0-4-196 16,0-2-272-16,4-5-462 0</inkml:trace>
  <inkml:trace contextRef="#ctx0" brushRef="#br0" timeOffset="45604.92">25703 5427 492 0,'-9'-18'520'16,"5"2"-149"-16,-1 2-21 0,1 5-85 15,0-1 9-15,4 10-73 0,-5-15-22 0,5 15-66 16,-5-9-2-16,5 9-27 0,0 0 12 15,-5 7-26-15,4 4 2 0,-2 9-7 0,2 5-8 16,-3 7-26-16,0 4 11 0,-1 4-26 0,-1 2 18 16,-1-3-20-16,2 1 5 0,-1-1-7 0,-1-4 20 15,1-2-18-15,2-7 14 0,-1-2-16 0,1-5 8 16,0-2-2-16,2-4 54 0,-1-2 38 0,3-11-14 16,-4 9-21-16,4-9-11 0,0 0-12 0,-2-8-7 15,2-4-5-15,2-11-10 0,2-10-8 0,3-3-3 16,2-7-4-16,6-14 0 0,2-1-4 15,4-5-5-15,2-2-4 0,4 1 2 0,4 0-5 16,-1 6-3-16,1 4 3 0,0 6 2 0,-2 7-3 16,-7 10 1-16,1 5-1 0,-2 6-1 15,-5 4 4-15,2 6-4 0,-5 3-4 0,-13 7 4 16,24 1 2-16,-11 7-1 0,1 4 1 0,-1 3 1 16,-3 6 0-16,-4 0 2 0,1 4-3 0,-3 0 1 15,-3 4 1-15,-1-3 3 0,0 1-3 0,-4-1 5 16,0 0-6-16,0-2 3 0,-1-1-1 0,-2-2 2 15,0-2-3-15,2-6 1 0,1 0 10 0,2-3-6 16,2-10 3-16,-5 15 15 0,5-15-4 16,0 0-9-16,0 0 0 0,0 0-5 0,0 0 0 15,4-22-4-15,3 2-4 0,6-6-4 0,1-6-1 16,5-1 1-16,-2-4 5 0,7-6-5 0,-1 2-2 16,-4 10 7-16,3 2-11 0,-1 3 12 15,-5 3 0-15,3 4-5 0,-6 5 4 0,1 4 2 16,-2 3-5-16,-12 7 1 0,20 0 3 0,-8 8-2 15,-2 5 2-15,1 4 0 0,-3 6 0 0,1 7 16 16,-5 3-14-16,-4 6-4 0,0 3 0 0,-5 3-1 16,-3 13 6-16,-3 4-19 0,-3-2-30 15,-2-2-48-15,2 0-48 0,1-4-58 0,1-9 5 16,3-6-35-16,2-2-6 0,1-6-33 0,3-9-17 16,2-5-56-16,2-6-329 0,-1-11-200 15</inkml:trace>
  <inkml:trace contextRef="#ctx0" brushRef="#br0" timeOffset="46254.92">26492 5536 578 0,'19'-25'438'0,"-1"1"-56"0,-5 7-105 0,-1 0 21 16,-2 6-50-16,-3 1 0 0,0 2-56 15,-7 8-18-15,6-11-48 0,-6 11-3 0,0 0-36 16,0 0-2-16,4 9-27 0,-5 1 6 0,-3 4-31 16,0 2 11-16,-1 7-23 0,0 1 11 0,0-1-19 15,-2 2 7-15,2 2-11 0,1-2 4 0,2 0-4 16,0-5 2-16,1 0 2 0,4-3 5 0,-1-5 2 15,2 0 2-15,3-3-2 0,1-4-2 0,-8-5-3 16,30 0-2-16,-10-4-7 0,7-8 1 0,1-4-1 16,1-3-2-16,-3-3 6 0,0-3-9 15,-4-3 12-15,-1 0-12 0,-1-2 1 0,-5 1-5 16,-1-1 11-16,-4 3-18 0,-5 4-13 16,-1 3-20-16,-4 4-13 0,-1 2 2 0,-3 4-10 15,-1 2-13-15,5 8-16 0,-18-7-24 0,18 7 28 16,-19-1-44-16,19 1-15 0,-18 5 18 0,18-5-8 15,-13 5-6-15,13-5 16 0,0 0 9 0,-4 8 9 16,4-8 11-16,0 0 15 0,18 7 20 0,-18-7 11 16,25 0 16-16,-25 0 30 0,34-1 32 0,-13 1 32 15,-1 0 19-15,1 0-8 0,-2 0 39 0,0 0-38 16,-19 0 29-16,29 2-40 0,-29-2 38 16,29 5-41-16,-17-3 49 0,0 4-59 15,-2-2 45-15,0 2-50 0,-1 1 35 0,0 2-18 16,1 0 2-16,-1 2-43 0,-2 0 36 0,-1 0-45 15,3 1 32-15,-4 1-36 0,0-3 24 0,-1 1-37 16,-1 1 31-16,-1-2-28 0,-2 0 36 0,0-10-34 16,-1 17 19-16,1-17-27 0,-6 16 35 0,0-8-34 15,6-8 23-15,-15 10-52 0,15-10 36 0,-18 4-69 16,18-4 40-16,-19-1-45 0,7-5 17 0,2 0-23 16,1-4 19-16,3-2-27 0,-2-7 2 0,3-2 15 15,3-2 7-15,0-1 17 16,5 0 1-16,-2 4 36 0,4-2 28 0,-2 6 21 15,-1 4 13-15,0-1 6 0,-2 13 1 0,2-18-2 16,-2 18 34-16,0 0-32 0,0 0 33 0,0 0-42 16,0 0 31-16,-14 4-41 0,8 7 28 0,-3 6-36 15,-3 2 30-15,-2 9-39 0,0 1 31 0,-2 2-32 16,0 3-5-16,-2 1-10 0,3 0 5 0,-2 0-13 16,4-1-43-16,-1-2-38 0,5-3-32 0,3-5-22 15,-1-4-87-15,5-6-87 0,1-3-319 16,1-11-166-16</inkml:trace>
  <inkml:trace contextRef="#ctx0" brushRef="#br0" timeOffset="46438.92">27406 5150 313 0,'16'-16'739'0,"-3"6"-172"0,-4-1-112 0,-2 5-81 16,1-1-88-16,-8 7-70 0,0 0-42 0,10-4-28 15,-10 4-27-15,3 11-22 0,-3-1-18 0,-2 8-15 16,1 6-15-16,-3 2-9 0,-1 9-8 15,-4 4-2-15,0 2 0 0,0 1-50 0,-1 2-46 16,-1 10-77-16,0-10-12 0,1-1-59 0,3 0-55 16,-2-3-58-16,-1-4-452 0,3-4-312 0</inkml:trace>
  <inkml:trace contextRef="#ctx0" brushRef="#br0" timeOffset="46554.92">27349 5685 602 0,'4'-14'579'0,"1"0"-195"16,1-1-49-16,-1 0-103 0,1 0-10 15,3-1-81-15,2 1-3 0,0-1-61 0,6 1 9 16,5-3-44-16,2 2 0 0,4 0-89 0,4 2-46 16,2-1-147-16,1-3-503 0,3 5-268 0</inkml:trace>
  <inkml:trace contextRef="#ctx0" brushRef="#br0" timeOffset="47254.92">28620 5440 673 0,'0'0'450'0,"10"-16"-65"0,-4 7-145 0,-3-3-41 15,1 1-13-15,1 1 5 0,-2-1 26 0,-3 11-4 16,1-18-12-16,-1 18-18 0,-1-16-17 0,1 16-27 16,-5-12-25-16,5 12-26 0,-12-7 0 15,12 7-35-15,-21 3-11 0,5 3-8 0,-3 4-6 16,-3 3-5-16,-1 4-5 0,0 2 6 0,-1 2-12 15,2-1 4-15,2 3-12 0,-1-2 3 16,5 1-12-16,4-4-6 0,2-1-6 0,1 1-4 16,5-4-8-16,3-2-2 0,2-2-1 0,4 0 1 15,4-2-1-15,4-4 4 0,2 2 1 0,6-5-1 16,4-2-1-16,2-3 0 0,5-3-2 0,0-4 4 16,-2 0 22-16,-1-1-21 0,-3-3 28 15,-1-1-15-15,-3-1 8 0,-5 2 0 0,-2-1 36 0,-2 4 3 16,-2-2 28-16,-2 4 26 0,-1 2 21 15,-2 1 2-15,-6 7-10 0,9-10-12 0,-9 10-20 16,0 0-15-16,7-7-14 0,-7 7-5 16,0 0-10-16,0 0 3 0,0 14-17 0,0-14 6 15,-3 18-10-15,1-7-5 0,0 2-18 0,0-1-24 16,0 2-31-16,2-1-14 0,0 1-20 0,0 1-17 16,2-3-58-16,2 2-49 0,1 0-3 0,3-4-35 15,3-1-66-15,0-3-99 0,5-3-255 0,-16-3-215 16</inkml:trace>
  <inkml:trace contextRef="#ctx0" brushRef="#br0" timeOffset="47621.92">29143 5324 782 0,'9'-22'471'15,"-4"4"-75"-15,-1 1-58 0,1 1-57 0,-3 3-17 16,0 2-49-16,0 1-28 0,-2 10-42 0,3-15-21 16,-3 15-34-16,3-10-14 0,-3 10-20 0,0 0-5 15,0 0-18-15,11 5 0 0,-5 2-12 0,0 5 5 16,2 0-13-16,0 6 1 0,3 2-4 0,-2 0 0 15,1 0-3-15,-2 1-1 0,-1 2 14 0,-1-2-16 16,-3 0-4-16,1 2 7 0,-4-6-5 0,-4 0-1 16,-1-1 0-16,-3 0-1 0,1-4-1 15,-6 2-7-15,0-4-17 0,0-1-15 0,-1-4-13 16,1-2-25-16,13-3-27 0,-26 0 30 0,13-5-51 16,1 0 54-16,1-4-33 0,1-4 43 15,2-3-13-15,0-2 51 0,4-1-34 0,3-4 11 16,1 4 13-16,1-1 6 0,-1 1 17 0,2 3 16 15,-1 4 27-15,-1 0 21 0,0 12-6 0,0-16 17 16,0 16-6-16,0 0-4 0,-3-10-7 0,3 10-7 16,0 0-12-16,-12 9 5 0,5 0-11 0,1 3-8 15,-3 5 28-15,0 1-29 0,1 2 23 16,-1 2-35-16,1 0 7 0,2 1-46 0,0 0-48 16,3 1-24-16,3 0-24 0,0-6-59 0,4 1-105 15,5-2-410-15,1-3-233 0</inkml:trace>
  <inkml:trace contextRef="#ctx0" brushRef="#br0" timeOffset="48472.92">30045 5184 457 0,'0'0'725'0,"2"-17"-206"0,-2 17-118 0,-7-16-85 15,-1 8-60-15,-1 3-70 0,9 5-21 0,-24-3-36 16,24 3-16-16,-32 6-14 0,12 2 3 0,0 2-9 15,-3 6 0-15,0 1-4 0,1 3-4 0,3 2-13 16,0 3-12-16,3-2-10 0,0 2-7 0,6 0-19 16,1-4-8-16,2 1-17 0,3 2-5 15,2-3-19-15,2-3-12 0,3 1-16 0,3 0-29 16,2-2-51-16,3-1-46 0,3-4-20 16,1 1-8-16,2-4-12 0,1 0-16 0,1 0-22 15,0-3-17-15,-2 2 38 0,-4-1 19 0,1 1 63 16,-5-2 26-16,0 0 51 0,0 1 36 0,-1 0 56 15,-8-7 25-15,11 10 22 0,-11-10 25 0,10 10-24 16,-10-10 42-16,9 7-49 0,-9-7 72 0,11 8-22 16,-11-8 0-16,0 0-11 0,20 3-17 0,-20-3-13 15,23-4-10-15,-9-3-10 0,4 0 10 0,1-4-9 16,4-3 6-16,3-4-14 0,-1-3 57 16,1-2-48-16,-2-6 30 0,8-9-53 15,1-3 1-15,-4-7-5 0,2-3-6 0,-2-5-9 16,-1-4 9-16,-1-5 1 0,-3-1 10 0,-1-1 22 15,-4 1 16-15,-2 4 29 0,-3 0 34 0,-3 8 16 16,-5 8 27-16,-2 7-34 0,-4 2 9 0,0 9-34 16,-6 3 9-16,2 2-34 0,-6 5-3 0,3 6-39 15,-4 5 10-15,11 7-31 0,-23-3 19 0,8 10-32 16,-4 7-5-16,-3 10 4 0,-2 5 1 0,-3 14-20 16,-1 6 11-16,1 5-34 0,3 1 10 0,1 2-23 15,5 1 12-15,2-2-17 0,5 1 20 16,4-13-20-16,2 1-1 0,3-1-3 15,2-2-16-15,2-5-9 0,3-2-56 0,2-4-24 16,1-6-14-16,1-3 39 0,5-5-39 0,-2-4-1 16,8-2-9-16,-4-5 3 0,5-3 5 0,0-3 33 15,4-6 31-15,3-2 24 0,0-5 15 0,-1-2 63 16,-2-5-8-16,1 0 80 0,-4-2-23 0,-3 2 60 16,0-2-12-16,-6 6 56 0,-2 3 28 0,-2 0 11 15,-4 3 11-15,1 1-33 0,-6 9-21 16,6-13-33-16,-6 13-14 0,0 0-27 0,0 0-1 15,0 0-24-15,0 0 0 0,-18 12-16 0,10-3-1 16,0 3-2-16,-1 4-2 0,-1 1-2 0,-1 1 1 16,3 1-4-16,2-1-5 0,2-1-4 15,1 0 6-15,1-1-17 0,1-1-10 0,2-3-4 16,1 1 2-16,2-2-1 0,4 0 4 0,0-1-1 16,4-3-8-16,1-1 11 0,4-3-15 0,-17-3 21 15,33-1-17-15,-10-2 26 0,-1-6-22 0,1 0 8 16,1-5 5-16,0-2-1 0,-3-2 0 0,-2-1 3 15,-2-3 8-15,-4 4-2 0,-4-1 14 16,-2 0-4-16,-5 2 13 0,-4 5-14 0,-1-3 4 16,-5 3-15-16,-5-2-3 0,-4 4-15 0,-4 1-15 15,0 3-42-15,-3 1-46 0,0 2-17 0,2 3-36 16,3 0 18-16,-2 3-67 0,2 1-97 0,19-4-45 16,-27 1-195-16,27-1-76 0</inkml:trace>
  <inkml:trace contextRef="#ctx0" brushRef="#br0" timeOffset="48772.92">31154 5040 126 0,'0'0'792'0,"13"-6"-245"0,-13 6-160 0,0 0-74 16,0 0-68-16,6-8-43 0,-6 8-65 0,0 0-22 15,0 0-29-15,-8 6-12 0,8-6-21 16,-3 11-9-16,3-11-23 0,-4 20 5 0,4-7-21 15,1 2 1-15,0 1-8 0,1 2 1 16,1 2-2-16,3 1 1 0,-3-1-3 0,1 0 5 16,2 0 5-16,-2 0-4 0,0-4-4 0,-1 0 5 15,-1 1 2-15,1-3-1 0,-3-2 2 0,0 1-4 16,-3-4 7-16,1 2 5 0,-3 0-13 0,-2-2 6 16,-2-2-5-16,-2 0-12 0,0-3-33 0,11-4-40 15,-25 7 10-15,25-7-49 0,-26-4-15 0,13 0-58 16,-2-2-34-16,4-3-2 0,-2-4-4 0,5 0 9 15,3-2-13-15,3-3-168 0,2-3 185 0</inkml:trace>
  <inkml:trace contextRef="#ctx0" brushRef="#br0" timeOffset="48922.92">31066 5175 800 0,'6'-21'241'0,"-1"8"33"0,0-2 6 15,-1 6-32-15,-1 1 1 0,-3 8-32 0,6-14-38 16,-6 14-37-16,0 0-27 0,0 0 2 0,0 0-11 16,-13 6-14-16,4 5-20 0,-1 3-7 0,-3 3-17 15,0 2-1-15,-2 5-17 0,0 1 4 0,-2 1-10 16,3 2-13-16,0-1-19 0,1-2-32 0,4-2-2 15,0-3-87-15,4 1-16 0,0-2-33 0,3-4-48 16,2-4-93-16,0-11-357 0,3 14-206 0</inkml:trace>
  <inkml:trace contextRef="#ctx0" brushRef="#br0" timeOffset="49556.92">31399 5207 674 0,'0'0'491'0,"12"-7"-89"0,-12 7-93 0,0 0-57 15,9-7-53-15,-9 7-35 0,0 0-37 0,0 0-31 16,0 0-7-16,1 16-22 0,-1-16-3 0,-2 12-14 16,2-12-19-16,-2 16 4 0,2-16-12 15,4 17-12-15,-2-6-4 0,1-2 0 0,4-1-10 16,-1 0-10-16,-6-8-9 0,14 10 4 0,-14-10-1 16,18 4 2-16,-18-4 1 0,22 0 1 0,-22 0-2 15,27-5 1-15,-9-4-7 0,-1-3-11 0,-1 1 6 16,2-5-17-16,-2-3 24 0,-2-1-14 15,-3 0 24-15,-2 2-16 0,-1-3 25 0,-4 5-2 16,-2 3 26-16,-4 0-1 0,-2 3 17 0,-2 1 2 16,-1 3 4-16,7 6 2 0,-27-2 2 0,10 5-2 15,-6 5 4-15,-4 4 1 0,0 2-7 0,2 2 6 16,4 4-19-16,0-1 4 0,1 1-12 0,8 0-4 16,1-2-10-16,1 1-18 0,5 2-6 0,2-5-27 15,5-4-35-15,2 4-28 0,1-2 42 0,6-3-51 16,2 0-16-16,3-2-25 0,5-4-20 0,2 1 15 15,4-5 34-15,2-1 18 0,8-4 29 0,1-2-10 16,-2-7-11-16,2-1-8 0,-3-4-26 16,7-6 51-16,-11 3 39 0,0-3 30 0,-3 1 74 15,-2 2 24-15,-5 0 22 0,-1 2 20 0,-5 4 25 16,-2 4 46-16,-3-1 15 0,-2 7-5 0,-2-3-41 16,-6 8-37-16,11-12-22 0,-11 12-23 0,10-5-17 15,-10 5-16-15,0 0-8 0,0 0-8 0,11 4-7 16,-11-4-6-16,8 14-2 0,-2-5-10 0,-2 2-6 15,0 4 4-15,1 1-6 0,0 3 4 0,-1 3-5 16,0-2 7-16,-1 3-10 0,1-1 4 0,-1-5 1 16,-2 1-1-16,1-3 5 0,-2-3 0 0,0 2 8 15,0-14 30-15,1 17 49 0,-1-17 53 0,0 15 46 16,0-15 70-16,0 10 52 0,0-10 50 0,0 0-80 16,0 0-36-16,0 0-50 0,0 0-42 15,0 0-35-15,10-13-31 0,-3 0-34 0,1-7-39 16,5-5-34-16,5-4-62 0,0-3-14 0,10-10-92 15,3-1-28-15,4-3-49 0,3 2-11 0,-2 1-35 16,2 4-61-16,-2 3-1 0,-7 10 71 0,-3 2-42 16,-5 3-4-16,-4 5-56 0,-5 4-319 0,-5 4-242 15</inkml:trace>
  <inkml:trace contextRef="#ctx0" brushRef="#br0" timeOffset="50373.92">19143 7110 492 0,'10'-14'528'0,"-1"2"-123"15,-1-1-122-15,1 1-57 0,-4 3-41 0,-1-1-15 16,-4 10 6-16,5-15-4 0,-5 15-18 0,1-10-4 16,-1 10-16-16,0 0-9 0,-9-8-9 0,9 8-25 15,-16 4-15-15,4 3-13 0,-2 7 29 0,-9 6-55 16,1 5-3-16,1 7 2 0,-5 8 11 15,2 2 6-15,-2 2 3 0,6-1-1 0,4-5-3 16,2-2-7-16,4-1-11 0,2 0-8 0,3-4-9 16,5-5-15-16,4-2-10 0,4-1-8 0,2-4-5 15,5-4-4-15,5-5-1 0,1-4-14 16,6-5 2-16,1-3-1 0,7-7-4 0,-2-5-4 16,0-5 8-16,-2-3 5 0,-2-3 7 0,-3-4 7 15,-3-3 3-15,-5-2-2 0,-4-5 12 0,-2-1 5 16,-5 2 3-16,1-1 79 0,-4 4-21 0,-3 9 26 15,1 2 6-15,-2 3-6 0,2 7-7 0,-4 0-14 16,2 14-11-16,-2-17-15 0,2 17-14 0,0 0-3 16,0 0 31-16,-13 5-42 0,7 7-4 15,2 7-3-15,-1 3-8 0,1 3-20 0,1 0-31 16,2 4-11-16,1 0-24 0,3-1-35 0,0 5-40 16,4-2-36-16,2-3-46 0,1-6-27 15,3-4-54-15,1-4-97 0,3-5-282 0,0-5-236 16</inkml:trace>
  <inkml:trace contextRef="#ctx0" brushRef="#br0" timeOffset="50739.92">19821 7151 297 0,'14'-16'638'0,"-5"2"-171"15,1 3-178-15,-3 1 7 0,-2 1-42 0,0 2-25 16,-5 7-39-16,8-14-39 0,-8 14-28 0,6-8-27 16,-6 8-12-16,0 0-15 0,0 0-11 15,0 0 32-15,15 8-65 0,-8 0-1 0,-1 3-4 16,-1 1-3-16,2 4-3 0,-1 2-7 15,-1 1-18-15,1 2 22 0,-2 0-20 0,-1 0 15 16,-2-2-14-16,-2 1 20 0,-2 1-21 0,-3 2 21 16,-3-3-25-16,-1 1 21 0,-3-4-29 0,-1 1 9 15,-4-3-50-15,1-3 24 0,0-1-55 0,-2-4 37 16,3-3-37-16,16-4 20 0,-28 0-23 0,11-5 29 16,2-4-28-16,1-2 9 0,1-6-13 0,4-4-7 15,3-1 17-15,3-3 12 0,2-3 29 0,1 1 34 16,4 2 26-16,-2 1 45 0,2 4 10 15,0 4-1-15,-2 3-2 0,-2 13-2 16,3-15-1-16,-3 15-2 0,0 0 0 0,0 0-4 16,0 0-14-16,0 0 4 0,3 19-15 0,-6-3-36 15,0 6 40-15,1 2-44 0,-2 5 38 0,3 5-41 16,-3 1 37-16,0 4-43 0,3-3 4 0,-1 3-54 16,2-4-12-16,3 0-65 0,1-3-119 0,2-7-70 15,6 0-246-15,2-7-109 0</inkml:trace>
  <inkml:trace contextRef="#ctx0" brushRef="#br0" timeOffset="50923.92">20822 7031 496 0,'14'-6'794'0,"-14"6"-227"16,13-5-133-16,-13 5-88 0,0 0-95 0,3 9-9 15,-3-9-90-15,-3 21-30 0,1-6-22 0,-1 2-21 16,-2 4-13-16,1 3-17 0,2 2-14 0,-3 2-2 15,2 0-33-15,2 0-30 0,-1 1-79 0,0-2-32 16,2 0-69-16,0-2-67 0,0-5-67 0,0-6-446 16,0-1-329-16</inkml:trace>
  <inkml:trace contextRef="#ctx0" brushRef="#br0" timeOffset="51089.92">21082 6875 142 0,'10'-23'859'0,"-3"6"-272"15,-2 2-135-15,-4 4-107 0,-1 11-72 0,4-17-89 16,-4 17-26-16,0-11-52 0,0 11-15 0,0 0-50 16,0 0-21-16,0 0-96 0,0 0-10 0,0 0-71 15,0 0-103-15,0 0-85 0,0 0-341 0,11 10-216 16</inkml:trace>
  <inkml:trace contextRef="#ctx0" brushRef="#br0" timeOffset="51239.92">21317 6752 293 0,'0'0'629'15,"0"0"-225"-15,22 1-54 0,-22-1-118 0,0 0 15 16,9 14-76-16,-9-14 24 0,1 17-79 0,-1-6 7 16,0 3-55-16,0 2 16 0,-1 1-10 0,0 3-25 15,1 4-3-15,-3 2-10 0,3 2 31 0,-1 0-83 16,0 1-54-16,-1 8-53 0,1-9-72 0,-2 2-109 16,1-2-24-16,-2-3-33 0,-1 1-160 15,3-4 1-15</inkml:trace>
  <inkml:trace contextRef="#ctx0" brushRef="#br0" timeOffset="51374.92">21298 7292 996 0,'0'0'511'0,"0"0"-119"16,0 0-61-16,0 0-59 0,0 0-65 15,0-13-52-15,0 13-53 0,4-8 6 0,-4 8-22 16,8-13-23-16,-1 6-8 0,6-2-14 0,4-1-36 16,2-2-50-16,6-2-54 0,6 0-62 0,-1-1-84 15,0 0-73-15,1 0-99 0,2-1-170 16,-2 1-119-16</inkml:trace>
  <inkml:trace contextRef="#ctx0" brushRef="#br0" timeOffset="51790.92">21926 6927 863 0,'0'0'367'0,"13"-10"-12"0,-13 10-140 0,11-7 43 0,-11 7-24 16,8-7-55-16,-8 7-4 0,0 0-47 0,9-7-17 16,-9 7-51-16,0 0 14 0,0 0-46 15,9-6 21-15,-9 6-37 0,0 0 27 0,0 0-8 16,0 0-40-16,0 0 34 0,14-4-4 15,-14 4-4-15,0 0-2 0,0 0-7 0,0 0 9 16,0 0 6-16,0 0 7 0,0 0-2 0,0 0 10 16,0 0 2-16,0 0-3 0,0 0-4 0,0 0-5 15,0 0-7-15,0 0 7 0,0 0-6 0,17-1-7 16,-17 1-3-16,0 0 4 0,0 0-3 0,0 0 0 16,0 0-2-16,0 0-6 0,0 0 6 0,0 0 2 15,0 0 1-15,0 0 7 0,0 0 11 0,0 0-11 16,0 0 18-16,0 0 5 0,0 0 5 15,0 0 16-15,0 0 3 0,0 0 4 0,0 0-2 16,0 0-6-16,0 0-7 0,0 0-7 16,0 0-13-16,0 0-3 0,0 0 25 0,0 0-3 15,10 8-5-15,-10-8-5 0,0 16 2 0,0-7-18 16,0 5 3-16,0 4-4 0,-3 6-5 0,2-1-8 16,-3 5 0-16,-1 4-13 0,0 1 9 0,0 1-11 15,0-2-21-15,-2-1-18 0,2-1-27 0,-1-5-25 16,2-1-26-16,-1-1-43 0,1-6-37 0,2-2-57 15,-1-4-19-15,3-11-91 0,-3 15-152 16,3-15-308-16,0 0-391 0</inkml:trace>
  <inkml:trace contextRef="#ctx0" brushRef="#br0" timeOffset="51941.94">22156 6725 128 0,'2'-11'919'16,"-4"0"-300"-16,2 11-141 0,-2-18-108 0,2 18-91 15,-4-15-73-15,4 15-34 0,-6-11-53 0,6 11-27 16,0 0-64-16,0 0-55 0,0 0-110 0,0 0-14 16,0 0-105-16,0 0-117 0,12 12-359 0,-3-6-256 15</inkml:trace>
  <inkml:trace contextRef="#ctx0" brushRef="#br0" timeOffset="52173.92">22493 6866 495 0,'0'0'562'15,"11"10"-118"-15,-11-10-103 0,9 10-47 0,-9-10-41 16,7 13-27-16,-7-13-48 0,6 12-24 0,-6-12-34 16,9 18-15-16,-5-6-23 0,1-1-14 0,0 3 33 15,2-2-70-15,0 3 44 0,-1 1-61 0,1-3-1 16,-2 1-12-16,1 1 2 0,-1-1-7 16,-2-3-5-16,-2 2-4 0,-1-2-17 0,-1 0 9 15,-5-1-5-15,-2 3-2 0,-1-4-7 0,-3 0 13 16,0-2-8-16,-4 0-12 0,1-5-28 15,-3 0-16-15,18-2-3 0,-31-4-25 0,17-3-46 16,0-3-32-16,3-5-99 0,3-3 0 0,3-5-15 16,5-2-193-16,1-2 43 0</inkml:trace>
  <inkml:trace contextRef="#ctx0" brushRef="#br0" timeOffset="52290.92">22458 6901 986 0,'8'-16'249'0,"-2"3"4"16,-2 3 12-16,-4 10-62 0,7-13 31 0,-7 13-56 16,0 0 37-16,0 0-54 0,0 0 8 0,0 0-41 15,1 10-1-15,-5 2-21 0,-3 6-26 16,-1 2-10-16,-4 5-13 0,-1 2 39 15,-3 3-85-15,-1 1-31 0,-2 0-56 0,-3 2-45 0,-6 7-73 16,0 0-43-16,-4-3-103 0,0-1-436 16,-1 0-302-16</inkml:trace>
  <inkml:trace contextRef="#ctx0" brushRef="#br0" timeOffset="52707.92">20833 7931 879 0,'-27'11'690'0,"4"-4"-175"16,1 0-99-16,7-2-110 0,15-5-69 0,-22 5-48 16,22-5-41-16,0 0-22 0,0 0-8 0,24-14 44 15,8 4-51-15,7-1 27 0,18-8-22 0,7-1-19 16,8 0-18-16,8-2-47 0,7-1 15 0,22-4-33 16,1 1-11-16,-5-1-19 0,-21 6-41 15,-3 1-65-15,-7 0-81 0,-4 2-40 0,-7 3-37 16,-8 3-28-16,-13 3-13 0,-6 2 42 0,-14 2-30 15,-7 2 4-15,-15 3 26 0,0 0 50 16,0 0-1-16,-14 15 42 0,-13-5 69 0,-6 5 97 16,-16 3 47-16,-7 4 45 0,-8-1 12 0,-8 4 49 15,-3 3 30-15,-20 8 29 0,17-6 20 0,-14 9 9 16,18-7-2-16,8-3-35 0,5 1-18 0,9-5-47 16,18-5-24-16,5-1-17 0,14-5-11 0,5-3-1 15,10-11 10-15,6 12 8 0,10-6-9 0,9-5 2 16,16-2-6-16,9-5-10 0,20-4-12 15,11-3-14-15,6-4-1 0,3-1 37 0,21-5-57 16,-22 4 28-16,-2 1-80 0,-1 1 22 0,-6 4-66 16,-2 1 24-16,-6 3-70 0,-3 1-55 15,-9 0-102-15,-14 5-103 0,-10-1-336 0,-7 3-252 16</inkml:trace>
  <inkml:trace contextRef="#ctx0" brushRef="#br0" timeOffset="57043.11">9936 11060 697 0,'0'0'602'0,"0"0"-242"0,0 0 27 16,10-5-122-16,-10 5 0 0,0 0-125 0,0 0 20 16,0 0-73-16,0 0 32 0,0 0-52 0,0 0 50 15,0 0-47-15,0 0 0 0,8 9 3 0,-8-9 1 16,-7 13-9-16,1-4-8 0,-2 1-8 15,-4 2-7-15,-3 3-8 0,-2-1-4 0,-6 1-4 16,-1 0 3-16,0-1 13 0,-1-3-2 0,0-1 7 16,1-2-3-16,0-2 3 0,-1-4-2 0,1 2-7 15,2-5-3-15,-1-2-3 0,0-1-8 0,2-4-5 16,0-2-2-16,3-3-6 0,0-1-4 16,5 1-3-16,4-3 33 0,2 2-43 0,2 0 0 15,3 2 1-15,4 1 1 0,0-1-1 16,7 2 1-16,1 1-3 0,3 2 2 0,5 3 1 0,1 4 0 15,4 4 0-15,8 5 39 0,-1 3-44 16,0 6 3-16,-3 0-2 0,-1 7 5 0,-3 3 1 16,-5 3-1-16,-2 3 4 0,-7 4 0 0,-5 0 1 15,-7 2-2-15,-3 1 4 0,-11 9 5 0,-2-1 7 16,-6-1 11-16,-6-3 11 0,-4-2 4 0,-3-1 22 16,-2-4-15-16,-1-3-8 0,0-2-12 0,-1-6 9 15,-1-3-21-15,8-8 8 0,-2-2 25 0,3-4-35 16,1-5-14-16,4-3 13 0,4-4-18 0,-2-4 13 15,-1-7-20-15,3 0 15 0,4-6-26 0,5-2 3 16,4-5 1-16,6 2 1 0,4-2 6 0,4-1 6 16,6-4-8-16,6 1 11 0,3 2-14 0,5 3 8 15,4 3 1-15,5 4 1 0,4 3 8 0,2 7-9 16,5 4 10-16,0 4-9 0,2 4 9 16,0 3-8-16,-1 3 7 0,-1 5-8 15,-3 0 3-15,-1 4-4 0,-4 0-22 0,-3 2-32 16,-3 2-26-16,-4 0-33 0,-2 1-41 0,-5 0-37 15,-1-1-3-15,-3 2-76 0,-4-3-80 0,-1-4-55 16,1 0-398-16,-4-4-368 0</inkml:trace>
  <inkml:trace contextRef="#ctx0" brushRef="#br0" timeOffset="57426.11">10045 11598 114 0,'13'-19'793'0,"-2"0"-233"0,-1 2-178 0,-1 6-43 16,-3-1-77-16,1 3-54 0,-2 0-50 15,-5 9-46-15,8-9 15 0,-8 9-9 0,0 0 12 16,0 0-9-16,17 8-13 0,-13 3-13 0,2 3-18 16,-4 2-15-16,1 6-13 0,0-1-8 15,-1 4-9-15,-4 0-6 0,0 0 31 0,-3 2-48 16,0-2 44-16,-1 0-53 0,0-2 41 0,0 0-50 16,-4-1 41-16,1-2-47 0,-1-4 4 15,2-2 1-15,1-3 4 0,1-4-2 0,6-7 4 0,-12 7-3 16,12-7-2-16,0 0 48 0,-15-10-48 15,12-2 44-15,0-4-54 0,3-3 5 0,1-8 1 0,5-8 1 16,1-3 4-16,5-3-1 0,4-8 3 0,4 3-8 16,3 1 12-16,2 1 3 0,2 7-2 15,-3 8 0-15,1 4-4 0,1 3 1 0,-1 4 4 16,0 6 2-16,-3 4-11 0,0 3 12 0,-3 5-7 16,0 4 7-16,2 2-9 0,-3 6 12 0,0 0-10 15,-2 2 9-15,-2 3-10 0,-3 2 10 0,-1 3-12 16,-5 1-6-16,1 1-17 0,-6-1-41 0,0 2-49 15,-2 0-37-15,-2-1-26 0,-1 0-48 0,-2-1-57 16,0-5-88-16,1-4-51 0,1-2-173 16,0-3-132-16</inkml:trace>
  <inkml:trace contextRef="#ctx0" brushRef="#br0" timeOffset="57611.11">10651 11246 445 0,'13'-20'733'16,"-3"4"-115"-16,-3 4-181 0,-1 3-36 0,-1 1-156 15,-5 8 1-15,11-10-88 0,-11 10-13 0,0 0-20 16,0 0-1-16,16 9-9 0,-11 1-13 0,0 8-14 16,2 1-12-16,-1 5-19 0,-3 4-13 0,3 7-8 15,-3 1-6-15,-1 4-11 0,-1 1-17 0,-2 1-41 16,-2 2-57-16,-2-1-54 0,0-1-49 0,-2-1 5 16,0-1-86-16,0-2-68 0,-2-4-53 15,2-6-356-15,-1-5-279 0</inkml:trace>
  <inkml:trace contextRef="#ctx0" brushRef="#br0" timeOffset="57760.1">10722 11633 591 0,'6'-17'705'0,"-5"1"-188"16,1-2-118-16,1 2-81 0,-1 0-91 0,1-1-47 16,1 0-39-16,1-2-34 0,3-1-34 0,2 1-36 15,1 1-40-15,5-6-48 0,3 0-45 0,3 3-59 16,2-3-95-16,2 2-104 0,0-2-350 0,3 0-232 15</inkml:trace>
  <inkml:trace contextRef="#ctx0" brushRef="#br0" timeOffset="58210.11">11182 11043 711 0,'-2'-12'678'16,"2"12"-204"-16,0 0-31 0,-11-9-135 0,11 9-34 16,-10-5-91-16,10 5 18 0,0 0-82 15,-13-7 31-15,13 7-75 0,0 0 29 0,0 0-67 16,-9-5 34-16,9 5-55 0,0 0 42 0,0 0-58 15,0 0 46-15,20 1-55 0,-20-1 48 0,28 6-54 16,-9 0 46-16,0 2-49 0,0 1 43 0,0 3-43 16,-2 1 46-16,-2 2-50 0,-2 1 5 0,-3 1 0 15,-1 4 4-15,-5 0 5 0,-4 2 5 0,-4 1 2 16,-4 5 5-16,-3 1 13 0,-2-3 7 16,-2 2 0-16,-2-2-3 0,-2-1 0 0,1-2-4 15,1-3-5-15,3-5 0 0,3 0-4 0,2-6-3 16,-2 2-3-16,6-5-4 0,5-7-4 0,-7 10-2 15,7-10-4-15,0 0 0 0,0 0-2 0,3 10 1 16,-3-10-4-16,0 0-1 0,16 2 12 0,-16-2-7 16,14 4 13-16,-14-4-5 0,20 5 3 0,-9-1 2 15,-11-4-2-15,26 9 2 0,-11-3 0 16,-2 0-5-16,2 0 7 0,2 3-10 0,0 0 12 16,0 1-1-16,-1 0 0 0,-2 0 14 0,-3-1-14 15,1 1 4-15,-3-2 14 0,0 2 21 0,-2 1 17 16,-6 0 19-16,0-1 11 0,-2 0 25 15,-4 5-32-15,-1-1 8 0,-5 2-10 0,-3 0-4 16,-1 0-10-16,-6 3-12 0,0-2-12 0,-2 0-7 16,-2-2-15-16,0-3-20 0,-1 2-34 0,6-5-71 15,-3-2-8-15,1-2-110 0,0 0-38 0,2-4-123 16,1-1-170-16,-1-1-394 0,-1-4-625 0</inkml:trace>
  <inkml:trace contextRef="#ctx0" brushRef="#br0" timeOffset="59111.11">12938 11108 333 0,'0'0'787'0,"16"-7"-278"0,-16 7-79 15,0 0-137-15,0 0-12 0,0 0-119 0,0 0-41 16,-19 14-22-16,1-3-34 0,-5 6 1 0,-5 4-4 16,-4 0-3-16,-8 6-12 0,-2 2 3 0,-1 1-1 15,-3 0-19-15,1 1 13 0,-1-1-20 16,0-1 11-16,1-2-23 0,3 0 14 0,7-7-13 16,2-2 22-16,3-1-16 0,6-3 21 0,5-5 1 15,4-1 20-15,2-2-9 0,13-6 0 0,-14 4-18 16,14-4 0-16,0 0-12 0,0 0-2 15,0 0-7-15,8-8 5 0,-8 8-9 0,32 0 7 16,-8 2 1-16,4 3 18 0,8 2 10 0,2 2 20 16,4 2 11-16,1 2-6 0,10 3-12 0,2 2-7 15,0 0-11-15,0 1-10 0,2-2-10 0,-3 4-4 16,3-3 14-16,-6-2-71 0,0 2-3 0,-11-7-97 16,-1 2-29-16,-5-2-113 0,1-2-89 0,-6-1-119 15,-6 0-396-15,-5-2-511 0</inkml:trace>
  <inkml:trace contextRef="#ctx0" brushRef="#br0" timeOffset="59344.11">12601 11808 397 0,'-38'0'613'16,"-1"0"-132"-16,7-1-123 0,2 1-63 0,2-1-35 15,3 1-31-15,6-1-44 0,19 1-29 0,-28-1-23 16,28 1-8-16,0 0 6 0,-15 2 8 0,15-2 51 15,9 8-28-15,5 0 22 0,6 2-37 0,12 1-5 16,2 4-41-16,6 0-2 0,9 3-28 0,5-2-14 16,1 2-23-16,0-2-8 0,0 0-2 15,4 0-10-15,-5 0-28 0,3-4-46 0,-12-1-54 16,-2-1-71-16,-2 0-86 0,-1-1-76 0,-2-4-150 16,-11 0-450-16,0-2-625 0</inkml:trace>
  <inkml:trace contextRef="#ctx0" brushRef="#br0" timeOffset="60362.11">14747 11049 624 0,'0'0'781'0,"21"-6"-252"0,-21 6-81 16,14-3-134-16,-14 3-93 0,0 0-51 16,0 0-35-16,0 0-33 0,0 0-9 0,0 0 34 15,0 0-64-15,0 0-11 0,-19 0-7 0,5 3 37 16,-4 3-63-16,-2 0-3 0,-4 1-2 16,-1-1-10-16,-6 6 6 0,-1-5-4 0,1 0-2 15,-2 0-1-15,0-1 3 0,5-2 0 0,-2-1-3 16,1-2 3-16,2-1 1 0,-1-3 5 0,1 1 7 15,4-2 6-15,-1-1 0 0,2-2-3 0,3 0 2 16,1-1-2-16,1-3-3 0,4 0-2 0,4 1-2 16,1-2-6-16,5 1-1 0,2-2-7 0,5 1 4 15,2-4-3-15,3 0 0 0,4 4 0 0,4-2-2 16,8-1 0-16,2 5 0 0,-3 4 1 0,4 3-2 16,2 4-3-16,4 6-1 0,2 4 4 15,-4 4 0-15,-2 4 1 0,-1 4 13 0,-5 4-11 16,-2 4 1-16,-8 2-2 0,-2 0-2 15,-5 4 1-15,-7 2 0 0,-3 3 5 0,-6-1 5 16,-8 8 7-16,-4-2 2 0,-3-1 6 0,-6-3 5 16,0-2 3-16,-5-1 7 0,-1-5 3 0,1-1 2 15,-4-4-2-15,8-6-3 0,-1-4 0 0,0-3 8 16,3-2 1-16,1-4 0 0,4-3-1 0,4-3 5 16,3-3-13-16,17-2-11 0,-29-3-4 0,17-4-17 15,3-2-10-15,4-3 1 0,3 1-3 0,4-4 0 16,3-3-2-16,6-1 2 0,5-3 0 15,3 1 1-15,4 1-1 0,0 4 5 16,5 3-7-16,1 5 0 0,-2 2 4 0,0 6 1 0,2 2-2 16,5 4 0-16,-2 3 1 0,-2 1-1 15,0 3-4-15,-2 4-27 0,0-1-32 0,-2 3-34 16,-3-2-36-16,0 3-49 0,-2-1-57 0,0 0-33 16,-3-2-73-16,-2-2-69 0,0-4-461 0,-2-2-496 15</inkml:trace>
  <inkml:trace contextRef="#ctx0" brushRef="#br0" timeOffset="60728.1">14994 11379 617 0,'8'-14'760'0,"0"1"-206"0,-2 5-119 16,-6 8-102-16,6-11-100 0,-6 11-48 0,7-6-37 16,-7 6-26-16,0 0-25 0,9 13-18 0,-7-3-6 15,3 5-24-15,-2 2-3 0,-2 6-15 0,0 2 1 16,-1 1-16-16,-1 1 6 0,0 4-11 0,-5 1 4 15,0-1-10-15,-1 0 5 0,-1-2-2 0,-1-6-2 16,1-1-4-16,1-3 3 0,-2-3-2 0,0-3 0 16,4-3 0-16,-2-3 0 0,7-7-5 0,-10 5 3 15,10-5 1-15,0 0-1 0,-9-10-2 0,9-1 2 16,3-6-11-16,2-8 11 0,4-7-8 16,1-3 9-16,5-4-11 0,5-4 12 0,4-1-10 15,1 3 12-15,2 3-3 0,-1 10 3 0,2 3-2 16,-2 2 1-16,2 4-1 0,-1 5-2 15,-3 6-3-15,-1 4 4 0,-5 5 1 0,5 3-1 16,-4 5-9-16,0 4 8 0,0 6-8 0,-3 3 12 16,-2 3-12-16,-7 2 11 0,-1-2-14 0,-4 1-9 15,-2 4-38-15,-2-1-50 0,-2 3-46 0,-1 2-35 16,-3-3-78-16,-2-3-81 0,1-7-116 0,2-2-208 16,1-5-200-16</inkml:trace>
  <inkml:trace contextRef="#ctx0" brushRef="#br0" timeOffset="60928.11">15664 11076 190 0,'16'-21'876'15,"-2"5"-256"-15,-5 1-155 0,0 2-93 0,-3 4-103 16,-6 9-59-16,13-9-41 0,-13 9-13 0,0 0-25 16,18 8 24-16,-9 1-69 0,-2 5 32 0,1 4-66 15,1 6-10-15,1 4-10 0,-2 5-6 0,-3 5-6 16,0-1-5-16,0 4-16 0,-2 1-38 0,-3 0-60 15,-2 2-51-15,-1-1-75 0,-1-2-10 16,-1-4-59-16,-3 0-106 0,2-5-364 0,-4-2-287 16</inkml:trace>
  <inkml:trace contextRef="#ctx0" brushRef="#br0" timeOffset="61079.11">15668 11596 313 0,'-1'-10'782'0,"1"10"-208"16,-4-19-163-16,4 19-65 0,-4-17-100 0,4 17-63 15,-1-18-35-15,5 8-16 0,-1 0-41 0,3-1-9 16,4-3-27-16,5 0-1 0,6-2-56 0,3-1-67 16,4-1-40-16,4 1-61 0,3-1-100 0,8-4-116 15,2-1-327-15,1 4-239 0</inkml:trace>
  <inkml:trace contextRef="#ctx0" brushRef="#br0" timeOffset="61895.11">16414 10955 507 0,'-8'-16'711'0,"-2"3"-186"0,0-5-128 16,-1 2-79-16,-1 1-77 0,4 3-60 0,0 1-16 15,0 0-16-15,2 3-21 0,6 8-25 0,-6-16-18 16,6 16-18-16,0-13-15 0,0 13-10 16,9-10-20-16,2 5 1 0,2 3-10 0,4-1 9 15,3 4-16-15,5 3 6 0,-1 2 2 0,5 4-6 16,-3 4-1-16,1 1-1 0,-8 4-1 0,0 1-6 15,-6-3 7-15,-4 5 43 0,-6 0-51 16,-1 0 45-16,-6 3-48 0,-6 2 4 0,-2 0 8 0,-4 0 7 16,-4-1 0-16,-1-2 5 0,-1-2-1 15,3-2-4-15,-3-1-4 0,8-5 0 0,0-3-1 16,5-3-4-16,1 0-3 0,8-8 1 0,-7 9-1 16,7-9 0-16,0 0-7 0,6 7 5 0,-6-7 0 15,14 5 0-15,-14-5-8 0,22 6-1 0,-7 1-1 16,2-1 1-16,-2 2 2 0,2 0-5 15,-1 3 8-15,1 0 3 0,0 2-1 0,-3 1-2 16,0-2 2-16,0 3 1 0,-3 1 0 0,1 0 0 16,-5-2 3-16,-1 0-2 0,-2 1 5 15,-4-1 6-15,0 0 5 0,-6 2 3 0,0-2 8 0,-4 2-1 16,-4-1-5-16,-2-1-3 0,-2-1-7 16,1-2-2-16,-4-3 1 0,1 0-6 0,-1-3-7 15,6-3-23-15,15-2-20 0,-28-5-40 0,14-1-45 16,6-5-36-16,3-5-50 0,5-5 19 0,1-7-27 15,8-7-38-15,4 0-4 0,5-1-28 0,5-5 23 16,-2 7 26-16,8-3 54 0,-6 10-28 16,2 2 109-16,1 2 54 0,1 6 109 0,-2 1 28 15,1 3 34-15,-3 5 25 0,0 1-5 0,1 5 14 16,2-1-26-16,-6 3-8 0,6 3 7 0,1 0-13 16,-1 3-9-16,-1-1-7 0,5 6 0 0,-1 0-4 15,-5 3-10-15,-1-1-8 0,0 5 1 0,-8-3-10 16,1 2 9-16,-6 2-9 0,-1 0 15 15,-4 1 3-15,-4-4 5 0,-2 2 14 0,-3 3 4 16,-5-2 7-16,-1-2 0 0,-2 1-9 0,-2-2-14 16,2-2-11-16,-2-3-13 0,1-4-8 0,4-1-7 15,9-6-4-15,-19 4-8 0,19-4-7 16,-13-3-6-16,13 3-6 0,-12-15-1 0,10 1-3 16,2-5-2-16,4-5-4 0,2-7-6 0,7-1 29 15,1-2-37-15,4-1 34 0,2 1-40 0,3 4 43 16,3 0-44-16,2 4 42 0,0 2-47 0,1 5 46 15,1 3-46-15,1 3 35 0,-1 4-35 0,-3 5 42 16,4 3-43-16,-3 2 43 0,5 3 0 0,-1 4-44 16,-1 5 45-16,-3 2-44 0,0 3 46 15,-3 1-41-15,-2 5 11 0,-3 2 7 0,-2 5 4 16,-3 1 7-16,-2 3 4 0,-3-1 0 0,-2 1-4 16,-4 0-3-16,-4-2-1 0,0-3-13 15,-4 4-36-15,-4-2-39 0,-1-4-63 0,-2-3-85 16,-1 1-72-16,-3-4-188 0,-1-5-440 0,0-2-583 15</inkml:trace>
  <inkml:trace contextRef="#ctx0" brushRef="#br0" timeOffset="64330.45">14361 12266 261 0,'0'0'676'0,"0"0"-259"0,-14-6-60 16,14 6-111-16,0 0-48 0,-15-6-38 0,15 6-19 15,-9-6-5-15,9 6-16 0,0 0 3 0,-12-5-1 16,12 5-17-16,0 0-16 0,0 0-14 0,0 0-13 15,-11-6-14-15,11 6-8 0,0 0-6 0,0 0 0 16,0 0 15-16,8-6 10 0,-8 6 29 0,19-5-19 16,-4 2 1-16,2 1 1 0,6-2-3 0,2-1 4 15,7-1 1-15,3 0 3 0,4-2-2 16,5 1 0-16,-1-2-4 0,15-1 12 0,1 0-29 16,2-3-11-16,2 2 11 0,1 0-23 15,2-2 24-15,1 2-28 0,3-1 15 0,0 0-20 16,2 1 13-16,3-1-19 0,0-1 15 0,2 2-24 15,0-1 3-15,3-1 1 0,-5-1-3 0,4 2-1 16,-2 1 1-16,4-2-2 0,-3-1 0 0,1 2 0 16,-1-1-1-16,-1 1 0 0,-2-1 5 0,-1 1-3 15,-3 1 2-15,-5-2-11 0,1 4 10 0,-4-2-8 16,-2 0 6-16,-2-1-7 0,-2 2-1 0,1-1 2 16,-11 3 6-16,0-1-8 0,2-1 0 0,-3 1 0 15,1 0 3-15,-1 2 0 0,2-2-2 16,-3 1-2-16,-2 0 4 0,-2 2 0 15,0-1 0-15,-2 1 6 0,-2 0-7 0,-3 1-1 16,-1 0-1-16,-6 1 4 0,0 0 0 0,-3 1-1 16,2-1 1-16,-2 0 0 0,-1 0-1 0,0 2 8 15,-1-1-8-15,-3-1-1 0,0 2 2 0,-2 0 2 16,3-2-4-16,-3 1 7 0,1 0 4 0,0 0 9 16,-2 0 14-16,0 1 4 0,-2-2-5 0,-14 4 8 15,24-2 9-15,-24 2 2 0,17-5 3 0,-17 5 1 16,15-2 1-16,-15 2 3 0,0 0 22 0,18-3-25 15,-18 3 15-15,0 0-23 0,0 0 11 0,14-3-42 16,-14 3-29-16,0 0-42 0,0 0-51 16,0 0-62-16,0 0-59 0,0 0-61 15,0 0-68-15,-7 6-81 0,7-6-143 0,-20 9-443 16,5-4-757-16</inkml:trace>
  <inkml:trace contextRef="#ctx0" brushRef="#br0" timeOffset="80303.95">10037 13318 631 0,'0'0'645'0,"11"-10"-135"0,-11 10-129 16,10-6-59-16,-10 6-101 0,0 0-42 0,10-6-47 15,-10 6-11-15,0 0-40 0,0 0-3 0,0 0-19 16,0 0 15-16,-12 5-18 0,1 2 4 0,-5 5-22 16,-3-1 3-16,-7 4-20 0,0 1 9 15,-4 1-13-15,-2-3 9 0,-2 1-14 0,-2 0 10 16,-1-4-13-16,0 0 21 0,-2-4 4 0,4-2 22 16,5-3-2-16,2-2 3 0,2-1-5 15,-1-3-8-15,4-5-10 0,3-3-7 0,2-1-9 16,1-7-6-16,8 0-8 0,3-3-1 0,3-1-2 15,7-2-1-15,5-2-2 0,4-1 1 0,5 1 2 16,5 3-2-16,1 3-2 0,3 3-2 0,5 6 2 16,3 7 2-16,-10 5 3 0,10 7-4 0,-1 7 0 15,-2 5 1-15,-2 6 3 0,-6 5 2 0,2 11 2 16,-9-4 4-16,2 13 5 0,-13-4 1 0,-4 5 9 16,-8 10 4-16,-5 1 6 0,-6 1 4 0,-5-2 1 15,-7-2-3-15,-2 0-3 0,-4-5-4 16,0-3 4-16,-4-3-17 0,4-6 12 15,-1-5-13-15,8-10 9 0,-1-2-9 0,7-5 5 16,2-8-2-16,1-3-11 0,19-8-9 0,-28-3-19 16,14-6 4-16,1-7-15 0,4-6-2 0,3-8-2 15,4-6 2-15,5-4 1 0,6-2 7 0,7-7 4 16,7 2 4-16,3 2 3 0,4 3 4 0,3 5 0 16,2 6 2-16,-3 10 5 0,0 4-5 0,0 5 2 15,3 6-1-15,-6 6 4 0,0 3 3 0,3 8 0 16,-2 3 0-16,0 5-4 0,-4 2-9 0,-4 5-40 15,1 2-39-15,-2 1-54 0,-3 1-58 0,0 0-38 16,-4 1-12-16,0-1-65 0,-3-3-72 0,0-8-392 16,-1-1-318-16</inkml:trace>
  <inkml:trace contextRef="#ctx0" brushRef="#br0" timeOffset="80653.94">10368 13601 406 0,'6'-9'812'15,"-6"9"-214"-15,8-12-130 0,-8 12-112 0,0 0-92 16,0 0-65-16,0 0-39 0,-2 12-32 0,-2 2-26 16,-1 2-21-16,-1 4-15 0,-1 4-15 0,1 0-11 15,-1 1-7-15,1 5-7 0,0-5-7 0,-1 0-2 16,2-2-4-16,-2 0-4 0,3-2-1 0,1-4-1 16,-4-4-1-16,5 0-1 0,-1-3 3 15,3-10-3-15,-4 14 0 0,4-14-3 0,0 0-2 16,0 0-1-16,-6-8 1 0,6-4 0 15,1-5 3-15,1-8-3 0,3-9-1 0,2-1 1 16,2-4-1-16,2 1 12 0,2-1-11 0,3 3 11 16,2 2-6-16,0 3-7 0,0 5 9 0,-2 3-12 15,0 7 11-15,-1 4-8 0,-1 4 9 0,0 4-10 16,-14 4 13-16,30 5-10 0,-14 4 10 0,0 5-10 16,-3 2 11-16,2 7-13 0,-3 5 1 0,-3 1-3 15,-2 3-2-15,-1 1-35 0,-4 1-61 0,-1-6-60 16,-1 2-46-16,-1 1-27 0,-3-4-69 15,1-4-125-15,0-5-303 0,1-6-256 0</inkml:trace>
  <inkml:trace contextRef="#ctx0" brushRef="#br0" timeOffset="80836.94">10846 13184 829 0,'11'-22'822'0,"-6"6"-170"15,0 3-152-15,-3 5-131 0,-2 8-88 0,0 0-49 16,0 0-58-16,0 0-24 0,9 15-34 0,-9 0-14 15,0 9-25-15,-2 3-12 0,1 0-14 0,1 11-12 16,-3-1-4-16,3 3-9 0,-1 1-35 0,-1-1-65 16,2 1-52-16,0-3-81 0,0 1-55 15,2-3-40-15,-2-5-58 0,0-6-93 0,-2-6-356 16,2-1-363-16</inkml:trace>
  <inkml:trace contextRef="#ctx0" brushRef="#br0" timeOffset="80986.94">10811 13659 485 0,'-9'-4'843'0,"-7"-3"-185"0,3 1-139 0,-3-2-136 16,2 4-87-16,-1-3-56 0,0 1-48 0,1-2-36 16,4 5-30-16,1-3-18 0,1-2-31 0,8 8-15 15,-6-13-20-15,7 2-28 0,8-2-36 0,5-5-44 16,9-3-53-16,7-3-57 0,11-4-71 0,6-3-10 16,2 2-63-16,4-4-64 0,5-1-394 15,-2 1-308-15</inkml:trace>
  <inkml:trace contextRef="#ctx0" brushRef="#br0" timeOffset="81436.94">11513 12917 454 0,'0'0'419'16,"-15"-1"-112"-16,15 1-75 0,-21 0-52 0,21 0-37 16,-24 1-28-16,24-1-15 0,-25 4 0 15,25-4-1-15,-16 1 1 0,16-1 4 0,0 0 43 0,-19 3-41 16,19-3 13-16,0 0-42 0,0 0-7 15,0 0-12-15,-6-8 13 0,6 8-27 0,12-10 27 16,-2 4-25-16,4-2 22 0,2-1-24 0,3 1 17 16,0 2-28-16,2 0 15 0,-4 1-22 0,0 3 10 15,-17 2-21-15,31 1 13 0,-13 3-17 0,-6 2 22 16,4 6-3-16,-6 0 31 0,-4 4-2 0,-2 5 8 16,-4 2-3-16,-6 4 11 0,-4 3-3 15,-5 6 7-15,-2-5 2 0,-5 1-5 0,0 0 2 16,2-5-18-16,-2-2-1 0,5-2-22 0,3-7 10 15,3-2-25-15,3-3 1 0,0-2-16 0,8-9 11 16,-3 11-11-16,3-11 7 0,3 8-12 0,-3-8 7 16,16 7-12-16,-5-3 10 0,4 1-8 15,0-1 6-15,4 1-5 0,-1 3 0 0,2-2-3 16,1 3 0-16,-3 1-1 0,1 2 3 0,0 0 10 16,-2 1-8-16,-4 0-1 0,2 3-2 0,-6 1 9 15,-1-1 19-15,-2 0 15 0,-4 2 10 0,-2-1 6 16,-2 6 1-16,-6-2-16 0,-5 5-11 0,-2-1-5 15,-4 0 6-15,-6 0-62 0,-1-1-47 0,-4-2-57 16,-2 0-104-16,-2-2-130 0,-2-3-75 16,-5-5-159-16,-1-2-303 0,-1-3-540 0</inkml:trace>
  <inkml:trace contextRef="#ctx0" brushRef="#br0" timeOffset="82103.94">13109 12998 628 0,'6'-21'444'16,"-1"0"-87"-16,-2 4-58 0,2 1-94 0,-4 1 11 15,2 3-41-15,1-1 31 0,-4 13-37 16,1-16 14-16,-1 16-10 0,1-13 2 0,-1 13-19 15,2-12-12-15,-2 12-28 0,0 0-20 0,0 0-19 16,-22-1-15-16,5 11-11 0,-7 6-5 0,-6 4-13 16,-10 9-5-16,-5 2-7 0,-4 2-4 0,-1 1-3 15,-3 0 7-15,-2 1-11 0,1-2-5 16,3-3-2-16,2-1 5 0,6-4-1 0,11-8 9 0,2-2 4 16,5-1 17-16,6-4 11 0,6-2 8 15,-1-2 13-15,14-6-19 0,-14 7 0 0,14-7-17 16,0 0 1-16,0 0-16 0,0 0 2 0,19 5-12 15,-1-4 6-15,11 3-10 0,10 1 13 16,4 4-17-16,13 2 7 0,1 3-9 0,1 2 4 16,4 3-5-16,1 2-8 0,-2 3 11 0,-2 1 7 15,0 2-14-15,-6 2-48 0,-2 0-65 0,-6 1-76 16,-4 0-100-16,-3 1-19 0,-13-5-91 0,-2-1-84 16,-5 0-326-16,-8-3-376 0</inkml:trace>
  <inkml:trace contextRef="#ctx0" brushRef="#br0" timeOffset="82321.94">12668 13700 797 0,'-27'-10'765'0,"5"1"-182"16,2 1-116-16,-1 1-127 0,7 2-71 0,2 1-55 16,12 4-48-16,-19-7-34 0,19 7-24 0,0 0-21 15,0 0 1-15,0 0 25 0,0 0-1 0,19 15 16 16,9-4-32-16,5 0 4 0,5 3-41 0,4-1 2 15,15 3-28-15,0 0 9 0,2 0-10 0,1 1-11 16,1-1-24-16,-2 0-61 0,-2 0-74 0,-2 0-106 16,-4-1-109-16,-10-1-80 0,-3-6-134 15,2 1-316-15,-7-2-499 0</inkml:trace>
  <inkml:trace contextRef="#ctx0" brushRef="#br0" timeOffset="82737.95">13961 12762 591 0,'-13'-4'855'0,"3"0"-217"0,-2 0-115 0,12 4-147 16,-17-9-76-16,17 9-64 0,-10-10-46 15,10 10-41-15,2-13-27 0,8 6-25 0,7-3-19 16,5 1-10-16,12-2-9 0,4 0-9 0,6-1-10 16,13 1-9-16,1-2-5 0,3 4-7 0,1 0-12 15,-5 0-31-15,-8 3-55 0,-6 1-79 0,-2 1-58 16,-10 3-66-16,-3 1-8 0,-11 0-45 0,-17 0-42 16,17 4-45-16,-17-4-243 0,0 0-196 15</inkml:trace>
  <inkml:trace contextRef="#ctx0" brushRef="#br0" timeOffset="83137.94">14095 12722 361 0,'-24'4'635'0,"3"1"-191"0,5-3-82 0,2 2-121 16,14-4 8-16,-26 4-82 0,26-4-8 15,-17 5-69-15,17-5 8 0,-16 11-29 0,11-2 17 16,1 1-17-16,1 6 7 0,1 1-20 0,0 7-6 16,1 1-10-16,0 3-2 0,-1 1 1 0,1 6-6 15,-4-2 0-15,1 1 0 0,-1 1 0 0,-1-3-3 16,-1 1 0-16,0-3-4 0,-1-6-7 15,2-2 12-15,-1-1-17 0,1-5 10 0,2-3-18 16,0-1 11-16,2-2-13 0,2-10 21 0,-5 12-14 16,5-12 9-16,0 0-16 0,0 0 2 0,15-5-4 15,-5-3 3-15,4-6-3 0,7-6-2 0,3-1 1 16,3 1 2-16,0-2 3 0,2 2 6 0,2 2 7 16,-2 1-3-16,2 2 0 0,1 2-3 15,0 6 0-15,-6 2-5 0,0 3-1 0,2 2-2 16,-2 2-2-16,0 3 1 0,3 5-2 0,-2 3 2 15,-5 3 0-15,1 1-3 0,-4 1 1 0,-6 1 0 16,-2 0 1-16,-3 0 10 0,-4 3-10 0,-4-4 13 16,-3 5 22-16,-3-2 17 0,-8 5 11 15,-3-1 5-15,-4-1-5 0,-4 1-10 0,-3-2-8 16,0-4-17-16,-4 3 7 0,0-5-17 0,0-1-3 16,1-3-7-16,0-1-15 0,6-6-36 0,2-3-45 15,2-1-35-15,1-5-85 0,2-3-13 0,1-3-47 16,6-6-42-16,3-2-50 0,2-4-69 15,8-3-285-15,8-6-237 0</inkml:trace>
  <inkml:trace contextRef="#ctx0" brushRef="#br0" timeOffset="83537.95">14687 12984 194 0,'28'-4'593'16,"-6"0"-197"-16,-4 3-91 0,-18 1-77 0,31 1-34 15,-16 4-12-15,-1 1-18 0,3 2 10 0,-3 2-2 16,-1 2-21-16,-2 1-5 0,-2 3-13 0,0 0-23 15,-1 3-14-15,-3 1-22 0,-1 1-13 0,-4-2-12 16,0 4 10-16,-4 0-32 0,-1-1 10 0,-5 2-24 16,-3 1 15-16,-3-1-18 0,1 1 13 15,-3-3-17-15,0-3 16 0,2-5-13 0,0-1 26 16,0-5-3-16,3 0 13 0,13-8-6 16,-23 4 4-16,23-4-15 0,-21-6 4 0,12-4-9 15,2-4 1-15,3-6-13 0,2-5-2 0,4-4-2 16,4-8 1-16,6-3-7 0,7-7 1 0,5 2 5 15,3 3-4-15,4 4 1 0,2 3 0 0,3 4 2 16,-4 9-2-16,0 2 4 0,1 7-7 0,3 1 8 16,-2 8-10-16,2 0 9 0,-6 5-10 0,8 4 2 15,-5 2-1-15,-1 4 1 0,-1 3 1 0,-2 2 1 16,-6 2-1-16,0 2 3 0,-4 4 2 0,-4 1-2 16,-3 3 1-16,-5 2 0 0,-5-4 6 15,-2 3-9-15,-4 5 2 0,-3 0 0 16,-7 1-21-16,1 2-43 0,-11 5-59 0,-2-3-57 15,-2 2-71-15,-3-3-90 0,-1-3-83 0,-2-4-386 16,-3-2-360-16</inkml:trace>
  <inkml:trace contextRef="#ctx0" brushRef="#br0" timeOffset="84371.94">9469 14740 502 0,'0'0'453'0,"0"0"-89"16,0 0-119-16,0 0-34 0,0 0-71 15,0 0-3-15,38-7-55 0,-1 4 4 0,7-4-36 16,17 0 16-16,10-3-47 0,4 0 23 0,9-3-25 16,11 0 25-16,31-7-27 0,5-4 30 0,7-1-19 15,4-1 18-15,11-3-6 0,3 0-8 0,8-2-1 16,5 2 5-16,5-1 27 0,8 1 16 16,6 0 20-16,5 0 25 0,6-2-8 0,6 2-1 15,6-1-8-15,3 0-9 0,5 0-5 0,6 1-9 16,4-1-6-16,-2 1 1 0,5 0 7 0,2 2-2 15,1-1 5-15,0 3 13 0,-4 2 14 0,-4 0-6 16,-6 2-8-16,-12 2-6 0,-7 2-23 0,-11 0-14 16,-14 3-22-16,-15 2 4 0,-17 1-9 15,-15 1-23-15,-36 4 12 0,-9 0-13 0,-11 0-20 16,-11 2-14-16,-17 0-25 0,-9 0-31 0,-11 0-36 16,-10 3-47-16,-16 1-50 0,15-4-31 0,-15 4-26 15,0 0-2-15,0 0-70 0,-28 0-90 0,4 3-339 16,-6-2-302-16</inkml:trace>
  <inkml:trace contextRef="#ctx0" brushRef="#br0" timeOffset="84571.94">13998 14395 1900 0,'0'0'1236'0,"0"0"-341"16,0 0-434-16,0 0-532 0,0 0-344 0,0 0-756 15,-6 7-918-15</inkml:trace>
  <inkml:trace contextRef="#ctx0" brushRef="#br0" timeOffset="85322.95">8795 13340 413 0,'6'-19'356'0,"1"2"-47"0,-1 3-83 0,-2 4 0 15,0 0-90-15,-4 10 5 0,7-16-52 0,-7 16 9 16,4-8-23-16,-4 8 28 0,0 0-5 0,14 8-2 16,-6 4 8-16,2 6 1 0,-1 14-11 0,4 5 28 15,1 15-37-15,0 10 5 0,2 11 4 16,-4 8-14-16,2 6-17 0,4 25-1 0,0-1 2 16,-4 0-6-16,0-20-5 0,-5 3 9 0,3-4-16 15,-3-2 1-15,0-6 5 0,-1-4-30 0,2-7-6 16,-3-6-5-16,1-5-10 0,1-15-5 0,-1-4-39 15,-1-5-8-15,1-3-67 0,-1-9-33 0,1-3 13 16,1-5-29-16,-2-6-17 0,1-3-21 0,-8-7-36 16,0 0-28-16,26-8 24 0,-12-5-51 15,-3-6-173-15,-1-9 99 0</inkml:trace>
  <inkml:trace contextRef="#ctx0" brushRef="#br0" timeOffset="86105.95">9121 13692 285 0,'-11'-53'415'0,"-3"7"-103"15,3 9-67-15,-2-2-27 0,-1 1-101 0,2 0 13 16,-4 2-61-16,3-1 16 0,0 2-45 0,0 4 30 16,0 2-40-16,1 1 40 0,3 6-42 0,3 1 36 15,-2 2-59-15,3 6 47 0,3 0-37 0,-2 3 30 16,4 10-36-16,-4-16 32 0,4 16-40 0,3-13 35 16,-3 13-36-16,9-10 35 0,2 6-33 15,2 0 31-15,8-3-32 0,4 3 27 0,8-4-5 16,5 0-7-16,5 0 1 0,12-5-1 0,6 1-4 15,4-2-1-15,4-4-4 0,5 1-2 0,3-3 0 16,3 0-2-16,4 1-6 0,3-2 2 16,20-3-1-16,6 2 8 0,0-1-3 0,2 4 0 15,-2 0-1-15,3-1 34 0,-1 2-41 0,5 2 41 16,7-1-13-16,4 0 37 0,9-1-37 0,5 2 50 16,6-1-28-16,8-1 17 0,7 1-30 0,7-1 24 15,3 1-41-15,6 1 27 0,10 1-33 0,0-1-11 16,5 1 8-16,2 3 38 0,1-1-21 15,2 5-6-15,-5-1-4 0,-7-1 1 0,1 2-1 16,-9 1-3-16,-6 1-4 0,-9 1 0 0,-9 0 0 16,-12 0-4-16,-4 1 4 0,-9-1 2 0,-27 1-7 15,-4 1-2-15,-2-4 4 0,-3 2 0 0,-6-2-2 16,-3 2 3-16,-2-3-4 0,-4 1-9 16,-4-1 17-16,-4-1-6 0,-3 1-4 0,-4-1 4 15,-4 0 1-15,-7 1-1 0,-10 1-1 0,-5 1-1 16,-5 1 9-16,-11 0 14 0,1 1 12 0,-9 2 12 15,-2-1 13-15,-15 3 2 0,25-3-2 0,-25 3-9 16,18-4-12-16,-18 4-6 0,0 0-7 16,21-3-4-16,-21 3-7 0,0 0-6 0,15-1-1 15,-15 1 0-15,0 0-4 0,19 2-2 0,-19-2 1 16,14 4 0-16,-14-4 1 0,16 6-2 0,-16-6 1 16,14 6-2-16,-14-6-2 0,14 7 1 0,-14-7 1 15,13 8-3-15,-13-8 3 0,12 12 1 16,-7-3-1-16,2 1 2 0,-3 5-2 0,1 6 2 15,0 1-1-15,0 6 11 0,-1 9-12 0,0 5 13 16,-2 5-11-16,1 14-1 0,-3 6 0 0,0 1-2 16,1 5 0-16,0 1 1 0,-1 1 0 0,0-3 6 15,2-1-5-15,-2-2 18 0,2-3 1 0,1-2 22 16,0-1 8-16,-1-13 16 0,2 1 9 0,-3-2 0 16,0-2-4-16,1-2 25 0,-1-1-45 15,-1-3-7-15,0-2-7 0,0-2-5 0,0-6-5 16,0-3 14-16,0-2-34 0,-1-2 10 0,1-5-12 15,-2 0 14-15,2-6-17 0,-2 1 14 0,2-3-16 16,0-11 17-16,-2 19-18 0,2-19 15 0,-1 15-16 16,1-15 13-16,-1 10-18 0,1-10 18 0,-6 9-21 15,6-9-10-15,0 0-37 0,-8 7-36 16,8-7-53-16,0 0-65 0,-22 3-85 0,22-3 7 16,-24 1-139-16,3 0-512 0,-7 1-606 0</inkml:trace>
  <inkml:trace contextRef="#ctx0" brushRef="#br0" timeOffset="91007.94">14069 13662 302 0,'-17'5'591'0,"0"-1"-138"0,2-2-93 0,-1 1-36 0,2 1-62 16,14-4-36-16,-20 3-26 0,20-3-9 0,-18 3-4 16,18-3-5-16,0 0 0 0,-21 3-2 15,21-3-12-15,0 0-7 0,0 0 2 0,0 0-22 16,0 0 12-16,0 0-27 0,29-5 12 0,-4 4-41 15,6-1 18-15,8-3-48 0,7 0 18 0,3-1-44 16,15-3-7-16,4-1 17 0,2-2-37 16,3 0-2-16,6-2-3 0,2 1-1 0,-4-2-3 0,2 1 30 15,-2-1-33-15,-3 1-12 0,-5-1-19 16,-4 1 12-16,-4 2-11 0,-6-1 4 0,-14 5-4 16,-3 0 36-16,-8 0-43 0,-5 4-18 0,-8 0-10 15,-17 4 4-15,18-5-3 0,-18 5-3 16,0 0-4-16,0 0-5 0,0 0 0 0,-25 5-1 15,-2 1 4-15,-6 2 0 0,-8 0 14 0,-2 2-3 16,-15 4 16-16,-1 1 0 0,-6 0 7 0,-2 0 5 16,-3 1 6-16,1 3 6 0,-2 1 3 0,0-1 5 15,2-1 3-15,1 3 5 0,5-4 2 0,4 1 6 16,6-2 6-16,12-4 4 0,4 1 2 0,2-3 1 16,11-1 8-16,1-3-3 0,5 0 2 15,4-1 10-15,14-5 21 0,-14 5 33 0,14-5 21 16,0 0 11-16,0 0-23 0,22-1 24 0,1-4-47 15,10-2 29-15,7 0-46 0,4-2 25 16,14-2-48-16,2 0 21 0,4-3-38 0,1 0 23 0,3 0-35 16,-2 0 26-16,1 0-33 0,0 0 0 15,-5 2 4-15,-3-1-17 0,-14 5-15 0,-2 0-18 16,-3 1-13-16,-7 0-7 0,-8 4-3 0,-6-1 5 16,-19 4 15-16,21-3 2 0,-21 3 23 0,0 0-3 15,0 0 14-15,0 0-6 0,-25 4 13 0,2 1-7 16,-13 1 12-16,-4-1-4 0,-7 4 7 15,-12-2 0-15,-2 5 4 0,-5-2 5 0,1 0-8 16,-1 1 18-16,0 0-6 0,-1 2 15 0,4-1 15 16,3-1-3-16,4 0-12 0,13 1 4 0,2-3-9 15,6 0-7-15,3-3 0 0,9-1-3 0,5 0-5 16,2-2-1-16,16-3 8 0,-14 7-7 0,14-7 12 16,0 0-18-16,0 0 30 0,21 0-21 15,2-4 31-15,6 0-31 0,10-2 28 0,4 0-36 16,6 0 35-16,11-4-41 0,4 1 31 0,0-3-36 15,3 2 29-15,-1 2-35 0,-2-2 32 0,-3 1-31 16,-2 0-2-16,-14 3-14 0,-2 0-3 0,-3-1 3 16,-4 4-28-16,-10-3 16 0,-1 4-11 15,-7 0 11-15,-18 2-8 0,23-3 21 0,-23 3 34 16,0 0-23-16,0 0-12 0,0 0 14 0,0 0-6 16,-23 6 16-16,-5 0 2 0,-8-2 3 0,-7 3 4 15,-5 0 4-15,-12 1 9 0,-4 0-7 0,-3 1-16 16,1 1 19-16,-5-1-13 0,0-1 14 15,2 4 1-15,-2-1 2 0,6-1 0 0,4 2 1 16,12-5-5-16,6 0 0 0,3 1 0 0,7-3-6 16,10-2-4-16,4 2-1 0,19-5 1 0,-19 3-2 15,19-3 1-15,0 0 8 0,0 0-2 16,28-8-5-16,2 3-18 0,7-4 24 0,9-3-21 16,13 1 25-16,6-3-22 0,5 2 21 0,4-1-21 15,0 0 24-15,5 0-26 0,-2 1 25 0,0-1-24 16,-4 2 20-16,-4-2-23 0,-4 3 0 0,-2 1-1 15,-7-1-5-15,-10 2 4 0,-8 2-6 16,-3-1 18-16,-8 4-18 0,-4-1 16 0,-7 0-15 0,-16 4 18 16,19-2-13-16,-19 2 16 0,0 0-9 15,0 0 10-15,0 0-16 0,-24 6 20 0,-1-2-15 16,-11 2 16-16,-4 0-11 0,-7 3 16 0,-16 1-13 16,-3 1 24-16,-4 1-24 0,-4 1 25 15,1 1-15-15,-4 0 22 0,2 0-14 0,0 2 31 16,2-3-28-16,6 1 31 0,5-1-31 0,17-3 21 15,3-3-12-15,9 1 3 0,6-3-11 0,10-1-31 16,17-4 27-16,-17 2-3 0,17-2-1 0,0 0-26 16,18-5 36-16,8-1-30 0,10-2 48 0,7-2-41 15,17-2 33-15,8-2-44 0,5 2 24 0,4-4-28 16,3 1 29-16,0 3-29 0,-2-2 28 0,-3 2-31 16,-1-1-12-16,-6 2-7 0,-5-1-8 15,-5 4-7-15,-14 0-1 0,-3 2 18 0,-7 1-14 16,-7 2 17-16,-5-1-7 0,-7 1 25 15,-15 3-15-15,16-1 19 0,-16 1-11 0,0 0 20 16,0 0-7-16,-31 5 11 0,7-1 28 0,-13 2-14 16,-7 0 32-16,-15 4-29 0,-3 0 29 0,-6 1-32 15,-5 0 26-15,0 2-29 0,-1-1 26 0,0 4-30 16,5-4 30-16,1 2-31 0,3-1 30 0,10-1-39 16,14-5 32-16,4 2-42 0,11-3 24 0,6 0-34 15,6-3 34-15,14-3-33 0,0 0 26 0,0 0-24 16,0 0 31-16,17-1-30 0,9-4 28 15,11-3-18-15,7 2 18 0,15-5-28 0,4 0 24 16,5-3-32-16,0 3 20 0,1-3-28 0,-1 3 17 16,-3-2-22-16,-1 2 9 0,-6 0-27 15,-11 2 14-15,-5 0-15 0,-2 3 9 0,-7 0-10 16,-9-1 10-16,-2 4-6 0,-5 0 16 0,-17 3-1 16,14-4 9-16,-14 4 3 0,0 0 10 0,0 0-2 15,-18 6 9-15,-3-3 3 0,-6 1 12 0,-11 4 1 16,-5-3 19-16,-14 7 0 0,0-2-1 15,-6 1 5-15,0 2 5 0,1-1 21 0,-2 1-41 0,7-1 20 16,2 1-16-16,13-3 17 0,5-2-19 0,4 0 8 16,10-3-28-16,6 0 17 0,6-1-17 15,11-4 15-15,0 0-18 0,0 0 20 0,0 0-21 16,14 2 27-16,13-7-11 0,10 0 0 16,9-2-6-16,10-3 2 0,6-1-19 0,2 2 21 15,-2-1-19-15,2-1 18 0,-1-1-27 0,-7 2 26 16,-9 1-32-16,-4 2 16 0,-1-1-15 0,-8 2 12 15,-7 1-12-15,-5 1 16 0,-4 2-14 0,-18 2 21 16,18-2-7-16,-18 2 26 0,0 0-19 0,0 0 33 16,-21 2-10-16,-4 3 29 0,-12 0-24 0,-9 2 31 15,-17 2-31-15,-5 4 22 0,-5-1-32 0,-5 2 27 16,-2 1-32-16,-5 3 16 0,1 0-32 0,1 1 18 16,3 1-51-16,5 0-17 0,8-2-46 15,9 2-53-15,9-4-114 0,16-4-119 16,6-1-70-16,8-3-133 0,8-2-308 0,11-6-531 15</inkml:trace>
  <inkml:trace contextRef="#ctx0" brushRef="#br0" timeOffset="93159.55">28967 8007 272 0,'0'0'393'0,"0"0"-134"0,5-11-54 16,-5 11-42-16,0 0-21 0,6-11-35 0,-6 11-11 15,4-8 2-15,-4 8 16 0,5-9-21 0,-5 9 37 16,6-8-37-16,-6 8 46 0,7-7-57 0,-7 7 51 16,5-7-46-16,-5 7 34 0,0 0 0 0,7-11-15 15,-7 11 6-15,0 0-3 0,7-10-2 0,-7 10-2 16,0 0-8-16,4-11-7 0,-4 11 0 0,0 0-2 16,4-13-10-16,-4 13-7 0,-2-9-1 15,2 9-1-15,-3-11-5 0,3 11 2 0,-8-13-4 16,8 13-17-16,-11-10 0 0,11 10-5 15,-21-6-8-15,21 6-5 0,-24-2-6 0,7 5-4 16,-1 4-2-16,-5 1-2 0,-2 9-4 0,-2 4 8 16,-1 5 1-16,-4 9 16 0,2 3-9 0,2 3 17 15,3 3 4-15,3-1-16 0,9-6 27 0,2 0-34 16,3-1 20-16,5-1-31 0,3-5 15 0,6 4-27 16,6-1 0-16,2-7-4 0,6 0-3 0,5-3 0 15,4-5-15-15,5-3-13 0,5-3-13 16,7-7-21-16,2-4-33 0,7-2-75 0,11-7-54 0,1-3-89 15,-1-3-35-15,-3-3-85 16,-7-6-452-16,-1 2-523 0</inkml:trace>
  <inkml:trace contextRef="#ctx0" brushRef="#br0" timeOffset="93325.55">29554 8120 485 0,'0'0'744'0,"-8"-15"-194"0,8 15-109 0,-5-14-99 15,5 14-83-15,-5-11-58 0,5 11-24 0,-4-10-45 16,4 10-21-16,0 0-20 0,-1-10-24 0,1 10 2 15,8-8-29-15,-8 8 1 0,19-7-23 16,-4 4-16-16,2 1-65 0,1-2-47 16,3 1-76-16,-2 3 27 0,2 0-44 0,-1 0-60 15,-2 2-7-15,-18-2-28 0,26 6 9 0,-26-6-268 16,13 11-69-16</inkml:trace>
  <inkml:trace contextRef="#ctx0" brushRef="#br0" timeOffset="93476.55">29656 8195 545 0,'-18'22'439'0,"-1"-3"-64"0,-1 1-19 0,4-6-94 16,0 2 17-16,2-2-73 0,-2 0-36 0,7-4-39 15,-1-2-13-15,4 0-8 0,6-8 13 0,-8 11-1 16,8-11-7-16,0 0-9 0,-1 13-15 16,1-13-16-16,0 0-16 0,21 3-14 0,-21-3-8 15,36-6-17-15,-9-2-25 0,5 0-84 16,1-4-31-16,4 3-107 0,-1-7-56 0,2 0-111 16,-2 1-399-16,0-4-334 0</inkml:trace>
  <inkml:trace contextRef="#ctx0" brushRef="#br0" timeOffset="94193.55">30229 7817 525 0,'-11'-9'581'0,"0"1"-170"15,-1 0-53-15,1 1-82 0,-1-1 8 0,-2 1-43 16,3 2-3-16,0-2 14 0,11 7 17 0,-15-8-3 16,15 8-43-16,-15-7-9 0,15 7-54 0,-8-6 1 15,8 6-58-15,0 0 6 0,0 0-54 16,5-11 11-16,-5 11-35 0,25-9 16 0,-4 2-32 0,3 0 19 15,7 1-31-15,1 0 18 0,1 0-26 0,0-1-14 16,-5 4-52-16,-1-2-32 0,-1 2-41 16,-4 0-50-16,-5 0-43 0,-17 3-32 0,26-3 14 0,-26 3 30 15,0 0 26-15,17-1 36 16,-17 1 30-16,0 0 23 0,0 0 29 0,-16 5 9 16,16-5 15-16,-28 5-2 0,9-2 30 0,-4 1 14 15,1-1 12-15,-4 2 12 0,-2 4 10 0,3-5 10 16,-1 2 59-16,4 1-52 0,-1 2 42 0,0 0-39 15,-2 6 29-15,3 0-36 0,0 3 42 0,3 1-38 16,2 4 26-16,1 0-33 0,3 2 22 0,0 1-24 16,8-4 19-16,-2 2-37 0,1 0 8 0,3-1 2 15,1-3 5-15,2 1 2 0,0-4-5 16,3-1 9-16,1-2 6 0,1-2-1 16,1 0 0-16,6-4-1 0,-3-3-4 0,-9-5-3 15,25 7-4-15,-25-7-7 0,33-4 2 0,-11-1-2 16,5-1-5-16,3-5-1 0,0-2-3 0,2 1 3 15,2-2 12-15,-1 0-18 0,1 3 9 0,-1-2-8 16,-2 3 15-16,-6 4-17 0,1 1 9 0,-3 1-11 16,-4 3 13-16,0 2-15 0,-2 4 16 0,1 4-15 15,-1 1 5-15,-3 4 2 0,0 3 1 0,-4-1 4 16,0 4-1-16,-2 2 9 0,-3-2 19 0,-1 2 18 16,-3 2 30-16,-3-3 27 0,-5 2 19 15,1 0 63-15,-8 2-22 0,-3-1 8 16,-6 0-49-16,0-3 1 0,-3 2-51 0,-6-5 9 0,-2 0-43 15,-2-2 13-15,-1-1-37 0,1-4-10 16,-2 0-80-16,2-4-34 0,1-3-36 0,0-1-39 16,4-3-51-16,2 0-62 0,1-2-81 0,2 1-26 15,-1-4-110-15,2 2-420 0,-1-2-578 0</inkml:trace>
  <inkml:trace contextRef="#ctx0" brushRef="#br0" timeOffset="94926.55">28950 9244 596 0,'0'0'497'16,"2"-16"-160"-16,-2 16-19 0,2-17-98 0,-2 17 33 15,1-17-46-15,-1 17 4 0,2-11-31 16,-2 11 0-16,1-11-46 0,-1 11-15 0,0 0-34 0,0 0-1 15,3-8-19-15,-3 8 14 0,3 10-16 16,1-1-9-16,-3 7-14 0,3 3 1 0,-1 5-9 16,-2 1-1-16,-1 2-8 0,-1 4 47 0,-2 4-63 15,-1-1-2-15,-3 2-5 0,0-2 6 0,-2-4-9 16,0 2 9-16,-2-3-9 0,3-7 9 0,-1-2-9 16,0-1 10-16,4-5-9 0,-1-1 28 15,1-3 36-15,5-10-5 0,-7 8-8 0,7-8-12 16,0 0-8-16,-4-12-3 0,6-4-5 0,2-5-4 15,2-10 5-15,0-4 3 0,7-5-4 0,3-10 13 16,5-3-14-16,0 2 5 0,3 4 0 16,2 2 17-16,0 7-15 0,-3 8 17 0,-1 5-15 0,-1 2-6 15,0 5-8-15,-1 7-3 0,-1 3-3 16,-1 4-2-16,-18 4 0 0,35 4-1 0,-16 5 6 16,1 1-7-16,0 6-16 0,0 3 18 0,-3 3-13 15,-1 2 10-15,-3 1-11 0,-3 1-1 0,-5-1-14 16,-1 0-16-16,-4 4-36 0,-3 0-30 15,-1 4-52-15,-2-1-81 0,-6-2-4 0,1 0-53 16,-2-4-102-16,1-8-21 0,-3-2-379 0,1-2-341 16</inkml:trace>
  <inkml:trace contextRef="#ctx0" brushRef="#br0" timeOffset="95093.57">29556 9269 630 0,'18'-12'741'16,"-4"-1"-221"-16,-3 4-101 0,3-2-94 15,-4 1-47-15,0-2-22 0,2 2-8 0,2 0-22 16,-1-3-46-16,3 4-27 0,-2-1-40 0,4 1-8 16,-5 1-37-16,2 3-32 0,0 2-57 0,-15 3-74 15,22-6-49-15,-22 6-100 0,21 6 25 0,-13 0-67 16,-1 0-61-16,-7-6-142 0,3 18-238 0,-6-6-253 16</inkml:trace>
  <inkml:trace contextRef="#ctx0" brushRef="#br0" timeOffset="95243.55">29636 9443 338 0,'-7'14'751'16,"2"-5"-201"-16,0 0-137 0,5-9-81 0,-9 14-74 16,9-14-68-16,-4 10-38 0,4-10-8 0,0 0-10 15,0 0-22-15,7 8-25 0,-7-8-15 0,20-4-14 16,1-2-15-16,3-1 36 0,8-5-98 0,2 0-53 16,2-2-70-16,4 2-40 0,2-3-91 0,-4-2-89 15,0 1-430-15,11-2-333 0</inkml:trace>
  <inkml:trace contextRef="#ctx0" brushRef="#br0" timeOffset="96044.55">30493 9047 112 0,'0'0'718'0,"5"-12"-262"0,-5 12-73 0,0 0-132 15,0-13-5-15,0 13-92 0,0 0 21 0,-7-11-64 16,7 11 19-16,0 0-33 0,-6-8-26 0,6 8-25 15,0 0-5-15,0 0-7 0,-8-6-8 0,8 6-5 16,0 0-1-16,0 0-13 0,0 0 8 16,0 0-7-16,0 0-8 0,0 0 8 0,-10-5-1 15,10 5-1-15,0 0 5 0,0 0 4 0,0 0 9 16,0 0 13-16,0 0-2 0,0 0-1 0,0 0 1 16,0 0 0-16,0 0-2 0,0 0-1 0,0 0-5 15,0 0 2-15,0 0 2 0,0 0-4 16,0 0-2-16,0 0-2 0,0 0-1 0,0 0-2 15,0 0-1-15,0 0-3 0,0 0 3 0,0 0 1 16,0 0-3-16,-10-5 7 0,10 5-2 0,0 0 3 16,0 0 5-16,0 0 7 0,0 0 10 0,0 0 1 15,0 0 1-15,0 0 6 0,0 0 6 16,0 0-3-16,0 0 0 0,0 0 3 0,0 0 1 16,0 0 10-16,0 0-11 0,0 0-19 0,0 0 24 15,0 0-27-15,0 0 22 0,0 0-26 0,0 0 20 16,0 0-28-16,0 0 31 0,0 0-40 0,0 0 31 15,0 0-37-15,0 0 28 0,0 0-32 16,0 0 29-16,0 0-31 0,0 0 32 0,0 0-33 16,0 0 39-16,0 0-20 0,0 0 31 0,0 0-20 15,0 0 35-15,0 0-21 0,0 0 36 0,0 0-21 16,0 0 29-16,0 0-19 0,0 0 18 16,0 0-23-16,0 0 21 0,0 0-20 0,0 0 14 15,0 0-24-15,0 0 20 0,0 0-21 0,0 0 23 16,0 0-14-16,0 0 5 0,0 0-18 0,0 0 9 15,0 0-26-15,0 0 9 0,0 0-22 0,0 0 12 16,0 0-23-16,0 0 13 0,0 0-15 16,2-10 12-16,-2 10-14 0,0 0 12 0,0 0-16 0,0 0 13 15,0 0-15-15,0 0 15 0,0 0-14 16,0 0 16-16,0 0-12 0,0 0 0 0,0 0 7 16,0 0-7-16,0 0 2 0,0 0 1 0,0 0 0 15,0 0-2-15,0 0-2 0,0 0 0 0,0 0-3 16,0 0-4-16,0 0 2 0,0 0-5 15,0 0-7-15,0 0 24 0,0 12 17 0,2-4 1 16,0 9-2-16,0 1-2 0,3 8-3 0,-3 8-7 16,-2 5-38-16,0 2 52 0,0 2-53 0,-2 0 10 15,0 1 40-15,1 1-46 0,-1-1 44 0,0-2-46 16,2-1 56-16,0-1-53 0,-1-4 34 0,0-6-38 16,-1-3 44-16,0-2-50 0,1-2 41 15,-2-6-48-15,2-3 30 0,-1 0-20 0,2-3-35 16,-3-3-58-16,3-8-65 0,-9 13-68 0,9-13-59 15,-11 4-64-15,11-4-39 0,0 0-35 0,-22-4-39 16,22 4-70-16,-26-15-97 0,16 6-338 16,-3-3-696-16</inkml:trace>
  <inkml:trace contextRef="#ctx0" brushRef="#br0" timeOffset="96844.55">28290 8045 286 0,'5'-20'303'0,"-1"5"-78"0,0 0-64 16,-3 3-30-16,1-1-28 0,0 1-16 0,-2 12-4 16,3-16 15-16,-3 16 2 0,2-17 2 0,-2 17 4 15,2-15 16-15,-2 15-39 16,1-11 52-16,-1 11-45 0,1-13 41 0,-1 13-56 0,0 0 56 16,3-11-57-16,-3 11 31 0,0 0-55 0,0 0 28 15,-14-4-42-15,14 4 28 0,-26 12-51 16,7 2 39-16,-7 5-43 0,-2 2 33 0,0 6-39 15,-4 5 35-15,0 3-39 0,1-1 7 0,8-4 2 16,2-1-4-16,3-1 9 0,1 0 3 0,4-2 1 16,6-5-3-16,0 2 2 0,6-5 4 0,2 1 5 15,6 2-5-15,2-1 17 0,2 1-18 0,7 0 20 16,2 1-28-16,2 0 24 0,1-1-26 0,4 1 21 16,-1-1-17-16,0 2 13 0,0 1-23 15,-2 1 21-15,-1-1-23 0,-1 1 17 16,-4 1-20-16,-3 2 13 0,-2 2-13 0,-5 1 4 0,-1-2 1 15,-4 0 10-15,-2-1 9 0,-3 0 7 16,-1 5 12-16,-4-2 6 0,-1 2 3 0,-2-5-4 16,1 2-4-16,-3-3-3 0,3-5-7 0,0-1-1 15,0 0-11-15,2-3-3 0,0 0 2 0,2-3-9 16,-1 1 4-16,3-1-10 0,2-2 28 0,2 1-29 16,1 3 7-16,5 1-7 0,1 1 6 0,2 0-9 15,1 0 4-15,1-1 0 0,2 6 4 16,0 0-2-16,0 0 11 0,-1 2-14 15,-3 0 3-15,1 4-3 0,-3 1 17 0,-4 3 4 16,-1 1-6-16,-2 1 18 0,-1 0-21 0,0 3-5 16,-2-1 0-16,2-1-6 0,-2 2 2 0,1-3-4 0,0 2-21 15,2-2-37-15,0-1-30 0,3-1-49 16,4 0-50-16,3-3-31 0,3-4-67 0,3-3-94 16,2-4-482-16,7-2-459 0</inkml:trace>
  <inkml:trace contextRef="#ctx0" brushRef="#br0" timeOffset="97494.55">29684 9210 702 0,'0'0'452'0,"-23"-3"-133"0,23 3-13 0,-24-5-109 15,24 5 63-15,-21-2-33 0,21 2 2 0,-19-4-10 16,19 4-20-16,-14-3-1 0,14 3-3 0,0 0-7 15,-18-2-14-15,18 2-28 0,0 0-36 16,0 0-17-16,-14-1-17 0,14 1 9 0,0 0-37 16,0 0-2-16,0 0 43 0,0 0-7 15,0 0 36-15,8 11-28 0,2-6 7 0,4 1-8 16,2 1-10-16,1 5-9 0,3-2-11 0,2 1-1 16,2 4-18-16,1 1-3 0,-1 0-10 0,-2 0-5 15,0 1-3-15,1 2 10 0,-10-3 3 0,0 3 17 16,-3 2 9-16,-4 0 13 0,-2 2 2 0,-4 2 6 15,-4 0-6-15,-2 6-8 0,-7 2-9 0,-2-1-8 16,-4 1 13-16,-7 4-25 0,-2 2 6 0,7-9-27 16,-12 6 15-16,2-3-23 0,3-5 15 0,2-1-26 15,1-1 13-15,1-1-49 0,2-1-47 16,0-2-63-16,5-2-73 0,5-3-52 16,2 0-20-16,4-4-32 0,3-4-23 0,3-9-43 15,6 17-43-15,-6-17-132 0,14 5-351 0,-14-5-568 16</inkml:trace>
  <inkml:trace contextRef="#ctx0" brushRef="#br0" timeOffset="97895.55">29746 9306 737 0,'-14'-17'455'15,"-3"-4"-40"-15,1 6-153 0,-1 2-3 16,0-1-83-16,0 4 35 0,0 0-54 0,1 3 6 0,2-1-2 15,3 3-4-15,-1 1-18 0,12 4-22 16,-20-6-22-16,20 6-18 0,-16-2-17 0,16 2-10 16,0 0-11-16,-16 3-7 0,16-3-2 0,0 0 8 15,-8 13 6-15,8-13 3 0,5 12-1 0,0 0-1 16,2-2 2-16,4 3-4 0,3 1-6 0,3 1-2 16,3 2-3-16,3 1-8 0,0-1-5 15,-1 2-2-15,2 0-1 0,3 0 0 0,-4-2-4 16,1 3-2-16,-4-4-3 0,-4-2-2 15,-1 1 2-15,-3-1-3 0,-1 1-3 0,-4-1 5 16,-2 0 15-16,-1 0 51 0,-4 0 4 0,0 4 15 16,-4 3-5-16,-2 0 11 0,-3 2-10 0,-6 3 4 15,1 0-10-15,-4 2-7 0,0-1-11 0,-3-1-18 16,0 1-8-16,-1 0-7 0,-1 1-6 0,-1-1-6 16,-1-1-6-16,0 0 4 0,2-1-43 0,0 2-44 15,1-4-47-15,3-1-40 0,-1-2-31 0,8-4-50 16,0-1-80-16,4-2-31 0,3-4-85 15,5-9-102-15,-4 8-323 0,4-8-462 0</inkml:trace>
  <inkml:trace contextRef="#ctx0" brushRef="#br0" timeOffset="98262.55">29656 9357 815 0,'-8'-21'578'0,"-3"1"-129"0,0-2-104 15,-1 5-53-15,-2 0-44 0,1 1-10 0,-1 3 16 16,3-1 29-16,2 5 16 0,1 1-41 0,0 1 13 16,8 7-82-16,-9-10-9 0,9 10-78 0,-7-8 10 15,7 8-62-15,0 0 21 0,0 0-42 0,0 0 27 16,0 0-40-16,16 6 30 0,0-1-39 0,2 6 9 16,7 2-14-16,2 3-1 0,2 0 0 0,1 2 0 15,2 0 0-15,-2 3-2 0,0-3-1 0,-2 1-14 16,-1 2 16-16,-4-2-16 0,-3 2 21 0,-1-1-21 15,-6-1 24-15,-4 1 1 0,-2-1 4 16,-4-1 13-16,-4 3 22 0,-4 0 25 0,0 2 11 16,-7 5 3-16,-3 1 23 0,-2-1-25 15,-2 1-7-15,0 0-17 0,-4 0 11 0,0-1-37 16,2 0 14-16,-4 1-28 0,2-1 16 0,-1 0-37 16,1 1-19-16,3-3-38 0,0 0-71 0,1-1-60 15,2 0-53-15,3-1-39 0,5-7-46 16,2 1-54-16,1-3-66 0,5-4-77 0,1-11-479 0,1 14-722 15</inkml:trace>
  <inkml:trace contextRef="#ctx0" brushRef="#br0" timeOffset="98579.55">29789 9478 71 0,'-9'-18'760'0,"0"-1"-301"0,-5 2-56 0,1 0-140 16,1 2-3-16,-2 3-70 0,1-1 28 0,1 6-42 15,3-1 7-15,0 2-19 0,9 6-8 0,-12-11-37 16,12 11-15-16,-11-8-34 0,11 8-6 0,0 0-20 16,0 0 0-16,0 0-14 0,0 0 0 0,-5 13-10 15,10-4 10-15,2 2 2 0,4 4-1 0,2 2 5 16,1-1 5-16,5 7 3 16,-1-2-4-16,1 2-8 0,2-1-9 0,-4 0 0 15,0 2-6-15,-2 0-2 0,-1 1-4 0,-2-1 4 16,-6-1 10-16,-2-1 7 0,-1 2 13 0,-3-1-4 15,-5 2 10-15,-3 3-13 0,-2 1 15 0,-5-2-32 16,-2 0-6-16,-2 1 11 0,-2 0-17 0,-2-3-14 16,0 1-30-16,-1-2-33 0,1 0-39 0,-1-2-58 15,2-2-43-15,0 0-54 0,3-3-67 0,3-3-98 16,1-4-445-16,4-1-478 0</inkml:trace>
  <inkml:trace contextRef="#ctx0" brushRef="#br0" timeOffset="100330.55">29166 7825 472 0,'0'0'372'15,"0"0"-70"-15,0 0-70 0,8-8-39 0,-8 8-42 16,0 0-18-16,0 0-30 0,0 0-12 0,0 0-12 15,0 0-3-15,0 0 23 0,-11-6-40 0,11 6 44 16,0 0-63-16,-20 5 47 0,20-5-61 0,-23 9 49 16,5-3-48-16,-1 4 52 0,-1 0-41 0,-6 5 44 15,-1 1-27-15,-2 3 25 0,-2 2-29 0,2 0 7 16,-2 3 0-16,0 1-5 0,-3 7-4 0,6-7-3 16,1 1-2-16,3-1-3 0,4-1-7 15,1-1-5-15,5-2-1 0,4-3 5 16,2-1 2-16,3 0 2 0,3-1-4 0,2-1 5 0,3 1 4 15,5 0 4-15,3 1 3 0,5-2-4 16,6 1-2-16,3-2-4 0,0-1-1 0,7-3-2 16,1 0 0-16,3-2 1 0,1-2 3 0,0-1-3 15,1-2 2-15,4-3 4 0,-3 0-2 0,-2 0 5 16,-6-3-12-16,-1 1 3 0,-2 0-1 0,-2 1 4 16,-6-1-4-16,-3 1 1 0,-2-1 7 0,-15 2 22 15,24-2 24-15,-24 2-43 0,17-2 38 16,-17 2 21-16,0 0 5 0,19-1-12 0,-19 1-21 15,0 0-37-15,0 0-39 0,0 0-37 16,0 0-56-16,0 0-11 0,0 0-37 0,-19-2-23 0,19 2-23 16,-21 1-34-16,21-1-40 0,-22 1-26 15,22-1 0-15,-22 0 34 0,22 0-35 0,-22-1-46 16,22 1-115-16,-21-5-224 0,21 5-201 0</inkml:trace>
  <inkml:trace contextRef="#ctx0" brushRef="#br0" timeOffset="100762.55">29079 7907 613 0,'-5'-8'388'0,"-1"0"-111"0,-2 0-52 16,-2 2-64-16,0 1-3 0,-1 1-44 0,11 4 23 15,-25-2-51-15,25 2 37 0,-28 4-58 0,13 1 33 16,-2 2-48-16,-2 3 45 0,2 4-73 15,-5 5 67-15,1 3-52 0,0 3 7 0,-1 3 9 16,3 3 11-16,-1 3-3 0,3 0 5 0,-1 0-11 16,4 1-6-16,1 0 3 0,2 1-3 0,4-3 3 15,2 0 3-15,1-6-2 0,4-1 9 0,4-1 2 16,1 0 3-16,7 2 11 0,3-4-10 0,6-3 2 16,2-1-13-16,5-5 0 0,4-1-6 0,4-5-4 15,3-3-6-15,4-2-2 0,2-3-1 16,3-4 2-16,2-1 8 0,8-4 34 0,-4-2 15 15,-8 2 17-15,-2-1-18 0,-3 0-24 16,-5 3 37-16,-5-1-25 0,-8 1 46 0,-4 3-14 16,-2-1 39-16,-17 5 5 0,22-6-16 0,-22 6-61 15,12-6-30-15,-12 6-41 0,0 0-29 0,-2-11-28 16,2 11-39-16,-15-4-55 0,15 4-10 0,-27-6-27 16,10 5-21-16,-2 1-31 0,1 0-36 0,-1-1-45 15,19 1-2-15,-30 0 30 0,30 0-20 0,-29 1-45 16,29-1-127-16,-24-3-238 0,24 3-237 0</inkml:trace>
  <inkml:trace contextRef="#ctx0" brushRef="#br0" timeOffset="101096.55">29156 7986 35 0,'-5'-9'656'0,"-3"0"-273"0,1 3-48 0,-2 0-125 16,-3 1-17-16,12 5-58 0,-20-8 33 16,20 8-74-16,-28-1 52 0,28 1-67 0,-31 4 51 15,14 0-70-15,-1 4 36 0,-2 1-50 16,1 2 28-16,-2 6-37 0,1 3-6 0,-1 0 8 0,5 3 3 16,-1 2 3-16,4 2 1 0,-1 2 2 0,5-2 15 15,2-2 8-15,3 0-8 0,2 0 13 16,4 0-5-16,2-1 7 0,3-2 2 0,5 3-3 15,2-2-4-15,5-2 2 0,2-3-17 0,4-3-2 16,3-4-14-16,2-3-9 0,2-1-8 0,-2-5-4 16,0-1 6-16,0-1-31 0,2-1-37 15,-2-1-48-15,-1-2-84 0,-1 1-54 0,0 0-14 16,-6-1-59-16,1-2-95 0,0 0-393 0,-1-1-325 16</inkml:trace>
  <inkml:trace contextRef="#ctx0" brushRef="#br0" timeOffset="101830.55">31022 7992 33 0,'0'0'704'15,"-11"7"-162"-15,11-7-113 0,0 0-86 0,-12 3-51 16,12-3-25-16,0 0-34 0,0 0-19 0,-14 5-14 16,14-5-23-16,0 0-17 0,0 0-17 0,0 0-25 15,0 0-18-15,0 0-24 0,0 0-16 0,17-4-11 16,-1 1-6-16,5-1-12 0,4 0-6 0,9-3-5 16,-2 0-6-16,0 3 3 0,0-3-10 15,-4 2-9-15,-2 1-19 0,0-1-39 0,-3 2-46 16,-4 0-61-16,-6 1-53 0,1-1-10 0,-4-2-8 15,-10 5 10-15,13-6-31 0,-13 6-20 16,0 0-13-16,-1-13 32 0,1 13-9 0,-15-10 54 16,4 3-9-16,-4 1 115 0,-2-3 106 0,-1 0 79 15,3 2 92-15,2 2-29 0,0-2 42 0,3 1-23 16,10 6 5-16,-18-7-25 0,18 7 22 0,-14-6-13 16,14 6-3-16,-9-6-28 0,9 6-21 0,0 0-18 15,-11-5-19-15,11 5 0 0,0 0 12 16,0 0 6-16,-12 8-9 0,12-8-5 0,-1 14 7 15,-1-4-7-15,2 4-10 0,0 3-13 0,-3 0-4 16,3 7-3-16,-3 0 1 0,3 2-17 16,-1 0 3-16,0-1-23 0,2 2-23 0,-1-2-78 0,0 0-85 15,3-2-1-15,1 0-73 0,-2-5-104 16,3-3-368-16,3-3-258 0</inkml:trace>
  <inkml:trace contextRef="#ctx0" brushRef="#br0" timeOffset="102063.57">31491 7918 815 0,'6'-16'693'16,"-3"1"-183"-16,-1 3-86 0,0-1-94 0,1 3-48 0,-1 0-36 15,-2 10-46-15,3-15-41 0,-3 15-32 16,1-10-30-16,-1 10-20 0,0 0-16 0,0 0-10 0,0 0-14 16,14 14-7-16,-9-5-4 0,2 3-14 15,1 4-12-15,0 1-20 0,1 0-17 0,0 2-15 16,2 1-29-16,-2-4-25 0,0-1-60 0,-2-2-54 15,2-2 24-15,-2 0-45 0,0-3 47 16,-7-8-46-16,13 10-51 0,-13-10 29 0,0 0 0 16,0 0 8-16,24-5-207 0,-24 5 113 0</inkml:trace>
  <inkml:trace contextRef="#ctx0" brushRef="#br0" timeOffset="102213.55">31759 7877 813 0,'11'-22'324'0,"-3"3"-66"16,0 1 23-16,-3 6 1 0,-1 1 19 0,1 1 1 15,-1 1-66-15,-4 9-23 0,3-10-46 16,-3 10-17-16,0 0-36 0,0 0-9 0,0 0-28 15,0 0-6-15,-5 11-26 0,-1 1-8 0,1 2-5 16,-2 5-5-16,-2 2-7 0,3 2 9 16,-3 1-19-16,0 2 5 0,1-2-43 0,0 0-26 15,1-3-73-15,1 1-94 0,1-3-8 0,2-3-62 16,0-5-43-16,0-2-448 0,3-9-315 0</inkml:trace>
  <inkml:trace contextRef="#ctx0" brushRef="#br0" timeOffset="102563.55">32031 7802 651 0,'0'0'679'0,"9"-11"-194"16,-9 11-93-16,0 0-91 0,6-8-67 15,-6 8-63-15,0 0-28 0,0 0-35 16,-3 9-14-16,3-9-30 0,-4 14-8 0,4-14-8 16,-3 18-17-16,3-18-18 0,4 18-17 0,-1-8-23 15,3-1-24-15,1 0-15 0,-1-2-6 0,3-1 3 16,-9-6 7-16,22 8-13 0,-22-8 36 0,21 0 7 15,-21 0 10-15,21-6 11 0,-10 1 21 0,-3-1 20 16,1-6 43-16,-1 0 3 0,-3-1 1 0,-1-2 22 16,-2 0-7-16,-2 0 23 0,0 0-4 15,-1 3-11-15,-2-3-4 0,-2 2-22 16,-4 2-14-16,3 2-7 0,-3 3-14 0,9 6-5 16,-24-5-10-16,24 5-5 0,-30 8-22 0,12 2 15 15,0 1-19-15,-2 6 13 0,5-1-18 0,-2 7-16 16,5-4-9-16,3 1-5 0,-1 1-31 0,5 2-15 15,1-1-32-15,0 0-21 0,4-1-35 0,2 1-34 16,0 0 41-16,2 1-52 0,-1-3-28 0,1 1-38 16,0-6-32-16,-2 1-246 0,-1-2-82 0</inkml:trace>
  <inkml:trace contextRef="#ctx0" brushRef="#br0" timeOffset="102947.55">31446 8491 363 0,'-23'9'533'0,"5"-1"-122"0,-2 0-32 0,6-3-130 16,0 0 6-16,3 0-49 0,11-5-9 0,-16 5-19 16,16-5-16-16,0 0-25 0,0 0-27 0,0 0-22 15,11-5-23-15,8-1-3 0,12-3-13 0,2-1-10 16,8-3-2-16,10-2-14 0,5 1 2 0,2-4-13 16,0 2 2-16,3-2-23 0,-3 2-42 0,0-2-75 15,-5 4-54-15,-11 1 28 0,-7 2-34 0,-3 1 56 16,-9 2-39-16,-5 2 1 0,-5 1 5 0,-13 5 19 15,0 0 8-15,0 0 52 0,0 0 8 16,-25 4 16-16,0 2 16 0,-9 4 15 0,-3 0 11 16,-8 2 12-16,-6 3 45 0,-4 2-5 0,2-1 70 15,0 1 15-15,3 0 3 0,9-2 1 0,6-4-7 16,6 2-8-16,7-5-13 0,2 0-34 16,7-1 29-16,3-2 20 0,10-5 10 0,-7 6-8 15,7-6-13-15,0 0-17 0,15 4-15 0,-15-4-12 16,38-4-16-16,-12-1-5 0,10-1-6 0,3-1 7 15,2-2-18-15,2 0 9 0,-1 1-17 0,3-3 9 16,-1 4-16-16,-5 0 5 0,-1 0-47 0,-2 1-61 16,-9 2-46-16,-2 0-59 0,-6 2 6 15,-19 2-78-15,27-2-100 0,-27 2-258 0,0 0-166 16</inkml:trace>
  <inkml:trace contextRef="#ctx0" brushRef="#br0" timeOffset="103713.55">28989 10427 238 0,'-28'3'810'0,"2"-3"-249"0,0 0-119 16,5 0-105-16,0 0-49 0,21 0-69 0,-32 1-22 15,32-1-36-15,-20 0-10 0,20 0-28 0,0 0-1 16,-20-1-10-16,20 1-1 0,0 0 2 16,34-6-22-16,3 0 3 0,11-1-17 0,23-2 1 15,11-1-10-15,10-2 13 0,25-3-15 0,5 1 12 16,2-1-14-16,2 3-7 0,5-1-7 0,-4 3-9 16,-25 1-9-16,-2 0-5 0,-4 3-5 0,-7 0-4 15,-7 1 4-15,-7-1-12 0,-8 3-3 16,-17-1-1-16,-8 2-1 0,-6 0 0 0,-9 0 2 15,-3-2 9-15,-9 3 0 0,-15 1 5 0,21-3 7 16,-21 3-62-16,0 0-22 0,0 0-26 0,0 0-28 16,-5-12-24-16,5 12-65 0,-22-3-26 0,4 1-84 15,0 1 13-15,-4 1-79 0,-2-3-82 16,-4 3-369-16,2 0-397 0</inkml:trace>
  <inkml:trace contextRef="#ctx0" brushRef="#br0" timeOffset="105582.55">13523 12636 261 0,'6'-10'806'15,"-6"10"-242"-15,5-12-121 0,-5 12-99 16,6-13-74-16,-6 13-85 0,5-8-23 0,-5 8-47 16,0 0-9-16,0 0-18 0,14 13-14 0,-6-1-22 15,-2 9 1-15,3 6-14 0,0 8-8 0,3 5-4 16,0 14 19-16,4 6-19 0,-3 2 4 0,3 3 9 16,-2 4 9-16,0-2 2 0,0 2 12 0,-2-1-11 15,-1 0-5-15,-3 1 1 0,-1-3-9 16,-2-1-7-16,-5-1-7 0,1-11-5 0,-1-3-5 15,-1-1 1-15,1-4-9 0,-3 0-20 0,1-7-14 16,2 0-11-16,-2-10-21 0,1-3-25 0,1-4-25 16,0-4-34-16,0-5-29 0,1 0-7 0,-1-12-6 15,2 13-10-15,-2-13-53 0,0 0-60 16,0 0-102-16,12-19-183 0,-7 0-126 0</inkml:trace>
  <inkml:trace contextRef="#ctx0" brushRef="#br0" timeOffset="106398.55">13655 12767 672 0,'-11'-17'477'0,"0"-1"-57"15,0 2-137-15,1 1-13 0,-3 1-80 0,3 3 8 16,1 2-32-16,0 0-2 0,1 2-14 16,2-1 17-16,6 8-29 0,-9-10-14 0,9 10-35 15,-8-8-9-15,8 8-27 0,0 0 0 0,0 0-20 16,5-11 4-16,7 5-19 0,8 3 6 0,12-4-13 15,8 0-4-15,6-2 0 0,16-1-1 0,6-2-2 16,5 2-4-16,6-3 3 0,2 2 1 0,6 2-2 16,4-3 0-16,3 0-2 0,1 1 0 15,3 1 0-15,-4-2-3 0,-2 0-2 0,-6 1-7 16,-3-1 4-16,-4-1 2 0,-6-1 0 0,-5 1 4 16,-4-1 0-16,-7 1 2 0,-3 0 4 0,-14 1 12 15,-3 2 21-15,0 1 25 0,-5-1 17 16,-4-1 17-16,-6 5 4 0,1 0-3 0,-3 0-10 15,-4-1-12-15,0 4-13 0,-4-1-13 0,-12 4-3 16,24-5-18-16,-24 5-5 0,18-2-1 16,-18 2 0-16,22 3 2 0,-13 2 6 0,3 1-4 0,-1 6 0 15,2 0 6-15,-1 6-31 0,-2 3 25 16,2 5-21-16,-2 6 16 0,-2 1-21 0,1 3 0 0,-3 4 3 16,1 3-1-16,-4 2 24 0,1 2-31 15,0 1 23-15,0 2-25 0,0-1 20 0,-2 1-22 16,2-1 20-16,0-2-20 0,0 0 19 0,-2 0 16 15,1-2-23-15,0-2-19 0,-2 0 27 16,-1-2-24-16,0-1 9 0,0-2-2 0,0-1-1 16,-3-1 3-16,2-6 0 0,0 1 27 0,-1-4-31 15,1 0 23-15,0-1-22 0,1-1 17 0,-2-1-21 16,2-3 21-16,0-3-20 0,0-1 21 0,0-4 13 16,2 1-19-16,-2 0-21 0,0-4 22 0,0-10-20 15,0 19 22-15,-2-8-20 0,2-11 24 16,-3 17-22-16,-1-8 26 0,0 0-26 0,-5 0 22 0,0-1-20 15,-3 2 23-15,-5 0-22 0,-9 3 34 16,-3-2-13-16,-3 2 39 0,-5-1-21 0,-6 1 47 16,-12 0-31-16,-2 3 23 0,-3-1-25 15,-4 3 18-15,-3-2-7 0,-2 2 1 0,-4-1-2 16,-1 0-4-16,-3 3 1 0,2-1-7 0,-2 0-21 16,0 1 16-16,0 1-20 0,0 0 19 0,-1 0-28 15,1-1 22-15,0 1-19 0,3-3 29 0,4 3-11 16,2-4 5-16,4 1-8 0,8-3-4 0,3-3-6 15,12-2 1-15,4 0-7 0,4-4 15 16,9 1-21-16,2-2 22 0,5-2-12 0,4 0-6 16,13-3-7-16,-21 5-24 0,21-5-11 0,0 0-4 15,0 0-11-15,-17 1-11 0,17-1-1 0,0 0-4 16,0 0-4-16,0 0-13 0,0 0-20 0,12-9 2 16,-12 9-40-16,0 0-17 0,0 0-5 15,0 0 1-15,14-1 4 0,-14 1-2 0,0 0 0 16,0 0-46-16,0 0-11 0,0 0-68 0,0 0 17 15,0 0-50-15,0 0-96 0,0 0-440 0,16-3-441 16</inkml:trace>
  <inkml:trace contextRef="#ctx0" brushRef="#br0" timeOffset="108616.12">19935 10105 757 0,'0'0'506'0,"-21"3"-118"0,21-3-89 15,-16 3-48-15,16-3-58 0,0 0-26 0,-17 4-45 16,17-4-8-16,0 0-14 0,0 0-12 0,-18 2-11 16,18-2-11-16,0 0 9 0,0 0 12 15,0 0-4-15,0 0-9 0,0 0-2 0,26-11-4 16,-7-1-11-16,9-5-11 0,4-3-18 0,13-9 5 15,1-2-15-15,2-5 5 0,1-1-6 0,4-4 0 16,-4 0-4-16,0-1-2 0,-4-1-3 0,-4 1 1 16,-5-2-8-16,-6 0 5 0,-3 0 53 0,-7 1-52 15,-7 4 9-15,-4-1 4 0,-5 1-2 0,-3 2 29 16,-2 2 12-16,-4 9 9 0,-3 2 16 16,-2 2-9-16,1 5 10 0,-5 3-21 0,-1 3-7 15,-1 7-9-15,16 4-7 0,-34 8-8 0,11 9-1 16,2 8-12-16,-3 17 9 0,1 8 0 15,5 11-17-15,3 10 1 0,2 9 4 0,4 6 5 16,4 3-1-16,4 5-3 0,2 2 10 0,5 2-12 16,4 20-1-16,2-4-2 0,2-27 34 0,-1 0-51 15,1-7-43-15,0-5-3 0,-1-6-53 0,1-7 4 16,-5-3-29-16,0-18-113 0,-2-5-16 0,0-5-94 16,-5-8-98-16,1-11-63 0,-3-12-301 0,1 15-374 15</inkml:trace>
  <inkml:trace contextRef="#ctx0" brushRef="#br0" timeOffset="109050.13">20312 10683 644 0,'-9'-23'646'0,"0"-4"-139"16,-1 0-113-16,1 4-77 0,3 0-78 0,-2 3-55 15,3-3-41-15,1 2-25 0,0 2-23 0,3 0 25 16,2 2-69-16,4-7 35 0,4 3-67 0,4-4 46 16,6-2-58-16,3 1 16 0,5 1-86 0,0 0-41 15,10-3-27-15,1-1-16 0,-1 1-25 0,3 1 5 16,-8 3 12-16,0 2 10 0,-3 2 20 0,2-2 29 15,-5 5 30-15,-4-2 33 0,-1 3 51 0,-4 2 10 16,-3 3 82-16,-4 2-10 0,-2 2 76 16,-1-1 8-16,-7 8 13 0,13-10-33 15,-13 10-18-15,6-6-36 0,-6 6-16 0,0 0-26 16,0 0-4-16,9 7-22 0,-9-7 0 0,7 22-10 16,-6-8-4-16,3 9-7 0,-2 0-9 0,1-1 3 15,0 2 40-15,0 2-58 0,1-2 36 0,1 0-52 16,-1-2 40-16,0-3-54 0,1-2 1 0,-2-2-7 15,-2-4 6-15,2 1 4 0,-3-12 4 0,3 12 3 16,-3-12 7-16,0 0 7 0,0 0 53 16,0 0-41-16,13-3 50 0,-9-6-44 0,1-5 0 15,3-3 4-15,0-1 0 0,0-3 7 16,3 2 2-16,-1 2-3 0,4-2-3 0,-3 3-9 16,3 1 9-16,1 2-8 0,1 3-2 0,-3 4-2 15,4 2 1-15,-17 4 2 0,28-1-6 0,-9 6 0 16,-1 2-1-16,0 5-6 0,-3 0 35 0,-2 3-76 15,1 1 11-15,-6 3-85 0,-2 3 2 0,-3-3-78 16,-3 3-29-16,-3 0-72 0,-3 1-35 0,-2-2-59 16,-6-2-290-16,1-1-210 0</inkml:trace>
  <inkml:trace contextRef="#ctx0" brushRef="#br0" timeOffset="109250.12">20784 10039 665 0,'-14'-24'479'0,"-3"1"-46"0,2 6-126 15,0 2-15-15,-3 5-66 0,1 2-31 0,-2 6-36 16,3 4 2-16,-4 5-33 0,1 5-7 0,1 8-26 16,-1 6-11-16,5 7-17 0,1 4-16 0,4 5 41 15,4 6-59-15,2 12-3 0,5-7-4 0,4 9-5 16,3-3-8-16,5-2-5 0,4-4-1 0,6-7-25 16,6-6-37-16,3-7-35 0,-2-12-43 15,5-5-51-15,-1-8-96 0,6-9-128 0,-1-8-343 16,7-10-277-16</inkml:trace>
  <inkml:trace contextRef="#ctx0" brushRef="#br0" timeOffset="109467.12">21391 9921 28 0,'3'-16'894'0,"-4"2"-262"0,-2 3-150 0,-2 0-104 16,5 11-80-16,-9-12-76 0,9 12-54 0,-9-6-27 16,9 6-36-16,0 0-9 0,0 0-32 15,0 0-3-15,-11 5-22 0,11-5 6 0,10 13-23 16,-1-2 9-16,6 1-21 0,1 3 6 0,5 3-6 15,0 1 4-15,1 3-2 0,-2 1 0 0,-2 2-5 16,-3 1-7-16,-3 1-9 0,-3 2 34 0,-7-3-64 16,-3 2 17-16,-5 3-77 0,-2-1-22 0,-5 1-7 15,-1-1-12-15,0-2-21 0,-1-3-37 0,2-7-48 16,-1-3-47-16,4-5-31 0,2-3-260 16,8-7-118-16</inkml:trace>
  <inkml:trace contextRef="#ctx0" brushRef="#br0" timeOffset="109584.12">21432 10276 575 0,'11'-19'313'0,"1"1"-52"15,0-3-46-15,1 4-11 0,1 1-55 0,-1-1-3 16,2 1-41-16,-1 3 6 0,5-5-46 0,-2 3 19 16,3-2-62-16,3-1 31 0,0 0-38 0,3 1 10 15,1-1-42-15,0 3-67 0,-2 1-64 0,1 0-83 16,-1 0-309-16,-4 4-37 0</inkml:trace>
  <inkml:trace contextRef="#ctx0" brushRef="#br0" timeOffset="109767.12">21885 10049 187 0,'-10'16'879'0,"0"-4"-259"16,-2 3-153-16,0-2-99 0,1-2-45 0,2-1-117 15,0-3 5-15,3 0-78 0,6-7 26 0,-10 11-75 16,10-11-16-16,-8 7 30 0,8-7-66 0,0 0 39 16,0 0-74-16,10 8-42 0,-10-8-66 0,24-5-48 15,-4 1-39-15,1-2-71 0,2-3-69 0,1 0-79 16,4 0-280-16,-1-4-226 0</inkml:trace>
  <inkml:trace contextRef="#ctx0" brushRef="#br0" timeOffset="109917.12">22119 10151 688 0,'-15'10'561'0,"-3"1"-190"15,3 0-49-15,-1-1-109 0,6-1-3 0,1-3-94 16,-1 1 6-16,10-7-75 0,-9 7 15 15,9-7-69-15,0 0-44 0,0 0-99 0,0 0-140 16,0 0-356-16,15-7-176 0</inkml:trace>
  <inkml:trace contextRef="#ctx0" brushRef="#br0" timeOffset="110500.12">23066 9575 30 0,'-17'-14'141'15,"3"0"49"-15,1-1-24 0,-1-1 60 0,4 0 17 16,-1-1 14-16,0 0-2 0,3 0-18 0,1-2-16 16,-2 1 0-16,2 0-15 0,1 1-9 0,1 4-19 15,-3 0 3-15,3 3 3 0,3 1-5 0,2 9-16 16,-8-15-18-16,8 15-29 0,-8-10-23 0,8 10-19 16,0 0-17-16,-25 5-11 0,11 8-5 15,-4 6-7-15,-3 9 39 0,2 5-51 0,-8 11-1 16,3 6 10-16,0 4 13 0,-1 8 20 0,3 0-4 15,2 4-2-15,2 1-5 0,4-1-7 0,4-3 11 16,4-2-27-16,6-11 12 0,2-1-20 0,11 4 3 16,-3-12-18-16,13 5 8 0,5-9-21 15,0-12 14-15,8-4-24 0,3-7 19 0,5-8-30 16,4-5 23-16,13-7-28 0,3-6 28 0,1-8-4 16,4-5 10-16,-4-5-29 0,-1-5 33 0,-1-4-28 15,-2-5 5-15,-6-5 8 0,-6-2 10 0,-7-5 44 16,-6-2-33-16,-5-2 15 0,-8 2 17 15,-5-1 7-15,-8 3 12 0,-7 12 5 0,-6 2 7 16,-2 1 19-16,-12 2-37 0,-11 1 13 0,-8 4-10 16,-8 4-15-16,-4 7-1 0,-8 7-22 0,-4 5 3 15,-2 5-21-15,9 6-28 0,-10 5-8 0,-1 4-31 16,4 6-37-16,2 2 0 0,5 3-53 16,4 5-16-16,6 4-31 0,4 1-46 0,11-2-35 15,5 1-46-15,8 3-63 0,4-4-37 0,10-1-425 16,5-2-443-16</inkml:trace>
  <inkml:trace contextRef="#ctx0" brushRef="#br0" timeOffset="110901.12">24021 9489 747 0,'8'-7'878'0,"-8"7"-201"16,10-8-162-16,-10 8-140 0,0 0-80 15,0 0-62-15,0 0-47 0,0 0-68 0,0 0 7 16,5 16-56-16,-8-4 8 0,2 5-39 0,0 6-9 16,-3 2-9-16,3 2-25 0,1 0-30 15,-1 1-19-15,-1-2-7 0,2 0 0 0,-1-1 1 16,0-2 15-16,-2-5 10 0,2-2 2 0,-2-2 7 16,2-3 8-16,1-11 4 0,-1 18 4 0,1-18 2 15,0 0-5-15,0 0 7 0,0 0 4 0,0 0-12 16,0 0 14-16,13-20 1 0,-2 0 1 0,2-6 1 15,2-3 6-15,2-1-1 0,2-2 14 16,0 4 9-16,3 2 43 0,1 1-53 0,1 1 39 0,-3 5-54 16,3 4 42-16,-5 4-54 0,1 4 23 15,-4 3-27-15,-16 4 48 0,32 4-50 16,-13 4 44-16,-2 3-47 0,-2 5 0 0,-3 2 6 16,-2 2-13-16,-5 4-31 0,0 1-21 0,-6 4-44 15,-5 3-40-15,-5-1-25 0,0 2-40 0,-6-1-13 16,-1 0-36-16,-2-6-93 0,-2-1-46 0,-1-2-187 15,0-5-130-15</inkml:trace>
  <inkml:trace contextRef="#ctx0" brushRef="#br0" timeOffset="111102.12">23965 9491 279 0,'-9'-16'887'0,"-4"1"-206"0,-1 5-208 0,-2 1-66 16,-1 5-147-16,-4 4-8 0,-3 5-95 0,-3 5 16 15,-1 6-85-15,-2 6 18 0,4 4-42 0,-2 10 1 16,2 5 4-16,6 6-8 0,4 2-11 0,7-6-7 16,4 2-9-16,5 3-10 0,6-2-8 0,6 7 27 15,6-5-66-15,1-2 16 0,8-3-24 0,1-4-45 16,5-6-105-16,-2-9-3 0,4-5-86 0,2-6-90 16,2-8-43-16,2-6-398 15,5-3-349-15</inkml:trace>
  <inkml:trace contextRef="#ctx0" brushRef="#br0" timeOffset="111303.12">24616 9532 133 0,'20'-42'657'0,"-2"4"-192"16,0 3-78-16,1 1-50 0,-2 7-28 0,-2 1-25 15,-4 7-62-15,-1 2-7 0,-3 6-17 0,0 3 3 16,-7 8-6-16,10-6-8 0,-10 6-8 0,10 8-25 16,-3 2-8-16,-1 8-37 0,0 3-10 0,2 8-20 15,0 5-12-15,-2 2-29 0,-3 5 5 16,-1 1 15-16,-2 5-49 0,-5 0-2 0,0 1-3 15,-9 8-14-15,-1-4-27 0,-6 1 16 0,-2-2-68 16,-5-3 4-16,-4-2-135 0,-5-5-11 0,-1-2-112 16,-5-4-171-16,0-4-426 0,-7-2-606 15</inkml:trace>
  <inkml:trace contextRef="#ctx0" brushRef="#br0" timeOffset="111784.12">19926 9500 732 0,'-8'-29'496'16,"2"5"-59"-16,-3 3-100 0,4 2-29 15,1 4-76-15,0 4-44 0,-1 1-63 0,5 10-3 16,-4-11-45-16,4 11 1 0,0 0-39 0,0 23 17 16,4 11 0-16,5 13 3 0,1 21 0 0,7 14 21 15,4 28-10-15,1 8 5 0,5 8 0 16,3 9-20-16,-1 5-11 0,2 2-14 0,1-1-10 16,-2-5 45-16,0-5-73 0,-1-5-4 0,0-8-15 15,0-9-15-15,-8-28-33 0,0-6-16 0,-1-6-33 16,-3-9-23-16,0-10-23 0,-7-14-60 0,0-7-69 15,-6-13-134-15,-2-6-228 0,-2-10-189 0</inkml:trace>
  <inkml:trace contextRef="#ctx0" brushRef="#br0" timeOffset="112486.12">19802 9394 628 0,'-8'-36'482'0,"3"0"-70"0,-1-1-138 0,-1 2-14 16,5 2-80-16,0 7 3 0,4 1-76 0,-1 0 14 16,2 1-53-16,3 4 26 0,0-1-33 0,6 3 24 15,6-1-35-15,5-1 25 0,5 4-32 0,9 0 22 16,17-3-26-16,7 2 9 0,13-1-22 16,8 1 19-16,36-7-26 0,10 0 9 15,11-2-16-15,7-1 18 0,16-3-1 0,11-3-2 16,12-2-7-16,11 0 1 0,6-2 3 0,13-3-25 15,4 1 9-15,6-3-8 0,5-1 14 0,4-1-21 16,0 2 24-16,0 0-25 0,0 1 17 0,-10 1-15 16,-5 3 12-16,-10 2-15 0,-9 2 18 0,-12 1-18 15,-11 2 18-15,-16 2-15 0,-14 2 37 0,-17 2 20 16,-12 3 11-16,-34 5 7 0,-9 0 10 16,-10 0 12-16,-10 5 14 0,-16 0 16 0,-2 2-9 0,-7 2-1 15,-8 2-4-15,-6-2-27 0,1 5-20 16,-4-3-12-16,-13 5-11 0,19-4-10 15,-19 4-10-15,18-2-6 0,-18 2-2 0,20 7 5 16,-6 5-8-16,0 4-2 0,4 9 2 0,0 6 12 16,0 15-19-16,1 7 17 0,-1 5-23 0,-3 9 18 15,1 5-16-15,-3 4-11 0,-2 6 13 0,3 3-13 16,-2 4 1-16,2-1 15 0,-1 2-14 0,3-4 2 16,0 0 2-16,0-6 8 0,1 1 14 0,-1-5-7 15,0-1-8-15,0-1-2 0,-3-5 3 0,-2 1 0 16,1-4-3-16,-7-3 4 0,-1 0 8 0,-2-13-9 15,-5 0 10-15,-2-1-12 0,-6 4 17 16,-5-3-4-16,-6-2-4 0,-4-2-6 0,-7-6-6 16,-4 0 2-16,-4-4-9 0,-7 1 11 15,-5-3-6-15,-4-1 4 0,-7 0 3 0,-6-2 1 16,-7-1-26-16,-24 4 30 0,-8-1-24 0,-6-2 21 16,-8-3-14-16,-10 2 22 0,-9-2-15 0,-13-1 11 15,-10 2 9-15,-6 1 25 0,-20 1 14 0,-7 2 21 16,-12 3-6-16,-8 4 7 0,-11 1-6 0,-8 2 17 15,-2 3-34-15,-5-1 8 0,-2 3-31 0,3 0-25 16,4 4-38-16,0-1-19 0,6 1-11 0,16 1-12 16,10-4 17-16,16-3-24 0,22-5 6 15,17-5 2-15,21-6-6 0,24-5-7 0,34-9-10 16,15-2-37-16,20-6-36 0,12-2-50 16,10-2-75-16,16-4-43 0,0 0-102 0,0 0-417 15,0 0-457-15</inkml:trace>
  <inkml:trace contextRef="#ctx0" brushRef="#br0" timeOffset="116337.09">11643 2000 507 0,'0'0'389'0,"5"-11"-93"0,-5 11-52 0,0 0-60 16,0 0-37-16,0 0-18 0,0 0-3 0,0 0-4 15,-3 23 12-15,-5-4-10 0,-5 7 9 0,-1 2-14 16,-3 1-6-16,1 4 5 0,-10 6-7 15,-1 2 3-15,-3 1-18 0,-2 0 0 0,-2-2-18 16,2 1-5-16,-2-2-16 0,1-3 5 0,1-2-18 16,7-8-2-16,2-2-13 0,4-4 4 0,3-4-16 15,3-2 8-15,0-2-14 0,4-2 6 0,3-2-10 16,-1-1 8-16,7-7-13 0,-11 12 7 0,11-12-5 16,-5 16 8-16,5-16-6 0,2 21 11 15,3-6-10-15,4 5 11 0,3 8-4 0,3-1 1 16,4 5-2-16,0 0 7 0,7 9-1 0,0 2 6 15,0 2-5-15,1 1 3 0,1 1-11 0,1 0-5 16,-3-1-4-16,1 1-3 0,-2-3-3 0,-1 0-17 16,1-4-17-16,-5-7-22 0,-4 0-40 15,0-2-26-15,-1 0-84 0,-2-2-5 0,-2-1-93 16,-4-8-93-16,-2 3-372 0,1-8-295 0</inkml:trace>
  <inkml:trace contextRef="#ctx0" brushRef="#br0" timeOffset="116753.08">11779 3251 347 0,'2'-13'799'0,"-2"2"-247"16,-2 1-117-16,2 10-103 0,-3-17-66 0,3 17-61 15,-2-16-20-15,2 16-37 0,-2-12-18 0,2 12-41 16,0 0-7-16,-1-11-26 0,1 11-1 0,0 0-20 15,0 0 3-15,7 16-15 0,-2-6 3 0,-2 5-14 16,1 0 8-16,0 3-14 0,0 2 0 0,0 0-3 16,-2-3 1-16,2 0-1 0,-2-1 0 0,0-3 2 15,-1 1-3-15,-1 0 3 0,0-14-1 0,0 19 1 16,0-19 1-16,0 15 12 0,0-15 10 0,-1 10 1 16,1-10-5-16,0 0-6 0,0 0-2 0,0 0-5 15,-6-10-4-15,4-3 1 0,2-2-4 0,2-7-2 16,2-6 7-16,1 1-6 0,1-5 7 15,0 4 16-15,2 4 10 0,0 2-9 0,1 4-1 16,-4 4-12-16,1 2 3 0,1 3-11 0,1 1 2 16,-8 8 1-16,17-3 1 0,-17 3-6 0,22 5 5 15,-8 2 0-15,3 5 3 0,-2 0-2 16,2 4-3-16,0 3 0 0,-1 2-2 0,0 3-5 16,-4 1-41-16,0 0-53 0,-4-2-84 0,-2 7-97 15,-3-4-58-15,-1 0-112 0,-2-1-422 0,-3-1-470 16</inkml:trace>
  <inkml:trace contextRef="#ctx0" brushRef="#br0" timeOffset="122089.08">12021 3745 74 0,'0'0'111'0,"0"0"-8"0,0 0-1 0,0 0-6 16,0 0-41-16,0 0 7 0,0 0-28 16,-8 6 38-16,8-6 29 0,0 0 12 0,0 0 7 15,0 0-17-15,0 0-6 0,0 0-19 0,0 0-1 16,0 0-13-16,0 0-29 0,0 0 12 0,-7 6-14 15,7-6 17-15,0 0 0 0,0 0-11 0,0 0 8 16,0 0 2-16,0 0-7 0,0 0 7 0,0 0-4 16,0 0-2-16,0 0-5 0,0 0-7 0,0 0-3 15,0 0 0-15,0 0-1 0,0 0-2 0,0 0 1 16,0 0-2-16,0 0 0 0,0 0-10 0,0 0 0 16,0 0 10-16,0 0-6 0,0 0-4 0,0 0 1 15,0 0-4-15,0 0 1 0,0 0-4 0,0 0 2 16,0 0-6-16,0 0 2 0,0 0-35 15,0 0 38-15,9 7-12 0,-9-7 10 0,0 0-1 16,0 0-3-16,17 4 4 0,-17-4-5 16,0 0 1-16,19 4 2 0,-19-4-2 0,18 3 0 15,-18-3 0-15,18 3-1 0,-18-3-1 0,21 2-11 16,-21-2 3-16,22 4 12 0,-22-4-3 0,26 1 1 16,-26-1 3-16,26 0-5 0,-26 0 1 0,27 1 0 15,-27-1-3-15,26 0 2 0,-26 0-5 0,30 0 6 16,-30 0 0-16,28 0-10 0,-28 0 13 0,27-1-5 15,-27 1-7-15,29-1 17 0,-29 1 0 0,30 0-3 16,-30 0-2-16,30-2 0 0,-30 2-2 16,31-2 31-16,-31 2-38 0,31-2 31 0,-31 2-44 15,32-1 32-15,-17 0-20 0,-15 1 35 0,34-1-48 16,-15 1 10-16,0 0 0 0,-3-1 3 0,3-1-1 16,1 2 3-16,-2-1-1 0,1 1 2 0,-1 0 1 15,1-1 0-15,1 1-10 0,-2 0 13 0,1 0-6 16,2 0 2-16,-2 0 2 0,1 0 4 15,-1-2 1-15,2 2-3 0,0 0 10 0,2-1-11 16,-4 1-1-16,4 0 0 0,-2 0 1 0,1 0-3 16,0 0-5-16,0 0-24 0,0 0 36 0,-1 0 4 15,2 0-3-15,3 0 0 0,-6-1-1 0,5 1-1 16,-2-2-2-16,-2 1 2 0,3 0-1 16,-3 1-1-16,0-1-2 0,1 1 22 0,-2-1-23 15,2 0 34-15,-3 1-47 0,3 0 8 0,-2 0-1 16,1 0 3-16,-2-2 4 0,1 1-3 0,-1 1-8 15,2-1 11-15,-2 1 1 0,-1 0 1 0,1 0-12 16,-1 0 3-16,-18 0 12 0,32 0-9 0,-32 0 10 16,33 1-4-16,-33-1 0 0,32 1 2 0,-32-1-2 15,32 0 1-15,-32 0-1 0,33 0 0 0,-33 0-1 16,32 2-1-16,-32-2-8 0,32 0 10 0,-32 0-3 16,34 0-2-16,-16 0 7 0,-18 0 2 15,33 0-3-15,-33 0 2 0,32 0-2 0,-32 0 1 16,32 0-1-16,-32 0-1 0,30 1 1 15,-30-1-12-15,30 0 2 0,-30 0 14 0,30 1 35 16,-30-1-45-16,29 1 38 0,-29-1-42 0,29 1 35 16,-29-1-39-16,31 0 38 0,-31 0-41 0,31 0 41 15,-31 0-38-15,32 1 37 0,-13-1-40 0,-19 0 28 16,34 2-28-16,-15-2 39 0,-19 0-48 0,35 0 49 16,-16 0-47-16,-1 0 47 0,1 1-42 0,-1-1 40 15,1 0-40-15,0 0 37 0,-2 1-38 0,2-1 39 16,0 0-38-16,1 2 24 0,1-2-32 0,-1 0 49 15,-1 1-48-15,2-1 45 0,0 0-39 0,1 0 38 16,-2 1-44-16,1-1 12 0,3 2 36 0,0-1-41 16,-2-1 40-16,-2 1-41 0,1-1 40 15,0 1-42-15,-1-1 22 0,3 1-19 0,-3-1 39 16,1 2-43-16,-1-2 46 0,6 2-50 16,-6 0 48-16,1-2-39 0,3 1 37 0,-2-1-38 15,-3 1 39-15,5 0-38 0,-2-1 35 0,3 1-39 16,-1 0 28-16,-3 1-26 0,5-1 28 0,-6-1-35 15,5 1 50-15,-5-1-60 0,6 2 61 0,-1-1-42 16,1 2 39-16,-2-2-43 0,2-1 43 0,-1 0-41 16,1 1 40-16,-1 0-41 0,0 0 28 0,2 1-34 15,1-2 50-15,-1 0-49 0,1 1 50 0,0-1-43 16,0-1 38-16,3 1-48 0,-3 0 49 16,1-2-41-16,1 2 39 0,-1 0-38 0,0 0 39 15,1-1-40-15,-2 0 41 0,3 1-40 0,-2-1 33 16,1 1-29-16,-1-3 38 0,0 3-38 0,1-1 52 15,1 0-45-15,-2-1 47 0,2 1-51 0,1 1 48 16,0-1-51-16,5-3 48 0,0 2-48 0,0 1 40 16,0 1-64-16,0-3 64 0,0 2-51 0,3-2 44 15,-3 2-34-15,-1 0 33 0,1 0-36 0,-5-2 48 16,0 3-51-16,3-3 46 16,-3 3-45-16,0-1 49 0,0 1-50 0,6 0 48 0,-7-1-49 15,3 1 48-15,3-3-45 0,0 3 47 0,4-1-54 16,-4 0 50-16,0 1-47 0,2-2 46 15,-1 2-43-15,0 0 41 0,1-2-34 0,-1 1 36 16,1 0-44-16,0 1 52 0,-2-2-42 0,-2 2 44 16,2 0-46-16,1-1 43 0,-5 1-45 0,6-1 37 15,-7 1-32-15,0-1 35 0,5 1-38 0,1 0 34 16,-6-1-30-16,6-1 41 0,1 1-48 0,-2 0 33 16,-1 1-39-16,3-2 48 0,-2 1-37 0,1 1 36 15,0-1-40-15,1-1 37 0,0 1-38 0,-2 0 36 16,3 1-39-16,-2-1 39 0,2 0-37 0,-2 1 32 15,2-1-30-15,1 1 34 0,-3 0-45 0,3-2 44 16,1 1-34-16,-1 1 35 0,0-1-39 16,1 1 39-16,2-2-44 0,-1 2 43 0,2 0-38 15,-3 0 40-15,3-1-39 0,0 1 39 0,1 0-39 16,-3 0 33-16,3 0-24 0,0 0 28 0,0 0-46 16,-2 0 39-16,3 0-29 0,-2 1 39 15,2-1-39-15,-2 0 39 0,1 2-37 0,0-2 35 16,0 0-40-16,1 0 38 0,1 0-32 0,-2 0 28 15,1 0-30-15,-2 0 35 0,2 0-59 0,-1 0 55 16,0 1-27-16,0-1 35 0,-1 0-37 0,0 0 37 16,1 0-39-16,-4 0 40 0,3 0-41 0,0 1 38 15,-3-1-35-15,1-1 25 0,2 1-28 0,0 0 29 16,-2 0-37-16,1 0 48 0,2 1-39 16,-3-1 36-16,3 0-35 0,-1 0 34 0,1 0-37 15,-1 0 37-15,0 0-39 0,-3 0 40 0,1 0-36 16,2 0 32-16,-4 0-34 0,2-1 30 0,0 0-34 15,-2 1 45-15,1-2-39 0,0 2 36 0,-1-1-38 16,1 0 37-16,-1 0-36 0,0 1 41 0,2-3-46 16,0 2 5-16,0 0 7 0,-1-1 9 0,2 1 2 15,1-2 4-15,-3 1-11 0,1 0 17 16,1 1 5-16,2-2 26 0,-4 0-33 16,2 1 24-16,-1 1-31 0,2-2 27 0,-1 1-30 0,0-1 25 15,2-1-30-15,-1 3 4 0,1-1-4 0,1-1 2 16,0-1 7-16,0 3 0 0,0-1 2 15,-1-1 2-15,1 2 2 0,-2 0 2 0,0 1-2 16,-2-2 9-16,1 2 1 0,-1-1-1 0,2 1-7 16,-2 1 15-16,0-1-22 0,-1 0 22 0,3 0-26 15,-3 0 22-15,3 2-25 0,-2-2 0 0,3 1 2 16,-1 0-1-16,0 1 0 0,1-1-1 0,-1 1 1 16,2-1 22-16,-4 3-20 0,3-2 16 0,-2 0-21 15,3 0 14-15,-2 2-18 0,0-1 26 0,0-1-23 16,-1 1 19-16,1-2-21 0,1 1 21 0,0 2-21 15,0-2 20-15,0 0-21 0,1 0 17 0,2 2-21 16,0-3 26-16,-2 2-20 0,3 1 18 0,1-3-22 16,-4 3 22-16,3 0-23 15,0-3 18-15,-1 2-15 0,-3 0 22 0,1-1-22 16,2 1 22-16,-5 1-21 0,5-2 16 0,-5 1-18 16,4-1 21-16,-4 1-23 0,1-1 19 0,-1 2-17 15,0-3 23-15,-1 2-18 0,2-1 16 0,0 1-22 16,-2-2 16-16,1 1-13 0,2 0 19 0,-3 0-21 15,2 0 21-15,-2-1-2 0,2 0-1 0,-1 0-3 16,-1 0 0-16,2 0-24 0,-3 2 21 0,0-3-16 16,-1 1 22-16,2 1-16 0,-3-1 16 0,1 2-19 15,-1-2 15-15,1 0-16 0,-1 0 23 0,-2 0-21 16,-1 1 21-16,3-1-19 0,-2 0 25 16,-1 1-27-16,-4-2 18 0,5 0 0 0,-5 0-6 15,6 1-1-15,-7-1 7 0,7-1 0 0,-1 1-22 16,-1 0 20-16,3 0-21 0,-3 0 16 0,1-2-15 15,1 2 24-15,0-1-19 0,-2 0 19 0,2 1-19 16,-2-2 24-16,-3 2-23 0,-2 0 21 0,2 0-21 16,-3 0 18-16,9 0-13 0,-8 0 17 0,5 2-16 15,-5-2 15-15,8 0-21 0,-8 1 15 16,6 0-16-16,-1 2 20 0,-5-3-17 0,7 0 19 16,-1 1-12-16,-5-1 9 0,4 1-20 0,1-1 15 15,0 1-18-15,-6-1 24 0,1 0-9 16,5 2 6-16,1-2-19 0,-1 1 20 0,-6-1-22 15,2 0 17-15,-3 0-11 0,10 0 21 0,-9-1-16 16,0 1 19-16,7 0-17 0,0 0 18 0,-7-2-18 16,0 2 4-16,0 0-7 0,6-1 19 0,-7 1-20 15,8-1 20-15,-1 0-18 0,-1 1 13 0,1-1-20 16,-1-1 3-16,1-2 1 0,-1 2 0 0,0 0 2 16,0-1 0-16,0 0 0 0,-1 1 3 0,-5-2-2 15,-1 2-4-15,2 1 1 0,-2-3 4 0,-1 1 1 16,0 1 3-16,0-1-1 0,0 1-4 0,-1-1 0 15,0 2 1-15,-2-3 2 0,1 1-4 0,0 1 3 16,-2-2-1-16,1 2 2 0,-1 0-3 0,-2-2 2 16,2 1-2-16,-2 0 3 0,-5 1 0 15,3-1 4-15,2 0-3 0,-4 0-2 0,-1 1 0 16,0-2 0-16,3 0 1 0,-2 2 0 16,-1-3 0-16,0 3 6 0,0-2-8 0,0 0 8 15,1 0-11-15,2 2 10 0,-3-1-6 0,0-1 8 16,2 2-12-16,0 0 8 0,0 0-8 0,5 1 9 15,-2-2-10-15,-2 3 10 0,1-1-10 0,1 2 10 16,3-1-10-16,-1 2 9 0,2-1-11 0,-1 2 13 16,-1-2-8-16,3 1 8 0,-2 0-6 0,1 1 3 15,-1 1-9-15,0 0 2 0,1-3 3 0,0 3 1 16,-1 0 0-16,-1-2 1 0,2 1 0 16,-1 1 1-16,1-1 0 0,-2 1-2 0,-1-3 2 15,0 1 0-15,-1 1 4 0,-2-2 0 0,0-1-5 16,1 2-2-16,-1-4 1 0,3 1 4 0,0-2-7 15,1 2 3-15,-1-1-12 0,-1-1-6 0,2 1-23 16,-3-1 11-16,1-1-3 0,-2 2-13 0,0 0-30 16,0-2-9-16,-1 1-8 0,-2 1-34 15,1-1 17-15,-3 1-51 0,0-1-31 0,-3-1-105 16,-13 4-367-16,20-8-192 0</inkml:trace>
  <inkml:trace contextRef="#ctx0" brushRef="#br0" timeOffset="124374.08">12356 2136 7 0,'0'0'135'0,"11"-11"-108"15,-11 11 97-15,12-12-132 0,-12 12 97 0,11-12-113 16,-2 6 112-16,-9 6-122 0,12-10 102 0,-6 3-101 16,-6 7 104-16,14-9-102 0,-14 9 88 0,12-9-87 15,-12 9 140-15,9-10-95 0,-9 10 153 0,11-13-137 16,-11 13 110-16,12-11-126 0,-12 11 114 0,7-12-124 16,-7 12 110-16,5-8-98 0,-5 8 109 0,5-9-109 15,-5 9 90-15,0 0-94 0,6-10 80 16,-6 10-83-16,0 0 74 0,2-10-77 15,-2 10 70-15,0 0-75 0,0 0 59 0,0-10-66 16,0 10 57-16,0 0-62 0,0 0 67 0,0 0-72 16,-4-11 58-16,4 11-64 0,0 0 60 0,0 0-64 15,0 0 61-15,-12-6-61 0,12 6 52 0,0 0-51 16,0 0 54-16,-17 0-59 0,17 0 45 0,0 0-37 16,-22 5 58-16,22-5-61 0,-20 6 57 0,20-6-57 15,-25 9 56-15,11-4-59 0,0 1 58 0,-2-1-58 16,1 1 53-16,-1 2-52 0,-1-2 63 15,2 0-59-15,0 1 54 0,1-1 0 0,-2-1-9 0,1 1-3 16,2 0-2-16,-2 2-4 0,2-2-5 16,-1 0 3-16,1 1-7 0,0-1-6 0,1 3 11 15,-1-4-4-15,0 3 2 0,1-2-4 16,1 2 0-16,-1 0 0 0,1-1-2 0,-2 2 2 16,2-2-8-16,-1 2 4 0,1 0 44 0,-4 1-54 15,2-2 43-15,-2 2-34 0,1 2 29 0,1-3-34 16,-1-1 39-16,0 3-44 0,1-2 35 0,1 0-38 15,2 0 38-15,-2-1-38 0,1 1 28 0,0-1-28 16,0 0 38-16,-1 1-43 0,3-1 43 0,0-1-39 16,0 1 38-16,0-1-36 0,2 0 34 0,0 0-40 15,-2-1 43-15,3 2-41 0,0-2 46 0,-1 2-49 16,0-1 41-16,-1 1-44 0,1-1 6 16,7-7 9-16,-10 15 1 0,3-5 3 0,2-3 0 15,-2 1 0-15,2 0 8 0,-2 1-6 0,3-1 2 16,-2 2-5-16,0-1 6 0,1-2-1 0,0 2-4 15,-1 0 8-15,2 0 1 0,-2-1 2 16,0 1-1-16,2 1-1 0,-2 0 1 0,2-1 3 16,-2 2 0-16,0-1 0 0,0 1-3 0,0 2 0 15,0-2-4-15,-1 0 6 0,0 2 2 0,2-2-2 16,-1 0 6-16,1 1-4 0,-2-1-3 0,4 0 1 16,-3-2 24-16,1 2-30 0,1-1 5 0,-1 0-10 15,0 0 24-15,2 0-33 0,-1-1 27 0,-2 1-21 16,3 0 29-16,-1-2-31 0,4-8 26 15,-7 18-26-15,5-8 26 0,-3-1-27 0,4 1 27 16,-3 0-21-16,0 0 18 0,2-1-20 0,-1 2 10 16,0 0-7-16,0 0 22 0,1 1-1 0,1-2-3 15,-4-1-1-15,3 2-2 0,1 0-1 0,0-1-3 16,0 0 5-16,-1 0-4 0,1-1 3 0,0 2 0 16,1-11 5-16,0 20-5 0,0-20-11 0,-2 18 10 15,2-18-9-15,0 18 8 0,0-18-1 16,2 16 1-16,-2-16-2 0,2 16-1 0,-2-16 1 15,3 17 0-15,-3-17-7 0,2 15 7 0,-2-15-4 16,7 16 5-16,-7-16 1 0,3 15-1 0,-3-15-2 16,6 15-8-16,-6-15 0 0,7 16 12 15,-4-7 2-15,1 0-4 0,-4-9 1 0,9 16 2 16,-6-7-6-16,3 0-1 0,-3-1 1 0,3 1-2 16,-2 0 8-16,-1-2 2 0,4 2 0 0,-4 0-7 15,-3-9-3-15,9 15-5 0,-9-15 5 0,8 13-1 16,-8-13 1-16,9 14 0 0,-9-14 1 0,10 15-2 15,-10-15-1-15,9 15-1 0,-4-8-1 0,2 1 2 16,-3 1 6-16,1-2-1 0,1 2-5 0,-1-1-6 16,0 0 3-16,2 0 8 0,-1 1-1 0,1-2-4 15,-2 1 8-15,1-1-5 0,2 1 2 0,-2-1 1 16,1 1-4-16,-7-8 1 0,12 14 2 16,-12-14 4-16,13 13 4 0,-13-13-8 0,12 12 1 15,-5-5-5-15,-7-7-2 0,12 11 6 16,-12-11-2-16,15 13-3 0,-15-13 3 0,14 10-2 15,-14-10 0-15,13 11-1 0,-13-11-2 0,17 10 0 16,-10-4 7-16,-7-6 2 0,13 10 1 0,-13-10-5 16,13 8-1-16,-13-8-2 0,14 9 1 0,-14-9 0 15,15 8-1-15,-15-8 0 0,14 8 1 0,-14-8-2 16,16 7 0-16,-16-7-2 0,16 9-1 0,-16-9 1 16,17 9 3-16,-17-9 4 0,15 7-2 0,-15-7-4 15,18 10-3-15,-18-10 1 0,18 8 3 0,-18-8-2 16,17 7 2-16,-17-7-1 0,20 7 0 15,-20-7 1-15,19 8 1 0,-19-8-5 0,20 8 1 16,-20-8 4-16,16 7 10 0,-16-7-7 0,17 8-7 16,-17-8 1-16,19 8-3 0,-19-8 7 0,15 7-2 15,-15-7 2-15,17 7-1 0,-17-7 0 0,17 7 1 16,-17-7 0-16,15 6 0 0,-15-6 14 0,15 6-18 16,-15-6 26-16,16 6-18 0,-16-6 1 0,15 5-4 15,-15-5 13-15,17 5-13 0,-17-5 14 16,15 5-19-16,-15-5 16 0,17 4-18 0,-17-4 18 15,15 5-19-15,-15-5 18 0,17 4-18 0,-17-4 15 16,19 5-16-16,-19-5 19 0,18 3-12 0,-18-3 12 16,17 4-12-16,-17-4 9 0,19 3-9 15,-19-3 16-15,20 1-14 0,-20-1 11 0,19 1-15 16,-19-1 11-16,19 0-16 0,-19 0 7 0,16-2-52 16,-16 2-20-16,0 0-69 0,22-3 2 0,-22 3-65 15,12-6-111-15,-12 6-63 0,10-13-329 0,-4 5-232 16</inkml:trace>
  <inkml:trace contextRef="#ctx0" brushRef="#br0" timeOffset="126558.08">12439 1967 381 0,'0'0'150'0,"-17"3"73"0,17-3-167 15,0 0 97-15,0 0-140 0,0 0 106 0,0 0-131 16,0 0 114-16,0 0-131 0,0 0 118 15,0 0-104-15,0 0 120 0,0 0-117 0,0 0 108 0,0 0-107 16,0 0 96-16,0 0-105 0,18-3 94 0,-18 3-97 16,23-3 89-16,-23 3-95 0,31-3 77 15,-13 1-79-15,5-1 90 0,4-1-94 0,-1 2 94 16,4-1-97-16,6-2 91 0,1 1-92 0,0 1 88 16,5-1-91-16,0-1 91 0,2 0-91 0,2 1 74 15,-1-1-74-15,2 2 89 0,3-3-94 0,-4 3 98 16,5-3-95-16,-2 0 90 0,0 2-90 15,-1-2 81-15,2 0-80 0,1 0 91 0,-1 1-91 16,9-4 80-16,-8 3-81 0,6-1 95 0,3-1-98 16,-1 0 97-16,1-1-93 0,-2 0 88 0,2 0-84 15,1-1 91-15,1-1-76 0,2-1 126 0,-1 2-111 16,4-2 56-16,1 1-51 0,4 0 61 16,-1-2-61-16,5 1 60 0,1-1-52 0,2 2 48 15,0 0-48-15,-1-2 41 0,4 1-4 0,-3 0-8 16,4 2-7-16,0 0-5 0,2-1-1 0,-1 2-7 15,1-1-4-15,1 1-1 0,0 1 0 0,-1-1-2 16,-2 1 1-16,1 1-3 0,2-2 0 0,-2 1-1 16,2 3-1-16,0-4-1 0,-1 1-4 0,0 1 3 15,-1-1-2-15,-1 2 2 0,2-2 36 0,-5 2-40 16,3 0 36-16,-1-1-40 0,-1 0 2 16,1 1-1-16,-3 0 3 0,-1 1-3 0,-1-1 0 15,-1 3 2-15,-4-2 5 0,1 2-8 0,-5 0 11 16,1 0 0-16,-1 0-2 0,-2-2 1 15,2 3-1-15,0 0-1 0,-2-2-2 0,2 3 3 16,0-2-2-16,-1-1 0 0,0 2 2 0,1 0-8 16,0-1 3-16,-2 0 8 0,3 1-2 0,-1 0 1 15,0-1-3-15,2 0 1 0,2 0 0 0,-3 0-1 16,0 2 0-16,-1 0-4 0,2-2 6 0,-2 2 0 16,-2-2-8-16,1 2 4 0,-1 0 8 0,1 0-4 15,-1 0 8-15,2-2-7 0,0 0-2 0,1 2 0 16,0-1 0-16,4 0-1 0,-3 0-3 15,2 1 4-15,-1-2-6 0,2 2-1 0,-2-1 13 0,3 1-3 16,0 0 2-16,2-1 1 16,-2 1-18-16,1-1 22 0,-1 1-18 0,-1 0 16 15,0 1-4-15,-1-2 3 0,-3 2-4 0,-1-1-3 16,1 1 6-16,-3 0-1 0,2-1-2 0,0 1-16 16,0-1 18-16,2-1-14 0,-1 1 12 0,-1 0-2 15,1 0 3-15,1-2-10 0,-1 2 14 0,-1-2 2 16,0 2-2-16,1-1 2 0,-3-2-3 0,1 1-1 15,1 1 2-15,-3-2-2 0,3 2 1 0,-2-2 1 16,-2 1-6-16,1 1 8 0,-12 0-3 0,2-1 6 16,9 0-7-16,-12 1-2 0,2-1 1 0,-3 1-2 15,3 0 1-15,-3 0 0 0,1-1 17 0,0 1-28 16,0 0 18-16,-1 1-12 16,0-2 13-16,0 0-14 0,3 1 16 0,-4-1-18 15,1 1 45-15,2 0-46 0,-3-1-2 0,1 0 1 16,1 1 3-16,-3 1 7 0,1-2-2 0,-2 1 2 15,2-1-3-15,1 2 4 0,-3-2 21 0,1 1-27 16,0 0 33-16,-2-1-33 0,3 1 31 0,-4 0-33 16,3 1 3-16,-3 0 3 0,1 0-1 0,-2-2-1 15,1 2 3-15,-4-1 4 0,2 1-5 0,-1 0 7 16,1 0 1-16,-2 1-7 0,0-2-2 0,0 2 1 16,3 0 3-16,-3 0-1 0,3 0-1 0,0-1 3 15,1 1 1-15,-1 0 1 0,3 0 3 0,-2 0 1 16,2 0-4-16,-1 1 8 0,0 1-3 15,-1-1-1-15,2 1-3 0,-2 0 6 0,-2 2-9 16,3-3-1-16,-2 1-2 0,-1 0 0 16,3 1-2-16,-2 0 3 0,0-2-3 0,1 1-1 15,-1 1 0-15,-2-1 0 0,2 0-1 0,-2 0-1 16,2 1 4-16,-1-2 8 0,-2 1-2 0,0-1-9 16,2 2-1-16,-3 0 3 0,1-3 3 0,-1 1-3 15,0 0 3-15,-2 0 1 0,2 1 0 0,-1 0-1 16,-2-1 1-16,2 1 0 0,-2-2 0 0,-1 1 4 15,-6 0 2-15,1 1 1 0,0-2-12 0,0 1 1 16,-1 0-2-16,-1-1 3 0,2 1 1 0,-1 0-3 16,-2-1-2-16,3 0 2 0,-2 1 0 15,-1 1-3-15,2-2-3 0,0 0 7 0,-1 1 7 16,0-1-1-16,0 0-5 0,-2 0 0 0,2 2 0 16,-2-2-1-16,0 0 3 0,0 0-2 0,-2 1 2 15,1-1 2-15,0 0 3 0,-2 1 0 0,1-1 4 16,-5 0 0-16,1 0 4 0,0 0 7 0,-2 1 24 15,1-1-41-15,-1 0 2 0,-1 0-4 16,2 0 33-16,-1 0-43 0,1 0 35 0,-2-1-39 16,2 1 33-16,0 0-38 0,-1 0 36 0,1-1-32 15,1 1 32-15,1 0-30 0,3-1 35 0,-5-1-39 16,4 1 37-16,-1-1-38 0,-2 2 41 16,-2-1-41-16,2 0 35 0,-2 0-37 0,2 1 41 15,-2-1-39-15,1 0 33 0,0 1-36 0,-1-3 37 16,-1 2-36-16,0-1 3 0,1 1 4 0,0 0 31 15,0 0-37-15,-2-1 35 0,3 1-36 0,3-1 32 16,-1-1-32-16,-1 0 32 0,1 1-31 0,1 0 31 16,0-1-30-16,0-1 29 0,0 2-37 15,1-2 35-15,0 1-34 0,0-2 41 0,-2 2-7 16,4 1 0-16,-1-4-2 0,-1 3-3 0,1-1-2 16,-2-1 1-16,2 1 2 0,-1 1-4 0,-2-4-2 15,4 3 0-15,-4 0 3 0,3 0-7 0,-2-1 5 16,0 1-2-16,-1-1 4 0,-1 1-5 15,1 1-1-15,0-1 0 0,0 0 6 0,-2 2-4 16,-2-2 0-16,1 1 0 0,-2-1-1 0,1 2 3 16,3 0-4-16,1-1-1 0,0 0 2 15,-2 2-5-15,-1 0 1 0,3-1 1 0,1 2 0 16,-4-3 4-16,0 2-5 0,1-1-1 0,-2 1 1 16,1 1 3-16,-1-1-4 0,-1 0-1 0,0-1 0 15,-18 2 4-15,31-1 3 0,-31 1-6 0,33-2 1 16,-17-1 2-16,-16 3-3 0,30-1 0 0,-30 1 0 15,32-1-1-15,-13 1 2 0,2 0 0 16,-3 0 0-16,2 0 2 0,-1 1-3 0,2-1 1 0,-1 1-2 16,1-1 4-16,-2 2 1 0,1-1-6 15,2 0 1-15,-3 1 7 0,2 0-6 16,-1-1-1-16,0 1 1 0,0 0 0 0,4 0 5 16,-6 0-3-16,5 0-1 0,-2 0 4 0,-2 1-4 15,4 0-5-15,0-1 5 0,1 0-1 0,-2 1 4 16,2 1-5-16,1-2-2 0,-3 2 7 0,4 0-6 15,0 0 1-15,1 0-1 0,-1 0 1 0,3 3 4 16,-1-4-5-16,0 2-1 0,4 0 4 0,-5 0-4 16,1 2 0-16,-1-4 2 0,1 2 8 0,1 0-10 15,-2-1 4-15,1 1-1 0,0-1 3 16,0 0-3-16,-1 1 0 0,-1-1 0 16,0 0 5-16,0 0-4 0,0 0-31 0,1 0 41 15,-2 1 0-15,2-1-4 0,-4 0-3 0,4 3-1 16,-3-3 1-16,3 2-6 0,-2-2-7 0,0 3-2 15,-2-2-9-15,2 1-14 0,-2-1-11 0,1 1-69 16,-4 2 6-16,3-2-67 0,-2 3-35 0,-2 0 31 16,0 1-106-16,0-1 43 0,-2 2-110 0,0 1-207 15,1 0-72-15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3:31.140"/>
    </inkml:context>
    <inkml:brush xml:id="br0">
      <inkml:brushProperty name="width" value="0.05292" units="cm"/>
      <inkml:brushProperty name="height" value="0.05292" units="cm"/>
      <inkml:brushProperty name="color" value="#FF0000"/>
    </inkml:brush>
  </inkml:definitions>
  <inkml:trace contextRef="#ctx0" brushRef="#br0">9180 2531 119 0,'6'-14'326'0,"4"-2"-127"16,-2 2 5-16,-3 2 36 0,1-2-38 0,-1 1 21 15,1 1-71-15,-2 1 16 0,0 2-45 0,-4 9 10 16,5-16-28-16,-5 16 9 0,5-12-9 0,-5 12-18 16,3-8 0-16,-3 8-34 0,0 0 0 0,0 0-17 15,0 0 18-15,0 0-20 0,-10 14-8 0,-1 3-8 16,-6 8-3-16,-4 2 1 0,-9 11-3 0,-2 2-2 15,-2 0 0-15,-3 1 0 0,-1-1 3 16,-1 0-5-16,-1-3 2 0,2-1-2 0,2-2 6 0,0-5 5 16,8-5 2-16,2-1-2 0,2-5-9 15,1 0 4-15,8-4 7 0,0-3 13 0,4-4 25 16,4 1 1-16,-1-2-7 0,8-6 15 0,-12 9-3 16,12-9-11-16,0 0-9 0,0 0-7 15,0 0-5-15,0 0 1 0,0 0-15 0,0 0 2 16,0 0-11-16,18-5 2 0,-18 5-9 0,21 1 5 15,-5 2-8-15,5 2 7 0,1 2-7 0,1 3 2 16,7 2 0-16,0 1 2 0,2 2 2 0,0 1-1 16,1 1-1-16,2-1-6 0,0 0-18 0,2 1-19 15,-1-2-44-15,-1 1-46 0,1-3-43 0,-1 2-17 16,1-1-73-16,-1-4-62 0,-1 0-443 16,-2-2-289-16</inkml:trace>
  <inkml:trace contextRef="#ctx0" brushRef="#br0" timeOffset="1">10280 2372 613 0,'5'-13'508'0,"0"2"-114"0,-1 1-86 0,0 2-61 16,-4 8-43-16,6-13-40 0,-6 13-38 0,0 0-40 16,0 0-14-16,0 0-18 0,0 0-2 0,0 18-14 15,-4-1-2-15,1 9-13 0,-3 8 0 0,3 5-2 16,-3 4-2-16,1 1 2 0,0 4 2 16,-2 8 7-16,-1 2 1 0,3-11-8 0,0 1-4 15,-4-2 4-15,4-1 1 0,-3-3-4 0,3-3-1 16,-2-3 0-16,1-2 1 0,1-9-5 0,2-1 0 15,-1-3-2-15,2-6 3 0,1-2 7 0,-3-1 20 16,4-12 15-16,-3 16 8 0,3-16-15 0,0 0-7 16,0 0-10-16,0 0-7 0,0 0-4 0,-15-11-3 15,11-3 16-15,-2-4-14 0,-1-2-2 0,-2-2-5 16,2-1-3-16,-4-4 3 0,-1 1 7 16,3 5 0-16,-2 2 24 0,-1 1-17 0,3 1 12 15,0 2-18-15,-1 4 2 0,2 1-16 0,0 3 5 16,8 7-18-16,-18-8 12 0,18 8-12 15,-16 2 11-15,2 6-14 0,3 1 9 0,-2 3-23 16,-1 2-16-16,3 2-17 0,0 2-22 0,2 2-35 16,1-3-46-16,3 3-29 0,1-2-2 0,2-2-12 15,4-1-46-15,2-1-24 0,1-2-40 0,5-3-334 16,3-3-171-16</inkml:trace>
  <inkml:trace contextRef="#ctx0" brushRef="#br0" timeOffset="2">10419 2345 489 0,'-6'-15'505'0,"-2"2"-145"0,0 2-73 0,1 2-74 16,0 0-27-16,7 9-48 0,-9-12-19 0,9 12-28 15,-7-10-1-15,7 10-36 0,0 0 9 0,0-13-34 16,0 13 12-16,16-8-21 0,4 0 8 0,3 1-19 15,10-2 14-15,5 0-19 0,5-2 15 0,2 1-10 16,9-4-5-16,4 0-5 0,-2 2 2 0,0-1-8 16,-1 1 2-16,-9 2-4 0,0 0-9 0,-2 1-21 15,-2 0-21-15,-4 2-33 0,-2 2-134 0,-9 0 60 16,-4 1-127-16,-6 1 23 0,-17 3-199 16,21 3 95-16</inkml:trace>
  <inkml:trace contextRef="#ctx0" brushRef="#br0" timeOffset="3">10739 2523 564 0,'0'0'368'16,"0"0"-96"-16,-10 7-52 0,10-7-53 0,0 0-23 16,0 0-20-16,0 0-10 0,0 0-17 0,-9 5-12 15,9-5-14-15,0 0-4 0,0 0-13 0,0 0 1 16,-4 11 2-16,4-11 8 0,0 18-24 15,0-4 7-15,0 5-12 0,-1 5-15 0,1 2 8 16,-2 2-23-16,0-1 16 0,1 2-15 0,-3 0 15 16,2-1-15-16,-1 0 12 0,0-2 1 0,1-1-11 15,0-1 13-15,0-5-10 0,0-3-7 0,2-1 5 16,-2-4 5-16,1-1-8 0,1 0 13 16,0-10 18-16,0 15 14 0,0-15 2 0,0 0-16 15,0 0-6-15,0 0-6 0,0 0-8 0,11-18-3 16,-3 0-5-16,-1-3-3 0,4-7-4 15,1-2 2-15,0-1-2 0,2 0 7 0,1 1-6 16,0 3-4-16,1 2 11 0,0 2-5 0,-3 5 1 16,2 2-2-16,1 4 1 0,0-1-6 0,0 4 4 15,0 4-4-15,0 1 3 0,-16 4 1 0,32 3 0 16,-13 3 3-16,1 2 0 0,-1 4-3 0,-3 2 0 16,3 4-8-16,-1 3 8 0,-4 3-2 0,-4-5 3 15,0 4-5-15,-3 1-1 0,-2-2-13 0,-2 2-32 16,-2 0-36-16,-1 0-20 0,-1-1-30 0,-3-1-37 15,0 0-73-15,-1-3-80 0,1-4-315 0,0-1-166 16</inkml:trace>
  <inkml:trace contextRef="#ctx0" brushRef="#br0" timeOffset="4">12424 2266 350 0,'10'-5'600'0,"-10"5"-174"0,12-10-101 0,-12 10-80 16,12-6-39-16,-12 6-42 0,0 0-25 0,0 0-27 16,0 0-27-16,0 0-8 0,4 10-6 0,-14 1-14 15,-3 4-6-15,-9 4-14 0,-3 1-3 0,-5 2-8 16,-7 6-4-16,-3-2-3 0,-1 0-6 15,-1-1 2-15,8-5 2 0,2 0-2 16,2-1-10-16,3-3-8 0,9-3 5 0,1-2-3 16,4-1-3-16,1-2 1 0,5 0 1 0,1 0 3 15,6-8 2-15,-3 16 2 0,4-7 0 0,3 3 7 16,2 2-3-16,4 5 1 0,6 2 0 0,3 3-1 16,0 1 6-16,2 0-4 0,1 1 7 0,3 3-4 15,1-3 5-15,-1 3-1 0,1-2 3 0,-1 1-2 16,1-1-1-16,-2 0-7 0,2 1 0 15,-1 0-2-15,-1-1-10 0,1 1-26 0,-3-3-54 0,-2 0-42 16,0 0-1-16,-3-3-28 0,-3-3-69 16,-2-1-62-16,-6-6-120 0,1 2-156 0,-3-4-69 15</inkml:trace>
  <inkml:trace contextRef="#ctx0" brushRef="#br0" timeOffset="5">13421 2726 660 0,'5'-7'512'0,"-5"7"-109"16,8-14-96-16,-8 14-61 0,8-10-44 0,-8 10-54 16,6-9-27-16,-6 9-30 0,0 0-23 0,5-9-10 15,-5 9-17-15,0 0-2 0,0 0-12 0,6 10 0 16,-4 3-7-16,-1 3-2 0,0 4 0 0,1 5 1 16,-2 2 3-16,0 2-10 0,1 0-4 0,-1 1 0 15,0 0 10-15,1-1-4 0,0-1-2 16,-1 0-4-16,2-5-3 0,-2 0-2 0,1-4-10 15,-1-4 2-15,0-2-3 0,1-2 4 0,-1-11 21 16,3 16-4-16,-3-16-3 0,0 0-2 0,0 0-6 16,0 0-1-16,10-9 11 0,-6-5-1 0,2-5 4 15,1-6-3-15,1-9 2 0,-1-2-7 0,1-4 3 16,1-3-1-16,2-1 20 0,1 3 6 16,2 1 8-16,0 2-1 0,0 5-7 0,-1 2-3 15,1 5-7-15,0 7-10 0,-3 2-2 0,3 3-6 16,-2 7-1-16,2 3-1 0,-14 4 1 15,26 4-4-15,-7 6 2 0,-3 1-3 0,2 8 5 0,1 2-7 16,-3 4-10-16,-1 3-14 0,-2 0-22 16,1 2-23-16,-6 1-36 0,1 1-39 0,-2-2 16 15,1 0-13-15,-3-4-32 0,0-1-57 0,-1 0-38 16,1-2-21-16,-4-6-264 0,3 0-64 0</inkml:trace>
  <inkml:trace contextRef="#ctx0" brushRef="#br0" timeOffset="6">13986 3095 78 0,'0'0'545'0,"0"0"-129"16,6 7-87-16,-6-7-78 0,0 0-65 0,0 0-25 16,0 0-27-16,1 10-27 0,-1-10-4 15,0 0-14-15,0 0-8 0,0 0-7 16,0 0-11-16,0 0-8 0,0 12-2 0,0-12 7 16,0 0 13-16,0 0 10 0,0 0 0 0,0 0-13 15,0 0 2-15,27-4-1 0,-13-2-13 0,4-2-14 16,1-3-5-16,8-4-13 0,-1-4-1 0,0-3-7 15,2-3-6-15,6-8 8 0,-1-3-18 0,-1-6 5 16,-3-1-11-16,-2-7 1 0,-1-4-2 0,-5-2-1 16,-4-3-3-16,-1-1-3 0,-4 0-1 0,-1 1 1 15,-5 13 5-15,-1-1-1 0,-4 4 1 0,0 4 17 16,-2 3-9-16,0 10 8 0,-3 2 3 0,-1 3 1 16,1 5-4-16,-1 4 0 0,-3 5-2 0,8 7-2 15,0 0-3-15,-22 2 2 0,10 10-1 16,-1 5-4-16,-2 10 9 0,0 5-6 0,1 4 5 15,3 5-2-15,-1 11 1 0,1 3-2 0,6-10 0 16,0 2-3-16,3-1 2 0,2-1-12 0,2-1-8 16,1-3-10-16,3-1-11 0,1-3-26 0,5-1-22 15,-2-6-23-15,6-3-8 0,-1-3-9 0,4-5-19 16,-2-7-44-16,3-3-49 0,2-4-11 16,-4-5 0-16,6-2-16 0,-1-5-207 0,4-4 93 15</inkml:trace>
  <inkml:trace contextRef="#ctx0" brushRef="#br0" timeOffset="7">14654 2766 445 0,'6'-16'225'0,"-3"0"91"0,-1 3-48 0,0 2-29 0,-2 11-48 16,-4-19-28-16,4 19-27 0,-8-14-24 16,8 14-16-16,-12-7-16 0,12 7-15 0,0 0-3 15,-22 2-11-15,9 4-12 0,1 5 9 0,-1 3-7 16,1 4 16-16,0 2-17 0,1 1 13 0,2 2-11 16,2 1 7-16,1-2-8 0,3 2-2 0,0-2-3 15,3-3-4-15,3 1-7 0,1 0-3 0,1-1 1 16,3-3 9-16,1-2-13 0,4-3-11 0,-2-4 4 15,5-1-9-15,0-4 6 0,-16-2-2 0,38-5 0 16,-16-2-3-16,-1-4-3 0,3-2 6 0,-3-6-1 16,-2-1-3-16,-1-4-2 0,-4-1 1 15,-3-2 0-15,1 1 17 0,-7 1-1 16,-1 1 7-16,-2 1 10 0,-3 5 1 0,0 0-3 16,-4 2-4-16,-3 2-5 0,-2 4-6 0,-3 2-3 15,-2 5-4-15,-3 1-2 0,-1 4-7 0,-4 3-5 16,-1 2-6-16,-2 6-17 0,-1 0-37 0,4 2-32 15,3 3-37-15,5-3 15 0,4 0-36 0,2 0 28 16,6-4-27-16,3-11 8 0,5 20-12 0,7-11 7 16,5-1 10-16,6-2 1 0,5-4 2 0,2-2 0 15,9-2-83-15,3-2 100 0,0-3-37 0,2-1 118 16,-2-2-62-16,-1 0 128 0,-3-1-86 0,-1-2 130 16,-4 1 0-16,-3-1 14 0,-4 1 13 0,-5 1 20 15,-3 2 13-15,-3-3 1 0,-3 4-1 16,-2-1 36-16,-3 1-37 0,-2 0 26 0,-5 8-16 15,9-13 14-15,-9 13-12 0,1-11-24 0,-1 11-9 16,0 0-17-16,-6-12-8 0,6 12-21 16,0 0-13-16,-13-3-9 0,13 3-10 0,-13 4-10 15,13-4-2-15,-15 10-6 0,8-3-4 0,1 2-4 16,1 0-5-16,0 2-12 0,2 0 1 0,2 3-3 16,2-2-2-16,2 4-8 0,3-1 6 0,2 1-2 15,1 1 4-15,0 1 3 0,5-2 0 0,-4 2 4 16,4 1 2-16,-4 2 3 0,2 4 2 0,2 1-3 15,-4 2 32-15,-2 5-33 0,-1 1 4 0,-3 2 4 16,-1 1 0-16,1 4-4 0,-3-3-6 16,-1 2 4-16,0-1 4 0,-1 0 1 0,-1-3-5 15,0-1 2-15,0-5 0 0,0-3 1 0,0 1-1 16,-1-3 1-16,-4-3-2 0,2 0 0 0,0-4 6 16,-3-1 1-16,2-3 2 0,-3-3-5 0,0-3-5 15,1-1 4-15,8-7 5 0,-21 6 4 0,21-6-2 16,-26-6 0-16,11-2-2 0,-4-7-2 0,0-6 0 15,2-7-6-15,-1-5 0 0,5-5-1 16,-3-10 3-16,7-6-4 0,3 8-9 0,4-4 0 16,3 0-15-16,2 1-2 0,6-8-5 0,1 5-35 15,3 10 5-15,3-6-34 0,0 12 29 16,7-5-41-16,0 7-8 0,0 4 10 0,2 2 2 16,3 2 29-16,2 2 4 0,-1 3 12 0,1 2 17 15,-2 3 7-15,0 2 10 0,-1 2 9 0,-5 4 2 16,-3 3 8-16,-4 3-5 0,-15 2 6 0,26 1 18 15,-14 3 4-15,-3 2 7 0,0 4 5 0,1 0 1 16,-4 3-2-16,-1 3-2 0,0 2 2 0,-1 3 29 16,0 1-49-16,-3-1 37 0,2 2-48 0,-3-3 31 15,0 0-29-15,0-1 35 0,0-1-4 0,0 0-7 16,0-3-3-16,0-1-3 0,0-4-3 0,0-10-1 16,0 17 7-16,0-17-10 0,0 14 6 0,0-14-12 15,0 0 0-15,0 0 15 16,0 0-8-16,0 0-37 0,11-12 43 0,-5-1-41 15,2-6 45-15,3-1-41 0,4-5 6 0,0 0 11 16,-2 1 8-16,1 3 3 0,0 3 4 0,0 4 4 16,0-1-8-16,-1 2 8 0,-1 5-3 0,-1 1-1 15,-11 7 1-15,21-5-4 0,-21 5 2 0,20 3 25 16,-10 3-34-16,2 2 29 0,-3 3-32 0,2 2 23 16,-2 2-59-16,0 2 27 0,0-1-69 0,0 0-36 15,-3-1-73-15,1-2-58 0,3-1-280 0,-4-1-16 16</inkml:trace>
  <inkml:trace contextRef="#ctx0" brushRef="#br0" timeOffset="8">16493 2420 229 0,'14'-10'715'0,"-5"2"-204"0,-9 8-147 15,10-10-79-15,-10 10-53 0,0 0-40 0,0 0-50 16,0 0-32-16,-16 3-13 0,4 3-23 0,-6 5-7 15,-3 2-10-15,-4 3-9 0,-3 2-11 0,-1 3-3 16,-3 1-9-16,-4 7 0 0,5-5-12 0,-4 6 7 16,5-6-7-16,4 1 9 0,2-3-15 0,4 0 2 15,2 0-5-15,5-5 9 0,5 1-3 16,3-3 5-16,3-1-2 0,2 0 2 0,2 2 1 16,6 1-2-16,1-1 1 0,6 1-4 0,4 0-2 15,4 0 3-15,2 0 3 0,3-1-5 0,1-1-4 16,1 0-3-16,-1 0 2 0,2-1 0 0,-3 0-3 15,0-2 15-15,-2 2-18 0,-1-2 16 0,-3 0-24 16,-5-2 9-16,2 1-37 0,-3 0-27 0,-2-1-42 16,-3 0-24-16,0-1-9 0,-3 1 0 15,0-3-21-15,-5 2-43 0,-3-9-42 0,5 13-73 16,-5-13-258-16,-3 12-104 0</inkml:trace>
  <inkml:trace contextRef="#ctx0" brushRef="#br0" timeOffset="9">17327 2891 39 0,'-6'-10'447'0,"2"0"-146"0,0-1-71 0,0 1-38 15,0-3-30-15,2 3-31 0,-2-1-24 0,1 1-20 16,1 1 12-16,2 9 0 0,-5-16-5 0,5 16-7 16,-3-12-5-16,3 12-15 0,-2-10-14 0,2 10-10 15,0 0-10-15,-3-12-8 0,3 12-4 0,0 0-1 16,0 0-1-16,0 0-1 0,5 15 19 15,-2-2-35-15,-2 1 28 0,3 3-27 0,-3 2 21 16,-1 0-25-16,0-1 23 0,1 2-4 16,-2-1-5-16,1 0 4 0,-1-2-13 0,-3 1 6 15,3-2-12-15,-3-1 6 0,0-1 4 0,1-2-6 16,1 0 5-16,-2-2-2 0,4-10 3 0,-8 13 1 16,8-13 0-16,-9 8-2 0,9-8-1 0,0 0 27 15,-14-5-34-15,8-4 0 0,1-4-6 0,0-3 13 16,1-5-30-16,1-4 29 0,3-3-22 0,3-7 23 15,1 2-16-15,4-1 10 0,0 1 6 0,4 5 9 16,0 0-2-16,3 3 3 0,-4 6 43 0,4 2-39 16,0 3 0-16,1 3-11 0,2 2 0 15,0 3-1-15,0 2 0 0,0 4 1 0,1 2-1 16,4 4-2-16,-4 0 2 0,2 5-3 0,-6 2 1 16,2 1 4-16,-3 3-5 0,-2 0 4 15,-1 5-3-15,-3-2 1 0,-2 2-22 0,-4 2-18 16,0-5-16-16,-2 1-26 0,-3-1-33 0,2-2-84 15,-4 1-56-15,1-7-71 0,0 0-234 0,4-11-59 16</inkml:trace>
  <inkml:trace contextRef="#ctx0" brushRef="#br0" timeOffset="10">17688 2272 536 0,'4'-16'381'0,"0"1"-102"0,0 0-55 15,0 0-63-15,3 0-36 0,0-1-25 0,2 3-21 16,-1 1-15-16,2 2-23 0,-1 0-1 0,1 3-1 16,-10 7-16-16,20-3 1 0,-20 3 2 15,24 9-11-15,-8-1-2 0,-1 6-3 0,0 2 35 16,-2 7-41-16,2 3 37 0,-6 3-42 0,-3 2 24 16,-2 0-31-16,-2-2 6 0,-4 1-3 0,0 5 7 15,-2 0 4-15,-3-4 0 0,2-1 5 0,-2-5 2 16,2-2 3-16,-2-3 22 0,3-4-25 15,0-1 28-15,2-3-35 0,-1 0 33 0,3-12-15 16,-6 16-2-16,6-16-21 0,-1 14 29 0,1-14-26 16,0 11 22-16,0-11-21 0,0 0 13 0,14 6-28 15,-14-6 28-15,24 0-10 0,-7-3-17 0,7-4-52 16,0 1-37-16,7-3-48 0,1-2-64 0,0 0-120 16,1-1-183-16,0 1 12 0</inkml:trace>
  <inkml:trace contextRef="#ctx0" brushRef="#br0" timeOffset="11">18881 2287 354 0,'0'0'493'0,"18"-7"-115"0,-18 7-115 0,10-8-40 15,-10 8-65-15,0 0 0 0,10-9-49 0,-10 9 4 16,0 0-39-16,0 0 5 0,0 0-33 0,0 0 11 15,0 0-34-15,-15 3 12 0,4 2-17 0,-4 2 10 16,-2 3-20-16,-3 2 14 0,-4 2-15 0,-3 3 9 16,-1 2-16-16,0 1 17 0,-3 1-14 0,1 0 12 15,-1 3-20-15,0 0 9 0,3 1-8 16,1 0 15-16,3-1-14 0,-1 1 13 16,5-2-15-16,2 1 14 0,3-2-15 0,3-2 23 0,3-1-26 15,2 1 1-15,3-2 10 0,3-2 10 0,2 1 29 16,4 4-39-16,5-3-15 0,0 1 21 15,5-2-15-15,5 4 17 0,0-4-1 0,6 1 0 16,0-2 1-16,2-1 6 0,0-1-8 0,3 0 0 16,1-1 5-16,0-1-6 0,-2 1 0 0,2-2 0 15,0 0 2-15,-1 1-11 0,0-2 4 0,-2 0 6 16,-6-2-1-16,0 1-2 0,0 0-1 0,-4 0 0 16,0-1-2-16,-2 0 0 0,-3-1-4 0,-1 1 3 15,-2 0-1-15,-2-2 0 0,-1 3 13 0,-2-2-26 16,2 1-20-16,-4 0 0 0,-4-8-14 15,2 18-23-15,-2-18-76 0,-2 16-67 0,-3-7-67 16,-4 2-319-16,-3-1-131 0</inkml:trace>
  <inkml:trace contextRef="#ctx0" brushRef="#br0" timeOffset="12">19440 2731 114 0,'6'-8'540'0,"-6"8"-189"0,13-13-85 0,-13 13-54 15,9-10-68-15,-9 10-27 0,9-9-18 0,-9 9-27 16,9-7 13-16,-9 7-36 0,0 0-8 0,0 0-7 16,17 7-5-16,-14 2-6 0,2 2-2 0,-1 4-4 15,0 5 21-15,0 3-30 0,-3 0 26 0,1 2-39 16,-1 0 38-16,1 2-7 0,-2-4-2 15,2 1-6-15,-2-3-2 0,0-2-3 0,0 0-1 16,0-5-3-16,0 0-12 0,0-3 1 0,0 0 11 16,0-11-7-16,-2 16 8 0,2-16 14 0,0 11-6 15,0-11-3-15,0 0-3 0,0 0 25 0,0 0-32 16,2-11-10-16,-1 0 0 0,-1-3 18 16,3-10-48-16,-2-1 42 0,5-8-30 0,-1-2 34 15,3-3-28-15,0 2 14 0,2-1 15 0,0 5 16 16,2 1 3-16,-1 3 7 0,2 4-15 0,-4 6-2 15,4 1-8-15,-3 4 12 0,-1 4-20 0,2 3 16 16,1 2-19-16,-12 4 14 0,23 3-16 16,-9 4-1-16,4 3 12 0,-3 2-13 0,2 5 6 15,-2 4 2-15,0 3 4 0,-2-1-17 0,0 4 16 16,-5-5-7-16,-3 1-12 0,0 1-9 0,-1-2-18 16,-2 1-23-16,0-3-76 0,-4-2-33 0,0 0-66 15,-2-3-76-15,0-4-213 0,2 0-6 0</inkml:trace>
  <inkml:trace contextRef="#ctx0" brushRef="#br0" timeOffset="13">19981 2332 434 0,'1'-18'431'0,"0"1"-116"0,2 0-69 0,-2 0-64 16,2 0-41-16,-1 1-28 0,4-1-30 0,0 2-10 15,-1 1-14-15,3 0-36 0,-1 3 19 0,2 0-40 16,4 2 26-16,-13 9-31 0,20-5 30 0,-20 5-3 16,21 3-7-16,-7 4-5 0,-4 2-1 0,2 5-3 15,-3 3 22-15,-4 2-27 0,-3 3 31 16,-3 0-45-16,-1 1 14 0,-5 7 5 0,-4-3-7 16,-1 1 5-16,-2-2-4 0,0-4 2 0,-1 1 3 15,4-4 6-15,0-4-3 0,2-3 18 0,1 0-4 16,3-4-1-16,0 1-4 0,5-9-5 15,-8 11-3-15,8-11-3 0,-6 10 6 0,6-10-17 16,0 0 6-16,8 14 3 0,-8-14 1 0,16 10 1 16,0-4-6-16,-1 1 1 0,4 0-1 0,1-1-2 15,0 3 6-15,3 1 1 0,-4-1-4 0,3 0-4 16,-3 1 7-16,-1-1 21 0,-2 1-24 0,-3-2 16 16,0 1-21-16,-4-1 19 0,-1 0-19 0,-3 1 20 15,-5-9-5-15,2 18-2 0,-7-7-16 0,-2 1 9 16,-5 3-8-16,-7 0 15 0,-4 0-18 15,-3 0 15-15,-2-1-30 0,0-3 12 0,0-1-47 16,4-1 0-16,-1-4-73 0,2-1-43 16,4-3-71-16,19-1-328 0,-28-4-96 0</inkml:trace>
  <inkml:trace contextRef="#ctx0" brushRef="#br0" timeOffset="14">21201 2351 226 0,'0'0'573'0,"0"0"-232"0,19 0-32 0,-19 0-121 0,0 0-4 16,0 0-62-16,4 11 5 0,-4-11-35 16,-10 15 6-16,1-4-22 0,-5 4 12 0,-2 3-26 15,-3 3 7-15,-4 3-30 0,-1 2 6 0,-2 2-21 16,-8 5-4-16,1 1-2 0,-3 0 1 0,0-2 20 15,3 0-21-15,5-7-2 0,2 0-15 0,2-1 14 16,3-3-13-16,2-1 8 0,7-6-13 0,1 2 16 16,5-4-13-16,0-1 11 0,5 2-10 0,2-4 12 15,3 2-3-15,5 0 1 0,7 2-9 0,4-2 9 16,6 3-3-16,3-3-1 0,4-1 1 0,6 0-2 16,-1-1-12-16,2-2 14 0,3-1 2 0,1 1 0 15,2-2 4-15,0 0 0 0,0-1-6 16,0-1 7-16,-4 1 1 0,1-1-3 15,-3 0-2-15,0 0-3 0,-11-2 5 0,-2 1-8 16,-1 1-3-16,-7 0 0 0,-19-3 1 0,28 2 2 16,-28-2-2-16,22 2-8 0,-22-2 0 0,16 3 7 15,-16-3 0-15,0 0 0 0,13 4-2 0,-13-4-4 16,0 0-11-16,0 0-14 0,-5 8-18 0,5-8-16 16,-10 6-26-16,10-6-20 0,-17 7-72 0,17-7-72 15,-18 3-415-15,18-3-197 0</inkml:trace>
  <inkml:trace contextRef="#ctx0" brushRef="#br0" timeOffset="15">22230 2822 454 0,'0'0'546'16,"0"0"-128"-16,0 0-123 0,0 0-55 16,0 0-71-16,0 0-21 0,0 0-50 0,0 0-8 0,-11-5-37 15,11 5-4-15,0 0-31 0,0 0 4 16,0 0-42-16,0 0 10 0,0 0-67 0,0 0-30 16,17 5-49-16,-17-5-74 0,11 4-103 0,-11-4-156 15,18 5 57-15</inkml:trace>
  <inkml:trace contextRef="#ctx0" brushRef="#br0" timeOffset="16">22544 2881 160 0,'0'0'537'16,"14"5"-149"-16,-14-5-127 0,0 0-33 0,17 5-98 16,-17-5-2-16,0 0-84 0,16 1 8 0,-16-1-57 15,0 0-34-15,19 0-33 0,-19 0-27 16,0 0-27-16,22 2-25 0,-22-2-99 0,18 1-94 15,-18-1 248-15</inkml:trace>
  <inkml:trace contextRef="#ctx0" brushRef="#br0" timeOffset="17">22910 2913 162 0,'0'0'422'0,"13"4"-88"0,-13-4-113 0,0 0-12 0,0 0-75 15,16 3-9-15,-16-3-42 0,0 0-7 0,0 0-39 16,0 0-18-16,0 0-44 0,16 4-36 15,-16-4-42-15,0 0-23 0,0 0-65 0,0 0-197 0,16 2 206 16</inkml:trace>
  <inkml:trace contextRef="#ctx0" brushRef="#br0" timeOffset="18">23196 2950 33 0,'0'0'392'0,"0"0"-133"0,0 0-64 0,8 9-53 15,-8-9-33-15,0 0-33 0,0 0-37 0,0 0-35 16,0 0-37-16,0 0-48 0,0 0-32 0,13 3-184 16,-13-3 83-16</inkml:trace>
  <inkml:trace contextRef="#ctx0" brushRef="#br0" timeOffset="19">23494 2977 390 0,'0'0'305'0,"0"0"-70"0,0 0-70 0,12 4-28 16,-12-4-70-16,0 0-3 0,0 0-33 0,0 0-41 15,18 0-28-15,-18 0-65 0,0 0-30 0,22-1-187 16,-22 1 276-16</inkml:trace>
  <inkml:trace contextRef="#ctx0" brushRef="#br0" timeOffset="20">23882 2964 429 0,'0'0'436'0,"0"0"-124"0,0 0-60 16,0 0-82-16,0 0-35 0,0 0-20 0,0 0-26 16,0 0-23-16,0 0-56 0,0 0 15 0,0 0-44 15,5 8-1-15,-5-8-36 0,0 0-49 0,16 3-28 16,-16-3-43-16,21 0-59 0,-21 0-146 15,24 0 213-15</inkml:trace>
  <inkml:trace contextRef="#ctx0" brushRef="#br0" timeOffset="21">24166 2951 30 0,'0'0'504'0,"0"0"-123"16,0 0-134-16,0 0-25 0,0 0-89 0,0 0 9 15,0 0-69-15,0 0 7 0,-3-9-74 0,3 9-33 16,0 0-63-16,0 0-58 0,0 0-312 0,0 0 113 15</inkml:trace>
  <inkml:trace contextRef="#ctx0" brushRef="#br0" timeOffset="22">25138 2511 324 0,'0'0'417'16,"14"-9"-115"-16,-14 9-20 0,10-7-99 0,-10 7-12 15,0 0-73-15,0 0 10 0,0 0-45 0,0 0-11 16,0 0-2-16,-9 11-8 0,-6 2-4 0,-7 4-3 15,-4 3-6-15,-2 1-3 0,-4 3-4 0,-9 5-4 16,2 0 30-16,-2-2-40 0,2 0 32 0,6-5-42 16,1-1 34-16,2 0-39 0,1-2 14 0,4-3-17 15,6-2 33-15,3-3-40 16,1-1 39-16,5-1-37 0,-1-4 42 0,11-5-43 16,-5 9 37-16,5-9-38 0,0 0 32 0,10 5-26 15,-10-5 27-15,18 2-24 0,-18-2 30 0,29 1-32 16,-12 2 38-16,5 1-34 0,1-1 34 0,0 3-30 15,0 0 26-15,7 4-29 0,-3 0 18 0,2 4 7 16,-1-2-9-16,0 3 2 0,0 1-1 0,0 1 27 16,1 0-38-16,-1 2-25 0,-3 0-36 0,2-2-63 15,-2 1-69-15,0-2-60 0,-6-5-74 0,1 0-154 16,0-2 79-16</inkml:trace>
  <inkml:trace contextRef="#ctx0" brushRef="#br0" timeOffset="23">25560 2697 119 0,'0'0'396'0,"9"-6"-111"16,-9 6-78-16,0 0-38 0,6-6-29 0,-6 6-27 16,0 0-38-16,0 0 0 0,-10-5-13 0,10 5-13 15,0 0-5-15,-32 0-3 0,15 1 1 0,-2 2-26 16,-3-3 6-16,3 1-1 0,-1 0-1 0,-1-1 7 15,3 0-3-15,18 0 12 0,-31 0-9 0,31 0 1 16,-25-2-16-16,25 2 11 0,-18-7-4 16,18 7-2-16,-11-10-7 0,11 10-1 0,-3-12-1 15,3 12 3-15,5-18-7 0,0 8-10 16,4 0 3-16,4 2 6 0,1-4-3 0,1 3 3 16,0 3 33-16,1 0-41 0,0 2 2 0,1 2 2 15,-17 2 2-15,28 0 1 0,-12 2-1 0,-1 6-17 16,-1 3 19-16,-1 1-4 0,-8 2 12 0,2 4-11 15,-5-1 9-15,-1 3 31 0,-4 3-41 0,-3 1 5 16,-3 3-1-16,-2-1 34 0,-1-1-39 0,-1 0 36 16,0-2-2-16,1-5-17 0,-2 1-2 0,5-1 10 15,-4-4-11-15,7-1 4 0,-2-2-6 0,3-2-1 16,0 0 0-16,5-9 0 0,-8 14-4 0,8-14 2 16,-1 10 0-16,1-10-1 0,4 9 0 0,-4-9-14 15,13 7 13-15,-13-7-7 0,21 4 1 16,-21-4-6-16,34 0-24 0,-15-1-32 15,5-2-64-15,-1-2-44 0,1 0-29 0,0-4-30 16,0 1-253-16,-4-2 68 0</inkml:trace>
  <inkml:trace contextRef="#ctx0" brushRef="#br0" timeOffset="24">25606 2246 336 0,'-8'-9'433'0,"2"2"-114"0,-1-1-95 0,7 8-52 16,-10-12-45-16,10 12-23 0,-6-9-20 16,6 9-19-16,0 0-14 0,-8-7-10 0,8 7-7 15,0 0 11-15,0 0-31 0,-3 11 30 0,3-11-41 16,3 17 35-16,-2-4-39 0,2 0 26 0,-3 2-27 16,0 3 22-16,0 1-34 0,-3-2 49 0,3 2-48 15,-2-2 43-15,0 0-34 0,1-3-6 0,-1-2 4 16,0 1-1-16,1-5-2 0,1-8 5 0,-4 17 12 15,4-17 50-15,-1 12-28 0,1-12 32 0,0 0-43 16,0 0-3-16,0 0-5 0,0 0 28 0,0 0-42 16,1-12 26-16,2 0-25 0,3-3 27 15,3-5-34-15,4-6 36 0,1 0-37 16,4 0 32-16,0-2-34 0,1 2 4 0,0 2 6 16,2 2-1-16,-1 2 1 0,-3 6 2 0,-1 0 2 15,0 4 1-15,0 1 1 0,-2 3-2 0,-14 6 0 16,27-2-8-16,-27 2 7 0,27 7 0 0,-9 2-4 15,-3 2 24-15,2 3-28 0,-2 2 34 0,2 6-5 16,-2 3-32-16,-1 1 18 0,-3 4-54 0,-2 1-3 16,-2 3-112-16,-2-2-66 0,-5-4-116 0,0 1-157 15,-2 0 42-15</inkml:trace>
  <inkml:trace contextRef="#ctx0" brushRef="#br0" timeOffset="25">26525 2616 130 0,'6'-9'441'0,"0"-1"-147"0,-2 1-80 15,1-1-60-15,-1 2-10 0,1-2-30 0,0 1-22 16,1 0-2-16,-1 2 0 0,-5 7-2 0,8-14-4 16,-8 14-5-16,6-10-13 0,-6 10-8 0,4-8-12 15,-4 8-3-15,0 0-4 0,0 0-8 16,0 0-2-16,0 0-1 0,-15 13-4 0,-3 1 0 15,-1 6 13-15,-7 0-23 0,-1 2 11 0,-2 2-13 16,0 2 26-16,-1-1-31 0,-2-1 25 0,4 1-27 16,-1-2 17-16,3 0-19 0,4-1 17 0,-1-4-13 15,2 0 5-15,5-3-1 0,3-3 0 0,3 0-7 16,4-4 1-16,2 1 9 0,4-9-1 16,-5 13 3-16,5-13-4 0,6 12 0 0,-6-12-1 15,14 9-2-15,-14-9-2 0,23 9-2 0,-7-6-6 16,0 1 12-16,0 0-9 0,4 1-2 0,3-2-6 15,-1 4-1-15,0-1 8 0,2 2-15 0,-1-1-12 16,2 2-29-16,0 2-45 0,-1-2-110 16,0-1-62-16,3 5-332 0,-3-5-135 0</inkml:trace>
  <inkml:trace contextRef="#ctx0" brushRef="#br0" timeOffset="26">27078 2746 457 0,'1'-18'336'15,"-1"18"-88"-15,-1-16-49 0,1 16-27 16,-3-15-37-16,3 15-22 0,-2-16-17 0,2 16-13 15,-2-14-9-15,2 14-29 0,2-11-7 0,-2 11-2 16,4-11-11-16,-4 11 0 0,7-9-6 0,-7 9-1 16,14-6-3-16,-14 6-1 0,17-3-4 0,-17 3-1 15,23 3 0-15,-12 1-1 0,4 3-8 0,-4-1 5 16,0 6 9-16,1 0-12 0,-3 2 3 0,-1 3 5 16,-5 0 0-16,0 0 3 0,-4 3 41 0,-3 2-33 15,-4 2 36-15,-2 4-25 0,-3-3 28 0,-2 1-5 16,-1-2 0-16,0-3-8 0,3-2-4 0,-1-3-7 15,1 0-5-15,3-2-13 0,1-3-3 0,0-1 4 16,4-2-1-16,5-8-2 0,-9 14 6 16,9-14 1-16,-6 10 14 0,6-10 10 0,0 0 1 15,10 8-12-15,-10-8 1 0,24 1-9 0,3-2-4 16,1-1-5-16,13-2-7 0,0-3-10 16,4 0 2-16,3 0-12 0,10-6-19 0,-2 2-57 15,-1-2-8-15,-10 3-54 0,-3-1-17 0,-3 0-93 16,-4 0-42-16,-7-2-304 0,-2 0-135 0</inkml:trace>
  <inkml:trace contextRef="#ctx0" brushRef="#br0" timeOffset="27">26985 2745 342 0,'0'0'314'0,"0"0"-78"0,3-9-61 0,-3 9-40 0,4-9-22 16,-4 9-24-16,10-7-18 0,-10 7-18 15,12-8-26-15,-12 8 13 0,19-6-47 0,-19 6 40 16,23-5 1-16,-23 5-6 0,23-1-5 0,-23 1-3 16,27 2-11-16,-12 1 9 0,-2 1-3 15,2 0-5-15,0 3 4 0,-3 1-1 0,5 1-3 16,-7 1-19-16,4 3 23 0,-5-2-3 0,0 2 0 15,-3 0 8-15,0 2-1 0,-3 0-2 0,0-1 28 16,-3 1-42-16,-3 1 45 0,0 1-43 0,-5 3 44 16,0-3-38-16,-2 1 40 0,0-2-4 15,-2 0-14-15,1-1-3 0,-2-3 10 0,5-1-5 16,-1 0 0-16,3-2-2 0,-3-2 5 0,9-7-17 16,-9 11-5-16,9-11-6 0,-9 9 13 0,9-9-3 15,-6 8 6-15,6-8 14 0,0 0 6 16,-9 7 0-16,9-7 0 0,0 0-4 0,0 0 0 15,-7 8 5-15,7-8-7 0,0 0-10 0,0 0-8 16,0 0-3-16,0 0-5 0,13-4-3 0,-13 4-5 16,23-6-11-16,-6 1 16 0,2-1-13 0,4 3 6 15,0-1 0-15,1 0-1 0,1 2 0 0,0-1 2 16,2 2-4-16,-3 0 0 0,3 1-4 0,-3 0 3 16,0 2 0-16,-1 1 3 0,0 0 0 15,-2 3-11-15,-1-1 9 0,-3 2 2 0,0 0-1 0,1 2 2 16,-6 0-2-16,-1 2-6 0,-3 1 10 15,-1 1-10-15,-1 1 2 0,-4 1 4 0,-2 0 12 16,0 3-7-16,-4-1 7 0,-1 3-2 0,-4-1 24 16,-4 1-1-16,-1 2 2 0,-5-2 17 15,0-1 8-15,-3 0 17 0,-2-3-4 0,-2-2 11 16,1 0-16-16,-5-2 2 0,-2-1-14 0,-1-1 6 16,1-1-19-16,-1-3 2 0,-2 1-18 0,7-4 4 15,0-2-17-15,4 1 10 0,2-2-14 0,0 0 9 16,-1-4-20-16,4-1-14 0,0-2-45 0,3 0-53 15,4-3-44-15,3 0-43 0,1-2 10 16,4-3-45-16,4 1-32 0,3-2-54 0,2-5-378 0,3-1-223 16</inkml:trace>
  <inkml:trace contextRef="#ctx0" brushRef="#br0" timeOffset="28">27493 2606 395 0,'0'0'228'0,"0"0"50"0,3-12-80 16,-3 12-29-16,0 0-28 0,0 0-37 0,5-10-36 15,-5 10-74-15,0 0 73 0,0 0 5 0,0 0-12 16,0 0-17-16,17 4 6 0,-17-4-2 0,9 14-3 16,-5-4-1-16,-1 5-17 0,1 0 7 0,-2 2-10 15,0 0 0-15,-2 2-3 0,0-1-3 16,0 0-2-16,0 1-2 0,-2-2-7 0,-1 1 4 16,-1-2 7-16,0-1 32 0,0 0-32 0,-1-2 33 15,0-2-37-15,0-3 39 0,-1 1-30 16,6-9 19-16,-11 14-19 0,11-14 21 0,-11 6-24 15,11-6 20-15,0 0-23 0,0 0 5 0,-17-6-16 16,17 6 8-16,-4-16-12 0,6 3-1 0,0-6 0 16,5-3 0-16,3-7-1 0,3 1 4 0,1-3-6 15,4 3-5-15,0 3 8 0,1 0 2 16,1 2 0-16,0 3 1 0,0 2-2 0,-2 6 2 16,-3 1-7-16,3 4 4 0,-4 0 4 0,-14 7-3 15,26-2 3-15,-26 2-1 0,25 3 4 0,-11 4-6 16,3 2-4-16,-3 3 3 0,1 1 1 15,-2 2 1-15,1-2-2 0,-1 3 1 0,-3 2 3 16,2 1-20-16,-3-2-14 0,-3 2-39 0,1 0-45 0,-2-4-48 16,-2-1-90-16,-4-2-325 0,1-12-106 15</inkml:trace>
  <inkml:trace contextRef="#ctx0" brushRef="#br0" timeOffset="29">28932 2619 119 0,'0'0'504'0,"16"-6"-248"0,-16 6-5 16,0 0-113-16,14-3 43 0,-14 3-103 0,0 0 55 16,0 0-60-16,6 9 38 0,-6-9-12 0,-9 15-9 15,-4-2-13-15,-3 3 0 0,-6 5-5 0,-6-2-1 16,-4 3-8-16,-11 5-9 0,-2-2 8 0,-4 1-16 16,0-1 7-16,0 0-6 15,2-3 0-15,11-5-4 0,2 0 3 0,5-4-12 0,2 1-2 16,6-4-10-16,2 0 5 0,6-4-12 15,1 2-4-15,3-2 5 0,2 0 2 0,7-6-10 16,-6 14 5-16,6-14-3 0,2 16 4 0,6-3 7 16,4 3-19-16,3 0 11 0,8 4-5 0,0-1 1 15,5 4-2-15,2 0 0 0,7 5-2 0,2 1 8 16,0-1-9-16,0 1 1 0,2 0-2 0,0-1 3 16,-2 0-4-16,0-2 0 0,-7-4-12 0,1 0-23 15,-1-2-48-15,-5-1-43 0,2-2-15 16,-5 0-19-16,-4-5-58 0,-3 1-13 15,-4-6-131-15,-2-1-155 0,-11-6 8 0</inkml:trace>
  <inkml:trace contextRef="#ctx0" brushRef="#br0" timeOffset="30">29792 2946 3 0,'0'0'504'0,"0"0"-177"16,0 0-97-16,0 0-41 0,0 0-43 15,19 4-34-15,-19-4-25 0,9 7-8 16,-3 0-16-16,2 3-9 0,0 1-6 0,-2 4 26 15,1 4-57-15,0 0 13 0,-2 4-15 0,-2 1 3 16,-1 0-4-16,-2-1-2 0,0-3-2 0,0 3 2 16,-2-1-7-16,-1-2-3 0,-1-2 6 0,-2-3-4 15,1-2 5-15,-4 2-1 0,3-5 1 0,-1-1-7 16,-2-1 16-16,2-2-5 0,7-6 22 0,-15 8 2 16,15-8-1-16,0 0 3 0,-20-3-7 0,20 3-4 15,-12-10-9-15,12 10-7 0,-6-18 2 16,5 6-4-16,4-4-2 0,1-5 27 0,3-1-36 15,4-4 25-15,3-2-35 0,4 1 38 16,2 2-37-16,2 0 2 0,-1 2 0 0,3 2 4 16,-1 4 13-16,-2 1-14 0,-2 2-1 0,0 4 16 15,-2 1-8-15,-1 3 1 0,-1 2 1 0,-2 0-1 16,-13 4 2-16,24 1-3 0,-24-1-3 0,25 12 0 16,-13-5 1-16,-2 3 2 0,-2 1 28 0,-1 3-33 15,0 1 0-15,-4 2-6 0,-1 0 7 16,-1 1-1-16,-2 0-5 0,-1 0-13 0,-3 3-14 15,0-1-28-15,0-1-12 0,0-4-132 0,0-1 64 16,0-3-98-16,1-3-10 0,4-8-176 0,-8 14 171 16</inkml:trace>
  <inkml:trace contextRef="#ctx0" brushRef="#br0" timeOffset="31">30314 2755 281 0,'7'-20'382'0,"-2"5"-117"16,0 0-67-16,-1 1-36 0,2 0-36 0,-3 3-35 16,3-2-17-16,0 4-15 0,1 0-14 0,0-1-7 15,1 2 10-15,0 2-27 0,1 0-8 0,-9 6 6 16,21-9-9-16,-21 9-3 0,18-5 2 0,-18 5-4 16,0 0 4-16,25 1-7 15,-25-1 4-15,20 5 0 0,-20-5-1 0,16 10-1 0,-16-10 1 16,17 13 4-16,-11-6-5 0,-1 1-1 15,2 2 54-15,-3-2-60 0,2 1 50 0,-4 1-58 16,2 0 53-16,-1 0-57 0,-3-10 52 0,3 19-46 16,-3-19 43-16,0 20-54 0,0-10 47 0,0-10-46 15,-3 19 50-15,3-19-47 0,-3 16 44 0,3-16-42 16,-2 16 38-16,2-16-40 0,-3 13 37 0,3-13-37 16,-4 11 37-16,4-11-34 0,0 0 43 0,-5 11-22 15,5-11 37-15,0 0 29 0,0 0 0 0,-1 11 14 16,1-11 27-16,0 0 4 0,0 0-14 0,0 0 17 15,0 0-62-15,0 0 28 16,0 0-57-16,-6-11 27 0,6 11-47 0,1-21 31 16,2 4-45-16,-1-1 36 0,4-3-45 0,-1-4 38 15,6-4-38-15,0 2 34 0,3 0-43 0,1 2 46 16,1 4-47-16,-3 3 40 0,2 2-40 0,-1 4 41 16,2-1-41-16,-1 3 48 0,-1 4-49 0,-2 2 39 15,-12 4-2-15,26-3 1 0,-13 6-7 0,5 2-2 16,0 4 0-16,-3 4 0 0,3 2-3 0,-4 1 1 15,2 6-1-15,-5 2 5 0,-2-3-10 0,-4 3-10 16,2 1-56-16,-6 0 13 0,-2 1-79 0,-6 1-54 16,0 4 26-16,-5-3-171 15,-4 1 51-15,-1-2-318 0,-4-2-132 0</inkml:trace>
  <inkml:trace contextRef="#ctx0" brushRef="#br0" timeOffset="32">3926 4512 90 0,'-18'5'239'15,"18"-5"-58"-15,-19 4-57 0,19-4-26 0,-22 5-23 16,22-5-20-16,-24 6-11 0,24-6-9 0,-24 5-5 16,24-5-4-16,-25 5 7 0,25-5 1 0,-24 5 1 15,24-5 20-15,-19 4-8 0,19-4 2 0,-17 4 2 16,17-4-5-16,-13 4-8 0,13-4-2 0,0 0-18 15,-15 2 0-15,15-2-2 0,0 0-4 0,0 0-17 16,-12 5 16-16,12-5-4 0,0 0 4 0,0 0-6 16,0 0 4-16,8 9-6 0,-8-9 7 15,0 0-14-15,21 3 15 0,-21-3-5 0,22 3 5 16,-22-3-12-16,31 1 10 0,-13-1-12 16,3 0 13-16,4 0-6 0,1-2 6 0,0 0-7 15,2 1 8-15,2-1-7 0,6-1 9 0,4-1-16 16,-2 1 29-16,3-2-8 0,1 1 15 0,3-1-24 15,2-1 21-15,-1 1-21 0,4-1-2 16,10-2-2-16,2 0 19 0,-4 0-24 0,3 0 19 0,-1 1-36 16,-1-1 33-16,2 2-22 0,-1 0 26 15,4-2-34-15,1 2 28 0,-1 0-25 0,0 1 8 16,0-2 2-16,0 2-5 0,0 1 4 0,1-2 0 16,-2 2 19-16,1-3-37 0,0 2 37 0,0 0-20 15,0-1 22-15,2-2-24 0,-1 2-4 0,3-1 2 16,0 1 4-16,-1-2 1 0,3 1 2 0,-4-2-3 15,3 1 2-15,-2 2-31 0,-2-2 26 0,3 2 29 16,-2 0-11-16,0-1-12 0,1 0 0 16,-1 2-3-16,0-1 4 0,3 1 1 0,0-1 0 15,-1 1-2-15,0-2 0 0,-2 2 0 0,2 1-14 16,1-3 31-16,-4 2-17 0,3 0 24 0,1-1-27 16,-1 0 0-16,4 1-2 0,-1-3 7 15,2 3 3-15,0-1-3 0,-1 0-1 0,1 1 1 16,-2 0 20-16,1 0-38 0,-2 0 40 0,-1 1-28 15,3 0 27-15,-2 0-31 0,3 1 23 0,0-1-28 16,-2 0 30-16,1-1-27 0,0 2 26 0,-2-1-28 16,2 0 25-16,-3-1-23 0,1 3 20 0,0-4-17 15,-2 3 29-15,2 0-31 0,-3 1 28 0,1-1-28 16,2-1 35-16,-1 3-35 0,-1-1 30 0,0 1-33 16,0 1 29-16,0-2-30 0,-2 1 29 0,1 1-39 15,1-1 44-15,-3 2-38 0,3 0 41 0,0-1-34 16,2 2 27-16,-3-1-29 0,1 0 30 15,2 0-25-15,-3 2 34 0,0-1-40 16,-4 1 45-16,3-1-33 0,-2 1 26 0,-2 0-26 0,-5-1 37 16,8 0-43-16,1 0 42 0,3-1-41 15,-2 0 41-15,-1 0-40 0,1-1 32 0,-10 0-38 16,9-1 40-16,-11 1-40 0,1 1 41 0,10-1-15 16,-9 1 13-16,-3-1-6 0,13 3-46 0,0-3 48 15,-1 1-43-15,-10 0 41 0,10 1-39 0,-1-1 42 16,2 0-44-16,-13 2 45 0,13-3-44 0,-12 1 42 15,12 0-18-15,-2 2 3 0,-10-2 8 0,11 0-47 16,1 1 53-16,1-1-41 0,1 0 43 0,-3 0-37 16,2 2 38-16,0-2-44 0,-2 0 44 15,2 2-3-15,-2-1 4 0,0 2-24 0,-1-2 2 16,1 2 10-16,0-1-8 0,3-1-39 0,0 3 50 16,-1-2-43-16,2 1 46 0,3-2-5 15,-4 2-4-15,3 0 0 0,0-2-4 0,-1 2 0 16,2-1-12-16,-1 0 2 0,1 1 11 0,0-1-4 15,3 1 2-15,1 0 0 0,1-2-4 0,-2 2 0 16,2 0 1-16,-2 0-9 0,3-2 11 0,-3 3-3 16,1-1 5-16,0 1-25 0,1-1 18 0,0 2 10 15,0-1-6-15,0 0-2 0,2 1 8 0,-1-1-3 16,0 0-3-16,0 2 1 0,0-3 1 0,0 1-1 16,4 1-2-16,-1-3 8 0,1 2-12 15,1-1-10-15,0 1 2 0,0-1 14 0,2 1-13 16,-2-2 11-16,-1 3 39 0,3-3-47 0,1 1 2 15,-2 0 7-15,1 0-7 0,1-1 1 0,0 1 0 16,-1 0 1-16,1-1 0 0,-5 1 25 0,1 1-22 16,-1-1 29-16,-2 0-49 0,2 0 11 0,0 0 0 15,-3 0 2-15,3-1 2 0,-1 2-1 16,-2-4 3-16,-1 3 36 0,-1 0-41 0,1-3 28 16,-1 1-30-16,-1 1 27 0,2-2-26 0,3 1 3 15,-3 0 1-15,2-2 2 0,0 1 2 0,-4 0 40 16,0 1-47-16,1-2 42 0,-3 1-44 0,0-1 30 15,-1 1-31-15,-3 0-3 0,3-1 13 0,-3 1 0 16,1-1-1-16,-2 0 1 0,0 0 1 16,-14 2 44-16,13-2-53 0,-12 0 38 0,0 0-39 15,15 0 39-15,-15 0-39 0,13 0-3 0,-3-2 5 16,1 1 15-16,1 1 2 0,1-1 1 0,-1 1 1 16,-2-1 0-16,1 1-4 0,-2 0 0 0,-9-1 0 15,2 1-1-15,7 0 35 0,-9 0-51 16,3 0 9-16,7 0 2 0,1-2-4 0,1 4 3 15,-12-2-1-15,12 0-1 0,0 0 0 0,-12 0 4 16,12 0-2-16,-2 1 4 0,-10-1-4 0,11 0-7 16,-11 0 10-16,11 1 0 0,-2 0 0 15,3-1-1-15,-12 1 0 0,13-1-2 0,-2 2 5 16,1 0 0-16,-1-2 3 0,1 2-5 0,-1-1-12 16,-1 0 7-16,-1 0 3 0,-8 0 33 0,9 2-38 15,3-2 0-15,-4 2-1 0,2-2 4 0,-1 3 3 16,1-3-19-16,-2 1 9 0,2 0 7 0,-1 2 1 15,-1-3 33-15,0 1-42 0,-1-1 34 0,-9 2-35 16,12-2 27-16,-12 0-28 0,11 2 22 16,1 0-27-16,-2-2 34 0,3 0-29 0,-3 0 27 15,-1 2-35-15,-7-2 35 0,9 2-34 0,-1-2 34 16,-10-1-41-16,0 2 45 0,0-1-37 0,0 2 32 16,0-2-35-16,12-1 34 0,-14 1-34 15,2 1 37-15,2-1-35 0,-1 2 30 0,0-3-33 16,-2 1 36-16,4-1-29 0,-4 1 27 0,3 0-32 15,-2 0 33-15,-1-1-37 0,0 2 32 0,1-2-24 16,0 1 32-16,2 0-35 0,-3 1 34 0,13-2-32 16,-12 0 31-16,0 1-34 0,1 0 33 0,11 0-36 15,-12-1 35-15,0 1-33 0,0 1 32 0,0-1-27 16,0-1 31-16,0 1-43 0,-1 0 35 0,-1-1-26 16,1 0 33-16,2 0-35 0,-1 0 35 0,-1 0-31 15,1-1 2-15,1 1 30 0,-1 0-41 0,0-1 9 16,-1 0 2-16,2-1 18 0,-2 0-11 0,-2 1 32 15,0 0-42-15,0-2 27 16,-1 0-32-16,-2 1 11 0,2 0-1 0,-2-2 4 16,1 1 3-16,-1-1-2 0,1 2-1 0,-1-2 0 15,0 0 0-15,0 1 5 0,0-1 3 0,-2 0 0 16,2 0-3-16,-2 1-3 0,-1 0 0 0,2-2 8 16,-4 2 0-16,2-3 1 0,-2 1 0 0,-1 2-1 15,-2-2-2-15,3 0-1 0,-3 0 8 0,-2 1-4 16,2-2 10-16,0-1-8 0,0 4 2 0,-1-4-7 15,-1 1 10-15,2 1-4 0,1-1 2 0,-3 0-3 16,-1-1 2-16,-1 3-3 0,3-3 4 0,-6 1-8 16,4 0 6-16,-4 0 1 0,2-1 3 15,-1 1-11-15,0 1 16 0,-2-1-18 0,2-1 7 16,-2 1-5-16,1 0 7 0,-1-1 0 0,1 0 6 16,0 1-5-16,0 0 3 0,-2 0-8 0,3-1 9 15,-3 1-4-15,1 1 4 0,-4 0-12 0,4 0 11 16,1-1-13-16,-1-1 11 0,0 1-6 15,-1 0 6-15,0 0-7 0,-4 1 9 0,-1 0-11 16,1-1 9-16,-1 3 0 0,5-3 5 0,-2-2-11 16,2 1 9-16,-8-1-11 0,5 1 8 0,2-1-7 15,-1-2 8-15,0 3-6 0,1-2 8 0,-2 0-11 16,1 0 13-16,-1 1-10 0,-5 0 11 0,7 1-6 16,-2-2 14-16,2 0-16 0,-5 2 13 15,-1 0-12-15,4-1 7 0,-4-1-10 0,-1 3 6 16,2-2-10-16,-1 1 13 0,4-2-12 0,-5 2 15 15,0-1-13-15,6-2 12 0,-1 0-8 0,1 1 13 16,-7 0-11-16,1 2 1 0,-1 0-2 0,1-1 3 16,0-1 1-16,-1 2-2 0,-1-1-3 15,3 1-2-15,-2-1 1 0,-1 2-2 0,-1 0-2 16,1 0-1-16,-1-2 0 0,0 3-1 0,-1-1 1 16,2 0 10-16,-2-1-14 0,1 2 17 0,0 0-17 15,-5 1 13-15,3 0-15 0,0-2 18 0,-2 3-19 16,1-1 13-16,0 1-12 0,1 0 11 0,2-1-13 15,-3 2 11-15,5-2-13 0,0 1 17 0,-2 1-18 16,4-1 14-16,0 1-13 0,-1 0 13 16,1 1-11-16,-1 0 12 0,0 1-14 0,5-2 15 15,-5 2-12-15,1-1 12 0,0 1-14 16,0 1 14-16,1-1-13 0,-1 2 18 0,-2-1-21 16,3-1 16-16,-2 0-15 0,-1 1 15 0,0 1-16 15,0-1 17-15,1 0-19 0,1 2 18 0,-5-3-7 16,5 1 8-16,-5 0-16 0,6-1 16 0,-1 1-17 15,0 1 18-15,-3-2-19 0,2 0 18 0,-2 0-17 16,0 1 14-16,-1-1-13 0,1 1 20 0,-1-1-14 16,-1 0 14-16,-1 0-16 0,1 0 14 15,-20 0 1-15,34 0-18 0,-34 0 17 0,30 0 1 16,-30 0-2-16,30 0-1 0,-30 0-2 0,22-1 2 16,-22 1-2-16,23-1 2 0,-23 1-2 0,19 0-2 15,-19 0 1-15,0 0-3 0,20-2 3 0,-20 2-2 16,0 0 0-16,19-1-4 0,-19 1 4 0,0 0-2 15,17-2 0-15,-17 2-2 0,0 0-1 0,0 0-2 16,19-1-1-16,-19 1-18 0,0 0-25 0,0 0-3 16,15-3-43-16,-15 3-32 0,0 0-61 0,0 0-45 15,0 0 7-15,0 0-54 0,20 0-40 0,-20 0-488 16,0 0-354-16</inkml:trace>
  <inkml:trace contextRef="#ctx0" brushRef="#br0" timeOffset="33">3765 1971 220 0,'0'0'434'16,"1"-10"-92"-16,-1 10-135 0,0 0 16 15,1-11-117-15,-1 11 23 0,0 0-83 0,0 0 45 0,0 0-59 16,0-13-18-16,0 13-4 0,0 0-6 16,0 0 0-16,0 0 2 0,0 0-5 15,0 0 2-15,0 0-1 0,0 0 0 0,0 0-2 16,2 16 61-16,-2-5-64 0,0 5 45 0,0 4-60 16,0 3 51-16,-2 4-1 0,2-1-3 0,0 0-7 15,0 4-5-15,0 7-4 0,0-1-1 0,2 4-1 16,-1 0-1-16,-1 2-6 0,1 4 9 0,-1 1-15 15,3 2-16-15,-3 1 40 0,1 1 1 0,0 1 2 16,-1 1 1-16,0 9 31 0,0 1-41 0,0-1 43 16,0 1-52-16,0 3 26 0,-1 2-25 15,0-2 29-15,-2 1-42 0,3-2 37 0,-1 0-32 0,0-2 27 16,-1-11-33-16,2-1 32 0,0 2-7 16,0-3-3-16,3 1 41 0,-3-2-51 0,1 1-7 15,2-3-1-15,-1 1 2 0,-2 0-4 0,4-4 10 16,-4 3-2-16,4-5-5 0,-3 0 4 15,3-5-1-15,-3 1 0 0,2-4 0 0,0-6 1 16,-1 0-3-16,-1-3-5 0,1-3 0 0,1-2 6 16,-1-2-8-16,-1-6-2 0,0 2 4 0,0-2-2 15,1 0 2-15,-1-4-1 0,-1-8-2 0,4 18 1 16,-4-18 0-16,5 16 4 0,-5-16-20 16,1 14 7-16,-1-14 18 0,4 11-10 0,-4-11-3 0,3 10 2 15,-3-10-3-15,0 0-3 0,4 13-3 0,-4-13-4 16,0 0-4-16,3 8-10 0,-3-8-18 15,0 0-27-15,0 0-54 0,0 0-13 0,0 0-25 16,7-7-17-16,-7 7-10 0,1-16-211 0,0 3 183 16</inkml:trace>
  <inkml:trace contextRef="#ctx0" brushRef="#br0" timeOffset="34">3798 2210 48 0,'0'0'105'15,"-4"-9"126"-15,4 9-197 0,0 0 114 0,-4-13-150 16,4 13 122-16,-1-10-153 0,1 10 140 0,0 0-138 16,-2-12 135-16,2 12-138 0,0 0 125 0,2-14-127 15,-2 14 111-15,3-8-120 0,-3 8 135 0,6-10-127 16,-6 10 120-16,8-9-136 0,-8 9 123 16,11-9-115-16,-11 9 124 0,18-7-128 0,-8 0 126 15,2 3-126-15,3 0 104 0,1-2-116 16,5 2 135-16,0-2-120 0,1 1 113 0,3-1-130 15,2 1 126-15,5-1-122 0,1 0 138 0,2 0-141 16,1-1 129-16,2 1-129 0,0 1 108 0,2-1-110 16,1 0 133-16,0 1-122 0,1-1 120 0,1 0-138 15,2 0 134-15,1 1-123 0,2-3 135 0,1 2-128 16,11-4 132-16,2 0-118 0,3-1 107 0,4 0-86 16,4-2 141-16,4-1-120 0,2 2 3 0,6-2 99 15,2-1-111-15,3 0 89 0,1 2-94 0,24-7 91 16,-1 3-103-16,-17 5 91 0,20-4-101 0,0 0 83 15,-21 4-84-15,25-2 86 0,-23 3-87 0,24-3 99 16,0 0-107-16,1 1 91 16,-3-2-92-16,3 1 89 0,-3-1-90 0,-1 1 91 15,3 0-92-15,-1 0 80 0,1 1-76 0,0 0 86 16,0 1-89-16,-2-1 85 0,-21 3-82 0,26-2 87 16,0 1-90-16,-1 0 90 0,3-1-90 0,-5 1 89 15,-23 2-23-15,25-1-2 0,-23 2 14 0,23-2-10 16,-21 2-86-16,22 1 92 0,-25-1-86 0,3 0 94 15,-1 1-90-15,0 0 94 0,1 2-92 0,1-3 96 16,-2 2-95-16,4 0 82 0,-4 1-79 0,0-1 89 16,1 1-90-16,-4 1 92 0,-1-1-88 0,1 1 92 15,0-1-93-15,1 0 94 0,-2 1-95 0,-2 0 92 16,-3 0-94-16,0 2 92 0,-2 0-91 16,-1-2 96-16,-2 1-94 0,0 1 90 15,2 0-87-15,-5-1 92 0,2 2-95 0,-2-2 92 16,-2 0-93-16,-2 2 93 0,-4 0-94 0,0 0 92 15,-1 0-88-15,-1-1 53 0,2 1-47 0,-2 0 87 16,1-2-91-16,-1 2 9 0,0-2 89 0,-1 5-95 16,-1-5 91-16,-3 1-94 0,3 1 79 0,-2-2-80 15,-1 0 95-15,2 1-92 0,0 0 5 0,0-1 9 16,2 2 4-16,-4-2 3 0,1-1 4 0,0 2 3 16,-2 0 2-16,-2 0 56 0,-1-1-63 0,-10 2 86 15,10 0-96-15,-10 0 89 0,10 1-93 16,0-1 7-16,3 0 4 0,-4-1 5 0,3 1 0 15,0 0 7-15,-2-1 1 0,1 1 1 0,0 0 1 16,0 0 2-16,-1-1 79 0,0 2-91 0,1 0 90 16,1-2-103-16,1 1 6 0,0 0 3 15,2-1 3-15,-2 1 3 0,1 1 4 0,-2-2 0 16,1 2 2-16,-1-1 2 0,-1 0 0 0,0 2 82 16,-11-2-63-16,12 1 48 0,0 0-95 0,0 0 9 15,-1-1 3-15,2 1 5 0,-1 0 4 0,0 0 2 16,0 0 3-16,0 0 5 0,2-1-1 0,-2 1 75 15,-2 0-85-15,1 0 79 0,2 0-93 0,0 0 8 16,0 0 3-16,-1 1 0 0,1-1 4 16,0 1 3-16,-3 0 2 0,3-1-1 0,-2 3 4 15,-1-3 75-15,-9 1-88 0,8 1 82 0,0-1-91 16,3 0 85-16,-4 1-92 0,-10 0 83 0,13 0-83 16,-1-1 4-16,-3 2 71 0,3 0-75 0,-1-1 10 15,-1 0 76-15,-9-1-82 0,11 1 79 16,-11-1-81-16,11 2 81 0,-11-2-84 0,10 0 69 15,-9 0-66-15,12 1 77 0,-13-1-82 0,13 1 8 16,-3-2 78-16,-9 0-77 0,2 0 73 0,-2 0-77 16,-1 0 72-16,14 0-75 0,-15 2 74 0,1-2-73 15,2 0 64-15,0 0-67 0,-1 0 76 0,13 0-77 16,-2 1 10-16,-1-1 2 0,-8 0 6 16,8 0 3-16,-8 0 2 0,7 0 75 0,-9 0-85 15,-1 0 65-15,1 1-69 0,-3-1 71 0,2 2-75 16,0-2 77-16,-2 1-74 0,0 0 70 0,2-1-71 15,0 1 11-15,0-1 4 0,0 1 7 0,-3-1 2 16,3 1 10-16,0 1 57 0,0-2-74 0,0 1 77 16,0 1-85-16,2-1 61 0,-1-1-64 15,0 1 65-15,11-1-67 0,-2 2 63 0,-10 0-67 16,10-1 19-16,-9 0-11 0,8 2 1 0,-7-2 3 16,8 2 9-16,-11-2 56 0,2 0-65 15,-1 1 60-15,9-1-67 0,-11 2 65 0,1-1-67 16,-1 0 56-16,0-1-52 0,1 0 54 0,1 2-59 15,-2-2 61-15,2 2-62 0,1-2 66 0,-1 0-71 16,-1 1 61-16,12 0-60 0,-12-1 65 0,-1 1-51 16,1 0 38-16,1 1-52 0,-4-2 61 0,4 1-59 15,0 1 63-15,12-1-61 0,-12-1 61 0,9 2-66 16,-9 0 69-16,-1-2-69 0,1 1 66 0,-2 0-62 16,2 1 60-16,-4-1-11 0,3 0 0 0,-2 0-4 15,-1 1-3-15,0-2-3 0,-2 2 0 16,0-1-3-16,2 0 0 0,-2 0-18 0,-1-1 11 15,2 1 9-15,-1 0-8 0,1 1 1 0,-3-2-3 16,3-1 6-16,0 1 0 0,-1 0-3 16,-1 0 1-16,1 1-9 0,-1-1 10 0,-3 0-6 15,2 0 5-15,-2 1-2 0,1-1 9 0,-2 0-7 16,-1 1 0-16,1-1-2 0,-1 1 0 0,-1-1-9 16,-1 2 11-16,1-2-3 0,1 2 34 0,-2-2-39 15,2 0 3-15,-1 0-1 0,3 2 6 0,-3-2-5 16,-1 0 0-16,4 1-10 0,-3-1-3 0,0 2 14 15,2-3 10-15,-2 1-6 0,0 0 45 16,-1 0-44-16,0-1 40 0,0 1-44 0,-1 0-1 16,-2-1 8-16,4 2-4 0,-3-2 5 0,3 1 3 15,-1 1-9-15,1-2 4 0,0 1-2 0,0-1-6 16,2 0 8-16,-1 1-10 0,3-1 5 16,-2 0 3-16,1 1 30 0,-1-1-38 0,2-1 33 15,-3 1-37-15,1 1 29 0,0-1-40 0,-2 0 11 16,4-1 2-16,-2 0 2 0,0 1 2 0,0 0-4 15,0 0 6-15,1 0-7 0,-2 0 4 0,1 0-4 16,0 0 1-16,-1 1 9 0,2 0-3 16,-4 0 0-16,4-1 4 0,-2 2-5 0,-1-1-2 15,2 1 0-15,-3 0 4 0,2-1-3 0,1 2 3 16,1-2 0-16,-1 1 1 0,2-1-1 16,-1 0-2-16,4 2 1 0,-2 1-2 0,2 0-3 0,-1-3 6 15,3 3-1-15,1 0 2 0,-2-3-2 16,2 1 0-16,-1 0 1 0,-1 1-4 0,0 0 23 15,0-1-28-15,-2 1 6 0,3 0 2 0,1 0-1 16,0 1 1-16,-1-2 3 0,-1 0 1 0,3 1-31 16,0 1 28-16,0 0-27 0,-1-2 34 15,12 2-30-15,-10 0 33 0,-1-1-30 0,8 3 27 16,-10-3-26-16,10 3 34 0,-10 0-33 0,11-1 34 16,-11 1-37-16,10 0 35 0,-1 2-28 0,-10-4 27 15,10 3-36-15,-7-2 7 0,7 2 3 0,-9-2 1 16,7 3 1-16,-8-3 2 0,-1 1 10 0,1 0 26 15,0 1-38-15,-2-1 34 0,3 0-36 0,-2 0-1 16,12 2 4-16,-13-2 9 0,2 2-8 0,-1-4 2 16,1 3 3-16,-1-1 0 15,1 0 0-15,0-1 1 0,-1 2 2 0,-1-3-2 16,0 1 0-16,-3 2 1 0,0-3 7 0,0 2-6 16,-2-1 0-16,1 0 0 0,-3 0 7 0,-2-1-9 15,1 2 2-15,-1-1 3 0,-1-2-3 0,-1 3 3 16,2-3-2-16,-3 1 9 0,1 0-10 0,-1 1 2 15,-2-2 3-15,-5 0 1 0,0 1 0 0,0-1 0 16,-1 1 11-16,-1-1-7 0,0 0 0 0,-2 0 2 16,-1 1-2-16,-2-2 0 0,-2 1 0 15,-2-1 0-15,-1 0-2 0,1 1 2 0,-18-3-2 16,26 4 1-16,-26-4 0 0,26 4 0 16,-26-4 1-16,22 3 6 0,-22-3-9 0,17 4-1 15,-17-4 0-15,15 3 0 0,-15-3-4 0,0 0 0 16,20 3 8-16,-20-3-11 0,0 0 2 0,12 3 0 15,-12-3 0-15,0 0-1 0,0 0 0 0,13 3 9 16,-13-3-11-16,0 0 1 0,0 0 1 16,0 0 4-16,14 3-11 0,-14-3 7 0,0 0 7 15,0 0-1-15,0 0-4 0,11 4 0 0,-11-4-2 16,0 0 1-16,0 0 4 0,0 0-5 0,12 6 7 16,-12-6-8-16,0 0 1 0,0 0 2 15,11 6-2-15,-11-6 0 0,0 0 1 0,7 6 8 0,-7-6-9 16,0 0 1-16,12 7 1 0,-12-7-4 15,9 8 1-15,-9-8 1 0,7 5 0 0,-7-5 1 16,9 11 3-16,-9-11-1 0,12 10 5 16,-12-10 2-16,9 12 0 0,-4-3 2 0,0-1 0 15,0 3 13-15,0 0-16 0,-2 0-1 0,2 3 0 16,-1 0-15-16,0-1 17 0,0 4-11 0,0-2 13 16,-1 0-23-16,0 0 27 0,0 1-23 0,-1-1 23 15,0 1-23-15,2-1 3 0,-3 1 3 0,1 1-10 16,0-1 11-16,0 0 2 0,-2 2 5 0,2-1-4 15,-2 1 2-15,2-1-2 0,-2 2 30 0,0-1-35 16,0 0 28-16,0 1-28 16,-2-1 28-16,2 3-30 0,-1-3 29 0,0 5-31 15,-1-1 34-15,0 0-32 0,0 0 28 0,1-3-35 16,-1 0 34-16,0-1-33 0,1 0 31 0,-2 1-35 16,2-2 35-16,0 2-31 0,0-2 29 0,-2 1-35 15,0 1 3-15,1-3 1 0,0 2 4 0,-2-1 1 16,2 1 8-16,0-1-9 0,1-1 7 0,-2 2 0 15,0-2 0-15,2 0 1 0,-2 1-1 0,2-2 7 16,-1 1-10-16,0-3 1 0,0 1 18 16,-1 0-17-16,2 0 15 0,0-2-16 0,0 1 15 15,-1 1-16-15,1-2 14 0,-2-1-9 0,3 2 8 16,-1-2-16-16,0 1 16 0,0-2-17 16,1 2 15-16,-2-3-9 0,2-9 9 0,-2 19-9 15,2-19 8-15,-2 22-14 0,2-12 1 0,0-10 2 16,-1 18-1-16,0-8 5 0,1 2-1 0,-2-3-2 15,2-9 0-15,0 19 3 0,0-9 0 0,0-10 1 16,0 21-1-16,-1-11 9 0,1-10-13 0,0 18 5 16,0-18 0-16,0 20 0 0,0-20 0 15,1 19 0-15,-1-19 20 0,0 19-22 0,0-19-5 16,0 18 5-16,2-6 2 0,-2-12-1 16,1 17 0-16,-1-17 1 0,1 19 6 0,-1-9-8 0,0-10-2 15,4 20 1-15,-4-20 2 0,2 19 2 16,0-9 0-16,-1 0 0 0,-1-10 7 0,2 20-9 15,0-11-1-15,0 2 3 0,-1-1-2 0,0-1 2 16,0 2 0-16,-1-11 0 0,5 17 25 0,-5-17-31 16,2 19-2-16,-2-19 41 0,2 19-36 0,-2-19 8 15,3 17-22-15,-3-17 24 0,2 17-18 0,-2-17 19 16,2 17-18-16,-2-17 18 0,4 15-16 0,-4-15 16 16,1 15-16-16,-1-15 19 0,2 14-20 15,-2-14 17-15,2 12-17 0,-2-12 11 0,2 13-10 16,-2-13 18-16,2 11-18 0,-2-11 10 0,2 14-8 15,-2-14 14-15,4 11-15 0,-4-11 17 0,2 11-18 16,-2-11 14-16,3 12-12 0,-3-12 14 0,2 8-16 16,-2-8 16-16,3 10-18 0,-3-10 12 15,0 0-10-15,3 14 18 0,-3-14-20 0,0 0 19 16,3 11-18-16,-3-11 17 0,0 0-17 0,2 10 16 16,-2-10-19-16,0 0 20 0,2 9-16 0,-2-9 17 15,0 0 5-15,3 9-10 0,-3-9-1 0,0 0-1 16,0 0 0-16,3 11-1 0,-3-11 0 0,0 0 1 15,0 0-6-15,0 0 4 0,1 10 2 0,-1-10 9 16,0 0-13-16,0 0 0 0,0 0 2 0,0 0 0 16,0 0-2-16,3 9 2 0,-3-9 0 0,0 0-2 15,0 0 0-15,0 0-16 0,0 0 10 0,0 0 12 16,0 0-1-16,0 0 1 0,4 10-3 16,-4-10 0-16,0 0 0 0,0 0-1 0,0 0 2 15,0 0-3-15,0 0-20 0,0 0 25 0,0 0-12 16,0 0 2-16,0 0 1 0,0 0 1 0,0 0 1 15,2 8 1-15,-2-8 0 0,0 0 0 0,0 0 1 16,0 0 1-16,0 0-6 0,0 0 20 0,0 0-3 16,0 0-2-16,0 0 0 0,0 0-2 0,0 0 0 15,0 0-2-15,0 0 0 0,0 0-1 0,0 0-2 16,0 0 1-16,0 0-1 0,0 0 0 0,0 0-2 16,0 0-1-16,0 0 2 0,0 0-4 15,0 0-7-15,0 0-11 0,0 0-17 0,0 0-29 16,0 0-82-16,0 0-97 0,0 0-117 0,0 0-209 15,-2-11-95-15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33:42.079"/>
    </inkml:context>
    <inkml:brush xml:id="br0">
      <inkml:brushProperty name="width" value="0.05292" units="cm"/>
      <inkml:brushProperty name="height" value="0.05292" units="cm"/>
      <inkml:brushProperty name="color" value="#FF0000"/>
    </inkml:brush>
  </inkml:definitions>
  <inkml:trace contextRef="#ctx0" brushRef="#br0">4650 2851 450 0,'0'0'333'0,"0"0"-89"16,0 0-49-16,0 0-39 0,0 0-37 0,0 0-27 16,0 0-41-16,0 0 5 0,0 0 3 0,0 0-9 15,0 0-3-15,0 0-5 0,0 0-8 0,0 0-4 16,0 0 1-16,0 0 2 0,0 0-11 0,0 0 2 16,0 0 10-16,0 0 2 0,4 12 4 0,-3-1 24 15,0 1-36-15,1 7 33 0,-1 3-32 0,0 6 27 16,0 5-6-16,1 5-3 0,0 2-20 0,-2 3 16 15,4 1-20-15,-3 4 15 0,0 0-17 0,2-2 15 16,-2 1-15-16,3-1 24 0,-1 0-6 0,1-4 2 16,0-1-11-16,-1-1 0 0,2-4 5 0,0-1-4 15,-1-3 20-15,0-6-34 0,0-1 35 0,1-2-47 16,-1-5 25-16,0-2-36 0,-2-2 30 16,0-3-42-16,0 1 23 0,-2-12-37 0,4 16 27 15,-4-16-80-15,3 13 52 0,-3-13-55 16,0 0-10-16,0 0-64 0,0 0-72 0,0 0-38 15,0 0-2-15,0 0-262 0,0 0-32 0</inkml:trace>
  <inkml:trace contextRef="#ctx0" brushRef="#br0" timeOffset="648.87">5604 2827 377 0,'0'0'352'0,"14"-5"-95"0,-14 5-67 0,0 0-31 16,0 0 20-16,0 0-76 0,0 0-7 15,14-3-11-15,-14 3-9 0,0 0-6 0,0 0-5 16,0 0-6-16,0 0-6 0,-3 15 31 0,-2-7-44 16,-5 3 19-16,-3 6-29 0,-3 4 18 0,-4 0-28 15,-1 3 27-15,-3 1-5 0,-1-1-5 0,-2 2-8 16,2-2 1-16,-2 1-12 0,1-3-1 16,2-1-2-16,2 0-5 0,1-4-1 0,5-3 2 15,2-3-10-15,4-1-11 0,0-2 27 0,3-1 2 16,7-7-23-16,-11 9 19 0,11-9-17 0,-10 9 15 15,10-9-15-15,0 0 13 0,-4 8-14 0,4-8 12 16,0 0-13-16,6 10 22 0,-6-10-18 0,14 7-1 16,-14-7-5-16,19 8 17 0,-6-4-17 0,1 1 17 15,3 0-18-15,1 2 17 0,0 0-13 16,2 1 8-16,-2 1-8 0,2 0 12 0,2 2-16 16,-1 1 21-16,3 0-11 0,0 2 12 15,1 1-23-15,-1-1 9 0,-1-1 9 0,-3 0-2 16,5-1-3-16,-6 1-4 0,1-2-6 0,-1 0-25 15,-1 1-15-15,2-1-36 0,-4 0-36 0,3-1-3 16,-4 0-57-16,-1-2-71 0,-3 0-25 0,-1-3-229 16,-1 1 39-16</inkml:trace>
  <inkml:trace contextRef="#ctx0" brushRef="#br0" timeOffset="3033.86">6394 3457 338 0,'0'0'300'0,"-1"10"-72"0,1-10-71 0,0 0-7 16,0 0 4-16,0 0-41 0,0 10 7 0,0-10-41 15,0 0 28-15,0 0-57 0,0 0 26 16,0 0-36-16,0 0 28 0,0 0-43 0,10-11 35 15,-5 2-45-15,1-3 37 0,2-1-49 0,1-3 38 0,0-3-47 16,0-1 41-16,2-2-46 0,-2-6 26 0,2 0-36 16,-1-4 45-16,-2 0-4 0,0-2 0 15,-1-1-41-15,0-4 42 0,-4-2-36 0,1-3 38 16,-4-2-44-16,0 0 4 0,0-3 10 0,-2 3 19 16,-1 2 10-16,-1 3 7 0,-1 5-7 0,0 2 15 15,1 6 16-15,-1 6 1 0,1 0-3 16,-1 6-1-16,1 1 5 0,2 3-24 0,-2 2-10 15,0 1 1-15,4 9-8 0,-6-9 7 0,6 9-13 16,0 0-2-16,-14 10-2 0,6 4 3 0,0 6-5 16,-1 9 4-16,0 3 1 0,1 4 13 0,1 3-14 15,3 4 12-15,-1 0-10 0,1 3 16 16,-1-2-2-16,4 2-7 0,2-2-4 0,2 0-8 16,-1 0 7-16,3-4-3 0,3-1 0 0,-1-3-19 15,4-3 4-15,-1-1-19 0,3-3 6 0,1-2-11 16,0-4-11-16,0-6-39 0,-1 0 31 0,2-6-61 15,0-1 15-15,-2-4-35 0,-13-6-5 0,28 1-25 16,-28-1-3-16,30-5-3 0,-11-2 7 0,-1-2-17 16,-2-4-23-16,0 1-120 0,-2-3 277 0</inkml:trace>
  <inkml:trace contextRef="#ctx0" brushRef="#br0" timeOffset="3366.86">6753 3234 277 0,'3'-17'211'16,"0"3"-57"-16,-1 2 10 0,-2 1-22 15,0 1-20-15,0 10 31 0,0-19-43 0,0 19 27 0,-5-14-57 16,5 14 19-16,-5-11-21 0,5 11-13 15,0 0-8-15,-8-7-6 0,8 7-36 0,0 0 28 16,-10 7-35-16,10-7 33 0,-9 15-37 0,4-3 27 16,1 2-23-16,-1 3 33 0,1-1-47 0,2 1 47 15,-1 1-43-15,2-2 35 0,1 0-41 0,0-2 38 16,1 0-42-16,2 0 40 0,-1-3-45 0,2 0 48 16,1-1-56-16,2-1 49 0,-7-9-45 0,12 10 46 15,-12-10-42-15,16 3 40 0,-16-3-42 0,20-3 42 16,-7-4-42-16,4-1 31 0,-3-3-33 15,0-3 44-15,-3-1-53 0,0-2 39 0,-1 3-27 16,-4-5 40-16,-1-1-40 0,2 2 33 16,-6 1-34-16,0 2 39 0,-1 1 8 0,-1 2-3 15,0 0-3-15,-3 2-43 0,0 3 41 0,4 7-14 16,-13-10-3-16,13 10 11 0,-18-3-4 0,18 3 3 16,-25 10-7-16,11-1-37 0,-3 4 40 0,3 0-44 15,-1 2 36-15,2 3-53 0,0-1 0 0,4 1-72 16,2-2-40-16,3-2-25 0,2-4-69 0,2-10-169 15,2 15 171-15</inkml:trace>
  <inkml:trace contextRef="#ctx0" brushRef="#br0" timeOffset="4200.85">7137 3041 58 0,'0'0'494'0,"9"-7"-191"16,-9 7-54-16,0 0-75 0,0 0 0 0,0 0-73 15,0 0 0-15,-10 4-34 0,1 3 22 0,0-1-50 16,0 5 28-16,-2-1-45 0,-1 4 30 0,2 0-42 16,1-2 32-16,1 1-30 0,3-1 18 0,1-2-37 15,4-10 0-15,-5 17-11 0,5-17 46 0,0 17-44 16,0-17 38-16,4 13-37 0,-4-13 30 0,9 7-32 16,-9-7 33-16,0 0-31 0,19 4 34 0,-19-4-37 15,0 0 36-15,24 2-46 0,-24-2 39 0,16 4-21 16,-16-4 36-16,19 10-40 0,-9 0 36 15,-1 1-35-15,4 6 41 0,-3 1-39 0,2 8 41 16,1 5-46-16,-2 1 38 0,-1 2-39 0,1 4 25 16,-2 2-23-16,2 2 37 0,-2 1-8 0,0 3-8 15,0-2-6-15,-1 3-2 0,-1-2-16 16,0 1-14-16,-1-2 15 0,0 1-30 0,-2-3 31 16,-2-2-18-16,0-1 22 0,-2-4-7 0,0-8 28 15,-2 0-23-15,0-5 40 0,0-3-31 0,-1-3 41 16,-2-1-29-16,-1-1 51 0,1-5-11 15,-2-1-4-15,-2-1 0 0,9-7-2 0,-20 5-17 0,20-5 9 16,-26-8-2-16,8-2-14 0,0-5-3 16,-1-6-5-16,1-8-1 0,-1-3-4 0,-3-13-3 15,4-7 31-15,3-1-33 0,1-5 1 0,1-6-38 16,4 2 30-16,2-1-25 0,3 4 42 0,2 9-45 16,4 3 47-16,0 3-44 0,3 2 33 0,3 3-54 15,1 3 20-15,4 2-44 0,-2 3 4 0,6 2-22 16,-2 0 3-16,5 4-7 0,0 0 1 0,1 3 0 15,3 1 19-15,0 2 16 0,0 3-3 16,0 0 23-16,-3 6-6 0,2-1 24 0,-1 4-7 16,-2 2 18-16,-1 3-6 0,0 2 21 15,0 1 2-15,2 4 13 0,-4 2-7 0,1 2 18 0,-3 4 2 16,1 0-1-16,-4 4 9 0,2 3 9 16,-5-2 5-16,2 4-9 0,-3-1-6 0,0 1 0 15,-1-1 12-15,-2 1-9 0,-1-1 18 0,-2-2-24 16,-2-2 24-16,4 1-30 0,-4-3 75 0,-1-2-79 15,-2 1 35-15,2 0-35 0,-2-3 41 0,1-1-39 16,-1-1 47-16,3-9-38 0,-6 13 18 0,6-13-24 16,0 0 26-16,0 0-32 0,0 0 23 15,-17-4-43-15,15-8 31 0,0-4-38 0,2-4 35 0,0-7-44 16,4-7 38-16,4-2-6 0,1 0-11 0,2-1 13 16,3 3-12-16,-1 3 11 0,5 4 6 15,-4 3-4-15,1 3-27 0,-2 5 26 0,1 3-31 16,-3 3 27-16,0 4-25 0,-11 6 37 15,23-4-19-15,-23 4 1 0,24 9 10 0,-7 2-4 16,-2 4-2-16,2 8 6 0,0 2 0 0,-2 2-4 16,0 4-2-16,-2 4 1 0,-1 0-19 0,-2 3 16 15,-1 0-18-15,-2 1 11 0,0 1-17 0,-1-4-21 16,-2 3-27-16,-3-4-66 0,1-3-119 0,-4-6-405 16,-1 1-182-16</inkml:trace>
  <inkml:trace contextRef="#ctx0" brushRef="#br0" timeOffset="173326.96">11437 2337 434 0,'0'0'396'0,"7"-7"-141"16,-7 7-10-16,0 0-84 0,7-10-8 0,-7 10-54 15,0 0 1-15,0 0-32 0,6-8 23 0,-6 8-55 16,0 0 40-16,0 0-55 16,0 0 37-16,0 0-41 0,0 0 42 0,2 14-45 0,-4-3 35 15,-5 9-37-15,-1 1 27 0,-7 10-36 0,0-2 29 16,-8 5-39-16,-4 7 40 0,-3 1-37 15,0-3 31-15,0-1-31 0,0-3 32 0,4-7-33 16,1-1 30-16,4-3-5 0,1-3-4 0,0-1-9 16,8-6 1-16,-3-2 4 0,7-3-9 0,-1 0 12 15,9-9-8-15,-11 11 0 0,11-11-3 0,-8 8 1 16,8-8-3-16,0 0 2 0,0 0-4 0,0 0-1 16,0 0-2-16,0 0-15 0,12 6 23 0,-12-6-29 15,13 4 33-15,-2 2-26 0,2-1 25 0,1 5 0 16,3 1 1-16,1 6-2 0,1 1 1 0,1 4-1 15,3 3 37-15,-3 2-35 0,1 3 28 16,1 1-43-16,3 9-3 0,0 0 1 0,-4-6 9 16,0 0-3-16,-1-2 8 0,0 1-11 15,0-3-7-15,-3-1-15 0,1-3-14 0,-1-1-34 16,-3-1-72-16,-3-7-82 0,0-2-99 0,-5-3-203 16,-1-3-19-16</inkml:trace>
  <inkml:trace contextRef="#ctx0" brushRef="#br0" timeOffset="173810.97">11573 3016 154 0,'5'-19'502'16,"-1"3"-131"-16,1 2-122 0,-2 3-20 0,0 1-95 16,-3 10 8-16,7-15-64 0,-7 15 22 0,0 0-52 15,7-6 35-15,-7 6-49 0,8 11 20 0,-3 2 10 16,3 5-22-16,-3 3 28 0,0 4-41 0,2 8-6 16,-4 1-4-16,1 2-3 0,-1 0-4 0,0 0 1 15,-1 0-6-15,-1-7 1 0,-1 0-3 0,-1-2-12 16,-1-1 6-16,2-8 9 0,-3 5-8 15,2-5 7-15,1-3-3 0,-2-4-1 0,1-1 0 16,1-10 9-16,-1 16 13 0,1-16 5 0,0 0-7 16,0 0-7-16,0 0-9 0,0 0-1 0,4-25 5 15,0 4-3-15,-1-8 4 0,3-5 12 16,1-3 36-16,-1 0-30 0,4 0 54 0,-1 5-24 16,1 0 28-16,-4 9-28 0,1 3 11 0,1 2-32 15,-4 3-10-15,0 5-9 0,-1 0-7 0,-3 10 3 16,11-13 6-16,-11 13-10 0,13-3 17 0,-13 3-23 15,23 5 14-15,-9 1-16 0,4 5 22 0,0 2-24 16,5 3 19-16,0 2-23 0,0 1 2 0,-1 3 0 16,-2 2-7-16,0 1-44 0,-2 1-75 15,-2 1-44-15,-4 3-118 0,-5-5-525 0,0 0-373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40:11.404"/>
    </inkml:context>
    <inkml:brush xml:id="br0">
      <inkml:brushProperty name="width" value="0.05292" units="cm"/>
      <inkml:brushProperty name="height" value="0.05292" units="cm"/>
      <inkml:brushProperty name="color" value="#FF0000"/>
    </inkml:brush>
  </inkml:definitions>
  <inkml:trace contextRef="#ctx0" brushRef="#br0">2932 5936 5 0,'0'-12'436'0,"0"12"-61"15,0-12-4-15,0 12-55 0,0 0-76 16,-2-13-42-16,2 13-43 0,0 0-20 0,-4-13-10 16,4 13-3-16,0 0-15 0,0 0-16 0,-4-10-18 15,4 10-14-15,0 0-3 0,0 0-8 0,0 0-16 16,0 0-5-16,0 0-6 0,0 0-1 0,1 20-3 15,0-3-8-15,2 6 3 0,-2 4 0 16,3 7-1-16,-1 1 26 0,-1 1-31 0,3 0 29 16,-2 2-42-16,-2-3 29 0,2 0-26 0,-2-5 29 15,0-2-33-15,2-1 3 0,-2-2-1 0,0 0-2 16,-1-5 4-16,0-2-1 0,0-3 1 0,0-3 5 16,0 0 5-16,0-12 3 0,-1 16-6 0,1-16-14 15,-1 10-1-15,1-10-5 0,0 0 4 0,0 0 2 16,-17-13 8-16,12 1 30 0,-3-6-39 0,1-5 32 15,-5-8-31-15,3-4 31 0,0-2-39 16,-1-7 6-16,0-8 5 0,0-4 3 0,1 1-2 0,2-3 1 16,4 9 5-16,0-1 7 0,3 3 0 15,4 2 1-15,1 4 4 0,2 3 18 16,1 4-24-16,3 6 25 0,-2 5-37 0,3 4 29 16,0 4-30-16,2 4 30 0,-3 4-32 0,5 1 23 15,-16 6-26-15,25 1 24 0,-8 6-29 0,1 3 10 16,-3 3 1-16,2 2-3 0,-2 6 7 0,0 1-1 15,-6 1 2-15,0 4 0 0,-5-2-2 0,0 0 1 16,-3 1 4-16,-2 1 1 0,-1-1 5 0,-2-1-7 16,-1 0 1-16,-2-3-6 0,1 0 2 15,-2-3 6-15,0-4 2 0,3-2 0 0,1-3 0 0,1 0 0 16,3-10-1-16,-8 14-1 0,8-14-3 16,-4 13-4-16,4-13 5 0,0 0 6 0,-1 11-3 15,1-11-7-15,0 0 29 0,11 9-37 0,-11-9 35 16,17 8-33-16,-6-3 30 0,2 2-31 0,1-3 30 15,6 4-32-15,-3-1 32 0,-1 1-30 0,0 2 23 16,0-1-27-16,-4-1 31 0,0 2-14 0,-3 2 10 16,1-2 2-16,-1 4-1 0,-5-2-32 0,1 2 28 15,-4 1-18-15,-1-2 29 0,-2 5-24 0,-5 2 27 16,0 0-22-16,-5-2 25 0,-1 2-24 16,-4 1-9-16,-3-3 7 0,0 0 4 0,1-6 1 15,-1 1 3-15,1-3-5 0,0-2-1 0,0-5-3 16,1 1 2-16,18-4-1 0,-32-3-4 0,17 0-7 15,-2-7-14-15,3-2-12 0,0-1 18 16,5-3-44-16,0-2 32 0,5-3-22 0,4 3 10 16,3-6-51-16,2 1 52 0,5-5-33 0,4 2 50 15,3 0-40-15,2-2 17 0,3 2 11 0,0 2 7 16,3 2 4-16,2 0 5 0,0 3 6 0,1 2-10 16,0 1 8-16,0 2 10 0,-6 5-4 0,1 1 3 15,1 2 0-15,-3 3 8 0,-3 2 1 0,-18 1 1 16,30 0-2-16,-12 3 1 0,-5 3 5 0,0 2 0 15,-2 0 1-15,0 2-4 0,-5 2 47 0,2 1-51 16,-3 1 37-16,-3-1-42 0,1 0 39 0,-2 0-53 16,-1 1 52-16,-1 0-52 0,-2-2 33 15,2 2-47-15,-2-3-2 0,2 2-41 16,1-13-26-16,-4 16-37 0,4-16-41 0,-6 10-42 16,6-10-35-16,0 0-238 0,0 0 45 0</inkml:trace>
  <inkml:trace contextRef="#ctx0" brushRef="#br0" timeOffset="567">3397 6084 302 0,'0'-19'299'0,"0"-1"-35"0,0 7-72 0,0-2 0 16,0 1-48-16,-2 4-1 0,2 10-57 0,0-16 17 16,0 16-55-16,-1-10 22 0,1 10-59 0,0 0 31 15,0 0-30-15,0 0 33 0,0 0-46 0,0 0 7 16,8 10-38-16,-8-10 11 0,10 16-35 16,-4-6-1-16,3 2-14 0,1-2-4 0,1 0 12 15,4 1 9-15,0 0 8 0,1-2 6 0,2-1 4 16,-2-4 8-16,0 0 8 0,1 0 7 0,0-3 10 15,-17-1-3-15,31 0 20 0,-13-2 11 16,-2-1 1-16,1-2 21 0,0-2-20 0,0-1 36 16,-1-1-14-16,-3-1 32 0,2 2-33 0,-5-2 38 15,-1-3 5-15,-2 2-17 0,-1 0 7 0,-2-2-4 16,-2 2 7-16,1 2 9 0,-3 9-10 0,1-16 33 16,-1 16-4-16,-3-12-18 0,3 12-13 0,0 0-11 15,0 0-21-15,0 0-9 0,-20 5-9 0,11 4-3 16,-1 7-2-16,-2 1-6 0,2 3-6 0,0 8-8 15,1 1 6-15,1 4 27 0,1 5-33 16,2 0 25-16,2 3-32 0,3 5 27 0,1 0-30 16,3 2 0-16,5 10-9 0,0-3-10 0,0-2-5 15,5-2 5-15,-2-10 31 0,1 0-49 0,2-2 38 16,1-3-52-16,-2 0 46 0,2-3-54 0,-1-1 32 16,0 0 7-16,-1-5 1 0,-2 2 2 0,1-3-2 15,-4-6 1-15,0 2 4 0,-2-4 0 0,-2-3 4 16,1 0 3-16,-4-2 3 0,-2-2 4 0,1-1 3 15,-1-10 9-15,-3 18-26 0,3-18 49 16,-11 11 21-16,11-11-38 0,-20 7 56 0,20-7 2 16,-28-1 10-16,6-4-12 0,0-4 19 15,-6-2 0-15,1-6 0 0,-1-4-23 0,0 0 6 16,1-4-27-16,0-4 8 0,4 1-20 0,0-1-5 16,4-1-8-16,2-1-4 0,2-1-3 0,2 1-4 15,4 0-14-15,4-1-20 0,4 2-22 0,2 1-23 16,3-4-23-16,6-2 15 0,3 0-59 0,6 0 39 15,8-6-44-15,1 2-3 0,5-1-31 0,3-2-58 16,0 2-49-16,4-3 14 0,1 1-284 0,-2-1-59 16</inkml:trace>
  <inkml:trace contextRef="#ctx0" brushRef="#br0" timeOffset="917">4196 5688 220 0,'0'0'570'0,"2"-13"-108"15,-2 13-143-15,-3-9-25 0,3 9-105 16,0 0 14-16,-15-5-84 0,15 5 23 0,-17 7-96 15,6 2 55-15,-4 4-48 0,1 3-11 0,-1 5-16 16,-1 5 3-16,2 3-11 0,3 4-4 0,0-1 2 16,0 5 37-16,3-3-48 0,2 2 39 0,1 1-43 15,2-2 33-15,2-7-3 0,2 2-9 0,2-4 4 16,2-1 5-16,1-3-2 0,3-2-6 0,3-4-3 16,1 0-3-16,3-5-9 0,1-4-2 0,-1-2 3 15,-16-5-12-15,36-4-1 0,-13 0-3 0,5-9-36 16,-2-1 42-16,1-5-35 0,-2 0 43 0,-2-6-37 15,-1-2 40-15,-4-2-36 0,-3-2 10 16,-4-1 3-16,-4-2 7 0,0 2 0 0,-5 3 26 16,-2 1 16-16,-4 3 4 0,-1 1 7 0,-2 5-8 15,-4-1-8-15,-4 6 13 0,-2 1-31 0,-4 6 15 16,-1 3-36-16,-4 3 17 0,2 2-37 0,-3 1 6 16,0 4-61-16,2-2-16 0,0 4 24 0,5-1-56 15,1 1-13-15,2-2-46 0,7-2-70 0,10-4 9 16,-12 5-14-16,12-5-259 0,0 0-5 15</inkml:trace>
  <inkml:trace contextRef="#ctx0" brushRef="#br0" timeOffset="1267">4427 5516 263 0,'14'-7'519'0,"0"-1"-139"0,-3 3-96 0,-11 5-26 16,19-3-24-16,-19 3-70 0,19 7 37 0,-8 0-58 15,0 4 26-15,-1 5-59 0,0 3 12 0,0 3-44 16,-1 7 7-16,2 3-34 0,-4 2-14 0,1 0-12 15,-3 4-4-15,2-4-1 0,-2 1-2 0,0-1 20 16,-1-2-30-16,-1-6 20 0,1-1-30 0,0-1 28 16,-3-2-33-16,3-6 21 0,-1-4-29 0,-1 1 31 15,-2-13-28-15,4 14 24 0,-4-14-25 0,9 8 19 16,-9-8-24-16,0 0 34 0,19-9-28 0,-8-1 28 16,0-5-28-16,6-4 31 0,-3-5-24 15,1-2 32-15,-1 1-22 0,0-2 21 16,0 2-12-16,2 2 25 0,-5 5-16 0,1 2 14 15,0 2-24-15,0 5 15 0,-2 3-21 0,-10 6 14 16,18-4-14-16,-18 4 18 0,21 8-20 0,-10-1 15 16,3 4-19-16,-1 5 14 0,-3 0-17 0,0 4 15 15,-1 2-28-15,-1 1 2 0,-3 2-65 0,-1 1-22 16,-3 1-66-16,-2 2 7 0,-4 3-60 0,-3 4-66 16,-1-4-42-16,-3 0 3 0,-3-1-232 0,1 0-65 15</inkml:trace>
  <inkml:trace contextRef="#ctx0" brushRef="#br0" timeOffset="1601">3051 6850 190 0,'-33'9'805'0,"0"-1"-243"0,1-1-127 15,6-4-96-15,2 4-49 0,3-5-96 0,5 2-36 16,16-4-20-16,-23 5-17 0,23-5-20 0,0 0 1 16,0 0 1-16,0 0 1 0,0 0 2 15,20-10-3-15,11 2-5 0,6-2-6 0,9 2-6 16,15-8-15-16,7 1 4 0,5 1 8 0,8-4 3 16,4-1-1-16,1 1-3 0,25-7-15 0,-24 3-29 15,21-4 10-15,-21 5-27 0,0-2 15 0,-2 2-26 16,-3 0 15-16,-1-1-32 0,-7 4-10 0,-4 0-41 15,-8 1-32-15,-10 3-38 0,-11 4-71 0,-8 1-28 16,-9 4-52-16,-5 2 48 0,-19 3-14 0,0 0 12 16,19 2-29-16,-19-2-35 0,-14 13-4 15,-7-3-37-15,-10 3-223 0,-7 2-74 16</inkml:trace>
  <inkml:trace contextRef="#ctx0" brushRef="#br0" timeOffset="1851">3325 6917 87 0,'-46'17'586'0,"6"-2"-77"0,2-2-117 15,-1 0-43-15,2-1-89 0,4 1-13 0,2-3-79 16,11-3-15-16,-1 1-48 0,9-5 15 0,12-3-33 16,-16 6 37-16,16-6 1 0,0 0 13 0,0 0 3 15,28-5 3-15,4 0-3 0,8-4-4 0,16-4 3 16,8-2-30-16,9-1-3 0,7-3-35 0,5 1 1 16,21-9-30-16,0 1 6 0,-1-2-24 0,0 1 7 15,-18 4-19-15,17-5 10 0,-20 5-15 0,-4-1 8 16,-3 2-42-16,-4 0-18 0,-5-1-23 0,-5 3-34 15,-7 1-19-15,-5 3-39 0,-14 2-8 16,-3 0-67-16,-5 2 39 0,-5 2-36 0,-6 0-12 16,0 0-41-16,-5-1-61 0,0-3 2 15,-7 2-286-15,3-1-161 0</inkml:trace>
  <inkml:trace contextRef="#ctx0" brushRef="#br0" timeOffset="2035.01">5471 5731 388 0,'0'0'737'15,"9"-6"-206"-15,-9 6-120 0,0 0-131 0,8-8-65 16,-8 8-123-16,0 0-3 0,0 0-74 0,0 0 23 16,0 0-71-16,0 0-8 0,0 0-54 0,0 15-84 15,0-15-83-15,-2 11-85 0,2-11-187 0,4 17-25 16</inkml:trace>
  <inkml:trace contextRef="#ctx0" brushRef="#br0" timeOffset="2168">5573 6010 750 0,'3'10'767'0,"-2"-1"-214"0,0 2-115 0,-1-11-121 16,0 14-65-16,0-14-51 0,0 13-46 16,0-13-23-16,0 10-33 0,0-10-16 0,0 0-46 15,2 11-55-15,-2-11-116 0,0 0-28 0,0 0-96 16,0 0-150-16,0 0-50 0,11-6-233 0,-11 6-218 15</inkml:trace>
  <inkml:trace contextRef="#ctx0" brushRef="#br0" timeOffset="2285">5729 5920 146 0,'0'0'917'0,"13"-5"-290"16,-13 5-158-16,0 0-103 0,15-6-89 0,-15 6-70 16,18-6-31-16,-18 6-45 0,18-4-23 15,-7-2-81-15,1 3-66 0,2-2-123 0,0-2-103 16,2-1-160-16,2 0-339 0,0-1-286 0</inkml:trace>
  <inkml:trace contextRef="#ctx0" brushRef="#br0" timeOffset="4585">6655 5627 171 0,'-13'5'731'0,"13"-5"-180"16,-20 5-128-16,20-5-73 0,-14 4-65 15,14-4-66-15,0 0-34 0,-17 5-17 0,17-5-19 16,0 0-21-16,0 0-25 0,0 0-19 0,0 0-17 16,0 0-17-16,0 0-9 0,25-12-5 0,-1 3-8 15,10 0-7-15,5-3-6 0,4 0-2 0,15-2-3 16,1-1-3-16,2 2 8 0,-1-1-15 0,-1 3 1 16,-3-2-24-16,-10 4-12 0,-1-1-60 0,-7 3-10 15,-2 0-64-15,-8 3 30 0,-5 0-28 0,-5 1 31 16,-18 3 5-16,23-3 38 0,-23 3 7 0,0 0 27 15,0 0 0-15,0 0 34 0,0 0-7 16,0 0 56-16,0 0-3 0,-16 1 58 0,16-1-30 16,-25 2 48-16,25-2-33 0,-26 6 29 15,10-4-26-15,2 4 9 0,-1-1-31 0,-2 3-6 16,-1 1-4-16,4 4 0 0,-1 1-6 0,0 4-3 16,-1 3-5-16,3 2-4 0,2 5-2 0,-2 1 3 15,4 0 0-15,1 3-9 0,0 2 4 0,1-1-9 16,2 1 7-16,-1 0-8 0,2-1-3 0,0 0-4 15,0-5-24-15,0-1-50 0,3-2-45 0,1-1-2 16,-1-5-71-16,2-2-56 0,0-6-73 0,2-2-37 16,3 1-191-16,-6-10-60 0</inkml:trace>
  <inkml:trace contextRef="#ctx0" brushRef="#br0" timeOffset="4936">7305 5723 691 0,'5'-16'539'0,"-2"1"-97"0,0 5-82 0,0 0-59 15,-3 10-52-15,4-15-76 0,-4 15-42 0,2-8-27 16,-2 8-21-16,0 0-13 0,0 0-14 0,4 12-8 16,-2 1-12-16,0 3-5 0,-1 5-7 0,1 4-4 15,0 0-4-15,-2 1-5 0,2 2-5 0,0-2 4 16,-1 0 0-16,-1-1 1 0,3-1 0 0,-3-4-6 16,1-2-2-16,0-1 0 0,-1-2 0 0,0-2-2 15,2-3 0-15,-2-10-1 0,1 16 1 0,-1-16 0 16,3 10 0-16,-3-10-4 0,0 0 2 0,0 0 2 15,18-9 3-15,-8-1 12 0,1-4 7 16,0-2-5-16,2-2 6 0,0 0 1 0,1 0 5 16,-1 1-2-16,0 1 0 0,-2 2-2 0,1 1-5 15,-3 3-4-15,-3 4-5 0,-6 6-3 0,16-6 0 16,-16 6 0-16,0 0 4 0,23 4-1 0,-16 3 0 16,3 2-3-16,-2 0 2 0,1 4-4 0,-1-2-2 15,-1 3-1-15,1-2-2 0,-3 4-8 0,-1-1-34 16,0 0-73-16,-1 0-81 0,-2-3-29 15,-1 2-120-15,0-14-98 0,-4 20-289 16,4-20-257-16</inkml:trace>
  <inkml:trace contextRef="#ctx0" brushRef="#br0" timeOffset="5286">7804 5846 810 0,'0'0'583'0,"0"0"-157"16,0 0-92-16,0 0-71 0,0 0-60 0,0 0-56 15,0 0-26-15,0 0-24 0,0 0-17 0,-3 11-11 16,3-11-5-16,3 10-3 0,-3-10 3 0,9 11-1 16,-9-11-12-16,15 12-5 0,-4-7-6 15,0-1-4-15,-11-4-7 0,25 3-8 0,-25-3-4 16,26 0-1-16,-26 0-7 0,28-6-1 0,-14 1 0 0,-2-2-3 16,0-2 0-16,-1-1-1 15,-4-2 0-15,2 0-4 0,-4-2 0 0,-1-1 3 16,-4 2 1-16,2-1 5 0,-4 1 3 0,2 1 0 15,-4 2 4-15,1 1-3 0,3 9-3 0,-11-12-2 16,11 12-2-16,0 0-1 0,-28 6-3 0,13 5 0 16,0 3 1-16,-2 5-2 0,0 4-1 0,4 0 3 15,0-3 1-15,4 1 0 0,2 0 1 0,3 1 10 16,0-4-4-16,6 0 2 0,1-1-1 0,3 2-11 16,4-3-12-16,5-2-48 0,2-1-75 0,3-3-105 15,6-7-138-15,-3 1-117 0,13-8-264 0,2-5-282 16</inkml:trace>
  <inkml:trace contextRef="#ctx0" brushRef="#br0" timeOffset="5887">9036 5762 106 0,'-3'-11'890'0,"3"11"-299"0,-4-9-159 0,4 9-89 16,-4-14-85-16,4 14-83 0,-2-16-39 15,4 4-35-15,2-3-21 0,5-4-6 0,4-5-31 16,4-3-2-16,4-2-19 0,2-3 13 0,8-6-40 15,0-3 11-15,-1-5-38 0,1 1-6 0,-3-5 8 16,-2-2-1-16,-3 2 16 0,-3 2 9 16,-7 7 38-16,-2 5 28 0,-4 1 4 0,-5 6 6 15,-2 3-4-15,-2 2 3 0,-3 3 7 0,-3 2-7 16,-5 4-8-16,0 4-10 0,-1 6-8 0,14 5-10 16,-37 4-3-16,12 10-6 0,-1 6-6 0,-1 7-3 15,-5 13 0-15,1 7-6 0,3 4-3 0,4 3 0 16,2 5 4-16,4 4 4 0,4 3-9 0,5 2-1 15,6 1-1-15,5 3 1 0,1 1 1 16,3-2 0-16,5 0 1 0,2-3 9 0,0-1-6 16,5-2 3-16,-2-4-2 0,3-2-1 0,-2-3 2 15,0-3-11-15,-2-3 0 0,-4-10-22 0,-1-1-13 16,-1-6-52-16,-3 0-27 0,-4-8-82 0,0-3 10 16,-4-5-56-16,-2-1-45 0,-4-4-69 0,1-7-62 15,7-5-214-15,-17 4-162 0</inkml:trace>
  <inkml:trace contextRef="#ctx0" brushRef="#br0" timeOffset="6286">8985 6199 391 0,'-5'-24'506'0,"-1"0"-122"16,1 1-78-16,0 2-63 0,1 0-58 15,1 3-30-15,1 2-28 0,2 0-18 0,0 1-32 16,2-2-17-16,5-1-11 0,1 0-13 0,5 1-8 16,2 0-10-16,6-2-15 0,4-1-9 0,1 1-13 15,2 0-18-15,2 0-6 0,0 1-22 0,0-1-8 16,2 2 1-16,-4-2-2 0,2 0 4 0,-5 1 10 15,0 1 15-15,-2 1 13 0,-9 2 15 0,1 1 45 16,-5 4 41-16,-2-1 16 0,-2 2 47 0,2 1-30 16,-8 7 30-16,6-13-48 0,-6 13 27 15,0 0-43-15,3-11 15 0,-3 11-47 0,0 0 20 16,0 0-39-16,0 0 21 0,0 0-34 0,-8 8-6 16,8-8 2-16,-4 20 1 0,-1-7 5 0,4 3-4 15,-1 3-1-15,2-1-10 0,0 3 7 0,1 0 6 16,1 1-1-16,3 0 0 0,0-2-1 0,2-3-1 15,1-1 2-15,-1-2 1 0,3-3-1 16,0-2 1-16,1-1 5 0,0-2 6 0,-11-6 3 16,20 2-3-16,-20-2-5 0,28-6-8 0,-12 0 3 15,-1-4 5-15,0-2-4 0,-1-2 1 0,-3-2-2 16,1-1-2-16,-4 0-2 0,-2 0-5 0,-4 1-27 16,-2 4-36-16,0-3 6 0,-6 1-45 0,1 2-17 15,-4 2-12-15,-3-1-62 0,0 4-68 0,-1 1 5 16,-1 1-314-16,14 5-96 0</inkml:trace>
  <inkml:trace contextRef="#ctx0" brushRef="#br0" timeOffset="6636">9743 5581 402 0,'18'-4'475'0,"-3"2"-113"16,-15 2-100-16,24-3-42 0,-24 3-59 0,25 4 19 15,-25-4-59-15,21 10 20 0,-10-3-59 16,-1 4 17-16,-1 2-47 0,1 4 26 0,-2-1-74 15,0 2 9-15,-2 2 40 0,-1 1-50 0,-1-1 7 16,0-2-4-16,-2 0-1 0,-1-2 37 0,-1-2-44 16,2 0-3-16,-2-5 46 0,2 1-52 15,-2-10 2-15,2 18 10 0,-2-18-5 0,0 13 12 16,0-13-3-16,0 0 0 0,0 0-1 0,0 0-9 16,20-7 6-16,-11-2 5 0,2 0 35 0,0-7-43 15,3 1 36-15,-3 2-41 0,2-2-20 0,1 1 34 16,-2 2 33-16,0 1-44 0,-1 1 41 0,-2 3-43 15,1 2 21-15,-10 5-32 0,14-7 39 0,-14 7-50 16,0 0 46-16,19 1-32 0,-19-1 33 0,10 10-36 16,-5-2 2-16,-1 2 1 0,-1 2-2 15,1-2-7-15,1 1-13 0,-2 2-1 0,3-4-55 0,-3 2-12 16,4 0-52-16,2-4-29 0,0-2-39 16,1 2 28-16,-10-7-72 0,23 1-191 0,-23-1 113 15</inkml:trace>
  <inkml:trace contextRef="#ctx0" brushRef="#br0" timeOffset="6804">10405 5735 486 0,'12'-17'402'0,"0"2"-78"16,-4 4-33-16,-1 3-14 0,-4-2-74 0,-3 10 31 16,6-14-61-16,-6 14 7 0,0 0-84 0,0 0 10 15,-4-9-44-15,4 9 3 0,-11 10-34 0,2 1-6 16,-3 4-11-16,1 1 0 0,1 5-1 0,0-3-2 16,1 3-3-16,3 1-2 0,-3-1-7 0,6 0-16 15,2-3-27-15,1-3 12 0,4 0-46 0,3 0-15 16,0-5-18-16,3-1-40 0,1-5-49 0,-11-4-37 15,32 2 14-15,-12-8-42 0,1-3-199 16,6-4 105-16</inkml:trace>
  <inkml:trace contextRef="#ctx0" brushRef="#br0" timeOffset="7171">10710 5561 26 0,'9'-36'519'0,"0"-3"-123"16,-1 3-58-16,-1 2-31 0,-3 9 42 16,0 1 5-16,-2 7-5 0,-1 2-50 0,2 1-23 15,-2 3-87-15,-1 11-43 0,2-17-32 0,-2 17-23 16,0 0-21-16,0 0-11 0,0 0-6 0,0 0-15 15,0 0-4-15,3 16-12 0,1-1 1 0,-1 2-7 16,0 5 2-16,1 3-3 0,0 7-8 0,1 1-1 16,1 2-5-16,-2 1 0 0,2 0-20 15,-3 0-10-15,1 0-43 0,-2-2-34 0,0-7-32 16,0 0 24-16,-2-2-30 0,1-5 43 0,0-7-31 16,-1 1 58-16,1-3-22 0,-1-11 52 0,3 15-28 15,-3-15 38-15,0 0-18 0,0 0 43 0,0 0-28 16,22-2 51-16,-15-5-43 0,3-2 53 0,5-1-38 15,-1-3 44-15,-2 1-34 0,4 0 46 0,-1 2-25 16,-5 2 47-16,4-1-19 0,-3 3 27 0,-1 1-30 16,-10 5 19-16,17-8-18 0,-17 8 26 0,15-4-14 15,-15 4 8-15,0 0-20 0,23 6 7 0,-23-6-14 16,15 8-6-16,-8 0-5 0,-4 1-3 0,3 0-5 16,-2 1-2-16,-1 3-3 0,1-2-12 15,-4 2-30-15,0-3-90 0,0 0-1 16,0-10-55-16,-1 19-28 0,1-19-74 0,-3 13-84 15,3-13-346-15,0 0-234 0</inkml:trace>
  <inkml:trace contextRef="#ctx0" brushRef="#br0" timeOffset="7320">11193 5501 448 0,'5'-15'555'0,"-5"4"-87"16,0 11-166-16,-4-21-24 0,4 21-91 0,-6-12-8 15,6 12-75-15,-10-6 16 0,10 6-71 0,0 0 19 16,-16 4-14-16,16-4-31 0,-9 10-52 15,6-1-67-15,1 2-72 0,1-2-70 0,2 3-18 16,-1-1-333-16,4 4-124 0</inkml:trace>
  <inkml:trace contextRef="#ctx0" brushRef="#br0" timeOffset="7620">11353 5640 158 0,'18'1'602'0,"-18"-1"-139"0,0 0-117 0,18 1-30 0,-18-1-88 16,0 0-7-16,0 0-73 0,9 8 3 0,-9-8-65 15,0 11 14-15,0-11-46 0,-4 20-10 0,0-6-10 16,-1 1-13-16,2 1-6 0,-2 0 4 0,1 1-4 16,3 0-2-16,-1-1-2 0,2-1-5 15,1-1 25-15,1-1-40 0,1-1 27 0,3-2-40 16,1-1 31-16,-1-3-42 0,3-1 25 0,-9-5-28 16,22 5 44-16,-22-5-35 0,27-4 39 0,-13 1-21 15,1-4 47-15,1-1-14 0,-3-1 54 0,0-4 1 16,-1 3 29-16,-5 0-21 0,1 0 29 0,-3-1-13 15,-2 1-1-15,-3 10-23 0,0-18-7 0,0 18-21 16,-7-17-10-16,0 11-13 0,-1-2-6 0,-3 3-24 16,0 0-33-16,11 5-43 0,-24-7-54 15,24 7-27-15,-20-5-61 0,20 5-31 0,-16-5-45 16,16 5-44-16,-8-8-403 0,8 8-268 0</inkml:trace>
  <inkml:trace contextRef="#ctx0" brushRef="#br0" timeOffset="7954">11677 5610 388 0,'16'-3'490'0,"-16"3"-105"0,26-4-105 16,-26 4-11-16,19 1-85 0,-19-1 34 0,19 5-48 16,-19-5 18-16,15 8-63 0,-6-1 8 0,-2 1-47 15,-2 1 3-15,0 1-34 0,0 5 10 0,-2 0-33 16,-1 1 14-16,0 2-31 0,1-2 8 0,-3 2-25 16,0-4 16-16,0 0-42 0,0 1 20 0,-1-3-46 15,-1 1 28-15,2-13-40 0,0 19 45 0,0-19-33 16,0 14 49-16,0-14-42 0,0 0 53 0,5 9-31 15,-5-9 45-15,0 0-21 0,11-7 45 16,-4 0-26-16,3-3 36 0,3-5-4 0,-1-1 30 16,2 0-8-16,1-1 17 0,4-2-17 0,-3 3 20 15,1 3-11-15,1-1 17 0,-2 1-12 16,1 3-14-16,0 1-13 0,-1 3-7 0,-2 1-16 16,4 1 3-16,-18 4-13 0,30 0 2 0,-14 3-8 15,1 0-2-15,-2 4 22 0,3 0-33 0,-5-1-5 16,4 6 0-16,-5-2-30 0,1 4-28 0,-4-3-62 15,-2 1-36-15,-1 1-84 0,-1 2-14 0,-4-3-104 16,-2 1-43-16,-1 2-372 0,-2-4-292 0</inkml:trace>
  <inkml:trace contextRef="#ctx0" brushRef="#br0" timeOffset="8071">12316 5959 681 0,'12'7'582'15,"-12"-7"-121"-15,10 5-125 0,-10-5-39 0,0 0-52 16,10 6-27-16,-10-6-44 0,0 0-18 0,0 0-46 15,9 7-8-15,-9-7-71 0,0 0-98 0,0 0-128 16,0 0-234-16,0 0-373 0,0 0-352 0</inkml:trace>
  <inkml:trace contextRef="#ctx0" brushRef="#br0" timeOffset="9439">13764 5665 122 0,'0'0'515'0,"-9"-6"-146"0,9 6-86 15,0 0-71-15,0 0-47 0,-14-6-32 0,14 6-30 16,0 0-14-16,0 0-20 0,0 0-5 0,0 0-3 15,-12-4-15-15,12 4 2 0,0 0 2 0,0 0-7 16,0 0 6-16,9-12 28 0,0 6-55 0,6-5 38 16,0-3-48-16,5-5 32 0,2-1-41 0,-3-1 36 15,1-4-40-15,1-1 36 0,-4-2-39 0,-1-3 36 16,-3 2-19-16,-3-3 17 0,0-1 29 0,-3 0 2 16,-2 1 50-16,-2 6 13 0,-2 2 12 0,-1 6 16 15,0 1-9-15,0 3-25 0,-1 3-24 0,1 11-19 16,-4-14-19-16,4 14-14 15,0 0-7-15,-17 14-9 0,7 5-8 0,0 8-2 16,-1 10 1-16,1 6 1 0,1 15 2 0,1 8-8 16,2 4-2-16,1 5-4 0,4 4 1 0,1-2-1 15,0 2 3-15,0-1-9 0,1-3 16 0,2-1-20 16,1-6-19-16,-1-1-14 0,0-6 2 0,-2-11-34 16,0-3-19-16,-1-3-41 0,-1-3-3 0,0-5-46 15,-3-7 43-15,1-4-31 0,-4-5 10 0,2-1-20 16,-3-8-32-16,1-3-52 0,7-8 24 0,-19 2-3 15,19-2-2-15,-25-10-246 0,9-5 62 0</inkml:trace>
  <inkml:trace contextRef="#ctx0" brushRef="#br0" timeOffset="9571">13697 6403 932 0,'-14'-26'173'0,"3"-2"29"0,-3-1 14 0,2 1-28 15,2 1-19-15,1 3-14 0,3 1 32 0,0 2-42 16,3 1 16-16,-1 0-55 0,1 4 6 0,3 0-52 16,0 1 15-16,3 0-37 0,1-2 19 0,5 0-42 15,3 1 0-15,4-2 1 0,4 0-11 0,4 0-9 16,2 1-23-16,5-3-26 0,3 3-31 15,1-2-33-15,-1 1-78 0,9-6-78 0,-9 2-80 16,1 3-202-16,5-7-65 0</inkml:trace>
  <inkml:trace contextRef="#ctx0" brushRef="#br0" timeOffset="9888.01">14342 5543 133 0,'8'-7'722'0,"-2"0"-213"0,-6 7-108 0,13-11-72 15,-13 11-51-15,9-9-47 0,-9 9-66 0,5-7-34 16,-5 7-23-16,0 0-21 0,0 0-19 0,0 0-15 15,9 8-23-15,-9-8 12 0,1 22-26 0,-1-5 17 16,-1 1-27-16,0 5 17 0,-1 0-23 0,0 1 20 16,0 1-27-16,0-1 20 0,-1 0-15 0,1-2 17 15,-1-2-23-15,0-2 23 0,1-3-26 0,1-3 19 16,-3 0-16-16,4-12 22 0,-1 16-21 0,1-16 30 16,-2 10-17-16,2-10 19 0,0 0-18 15,0 0 1-15,0 0-3 0,21-10 2 0,-10-5 4 16,5 0-8-16,-1-5 0 0,4-2 8 0,2 3-11 15,-2-3 15-15,3 5-21 0,-1-1 22 16,-5 6-18-16,2-1 15 0,-4 4-21 0,0 2-6 16,-14 7 6-16,19-4 16 0,-19 4-12 0,18 3 17 15,-18-3-16-15,14 15-2 0,-9-5-1 0,-1 4 0 16,-4-1-11-16,0 4-22 0,-6 5-42 0,0 2-55 16,-1-3 6-16,-5 7-70 0,-2-3-82 0,-1-4-42 15,-3 0-355-15,4-6-206 0</inkml:trace>
  <inkml:trace contextRef="#ctx0" brushRef="#br0" timeOffset="10155.01">14328 5462 92 0,'-5'-13'655'0,"-3"0"-193"15,1 2-148-15,-1 3-49 0,-1 2-87 0,9 6-1 16,-16-2-71-16,16 2 18 0,-21 11-60 0,7 3 20 15,1 2-43-15,0 8 23 0,0 2-48 0,2 3 39 16,1 7-41-16,2 0 29 0,3 5-34 0,2 1 1 16,2 0-2-16,5 2 40 0,0-2-40 0,2 2 36 15,5-3-39-15,2-2 34 0,4-3-39 0,3-1 31 16,5-5-2-16,1-2-5 0,4-6-40 0,3-2-21 16,3-6-26-16,1-4-57 0,3-5-79 15,1-5-116-15,1-5-70 0,1-4-158 0,1-3-42 16</inkml:trace>
  <inkml:trace contextRef="#ctx0" brushRef="#br0" timeOffset="10371.01">14915 5516 431 0,'-3'-12'628'0,"1"4"-134"0,2 8-161 0,-4-15-39 16,4 15-92-16,-1-11-12 0,1 11-83 0,0 0 5 15,0 0-50-15,0 0 20 0,0 0-10 0,11 4-34 16,-1 6 17-16,2 2-39 0,1 4 27 0,5 6-22 15,-2 1 16-15,-2 1-23 0,3 2 20 16,-4 1-27-16,-2 0 20 0,-1 3-22 0,-2 0 16 16,-5-4-25-16,-1 2 19 0,-4-1-21 0,-1 0 12 15,-3 5-59-15,-4-2-19 0,1-4-68 0,-2-3-20 16,0-3-89-16,1-4-65 0,-2-2-378 0,3-5-218 16</inkml:trace>
  <inkml:trace contextRef="#ctx0" brushRef="#br0" timeOffset="10522">15256 5750 46 0,'12'-7'798'0,"-3"1"-235"16,0 1-160-16,-9 5-55 0,14-11-89 15,-14 11-36-15,17-10-75 0,-7 3-15 0,-10 7-40 16,18-9-2-16,-6 5-40 0,0-1 1 0,3 3-55 16,1-4-13-16,-16 6-91 0,28-2-13 0,-28 2-79 15,27 0-64-15,-27 0-71 0,18 6-296 0,-18-6-160 16</inkml:trace>
  <inkml:trace contextRef="#ctx0" brushRef="#br0" timeOffset="10672.01">15424 5818 457 0,'-5'9'523'0,"-3"0"-158"0,2-2-58 15,6-7-100-15,-7 14 5 0,7-14-75 0,-7 11 36 0,7-11-40 16,-4 10 14-16,4-10-20 0,0 12 17 0,0-12-39 16,7 9-3-16,-7-9-37 0,16 8 5 15,-2-5-36-15,3-1-18 0,4-2-106 16,5 0-32-16,2-2-136 0,4-5-115 0,1 3-364 15,0-5-261-15</inkml:trace>
  <inkml:trace contextRef="#ctx0" brushRef="#br0" timeOffset="12139.29">16666 5507 130 0,'2'-15'503'0,"1"-1"-157"16,0 0-65-16,-2-1-30 0,0 3-1 0,1 2-61 16,-2-1 69-16,0 2-22 0,0 11 3 0,-2-18-34 15,2 18-8-15,-2-16-26 0,2 16-25 0,-4-14-33 16,4 14-16-16,0 0-26 0,-17-2-3 0,6 9-21 16,-5 8-1-16,-3 5-6 0,1 5-5 0,-4 6-12 15,-3 12 4-15,-1 1-11 0,1 6-2 0,3 1 0 16,0 2 0-16,2-1 5 0,4-1-8 0,5-10 6 15,1 0-6-15,6-1 9 0,0-2 10 0,4-1 8 16,4-3 7-16,2-3 0 0,7-3 6 0,0-2 23 16,6-3-43-16,3-5 28 0,6-4-1 15,4-4-23-15,5-6-33 0,2-6 24 0,4-4-31 16,1-3 2-16,9-4 1 0,-1-7 0 0,1-1 2 16,-7-4 8-16,0-3 7 0,-7-3 15 15,-4-2 5-15,-3-3 35 0,-9 5-1 0,-4-3 15 16,-2-2 31-16,-5 0 5 0,-3-3-2 0,-3-2-4 15,-4 2-4-15,-3-1-8 0,-3 1-10 0,-4 2-19 16,-3-1-18-16,-3 5-26 0,-4 2-29 0,-1 2-14 16,-4 6-10-16,-4 2-10 0,-1 1 11 0,0 8-34 15,-4 2 29-15,-2 3-61 0,5 6-28 0,-2 2-23 16,-3 2-12-16,-2 5-20 0,1 6-36 16,1 1-50-16,2-1-55 0,5 9-34 0,-1 1-30 15,5 2-36-15,4-1-482 0,6 1-524 0</inkml:trace>
  <inkml:trace contextRef="#ctx0" brushRef="#br0" timeOffset="12472.29">17610 5476 642 0,'5'-22'616'0,"-1"2"-131"0,-2 2-116 0,1 2-37 16,-3 1-53-16,0 4-17 0,1 0-19 0,-1 11-40 16,1-17-41-16,-1 17-28 0,0 0-31 0,-1-11-17 15,1 11-21-15,-6 7-12 0,2 3-12 0,-4 8 11 16,-1 3-21-16,0 8-6 0,-1 4-8 0,0 5 0 16,-2 3-7-16,-1 11 1 0,1 1-3 0,-1 2 4 15,0 2-8-15,3-3 3 0,1 2-2 0,1-12 0 16,2 2-3-16,3-4 6 0,2-1-6 0,5-3 32 15,2-4-64-15,2 0 25 0,5-5-58 0,2-4-40 16,6-4-51-16,3-5-36 0,4-3-24 0,5-6-43 16,6-7-58-16,4-6 8 15,2-2-72-15,14-9 0 0,1-1-178 0,0-6-69 16</inkml:trace>
  <inkml:trace contextRef="#ctx0" brushRef="#br0" timeOffset="12989.29">18441 5728 359 0,'10'-28'485'0,"-2"5"-138"16,-3-1 0-16,-4 3-78 0,-1 2-22 0,-3 2-30 15,-4-1-17-15,-1 1-26 0,-3 3-29 0,-2 2-21 16,-2 2-24-16,-3 2-39 0,-4 3 21 0,3 3-16 16,-3 2-17-16,-3 3-9 0,-2 2-1 0,-4 6-25 15,2 2 17-15,2 1-25 0,0 1 15 0,3 1-21 16,2 1 19-16,9-1-26 0,-2-1 20 16,6 0-35-16,4-4 13 0,2 2-22 0,3-13 4 15,0 17-31-15,5-8 35 0,3-3-37 0,3-1 34 16,3 0-32-16,-14-5 46 0,35 1-36 15,-16-3 42-15,3-2-28 0,1 0 32 0,0-2-24 16,-1 0 38-16,-3 1-29 0,-4-1 52 0,-15 6-27 16,26-7 30-16,-26 7-29 0,15-3 24 0,-15 3-9 15,17 2 36-15,-17-2-25 0,11 11 18 0,-4 2-25 16,-2 0 9-16,1 8-18 0,-1-1 12 0,-1 5-19 16,0 8 15-16,0 1-23 0,0 4 17 15,-2-1-19-15,1 4 14 0,2 0 1 0,-3 2 0 0,1 2 44 16,-1 0-65-16,0-2 2 0,-1 3 3 15,2-3 1-15,-3-2 2 0,0 0-3 0,-3 0-1 16,0-5-16-16,1-2 15 0,-3-7 11 0,0-2-6 16,1-3-17-16,-2-1 14 0,0-7 2 0,0-2-9 15,1-2 19-15,-1-2-16 0,6-8 17 0,-16 6-19 16,16-6 19-16,-16-3-19 0,4-1 12 16,-2-8-11-16,0-1 17 0,1-4-19 0,-2-6 12 15,2-5 2-15,-1-2-3 0,4-3-3 0,2-1-3 16,2-1-9-16,2-2-13 0,4 0-2 0,2-1-28 15,6 2 8-15,1 0-53 0,4-2 30 0,2 3-53 16,2 0 26-16,10-6-36 0,-2 2-12 0,6-1-56 16,1 2-39-16,1-2-22 0,4 1 55 15,3 3-32-15,-1-2 21 0,4 3-31 0,-1 1 61 16,-1 3-114-16</inkml:trace>
  <inkml:trace contextRef="#ctx0" brushRef="#br0" timeOffset="13206.29">18817 5559 938 0,'23'-17'137'0,"-9"4"11"0,-1 2 21 0,-4 4 9 15,-3-1-24-15,2 2 32 0,-8 6-46 0,10-11 39 16,-10 11-68-16,5-9 57 0,-5 9-28 0,0 0-23 15,5-10-23-15,-5 10-18 0,0 0-15 16,0 0-15-16,0 0-12 0,0 0-3 0,0 0-5 16,-9 8-4-16,4 1-36 0,-2 2 31 0,-1 5-20 15,-1 2 30-15,-1 3-28 0,0 6 29 0,-2 2-25 16,1 1 31-16,-1 1-27 0,3 2 27 16,-1-1-7-16,2 1 2 0,2-3-23 0,1 0 14 15,2-4-18-15,0-2 19 0,2 1-22 0,4-3 20 16,-1-1-21-16,3 1 16 0,2-5-33 0,2 0 0 15,5-5-70-15,0 1 0 0,4-6-57 0,3-2-58 16,1-3-80-16,4-3-46 0,1-2-325 0,6-5-186 16</inkml:trace>
  <inkml:trace contextRef="#ctx0" brushRef="#br0" timeOffset="13573.28">19308 5654 329 0,'-1'-9'578'0,"1"9"-106"0,-4-17-150 15,4 17-8-15,-4-12-63 0,4 12-7 0,-3-12-78 16,3 12-21-16,0 0-50 0,-4-8 1 0,4 8-37 16,0 0 9-16,-6 8-37 0,6-8 18 0,-3 20-30 15,1-8 19-15,1 2-31 0,0 3 21 0,-1 2-25 16,0-1 14-16,2 3-19 0,-1-3 21 0,-1 1-28 16,1-2 22-16,1 0-18 0,0-3 21 0,-1-2-23 15,-1-2 24-15,2-10-25 0,0 17 23 0,0-17-16 16,-1 12 28-16,1-12-22 0,0 0 12 0,0 0-27 15,0 0 14-15,0 0-15 0,22-9 23 0,-12-2-33 16,3-5 34-16,-1-2-27 0,5-3 24 16,0 1-22-16,-2 3 25 0,-2 0-15 15,1 3 23-15,-2 3-22 0,-1 1 13 0,-3 4-16 16,-8 6 19-16,13-7-19 0,-13 7 20 0,0 0-15 16,15 3 21-16,-15-3-8 0,9 14 5 0,-5-4-15 15,0 2 21-15,-3 0-22 0,3 2 13 0,-3 2-20 16,1-2 19-16,0 2-21 0,-2-2 6 0,1 1-58 15,0-4-23-15,1 1-80 0,-1-2-8 0,-1-10-66 16,3 15-64-16,-3-15-81 0,0 0-257 0,5 10-171 16</inkml:trace>
  <inkml:trace contextRef="#ctx0" brushRef="#br0" timeOffset="13840.29">19758 5385 247 0,'4'-10'843'0,"-4"10"-257"15,3-16-118-15,-3 16-99 0,2-12-83 0,-2 12-75 16,0 0-33-16,1-11-46 0,-1 11-17 0,0 0-30 16,0 0-7-16,4 15-21 0,-1-1 1 0,1 5-3 15,1 4-2-15,2 7-5 0,0 4 8 0,1 4-5 16,-1 3 8-16,1 1 7 0,-2 3 5 0,1 2 2 16,-2 1 7-16,-2 2 4 0,-2-1-17 0,0-1-11 15,-2 2-7-15,-2 0 0 0,-1-1-13 16,-2 8 3-16,-3-11-26 0,0-2 0 0,0-3-1 15,-1-5-4-15,-3-2-14 0,3-5-25 0,1-8-29 16,-3-3-34-16,2-2-52 0,2-5-59 16,1-5-50-16,7-6-33 0,-13 6-82 0,13-6-80 15,-10-6-390-15,10 6-420 0</inkml:trace>
  <inkml:trace contextRef="#ctx0" brushRef="#br0" timeOffset="14473.29">20304 5163 640 0,'6'-21'536'0,"-1"-1"-120"0,-2 5-115 0,1 2-53 16,-1 3-43-16,1 2-39 0,-3 1-37 0,-1 9-32 15,4-15-21-15,-4 15-12 0,0 0 0 16,0 0-3-16,9 8 1 0,-7 7 12 0,3 7 14 16,1 9 4-16,0 7 23 0,2 3 10 0,1 4 0 15,2 13 6-15,4 2-5 0,1 4 12 0,3 2-6 16,-1 3 12-16,2-2-10 0,-1 3 0 0,2 0-40 16,-3 0-11-16,1 1-9 0,-1-2-12 0,-2 4-8 15,-3-4 4-15,-1 1-11 0,-5 1-12 0,-3-2-4 16,-5 2-6-16,-5-3-6 0,-4-3-15 0,-5-4-32 15,-5-3-31-15,-6-3-13 0,-3-5-43 0,-7-4 22 16,-2-5-42-16,-7-2-117 0,-1-5-9 0,-3-5-79 16,1-4-83-16,-3-4-38 0,8-9-410 15,0 0-482-15</inkml:trace>
  <inkml:trace contextRef="#ctx0" brushRef="#br0" timeOffset="15657.29">21359 5838 712 0,'9'-21'620'15,"-2"5"-128"-15,-2 5-115 0,-1 0-60 16,-4 11-94-16,6-13-38 0,-6 13-50 0,0 0-20 15,0 0-10-15,0 0-9 0,7 9-13 0,-9 6-12 16,1 7-11-16,-2 4-14 0,-1 7 2 0,0 2-18 16,0 1 1-16,0-2-13 0,0 2 6 0,1-1-6 15,2-6-7-15,0-2-28 0,1-1-32 0,0-1-47 16,1-5-43-16,0-3-31 0,2-5-39 16,0-2-31-16,-3-10-76 0,7 8-57 0,-7-8 3 15,13-6-164-15,-4-7-24 0</inkml:trace>
  <inkml:trace contextRef="#ctx0" brushRef="#br0" timeOffset="15757.29">21496 5729 35 0,'-1'-36'487'0,"0"3"-157"0,-3 5-90 16,0 3-41-16,-2 3-50 0,1 3-34 0,0 4-30 15,1 4-16-15,0 0-23 0,4 11-11 0,-5-11-17 16,5 11-26-16,0 0-37 0,0 0-41 16,6-7-36-16,-6 7-41 0,17-2-36 0,1 0-145 0,3-3 249 15</inkml:trace>
  <inkml:trace contextRef="#ctx0" brushRef="#br0" timeOffset="16007.29">21812 5400 83 0,'22'-13'518'0,"-4"1"-137"16,-4-3-73-16,-1 1-36 0,-2 2-64 16,-3-2-5-16,-3 3-12 0,-1 1 32 0,-4 10 7 15,4-17-34-15,-4 17-3 0,2-14-30 0,-2 14-29 16,0 0-26-16,-5-8-23 0,5 8-17 0,0 0-14 16,-10 15-12-16,5 0 3 0,-3 4-20 0,-1 3 2 15,3 9 4-15,2 4-18 0,0 4 8 0,2 3 7 16,2 5-23-16,1 0-2 0,0 5 3 0,4 8 2 15,2 1-1-15,-1-2 8 0,3 2-10 0,0-4 6 16,-3-11 1-16,3 11-2 0,2 2 46 0,-5-16-56 16,-1 1-9-16,-1 0-7 15,-1-3-38-15,-1-4-13 0,0 1-63 0,-2-10 2 16,0-1-63-16,-2-4 15 0,2-5-47 0,-4-4-52 16,2-4-79-16,2-10-24 0,-7 8-195 0,7-8-95 15</inkml:trace>
  <inkml:trace contextRef="#ctx0" brushRef="#br0" timeOffset="16341.28">21898 6393 914 0,'-8'-25'282'0,"1"-3"-8"0,-1-3-9 15,-1-3-58-15,1 1 16 0,2 0-67 0,-2 0 33 16,5 2-58-16,0 3-8 0,-1 2-29 0,4 1-25 16,0-1-13-16,4 1-7 0,0 1-11 0,6-5-10 15,0 2-7-15,3 1 15 0,6-1-32 16,3-1 7-16,1 2-49 0,5-1 19 16,8-4-58-16,2-2 28 0,2-1-39 0,1 1 22 15,1-2-30-15,-5-1 57 0,3-1-17 0,-3 1 29 16,0 1-6-16,-5 0 3 0,-9 6 14 0,-1 3 15 15,-3 1 18-15,-5 2 32 0,-4 6 52 0,-1 1 20 16,-4 2 19-16,-1 3 5 0,-4 11-12 0,0-17-19 16,0 17-20-16,-5-8-20 0,5 8-10 0,0 0-15 15,-22 6-10-15,12 4-7 0,-4 4 3 0,1 3-19 16,-1 8 10-16,0 3-4 0,2 4-12 16,1 7 11-16,1 4-12 0,-2 11 1 0,3 7 8 15,3 0 5-15,-1 3 0 0,4-1 5 16,-1 2-10-16,1 0 5 0,3 0-8 0,-3-2 4 15,3-11-2-15,2 10-2 0,-1-11-4 0,-1 0-9 16,1-1 5-16,1-2-33 0,0-5-40 0,0-2-86 16,0-5-34-16,-2-6-58 0,3-7-82 0,-3-5-79 15,0-5-389-15,0-13-336 0</inkml:trace>
  <inkml:trace contextRef="#ctx0" brushRef="#br0" timeOffset="16507.29">22268 6109 254 0,'1'-12'695'0,"0"2"-270"0,-1 10-64 0,4-19-122 0,0 10-9 16,3 0-88-16,2-4 17 0,6 1-78 15,4-2 7-15,8-2-58 0,3-1 33 0,9 2-69 16,10-2 4-16,4-3-87 0,5-2-137 0,2 0-138 16,1 0-236-16,6-2-134 0</inkml:trace>
  <inkml:trace contextRef="#ctx0" brushRef="#br0" timeOffset="17275.29">24167 5401 647 0,'-15'-8'507'0,"0"2"-69"0,2 0-134 0,1 0-12 16,2 1-60-16,10 5 2 0,-18-9-43 0,18 9-1 16,-12-7-24-16,12 7-6 0,-10-4-36 0,10 4-17 15,0 0-30-15,4-10-14 0,-4 10-13 16,23-11-12-16,-3 6-7 0,11-4-5 0,2-3-6 15,6 2-4-15,-1 1-3 0,4-1-1 0,-1-1 3 16,0 1-8-16,0 0 0 0,-4 3 2 0,-1-2 1 16,-3 2 1-16,-7 0 2 0,-3 3-3 15,-7-1-1-15,2 2-4 0,-18 3 0 0,23-5-4 16,-23 5 9-16,0 0 1 0,22 3 22 0,-22-3 14 16,10 13 1-16,-6 0-1 0,-3 3-13 0,-2 3 0 15,0 6-10-15,-2 10 1 0,1 1 28 0,-3 4-38 16,0 4 1-16,1 1-2 0,-1 4-4 15,-1 10 10-15,1 1-12 0,1-1 5 0,-1 1-6 16,3-10 0-16,-1-1-2 0,2 1 1 0,1-3-2 16,0 1 32-16,0-3-34 0,0-2 31 0,0-2-41 15,1-2 3-15,-1-10 4 0,0 0-2 0,0-4 1 16,0-5 1-16,0-1 3 0,-1-5 15 16,1 0-11-16,-4-5 4 0,0 1 11 0,-1-1 0 15,-4-4-5-15,9-5-2 0,-19 8-4 0,19-8-1 16,-29 1 0-16,8-2 1 0,-6 0-8 0,-1-3 0 15,-6 0 2-15,-3-1-2 0,-2 1-1 0,-2-1 1 16,-1 2-2-16,0-3 1 0,-3 5 3 16,4-1-6-16,0-1-4 0,0 3 8 0,11 1-5 15,0 1 0-15,6-1 15 0,2-1-34 0,4 1-24 16,18-1-43-16,-26 1-42 0,26-1-28 16,-16 3-43-16,16-3-36 0,0 0-17 0,0 0-70 15,0 0-58-15,0 0-42 0,29-6-308 0,-7-2-258 0</inkml:trace>
  <inkml:trace contextRef="#ctx0" brushRef="#br0" timeOffset="17491.29">24263 5957 14 0,'-19'-7'799'0,"-2"-1"-321"0,-1 2-76 15,-1-1-127-15,2 3-68 0,4 0 15 0,-1 0 25 16,18 4-34-16,-24-5 4 0,24 5-29 0,-18-3-21 15,18 3-33-15,-14-5-14 0,14 5-11 0,0 0-6 16,0 0-18-16,0 0-16 0,29-4-15 0,-3-1-10 16,10 0-13-16,7-1-32 0,3-2-61 15,3 0-73-15,12 0-133 0,-1-1-93 16,2-2-146-16,-1-1-332 0,-1 1-420 0</inkml:trace>
  <inkml:trace contextRef="#ctx0" brushRef="#br0" timeOffset="19025.29">25199 5912 162 0,'0'0'653'0,"0"0"-122"0,0 0-149 0,-10-3-42 15,10 3-87-15,0 0-32 0,0 0-68 0,-4-9 2 16,4 9-27-16,8-7 6 0,-8 7-20 0,19-9 3 16,-3 2-23-16,6 0-4 0,1-1-28 15,9-1 2-15,1 1-24 0,5-1 2 16,-1 1-19-16,1 1 3 0,2 1-26 0,-2-2-27 16,-2 1-70-16,-3 0-40 0,-5 4-66 0,-2-3-42 15,-2-1-91-15,-6 0-48 0,-1 0-310 0,-6 0-221 16</inkml:trace>
  <inkml:trace contextRef="#ctx0" brushRef="#br0" timeOffset="19209.28">25575 5624 640 0,'0'0'620'0,"-19"-8"-128"0,19 8-108 0,-17-6-92 16,17 6-65-16,-13-6-62 0,13 6-15 16,0 0-45-16,-15-4-3 0,15 4-31 0,0 0 1 15,-13 7-14-15,13-7 7 0,-7 17-26 0,4-6 4 16,-2 5-16-16,3 1 9 0,0 6-22 0,1-1 13 15,-2 2-20-15,3 1 13 0,0-1-14 0,3 2 3 16,0-2-48-16,-1 0-41 0,4 0-95 0,-1-5-5 16,3 2-93-16,0-5-79 0,1-5-415 0,4 0-292 15</inkml:trace>
  <inkml:trace contextRef="#ctx0" brushRef="#br0" timeOffset="19426.28">25922 5635 913 0,'0'0'716'0,"6"-14"-181"0,-6 14-113 0,1-10-112 16,-1 10-76-16,0 0-43 0,4-11-45 0,-4 11-22 15,0 0-33-15,0 0-6 0,0 0-27 0,8 11-7 16,-5-1-15-16,4 3-1 0,-2 0-17 16,4 6 2-16,1-1-6 0,3 1-3 0,0 5-4 15,2-1-18-15,2 1-43 0,-1-5-60 0,1 3-32 16,-2-8-74-16,0 2-25 0,1-4-76 0,-3-2-39 15,-2-5-399-15,2-1-282 0</inkml:trace>
  <inkml:trace contextRef="#ctx0" brushRef="#br0" timeOffset="19609.29">26254 5657 779 0,'0'-15'672'0,"0"0"-165"16,-2 3-83-16,-1-1-98 0,2 3-71 15,1 10-47-15,-5-16-41 0,5 16-31 0,-5-8-22 16,5 8-20-16,0 0-18 0,0 0-2 0,-16 11-19 15,11 0-3-15,-3 2-17 0,2 8 0 0,-2 0-9 16,-1 1-9-16,2 7-3 0,0 0-2 0,0 2-2 16,-2-1-3-16,4 1-20 0,-1-6-29 0,3 0-62 15,0 0-107-15,0-1-7 0,2-3-96 16,1-4-93-16,-1-3-416 0,1 0-394 0</inkml:trace>
  <inkml:trace contextRef="#ctx0" brushRef="#br0" timeOffset="20109.28">26518 5653 448 0,'0'0'698'0,"-7"-8"-210"0,7 8-101 0,0 0-105 16,-6-9-38-16,6 9-88 0,0 0-17 0,0 0-43 16,0 0-1-16,-10 6-46 0,10-6 18 0,-3 12-36 15,3-12 14-15,0 17-29 0,4-6-3 0,0 0-5 16,1 0 6-16,1 2-7 0,2-3-7 0,1 0-5 15,2-1-10-15,0-3-3 0,0-1-4 0,2-1-7 16,-13-4 3-16,24 2 7 0,-24-2-3 0,21-3 0 16,-10-3 12-16,-2 2 1 0,-1-4 2 15,-2-2 14-15,-1-1 29 0,-1-1-28 16,-3-2 33-16,-1 0-22 0,0 0 26 0,0 1-5 16,-2 1 17-16,-1 2-22 0,3 10 9 0,-6-16-30 15,6 16 16-15,-9-7-19 0,9 7 0 0,-14 6-6 16,2 4 17-16,2 3-23 0,0 5 1 0,-4 5 1 15,2 5-3-15,1 0 9 0,2 2-3 0,4-5-2 16,1 0 17-16,3-3-21 0,3 2 10 0,3-3-38 16,3-2-69-16,3-2-22 0,5-1-3 0,4-8-74 15,5-1-127-15,0-7-120 0,15-4-196 0,2-5-170 16</inkml:trace>
  <inkml:trace contextRef="#ctx0" brushRef="#br0" timeOffset="20543.28">27478 5592 510 0,'12'-15'475'0,"-5"4"-128"0,1-2-16 0,-3 3-107 16,0 2 40-16,-5 8-50 0,7-15 36 15,-7 15-54-15,5-11 2 0,-5 11-43 0,0 0-19 0,0-12-30 16,0 12-5-16,0 0-29 0,0 0-5 0,-19 10-21 16,6 3 1-16,-1 2-17 0,-2 7-7 15,-3 3-3-15,2 2-3 0,0 1-2 16,2 2-4-16,0 0 0 0,4-1-3 0,1-1-4 16,4-4-13-16,4 0-32 0,3-4-44 0,4 1-21 15,4-2-8-15,5-2-59 0,9-1 22 0,4-4-51 16,6-3-46-16,2-7-61 0,3-2-51 0,4-3-240 15,-3-3-134-15</inkml:trace>
  <inkml:trace contextRef="#ctx0" brushRef="#br0" timeOffset="20843.29">27978 5667 236 0,'7'-10'494'0,"-4"0"-36"16,-3 10-128-16,6-16-16 0,-6 16-98 16,-2-13 11-16,2 13-75 0,-5-7 19 0,5 7-63 15,0 0 24-15,-22 2-26 0,11 3-8 0,-2 4-6 16,-2 2-6-16,-2 2-12 0,3 2-12 0,0 3-11 15,1-1-11-15,-1 2-5 0,4 1-1 0,2 0-9 16,2 1 0-16,3-1 5 0,2-3-2 0,2 1-4 16,4 0-5-16,4-1-7 0,3-2-2 0,3-2-3 15,2-3-5-15,3-3 3 0,3-3-14 0,-5-3 14 16,4-1-15-16,1-4 3 0,0-2-1 16,-4-2 6-16,0-3 3 0,-2 1 3 0,-2-6 6 15,-2 0 5-15,-3-2-1 0,-1-2-2 0,-5 3 4 16,-2 0-3-16,-4 2-4 0,-3 1-4 15,-5-1-9-15,-5-1 6 0,-5 7-29 0,1-1-19 16,-5 1-21-16,0 1-31 0,-1 3-37 0,2 2-12 16,3 0-23-16,2 0-48 0,18 3-102 0,-27-2-5 15,27 2-322-15,-18-3-176 0</inkml:trace>
  <inkml:trace contextRef="#ctx0" brushRef="#br0" timeOffset="21411.29">28125 5575 413 0,'18'-1'574'0,"-5"-3"-200"0,-13 4-47 0,23-3-124 16,-23 3 9-16,19 0-79 0,-19 0 34 16,16 3-65-16,-16-3 19 0,16 9-46 0,-8-1-7 15,-2 1-11-15,-1 2-6 0,-1 2-13 0,2 1-13 16,-2 1 3-16,-2-1-9 0,0 1-10 0,0-1 3 16,0 1 0-16,-2-2-5 0,0-1 0 0,0-2-4 15,0-10-1-15,0 19 4 0,0-19 14 16,0 15-26-16,0-15 12 0,0 0 2 0,0 14-1 15,0-14 0-15,0 0-5 0,0 0 2 0,0 0 3 16,9-5-5-16,-4-3-8 0,4-2 9 0,1 0-2 16,3-5-1-16,2 1 1 0,1 1-3 0,-1-1 3 15,3 3 4-15,-3-1-10 0,3 2 6 0,-4 3 0 16,0 0 2-16,-1 3-1 0,-13 4 0 16,19-4 0-16,-19 4 8 0,17 3-3 0,-17-3-7 15,14 7 7-15,-14-7-2 0,13 12-1 0,-8-3-2 16,0 0-8-16,0 0-12 0,3-1-27 15,-3 1-30-15,0 0-18 0,2-2-10 0,1 0-11 16,-1 0-53-16,-7-7-6 0,17 8-23 0,-17-8-14 16,20 1 44-16,-20-1 0 0,20-5 35 0,-20 5-7 15,21-10 58-15,-10 1 38 0,0-1 59 0,0-6 53 16,-1 0-9-16,-1-2 66 0,-2-3 4 0,2 1-6 16,-3-2 4-16,-1 3 21 0,0 0-36 0,-1 3 36 15,1 2-57-15,-1 3 54 0,-4 11-65 0,5-16 21 16,-5 16-59-16,5-14 29 15,-5 14-55-15,0 0 40 0,0 0-41 0,11-5 23 16,-11 5-40-16,7 7 38 0,-7-7-43 0,13 14 40 16,-5-4-46-16,0 3 36 0,3 3-39 0,-2 0 34 15,1 0-37-15,0 2-11 0,-3 0 7 0,0 2-5 16,1 1-10-16,-2-3-6 0,-3-2-27 0,-2 1 30 16,-1-2-9-16,-1-2-5 0,-2 2 10 0,-3-1-7 15,0-3-15-15,-1-2-37 0,0-1-66 0,-3-2-41 16,10-6-11-16,-17 8-25 0,17-8-221 0,0 0 99 15</inkml:trace>
  <inkml:trace contextRef="#ctx0" brushRef="#br0" timeOffset="21577.29">28817 5540 349 0,'0'0'499'0,"-2"-11"-165"16,2 11-35-16,0 0-109 0,0 0 2 0,-21 9-56 15,10 2-26-15,-3 1-24 0,-1 5-3 0,-2 5-7 16,0 2-20-16,-1 1-10 0,0 1-11 0,2 0-13 15,-1 1 0-15,2-1-27 0,1 1-23 0,5-6-58 16,0-1-93-16,2 0-90 0,1-9-36 0,2 1-183 16,4-12 59-16</inkml:trace>
  <inkml:trace contextRef="#ctx0" brushRef="#br0" timeOffset="22277.29">29083 5271 431 0,'8'-9'726'16,"-8"9"-176"-16,10-12-131 0,-10 12-86 0,7-9-89 16,-7 9-63-16,0 0-34 0,0 0-26 15,0 0-27-15,15 4-20 0,-15-4-13 0,6 20-12 16,-1-6-9-16,-1 7-6 0,3 1-1 0,-5 3-10 16,4 2 11-16,0 3-23 0,-1 2-9 0,-1 0-23 15,-2-4-40-15,2 0-44 0,-1-1-30 0,-2-2-16 16,-1 0 10-16,0-5 5 0,0 0-1 15,-1-4-21-15,-1-3 23 0,1-1-9 0,1-12 13 16,-5 17 22-16,5-17 35 0,0 0 1 0,-5 8 38 16,5-8 12-16,0 0 56 0,0 0-12 0,-9-5 50 15,9 5 26-15,0 0-19 0,-4-12 5 16,4 12-3-16,-1-12-4 0,1 12 2 0,1-10 48 16,-1 10-74-16,0 0-8 0,2-14-9 0,-2 14-9 15,4-8-14-15,-4 8 8 0,11-8-6 0,-11 8-3 16,17-9-7-16,-17 9-13 0,27-7-10 0,-9 2-18 15,4 0-1-15,1 2-9 0,-1-4-8 0,3 1-9 16,1 2-9-16,-2-3-11 0,-1 0 21 0,3 0 15 16,-3-2 4-16,-1 0 11 0,-3 1 14 15,0-2 16-15,-2 1 24 0,-6 0 30 16,-1 1-2-16,1 0 52 0,-5 2-54 0,-6 6 71 16,8-13-57-16,-8 13 39 0,4-10-49 0,-4 10 32 15,0 0-53-15,0 0 29 0,-7-9-48 0,7 9 31 16,0 0-38-16,-18 8 36 0,9-3-58 0,-2 5 53 15,-1 1-44-15,-1 2 6 0,3 2-2 0,-4 2 0 16,3 1 1-16,-1-1-1 0,2 2 4 0,1 1 3 16,2-1-6-16,1-2-10 0,2-1 4 0,1-2-12 15,1-3-22-15,4 0-6 0,-2-11-15 0,6 17-2 16,-6-17 4-16,11 13-7 0,-11-13-41 16,18 1 54-16,-18-1-31 0,23-3 55 15,-10-2-39-15,1-2 84 0,2-2 13 0,-2-2 14 16,1-3 12-16,-2 0 15 0,-2 1 74 0,2-1-33 15,-5 3 51-15,-1 2-2 0,-1 0 31 0,-1 2-4 16,-5 7-7-16,10-12-28 0,-10 12-33 0,6-7-23 16,-6 7-22-16,0 0-15 0,0 0-13 0,0 0-5 15,0 0-5-15,0 0-8 0,0 0-8 0,-1 10-14 16,1-10-20-16,-5 12-34 0,5-12-39 0,-8 15-48 16,8-15-44-16,-4 15-25 0,4-15 1 0,-5 15-20 15,5-15-33-15,-1 10-46 0,1-10-29 0,0 0-291 16,0 0-157-16</inkml:trace>
  <inkml:trace contextRef="#ctx0" brushRef="#br0" timeOffset="22627.29">29731 5568 94 0,'12'-15'593'15,"1"3"-100"-15,-2 3-138 0,-3-1 5 0,0 3-60 16,-8 7-19-16,10-12-92 0,-10 12-22 0,9-7-51 16,-9 7-4-16,0 0-42 0,0 0 12 0,0 0-36 15,10 8 12-15,-10-8-33 0,5 17 11 0,-5-6-22 16,0-1 1-16,0 2-4 0,0 1-6 0,-1 2 1 15,1-2-1-15,-1-1 0 0,1 1-4 16,-1-4-3-16,1-9-2 0,-2 20-2 0,2-20-12 16,0 12 2-16,0-12-2 0,0 0-11 15,2 10 2-15,-2-10-1 0,0 0 0 0,0 0 15 16,17-4-5-16,-9-3-1 0,2-3 12 0,3-2-2 16,1-1 2-16,1-2 34 0,1 1-32 0,-1 0 40 15,-1 2-20-15,2 1 28 0,-6 2-22 0,-2 1 20 16,-1 2-25-16,-7 6 15 0,14-8-18 0,-14 8 19 15,0 0-3-15,0 0 0 0,17 1-3 0,-17-1-3 16,8 12-3-16,-8-12-6 0,3 13 0 0,0-2-3 16,-3-11-4-16,1 19-1 0,1-10-3 15,-2 2-24-15,0 0-37 0,0-11-61 0,0 19-40 16,0-19-14-16,1 12-36 0,-1-12-80 16,0 0-67-16,1 11-19 0,-1-11-170 0,0 0-46 15</inkml:trace>
  <inkml:trace contextRef="#ctx0" brushRef="#br0" timeOffset="22860.29">30386 5063 299 0,'11'-13'811'0,"-2"0"-182"0,-2 3-150 0,-2 1-75 16,-5 9-122-16,7-11-42 0,-7 11-70 0,5-7-23 16,-5 7-40-16,0 0-6 0,0 0-35 0,0 0 2 15,0 17-26-15,-3-6 5 0,1 7-20 0,-2 3 11 16,1 4-25-16,0 1 10 0,-4 7-16 15,5 2 0-15,-1 0 0 0,1 1 1 0,0-1 6 16,1 0-13-16,0 0 3 0,1-5-4 0,-2 5-18 16,0-5-31-16,1-1-59 0,-1-2-61 0,1 0-46 15,-2-2 1-15,3-6-31 0,-2-2-57 0,1-3-86 16,-3-2-299-16,4-12-213 0</inkml:trace>
  <inkml:trace contextRef="#ctx0" brushRef="#br0" timeOffset="23044.29">30266 5492 329 0,'-6'-10'760'0,"1"2"-210"0,1-3-120 16,4 11-71-16,-6-13-56 0,6 13-32 0,-4-14-31 15,4 14-47-15,1-11-35 0,-1 11-29 0,6-12-30 16,3 6-17-16,3-1-20 0,2-1-14 0,6 2-18 16,1-2-48-16,1 4-59 0,5-3-82 15,-3 1-75-15,3 1-16 0,-1-1-97 0,0-1-64 16,-2 1-348-16,-1 1-283 0</inkml:trace>
  <inkml:trace contextRef="#ctx0" brushRef="#br0" timeOffset="25344.28">7567 7499 90 0,'-13'-4'614'0,"13"4"-209"16,-23-6-85-16,23 6-95 0,-23-6-47 16,23 6-23-16,-15-5-36 0,15 5-20 0,-12-3-2 15,12 3-6-15,0 0 32 0,-15-4-49 0,15 4-25 16,0 0-9-16,-4-9-6 0,4 9-7 0,9-15 28 15,0 3-44-15,3-3 29 0,4-2-42 0,2-3 5 16,3-2 17-16,0 2-26 0,-1-3 40 0,0 2-40 16,-1-1 31-16,-5 0-39 0,0 5 52 0,-5-2-22 15,0 2 47-15,-3 1-16 0,-3 2 36 0,0 1-15 16,-3 2 10-16,-3 0-32 0,0 1 6 16,-3 1-19-16,0 2 8 0,6 7-20 0,-19-7 8 15,19 7-5-15,-23 4-23 0,5 2 22 0,-1 6-14 16,1 1 12-16,-3 7-19 0,3 1 0 0,2 2-1 15,2 2-1-15,1 1-2 0,3 0 2 0,3-2-6 16,2 1 4-16,4 1 2 0,2 0 1 0,4 2 1 16,2 2-1-16,3 0 10 0,3-1-11 0,1-1 11 15,2-2-13-15,2-2 14 0,-1-1-16 0,0-2 15 16,0 1-16-16,-4-5 14 0,1 0-15 0,-5-1 11 16,0 0-12-16,-4-4 19 0,0 3-13 15,-3-2 15-15,-2 1-4 0,-2 0-4 0,-3 1-2 16,0-2 3-16,-4 5 0 0,-1-3-3 15,-3 0-1-15,0-4-2 0,-2 0-20 0,2-3-45 16,-2-2-26-16,0-1-24 0,15-5-24 0,-27 1-22 16,10-3-52-16,2-5-79 0,-2-4-20 0,2-4-15 15,4-2-241-15,-2-9-89 0</inkml:trace>
  <inkml:trace contextRef="#ctx0" brushRef="#br0" timeOffset="25563.28">7660 7217 574 0,'0'0'524'0,"11"-11"-98"0,-11 11-144 0,0 0-27 16,4-9-90-16,-4 9 15 0,0 0-68 16,-6 9 11-16,1 1-54 0,-4 5 17 0,-1 5-42 15,-3 7-7-15,-1 5-7 0,0 3-5 16,-2 3-3-16,-4 10 22 0,0 2-31 0,0 0 20 16,0 2-24-16,0 0 20 0,-2-2 1 0,3 1 0 15,0-2-33-15,-1-1 26 0,3-3-30 0,4-8 24 16,-2-2-30-16,3-2 30 0,-1-1-62 0,4-5-5 15,2-7-62-15,1 0-38 0,1-6-52 0,5-3-69 16,0-11 5-16,4 10-334 0,-4-10-134 0</inkml:trace>
  <inkml:trace contextRef="#ctx0" brushRef="#br0" timeOffset="25895.28">7873 7502 467 0,'6'-9'603'16,"-6"9"-164"-16,7-10-128 0,-7 10-66 0,0 0-40 15,0 0-44-15,0 0-34 0,0 0-30 0,-11 9-21 16,7 1-16-16,-3 5-11 0,1 4-5 0,0 3 13 16,1 2-38-16,1 2 26 0,0 2-36 15,0 4 23-15,2-3-8 0,1-1-3 0,1-2-26 16,1 1 28-16,3 0-32 0,0-4 28 0,2 1-27 16,-1-2 31-16,3-5-29 0,-1-2 38 0,1-4-22 15,-1-1 25-15,2-4-19 0,-9-6 21 0,19 7-19 16,-19-7 14-16,25-5-27 0,-7-4 19 15,2-1 17-15,3-5-2 0,-4-4-5 0,1-1-19 16,1-1 13-16,-3-3-22 0,-1-1 13 0,-4 1-23 16,-4 3 14-16,1-1-14 0,-3 3 0 0,-1-1-5 15,-4 6-20-15,-1 2-28 0,-1 12-16 0,-3-17-15 16,3 17-7-16,-11-3-5 0,11 3-2 0,-21 5-7 16,10 2-8-16,-6 3-25 0,4 3-66 0,-3-1-14 15,4 2-47-15,4-3-280 0,2 1-53 0</inkml:trace>
  <inkml:trace contextRef="#ctx0" brushRef="#br0" timeOffset="26428.28">8416 7617 488 0,'13'-9'450'0,"-4"2"-62"0,-2-1-104 0,-7 8-5 16,10-10-59-16,-10 10 5 0,0 0-77 0,0 0-5 15,0 0-56-15,0 0 12 0,-9 8-47 0,2 4 18 16,-2 5-42-16,-1 3 23 0,0 0-38 0,-2 6 24 15,2 2-11-15,1-1 1 0,4-3-12 0,0-2 5 16,1 2-12-16,2-2-7 0,-1-4-7 0,6-1-71 16,-1-2 32-16,2 1-50 0,2-8 13 0,2 0-35 15,-8-8-16-15,23 5-25 0,-23-5-53 0,33-8 14 16,-11-2-2-16,1-3 39 0,4-5-11 16,-3-2 3-16,-1-4 1 0,-2-2-12 0,-2-3 53 15,-2-2 15-15,-5-4 126 0,2-4 48 0,-5-1 40 16,-1-4 32-16,-3 1 21 0,-1-1 19 15,2 1-2-15,-3 6 10 0,0 3 30 0,-2 9-39 16,1 1 47-16,-2 7-61 0,0 3-5 0,2 2-53 16,-2 1 0-16,0 11-44 0,2-9 13 0,-2 9-37 15,0 0 18-15,0 11-36 0,2 0-4 0,-2 7-1 16,1 5 0-16,-1 4 0 0,0 4 3 0,-1 5-7 16,1 3 24-16,-2 1-34 0,1-1 23 0,0-1-20 15,-2 1 24-15,1-4-36 0,2-6 35 0,-2 0-2 16,1-4 7-16,1-7-15 0,0 1-39 15,1-4 35-15,1-4-1 0,-1 1 7 0,-1-12-1 16,8 11-4-16,-8-11 1 0,0 0-5 0,26-1-2 16,-13-6 6-16,2 0-20 0,2-2 22 0,2 0-21 15,0 1 20-15,0 0-20 0,-3 2 20 0,-1 2-19 16,1 1 15-16,-16 3-20 0,28 0 24 0,-13 3-18 16,2 2 16-16,0 4-1 0,0 1-2 0,-2 1-7 15,1 4-20-15,-3-2-44 0,1 2-58 0,-3 1-78 16,3 0-75-16,-3-2-107 0,2 1-306 0,1-1-215 15</inkml:trace>
  <inkml:trace contextRef="#ctx0" brushRef="#br0" timeOffset="27079.29">9730 7290 254 0,'2'-13'812'0,"-2"13"-244"0,4-16-167 15,-4 16-80-15,0 0-75 0,2-10-53 0,-2 10-55 16,0 0-11-16,-2 10-41 0,2-10-2 0,0 24-32 16,-1-6 6-16,0 7-29 0,-1 4 6 0,1 6-23 15,0 0 12-15,0 3-38 0,1-2-15 0,-3 2-64 16,0-2 20-16,2-3-15 0,-1 1-6 16,-5-1 8-16,4-7 6 0,-3-1 3 0,2-1 7 15,-1-6 10-15,0-1-1 0,-1-3 26 0,1-5-30 16,1 0 30-16,4-9-15 0,-9 8 4 15,9-8-11-15,0 0 8 0,0 0 6 0,-8-7 7 16,8 7 7-16,-1-11 5 0,1 11 4 0,4-17 1 16,-2 5 10-16,3-1-9 0,2-1 5 0,-1-4 10 15,6 2 3-15,-2-2-1 0,0-3-1 0,7-1-3 16,-2-2 0-16,3 0 0 0,0-2-6 0,0 0-8 16,2-3-8-16,-2-1-4 0,3 0-1 0,0-2-1 15,-2 0 9-15,-2 3 9 0,2-3 16 0,-4 2 15 16,1 3 30-16,-3 2 35 0,-3 5-6 15,0 0 48-15,-3 2 1 0,-1 5 4 0,-2 1 10 16,-1 2-6-16,1 2 0 0,-4 8-10 0,6-16-23 16,-6 16-19-16,2-8-14 0,-2 8-14 0,0 0-11 15,0 0-7-15,0 0-6 0,-1 21-12 0,-2-5-17 16,-1 7 20-16,-2 4-21 0,1 7 20 0,0 2-21 16,-1 4 19-16,1 0-20 0,-4 2 19 0,2-2-21 15,0 2 19-15,0-2-7 0,-2-1 7 16,2-3-2-16,1-2-2 0,0-3-2 0,2-7-6 15,1-2 1-15,-1-4 2 0,2-6-11 0,1 1-8 16,1-13 2-16,0 13 46 0,0-13-51 16,0 0-1-16,0 0-1 0,17 3 2 0,-10-9-2 15,2-3-3-15,5-4 6 0,-1 0-1 0,2-2 3 16,0 0-20-16,0-2 16 0,0 2-11 0,0 1 37 16,2 0-28-16,-2 1 31 0,0 2-31 0,-1 3 31 15,-4 2-32-15,2 1 32 0,-12 5-20 0,17-4 13 16,-17 4-21-16,16 3 33 0,-16-3-30 0,16 9 37 15,-9-2-34-15,0 2 24 0,0 0-46 0,-2 1 4 16,1 0-41-16,1 2-50 0,0-1-71 0,-2-2-92 16,4-1 2-16,-9-8-362 0,16 10-174 0</inkml:trace>
  <inkml:trace contextRef="#ctx0" brushRef="#br0" timeOffset="27446.29">10543 7517 197 0,'7'-15'613'0,"-6"5"-219"15,1 0-19-15,-2 10-114 0,0-15 6 0,0 15-74 16,-3-14 1-16,3 14-67 0,-10-6 2 0,10 6-49 16,0 0 17-16,-19 3-37 0,8 3 6 0,0 3-35 15,-3 2 19-15,1 5-38 0,0 0 18 0,0 1-22 16,2 0 23-16,2 1-30 0,-2-2 26 0,5 1-31 16,2-2 26-16,0-1-4 0,2-3-7 0,0-1-7 15,2-10-10-15,2 17-1 0,-2-17-15 0,7 12-4 16,-7-12-8-16,11 5-52 0,-11-5 45 15,18-1-33-15,-18 1 48 0,23-8-31 0,-11 2 46 16,-1-1-35-16,3-1 48 0,-4 1-36 0,3-2 52 16,-6 3-35-16,0-2 57 0,1 2-28 0,-8 6 47 15,12-9-22-15,-12 9 23 0,9-5-40 0,-9 5 28 16,0 0-12-16,0 0 32 0,11 9-23 0,-11-9 8 16,1 15-28-16,0-5 14 0,-1 1-8 0,0 2-6 15,-1 0-8-15,0 2-6 0,1-1-6 16,0-1-23-16,0 2-53 0,0-5-37 15,0 0-22-15,1 0-55 0,-1-10-51 0,2 15-37 16,-2-15-55-16,7 7-283 0,-7-7-141 0</inkml:trace>
  <inkml:trace contextRef="#ctx0" brushRef="#br0" timeOffset="27647.29">10853 7199 651 0,'5'-13'593'16,"-1"3"-119"-16,-4 10-89 0,6-15-77 0,-6 15-70 15,4-9-63-15,-4 9-28 0,0 0-17 0,0 0-13 16,8 8-20-16,-4 0-17 0,-3 6-14 0,4 4-12 16,-3 6-25-16,1 2 5 0,0 1-17 0,-2 7 11 15,1 2-17-15,-2 0 9 0,0 1-18 0,-1-1-39 16,-1 0-63-16,-1-2-38 0,0 0-48 16,0-2-86-16,-4-6-57 0,1-2-75 15,-1-4-233-15,4 0-170 0</inkml:trace>
  <inkml:trace contextRef="#ctx0" brushRef="#br0" timeOffset="27797.29">10828 7568 35 0,'0'0'836'15,"2"-18"-232"-15,-2 18-101 0,1-14-73 0,-1 14-78 16,0-11-78-16,0 11-45 0,1-10-45 0,-1 10-35 16,0 0-32-16,5-13-22 0,-5 13-22 0,12-13-12 15,-1 5-18-15,1-1-39 0,5-2-64 0,-2 2-88 16,2-1-40-16,1 3-81 0,-1-2-141 15,-5 1-49-15,3 2-269 0,-2 1-253 0</inkml:trace>
  <inkml:trace contextRef="#ctx0" brushRef="#br0" timeOffset="32364.61">12061 7497 502 0,'0'0'447'0,"0"0"-64"16,2-12-119-16,-2 12-23 0,0 0-81 0,0 0 4 15,2-10-84-15,-2 10 43 0,0 0-55 0,0 0 29 16,0 0-52-16,4-9 25 0,-4 9-51 0,0 0 51 16,13-10-54-16,0 3 22 0,1-5-34 0,5 1 30 15,6-5-46-15,0-2 48 0,4-3-45 0,1 0 39 16,0-3-43-16,-1 0 48 0,-1-1-50 0,-3 0 33 16,-1-1-32-16,-3 0 56 0,-3 1 16 0,-2-1 14 15,-5 2 7-15,-4 2 18 0,0 3 41 16,-1 2-2-16,-3 4 5 0,-3 1-12 0,1 2-17 15,-1 10 12-15,-1-15-54 0,1 15-15 0,0 0-12 16,0 0-11-16,-23 11-6 0,8 14 32 0,2 9-42 16,-6 16-5-16,4 8-4 0,-2 8-7 0,4 8 0 15,1 3-2-15,1 7 4 0,4 2 6 0,2 4-3 16,2-2-1-16,3 2-1 0,0-5-2 0,4-2-2 16,2-1-2-16,-1-10-13 0,0-4-20 0,4-8-13 15,-6-11 11-15,3-7-79 0,-2-1 18 16,2-8-72-16,-3-9 23 0,0-3-41 0,1-5 35 15,-1-6-23-15,-3-10-6 0,0 13 11 16,0-13 31-16,0 0 32 0,0 0 32 0,-7-9 20 16,4-1 44-16,-4-4 10 0,-1-5 44 0,-1-3-31 15,-3-4 53-15,1-5-31 0,-1 2 44 0,1-5-45 16,1-1 48-16,-1 0-54 0,3 0 34 0,2-1-46 16,-1-2 36-16,5 2-9 0,0-1-12 0,4 4-5 15,1-2-4-15,4 1-6 0,2 0-15 0,4 3-11 16,1 1-11-16,3 0-54 0,2 1 25 0,4 0-38 15,-1 3 0-15,4 1-11 0,-1 0-9 0,1 1 12 16,1 3 47-16,0 0-20 0,-1 2 9 0,-2 2 20 16,-2 2 14-16,-3 1 20 0,-1 3 12 0,-7 3 9 15,1-1 8-15,-3 3 6 0,-9 6 12 16,18-5 39-16,-18 5-19 0,0 0 32 0,19 3-44 16,-19-3 4-16,11 14-15 0,-6-3 38 15,2 1-55-15,-2 3 34 0,0 5-4 0,-1 0-14 16,0 2 1-16,0 0-10 0,-1 0-2 0,-1 2-3 15,3-1-7-15,-3 0-2 0,0 0-1 0,-1-4 2 16,1 0-7-16,0-2-2 0,-1-5-2 0,2 2 1 16,-3-4-12-16,2 0-2 0,-2-10 15 0,3 14-6 15,-3-14 9-15,0 0 3 0,0 0 10 0,0 0 10 16,19-4 9-16,-11-3 1 0,1-5 9 0,1-3 50 16,1-2-57-16,0-1 6 0,2 1 8 0,-2 1-2 15,3-1-5-15,-3 2-5 0,1 3-23 16,-1 2 5-16,0 1-16 0,-2 4 12 0,1 0-19 15,-10 5 20-15,20-1-4 0,-20 1 0 0,23 6-9 16,-11 2-1-16,1 0 3 0,-4 2-4 0,0 4 31 16,-3-1-72-16,0 0-36 0,-3 3-36 0,-2-3-28 15,-1 1-30-15,-1 2-50 0,-3-1-88 0,-5 0-50 16,0-4-319-16,-1 1-199 0</inkml:trace>
  <inkml:trace contextRef="#ctx0" brushRef="#br0" timeOffset="32581.61">12705 7592 581 0,'-14'-14'439'0,"0"3"-70"0,0 2-127 0,-1 5-19 15,15 4-83-15,-28 2 6 0,9 4-47 0,2 6 15 16,0 1-59-16,1 8 37 0,1 4-59 0,3 3 40 16,2 4-16-16,4 2-2 0,3 4-5 0,2-1-5 15,4 3-6-15,0 0-2 0,7-2-43 0,2 0 38 16,1-3-41-16,5-1 37 0,3-3-3 0,3-4-51 15,3-4 4-15,3-5-35 0,2-4-7 0,3-7-47 16,3-4-76-16,2-6-75 0,1-5-19 0,1-6-281 16,5-5-79-16</inkml:trace>
  <inkml:trace contextRef="#ctx0" brushRef="#br0" timeOffset="32799.61">13358 7483 754 0,'2'-9'526'0,"-2"9"-88"0,0-16-134 0,0 16-34 15,0 0-86-15,0 0-15 0,0 0-67 0,0 0 5 16,0 0-42-16,0 0 10 0,0 20-35 0,2-5 21 16,2 7-32-16,2-1 22 0,1 3-4 0,3 7-2 15,0-1-9-15,1 1 1 0,1 2 38 0,0-1-54 16,0 1 40-16,-1-1-55 0,0 0 0 0,-2-1-1 16,-2 0-2-16,-4-4-3 0,-1 1 1 0,-4-1 2 15,0 0 0-15,-5 4-14 0,-3-2-49 16,-2 0-35-16,-5-3-28 0,-1-2-50 0,-2-5-70 15,-5 2-90-15,-1-9-95 0,0 2-165 0,3-7-126 16</inkml:trace>
  <inkml:trace contextRef="#ctx0" brushRef="#br0" timeOffset="34031.6">14750 7456 538 0,'4'-9'444'0,"-4"9"-47"15,9-12-115-15,-9 12 5 0,8-10-57 16,-8 10 13-16,0 0-54 0,6-11-37 0,-6 11-39 16,0 0 3-16,0 0-36 0,0 0 8 0,-23 2-34 15,4 7 7-15,1-1-27 0,-9 8 4 0,-3 0-21 16,0 0 16-16,-4 2-18 0,0 0 12 0,1 1-22 16,-2-1 5-16,2 0-9 0,1-1 19 0,4-3-20 15,1 0 17-15,6-5-20 0,5 0 19 0,2-3-18 16,3 0 18-16,11-6-15 0,-17 8 19 0,17-8-9 15,-13 6 18-15,13-6-20 0,0 0 12 0,-10 6-17 16,10-6 10-16,0 0-8 0,8 8 6 16,-8-8-3-16,20 15-2 0,-5-4 0 0,3 3-2 15,8 4-5-15,-1 1 0 0,2 4 7 0,1 1 0 16,3 1-2-16,5 4 0 0,-2 3-10 0,1 0 3 16,-2 0-13-16,-6-6-7 0,0 1-90 0,-4-1-20 15,0 2-60-15,-4-2-47 0,-4-2-62 0,-3-5-42 16,-3-2-343-16,-2-2-216 0</inkml:trace>
  <inkml:trace contextRef="#ctx0" brushRef="#br0" timeOffset="34248.61">14302 8033 748 0,'-15'-9'557'0,"1"1"-131"15,1 0-78-15,4 1-53 0,-1 2-43 0,10 5-62 16,-14-9-34-16,14 9-31 0,-9-5-28 0,9 5-17 15,0 0-14-15,0 0-5 0,0 0 4 0,2 18-1 16,9-8-8-16,3 5-16 0,5 5-6 0,5 0-5 16,3 1-3-16,4 1-18 0,1 0 10 0,6 4-15 15,4 0 9-15,2-1-35 0,1 0-48 0,-1-1-121 16,0-2-55-16,-8-4-134 0,-2 0-457 16,2-5-420-16</inkml:trace>
  <inkml:trace contextRef="#ctx0" brushRef="#br0" timeOffset="35099.17">16102 7553 608 0,'-4'-13'439'16,"4"13"-48"-16,-1-14-139 0,1 14 3 0,-4-14-64 15,4 14 19-15,-7-12-17 0,7 12 6 0,-6-13-38 16,6 13 4-16,-6-12-17 0,6 12 9 0,-9-9-29 15,9 9-4-15,-14-8-21 0,14 8-10 0,-16-2-14 16,16 2-7-16,-24 5-11 0,6 4-5 0,0 2-9 16,-6 8-6-16,0 1-9 0,-2 6-5 15,-1 3-2-15,-1 10-9 0,0 0-3 0,2 3-1 16,3 2 37-16,8-7-40 0,0 3 7 0,3 0 20 16,3-1 6-16,7-1 15 0,0 1 11 0,6-3-1 15,5-1-4-15,4-2-23 0,5-3 5 16,1-3-9-16,8-3-6 0,2-4-5 0,6-4-11 15,3-3-7-15,4-4-22 0,2-7-16 0,3-1-29 16,0-2-31-16,2-5-56 0,8-4-84 0,-2-1-103 16,-3-4-33-16,-10-2-64 0,-6 1-74 0,-2-1-294 15,-1-2-346-15</inkml:trace>
  <inkml:trace contextRef="#ctx0" brushRef="#br0" timeOffset="35249.17">16570 7935 379 0,'0'0'1009'0,"0"0"-306"15,0 0-131-15,-7-9-182 0,7 9-53 0,0 0-84 16,-7-6-10-16,7 6-45 0,0 0-26 0,0 0-39 16,-9-6-25-16,9 6-37 0,0 0-52 15,0 0-70-15,0 0-9 0,0 0-119 0,0 0-85 16,0 0-90-16,0 0-101 0,0 0-482 0,0 0-604 16</inkml:trace>
  <inkml:trace contextRef="#ctx0" brushRef="#br0" timeOffset="36716.61">17180 7792 67 0,'9'-6'152'0,"0"-2"-19"0,0 0 106 15,0-1 12-15,0-2-19 0,-2-2 6 0,0 1-11 16,-2-2-38-16,-1 3 19 0,-2-2-63 0,1 0 34 16,-3 0-60-16,0-1 39 0,0 2-48 0,0-1 25 15,-3 1-22-15,1 2 8 0,2 0-23 0,0 10 13 16,-4-16-11-16,4 16 9 0,-4-14-14 0,4 14-8 15,-4-10-28-15,4 10-3 0,0 0-21 0,0 0-4 16,0 0-8-16,-20 10 3 0,11 2-15 16,0 8 4-16,2 3 0 0,1 7-4 0,1 3-4 15,2 5 48-15,3 3-50 0,3 3-6 0,1 4-5 16,5 9 6-16,1 3-1 0,3-1-10 16,3-1 5-16,1-2 1 0,3-3-7 0,0-2-8 15,1-2-15-15,0-1-16 0,-4-12-12 0,-2 2 2 16,-1-2 52-16,0-3-41 0,-5 1 50 0,0-1-46 15,-5-1 58-15,-2-6-44 0,-3-1 5 0,-2 2 7 16,-4-4 7-16,-2 5 0 0,-5-4 17 0,0-1 10 16,-4-1 6-16,0-2 1 0,-3-4 14 0,2-4 5 15,1 0 10-15,-3-3 11 0,1-2 1 16,-3-3 3-16,4-3-16 0,0-1-3 0,-4-4 3 16,1-2-6-16,1-3 31 0,-3-7-51 0,1-2 34 15,3-4-50-15,2-4 39 0,3-2-21 0,1-4-48 16,3-3 33-16,5-4-49 0,3-1-17 15,5-3-23-15,2 0-24 0,6-4-19 0,4-6-15 16,5 2-16-16,3 1-5 0,5 1-8 0,5 4-19 16,0 1-17-16,6 5-52 0,-2 0-17 0,5 1-71 15,-2 1-235-15,1 3-106 0</inkml:trace>
  <inkml:trace contextRef="#ctx0" brushRef="#br0" timeOffset="36966.6">17681 7628 354 0,'0'0'573'0,"8"-11"-110"0,-8 11-108 15,7-10-89-15,-7 10-2 0,4-8-73 0,-4 8-5 16,0 0-62-16,6-9-7 0,-6 9-35 16,0 0-6-16,0 0-9 0,0 0-21 0,10 10-3 15,-8 0-7-15,2 6-8 0,1 5-5 0,-1 0-3 16,1 4 41-16,-1 2-53 0,1 5 41 0,-1 1-51 16,0-1 40-16,1 2-66 0,-4-5 17 0,2-1-3 15,-3 0 13-15,0 0-2 0,0-2 2 0,-2-1-3 16,1-3-1-16,0-2-8 0,0-3-3 0,-3-4-22 15,3 0-23-15,-2-2-9 0,2-2-17 0,1-9-19 16,-5 15-43-16,5-15-58 0,-7 8-69 16,7-8-1-16,0 0-76 0,0 0-157 0,0 0 18 15</inkml:trace>
  <inkml:trace contextRef="#ctx0" brushRef="#br0" timeOffset="37317.61">17720 7731 372 0,'2'-11'418'0,"2"1"-83"0,-4 10-65 16,1-19-16-16,-1 19-76 0,3-16 38 0,-3 16-37 15,0-14 55-15,0 14-15 0,0-11-27 0,0 11-29 16,0 0-18-16,1-10-21 0,-1 10-23 15,0 0-20-15,0 0-10 0,0 0-12 0,0 0-6 16,0 0-4-16,-3 10-18 0,1 2 7 0,-3 9 4 16,1 3 45-16,-1 2-42 0,0 9 43 0,0 3-38 15,-2 1 11-15,0 2 2 0,0 0-4 0,2 2-9 16,0-1-9-16,1-1-4 0,1-1-8 0,2-1-5 16,1-3-10-16,1-5 2 0,2-4-3 0,1-1-11 15,1-2-9-15,3-3-14 0,2-1-11 16,-1-5-18-16,4-2-36 0,2-5-56 0,2-3-52 15,2-2-57-15,5-4-25 0,3-3-66 0,5-6-84 16,0-3-32-16,1-2-190 0,2-2-176 0</inkml:trace>
  <inkml:trace contextRef="#ctx0" brushRef="#br0" timeOffset="37718.61">18230 7805 158 0,'-4'-9'807'0,"4"9"-238"0,-8-14-160 16,8 14-74-16,-7-12-62 0,7 12-74 16,-7-9-42-16,7 9-34 0,0 0-25 0,-7-8-21 15,7 8-8-15,0 0-7 0,-8 14-10 0,7-3-6 16,-3 3 41-16,3 10-65 0,-1-1 3 16,0 3-4-16,1 0-3 0,-2 1-8 0,2 4 2 15,-3 2-1-15,3-5-2 0,-2-1-17 0,0 1 18 16,1-3-20-16,0-1 14 0,0-6-10 0,1-1 17 15,-2-5-15-15,2 1 15 0,1-13-12 0,-1 17 39 16,1-17 21-16,0 10-7 0,0-10-9 16,0 0-12-16,0 0-13 0,10-9-2 0,-2-1-5 0,1-7-6 15,6-6-2-15,2-3 1 0,2-3-5 16,1-1 0-16,1 0 44 0,2 2-49 0,0 1 46 16,-4 2-58-16,3 4 56 0,-3 3-53 0,-5 3 0 15,-4 5 40-15,3 4-44 0,-13 6 47 0,15-3-48 16,-15 3 53-16,14 6-55 0,-7 1 55 15,-2 3-51-15,-1 1 4 0,0 5 3 0,-1-1 3 16,0 1 1-16,-1 0 1 0,0 0-12 0,-2-1-56 16,0 0-70-16,1-1-70 0,-1-2-69 0,0-12-93 15,0 18-37-15,0-18-321 0,1 9-259 0</inkml:trace>
  <inkml:trace contextRef="#ctx0" brushRef="#br0" timeOffset="37983.6">18683 7603 605 0,'3'-10'836'0,"1"2"-215"0,-4 8-121 0,7-13-142 16,-7 13-78-16,4-11-60 0,-4 11-46 15,0 0-29-15,0 0-31 0,0 0-20 0,23 6-12 16,-14 4 6-16,5 5 16 0,-2 3 3 0,5 5-7 16,0 4 3-16,1 3-13 0,-3 1-8 0,2 4-3 15,-5 1-7-15,1 3 4 0,-4 4-25 0,-1 0 4 16,-4 2-21-16,-3 3 27 0,-6 0-24 0,-4 8-16 15,-6-3-28-15,-3-3 13 0,-4-1-32 0,-4-5-9 16,-2-3-17-16,-1-3-15 0,3-11-17 16,-1-3-30-16,2-3-95 0,-2-5-56 0,0-2-92 15,4-5-138-15,0-6-67 0,0 0-297 0,2-4-458 16</inkml:trace>
  <inkml:trace contextRef="#ctx0" brushRef="#br0" timeOffset="39668.12">21609 7770 229 0,'-11'-33'673'0,"-1"-1"-218"0,3 2-44 0,-2 2-89 16,0 1-38-16,5 8-32 0,-2 0-44 0,3 5-11 16,0 3-20-16,1 1-27 0,0 3-29 0,4 9-29 15,-4-12-15-15,4 12-15 0,0 0-9 0,3 14-6 16,1 6-5-16,4 12-7 0,-1 4-8 15,5 7 3-15,2 14 3 0,2 5-6 0,1 5-10 16,1 2 2-16,1 1-8 0,0 2 6 16,3-5 3-16,-2-1 6 0,1-6 0 0,1-3 4 15,-1-7 2-15,0-7 0 0,-3-9-4 0,-3-4-4 16,0-6 36-16,-2-5-41 0,1-5 37 0,-1-8-40 16,-13-6 4-16,28-2-5 0,-7-9 6 0,3-10-1 15,-1-8 9-15,7-13 1 0,-1-8 5 0,0-8-5 16,-1-6 2-16,1-4 4 0,-1-6 15 0,6-21-11 15,0-3-4-15,-1 1 21 0,0-2-20 0,0 4 37 16,-6 20-33-16,0 4 14 16,0 6-2-16,-3 6-6 0,-2 7-37 0,-7 15 18 15,-2 5-30-15,0 6-15 0,-4 7-37 0,-4 4-40 0,0 6 11 16,-5 9 9-16,0 0 11 0,0 0-1 16,6 17-6-16,-7 6-18 0,-4 14-57 0,0 4-60 15,-4 15-20-15,1 5-57 0,1 1 28 0,-1 4-51 16,0 0-72-16,2-1-26 0,-3-1-317 0,5-3-243 15</inkml:trace>
  <inkml:trace contextRef="#ctx0" brushRef="#br0" timeOffset="39918.12">21945 8006 626 0,'-28'-9'457'0,"-3"1"-125"0,6 2-56 16,-1 1-83-16,3 2 35 0,4-2-26 0,1 2 72 16,5 0-13-16,13 3-1 0,-20-6-27 15,20 6-25-15,-14-3-38 0,14 3-37 0,0 0-26 16,2-13-22-16,10 6-17 0,8-3-18 0,12-4 27 16,5 0-55-16,17-5 27 0,5 2-76 0,5-1-55 15,5 1-66-15,3 1-76 0,3 1-82 0,1-2-145 16,-5 3-447-16,5 0-531 0</inkml:trace>
  <inkml:trace contextRef="#ctx0" brushRef="#br0" timeOffset="40818.12">23813 7753 245 0,'0'0'531'0,"-5"-10"-125"0,5 10-127 0,-4-8-26 16,4 8-36-16,-4-10-70 0,4 10 35 15,-4-9-67-15,4 9 62 0,0 0-48 0,-3-13 23 16,3 13-20-16,0 0-11 0,-1-11-21 0,1 11-20 16,0 0-19-16,0 0-24 0,0 0-1 0,0 0-1 15,0 0 0-15,0 0-6 0,10 11 9 0,-6 2 0 16,-1 3 0-16,1 5 50 0,-3 3-56 0,0 1-5 15,-1 4 5-15,0 0-4 0,-1 4-6 16,-3 1-3-16,0-1-2 0,0-1-4 0,-1-7-3 16,1 1 1-16,-2-1-8 0,1-2 7 0,-1-3-2 15,-1 0-10-15,3-6 11 0,-2-1-8 0,1-3 16 16,5-10 8-16,-8 15-9 0,8-15-3 0,-9 7 7 16,9-7-11-16,-10-5 5 0,4-3-9 15,-1-4 5-15,1-8-4 0,-1 0-3 0,2-12 2 16,3-3-5-16,0-5 50 0,5-2-54 0,2-3 1 15,0 0-5-15,4 1 0 0,3 2 8 0,2 0-4 16,-1 8 7-16,3 0-5 0,0 4 4 0,0 6-8 16,2 3 8-16,-1 6-7 0,-2 1 5 15,4 6-9-15,-2 5 9 0,-17 3-7 0,32 2 3 16,-13 7-2-16,0 4 8 0,1 5-7 0,0 4 8 16,-4 1 1-16,1 5-2 0,-3 0 2 0,-2 4 44 15,-3 0-62-15,-2 3-8 0,-3-1-17 0,-3 1-43 16,1-5-66-16,-4-1 2 0,2 0-67 15,-1-3 3-15,0-2-53 0,-1-6-54 0,2-3-64 16,-1-4-294-16,1-11-202 0</inkml:trace>
  <inkml:trace contextRef="#ctx0" brushRef="#br0" timeOffset="41203.12">24410 7586 242 0,'-4'-10'874'0,"-1"1"-286"0,1 0-138 15,-1 1-99-15,0-1-75 0,5 9-66 16,-9-13-15-16,9 13-32 0,-8-10-13 0,8 10-31 16,-5-8-15-16,5 8-27 0,0 0-13 0,-5-8-20 15,5 8-1-15,0 0-15 0,0 0 2 0,0 0-11 16,14 1 5-16,-14-1-9 0,26 9 1 0,-6-1-6 15,3-1 4-15,5 2-4 0,3 2-2 0,1-1-8 16,-1 0 2-16,1 0-6 0,1 3 8 0,-4-1-10 16,-2 2 8-16,-2-2-7 0,-6 2 7 15,-2-1 0-15,-2 0-1 0,-4 4 1 0,-1 0 0 16,-2 3-1-16,-5 0 2 0,-3 0 44 0,-4 4-48 16,-3 6 2-16,-5 0 5 0,0 0 1 15,-6 2-3-15,1 0 1 0,-3 0 0 0,-2 1-5 16,2-2 2-16,-2 1-1 0,-1 0-3 0,3-1-1 15,0-4-18-15,0 1-54 0,2-3-70 0,2-1-110 16,4-4-35-16,-1-3-120 0,0-3-471 0,4 0-498 16</inkml:trace>
  <inkml:trace contextRef="#ctx0" brushRef="#br0" timeOffset="42136.13">25263 7946 379 0,'5'-11'393'0,"-5"11"-99"0,5-11-45 0,-5 11-29 0,4-9-39 16,-4 9-21-16,0 0-18 0,3-14 15 15,-3 14-20-15,0 0 12 0,2-9-15 16,-2 9-11-16,0 0-10 0,0 0-25 0,0 0-4 16,1-10-16-16,-1 10-4 0,0 0 3 0,0 0 12 15,0 0 8-15,-5 19 11 0,-5-2-5 0,1 6 10 16,-5 8 8-16,-5 4-7 0,-8 11-4 0,-4 3 7 15,-2 5 2-15,-4 0-6 0,-3 1-17 0,-2-2-14 16,-1 3 6-16,-1-4-15 0,3-1-16 0,2-2-15 16,0-1-1-16,4-5-10 0,4-3-16 0,8-11 1 15,2-1-53-15,3-7 7 0,7-5-92 0,1-1-86 16,3-5-40-16,7-10-60 16,-5 10-113-16,5-10-55 0,0 0-343 0,14-6-403 15</inkml:trace>
  <inkml:trace contextRef="#ctx0" brushRef="#br0" timeOffset="42753.13">25737 7686 581 0,'4'-9'466'15,"-4"9"-140"-15,4-16-33 0,-4 16-98 0,4-14 21 16,-4 14-75-16,4-11 44 0,-4 11-63 0,1-10 16 15,-1 10-56-15,0 0 4 0,4-9-40 16,-4 9 32-16,0 0-33 0,0 0 27 0,5 16-30 16,-4-2 21-16,-2 4-31 0,-3 7 20 15,3 1-10-15,-4 7-2 0,-3-1-4 0,2 2-9 16,-3 0-4-16,1-2-3 0,-1-1-10 0,0-1-14 16,-1-1 24-16,2-7-29 0,2 0 25 0,-2-4-20 15,2-1 24-15,1-6-10 0,1 0 24 0,0-1-4 16,-1-2 39-16,5-8-14 0,-7 9-2 15,7-9-9-15,0 0-8 0,0 0-7 0,-6-12-8 0,8 1-6 16,1-5-5-16,2-5 1 16,4-10-1-16,3-1 0 0,3-4-5 0,6-11 0 15,0 1-11-15,5 1 10 0,-2 3-11 0,3 3 3 0,-5 9-2 16,1 4 2-16,-3 3 1 0,3 2-3 0,-3 3 0 16,-4 7 2-16,1 2-1 0,-3 3 1 15,-14 6 2-15,23-1 11 0,-23 1-11 0,24 10 10 16,-12-1-7-16,-1 4 14 0,1 4-11 0,-1 3 11 15,-2 2-6-15,-4 2-2 0,2 6 9 0,-1 1-3 16,-5-2-1-16,-1 1-2 0,0 6-3 0,-5 0-1 16,0-1-16-16,-2 2-7 0,-3-2-56 0,-1-1-32 15,2-5-96-15,-1 1 18 0,-2-2-62 16,5-7-85-16,-1-3-60 0,2-4-342 0,3-4-258 16</inkml:trace>
  <inkml:trace contextRef="#ctx0" brushRef="#br0" timeOffset="43053.13">26284 7912 393 0,'0'0'739'0,"7"-6"-257"15,-7 6-67-15,0 0-136 0,0 0-6 16,0 0-129-16,-9 12-19 0,4 0-21 0,-4 4-13 16,0 3-13-16,-1 2-16 0,-1 5-31 0,1 3 17 15,-1 1-32-15,3 0 13 0,5-5-22 0,-3 0 22 16,4 0-27-16,1-2 20 0,2-5-29 0,0-2 29 15,4 0 0-15,2 1 6 0,2-8 13 0,1-4 13 16,-10-5-1-16,27 2-6 0,-11-6-5 0,9-2-16 16,0-5 21-16,3-3 9 0,2-5 20 15,-3-1 8-15,1-2-5 0,0-4-10 0,-4-2-13 16,-1-1-10-16,0 1-8 0,-6 0-7 0,-3-1-3 16,-4 3-3-16,-6 4-9 0,-3 4-21 15,-6 1-15-15,-4 0-21 0,-7 2-26 0,-9 3-54 16,-3 2-41-16,-6 3-64 0,-5 1-42 0,-3 5-116 15,-8 1-42-15,-3 0-357 0,-15 5-316 0</inkml:trace>
  <inkml:trace contextRef="#ctx0" brushRef="#br0" timeOffset="51239.96">8397 10186 374 0,'0'0'472'0,"0"0"-80"0,0 0-90 15,-9-6-66-15,9 6-37 0,0 0-28 0,0 0-24 0,0 0-15 16,0 0-3-16,-6-8-23 0,6 8-19 0,0 0-5 15,0 0-7-15,0 0-5 0,0 0-4 16,0 0-6-16,0 0-6 0,0 0-5 0,0 0 0 16,-3-10-8-16,3 10-7 0,7-9-3 15,-7 9-6-15,16-16-25 0,-4 3 14 0,3-3-15 16,3-3 19-16,3-4-21 0,1-2 19 0,0-1-22 16,3-3 20-16,-1 1-19 0,0-2 15 0,-2 1-19 15,-2-3 20-15,1 1-14 0,-6 1 17 0,1-1-17 16,-4-1 12-16,-2 4-5 0,-2 3 34 0,-3 2 10 15,-1 3 32-15,-1 4 18 0,-1 2 10 0,0 2-10 16,-2 12-14-16,1-19-14 0,-1 19-16 0,-3-11-12 16,3 11-5-16,0 0-12 0,0 0-1 15,-12 7-9-15,6 8-3 0,0 7-1 0,-2 11-3 16,2 5-5-16,0 3-2 0,0 5-1 0,0 12 0 16,2 1-2-16,0 3 2 0,1-1 1 0,1 3 30 15,0-2-32-15,0 2 2 0,4-2 0 0,-2-9-3 16,1 0 0-16,0-2-3 0,1-2-8 0,0-3-11 15,1-2-20-15,-1-5-11 0,3-3-40 0,-2-9-34 16,-1-2-81-16,2-1 13 0,-2-7-39 0,0-1-24 16,-1-5 24-16,-1-11-31 0,3 15-30 0,-3-15 31 15,0 0-8-15,0 0 39 0,0 0-25 16,-18-10 85-16,9 0 65 0,-2-5 127 0,-2-1 62 16,1-3 61-16,-5-4 39 0,2-1 18 15,0 2-25-15,0 0 24 0,4 1-50 0,-3 4 28 16,5-2-74-16,-1 2 47 0,0 1-25 0,2 0-25 15,3 4-17-15,-1-1-15 0,2 2-13 0,1-1-10 16,2 1-13-16,1-2-2 0,1 1-7 0,2-4-6 16,3 1-17-16,2-2-19 0,2-1-8 0,0 2-28 15,5-1-33-15,-3-1-44 0,7-3-58 0,1 2-40 16,-1-1-47-16,1-1 47 0,1 0-284 0,-1-1 5 16</inkml:trace>
  <inkml:trace contextRef="#ctx0" brushRef="#br0" timeOffset="51590.96">8869 9986 44 0,'0'0'619'0,"10"-10"-171"0,-10 10-130 16,9-8-43-16,-9 8-97 0,0 0 3 16,9-6-68-16,-9 6 21 0,0 0-69 0,9 5 26 15,-9-5-53-15,7 16 18 0,-5-3-36 0,5 2 27 16,-4 2-46-16,3 4 36 0,-3-1-40 0,0 3 38 16,0 0-10-16,0-2 1 0,-1 1-5 0,-1-3-3 15,1 1-3-15,-2-1-4 0,0-5-39 0,0-1 43 16,0-1-39-16,0-12 30 0,0 20-24 0,0-20 42 15,0 14-32-15,0-14 69 0,2 10 4 0,-2-10-19 16,0 0-11-16,0 0 5 0,0 0-13 0,7-14 1 16,-3 3-2-16,1-5-3 0,1-3-28 15,1-3 34-15,1 1-29 0,0 0 29 0,1-2-28 16,1 4 31-16,0 1-26 0,0 2 21 0,0 0-27 16,-1 5 17-16,0 1-24 0,0 4 34 0,-9 6-18 15,18-7 23-15,-18 7-18 0,18 2 18 0,-8 4-20 16,-1 3 15-16,1 1-2 0,-1 3-8 0,-1 4-4 15,-1 1 1-15,-1 0 39 0,-2 4-55 0,0-3 18 16,-4 1-92-16,0-1-50 0,0 1-33 16,-2-1-72-16,-2 2-71 0,0-4-39 0,-2-2-339 15,1-4-208-15</inkml:trace>
  <inkml:trace contextRef="#ctx0" brushRef="#br0" timeOffset="51839.96">8972 10001 229 0,'-8'-12'659'0,"-1"-1"-256"0,0 3-55 0,0 1-116 16,3 2 1-16,-2-1-66 0,8 8 19 0,-12-10-44 15,12 10-8-15,-10-6-54 0,10 6 8 0,0 0-37 16,-14 4 13-16,8 3-31 0,-1 7 16 0,2 7-32 16,-3 1 20-16,2 10-31 0,-2 0 24 15,3 6-7-15,0-1 0 0,1 4-2 0,2-1-25 0,2 1-15 16,2 0 18-16,2-2 22 0,4 0-32 15,2-5 11-15,3-1-47 0,5-6 15 16,0-3-59-16,6-5 15 0,3-4-46 0,3-6-13 16,1-5-53-16,4-7-88 0,4-6-14 0,3-4-282 15,7-9-94-15</inkml:trace>
  <inkml:trace contextRef="#ctx0" brushRef="#br0" timeOffset="52058.96">9589 9922 461 0,'-2'-12'736'15,"-1"1"-195"-15,1-1-141 0,-4 2-61 0,6 10-96 16,-6-16-41-16,6 16-55 0,-4-11-21 0,4 11-39 16,0 0-4-16,-4-9-31 0,4 9 4 15,0 0-23-15,14 10 5 0,-3 0-19 0,1 5 7 16,3 1-17-16,-3 3 8 0,2 5-16 0,-1 1 18 16,-1 1-16-16,-3 2 12 0,-3-3-4 15,-2 2-1-15,-3 0-6 0,-3 4 47 0,-3 3-57 16,-2 0-15-16,-3 0-31 0,-4-2-37 0,1 1-79 15,-4-2-7-15,-1-2-56 0,2-4-91 0,-2-4-22 16,-1-1-338-16,4-7-211 0</inkml:trace>
  <inkml:trace contextRef="#ctx0" brushRef="#br0" timeOffset="52274.96">10011 10068 932 0,'0'0'825'0,"15"-3"-194"0,-15 3-161 0,0 0-113 16,16-4-73-16,-16 4-61 0,0 0-47 0,12-4-45 15,-12 4-29-15,14-5-24 0,-14 5-42 16,19-5-58-16,-4 1-67 0,3 1-60 0,0-1-98 16,5 1 18-16,-1 2-56 0,-4 0-67 0,2 0-28 15,-20 1-360-15,31 1-266 0</inkml:trace>
  <inkml:trace contextRef="#ctx0" brushRef="#br0" timeOffset="52423.96">10192 10182 64 0,'-13'11'927'0,"1"1"-326"0,1-3-93 15,1-1-148-15,2 0-47 0,8-8-117 0,-12 11 4 16,12-11-82-16,-11 10 19 0,11-10-70 0,-6 6 31 16,6-6-62-16,0 0 46 0,0 0-56 0,3 10 38 15,-3-10-59-15,0 0 23 0,30 0-81 0,-11-2 4 16,6-5-98-16,-3 1-41 0,14-4-92 0,1-2-67 15,2-3-472-15,9-6-382 0</inkml:trace>
  <inkml:trace contextRef="#ctx0" brushRef="#br0" timeOffset="53140.96">11904 9555 350 0,'0'0'626'0,"0"0"-162"0,-14-5-78 15,14 5-126-15,0 0-51 0,0 0-35 0,-12-4-40 16,12 4-32-16,0 0-15 0,0 0-6 0,0 0-4 15,0 0-10-15,-19 5-2 0,19-5-1 0,-14 10-5 16,3-2-7-16,-3 4 1 0,-3 0 5 16,-2 2-4-16,-5 1-4 0,-3 3-1 0,-1-2 0 15,-3 0-16-15,-1-1 10 0,-3-1 4 0,0 0-1 16,-4-3-9-16,2-1 6 0,0-3-7 0,1 0 25 16,6-6-17-16,-1-1 15 0,3-1-5 15,2-5 9-15,1-1 2 0,4-3-10 0,1-1-6 16,2-4 0-16,4-3-18 0,5 0-10 0,0-4-10 0,5 1-1 15,4 1 26-15,5-1-31 0,3 0 28 16,3 2-38-16,7-3 3 0,1 4-4 0,4 3 0 16,4 4 2-16,-3 3-5 0,1 6 36 0,0 2-4 15,4 3-13-15,1 6-28 0,0 4 42 0,-2 3-39 16,-1 3-3-16,-4 2 5 0,-4 5 9 0,-3 3 8 16,-4 3 1-16,-3 2 2 0,-5 4-1 0,-4-1 5 15,-7 2-4-15,-3-1-1 0,-4 1 4 0,-8 9 6 16,-5-3 7-16,-1-4 13 0,-6 0-14 0,-1 0 11 15,-2-5-4-15,-2-2-8 0,-1-1-20 0,0-2 20 16,0-4-19-16,6-6 13 0,0-3-15 16,2-2 15-16,0-4-18 0,0-3 20 15,4-3-10-15,2-4 23 0,5-3 0 0,-3-1-2 16,1-6-9-16,5-1-3 0,0-4-20 0,4-2 5 16,1-1-2-16,8-4 25 0,1 2-28 0,4 2-9 15,4-5 2-15,3-1 1 0,4 4 2 0,2-1-1 16,7-1 3-16,2 2 0 0,3 6 0 0,1-1 2 15,1 6 5-15,1 3 1 0,0 1-9 0,1 5-3 16,1 1 38-16,4 3-36 0,-1 3 1 0,-3 2 1 16,-1 3-5-16,-3-1 1 0,-2 4-26 0,-3 3 16 15,0-1-35-15,-5 3 24 0,-2-3-49 16,-3 0-1-16,-2 3-98 0,-1-2-58 0,2-2-54 0,-5 4-52 16,2-5-60-16,-2-3-42 0,0-2-339 15,1-2-319-15</inkml:trace>
  <inkml:trace contextRef="#ctx0" brushRef="#br0" timeOffset="53540.95">11850 9972 85 0,'12'-14'869'0,"-3"3"-265"0,-2 3-150 16,1 0-81-16,-8 8-88 0,11-13-74 0,-11 13-44 16,10-6-30-16,-10 6-12 0,0 0-15 15,11 4-17-15,-11-4-15 0,11 15-10 0,-8-4-13 0,2 3-12 16,-1 4-7-16,-3-1-9 0,2 2-3 15,-3-1-7-15,-1 3 43 0,-1-2-56 0,-1 3 45 16,-4-2-56-16,1 0 46 0,0-3-48 0,-4 0 38 16,4-5-47-16,-3 2 54 0,2-4-51 0,-1-3 48 15,-1 0-48-15,9-7 45 0,-14 5-8 0,14-5 3 16,0 0-49-16,-21-5 48 0,14-4-49 0,2-4 50 16,-1-3-53-16,3-5 8 0,3-6 3 0,1 0-1 15,3-7 2-15,3-2 8 0,2 1 0 0,4 0 1 16,1 4 2-16,4 1 0 0,-1 2 2 15,5 5 2-15,-2 0 0 0,2 5 1 0,1 3-2 16,-2 7 7-16,2 1 0 0,-2 4-3 0,-1 3 7 16,1 1 8-16,1 4 2 0,-1 4-2 15,-2 1 2-15,1 2-4 0,1 6 6 0,-1 1-6 16,-8-2-1-16,0 2-2 0,-1 3 0 0,-3-1-6 16,-1 2-7-16,-5 2-18 0,-1-1-20 0,-1-2-44 15,-2 0 3-15,1-2-100 0,-2-3-4 0,0-1-97 16,2-5-95-16,-1 0 18 0,2-11-409 0,0 12-292 15</inkml:trace>
  <inkml:trace contextRef="#ctx0" brushRef="#br0" timeOffset="53740.95">12516 9668 204 0,'14'-16'912'0,"-7"5"-295"16,0 1-81-16,-2 3-158 0,-5 7-60 15,9-13-107-15,-9 13 1 0,9-6-57 0,-9 6 25 16,0 0-45-16,15 3 16 0,-7 6-56 0,-1 2 14 15,1 5-49-15,2 5-15 0,-3 3-8 0,2 4-4 16,-4 5-8-16,-1 0-9 0,1 1-24 0,-4 4-26 16,-1-1 15-16,-1 1-87 0,-1-2 10 0,-1-1-90 15,-1-3 16-15,3-3-68 0,-3-2-58 0,0-5-56 16,1-1-23-16,-2-6-385 0,2-4-283 0</inkml:trace>
  <inkml:trace contextRef="#ctx0" brushRef="#br0" timeOffset="53890.96">12559 10099 130 0,'0'0'788'16,"-3"-16"-205"-16,3 16-118 0,-4-12-58 0,4 12-75 16,-4-11-71-16,4 11-39 0,-4-9-34 15,4 9-37-15,0 0-30 0,0-14-25 0,0 14-19 16,4-11-18-16,3 3-24 0,1 0-57 0,3-1-79 16,5-2-87-16,2-2-97 0,1 2-110 0,0-4-465 15,7 0-458-15</inkml:trace>
  <inkml:trace contextRef="#ctx0" brushRef="#br0" timeOffset="54340.96">13328 9651 178 0,'0'0'776'16,"-9"-9"-219"-16,9 9-137 0,-11-9-67 0,11 9-53 15,-12-7-66-15,12 7-28 0,-14-8-18 0,14 8-4 16,-9-6-3-16,9 6-19 0,0 0-7 15,-9-7-25-15,9 7-2 0,0 0-57 0,-3-11 13 16,3 11-49-16,8-7 23 0,-8 7-41 0,14-7 18 16,-14 7-37-16,22-5 17 0,-22 5-18 0,23-1 33 15,-23 1-37-15,24 3 33 0,-11 2-39 0,0 2 35 16,-1 0-36-16,0 2 4 0,-3 2 1 0,0 1 5 16,-5 2 1-16,-3 2 5 0,0 2 2 15,-3 5 1-15,-4-3 3 0,-2 3 3 0,-1 0-2 16,-3 3 2-16,1-7-4 0,2-1 0 0,-2-2-3 15,3-2-2-15,2-3-1 0,0 1-4 0,2-3-1 16,4-9 3-16,-6 13-1 0,6-13-1 0,0 12-2 16,0-12 2-16,3 11 3 0,-3-11 0 0,11 13 0 15,-3-8-1-15,-1 3 1 0,3 1-2 0,1-1 2 16,0 3 0-16,1-1 29 0,-2 0-33 0,4 1 35 16,-1 3-32-16,-1-2 38 0,0 2-2 15,1-1 19-15,-4-1 13 0,-3 1 10 0,1-1 22 16,-2 2 16-16,-4-3 4 0,-1 4-1 0,-3 0-23 15,-4 4-13-15,-5-1-21 0,-4 6-16 16,-7-2-12-16,-1-1-39 0,-4-1-62 0,-2 0-61 16,-4-3-89-16,-2-1-43 0,-4 2-156 0,-10-3-211 15,-5-3-505-15,-4-1-880 0</inkml:trace>
  <inkml:trace contextRef="#ctx0" brushRef="#br0" timeOffset="65213.45">11471 10865 199 0,'0'0'567'0,"0"0"-153"0,-16-3-141 16,16 3-66-16,0 0-36 0,0 0-29 0,0 0-19 15,0 0-7-15,-11-4 38 0,11 4-54 0,0 0 30 16,0 0-66-16,0 0 25 0,0 0-44 0,0 0 22 16,0 0-43-16,0 0 16 0,0 0-35 0,-13-6 29 15,13 6-30-15,0 0 30 16,0 0-38-16,0 0 35 0,0 0-32 0,0 0 31 15,0 0-30-15,0 0 30 0,0 0-28 0,16-5 26 16,-16 5-21-16,19-3 10 0,-19 3-3 0,24-4 22 16,-6 1-23-16,0 1 25 0,6-1-20 0,1 0 20 15,4 0-20-15,0 1 25 0,7-1-12 0,4 0 18 16,2 2-17-16,-1 1 12 0,3 0-10 0,2 0 1 16,2 0-2-16,2 1 3 0,1-1-3 0,0 3 1 15,3-2 2-15,-2-1-9 0,3 2 7 16,-2-2-13-16,2-2 5 0,-1 2-8 0,3-1 4 0,-3-2-10 15,1 3 4-15,-1-1-11 0,1 1 1 0,-2 0-2 16,-1 0-1-16,-1 0 0 0,-3 1 8 16,-1 0-11-16,-3 2 9 0,-2 0-10 15,-3-2 9-15,-1 2-9 0,-8-1 10 0,0-1-11 16,-2 0 4-16,-1 2-2 0,-3-2 9 0,-5 1-7 16,2-1 12-16,-2-1-3 0,-19 0 15 0,27 1 21 15,-27-1-30-15,23 0-5 0,-23 0 5 0,19 0 2 16,-19 0-6-16,0 0 1 0,22 0 5 0,-22 0 4 15,0 0 7-15,0 0 3 0,19 0-38 0,-19 0 30 16,0 0-3-16,0 0 3 0,0 0-5 0,0 0 0 16,19 0-4-16,-19 0 7 0,0 0-11 0,0 0 3 15,0 0-4-15,0 0 14 0,0 0 1 0,0 0 13 16,0 0-9-16,0 0 11 0,17 0-18 16,-17 0 9-16,0 0-12 0,0 0-10 0,0 0 15 15,0 0-20-15,0 0 4 0,0 0-8 16,0 0 4-16,0 0-2 0,0 0-6 0,0 0-7 15,0 0-11-15,0 0-27 0,0 0-26 0,0 0-44 16,0 0-155-16,0 0-8 0,0 0-21 0,0 0-17 16,0 0-27-16,-3-10-32 0,3 10-398 0,-2-9-302 15</inkml:trace>
  <inkml:trace contextRef="#ctx0" brushRef="#br0" timeOffset="65946.45">15185 9753 167 0,'0'0'262'0,"0"0"-103"0,0 0-13 0,0 0-23 15,0 0-27-15,0 0-17 0,0 0-7 16,0 0-19-16,0 0-9 0,0 0-13 0,0 0-11 16,0 0-7-16,0 0-10 0,0 0-19 0,0 0-7 15,0 0-24-15,0 0 9 0,0 0-27 0,0 0 13 16,0 0-24-16,0 0 26 0,0 0-32 0,0 0 6 15,0 0-43-15,0 0-64 0,0 0 32 0</inkml:trace>
  <inkml:trace contextRef="#ctx0" brushRef="#br0" timeOffset="67930.89">15087 9662 322 0,'0'0'442'0,"7"-10"-136"16,-7 10-30-16,6-8-57 0,-6 8 1 0,0 0-66 15,8-8 26-15,-8 8-61 0,0 0 52 0,0 0-62 16,5-9 10-16,-5 9-53 0,0 0 23 0,0 0-51 15,0 0 27-15,5-8-39 0,-5 8 26 0,0 0-44 16,0 0 37-16,0 0-29 0,0 0 31 0,0 0-11 16,0 0 31-16,0 0-19 0,-9 11 17 0,-2-2-27 15,-3 3 15-15,-4 2-20 0,-6 3-7 0,-2 2-4 16,-2 1-4-16,-4 1-1 0,-10 4-5 16,1 1-1-16,-4-1-1 0,3 0-1 0,1 0 9 15,5-4-13-15,0-3 15 0,3 0-12 0,1-2 16 16,3-1-19-16,3-3 12 0,3 0-6 15,4-3 21-15,2-2-2 0,3-1 26 0,4-1 3 16,10-5 8-16,-18 8-4 0,18-8-5 0,-13 6-13 16,13-6-2-16,-10 5-11 0,10-5-2 0,0 0-10 15,-13 6-1-15,13-6-8 0,0 0-2 0,0 0-6 16,-6 7 4-16,6-7-6 0,0 0 5 0,7 11-3 16,0-5 3-16,5 3-2 0,3 1 1 15,2 4-5-15,8 2 3 0,0 3 0 0,4 0-1 0,1 4 0 16,1 1 0-16,10 3 2 0,-4 3-2 0,1-1-1 15,1 0 0-15,-1-2 3 0,-7-3-2 16,1-3-1-16,-3 2-1 0,2-2 2 0,-2-1-2 16,-2-3 2-16,-1 1-2 0,-2-2 2 0,-4-4-2 15,-2-1 0-15,-2-1-1 0,-2-3 3 0,-2 1-4 16,-3-4-1-16,-9-4 0 0,15 10 0 16,-15-10 0-16,12 6-2 0,-12-6-8 0,9 6-15 15,-9-6-27-15,0 0-62 0,0 0-47 0,9 5-63 16,-9-5 31-16,0 0-36 0,0 0-33 0,0 0-39 15,0 0-29-15,-16 1-360 0,16-1-220 16</inkml:trace>
  <inkml:trace contextRef="#ctx0" brushRef="#br0" timeOffset="68263.89">14458 10436 521 0,'-11'-9'629'0,"-1"3"-152"0,1-1-118 16,2 0-50-16,9 7-30 0,-14-10-53 0,14 10-16 0,-13-7-26 16,13 7-37-16,-8-7-25 0,8 7-25 15,0 0-22-15,0 0-18 0,0 0-10 0,0 0-6 16,0 0-9-16,13 14-4 0,4-1-14 0,3 4 6 15,3 3-8-15,3 1 6 0,1 2-5 0,5 1 6 16,0 0-8-16,5 4 4 0,3-2-8 16,-1 3 5-16,1-2-10 0,-8-5 7 0,1-1-9 15,-1 1 8-15,0-3-10 0,0 2-4 0,-1-3-29 16,-3 0-64-16,0-2-74 0,-3-3-42 0,-4 0-87 16,-3-4-69-16,-3-1-62 0,-1-2-265 15,-14-6-222-15</inkml:trace>
  <inkml:trace contextRef="#ctx0" brushRef="#br0" timeOffset="70983.35">16104 9666 71 0,'0'0'126'0,"0"0"-31"0,0 0 10 15,0 0-48-15,0 0 6 0,0 0 33 0,0 0 41 16,0 0 12-16,0 0-5 0,0 0-6 0,16 1-13 15,-16-1-15-15,0 0-10 0,0 0-21 0,0 0 12 16,0 0 13-16,0 0-8 0,0 0 10 16,0 0-17-16,0 0 24 0,0 0-57 0,0 0 40 15,0 0 8-15,0 0-51 0,0 0 42 0,0 0-55 16,0 0 36-16,0 0-15 0,0 0 32 16,0 0-4-16,0 0-4 0,0 0-6 0,0 0-8 15,0 0 3-15,0 0-1 0,0 0-6 0,0 0 1 16,0 0-7-16,0 0 0 0,0 0-4 0,0 0-8 15,0 0-4-15,0 0-7 0,0 0-11 0,0 0-3 16,0 0 1-16,0 0-4 0,0 0-5 0,0 0-2 16,0 0-3-16,0 0-3 0,0 0 0 0,0 0 0 15,0 0-2-15,0 0-6 0,0 0 6 0,0 0-1 16,0 0-9-16,0 0 7 0,0 0 3 0,0 0 1 16,0 0 0-16,0 0-1 0,0 0 0 15,0 0-8-15,0 0 6 0,0 0 7 0,0 0-2 16,0 0-6-16,0 0 6 0,0 0 0 15,0 0-5-15,0 0 2 0,0 0-1 0,0 0-3 16,0 0 11-16,1 14 7 0,-1-14 1 0,-1 21-3 16,-2-4 2-16,1 6-5 0,-1 2-2 0,-1 9 0 15,2 1 14-15,-2 3-19 0,0 2-4 0,-1 1 5 16,0 0 37-16,1 2-41 0,0-1 24 0,1 1-20 16,1-1 33-16,1-1-37 0,-2-2 2 0,2-2 2 15,1-1-1-15,0-5 1 0,0-5 0 0,0 0 0 16,1-2 5-16,0-4-3 0,1-4-3 15,-1-2-10-15,1 0-2 0,0-3-10 0,-1-2-13 16,-1-9-11-16,1 16-15 0,-1-16-17 16,3 13-31-16,-3-13-38 0,2 8-42 0,-2-8-35 15,0 0-54-15,0 0-68 0,0 0-55 0,9-11-47 16,-9 11-191-16,9-20-162 0</inkml:trace>
  <inkml:trace contextRef="#ctx0" brushRef="#br0" timeOffset="71715.35">16467 10021 126 0,'0'0'269'0,"0"0"-1"16,2-10 2-16,-2 10-41 0,0 0-29 0,0 0-50 16,0 0-13-16,0 0-12 0,-7-6 16 0,7 6-38 15,0 0 40-15,0 0-43 0,0 0 38 0,-7-6-44 16,7 6 39-16,0 0-44 0,0 0 30 15,0 0-31-15,-9-7 26 0,9 7-27 0,0 0 18 16,0 0-19-16,0 0 2 0,0 0-12 0,0 0 5 16,0 0-19-16,0 0 4 0,0 0-16 0,-11-5 5 15,11 5-15-15,0 0 3 0,0 0-15 0,0 0 2 16,0 0-12-16,0 0 6 0,-8 10-10 0,8-10 3 16,-9 18 2-16,5-5-1 0,-3 8 0 15,1-2 2-15,0 5-1 0,1 1 31 0,-2 7-34 16,1 0 41-16,3 1-42 0,-1-1 4 0,2-3-1 15,-1 1 1-15,2-2 5 0,1 3 3 0,0-3 10 16,3 1-14-16,-2-1 0 0,4-3 6 16,-1 0 5-16,0-3 6 0,1-1 9 0,1-2-4 15,3-3 2-15,-3-1 4 0,2-2 0 0,1-3 12 16,4 0-6-16,-3-4 7 0,5-1-4 0,1-1 5 16,-16-4-6-16,32 0 0 0,-11-4-9 0,2-2-4 15,-1-2-6-15,1-3-2 0,3-1-3 0,1-4-16 16,-4 0 18-16,0-1-18 0,0-2 35 0,-3-1-20 15,-2 0 40-15,-1 0-6 0,-4 0 25 16,-3 1 18-16,-1-2 14 0,-2 0 3 0,-1-2 10 16,-4 2-2-16,1-1-7 0,-5 1-8 0,0-1-9 15,-1-1-8-15,-2 4-12 0,-1-3-9 16,-3 2-16-16,0 0-16 0,-1 1-26 0,-3 2 4 16,-1 1-45-16,1-1 26 0,-2 2-52 0,-2 2 23 15,-1 0-47-15,-1 3 13 0,1 2-31 0,-2 0-34 16,-2 0-34-16,2 5-42 0,1 0-55 0,1 3-29 15,-2 1 0-15,-2 3-2 0,1 3-19 0,0 0-38 16,1 2-31-16,3 2-35 0,0 0-45 0,3 1-24 16,3-4-34-16,3 1-271 0,8-9-307 0</inkml:trace>
  <inkml:trace contextRef="#ctx0" brushRef="#br0" timeOffset="72182.34">17028 10043 510 0,'10'-7'537'15,"-1"2"-76"-15,0-1-142 0,-3-2-3 0,-6 8-56 16,12-9-15-16,-12 9-29 0,9-6-10 0,-9 6-43 16,0 0-24-16,10-6-36 0,-10 6-10 15,0 0-24-15,13 9-2 0,-7-3-9 0,2 7-12 16,-2 2 0-16,2 2-9 0,1 3-5 0,-2 1-4 15,0 0 39-15,1 3-50 0,-2 0 42 0,-1 0-53 16,-1-2 4-16,-2 1 12 0,0-1 5 16,-1-3-4-16,-1-2 1 0,0-2 9 0,0-1-1 15,0-3 1-15,0-11 1 0,0 18 4 0,0-18 18 16,0 15 37-16,0-15 8 0,0 0-19 0,0 0-25 16,0 0-11-16,0 0-11 0,0 0-7 0,4-24-6 15,0 1 1-15,1 0-3 0,4-9-10 0,1-1-7 16,3-1 2-16,1 1-1 0,-1 1 3 15,5 3 1-15,-4 3-5 0,3 4 0 0,-4 4-3 16,1 2 6-16,2 3-8 0,-2 6-2 0,0 3-1 16,-14 4 7-16,27-1 8 0,-8 5 19 0,-1 3 17 15,4 3 5-15,-3 3-14 0,-3 0 18 16,5 8-18-16,-4-2 26 0,-2 5-30 0,-1 0-9 16,0 0-3-16,-5-3-2 0,-1 2-7 0,-2-1-13 15,-1-1-17-15,-1 2-22 0,-3-5-20 0,-1 1-38 16,0-2-8-16,-2 1-82 0,-1-3-79 0,-1-2-97 15,-1-2-76-15,5-11-102 0,-6 14-414 0,6-14-634 16</inkml:trace>
  <inkml:trace contextRef="#ctx0" brushRef="#br0" timeOffset="72316.34">17676 10401 764 0,'0'0'943'15,"8"6"-221"-15,-8-6-180 0,0 0-120 0,0 0-82 16,10 8-68-16,-10-8-34 0,0 0-39 15,0 0-42-15,0 0-61 0,8 6-73 0,-8-6-125 16,0 0-170-16,0 0-290 0,0 0-534 0,0 0-844 16</inkml:trace>
  <inkml:trace contextRef="#ctx0" brushRef="#br0" timeOffset="77368.66">1174 10155 245 0,'0'0'654'0,"-4"-13"-174"0,4 13-122 15,-4-9-79-15,4 9-58 0,0 0-43 0,-5-8-40 16,5 8-39-16,0 0-24 0,0 0-13 0,0 0-4 15,0 0-4-15,-3 12-7 0,3 2-10 0,1 3 23 16,2 7-41-16,0 2 32 0,-1 11-38 0,2-1-2 16,-3 1-3-16,2 1 0 0,0-1-1 0,-1 1 0 15,-2-7 0-15,0-2-1 0,0 1-1 16,-1-3 5-16,0-2 2 0,1-2 0 0,-2-3-2 16,1-6-1-16,1-2 17 0,0 0 26 0,0-12 30 15,-1 18 36-15,1-18 34 0,-2 11-10 16,2-11-25-16,0 0-21 0,0 0-24 0,0 0-11 15,-9-6-18-15,8-5-8 0,0-7-9 0,-1-7-5 16,1-2-6-16,1-10 2 0,1-1-4 0,2-1-6 16,1-2 4-16,1 0-3 0,2 2-3 0,-1 1-1 15,4 5-2-15,-1 0-1 0,0 7 0 0,1 3 4 16,-1 5-3-16,1 1-6 0,-1 6-2 0,2 1 0 16,-2 4 1-16,2 1 3 0,-11 5-2 0,21-4 1 15,-21 4 2-15,25 4-2 0,-8 2 2 16,-2 3 0-16,3 2 0 0,-4 3 1 0,3 1 2 15,-3 3 5-15,1 4-9 0,-1 0 2 0,-1 3-4 16,-4-2 0-16,1 3-4 0,-5-1-6 0,4 0-14 16,-5-1-15-16,0 1-34 0,-3-1-47 0,2 0-50 15,-2-3-44-15,0-2 16 0,1-1-54 0,-1-1-55 16,0-5-42-16,-2-1-400 0,1-11-276 0</inkml:trace>
  <inkml:trace contextRef="#ctx0" brushRef="#br0" timeOffset="77685.66">1982 9902 733 0,'0'0'571'0,"7"-12"-140"0,-7 12-97 0,3-9-68 16,-3 9-58-16,0 0-57 0,5-7-32 0,-5 7-16 16,0 0 2-16,8 9-8 0,-4 1-9 0,0 5-10 15,3 4-17-15,-3 3-11 0,2 1-8 16,0-1-8-16,0 5-6 0,4 3 11 16,-3-1-23-16,-1-1 11 0,2-3-19 0,-3 0 14 15,1 0-19-15,-2-1 5 0,1 0-37 0,-1-3-22 16,0 2-94-16,0-4 2 0,-3-1-51 0,2 0-59 15,-1-6-78-15,-2 1-70 0,0-1-198 0,0-12-131 16</inkml:trace>
  <inkml:trace contextRef="#ctx0" brushRef="#br0" timeOffset="78068.64">1073 11058 448 0,'-11'8'725'0,"2"-2"-192"16,9-6-115-16,-12 11-94 0,12-11-65 0,-13 9-76 15,13-9-21-15,0 0-46 0,-8 8-5 0,8-8-9 16,0 0 26-16,0 0 10 0,23-3 3 16,0-3-12-16,5-3-20 0,7-4-11 0,4 1-26 0,15-5-8 15,0-1-16-15,5-2 1 0,1 1-20 16,0-2-1-16,0 0-17 0,2-2 9 0,-1 2-6 16,-4 0-2-16,1 0-4 0,-4 1-9 0,-6 2-22 15,-7 3-37-15,-6 0-32 0,-1 3-34 0,-4 1-38 16,-10 3-30-16,1 1-16 0,-5 0 10 0,-6 4 7 15,-10 3 2-15,15-6-34 0,-15 6-42 0,0 0-36 16,0 0-19-16,0 0-229 0,-12 4-60 16</inkml:trace>
  <inkml:trace contextRef="#ctx0" brushRef="#br0" timeOffset="78418.66">1597 10328 39 0,'0'0'793'0,"0"0"-256"0,0 0-109 0,-15-3-116 16,15 3-29-16,0 0-75 0,0 0-24 0,0 0-40 16,-11-7-7-16,11 7-36 0,0 0-5 0,0 0-25 15,6-8 5-15,-6 8-30 0,16-9 5 0,-4 2-23 16,5 0 8-16,3 0-22 0,0-1 10 0,2 1-23 16,-2-1-5-16,2 1-42 0,-2 0-36 0,-4 4-83 15,0-2 6-15,-3 2-63 0,-13 3-62 0,21-2-43 16,-21 2-355-16,0 0-210 0</inkml:trace>
  <inkml:trace contextRef="#ctx0" brushRef="#br0" timeOffset="78569.66">1672 10394 528 0,'-7'12'477'0,"0"-2"-95"0,2-2-55 16,5-8-106-16,-9 12-47 0,9-12-34 0,-6 11-23 16,6-11-26-16,-5 9 7 0,5-9 8 0,0 0 7 15,-3 10 1-15,3-10-9 0,0 0-14 16,0 0-16-16,17 1-16 0,-17-1-16 0,22-6-44 15,-7 1-94-15,3-1-25 0,2-3-138 0,2-2-157 16,-3-1-285-16,6 0-226 0</inkml:trace>
  <inkml:trace contextRef="#ctx0" brushRef="#br0" timeOffset="81570.08">12032 10924 352 0,'0'0'608'16,"0"0"-115"-16,0 0-171 0,0 0-27 0,-15-5-93 16,15 5 2-16,0 0-73 0,0 0-4 0,0 0-49 15,0 0 10-15,-14-2-38 0,14 2 14 0,0 0-53 16,0 0 24-16,0 0-31 0,0 0 28 0,0 0-57 15,0 0 1-15,0 0-78 0,0 0-36 0,11 8-72 16,-11-8-96-16,0 0-60 0,21 5-191 0,-21-5-65 16</inkml:trace>
  <inkml:trace contextRef="#ctx0" brushRef="#br0" timeOffset="82554.09">12203 11117 654 0,'0'0'475'0,"-12"-2"-89"0,12 2-94 0,-17-4-56 16,17 4-23-16,-15-3-11 0,15 3-27 0,-16-3-13 15,16 3 1-15,0 0-5 0,-18-4-18 0,18 4-21 16,0 0-28-16,0 0-20 0,-17 0-6 0,17 0-15 15,0 0-15-15,0 0-8 0,0 0-4 0,0 0-2 16,0 0-2-16,0 0-2 0,0 0 0 0,17 5 1 16,-17-5-8-16,34 2-1 0,-8-2 3 15,3-1-1-15,3 1-2 0,3-2-3 0,3-1-1 16,0-1-2-16,0 0-1 0,1 0 40 0,-4 0-64 16,-6 1 28-16,-1 0-73 0,-6-1-23 15,-2 3-32-15,-4-2 0 0,-16 3 1 0,24-3-25 16,-24 3 63-16,0 0-41 0,17-2-8 15,-17 2-12-15,0 0-8 0,0 0-1 0,-19 8-24 0,3-6 29 16,-6 4-7-16,-2 0 48 0,-4-2 19 0,-7 3 19 16,0-1 16-16,0-2 15 0,-3 1 26 0,5-2 26 15,5 1 18-15,0 0 17 0,2 0 6 0,3-3 17 16,4 1 1-16,3-2 14 0,16 0 34 0,-27 4-38 16,27-4 37-16,-20 2-53 0,20-2 33 15,0 0-52-15,-19 1 36 0,19-1-59 0,0 0 40 16,-13 2-49-16,13-2 42 0,0 0-44 0,0 0 38 15,-4 10-42-15,4-10 39 0,4 14-52 0,0-5 52 16,1 1-41-16,-1 5 37 0,2 0-34 16,-3 5 30-16,1 1-31 0,0 0 32 0,-2 3-27 15,-2 0 31-15,0-1-24 0,-1 1 2 0,-1 1 20 16,-2-3-10-16,0 1 11 0,-1-1-15 0,0-3 12 16,1-1-20-16,0-3 6 0,0-1-15 0,1-4 14 15,-1 0-20-15,4-10 12 0,-4 15 9 0,4-15 44 16,-3 10 7-16,3-10-2 0,0 0-16 15,0 0-3-15,0 0-13 0,0 0-1 0,14-11-11 16,-6-1-5-16,4 0 1 0,1-3 0 0,3-2-10 16,3 0 2-16,2-1-6 0,-1 2 2 0,0 2-10 15,-2 3 5-15,3 1-5 0,0 2 0 0,-1 0-4 16,2 3 2-16,-3 2-3 0,-1 2 7 0,1 2-7 16,0 2 1-16,1 2-3 0,2 0 1 15,-3 1-1-15,-1 4 2 0,0 0-2 0,-2 0 1 16,-1 1-2-16,-1 3 10 0,0-3-6 0,-3 3 4 15,-1-3-2-15,-3 3 13 0,1-3 18 0,-4 1 13 16,-1-1 11-16,-1 0-7 0,-2 1 4 0,-2 0-5 16,-1-1-8-16,-3 4-5 0,-1-2-6 15,-3 0-5-15,-3 2-4 0,-1-2-4 0,-2-1-3 16,-3-2-3-16,0 2 2 0,-1-2-5 0,-5-3-8 16,4 1-6-16,-1-3-8 0,-4 1-21 0,1-4-24 15,2 3-26-15,-3-3-30 0,3-1-57 0,3-1-61 16,-3 0-38-16,5-1-54 0,-3-1-107 0,-1-3-14 15,6 3-356-15,-2-2-346 0</inkml:trace>
  <inkml:trace contextRef="#ctx0" brushRef="#br0" timeOffset="83455.09">16364 11208 224 0,'0'0'508'16,"-1"-10"-111"-16,1 10-93 0,0 0-29 0,0-15-37 16,0 15-21-16,0 0-6 0,-2-14-11 0,2 14-14 15,0 0-2-15,-1-11 3 0,1 11-12 16,0 0-20-16,0 0-19 0,0-11-23 15,0 11-25-15,0 0-14 0,0 0-19 0,0 0-9 16,0 0-9-16,0 0-5 0,0 0 1 0,0 0 5 16,4 11 0-16,-3 0-3 0,2 3-4 0,-1 4-6 15,-1 0 1-15,1 6 4 0,-1 0-8 0,2 2-6 16,-3-1-2-16,0 3-2 0,1-2-2 0,0 0 3 16,-1-1-11-16,0 2 2 0,2-2 1 0,-1-2-5 15,0 0-17-15,2-2-17 0,-1-3-24 0,2-1-30 16,0-1-48-16,2-1-35 0,-1 0-41 0,2-1-5 15,-1-3-29-15,3-1-37 0,0-2-12 16,0-2-36-16,-9-6 13 0,24 4-256 0,-24-4-96 16</inkml:trace>
  <inkml:trace contextRef="#ctx0" brushRef="#br0" timeOffset="83788.09">16703 11504 438 0,'14'-19'458'0,"-3"1"-49"0,1 1-117 0,-3-1-8 15,0 1-71-15,-4 3 30 0,-1 0-47 0,1 3 4 16,-1 0-5-16,0 1 7 0,-4 10 6 0,3-16-8 15,-3 16-22-15,2-13-27 0,-2 13-25 0,4-9-27 16,-4 9-21-16,0 0-19 0,0 0-13 16,0 0-7-16,0 0-10 0,0 0-5 0,-4 12 3 15,2-1-18-15,0 4 6 0,-2 2-6 0,3 1 1 16,-1 0-6-16,0 0 1 0,3 2-3 16,0-1 3-16,1-1-4 0,-1 0 0 0,4-2 1 15,2 2 4-15,0-5 4 0,2-1 6 0,3-1 2 16,-1-5 1-16,4 0 0 0,1-4 4 0,3-2 7 15,1-2 8-15,2-4 10 0,3 0 23 0,1-7 22 16,-1 1 36-16,-1-3 31 0,-2-2 7 0,-3-2 2 16,-1-1 4-16,-7 1-2 0,-2 0-11 0,-2-1 1 15,-1 1-58-15,-5 2 8 0,-3 0-64 0,-3-4 2 16,-3 3-71-16,-2-2-13 0,-5 2-68 16,-2 3-29-16,-2 1-78 0,-4 6-28 0,0 0-65 15,-6 5-68-15,1 1-57 0,-2 4-126 16,-6 1-65-16,0 5-373 0,-2 0-703 0</inkml:trace>
  <inkml:trace contextRef="#ctx0" brushRef="#br0" timeOffset="86856.17">1336 11450 97 0,'0'0'106'15,"0"0"-17"-15,0 0-15 0,0 0 3 0,0 0-28 16,0 0-13-16,0 0 0 0,0 0 1 0,0 0 41 16,0 0 35-16,0 0 10 0,0 0-32 0,0 0 24 15,0 0 4-15,0 0-29 0,0 0 13 0,0 0-45 16,0 0 34-16,0 0-40 0,0 0 40 0,0 0-37 15,0 0 36-15,0 0-46 0,0 0 37 0,0 0-46 16,0 0 32-16,0 0-46 0,0 0 42 16,0 0-38-16,0 0 29 0,0 0-24 15,0 0 31-15,0 0-37 0,0 0 35 0,0 0-5 16,0 0-2-16,0 0 0 0,0 0-2 0,0 0 4 16,0 0-4-16,0 0-5 0,0 0-4 0,0 0-7 15,0 0-6-15,0 0-7 0,0 0-4 0,0 0-2 16,0 0-1-16,0 0 2 0,-4 8-1 0,4-8-5 15,2 18-1-15,-2-4 6 0,1 0-2 0,0 3-1 16,0 1 0-16,1 1-2 0,0 3 2 0,1-2-4 16,-3-2-3-16,1 6 5 0,0-4 4 0,-1 0 25 15,0-1-26-15,0-2 19 0,-1 2-29 0,0-4 16 16,1 0-22-16,0-1 4 0,-2-3 2 16,1-1 0-16,1-10 4 0,0 16 8 0,0-16 36 15,0 14 33-15,0-14 15 0,0 0 15 0,-4 11-19 16,4-11-22-16,0 0-10 0,0 0-16 0,-3-8-7 15,3 8-8-15,-3-21-7 0,3 2-5 0,0-4-4 16,1-3-3-16,2-3-3 0,-1-5 11 16,5 1-19-16,-1 0 14 0,-1 1-18 0,3 7 21 15,-3 2-21-15,4 3-2 0,-3 1 0 0,1 4-2 16,-2 3 1-16,0 3 1 0,4 2 1 0,-9 7-2 16,14-9-1-16,-14 9 3 0,18 1-3 15,-18-1 3-15,24 11 2 0,-10-1 0 0,0 4 0 0,2 1 2 16,-5 2 0-16,2 0-1 0,-3 2-1 15,-1-1 0-15,0 4 0 0,0-1 2 0,-4 0 0 16,0-1-8-16,-1 1-16 0,1-3-11 0,-2-1-55 16,-2 0-49-16,0-1-92 0,2-2 9 0,-2-2-74 15,0-2-59-15,-1-10-62 0,3 16-274 0,-3-16-215 16</inkml:trace>
  <inkml:trace contextRef="#ctx0" brushRef="#br0" timeOffset="87040.17">1785 11532 831 0,'5'-7'735'0,"-5"7"-187"16,4-11-112-16,-4 11-123 0,4-12-63 0,-4 12-51 16,1-10-45-16,-1 10-29 0,5-11-25 15,-5 11-21-15,5-13-15 0,-5 13-13 0,11-14-24 16,-2 3-26-16,3 1-40 0,1 0-45 0,5 1-59 16,-1 0-45-16,0 1 0 0,-1 3-34 0,-1 2-23 15,-15 3-14-15,26-3-24 0,-26 3-23 0,16 5-19 16,-16-5-155-16,12 11 75 0</inkml:trace>
  <inkml:trace contextRef="#ctx0" brushRef="#br0" timeOffset="87173.17">1951 11547 197 0,'-5'14'473'16,"0"1"-77"-16,1-1-70 0,-1-2-79 0,0 3-44 15,-1-2-33-15,2-2-26 0,1-1 20 0,-2-3-76 16,5-7 23-16,-4 15-58 0,4-15-11 16,-4 10 0-16,4-10-24 0,0 0 60 0,3 10-67 15,-3-10-27-15,0 0 3 0,17-2-80 16,-3-6-107-16,1-4-90 0,5-7-335 0,2-1-155 15</inkml:trace>
  <inkml:trace contextRef="#ctx0" brushRef="#br0" timeOffset="87506.17">2198 11215 610 0,'0'-11'620'0,"0"0"-129"0,0 11-119 0,-1-17-47 0,1 17-73 16,-1-14-37-16,1 14-45 0,-2-11-20 0,2 11-43 15,-1-10-11-15,1 10-34 0,0 0-5 16,0 0-19-16,5-10 6 0,-5 10-19 0,0 0 5 15,21 1-18-15,-21-1 11 0,22 7-18 0,-6-3 9 16,-1 3-12-16,3 1 10 0,0 1-15 0,-2 1 13 16,0 2-13-16,-2-1 12 0,0 1-12 0,-4 2 3 15,2 2 9-15,-6-2 29 0,-2 2 47 0,-1 1-1 16,-2 0 30-16,-2 0 21 0,-2 4 0 0,-2 1 29 16,-2-3-36-16,0 1 16 0,1-2-43 0,-1-2 13 15,3-3-51-15,-1 1 16 0,-1-4-47 0,2-1 31 16,4-9-54-16,-6 15 24 0,6-15-47 0,-3 12 21 15,3-12-28-15,0 0 33 0,-1 11-29 0,1-11 32 16,0 0-29-16,11 7 29 0,-11-7-29 0,22-4 23 16,-6-2-37-16,5-2 0 0,5-3-55 15,2-3-38-15,1-2-56 0,3-1-63 16,-1-2-102-16,2 0-20 0,2-4-110 0,3-5-57 16,2 2-316-16,-3-3-432 0</inkml:trace>
  <inkml:trace contextRef="#ctx0" brushRef="#br0" timeOffset="90674.91">12100 12576 115 0,'0'0'136'0,"0"0"-35"15,0 0 4-15,0 0-1 0,0 0 23 0,0 0-8 16,0 0-13-16,-5-8 4 0,5 8 2 0,0 0 5 16,0 0-13-16,0 0 31 0,-9-7-41 0,9 7 26 15,0 0 8-15,0 0-3 0,0 0 1 16,-7-7-6-16,7 7-4 0,0 0 19 0,0 0 6 16,0 0 5-16,0 0 5 0,0 0-5 0,-7-6-1 15,7 6-7-15,0 0-9 0,0 0-12 0,0 0-11 16,0 0-12-16,0 0-10 0,0 0-14 0,0 0-11 15,0 0-8-15,0 0-8 0,0 0-2 0,0 0-9 16,0 0 0-16,0 0-7 0,0 0-1 0,0 0-5 16,0 0-3-16,11-8-4 0,-11 8-2 0,31-7-3 15,-8 5 0-15,2-3 2 0,4 1-6 16,0-1 1-16,0 3-2 0,1-2 0 0,-1 1-2 16,1 3 0-16,-6 0 4 0,2 0-6 0,-2 4-2 15,-2 1 4-15,-2 0 0 0,-1 2 1 0,-1 1-2 16,-4 2 5-16,-1 1 4 0,-1 4 18 15,-5 2 15-15,0 1 35 0,-3 3-8 0,0 0 15 16,-4 2-23-16,0 2 20 0,-4 0-25 0,1 2 15 16,-1-1-33-16,-2 5 14 0,1-5-24 0,-1-1 19 15,0 0-14-15,0-1 0 0,1 0-16 0,1-3-5 16,-1 0-11-16,1-3-24 0,2-2-28 0,0 0-27 16,-1-2-17-16,2-1-13 0,0-1-14 15,0-2-32-15,1-10-64 0,0 19-52 0,0-19-14 16,2 15-1-16,-2-15-40 0,4 11-38 0,-4-11 1 15,0 0-342-15,8 8-233 0</inkml:trace>
  <inkml:trace contextRef="#ctx0" brushRef="#br0" timeOffset="92625.26">16794 12456 497 0,'0'0'324'0,"0"0"-44"0,0 0-86 0,-22 0-13 16,22 0-62-16,-15-2 20 0,15 2-49 15,-17-6 24-15,17 6-53 0,-17-6 36 0,17 6-26 16,-15-6 21-16,15 6-1 0,-17-9-7 0,17 9 2 16,-13-9 0-16,13 9-13 0,-12-10-12 0,12 10-8 15,-5-10-19-15,5 10 0 0,-2-13-7 0,2 13-7 16,5-14-3-16,1 5-7 0,2 2-1 16,3-2 2-16,2 0-3 0,2 3-7 0,-1 0 7 15,3 2-1-15,-3 1-3 0,-14 3 0 0,32 3 3 16,-17 1-4-16,0 2 3 0,1 4-1 0,-3 3-5 15,-3 0 14-15,-4 6 2 0,-3-1 3 16,-3 1 4-16,-4 5 24 0,-1 0-19 0,-8 5 22 16,1 0-22-16,-3-2 12 0,0-1-18 0,-1 0-3 15,1-2 3-15,-2-1 3 0,5-5 2 0,-1-1 5 16,0-1 0-16,3-4-10 0,1 1-1 0,4-4-8 16,-2-2-1-16,7-7-5 0,-7 11 0 15,7-11-2-15,-6 9 6 0,6-9 10 0,0 0 1 0,7 10-3 16,-7-10-3-16,17-1-3 0,0 0-3 15,4-3-4-15,2-2 2 0,8-3-19 0,1-1-18 16,1-3-62-16,4 1-1 0,-3-2-53 0,1-1 30 16,0 2-22-16,-2-2-10 0,-1-2 12 15,-3 1 9-15,1-1-21 0,-6 0 9 0,0 1 38 16,-3 0 6-16,-5 2 45 0,-3 0-16 0,0 2 71 16,-3 2-6-16,-2 1 69 0,-3 1 9 0,1 0 8 15,-6 8 9-15,9-11 27 0,-9 11 1 0,7-11-5 16,-7 11-10-16,0 0-28 0,0 0-14 15,0 0-6-15,0 0-10 0,0 0-9 0,0 0-3 0,-15 7-10 16,8 0 10-16,-1 4-13 0,2 3-9 0,-2 1 15 16,1 2-24-16,0 0 18 15,2-2-23-15,4 1 20 0,-2 1-29 0,3-4 10 16,1 2-2-16,3 0 7 0,3-3 17 0,4 0 12 16,3-1-1-16,3-3-1 0,3-3-6 0,1-3 11 15,0-3 9-15,3-2 6 0,3-1 11 0,3-6 2 16,0-3 21-16,-2-1 11 0,-4-1 4 0,-1-2 29 15,-5-2-9-15,-3 3 33 0,-3-2-34 0,-3 1 18 16,0-2-33-16,-7 2 6 0,-2 0-29 0,-1 0-37 16,-6-1-30-16,-3 2-34 0,-1 0-35 0,-7 2-41 15,-1 2-35-15,-10 0-30 0,-2 2-104 0,-4 3-86 16,-3 0-18-16,-3 3-92 16,-4 1-63-16,-2 0-301 0,2 3-386 0</inkml:trace>
  <inkml:trace contextRef="#ctx0" brushRef="#br0" timeOffset="93876.01">1754 12889 178 0,'-15'-10'183'16,"2"-2"-55"-16,2 0 30 0,-2-1 14 0,1 1-5 16,2-2-19-16,0 3 6 0,-2-3-26 0,3 3 13 15,0-2-49-15,2 2 23 0,-1-2-9 0,-1 2-3 16,4 0-14-16,-1-1-6 0,2 4 12 0,-3-1-5 15,3 0-7-15,4 9 24 0,-7-15 0 0,7 15-4 16,-6-10 0-16,6 10-13 0,-6-8-19 0,6 8-14 16,0 0-17-16,-5-9-8 0,5 9-8 15,0 0-5-15,0 0-3 0,0 0-1 0,-5 10-12 16,5-10 13-16,0 22-2 0,0-6-7 0,-1 2-9 16,1 1 4-16,0 6 5 0,0-1-3 15,-2-1-4-15,2-3 5 0,-1 1-2 0,2-3-2 16,-1 0 3-16,2-4-8 0,-2-2 6 0,0-2-3 15,0-10 17-15,0 19-13 0,0-19 1 0,0 12 10 16,0-12 45-16,0 0-18 0,1 13 0 0,-1-13-12 16,0 0 1-16,5-10-15 0,-1-2 6 0,0 0-11 15,1-8 4-15,3-2-11 0,-2-2 1 0,0-1 2 16,1 0 3-16,-1 1 1 0,3 1-4 0,-2 2-1 16,-1 1-1-16,2 3-1 0,-3 1 0 0,0 5-2 15,-3 2-2-15,2 0-2 0,-4 9-3 0,8-13 1 16,-8 13 0-16,0 0 0 0,18-1 4 0,-18 1 2 15,19 10 5-15,-7-2-1 0,2 6-6 16,1 3 2-16,-1-1-1 0,4 5 5 0,-3 2-7 16,3-1 3-16,-1-1-18 0,2 3-49 15,-5-1-59-15,4-2-60 0,-6-3 0 0,2-2-62 16,-2-3-12-16,1-4-77 0,-4-3-298 0,-9-6-165 16</inkml:trace>
  <inkml:trace contextRef="#ctx0" brushRef="#br0" timeOffset="94043.01">2080 12597 953 0,'0'-11'649'0,"0"11"-179"0,-2-18-106 0,2 18-92 15,0-14-64-15,0 14-42 0,-3-12-34 0,3 12-21 16,0-11-30-16,0 11-17 0,3-14-29 0,-3 14-25 16,10-11-39-16,-2 3-55 0,-2 1-42 0,6 1-16 15,-1 0-15-15,2 0-48 0,-2 1 7 0,2 3-62 16,-13 2 10-16,22-2-8 0,-22 2-268 0,19 2-8 15</inkml:trace>
  <inkml:trace contextRef="#ctx0" brushRef="#br0" timeOffset="94211">2216 12532 445 0,'0'0'416'0,"-9"14"-83"15,9-14-51-15,-10 12-66 0,10-12-42 0,-12 10-10 0,12-10-10 16,-9 11-6-16,9-11-9 0,0 0-16 0,-10 10-32 16,10-10-16-16,0 0-18 0,-8 7-19 15,8-7-5-15,0 0-3 0,0 0-7 0,0 0 0 16,0 0-6-16,0 0-5 0,0 0-22 0,20-3-25 15,-9-1-20-15,1-4-24 0,6-5-5 0,-1 2-13 16,5-5-56-16,1 0-8 0,0-3-32 0,0-1-15 16,-4-1 39-16,3-2-15 0,-4-1-38 0,0 1-175 15,0-4 197-15</inkml:trace>
  <inkml:trace contextRef="#ctx0" brushRef="#br0" timeOffset="94610">2501 12206 644 0,'4'-15'233'16,"0"0"13"-16,2 4-48 0,-3 0 6 0,-2-1-60 15,-1 12 21-15,5-15-24 0,-5 15-36 16,4-11-20-16,-4 11-8 0,1-10 1 0,-1 10-33 15,0 0-8-15,6-10-9 0,-6 10-5 16,0 0 5-16,8-7-11 0,-8 7-3 0,0 0-1 16,17-3-1-16,-17 3 1 0,19 3-3 0,-19-3 10 15,18 6-6-15,-8 0 4 0,1 1 13 0,-2 3 6 16,-2 3 2-16,-1 2-2 0,-2 1-12 0,0 3 6 16,-4 0-15-16,-2 4 5 0,-2 1-4 0,-1 0-2 15,-2 1-6-15,1-4 0 0,1 3 0 0,-2-4-2 16,2 0-3-16,3-5 0 0,-3-1-26 0,2-2 20 15,3-1 10-15,0-11 0 0,-1 18-4 0,1-18 2 16,2 17-1-16,-2-17 0 0,9 15 3 0,-2-7 0 16,-1-1-1-16,6 1 4 0,-1-2 8 15,2 0 8-15,2 2 1 0,3-1-2 0,0 1 3 16,0-1 3-16,1 0 11 0,3 0 5 0,-3-1-5 16,3 2 16-16,0-1-14 0,-1 2 20 15,0 0-17-15,-1-2 10 0,2 2-26 0,-4 1 10 16,0 0-16-16,-3 0 7 0,0 0-15 0,-3-1 5 15,-2 1 22-15,0-2 26 0,-3 5 11 0,-3-2-6 16,-3 3-32-16,-2 3-6 0,-6 2-8 0,-2 7-7 16,-7 1-14-16,-5 1-36 0,-1 0-69 0,-4 0-103 15,-8 7-56-15,6-10-61 0,-4 0-75 0,-10 2-449 16,10-8-421-16</inkml:trace>
  <inkml:trace contextRef="#ctx0" brushRef="#br0" timeOffset="102229.33">16858 13426 283 0,'0'0'500'0,"-13"-6"-182"16,13 6-21-16,-13-8-81 0,13 8-30 0,-13-8-23 16,13 8-19-16,-10-11-15 0,10 11-5 0,-10-10-24 15,10 10-18-15,-3-11-21 0,3 11-14 0,3-14-18 16,-3 14 3-16,10-16-5 0,-2 7-1 0,2 1-8 16,4 0-1-16,-1 0 0 0,3 3-4 0,0-1-3 15,0 3-11-15,0 0 10 0,-16 3-3 0,30 0-4 16,-30 0 4-16,29 4 2 0,-17 0 1 0,0 1 3 15,-3 1 6-15,0 1 1 0,-4 2 22 0,-1 0 11 16,-3 1 1-16,-1-10 7 16,-1 20 10-16,-4-7-21 0,-2 0-2 0,1 0-13 15,-2-1-4-15,0 1-6 0,1-2-5 0,-2-1-3 16,1 1-3-16,2-2-7 0,1-1 2 0,5-8-5 16,-11 12-3-16,11-12 1 0,-5 13 0 0,5-13 0 15,-1 12 0-15,1-12-5 0,6 14 5 0,-6-14 3 16,13 15-4-16,-4-6-2 0,3-2 2 0,-1 2 0 15,1-3 0-15,2 2 0 0,-1 0 3 0,-3 1-5 16,1-2 7-16,0 2-7 0,-2-1 6 0,-2-1-7 16,1 1 5-16,-2 0-4 0,1 1 6 15,-3 0-6-15,-4-9 15 0,2 18-1 0,-2-6 28 16,-1 0 3-16,-4 2 13 0,0-2-8 16,-6 5 6-16,0-1-16 0,-1 0 4 0,-2-1-17 15,-1 1 5-15,-1-3-14 0,0 1 6 0,-2-1-13 16,4-2 6-16,-4 0-12 0,4-3 13 0,-1 0-19 15,2-2 2-15,0 1-27 0,13-7-40 0,-23 6-67 16,23-6-59-16,-19-2 8 0,19 2-36 0,-16-7 30 16,16 7-42-16,-6-15-40 0,6 4 16 0,4-7-8 15,3-3-280-15,8-5-45 0</inkml:trace>
  <inkml:trace contextRef="#ctx0" brushRef="#br0" timeOffset="102546.33">17324 13433 418 0,'12'-4'364'0,"-12"4"-33"15,17-9-49-15,-17 9-60 0,14-5-41 0,-14 5-32 16,0 0-24-16,0 0-18 0,0 0-8 0,14 2 25 16,-14-2-57-16,0 14 30 0,0-4-53 0,-3 4-7 15,2 3-7-15,-2 2-3 0,1 4-4 16,2 0-17-16,-2 2 13 0,4 0-15 0,-2 2 5 16,4-1-5-16,1-1 13 0,4 0-13 0,0 1 21 15,1-5-5-15,1-2 24 0,2-2 16 0,4-3-6 16,-3-1 12-16,4-5 3 0,0-2 11 15,-2-4 4-15,-16-2 19 0,32-2 0 0,-12-5 16 16,-1-2-14-16,-3-5 18 0,1 1-21 0,1-7-5 16,-4-2-10-16,0-3-5 0,-5 2-2 0,-3-2-18 15,-2 0-22-15,-1-1 4 0,-5 1-11 0,0 0-2 16,-3 1-19-16,-3 1-14 0,-3 2-20 16,-2 2-13-16,-5 1-28 0,0 2-30 0,-1 5-42 15,-2 3-55-15,-2 1-37 0,-1 3 12 0,-3 1-40 16,0 3-73-16,-2 1-13 0,1 3-437 0,1-2-307 15</inkml:trace>
  <inkml:trace contextRef="#ctx0" brushRef="#br0" timeOffset="106448.02">12693 13790 240 0,'0'0'313'0,"0"0"-84"15,5-10-50-15,-5 10-22 0,0 0-12 0,4-10 13 16,-4 10-62-16,0 0 28 0,3-11-46 0,-3 11 47 16,0 0-48-16,2-8 32 0,-2 8-40 0,0 0 28 15,0-11-25-15,0 11 25 0,0 0 6 0,-5-14 3 16,5 14-11-16,-5-10 7 0,5 10 1 0,-11-9-1 16,11 9 2-16,-14-9 7 0,14 9-6 15,-21-7-11-15,21 7-9 0,-26-4-12 16,26 4-2-16,-26 0-18 0,7 3 1 0,3 2-23 15,-4 0 4-15,0 2-15 0,0 3 4 0,0 3-14 16,3 0 4-16,-4 6-9 0,3 0 5 0,3-2-9 16,2 2 6-16,2 0-9 0,3 0 10 0,2-1-12 15,3-1 10-15,3-2-16 0,1 0 21 0,6-1-49 16,2-1-2-16,5-2-17 0,3-2-4 0,3-3-4 16,2-4-4-16,2-2 0 0,2-5 10 0,6-3 14 15,0-3 2-15,-3-3 9 0,-1-1 6 0,-2-2 8 16,-2-4 7-16,-2 2 10 0,-6-1 10 15,1-2 30-15,-5 4 27 0,-3 0 41 16,1 2 34-16,-5 2 25 0,0 4 22 0,0 0 8 16,-5 10-18-16,7-14-29 0,-7 14-27 0,6-9-36 15,-6 9-26-15,0 0-12 0,0 0-10 0,4 16-7 16,-4-1-7-16,-2 6-6 0,0 4-2 0,-2 2 2 16,2 9-13-16,-1 0-12 0,0 0-18 0,2 0-14 15,0 0 12-15,0-5-46 0,1-2-8 0,0 0-19 16,0-1-25-16,0-1-53 0,0-2-59 0,0-1-36 15,-2-4-3-15,1-2-60 0,0-1-72 0,-3-1-392 16,2-3-348-16</inkml:trace>
  <inkml:trace contextRef="#ctx0" brushRef="#br0" timeOffset="108532.02">14605 11158 582 0,'2'-16'421'15,"-2"16"-61"-15,0-12-112 0,0 12-11 0,0-11-73 16,0 11 12-16,0 0-70 0,0-11 16 0,0 11-64 16,0 0 32-16,0 0-67 0,0 0 42 0,0 0-52 15,0 0 36-15,0 0-42 0,4 14 39 16,-3 7-43-16,2 9 5 0,-1 12 0 0,0 8 3 15,0 17 22-15,1 8 32 0,-1 8 29 16,0 6 35-16,0 8-18 0,-1 27-8 0,3-1 5 16,-2 1-7-16,2-3-11 0,2-22 8 0,3 23-19 15,0-6-6-15,-1-23-10 0,4 1-4 0,-1-3-3 16,3 1-10-16,-2-5-8 0,1-2-1 0,1-3-1 16,-4-5-5-16,2-1-9 0,-1-4-2 15,-3-4-3-15,2-1 2 0,-4-5-7 0,-1-1-1 0,-1-12 3 16,-1-2-5-16,-2 1-1 0,-1-4-1 0,0-2-2 15,0-3-1-15,-1-3 4 0,-1-6-8 16,1-4 2-16,0-2 1 0,0-6-2 0,-1-4 2 16,1-1 27-16,1-3-31 0,0-10-3 15,-1 15-19-15,1-15-14 0,0 0-12 0,0 0-10 16,0 0-18-16,0 0-15 0,0 0-19 0,-9-13-32 16,5 1-24-16,3 0-24 0,-1-4-7 0,-1-7-3 15,0 2-50-15,-1-2-50 0,2-2-57 0,-2 0-276 16,1-1-165-16</inkml:trace>
  <inkml:trace contextRef="#ctx0" brushRef="#br0" timeOffset="109516.02">14256 11368 288 0,'0'0'522'0,"8"-7"-159"0,-8 7-67 16,0 0-81-16,8-6-42 0,-8 6-34 0,0 0-29 16,0 0-28-16,-9 6-13 0,0 1-4 0,-5 5-16 15,-3 0-3-15,-6 4-7 0,-1 2-9 0,-3 2-5 16,0-1-5-16,-1-1-11 0,-2 3-3 16,1-3 2-16,2 1 2 0,3-3 1 0,3-5-3 15,5 1-1-15,-1-2 2 0,7-3-6 0,-1-2 1 16,3 1-5-16,8-6 4 0,-14 9-5 0,14-9 8 15,-7 12 2-15,7-12 1 0,0 12 3 0,0-12 34 16,7 19-39-16,2-7 37 0,1 3-44 0,4 0 42 16,-1 1-46-16,3 1 41 0,5 3-50 15,1-2 51-15,0 1-44 0,1 1 31 0,2-2-36 16,0 0 32-16,1 1-48 0,1-3 10 0,0 2-67 16,-3-2-45-16,1 0-79 0,-1-1-58 0,-4-5-41 15,-1 3-225-15,-2-3-19 0</inkml:trace>
  <inkml:trace contextRef="#ctx0" brushRef="#br0" timeOffset="109933.02">14116 12514 119 0,'8'-14'625'0,"-8"14"-187"0,5-10-48 0,-5 10-71 15,4-9-36-15,-4 9-37 0,0 0-32 0,0 0-62 16,3-9-32-16,-3 9-26 0,0 0-12 0,-10 4-19 16,0 2-13-16,-2 2-10 0,-5 3-8 0,-1 3-6 15,-6 3 12-15,-1 2-27 0,-1 1 21 0,0 1-37 16,-2 2 27-16,-1-4-18 0,3 4-5 0,1-4-2 15,2 0 3-15,6-6 0 0,2 0-3 16,3-3 1-16,2-1-3 0,1-2-5 16,3 0 3-16,6-7 6 0,-9 10-9 0,9-10 9 15,0 0 0-15,5 9 1 0,-5-9 0 0,14 7 0 16,-14-7-2-16,28 7 1 0,-6-4 7 0,3 0-9 16,1 1 4-16,3 0 1 0,1-1-1 0,7 1 0 15,-1 2-1-15,1 0-16 0,-1 0-28 0,2 1-64 16,-2 2-27-16,-3 0-25 0,1 1-50 0,-3 2-73 15,-1-1-74-15,-5 5-231 0,1-1-121 0</inkml:trace>
  <inkml:trace contextRef="#ctx0" brushRef="#br0" timeOffset="110333.02">14438 13159 87 0,'0'0'699'0,"0"0"-251"0,0 0-107 16,0 0-88-16,0 0-53 0,0 0-40 0,-18 6-42 16,18-6-14-16,-14 7-17 0,4 0-20 15,-2-2-10-15,2 6-20 0,-5 0-3 0,2 3-12 16,-3 0-6-16,-2 7-10 0,-2 0 45 0,0 3-47 16,-2-1 34-16,-3 1-38 0,1 0 33 15,-1 1-44-15,1-1 0 0,-1-2 4 0,2 0-8 16,1-3 10-16,6-4 3 0,0 1 0 0,3-4-1 15,1-2 0-15,3-1 0 0,2-3-1 0,7-6-6 16,-11 11 5-16,11-11-5 0,-6 9 16 0,6-9 7 16,0 0 5-16,0 0-4 0,2 9-3 0,-2-9 7 15,0 0-3-15,20 6 0 0,-20-6-6 0,22 5 9 16,-6-1-1-16,0-1-1 0,3 3 0 16,2-2-4-16,0 4 8 0,2-1-9 0,-2 1-13 15,2 1 9-15,-1 1-3 0,0-2 3 0,4 6-5 16,-1-2-4-16,-2 0-7 0,-5 0 12 0,2 1-8 15,-1-1-16-15,-2 2-2 0,1-3-19 16,-3 3-22-16,0-3-22 0,0 2-65 0,-4-4-25 16,-2 0-73-16,0-2-36 0,-1-2-266 0,-8-5-60 15</inkml:trace>
  <inkml:trace contextRef="#ctx0" brushRef="#br0" timeOffset="111985.02">15869 10874 570 0,'-17'2'431'16,"2"3"-102"-16,15-5-92 0,-24 5-48 0,24-5-34 15,-17 6-31-15,17-6-25 0,-15 4-21 0,15-4-10 16,0 0 19-16,-9 9-40 0,9-9 31 0,0 0-42 16,9 10 50-16,-9-10-66 0,25 9 47 0,-3-6-59 15,5 0 64-15,4-1-42 0,8-2 34 0,6-1-37 16,4-1 28-16,12-2-44 0,7-3 37 0,6 3-32 15,0-5 21-15,5 0-41 0,1-1 36 0,2 0-35 16,1 0 28-16,-1-1-30 0,2-2 22 16,2 1-30-16,-3-1 5 0,-1 1 2 0,-3-1-9 15,-4 0 10-15,-1 0 2 0,-3 1 0 16,-7 0-1-16,-1 0 2 0,-6-1-1 0,-11 4 30 0,-2 1-31 16,-2-1-1-16,-4 0-7 0,0 1 11 15,-4-1-1-15,-2 0 0 0,-7 3 1 0,0-2 1 16,-2 2 0-16,-2 0-1 0,-1 0 3 0,1-1 7 15,-2 0-7-15,1-1-7 0,-2 2 9 0,-1-3 1 16,-1 1 3-16,2-3 1 0,-3 1 8 0,2-1 12 16,-3-3 12-16,0 2 0 0,0-4 1 0,0 0 12 15,-4-2-17-15,1-1 8 0,-1-1-22 16,-3 0 12-16,0 0-9 0,-3-1 13 0,-2-1-22 16,-3 1 7-16,0-1-15 0,-3-2 8 0,-3 0-15 15,-3-3-2-15,0 2 0 0,-2-1-3 0,-2 2 2 16,-1 0 4-16,2 7-4 0,-2-6-1 0,1 6 0 15,2-2 1-15,-2 2-1 0,0 0-1 16,1 0 7-16,-1 2-13 0,0 0 0 0,-1-2 1 16,1 2-3-16,0 2 1 0,-3-2-6 0,1 0 2 15,-5-3-3-15,-1 1-4 0,-1-1-1 0,-1 2-7 16,1-1 3-16,-4 0 5 0,-1 1-1 0,-3 0-7 16,2 0 7-16,-3-1-7 0,0 1 4 0,-3 0 2 15,1-1 0-15,-2 1-1 0,2 0-3 16,-2 2 5-16,0 1 25 0,0-3-41 0,-1 4 41 15,0-1-29-15,1 2 26 0,0 1-36 0,2 0 35 16,-2 1-38-16,0 2 41 0,-1 1-38 0,1 0 28 16,-2-1-34-16,-2 4 43 0,-2-1-40 15,-2 1 40-15,-1 1-37 0,-3 0 36 0,-2 1-35 16,2 1 35-16,-5 0-35 0,2 1 35 0,1 1-40 16,0 0 40-16,3-1-29 0,0 2 31 0,2 1-29 15,0-2 33-15,4 2-30 0,3 0 20 0,0-1-21 16,3 1 36-16,7-1-29 0,0 2 2 0,0-3 1 15,4 2 3-15,-1 0 3 0,1-3-2 0,1 4 1 16,1-3-9-16,3 1 8 0,0 0 8 16,-1-1-4-16,2-1 1 0,2 1 1 0,-1 0-1 15,17-2 2-15,-28 3-8 0,28-3-1 16,-24 1 9-16,24-1 4 0,-20-1-2 0,20 1 1 16,-17-2-2-16,17 2 0 0,-18-4 0 0,18 4-22 15,-14-1 35-15,14 1-10 0,0 0 0 0,-18-5 0 16,18 5 1-16,0 0 0 0,-16-4-2 0,16 4 1 15,0 0-1-15,0 0-12 0,0 0 11 0,-16-1 1 16,16 1 7-16,0 0-4 0,-13 9 0 0,13-9 1 16,-6 11 2-16,2-2-9 0,0 2 18 15,0 2-10-15,2 3 7 0,-2 1 0 0,2 7 5 16,0 1 0-16,1 1 2 0,1 3 2 0,0 0-7 16,0 9 6-16,0-2 6 0,2 3-7 0,1-2 6 15,-1 3 47-15,2-1-42 0,1-1 48 0,2 2-31 16,-2 2 34-16,2-2-34 0,3 1 22 0,-2-1-26 15,1 0-1-15,3 0-4 0,-3 0-15 16,1 0 8-16,1-3-2 0,0 2-3 0,-2 0 0 16,2-3-7-16,-2-1 3 0,-1 0-5 0,1-2 4 15,0-1-6-15,-3 1 2 0,0-8 0 0,0 0 13 16,-1-1-17-16,1-2 14 0,-1-1-22 16,-1-1 15-16,0-2-6 0,0-4 5 0,0 2-18 15,-4-4 16-15,3-1-18 0,0-2 15 0,-3-9-17 16,4 18 16-16,-4-18-8 0,1 14 1 0,-1-14 9 15,4 9-7-15,-4-9-5 0,0 0 5 0,1 13-2 16,-1-13 0-16,0 0-2 0,3 10-3 0,-3-10-30 16,0 0-42-16,0 0-64 0,0 0 2 15,0 0-44-15,0 0-56 0,0 0-72 0,0 0-130 16,9-5-176-16,-9 5-141 0</inkml:trace>
  <inkml:trace contextRef="#ctx0" brushRef="#br0" timeOffset="116536.07">20960 10185 479 0,'0'0'490'15,"0"0"-50"-15,0 0-167 0,0 0-13 0,0 0-96 16,0 0 32-16,0 0-74 0,6-8 34 0,-6 8-62 16,0 0 18-16,0 0-48 0,0 0-15 0,0 0 7 15,0 0 17-15,0 0-40 0,6-8 17 0,-6 8-34 16,13-8 28-16,1-1-35 0,4-2 14 15,5-4-21-15,1-3 28 0,3 1-31 0,1-5 23 16,3 2-30-16,-3-3 27 0,3-1-25 0,-3-1-1 16,-3-1-8-16,1 1 11 0,-6-2 8 0,-2-4 9 15,-1 2 25-15,-8-2 8 0,0 3 29 16,-7 3-2-16,0 2 37 0,-4 3-13 0,1 1 1 16,-5 3-15-16,-1 3-4 0,1 0-15 0,-3 4-10 15,9 9-8-15,-20-3-9 0,5 7-5 0,0 11-4 16,-3 13-6-16,-5 14-2 0,3 11-7 0,2 7 0 15,-1 7 1-15,1 10-1 0,5 6 46 0,3 7-36 16,1 7 7-16,1-1-13 0,4 4 2 0,2-1-10 16,2 1-1-16,1-4 25 0,1-2-28 15,1-7-4-15,2-3 7 0,-1-6-6 0,0-7 2 16,1-6-6-16,0-17-11 0,-2-3-25 0,-2-5-24 16,-1-5-49-16,1-9-39 0,-1-5-77 15,0-6-7-15,-1-3-65 0,1-12-111 0,-4 13 8 16,4-13-367-16,0 0-293 0</inkml:trace>
  <inkml:trace contextRef="#ctx0" brushRef="#br0" timeOffset="116703.07">20994 11148 695 0,'-13'-27'534'0,"4"-2"-101"15,-1 2-93-15,-3-1-81 0,3 2 0 0,-3 0-64 0,5 5-5 16,1 0-26-16,0 2 6 0,2 0-29 0,-1 1-16 16,2 2-36-16,3 0-13 15,1 2-20-15,1-3-5 0,4 0-21 0,4-1-4 16,3 0-31-16,-1-1-18 0,8-1-49 0,3 2-18 15,2-3-75-15,1 4 20 0,3 2-69 0,1-2-45 16,3 3-44-16,1-2-22 0,3-2-327 0,0 2-182 16</inkml:trace>
  <inkml:trace contextRef="#ctx0" brushRef="#br0" timeOffset="117087.08">21826 10165 252 0,'0'0'658'0,"3"-16"-154"0,-3 16-178 0,0-12-31 16,0 12-102-16,-4-10 14 0,4 10-65 0,0 0-5 16,-6-9-54-16,6 9 8 0,0 0-36 0,-5 9 16 15,2 0-37-15,2 6 14 0,-2 2 2 0,2 7-49 16,1 2 37-16,-1 3-31 0,-1 0 20 0,2 2-26 16,0-2 23-16,0 2-27 0,0-1 14 0,2-1-14 15,-1-3 22-15,-1-1-29 0,0-5 25 0,1-1-30 16,-1-4 31-16,2-3-29 0,-1 0 24 15,-1-12-29-15,1 14 36 0,-1-14-28 0,0 0 25 16,0 0-30-16,0 0 27 0,18-9-24 0,-9-4 28 16,0-7-27-16,2-6 24 0,1-1-11 15,1-4 30-15,-1 3-1 0,1-1 2 0,1 1-8 16,-1 5 2-16,-2 5-2 0,1 2-8 0,-4 5-10 16,-2 3 4-16,-6 8 0 0,14-6-1 0,-14 6 4 15,14 7-3-15,-4 3 3 0,-3 7-2 0,2 3-4 16,-4 2-6-16,0 2 6 0,-2 3-20 0,-1 1 13 15,-2-1-44-15,0 4-18 0,-1-3-84 16,0-1 13-16,-2 0-39 0,-2-2-116 0,0-4-79 16,-4-1-18-16,5-6-187 0,-5-1-92 15</inkml:trace>
  <inkml:trace contextRef="#ctx0" brushRef="#br0" timeOffset="117320.08">21773 10165 659 0,'-17'-14'487'0,"-1"3"-74"16,-5 2-150-16,-1 4-18 0,1 5-92 0,-4 1 29 16,0 5-60-16,-2 5 10 0,-1 5-10 0,5 4-13 15,2 2-15-15,2 8-13 0,3 4-15 0,5 5-32 16,2 5 21-16,6 3-31 0,2 4 18 0,6 1-26 16,2 7 18-16,8-1-29 0,1-2 24 0,5-4-20 15,5-5 6-15,6-3 3 0,-2-5-7 0,8-6-29 16,-1-3-8-16,-1-11-36 0,0-4-37 15,3-4-22-15,3-7-67 0,1-5-81 0,0-9-79 16,7-6-37-16,1-7-166 0,-2-4-56 16</inkml:trace>
  <inkml:trace contextRef="#ctx0" brushRef="#br0" timeOffset="117537.07">22337 10106 39 0,'0'-21'782'15,"1"4"-289"-15,-1 5-72 0,-1 2-128 0,2-1-23 16,-1 11-88-16,0-14-16 0,0 14-65 0,0 0 4 15,0 0-36-15,0 0 28 0,10 5-24 0,-6 10 9 16,5 4-23-16,0 10 10 0,2 0-11 0,0 8-3 16,0 2-14-16,1 6-1 15,-2 8-18-15,-1 5 9 0,-3-11-20 0,-2 2 13 16,-3-2-18-16,-2 1 13 0,-3 0-16 0,-2-4 8 16,-3-1 3-16,-4-2 0 0,-1-1-8 0,-3-5-19 15,-2-1-32-15,-1-5-58 0,2-5-46 0,-2-4-53 16,1-8-90-16,2-2-70 0,1-9-378 0,16-1-264 15</inkml:trace>
  <inkml:trace contextRef="#ctx0" brushRef="#br0" timeOffset="117721.07">22823 10267 42 0,'16'-3'862'0,"0"-3"-351"0,-1 3-94 0,-2-2-140 15,1-1-53-15,0 2-52 0,0-1-30 0,1 0-38 16,1 0-24-16,0-2-25 0,1 4-36 0,2-4-48 16,4 5-75-16,-6-2-88 0,1 3-138 0,-3-1 1 15,-15 2-226-15,27 1-65 0</inkml:trace>
  <inkml:trace contextRef="#ctx0" brushRef="#br0" timeOffset="117871.07">23058 10385 422 0,'-13'16'636'0,"3"0"-139"0,0-1-126 15,-2 0-71-15,5-2-53 0,-1-1-58 0,-1-1-49 16,4-2-17-16,1 0-12 0,4-9 0 0,-6 15-6 16,6-15-14-16,-2 11-20 0,2-11-7 0,8 10-19 15,-8-10-42-15,19 4-56 0,-19-4-93 0,37-6-1 16,-11-2-102-16,5-4-157 0,2-3-345 16,1-3-277-16</inkml:trace>
  <inkml:trace contextRef="#ctx0" brushRef="#br0" timeOffset="118671.07">24389 10090 324 0,'0'-14'526'16,"0"2"-195"-16,0-1-19 0,-1 1-111 15,-3-1 12-15,2 2-64 0,-2-1 34 0,-2 1-46 16,-1 2 54-16,2 1-47 0,-3 0 22 0,2-1-28 16,6 9-2-16,-21-7-30 0,21 7-1 0,-21-1-23 15,5 3 4-15,-3 7-20 0,-4 6-3 0,3 6 1 16,-5 4 6-16,1 5-3 0,-4 10-4 0,3 3 3 16,1 3 6-16,3 3 4 0,0 2 0 0,4 1 0 15,2 1 1-15,4 1 3 0,3-8 2 0,3 0-14 16,1 2-6-16,4-2-7 0,4-1-9 0,2 0-9 15,1-3-5-15,4-1-12 0,4-5-6 16,5 0 0-16,3-6-7 0,5-4-14 0,1-3 10 16,7-6-12-16,1-4 12 0,4-6-3 15,1-4-3-15,3-6 3 0,1-4-18 0,9-6 20 16,-1-5-13-16,1-6 1 0,-3-2 2 0,2-7 2 16,-4-2 3-16,-2-4 9 0,-3-3 6 0,-1-3 23 15,-6-2 19-15,-3-1 27 0,-6 0-10 0,-3 0 41 16,-5-1-18-16,-5 1 16 0,-7 11 39 0,-3-1 6 15,-5 1-14-15,-3 0-13 0,-6 4-17 0,-2-1-21 16,-8 2-19-16,-1 4-17 0,-7 1-13 0,-2 2-11 16,-10-3-8-16,3 8-6 0,-4 3-16 15,-2 1-11-15,0 4-14 0,-3 2-7 16,1 2-17-16,-1 2-13 0,2 2-60 0,4 3-39 0,-1 2-33 16,2 3-14-16,4 1-7 0,2 4-3 15,3 4-30-15,5-1-35 0,5 2-85 0,4 2 37 16,3 1-59-16,3 1-71 0,4-3-10 0,4-1-290 15,7 5-282-15</inkml:trace>
  <inkml:trace contextRef="#ctx0" brushRef="#br0" timeOffset="119571.07">25791 10175 732 0,'5'-14'567'0,"-4"3"-113"0,2 0-127 16,-2-2-47-16,-1 13-74 0,4-16-34 0,-4 16-57 16,3-13 0-16,-3 13-51 0,1-11 14 15,-1 11-28-15,0 0 20 0,0 0-22 0,0 0 20 16,13 7-24-16,-7 5 10 0,-1 2-7 0,1 8-20 15,-1 2 6-15,-1 2 0 0,-1 0-21 0,2 8-1 16,-5-5 14-16,2-1-20 0,-2 0 14 0,-2 1-17 16,2-2 13-16,0-2-18 0,-5-1 19 15,4-7-19-15,-1 1 11 0,0-4-10 0,1-2 14 16,1-12-11-16,-1 19 41 0,1-19 33 0,-3 14 24 16,3-14-10-16,0 0-17 0,0 0-13 0,0 0-12 15,5-9-11-15,0-6-6 0,4-5-7 0,3-9 3 16,3-2-10-16,-1-3 3 0,5-2 3 0,2 2 4 15,3-4-1-15,-2 6 8 0,-2 3-9 0,3 3 3 16,-1 4-12-16,-2 2 11 0,-3 6-21 0,1 3 10 16,-1 2-12-16,-1 5 6 0,-16 4-8 15,27 2 2-15,-8 4 1 0,-1 3 1 16,-2 3 4-16,0 3 9 0,2 5-19 0,0 2 29 16,-3 3-28-16,-2 0-4 0,-1 4 2 0,-2 0-4 15,-4 1-15-15,-2-4-15 0,-3 2-15 0,-2-2-17 16,-3 6-34-16,-3 0-46 0,-5-4-86 0,1 0 2 15,-6 0-47-15,0-5-87 0,-3-3-20 0,-4-2-58 16,2-2-216-16,1-3-187 0</inkml:trace>
  <inkml:trace contextRef="#ctx0" brushRef="#br0" timeOffset="119854.07">25699 10055 481 0,'-5'-20'494'16,"0"4"-152"-16,0 2-36 0,1 1-100 0,-1-2 5 16,1 6-77-16,4 9 34 0,-9-13-75 0,9 13 34 15,-4-11-74-15,4 11 28 0,0 0-44 0,-15 11 32 16,5 1-46-16,-1 6 40 0,0 8-50 0,-2 5 35 16,1 3-4-16,1 4 3 0,2 1-20 15,0 5 20-15,-1 10 11 0,2-8-28 0,3 3 23 16,1-2-30-16,4 3 14 0,2-1-24 15,1 0 21-15,5-4-30 0,6 9 13 0,4-7 2 16,5-3-8-16,4-4-13 0,6-5-24 0,4-8-40 16,8-2-34-16,4-7-39 0,-3-8-49 0,2-4-64 15,6-7-110-15,10-7-306 0,-1-3-196 0</inkml:trace>
  <inkml:trace contextRef="#ctx0" brushRef="#br0" timeOffset="120071.61">26730 9955 220 0,'0'-18'864'0,"1"5"-267"0,-1 0-141 0,0 13-91 0,-1-19-98 16,1 19-61-16,-1-15-44 0,1 15-32 15,0 0-25-15,0 0-16 0,0 0-11 0,6 19-6 16,-2 1-10-16,2 7-5 0,4 5-12 0,2 0-2 16,1 4-6-16,0 2-2 0,0 2-6 0,4 7-8 15,-2 2-5-15,-4-6-9 0,-3 3 3 16,-2 13-7-16,-5-14 7 0,-3 2-15 0,-9 8-29 15,-4 0-107-15,-8-3-41 0,-8 1-64 0,-7-4-80 16,-3-3-41-16,-6-1-431 0,-3-2-343 0</inkml:trace>
  <inkml:trace contextRef="#ctx0" brushRef="#br0" timeOffset="122422.61">21007 11983 115 0,'0'0'705'0,"0"0"-291"16,0 0-53-16,-12-3-133 0,12 3-5 0,0 0-95 16,0 0 30-16,0 0-81 0,0 0 25 0,0 0-53 15,12-10 47-15,-12 10-40 0,33-6 36 0,-9 0-30 16,12 0 25-16,4 0-35 0,8 0 27 0,15-3-15 15,2 0 18-15,7 1-16 0,4-1 9 16,5-1-8-16,1 0 14 0,1 1-1 16,9 0 0-16,4-2-8 0,26-3-13 0,4 2 1 0,0-1-14 15,1-2-6-15,6 2-9 0,3-3 0 16,7-1-9-16,3 1-1 0,2-4-10 0,2 1 3 16,2 0-5-16,3-1-5 0,1 0 3 0,1 0-6 15,2-1-2-15,-1 2 3 0,1-1 0 0,1 0-4 16,0 1 0-16,-2 0 0 0,-1 1 2 0,-3-1 2 15,-2 3-1-15,-1-2-2 0,-2 1 1 0,-9 1 2 16,-4-1 5-16,-7 1-7 0,-5-1 7 0,-5 0-8 16,-23 5 4-16,-1-2 1 0,-4 1-6 15,-2 2 8-15,-6-1-2 0,-6 1 3 0,-4-1-6 16,-7 1 12-16,-6 0 0 0,-13 1 11 0,-5 1 22 16,-5 2 15-16,-4-1 26 0,-9 1 17 15,-2 2 15-15,-1-2-4 0,-5 1 7 0,-3 0-7 16,-4 1-18-16,-9 5-17 0,13-12-21 0,-13 12-6 15,6-9-19-15,-6 9-37 0,0 0 29 0,1-12-27 16,-1 12 20-16,0 0 14 0,0-11-22 0,0 11-24 16,0 0 16-16,0 0-31 0,2-11 13 0,-2 11-4 15,0 0 4-15,0 0-24 0,0 0-12 0,2-12 0 16,-2 12-7-16,3-10 16 0,-3 10-13 0,5-14 4 16,1 4 5-16,-2-2-4 0,1 1 0 15,0-4 10-15,3-2 4 0,2-2-7 0,-1-4 9 16,1-3-4-16,4-4 3 0,-1-3-3 0,1-1 5 15,-1-5 8-15,3-8 7 0,0-5-1 0,-2-3 3 16,1 2 0-16,-2-5 3 0,1 1 7 16,-3-2-4-16,-4-4 3 0,2 1-3 0,-2-3-1 15,-2-3-4-15,-1 0-4 0,-2-2 7 0,1 2 2 16,-3 0 2-16,0 2 7 0,-3 4-8 0,2-1 10 16,-2 12 9-16,1 1-4 0,-1 1 3 0,1 1 0 15,-2 4 2-15,1 2 1 0,-1 3 10 16,-2 5-8-16,0 1 19 0,-1 3-24 0,1 7-4 15,-2-1 20-15,2 4-25 0,-2 0-1 0,-1 2 6 16,0 1-7-16,-2 2-1 0,2 4 1 0,-3 1 3 16,3 1-4-16,-2 0-1 0,-1 3-1 0,1-1 0 15,11 7 5-15,-25-6-7 0,25 6 1 16,-25-2-1-16,25 2 6 0,-28 0-3 0,28 0 1 16,-32 5 0-16,14-2-2 0,-4 3 10 0,-1-3-6 15,0 5-1-15,-3-2 19 0,-4 2-18 0,-1-3 17 16,-2 2-21-16,-1 0 19 0,0 0-20 0,-6-3 26 15,2 3-29-15,-2-2 0 0,-2-1-1 16,0 1 5-16,-2-3 2 0,-2 0-1 0,0 1 3 16,-2 0-2-16,-5-3 6 0,3 1 29 0,-6 0-48 15,-12-1 2-15,-2 1-3 0,1-2-2 0,-3 1-2 16,0 0 0-16,-3 0-6 0,2-1 2 0,-2 1-4 16,-1 1 2-16,0-1 1 0,-1 0-6 0,-2 1 0 15,-1 1-1-15,0-1 1 0,-2 0 1 16,1 0-2-16,-2 1 3 0,3 0 0 0,-1 1 2 15,1-1-5-15,-1-1 1 0,-1 0-1 0,-2 4-1 16,-2-4-6-16,0 1 6 0,-1 2-2 16,-1 0-6-16,0 1-2 0,-2-2 3 0,2 4 3 15,-1-1-2-15,-1 0-1 0,2 1-1 0,-2 1 3 16,3 0 6-16,-1 0-2 0,5 0-2 0,2-1 6 16,1 1 0-16,3 0 30 0,-1-4-41 0,5 1 2 15,-1 2 2-15,1-5-5 0,0 3 7 0,-1-1-11 16,1 1 11-16,0-1 3 0,3 2 4 0,-2 2 41 15,1-1-44-15,0 1 23 0,1 2-20 0,-2-2 37 16,2 2-39-16,0 0 36 0,2 2-37 16,0-2-10-16,2 2 12 0,3-5 37 15,0 2-39-15,13-3 7 0,2 0 30 0,0-2-32 16,1-1 28-16,5 1-30 0,-2-1 20 0,3 1-18 16,3 0-18-16,-3 0 27 0,3 0-3 0,-2 3 1 15,3 0-1-15,-4 0 0 0,0-1-7 0,0 1-3 16,0 0 8-16,-1 0-31 0,1 0 34 0,0-1-25 15,3-3 31-15,2 4-31 0,0-4 25 0,8 1-18 16,0 0 31-16,2 0-30 0,2-1 27 0,3 0-22 16,2 1 27-16,19-4-20 0,-25 3 18 15,25-3-13-15,-20 4 24 0,20-4-30 16,-16 2 30-16,16-2-21 0,0 0 24 0,-19 2-21 16,19-2 24-16,0 0-24 0,-13 2 25 0,13-2-28 15,0 0 25-15,-14 4-34 0,14-4 36 0,0 0-20 16,-17 8 10-16,17-8-10 0,0 0 19 0,-10 10-20 15,10-10 19-15,-9 10-17 0,9-10 20 0,-4 14-19 16,4-14 17-16,0 17-17 0,0-17 25 0,3 23-20 16,1-10 28-16,1 4-22 0,0 5 29 0,1 3-23 15,2 5 24-15,1 5-19 0,0 2 38 16,0 5 7-16,-3 4-3 0,4 13 5 0,-1 3 39 16,-2 4-33-16,2 7 28 0,-2 1-29 0,0 2 20 15,2 0-12-15,-3 0 18 0,3-2 6 16,0-1 25-16,0-5-22 0,0 0 3 0,0-3-4 15,0-4 10-15,0-1-18 0,0-3-5 0,-4-10-6 16,4-1-6-16,-4-2-2 0,1 0-5 0,-1-2-4 16,1-2-2-16,-3 0-1 0,1-4-8 0,-1-1-2 15,1-1 1-15,-3-6 1 0,2-2-1 0,-1-2-4 16,1-3-2-16,-2-4 2 0,1 0-16 16,-2-4 8-16,3-1-15 0,-3-12 7 0,0 19-14 15,0-19 5-15,1 13-8 0,-1-13 14 0,2 12-23 16,-2-12 9-16,0 0-12 0,1 13 7 0,-1-13-10 15,0 0 11-15,0 0-13 0,1 14 27 0,-1-14-28 16,0 0 7-16,0 0-11 0,1 10 11 16,-1-10-10-16,0 0 11 0,0 0-12 0,0 0 10 15,0 0-5-15,3 9 6 0,-3-9-13 0,0 0 14 16,0 0 25-16,0 0-31 0,0 0-8 0,0 0 11 16,0 0-7-16,0 0 17 0,0 0-17 15,0 0 12-15,0 0-12 0,0 0 12 0,0 0-12 16,0 10 10-16,0-10-12 0,0 0 11 0,0 0-8 15,0 0 8-15,0 0-14 0,0 0 17 0,-1 12-11 16,1-12 12-16,-3 10-10 0,3-10 14 0,-2 15-10 16,2-15 8-16,-3 19-4 0,2-8 2 0,-1 2 1 15,0-2 3-15,2 3-4 0,-1-3 1 16,1 3 15-16,0-2-22 0,0 0 23 0,1-1-29 16,-1-3 21-16,0-8-22 0,2 19 13 0,-2-19-17 15,2 15 16-15,-2-15-13 0,1 12 14 0,-1-12-8 16,0 0 11-16,0 13-19 0,0-13 20 15,0 0-17-15,1 9 17 0,-1-9-18 0,0 0 19 16,0 0-19-16,2 11 26 0,-2-11-28 0,0 0 23 16,0 0-23-16,0 0 25 0,0 0-17 0,1 10 24 15,-1-10-18-15,0 0 40 0,0 0-36 0,0 0 34 16,0 0-20-16,0 0 24 0,0 0-35 0,0 0 26 16,0 0-30-16,0 0 25 0,0 0-32 15,0 0 24-15,0 10-27 0,0-10 26 0,0 0-31 16,0 0 29-16,0 0-41 0,0 0 35 0,0 0-27 15,0 0 26-15,0 0-28 0,0 0 27 16,0 0-28-16,0 0 31 0,0 0-32 0,0 0 32 16,0 0-37-16,0 0 32 0,0 0-27 0,0 0 28 15,0 0-28-15,0 0 28 0,0 0-29 0,0 0 33 16,0 0-13-16,0 0 7 0,0 0-34 0,0 0 34 16,0 0-26-16,13 4 29 0,-13-4-27 0,24-5 3 15,0-1 0-15,10-3 3 0,7-2-33 0,15-7-46 16,9-3-79-16,13-2-81 0,31-4-152 0,7-3-115 15,3-1-615-15,10 3-876 0</inkml:trace>
  <inkml:trace contextRef="#ctx0" brushRef="#br0" timeOffset="128158.83">21232 12982 1358 0,'14'7'830'0,"-5"-3"-202"0,-2 4-166 16,-7-8-125-16,9 14-167 0,-9-14-133 0,0 11-228 16,0-11-173-16,-7 7-159 0,7-7-290 15,0 0-372-15</inkml:trace>
  <inkml:trace contextRef="#ctx0" brushRef="#br0" timeOffset="128954.14">21956 13330 2131 0,'0'0'894'0,"0"0"-180"0,0 0-206 16,-3-9-215-16,3 9-275 0,0 0-312 0,-7-14-275 16,7 14-497-16,-11-12-817 0</inkml:trace>
  <inkml:trace contextRef="#ctx0" brushRef="#br0" timeOffset="130420.09">21367 12676 21 0,'-14'15'105'0,"3"0"-30"0,0 2-145 0,4 2 24 15</inkml:trace>
  <inkml:trace contextRef="#ctx0" brushRef="#br0" timeOffset="132460.28">8943 14998 358 0,'0'0'449'0,"-20"4"-94"0,20-4-115 0,-17 5-28 16,17-5-93-16,-13 4 3 0,13-4-81 15,0 0 21-15,0 0-47 0,0 0 30 0,-10 5-43 16,10-5 30-16,0 0-36 0,14 3 35 16,-14-3-42-16,25 2 39 0,-6-1-40 0,6 0 41 15,5-1-39-15,2 0 33 0,9 0-27 0,5-1 52 16,5 0-44-16,13-3 48 0,6 0-45 0,4-2 37 15,6 0-46-15,7-1 39 0,-1-3-47 0,7 3 40 16,6-3-40-16,28-2 39 0,4-2-48 0,0 2 43 16,6-5-38-16,3 2 40 0,1-1-41 0,9 0 39 15,2-2-43-15,3 1 1 0,4-2 26 0,-1 0-24 16,10-1 8-16,1-1 2 0,4 1-2 16,0-3 40-16,4 1-37 0,4-2 7 0,2-1 1 15,1 2 37-15,1-1-36 0,6-1 38 16,1 0-31-16,3-1 26 0,-2-5-5 0,3 6-3 15,2 1-12-15,0 1 1 0,3-1-10 0,-3 3 42 16,4-3-53-16,0 1 9 0,-2 0 34 0,-3 0-45 16,2 0-2-16,1 0-9 0,-5 2 0 0,0-1 11 15,-1 2 0-15,-1-3 1 0,0 2-1 0,-3 1 3 16,-5 0 2-16,-2-1-9 0,-2 3-25 0,-4 0 41 16,-4 2-2-16,-8 0 1 0,0 0-29 0,-7 0 33 15,-2 2-33-15,-6 0 36 0,-8 0-32 0,-5 3 27 16,-4 0-23-16,-5-1 31 15,-5 2-38-15,-21 2 38 0,-2-1-30 0,-2 0 30 16,-1 1-2-16,-1-1-1 0,-1-1-4 0,-4 1-1 16,-2-1-26-16,1 1 29 0,-5 0-29 0,-2 1 37 15,-2-1 0-15,-2-1-5 0,-4 0 8 0,-3 1 6 16,-5 2 4-16,-3-1 1 0,-4 1 2 0,-14 0-8 16,0 3-12-16,-5-2 5 0,-2 3-3 0,-5-1-4 15,-7 0-3-15,-3 1-5 0,-5 1 0 0,-19 2-12 16,27-2-16-16,-27 2 6 0,18-3 12 0,-18 3-23 15,0 0-19-15,0 0-20 0,0 0-11 16,0 0-91-16,0 0-96 0,-33 0-49 0,5 3-225 16,-11-1-35-16</inkml:trace>
  <inkml:trace contextRef="#ctx0" brushRef="#br0" timeOffset="134695.47">9267 15708 707 0,'0'0'439'16,"0"0"-87"-16,0 0-111 0,0 0-35 16,-17 4-56-16,17-4-19 0,0 0-47 0,0 0 4 15,0 0-33-15,0 0 4 0,0 0-28 0,0 0 9 16,16-12-24-16,-3 4 1 0,6-2-9 16,7-5-8-16,1-2 7 0,3-2-1 0,0-4-1 15,2 1-1-15,5-6-3 0,-7 3 6 0,-1-1-7 16,-2 1-2-16,-4 0 4 0,2 0 0 0,-8 0 0 15,-2 1 1-15,-3 4-1 0,-4-1 4 0,-3 2 23 16,-4 4 5-16,-1 2 22 0,0 1-3 0,-1 4-6 16,1 8-6-16,-8-14-5 0,8 14-7 0,-11-4-7 15,11 4-5-15,-18 12-5 0,4 4 1 0,1 9-1 16,1 7-7-16,1 8-1 0,2 3 5 16,0 14-4-16,0 3 0 0,5 3 1 0,2-1-2 15,1 4 4-15,1 1-6 0,2-2 0 16,1 1-10-16,2-5-17 0,1-1-39 0,1-12-18 15,-4-3-18-15,4-2-20 0,-2-2-11 0,2-5-141 16,-3-3 52-16,0-8-105 0,-2-3-193 0,0-6 9 16</inkml:trace>
  <inkml:trace contextRef="#ctx0" brushRef="#br0" timeOffset="135178.47">9438 16029 374 0,'-6'-14'591'0,"0"3"-185"15,0 1-92-15,2-1-81 0,4 11-37 0,-8-14-57 16,8 14-17-16,-5-14-41 0,5 14-4 0,0-14-34 16,0 14 3-16,5-16-30 0,5 3-1 0,1 1-40 15,8-3-3-15,2-4-50 0,3 3-26 0,4-2-11 16,1 1-12-16,0-2 3 0,0 0-90 0,2 0 126 16,-2 2-87-16,0-2 118 0,-3 2-90 0,0-1 124 15,-5 2-104-15,-2 2 140 0,-3 2-95 0,0 0 148 16,-5 4-82-16,-2 0 133 0,-1 2-69 15,-8 6 93-15,11-10-25 0,-11 10-16 16,12-7-12-16,-12 7-25 0,0 0-10 0,0 0-6 16,15 2-17-16,-15-2-2 0,7 15 2 0,-3-4-9 15,2 2 0-15,-2 2-10 0,-1 2 1 0,-1-1-12 16,0 2 30-16,-2 1-31 0,2-2 38 0,-2-2-44 16,0 0 38-16,0-1-43 0,0-1 2 0,-2-3-1 15,2-10 4-15,0 18-3 0,0-18 0 0,-1 13 25 16,1-13 2-16,0 0 1 0,0 0 35 0,0 0-51 15,0 0 39-15,0 0-37 0,10-5 23 0,-4-4-23 16,2-4-3-16,0 0 13 0,2-2-1 16,2-2 3-16,-1 2 3 0,1 0-4 0,1 4-2 15,-4 1-1-15,3 2-8 0,-3 1-2 0,2 2 7 16,-11 5 0-16,17-2-3 0,-17 2 0 16,20 4 0-16,-20-4 23 0,20 11-27 0,-11-1 20 15,-1 0-33-15,-1 2 25 0,-2 2-46 0,-2 0 13 16,-2-2-66-16,-1 3-13 0,-2 1-72 0,-3 3-45 15,-1-4-76-15,-2 1-189 0,-3-1 76 0</inkml:trace>
  <inkml:trace contextRef="#ctx0" brushRef="#br0" timeOffset="135411.48">9834 15606 238 0,'-6'-9'502'0,"-1"2"-168"15,7 7-78-15,-16-9-61 0,16 9-46 0,0 0-36 16,-21 7-17-16,10 2-19 0,2 4-14 0,2 4-12 16,0 4-9-16,1 4-13 0,3 3 32 15,2 2-47-15,2 6 5 0,6 3-2 0,-1 0-6 16,4-1-4-16,1-1 1 0,3-1-2 0,1-2-6 16,4-3-8-16,0-2-6 0,2-4-21 0,3-4-14 15,0-4-21-15,3-4-126 0,-3-6 85 0,0-4-122 16,3-6 94-16,5-4-100 0,0-4-107 15,-3-7 244-15</inkml:trace>
  <inkml:trace contextRef="#ctx0" brushRef="#br0" timeOffset="135628.47">10322 15715 190 0,'1'-28'426'0,"-1"3"-169"0,-1 1 30 16,1 7-34-16,-1 2-49 0,1 1-34 0,0 3-33 16,0 11-26-16,0-19-22 0,0 19-27 0,2-12-5 15,-2 12-8-15,0 0-6 0,10-6-4 0,-10 6-5 16,13 8-2-16,-4 1-2 0,5 5-16 0,-3 1 2 15,0 2 2-15,1 2-2 0,-3 1 18 0,-2 1-25 16,2 2 15-16,-4 0-15 0,-2 1 11 0,-1 0-26 16,-3 1 22-16,-1 0-24 0,-2 0 13 0,-1-3-39 15,-6 3-24-15,4-3-24 0,0-1-38 0,-4-2-41 16,1-3-146-16,1-5 81 16,-1-1-260-16,10-10 69 0</inkml:trace>
  <inkml:trace contextRef="#ctx0" brushRef="#br0" timeOffset="135863.47">10734 15525 687 0,'0'0'478'0,"11"-8"-113"0,-11 8-87 0,9-6-63 16,-9 6-44-16,9-6-33 0,-9 6-30 0,10-7-19 15,-10 7-21-15,10-7-19 0,-10 7-8 0,16-9-1 16,-16 9-20-16,19-7-21 0,-3 3-6 0,-4-1-42 16,5 1-16-16,-2 0-23 0,-15 4-25 0,29-1-41 15,-29 1-121-15,25-1 95 0,-25 1-95 0,20 2-181 16,-20-2 118-16</inkml:trace>
  <inkml:trace contextRef="#ctx0" brushRef="#br0" timeOffset="136011.47">10890 15598 302 0,'-12'9'481'0,"3"0"-129"0,-1-2-57 0,1 0-76 0,2-1-42 16,7-6-41-16,-16 12-19 0,16-12-24 16,-12 10-18-16,12-10-14 0,-8 8-9 0,8-8 1 15,-5 9 8-15,5-9-27 0,0 0 15 0,1 12-26 16,-1-12 7-16,8 5-32 0,-8-5-5 0,15 5-69 16,-15-5-43-16,23-1-52 0,-5-3-91 15,-3-1-307-15,7-1-89 0</inkml:trace>
  <inkml:trace contextRef="#ctx0" brushRef="#br0" timeOffset="136945.47">11568 15102 62 0,'5'-14'383'0,"-5"14"-140"0,8-12-78 0,-8 12-18 16,10-10-32-16,-10 10-23 0,16-8-5 0,-16 8-4 15,18-3 5-15,-18 3-23 0,21 1 12 0,-21-1-32 16,23 10 45-16,-12-1-38 0,-1 4 26 0,1 3-39 16,-3 1 6-16,-3 3-14 0,-3 2-2 0,-3 2-5 15,-3 2 5-15,-2 5 11 16,-3-2-3-16,-4 2 11 0,0-2 14 0,-2-1 6 15,-1-1 21-15,-1-2-10 0,0 0 19 0,-1-2-32 16,3-1 3-16,1-4-2 0,1-2-3 0,1-1-6 16,1-1-8-16,3-3-9 0,2-2-10 0,-2 0-5 15,8-9 0-15,-8 13-8 0,8-13-2 0,-4 10 7 16,4-10 5-16,4 9-1 0,-4-9-6 0,14 4-3 16,-14-4-1-16,25-1-6 0,-4-4-17 0,5-2-33 15,6-4-48-15,1-1-26 0,2-2-10 0,1-1-11 16,2-1-12-16,-2-3-123 0,0 0 80 15,-2 0-106-15,-2 1 127 0,-2-4-75 0,-2 4 59 16,-2-1-188-16</inkml:trace>
  <inkml:trace contextRef="#ctx0" brushRef="#br0" timeOffset="137262.47">12051 15313 866 0,'5'-8'87'15,"-5"8"125"-15,5-13-26 0,-5 13-7 0,0-11-23 16,0 11-13-16,-5-9-18 0,5 9-16 0,0 0-16 16,-7-7-13-16,7 7-11 0,0 0-14 0,0 0-12 15,-16 8-6-15,16-8-4 0,-11 17-7 0,6-7-6 16,1 5-4-16,-1 1 1 0,0 3-7 15,1 1-5-15,-1 2 3 0,2-1-3 0,1 2-2 16,-2-2-2-16,2 2 6 0,-1-6-6 0,3 1-7 16,-3-4 1-16,2-2-4 0,1-1-6 0,0-11-5 15,-2 18-1-15,2-18 2 0,2 10 2 0,-2-10-1 16,0 0 9-16,0 0 2 0,13-4 1 16,-5-5 2-16,1-4 3 0,3-4-2 0,2-7 1 15,1 1-2-15,2-4 12 0,0 2 3 0,2-1 4 16,-1 2 2-16,1 3 1 0,0 1 2 0,-3 5-3 15,-1 3-8-15,-1 0 4 0,0 4 1 16,-3 3-2-16,1 1-2 0,-12 4-1 0,22-1 9 16,-22 1-10-16,25 10 2 0,-14-3-1 0,1 3-5 15,-1 3 2-15,-2 2-2 0,1 1 1 0,-4 2-16 16,-2-2-25-16,-1 0-20 0,0 0-41 0,-1 1-130 16,-2-4 45-16,1 1-115 0</inkml:trace>
  <inkml:trace contextRef="#ctx0" brushRef="#br0" timeOffset="137462.48">12608 15163 181 0,'7'-16'798'15,"-2"2"-233"-15,-1 3-131 0,-3 1-68 0,-1 10-65 16,6-15-75-16,-6 15-38 0,4-11-44 0,-4 11-28 16,0 0-23-16,0 0-15 0,0 0-16 0,0 0-5 15,0 0-17-15,10 14-5 0,-8-2-12 0,1 5 0 16,1 0-7-16,-1 4-13 0,0 3-28 0,2 0-44 15,-4 1-69-15,2 1-53 16,0 0-17-16,0 2-21 0,-1-1-23 0,-2-2-126 16,1-1 99-16,-2-5-292 0,1-5-92 0</inkml:trace>
  <inkml:trace contextRef="#ctx0" brushRef="#br0" timeOffset="137962.47">12640 15441 251 0,'-5'-10'548'0,"-2"-1"-171"0,1-1-58 0,-1 4-76 16,0-1-32-16,2 0-15 0,-1 0-11 0,6 9-16 15,-9-12-29-15,9 12-36 0,-6-10-12 16,6 10-36-16,-4-10-31 0,4 10-30 0,5-11-16 16,2 2-40-16,2 0-4 0,7-2-24 0,0-2-9 15,7 0-10-15,2-4-5 0,3 1 10 0,2 0-10 16,2-2 4-16,0 1-9 0,1-1 37 16,0 0 18-16,0 0 10 0,-3 0 19 0,1 1 21 15,-5 1 25-15,-2 1 21 0,-5 2 11 0,-3 3 29 16,-6 2 10-16,1 1 50 0,-1 1-36 0,-2 0 19 15,-8 6-22-15,9-9 12 0,-9 9-29 0,7-6-3 16,-7 6-21-16,0 0-10 0,7-8-20 16,-7 8 10-16,0 0-18 0,0 0 5 0,0 0-12 15,0 0 8-15,0 0-11 0,9 7 8 0,-9-7-15 16,1 10 14-16,-1-10-13 0,1 14 9 0,-1-14-10 16,3 17 6-16,1-6-8 0,-2-1 9 0,3 3-10 15,2-1 3-15,-2 1-2 0,4-1 1 16,-2 0-2-16,5-1 4 0,-1 3 1 0,1-2 21 15,1-1-27-15,0 2 0 0,-2-3 4 0,-2-1-3 16,1 2 4-16,0-2-1 0,-3-1 1 0,-2 1-2 16,1 0 10-16,0-1-12 0,0 1 6 15,-2 1-2-15,1-1 2 0,-3 1 6 0,0-1-7 16,-1 1 4-16,-1-10 4 0,0 21-6 0,0-21 0 16,-1 21 2-16,-1-8 1 0,0-2 4 0,-3 0 2 15,1 0 11-15,-2 2 16 0,-1-2 2 16,1 1 8-16,-3-1-2 0,0-1 0 0,0 0-2 0,-2-2-8 15,0 0-7-15,0-1-1 0,-1 0-9 0,-3-1-11 16,1 0-50-16,-4-2-91 0,-4 1-48 16,-2-2-176-16,-3-2-28 0,-1-1-255 15,-2-1-170-15</inkml:trace>
  <inkml:trace contextRef="#ctx0" brushRef="#br0" timeOffset="138629.47">14825 14765 14 0,'0'0'651'15,"-2"-19"-239"-15,2 19-96 0,-4-13-82 0,4 13-66 16,-1-11-19-16,1 11-36 0,0 0-24 16,0 0-17-16,0 0-12 0,-8 10-9 0,7 8-7 15,1 7-7-15,0 12 24 0,0 8-14 0,4 18 21 16,-2 7-13-16,2 7 3 0,1 10 8 0,3 3 23 16,-3 4 16-16,2 25-12 0,1 1-14 15,1 3-12-15,1-2-15 0,-1-4 20 0,-1-22-44 16,1-1-4-16,-1-2-2 0,1-5 1 0,-4-1-6 15,2-5-3-15,-3-2-7 0,0-2 33 0,-1-8-42 16,-1-2 33-16,-1-16-37 0,1-2 37 0,-2-6-40 16,0-3 36-16,0-8-41 0,-2-5 31 0,2-4-54 15,-1-5-20-15,1-4-39 0,1-3-48 0,-1-11-30 16,-1 13-11-16,1-13-105 0,0 0 41 16,0 0-113-16,0 0-208 0,-2-14-92 0</inkml:trace>
  <inkml:trace contextRef="#ctx0" brushRef="#br0" timeOffset="140063.47">16010 14814 279 0,'0'0'624'0,"3"-13"-195"0,-3 13-100 16,3-9-76-16,-3 9-44 0,0 0-49 0,3-9-19 16,-3 9-37-16,0 0-22 0,0 0-18 0,0 0 6 15,0 0 1-15,0 0-5 0,7 11-13 0,-5 1-6 16,-1 4-12-16,3 3-10 0,-3 2-2 16,1 3-3-16,1 1 1 0,0 0-7 0,-2 0-12 15,1 1 7-15,1 0 2 0,0-1-24 0,0 0-27 16,0 0-28-16,2-2-58 0,-1-1-18 0,0-1-26 15,0-4-44-15,-1-2-110 0,1-1 92 0,-1-6-294 16,2 1-12-16</inkml:trace>
  <inkml:trace contextRef="#ctx0" brushRef="#br0" timeOffset="140797.47">16415 14783 404 0,'0'0'514'0,"-1"-19"-127"16,-1 10-82-16,0-2-36 0,-2 0-12 0,1 1-12 16,0 2 6-16,3 8-8 0,-8-17 1 0,8 17-21 15,-6-14-24-15,6 14-27 0,-3-9-38 16,3 9-31-16,-4-8-18 0,4 8-23 0,0 0-11 16,2-11-11-16,-2 11-10 0,10-8-1 0,1 2-12 15,5 1-5-15,5-1 2 0,4 0-11 16,5-2-1-16,1-1 2 0,2 3-3 0,-1 0-1 15,-4 1-20-15,-1 1-34 0,-2 0-38 0,-1 1-29 16,-6 0-48-16,-18 3-41 0,28-2 16 0,-28 2 5 16,0 0 35-16,18 1 9 0,-18-1 20 0,0 0 8 15,-5 10 7-15,5-10-7 0,-25 11 3 0,7-3 1 16,-5-2-59-16,0 0 120 0,-2 2-74 16,2-3 110-16,-3-2-82 0,1 3 111 0,2-3-81 15,0 0 96-15,5-1 9 0,0-1 3 0,18-1-1 16,-28 3 8-16,28-3 1 0,-20 1 1 0,20-1-12 15,-17 2 1-15,17-2-8 0,0 0-26 0,-18 2 18 16,18-2-2-16,0 0 0 0,-17 9 0 16,17-9-6-16,-9 15 5 0,3-3 0 0,-1 3-2 15,2 0 0-15,-1 4-1 0,1 1 0 0,-3 1 6 16,3 1 6-16,0-1 16 0,1 1-19 16,-1-2 12-16,2-4-20 0,1 3 20 0,-1-4-24 15,2 1 14-15,-3-2-1 0,3-3-23 0,0 0 23 16,1-11-15-16,0 18 23 0,0-18 1 0,0 13 15 15,0-13-8-15,3 8 11 0,-3-8-3 0,0 0-12 16,16 4-9-16,-16-4-5 0,19-5-2 0,-6 0-2 16,1-1 0-16,4-2-4 0,1 1 8 0,-1-1-12 15,2 1 1-15,2-1-2 0,-3 2-3 0,4 0-2 16,-1 2 1-16,-3 2-5 0,0 0 2 16,2 2 5-16,-3 2-7 0,5 0-2 15,-2 4 1-15,-3 1 1 0,3 0 1 0,-4 2-3 16,-2 1 5-16,-1 1 6 0,0 2-2 0,-3-1-4 15,-4 1 10-15,2-1 2 0,-4 2 12 0,-3-1 4 16,0-1 13-16,-4 2 1 0,0-1 9 0,-3 2 3 16,-5 2-8-16,-1-1-3 0,-2-1-6 0,-3 0-8 15,-2-3-2-15,-5 3-10 0,2-3-2 0,0-1-4 16,-1-2-3-16,-4-2-7 0,2-1-4 0,1-1-16 16,0-1-22-16,1 0-55 0,3-3-45 15,19-1-54-15,-29 1-18 0,29-1-12 16,-21-1-41-16,21 1-115 0,-18-6 8 0,18 6-183 15,-5-8-57-15</inkml:trace>
  <inkml:trace contextRef="#ctx0" brushRef="#br0" timeOffset="141231.47">17254 14736 105 0,'15'-11'875'0,"-4"2"-260"0,-4 1-145 0,1 1-87 0,-8 7-93 15,11-9-74-15,-11 9-46 0,10-9-36 0,-10 9-25 16,0 0-19-16,0 0-18 0,13 9-15 16,-10 0-8-16,1 4-13 0,0 2-7 0,1 4-7 15,-1 3-5-15,0 0 15 0,1 2-24 0,-2 0-7 16,-1-2 9-16,0 0-12 0,0-2 6 0,-2-2-4 16,0 0 7-16,-3-2-11 0,2 0 12 0,-2-5-4 15,1 2 14-15,-3-2 1 0,1-1 12 16,4-10-2-16,-5 13 9 0,5-13-18 0,-9 7 13 15,9-7-22-15,0 0 6 0,-14-5-7 0,14 5 7 16,-5-17-14-16,2 3 8 0,3-6-3 0,4-5 6 16,3-9-12-16,4-2-1 0,2 0-2 0,2 0 4 15,3 1-3-15,2 2-1 0,2 3 1 0,-2 5 1 16,1 4 3-16,-1 2-7 0,-3 8 1 16,2 3 2-16,-2 3-3 0,-17 5 0 15,32 3 1-15,-12 4 0 0,1 3 3 0,-3 1-4 16,3 10 1-16,1-2 4 0,-3 4-3 0,2 1-1 15,-5 2-7-15,0 0 8 0,-2 3-5 0,-4-1 9 16,-1 1-10-16,-3 0 4 0,1-4 0 0,-6 1 0 16,-1 1-40-16,-1-2-38 0,-6 0-78 0,1 2-86 15,-4 1-6-15,-4-3-104 0,0-3-120 0,-2-6-247 16,0 5-247-16</inkml:trace>
  <inkml:trace contextRef="#ctx0" brushRef="#br0" timeOffset="142831.47">14547 14917 208 0,'0'0'447'0,"3"-15"-147"15,-3 15-68-15,3-11-46 0,-3 11-44 16,0 0-43-16,2-11-12 0,-2 11-8 0,0 0 5 16,0 0-7-16,0 0 1 0,0 0-3 0,0 0 1 15,-8 11-6-15,-1-1 8 0,-2 5-30 0,-4 0 13 16,-4 4-31-16,-3 0 16 0,-1 2-4 0,-2 0-21 15,-2-1 9-15,1 0-23 0,-1 1 16 0,-1-2-17 16,2-2-1-16,1 0 2 0,2-2 1 0,5-4 14 16,3-3 26-16,2 0 31 0,4-2 3 15,-1 0 18-15,10-6 0 0,-13 8-12 0,13-8-15 16,0 0-14-16,-11 5-11 0,11-5-7 0,0 0-7 16,0 0-9-16,0 0-6 0,16 4-2 0,-16-4-3 15,27 9-2-15,-8-2-4 0,1 2 3 16,7 2-7-16,3 3 3 0,-1 1-4 0,3 0-1 15,0 0-3-15,3 2-11 0,-2 1-43 0,-1-2-84 16,2 3-53-16,-2-1-121 0,1-1 27 0,-7-1-475 16,4-1-282-16</inkml:trace>
  <inkml:trace contextRef="#ctx0" brushRef="#br0" timeOffset="143683.47">13890 15358 573 0,'0'0'429'0,"0"0"-100"0,9-4-80 0,-9 4-61 0,0 0-35 15,0 0-22-15,12-4-25 0,-12 4 6 16,14 2 16-16,-1 3-4 0,5 1 1 16,2 3-22-16,7 4-13 0,1 2-15 0,3 2-15 15,1 1-7-15,1 3-15 0,11 4-6 0,1 2-14 16,2 1-77-16,1 2-80 0,2 0-112 0,-4-4-208 15,8 2-185-15,-4-3-174 0</inkml:trace>
  <inkml:trace contextRef="#ctx0" brushRef="#br0" timeOffset="144799.47">17933 10066 623 0,'0'0'506'0,"-5"11"-112"0,5-11-104 0,0 0-65 15,-2 13-31-15,2-13-36 0,0 0-5 0,0 0-17 16,-4 10-4-16,4-10-3 0,0 0-7 0,0 0 4 16,0 0 5-16,0 0-3 0,5 8-6 0,-5-8-17 15,23-7-11-15,-5-1-15 0,11-3-12 0,3-4-12 16,6-2-13-16,9-8-7 0,4-1-8 0,2-5-8 16,3 2 1-16,-2-4-5 0,4 1-6 0,-3-2-2 15,0 1-23-15,-5 3-42 0,-2 4-50 16,-4 2-47-16,-8 7-60 0,-7 4-54 15,-6 2-77-15,-5 5-60 0,-5 2-362 0,-13 4-288 16</inkml:trace>
  <inkml:trace contextRef="#ctx0" brushRef="#br0" timeOffset="145799.47">18304 14665 270 0,'0'0'473'15,"0"0"-115"-15,0 0-116 0,-2-10-23 0,2 10-87 16,0 0 2-16,0 0-59 0,0 0 9 0,-4-8 27 16,4 8-43-16,0 0 22 0,0 0-38 0,0 0 18 15,0 0-34-15,0 0 5 0,0 0-24 16,0 0 21-16,0 0-33 0,-4-10 23 16,4 10-27-16,0 0 33 0,0 0-2 0,0 0 12 15,0 0 23-15,8 8 14 0,-8-8 5 0,6 10-2 16,2-1 0-16,-3-1-9 0,1 3-1 0,2 2-14 15,2 2-3-15,-1 0-13 0,-1-4-1 0,2 2-8 16,0-2 10-16,2-1 16 0,2-1 35 0,-1-3-12 16,4-2 27-16,3-4-13 0,5-4 1 0,11-9-33 15,10-8 3-15,5-6-28 0,7-8 13 0,2-4-33 16,3-4 13-16,1 0-25 0,13-11-2 16,-16 13-4-16,-4 1-13 0,-2 2-34 0,-8 7-54 15,-4 3-60-15,-14 10-84 0,-1 3-18 16,-9 5-74-16,-4 3-28 0,-15 7-106 0,13-2-229 15,-13 2-226-15</inkml:trace>
  <inkml:trace contextRef="#ctx0" brushRef="#br0" timeOffset="152452.09">17544 14430 122 0,'0'0'154'0,"0"0"140"0,-16-4-113 0,16 4-41 16,0 0-26-16,-14-6-14 0,14 6 2 0,0 0-17 15,-17-6-4-15,17 6 7 0,0 0-11 0,-13-7-3 16,13 7-9-16,0 0-18 0,-15-6 4 0,15 6-4 16,0 0-5-16,-13-5-2 0,13 5-3 0,0 0-3 15,-16-6-17-15,16 6 13 0,-15-3-6 0,15 3 4 16,-16-4 1-16,16 4 21 0,-18-1-42 15,18 1 4-15,-23-2 25 0,23 2-27 0,-27-3 30 16,27 3-26-16,-28-1 32 0,28 1-44 0,-29 0 37 16,29 0-42-16,-34 0 26 0,16 0-30 15,-1 0 48-15,0 1-45 0,2 1 35 0,-2-1-32 16,19-1 33-16,-29 1-29 0,11 0 24 0,0 0-26 16,18-1 30-16,-29 1-24 0,13 1 23 0,16-2-22 15,-31 3 18-15,14-2-14 0,-3 0 11 0,4 0-17 16,-3-1 14-16,2 3-1 0,-2-2 0 15,0 0-15-15,1 0 18 0,0 1-15 0,0-1 12 16,-1 0-4-16,0 2 0 0,-1-2-14 0,1 0 18 16,1 0-11-16,0-1 14 0,-1 3-10 15,0-2 7-15,2 1-3 0,-1-1 12 0,1 1-12 0,0-2 7 16,-2 3-2-16,19-3-2 0,-32 3-2 16,14-1 0-16,1 0-1 0,-1 1-2 0,2 0 0 15,-2 0-8-15,-1 1 5 0,3-2-1 0,0 2-1 16,-1 0 0-16,-1 1-1 0,-1-2 7 0,1 3-7 15,-1 0 3-15,2-1-1 0,1 0 4 16,-1-2-1-16,-2 4 1 0,5-1-4 0,-4-1 4 16,2 1 1-16,0-1 4 0,2 0-11 0,-3 3 2 15,3-3-2-15,-1 1 4 0,0 0-1 0,-1 0 1 16,2 1 9-16,0-1-3 0,0 0 2 0,1 2-4 16,-1-1 2-16,0 0-3 0,0 0 3 0,0 2 2 15,-3 0 3-15,3 0 0 0,-3 0 0 0,3 1-3 16,0-1 0-16,3-1-3 0,-3 4 7 15,1-3-1-15,0 1-2 0,3 0 3 0,-2-2-6 16,0 4 6-16,4-2-1 0,-4 1 0 16,2-1-2-16,1 3 0 0,1-1 2 0,1 1-7 15,-3-1 0-15,3 1 1 0,1 0-2 0,1 1 1 16,-3 0 2-16,4 1 1 0,0-2-10 0,2 2 9 16,-2-2-12-16,3 1 12 0,1-1-7 0,0 1 11 15,0 0-8-15,0 1 8 0,2 1-12 0,1 0 10 16,1 1-15-16,-2-1 10 0,2-1 3 0,1 1-5 15,1 3 1-15,0-4 1 0,1 3 13 0,1-2-15 16,1 0 4-16,1 0-1 0,-1-1 1 16,4-1-3-16,-3 0 1 0,3-1 0 15,0 1-1-15,-2-3 5 0,3 2-6 0,0-2 0 16,2-1 1-16,-2 2-2 0,2-3 1 0,0 0-1 16,2 0 1-16,-2 0 4 0,2-1-7 0,1 0 0 15,-1-1-1-15,1 1-6 0,1 0 3 0,-1-2 0 16,0 0-2-16,2 0 7 0,-2 1-8 0,4-3 1 15,-4 1-2-15,4 1 3 0,0-2-3 0,0 2 5 16,0-3 2-16,1 1 0 0,2-2 4 0,1 1-6 16,-1 0-3-16,0-1 3 0,1-1 12 15,1 0-18-15,-1 1 1 0,1-1 2 0,0 0 4 16,-1 1-6-16,0-1 0 0,0-1-3 16,-3 1-1-16,2-1 3 0,-1 1-2 0,-4-1 0 15,1 1 5-15,-2-1-4 0,2 0 1 0,0 0-2 16,-1 0 1-16,1 2 0 0,1-2-1 0,-1 0 1 15,3-2-1-15,1 2 3 0,-1-1-1 0,1 1-2 16,-2-1 1-16,2-1-4 0,0 0 1 0,-2 1 1 16,1 0 4-16,1-2 5 0,-3 2-7 0,1-1 1 15,-1-1-1-15,-3 2-1 0,0-2 1 16,2 1 0-16,1-1 0 0,-3 1 6 0,3-2-7 16,-1 0 2-16,0-1-1 0,-1 3-1 0,1-5 2 15,0 5-1-15,-3-3 0 0,1 0 5 0,0 0-6 16,0 0 0-16,-3 0 0 0,1 0 2 15,1-1-2-15,-4 1-1 0,2 1-1 0,0-1 4 16,-1-1 10-16,3 0-10 0,-1-1-21 0,1 1 24 16,-1 0-2-16,0 0-1 0,-2 0 1 0,3-1-1 15,-3 1 5-15,0-2-6 0,3 2-2 0,-1-1-12 16,-3 0 18-16,2 0-20 0,-2 0 22 16,2 0-18-16,-3 0 31 0,3-1-34 0,-1-1 23 15,0 1-22-15,-1 0 21 0,-1 2-18 0,2-3 17 16,-3 1-18-16,3 1 20 0,-4-1-14 0,5 0 14 15,-4 0-20-15,1 1 21 0,0-2-20 0,-4 1 21 16,3 1-21-16,-3-2 21 0,3 0-16 0,-4 2-2 16,3-3 23-16,-2 1-25 0,-3-1 22 15,1-1-22-15,0 0 22 0,1 1-22 0,-4-3 21 16,1 1-16-16,1-1 24 0,-3 2-35 16,-2 0 29-16,3-2-25 0,-2 2 21 0,-2 0-3 15,0-1 1-15,0 0 3 0,1-1-8 0,-2 3 4 16,-3-2-5-16,2-1 1 0,1 2-2 0,-4-1 1 15,0 1-1-15,2-2 1 0,-2 2 5 0,0-2-5 16,0 0-1-16,-1 1 0 0,2 1-1 0,-3-1 1 16,0-1-1-16,2 1 1 0,-3-1 5 15,1 1-6-15,1-1 5 0,-1 2 6 0,-2-2 0 0,2 1 0 16,-2 1 10-16,0-1 0 0,1 0-17 0,-1 0 17 16,-1 1-23-16,-1-2 22 15,2 2-23-15,-4-1 19 0,0-2-20 0,0 1 23 16,2 4-24-16,-2-2 29 0,3 1-21 0,-1 1 26 15,-1-3-24-15,2 4 23 0,0-1-28 0,0 1 25 16,1 1-17-16,0-2 29 0,8 9-30 0,-15-12 3 16,15 12-3-16,-13-13 2 0,13 13 4 0,-15-11 2 15,15 11-1-15,-11-9 3 0,11 9-1 0,-13-10-3 16,13 10-6-16,-16-8 3 0,16 8-2 0,-14-8-2 16,14 8-1-16,-16-7-2 0,16 7-1 0,-16-7 3 15,16 7-13-15,-18-6 4 0,18 6-5 16,-19-4-1-16,19 4-1 0,-18-5 1 15,18 5 1-15,-20-3 0 0,20 3 7 0,-21-2-5 16,21 2 0-16,-23-1 0 0,23 1 1 0,-25 0-1 16,25 0 1-16,-28 1-1 0,28-1 9 0,-30 3-6 15,15-2 2-15,-3 0-2 0,3 1 23 0,-3 0-28 16,0-1 22-16,1 2-24 0,1-2 23 0,-1 3-20 16,17-4 17-16,-30 3-24 0,17 0 23 0,-4 0-26 15,3 0 23-15,1 0-23 0,-1-1 24 0,1 2-20 16,-1 0 14-16,0-2-61 0,1 3-26 15,-2-1-73-15,1 1-88 0,-1 0-78 0,0 1-26 16,-1 1-32-16,-1 0-60 0,-5-1-394 0,3 3-417 16</inkml:trace>
  <inkml:trace contextRef="#ctx0" brushRef="#br0" timeOffset="156940.12">19680 14326 598 0,'0'0'371'0,"0"0"-55"0,0 0-107 15,7-9-18-15,-7 9-61 0,0 0 5 0,0 0-33 16,0 0 9-16,0 0-32 0,5-9 12 0,-5 9-17 16,0 0-15-16,0 0-9 0,0 0-6 0,0 0-3 15,0 0-13-15,-9 18 19 0,0-7-7 0,-5 7 11 16,-4 3-12-16,-5 3 2 0,-5 2-9 0,-8 6 4 16,-1 2 1-16,-4 1-5 0,0-1-8 15,-1-3 2-15,-2-1 9 0,5-1 6 16,0-1 0-16,10-7-3 0,-1-4 2 0,6 0-8 15,4-4-1-15,4-3-3 0,5-1 14 0,-1-2 7 16,3 0 6-16,9-7 1 0,-15 9-6 0,15-9-11 16,-9 7 0-16,9-7-12 0,0 0-4 0,0 0-5 15,1 12-6-15,-1-12 2 0,14 13-5 0,-2-5-2 16,3 3 2-16,3 0-5 0,3 2-2 0,4 3-6 16,1 0 8-16,2 0-10 0,-1 1 12 0,4-1-7 15,1 0-1-15,0 0 2 0,1-1-3 16,1-1-2-16,2 1-43 0,-3-4-49 0,0-1-51 15,1 0-39-15,-2-1 4 0,-2 0-65 0,-4-4-39 16,-2-1-59-16,2-1-302 0,-3-2-178 0</inkml:trace>
  <inkml:trace contextRef="#ctx0" brushRef="#br0" timeOffset="159422.21">20114 14662 402 0,'0'0'367'16,"5"-11"-94"-16,-5 11-47 0,4-9-43 0,-4 9-49 15,0 0-26-15,6-10-20 0,-6 10-25 0,0 0-2 16,0 0-9-16,0 0 9 0,0 0-5 0,0 0-4 15,17 9-10-15,-13 2-3 0,0 4-8 0,0 1-6 16,2 6-9-16,-1-1 2 0,-1 1-5 0,0 1-2 16,-2-2-2-16,1-1-2 0,-2-1 23 0,-1-2-35 15,3 1 38-15,-3-4-39 0,2-2 33 16,-2-2-35-16,0-10 37 0,1 18-30 0,-1-18 46 16,0 12-32-16,0-12 55 0,1 12 4 0,-1-12-3 15,0 0-18-15,0 0-6 0,0 0-12 0,11-6-6 16,-6-3-2-16,3-4-12 0,2-5-5 15,3-7 3-15,1-1-6 0,1-2 2 0,0-1-2 16,3-2 1-16,-1 3 2 0,1 2 10 0,1 1-8 16,-2 3-1-16,-2 6-1 0,-2 4-2 0,-1 2-4 15,-2 4 1-15,-10 6 1 0,16-5 8 0,-16 5-8 16,17 8 0-16,-9 1 1 0,0 2-1 16,0 3-2-16,-2 2-2 0,-2 1-9 0,0 5-13 15,-1-2-49-15,-1-1-2 0,-1 1-54 0,1-2-21 16,-1 1-55-16,0-1-40 0,1-2-9 0,-1-4-296 15,0-2-48-15</inkml:trace>
  <inkml:trace contextRef="#ctx0" brushRef="#br0" timeOffset="160656.21">20589 14930 23 0,'0'0'490'0,"0"0"-167"0,10 4-89 16,-10-4-46-16,0 0-49 0,0 0-24 0,7 7-23 15,-7-7-11-15,0 0 0 0,0 0 0 0,0 0-15 16,15 3-13-16,-15-3-8 0,0 0-8 0,24-7-2 15,-10 1-7-15,2-3-5 0,3-2-2 0,4-5-8 16,-1-3-6-16,0-1-12 0,1-4 15 0,-3-2-4 16,0-4-6-16,-2-4-3 0,-3-2-2 0,-1-4 1 15,-4-1-1-15,-2-2-2 0,1-2 3 16,-5-1 40-16,-2 1-27 0,1 3 20 16,-3 2 13-16,0 3 41 0,-2 10-5 0,1 2 9 15,0 6 2-15,0 2-12 0,-1 3-19 0,0 4-7 16,2 10-17-16,-8-10-2 0,8 10-12 0,-10 3 5 15,5 7-9-15,-4 8-5 0,0 3-3 0,-1 8-1 16,2 2-6-16,-2 3 0 0,5 4-4 0,0-2-1 16,1-2 0-16,2 2-23 0,4-6-11 0,-1-4-24 15,3-1-25-15,1 0-25 0,5-4-8 0,-1-3-4 16,1-3-20-16,6-4-116 16,-5-2 115-16,3-4-89 0,-14-5 115 0,30 1-93 0,-12-3 101 15,2-4-50-15,-1-2 95 0,2-2-46 16,-2-3 91-16,-2 0-52 0,3-5 128 0,-3 3-94 15,-2-1 155-15,-2 1 2 0,-2 2 1 0,-2 3 22 16,-2 1-2-16,-7 9-21 0,10-11-26 0,-10 11-13 16,0 0-7-16,0 0-3 0,0 0-8 0,0 0-4 15,0 0-13-15,-5 15 7 0,0-4-33 0,-2 2 6 16,2 1-9-16,1 1 0 0,2-1-2 16,-2-2-3-16,1 1-1 0,2-1 1 0,1-2-8 15,0-10 7-15,3 21 8 0,-3-21 2 0,6 14-1 16,-6-14-2-16,13 9 5 0,-13-9-6 0,0 0-1 15,23 1-6-15,-23-1 4 0,24-9 7 0,-10 2-8 16,4-3 3-16,-4-4 7 0,0 0 4 0,2-2-1 16,-5-2-5-16,2 2 8 0,-4 0 2 15,-3 2 1-15,-2 0 16 0,1 3-20 0,-5 11 2 16,-5-15-23-16,5 15 25 0,-13-6-28 16,13 6 16-16,-24 4-21 0,2 2 21 0,3 7-27 15,-8 2 0-15,3 1-7 0,0 3 2 0,3 0-9 16,2-1-16-16,6-2-20 0,3-1-18 0,2-2-14 15,6-3 9-15,2-10-6 0,5 12-10 0,-5-12-6 16,18 5-98-16,0-6 115 0,5-4-91 0,6-3 114 16,6-4-94-16,-1-3 134 0,3-1-100 0,8-7 155 15,-3-2-87-15,2 3 155 0,-9 0 2 0,0 3 20 16,-3-2-11-16,-4 5-8 16,-2 0 1-16,-8 6-5 0,-2 0 6 0,-3 2 28 15,-13 8-43-15,14-7 7 0,-14 7-26 0,0 0 9 16,0 0-35-16,-4 14-9 0,-5-2-6 0,-1 4 10 15,-3 5-26-15,-2 2-5 0,2 4 4 0,-1-1-6 16,4 1-1-16,2-3-1 0,1 1-1 0,4 0 1 16,0-1-4-16,5 1-4 0,2-1 3 0,2-1 19 15,2-2-25-15,2 1 22 0,0-1-27 0,3-4 18 16,-3 4-23-16,4-3 28 0,-1-2-22 16,-2 0 24-16,1-1-26 0,-2-1 24 15,-1-1-11-15,-1-2 10 0,-3-1-30 0,-1 2 30 0,-4-12-22 16,1 17 7-16,-1-17-4 0,-5 17 20 15,0-8-17-15,-3 0 18 0,-2-3-26 0,1 1 27 16,0-3-22-16,9-4 22 0,-21 6-22 0,21-6 24 16,-20-2-19-16,11-2 10 0,0-2-17 0,-1-6 12 15,1-5-40-15,5-4 25 0,2-5-49 0,4-8-20 16,6-3 14-16,2-2 1 0,8-9 6 16,5 2 8-16,2 1 3 0,2 3 6 0,4 1 8 15,-2 5-5-15,-4 9 22 0,2 1 3 0,-2 2 1 16,1 4 12-16,-2 2 4 0,-2 2 3 0,-3 6 4 15,-1 1-12-15,-5 3 15 0,-13 6 10 0,21-6 4 16,-21 6 7-16,18 1 1 0,-18-1-1 0,18 13-9 16,-10-5 8-16,-3 6-4 0,0 3 5 15,-1-1-6-15,0 1-3 0,-3 1-4 0,-1 0-3 16,0 3-20-16,0-3 13 0,-3 1 4 0,1-2-2 16,2 0 0-16,-4-2-3 0,3-4 4 15,-3 2 3-15,4-13 8 0,-2 17 0 0,2-17 33 16,-2 11 28-16,2-11-11 0,0 0-19 0,0 0-10 15,0 0-5-15,0 0-1 0,13-12 10 0,-4-4-10 16,0-2 2-16,7-3 12 0,0 0 9 0,3-1-1 16,-6 5 7-16,3 3-15 0,-1 2-2 0,-4 2-11 15,3 3 3-15,-5 2-12 0,-9 5-2 0,22-2 1 16,-22 2-5-16,24 10-1 0,-14-2-9 16,2 4-7-16,-2 2-33 0,-1 3-51 15,0 3-58-15,-4 0 2 0,-1 3-54 0,-4 0-40 16,-4 2-106-16,-7 3-343 0,-1 3-206 0</inkml:trace>
  <inkml:trace contextRef="#ctx0" brushRef="#br0" timeOffset="160973.21">20318 15465 681 0,'0'0'646'0,"0"0"-183"0,-19 0-108 0,19 0-72 15,0 0-68-15,7-9-58 0,8 0-29 0,7-1-21 16,11-2-21-16,5-1-13 0,19-2-4 0,5 1-11 16,9 1-5-16,4 0-12 0,8 0-4 15,3 2-7-15,3 1 0 0,4 0-10 0,0 1-2 16,3 0-5-16,-3-3 0 0,-2 4-8 0,-1-2-3 15,-7-1-31-15,-8-1-41 0,-4 2-55 0,-9 0-6 16,-3 0-29-16,-17 3 35 0,-3-1-36 0,-5 1 31 16,-8 0-43-16,-7 3-15 0,-1 0-14 15,-7 0-27-15,-11 4-19 0,16-8-227 0,-16 8 84 16</inkml:trace>
  <inkml:trace contextRef="#ctx0" brushRef="#br0" timeOffset="165958.21">23086 14217 594 0,'5'-9'566'0,"-5"9"-105"15,9-11-99-15,-9 11-81 0,0 0-53 0,4-8-61 16,-4 8-40-16,0 0-24 0,-6 7-18 16,-1 1-13-16,-5 6 1 0,-3 4-10 0,-5 5-1 0,-1 4-16 15,-2 1-4-15,-1 0-9 0,-7 6-1 0,1 1-1 16,3-7-2-16,3-2 16 0,-1-1-22 15,2-1 3-15,0-5-5 0,3-1-3 0,6-3 0 16,1-2-1-16,2-5 9 0,1 0 25 0,4-2 18 16,6-6 18-16,-13 11 5 0,13-11 8 15,-9 8 0-15,9-8-16 0,0 0-11 0,0 0-22 16,0 0-10-16,0 0-9 0,0 0-11 0,0 0-5 16,0 0-8-16,0 0 0 0,23 6 4 0,-10 1-9 15,5 6 1-15,4 3-4 0,2 3 0 0,2 1-17 16,-1 4 7-16,3-2-43 0,2 3-4 0,-2 0-42 15,0 0-51-15,-1-1-68 0,1 0-56 0,0-2 20 16,-1-1-50-16,-1-3-43 0,-1-2-28 0,-5-6-316 16,-1-1-217-16</inkml:trace>
  <inkml:trace contextRef="#ctx0" brushRef="#br0" timeOffset="166309.21">23446 14505 35 0,'7'-16'713'0,"-3"2"-180"15,0 4-122-15,-2 1-92 0,-2 9-64 0,3-11-50 16,-3 11-48-16,0 0-38 0,0 0-24 0,0 0-2 16,5 10-29-16,-5-10-12 0,0 21-10 15,0-6-11-15,1 2-6 0,-1 1-3 0,3 2-8 16,-3-2-2-16,0 0 3 0,1 0 1 16,1-4-10-16,-2-2-3 0,0-1 1 0,0-11-1 15,1 19 1-15,-1-19 5 0,0 14 35 0,0-14 11 16,0 0-7-16,0 0-13 0,0 0-7 0,0 0-5 15,0 0 14-15,9-23-23 0,-4 2-1 0,4-7-2 16,1-3-7-16,4 1 10 0,0-1-1 0,4 1 11 16,0 4-7-16,-4 2 12 0,0 6-17 0,0 5-1 15,-1 0-6-15,-2 6 1 0,-11 7 0 16,20-6-1-16,-20 6 1 0,23 3 8 0,-12 4-9 16,1 1 7-16,1 5-6 0,-1 1 8 0,0 1-14 15,-2 1 6-15,0 0-8 0,-2 2 6 0,0-1-12 16,-3-2-19-16,-1 0-54 0,-1 0-80 15,1-2-28-15,-4-1-47 0,3-2-35 0,-3-10-66 16,-2 14-395-16,2-14-256 0</inkml:trace>
  <inkml:trace contextRef="#ctx0" brushRef="#br0" timeOffset="166643.21">23809 13959 575 0,'1'-33'432'0,"-1"5"-75"16,0 0-109-16,1 0-21 0,2 3-28 0,-2 0-42 15,3 3-8-15,1-1-23 0,1 2-6 0,4 2-50 16,1 2-10-16,2 0-9 0,2 5-10 0,4 2 11 16,3 6 38-16,-4 3-17 0,2 2-12 15,3 7-16-15,3 4-3 0,-4 4-5 0,-1 6-1 16,0 3-6-16,-7 0 16 0,1 3 3 16,-6 3 0-16,-4-2 9 0,-2-1-1 0,-3-1 37 15,-1 1 1-15,-2 0 29 0,-2-2-16 0,1-2 15 16,-2-2-27-16,0-1-10 0,2-4-14 0,1-2-9 15,-1-3-18-15,3-2-10 0,1-10-2 0,0 17 0 16,0-17 3-16,9 15-6 0,2-9-7 0,3-3 3 16,6 0-13-16,5-2-2 0,6-2-4 0,0-1-7 15,8 0-9-15,0-2-28 0,-1-1-30 0,-1 3-48 16,-6-2-61-16,-3 3-70 0,0 1-47 16,-4 1-7-16,-5 2-46 0,-3 0-41 15,-16-3-33-15,20 10-253 0,-20-10-202 0</inkml:trace>
  <inkml:trace contextRef="#ctx0" brushRef="#br0" timeOffset="173245.48">14007 6492 5 0,'-21'5'703'15,"3"-1"-275"-15,0-2-47 0,-2 2-143 0,-1 0-5 16,2 0-87-16,2-2 17 0,1 2-73 16,3 0 18-16,13-4-53 0,-23 3 29 0,23-3-60 15,-16 6 29-15,16-6-30 0,-9 6 43 0,9-6-17 16,0 0 45-16,9 11-20 0,5-5 14 15,2-1-29-15,9 0 14 0,4-1-27 0,10 0 10 16,3-3-26-16,4-1 14 0,4-1-23 0,2-3 13 16,16-1-18-16,-3-1 7 0,4-2-23 0,3 1-8 15,1-2-60-15,-2 0-18 0,0 0-74 0,-1 1-53 16,-4-2-99-16,0-2-118 0,-5 2-221 0,-1-1-182 16</inkml:trace>
  <inkml:trace contextRef="#ctx0" brushRef="#br0" timeOffset="173945.48">17661 6753 256 0,'0'0'688'0,"-19"6"-239"16,19-6-88-16,-18 2-110 0,18-2-14 0,-13 4-91 15,13-4 7-15,0 0-82 0,-15 3 16 0,15-3-54 16,0 0 27-16,0 0-34 0,6 9 35 0,4-5 8 16,12 0-12-16,7 0-3 0,12-1-6 0,12-2-5 15,18-1-31-15,9-1 29 0,8-2-20 16,8-2 19-16,6-3-17 0,29-1 21 0,3-4-10 15,4 1 16-15,2-2-19 0,-3 1 11 0,-2-1-22 16,-6 0 13-16,-4 2-24 0,-25 2 16 0,-4-1-17 16,-4 2 9-16,-5-1-15 0,-9 1 12 0,-5 1-5 15,-10 1 20-15,-16 2-14 0,-6-1 18 16,-4 1-13-16,-13 2 11 0,-1 1-16 0,-2-1 17 16,-21 3-6-16,27-2 15 0,-27 2-4 0,19-1 2 15,-19 1-12-15,15-3 1 0,-15 3-20 0,0 0-19 16,0 0-44-16,0 0-14 0,0 0-56 0,0 0-11 15,16 1-68-15,-16-1 14 0,0 0-65 0,0 0-87 16,-3 13-76-16,3-13-224 0,0 0-171 16</inkml:trace>
  <inkml:trace contextRef="#ctx0" brushRef="#br0" timeOffset="174729.48">21691 6827 272 0,'-21'4'437'16,"21"-4"-124"-16,-15 3-72 0,15-3-45 16,0 0-56-16,-18 1-24 0,18-1-21 0,0 0-25 15,0 0 6-15,0 0-9 0,-17 2-1 0,17-2-1 16,0 0 27-16,0 0-44 0,22 0 25 0,-4 0-52 16,9-2 43-16,9 1-51 0,6-4 42 0,4 1-39 15,6 0 42-15,16-2-43 0,3 0 43 0,4-1-44 16,3 0 41-16,3-1-26 0,-1 2 21 0,1 0-45 15,-2-2 49-15,-3 2-42 0,-2 1 38 16,-4-1-39-16,-6-1 36 0,-10 4-34 0,-7-2 31 16,-1 1-28-16,-4 0 22 0,-7 2-21 0,-7-2 35 15,-4 1-23-15,-5 2 27 0,-19 1-10 0,28-2 25 16,-28 2 10-16,21-3 10 0,-21 3-1 16,0 0 9-16,22-1-17 0,-22 1-14 0,0 0-13 15,0 0-12-15,14-4-10 0,-14 4-4 0,0 0-17 16,0 0-1-16,0 0-22 0,0 0-1 0,0 0-22 15,0 0 4-15,0 0-31 0,0 0-15 0,0 0-23 16,0 0-14-16,0 0-77 0,-13 3 31 16,13-3-37-16,0 0-29 0,0 0-42 0,-8 7-48 15,8-7-51-15,0 0-188 0,0 0-62 0</inkml:trace>
  <inkml:trace contextRef="#ctx0" brushRef="#br0" timeOffset="175462.48">25571 6237 508 0,'0'0'374'0,"-29"0"-101"0,29 0-40 15,-25 0-61-15,25 0-26 0,-20 0-42 0,20 0 30 16,0 0-45-16,-23 0 26 0,23 0-4 0,0 0-6 16,0 0-8-16,-17 1-4 0,17-1-3 15,0 0-13-15,0 0 4 0,0 0-2 0,17 5 1 16,-17-5-14-16,38 3 0 0,-9-3-13 0,11 3-13 16,1-3-1-16,7-2-10 0,0 0-36 0,6 0 35 15,11 0-3-15,-1-2-11 0,0 1 5 16,-10 0-2-16,8-2-1 0,-8 3-2 0,-4-2-26 15,1 1 32-15,-5 3-16 0,2-5 21 0,-6 3-17 16,-3-2 24-16,-3 1-16 0,-8 1 24 0,-1 1-17 16,-9 0 19-16,1-2-4 0,-19 3 19 0,27-1-6 15,-27 1 14-15,18-2-5 0,-18 2 10 16,18-1-2-16,-18 1 0 0,0 0 4 0,17-1-8 16,-17 1-1-16,0 0-9 0,0 0 2 0,0 0-17 15,19-1-2-15,-19 1-15 0,0 0 3 16,0 0-11-16,0 0-5 0,0 0-19 0,0 0-6 0,15-2-15 15,-15 2-21-15,0 0-16 0,0 0-38 16,0 0-22-16,0 0-68 0,0 0 4 0,0 0-61 16,0 0-5-16,0 0-61 0,0 0-44 0,0 0-387 15,0 0-272-15</inkml:trace>
  <inkml:trace contextRef="#ctx0" brushRef="#br0" timeOffset="179315.26">29696 9357 204 0,'6'-17'596'15,"2"1"-205"-15,-6 0-85 0,2 1-89 0,1 2-53 16,-3 0-3-16,0 1-17 0,1 0-5 16,0 4 27-16,-3 8 25 0,1-17 7 0,-1 17 7 15,2-11-7-15,-2 11-35 0,-1-10-30 0,1 10-24 16,-8-7-19-16,8 7-15 0,-15-3-11 15,-3 7-10-15,-4 2-7 0,-5 5-11 0,-3 6-8 16,-3 2 0-16,-6 9-3 0,-1 1 2 0,1 5 8 16,-1 0 11-16,4 4 3 0,4 1 15 0,3 1-5 15,4 1 2-15,5-7 1 0,5 1 6 0,3-1-7 16,5 0 2-16,4-6-3 0,4-2-3 0,4 6 3 16,8-6-38-16,8-1 26 0,4-4-36 0,9-3 24 15,4-6-35-15,4-2 12 0,9-5-45 0,2-4-13 16,12-3-47-16,2-6-50 0,-2-1-59 15,0-7-98-15,-4 0-39 0,0-1-9 16,-7-2-55-16,-4-5-51 0,-7 0-345 0,-11 6-343 16</inkml:trace>
  <inkml:trace contextRef="#ctx0" brushRef="#br0" timeOffset="179498.26">30111 9524 507 0,'0'0'715'0,"-5"-9"-184"0,5 9-142 0,0 0-64 16,-5-14-96-16,5 14-44 0,4-11-50 0,-4 11-9 15,12-14-42-15,-5 7-6 0,9 0-26 0,2 0 5 16,5-1-29-16,2 1 8 0,8 0-50 16,-1 2-2-16,4 2-85 0,-8 0 6 15,2 2-74-15,-2 2-30 0,-1 1-37 0,-3 0-70 16,-6 0-79-16,2 3-179 0,-8 2-82 0</inkml:trace>
  <inkml:trace contextRef="#ctx0" brushRef="#br0" timeOffset="179648.26">30335 9651 515 0,'-25'16'438'0,"-1"0"-105"15,2 1-71-15,0-1-66 0,1 0-23 0,4-5-23 16,4 1-28-16,1-3-22 0,5-5-17 16,2 4-9-16,7-8 15 0,-9 10 10 0,9-10-20 15,0 0-18-15,3 7-4 0,-3-7-12 0,25 0-7 16,-2-2-11-16,10-6-17 0,4 0-27 16,2-3-38-16,2-3-21 0,8-3-31 0,1-4-74 15,-2-1-66-15,-4-3-418 0,1-1-192 0</inkml:trace>
  <inkml:trace contextRef="#ctx0" brushRef="#br0" timeOffset="179848.26">30896 9315 293 0,'3'-10'600'15,"-3"10"-147"-15,4-15-120 0,-4 15-50 0,0-15-35 16,0 15-20-16,3-10-40 0,-3 10-39 0,0 0-34 16,0 0-10-16,0 0-29 0,0 0-4 0,0 0-23 15,-12 4-6-15,5 9-9 0,-1 5-4 0,-4 1-10 16,2 9 24-16,-3 0-27 0,1 2-9 15,1 1-5-15,0 1-6 0,2 0-22 0,1 0-43 16,4-6-45-16,2-1-19 0,2-1-5 0,2-3-29 16,3 0 20-16,5-4-62 0,3-3-32 15,2-3 15-15,2-3-72 0,5-5-183 0,3-2 75 16</inkml:trace>
  <inkml:trace contextRef="#ctx0" brushRef="#br0" timeOffset="180131.26">31197 9544 163 0,'15'-18'559'0,"-3"0"-163"0,-3 2-61 16,-4 4-77-16,-1-1-25 0,-1 4-8 0,-3 9-11 15,0-16-21-15,0 16-36 0,-10-9-22 0,10 9-21 16,-16-1-21-16,16 1-21 0,-27 9-9 0,9 0-8 16,3 2-17-16,-2 3-8 0,5 1-5 15,2-2-2-15,0 1-3 0,7 0 5 16,0-2 3-16,4 1 8 0,2-2 14 0,3 2-15 16,6-3 10-16,3 0-15 0,4-4 16 0,1-2-11 15,0-3 16-15,0-1-7 0,6-3 2 0,-3-3 3 16,1 0 4-16,-1-4-4 0,-2-1 1 0,-2-2-8 15,0-2-7-15,-3-5-4 0,-2 3-9 0,-5-2-4 16,-3 0-11-16,-3 3-17 0,-3 1-13 0,-6 0-14 16,-3-1-18-16,-5 3-8 0,-4 2-35 0,-5 5-35 15,-3 1-40-15,-4 4-27 0,-10 2-4 16,-3 4-9-16,-3 1-32 0,-10 8-24 0,-3 1-52 16,-2 3-315-16,2 6-166 0</inkml:trace>
  <inkml:trace contextRef="#ctx0" brushRef="#br0" timeOffset="180448.26">29702 10285 153 0,'-22'8'552'0,"0"1"-151"16,-1 0-109-16,-2-2-27 0,3 1-83 15,-1-1 40-15,4 0-43 0,3-4 73 0,4 3-26 16,12-6 7-16,-20 6-26 0,20-6-13 15,-13 3-35-15,13-3-20 0,0 0-9 0,0 0-9 16,16-2-4-16,7-3-8 0,11-3 12 0,9 0-25 16,17-3-6-16,10-2-1 0,7 1 9 0,8-2-13 15,6 1-4-15,4 1-18 0,3 1-8 0,23-3-7 16,-24 5-8-16,25-3 21 0,-24 3-41 0,2 0 25 16,-8 0-41-16,-5 2 30 0,-4-1-62 0,-10 2-4 15,-6 0-54-15,-20 2-14 0,-6-1-24 16,-11 3-21-16,-6-3-46 0,-9 3-43 0,-15 2-49 15,0 0 10-15,0 0 3 0,0 0-1 0,-17 0-31 16,-18 2 2-16,-13 3-21 0,-13 1-322 0,-7 0-171 16</inkml:trace>
  <inkml:trace contextRef="#ctx0" brushRef="#br0" timeOffset="180682.26">29808 10417 469 0,'-29'13'453'0,"6"-4"-130"15,4-1-63-15,1 1-60 0,5 0-25 0,4-3-14 16,9-6 36-16,-8 10 38 0,8-10 3 15,8 6-15-15,-8-6-13 0,32 4-7 0,-2-4 13 16,12-2 12-16,6-4 23 0,18 0-28 0,6-3 30 16,5 1-61-16,1 3 7 0,3-8-47 0,2 2 4 15,1-2-50-15,3 2 7 0,-2-3-49 0,0 3 7 16,-1 0-34-16,-5 0 11 0,-4 1-35 16,-6 0-5-16,-3 0-75 0,-8 1-8 0,-9 3-76 15,-8-2-25-15,-3 2-30 0,-6 2-39 0,-5-1-20 16,-5 3-89-16,-5-2 33 0,-17 4-41 0,20-5-23 15,-20 5-28-15,0 0-378 0,0 0-329 16</inkml:trace>
  <inkml:trace contextRef="#ctx0" brushRef="#br0" timeOffset="182633.26">16402 9551 343 0,'-2'-9'387'0,"-2"-2"-97"0,0-1-42 0,0 3-30 0,-1-1-35 16,0 1-24-16,0 0 1 0,-1 1 0 0,-1 0-16 16,1 0-15-16,-2 1-10 0,-1-1-21 15,9 8-16-15,-15-10-18 0,6 4-15 0,9 6-6 16,-21-8-4-16,21 8-9 0,-21-4-3 16,21 4-1-16,-21-1 2 0,21 1 1 0,-24 1 8 15,24-1 36-15,-27 2-32 0,13 3 46 0,-4-1-58 16,3 2 58-16,-3 2-49 0,0-1 43 0,1 3-51 15,-1-1 43-15,3 1-54 0,-3 4 2 0,4-3 4 16,-3 2 3-16,3-1 1 0,-1 2 4 0,1-1 1 16,0 2 4-16,1 0 1 0,-1 3 0 0,2-1-2 15,-1 4-4-15,0 5-9 0,0-2 5 0,0-5 0 16,3 8 14-16,1-5-1 0,-1 4 4 16,2-2-1-16,0 0-5 0,2 1-7 0,0 0 15 15,0 0-16-15,1 1-8 0,3-1-2 0,-2 1-2 16,1 1-6-16,2-1 29 0,0 2-35 15,1-2 28-15,-2 1-6 0,2-1-27 0,-1 2 20 16,2 0-28-16,1-1 25 0,-1 0-23 0,0 2 4 16,2-1 4-16,1 1-1 0,-3-2 2 0,3 0 2 15,-2 2 3-15,1-1-6 0,1-2 2 0,1 0 2 16,-3 2 3-16,2-2 0 0,0-1-3 0,0 0-1 16,0 0 5-16,1-2-1 0,1-1 12 0,-2 2-8 15,1-3 0-15,0-1-11 0,2 0 15 0,-3 1-11 16,3-3 8-16,-2-2-3 0,0-1 1 15,2 0-1-15,-1-3 1 0,0 2 1 0,0-1 1 16,-1-2-1-16,0-1-3 0,1-1 0 0,0 0 9 16,0-1-2-16,1-1-2 0,0 0 0 0,-7-7 25 15,16 12-36-15,-8-6 26 0,-8-6-34 16,17 10 25-16,-17-10-29 0,19 8 24 0,-19-8-25 16,22 7 31-16,-22-7-34 0,22 4 28 0,-22-4-29 15,24 6 31-15,-24-6-37 0,25 2 30 0,-25-2-26 16,26 4 32-16,-26-4-28 0,27 3-4 0,-27-3 30 15,27 2-36-15,-27-2 36 0,25 2-30 0,-25-2 3 16,29 2 0-16,-29-2 34 0,29-2-32 0,-29 2-5 16,32-4 6-16,-14 3 6 0,1-1 0 15,-1-2-12-15,0 2 10 0,0-4 2 0,2 3-3 16,-2-2 3-16,-1 1 0 0,3-1 2 0,-3 0-1 16,-1 0-2-16,0 0-5 0,-1 0 5 0,0-1 4 15,1-1-4-15,-1 3-7 0,2-5 8 0,-2 0 0 16,2 0 1-16,-3-1 3 0,2 0-6 15,0-1 0-15,-2-3 2 0,0 3-1 0,1-4-7 16,-1 0 7-16,2-1 1 0,-4-1-1 0,2 0 0 16,-1-2 0-16,4-5 3 0,-3 2-3 0,0 0 2 15,0-2-1-15,-1 0-7 0,0 4 2 0,-3 0 6 16,3 1 0-16,-3 1-1 0,0-2 0 16,2 2 0-16,-3-1 0 0,0 1 0 0,1 0 2 15,-4-1-2-15,2 2-7 0,1-1 7 0,-4 2 1 16,4-3 32-16,-3 1-39 0,1-3 31 0,-2 3-34 15,1-5 2-15,-1 3 0 0,0-2 3 0,1 1-1 16,-4-1 17-16,3-1-19 0,-1 3 14 0,1-2-14 16,0 3 15-16,-2 2-14 0,1 0 13 15,-2 0 0-15,1 1-2 0,-1 0 1 0,0 2 7 16,-1 0-11-16,-1 0 3 0,0 0 0 0,0 1-2 16,0-1-3-16,-1-1 1 0,1-1 2 0,-3-2-1 15,1 2 0-15,-1-1-1 0,-1 0 8 0,1 0-9 16,0-1 0-16,-1 0 2 0,-2-3-19 15,0 3 20-15,3-3-16 0,-4 1 15 0,2 2-16 16,-1 0 29-16,2-1-25 0,-3 0 32 0,2 4-26 16,0-1 4-16,0 1 16 0,-1 0 6 0,-2-3 0 15,2 2 0-15,-2 0 4 0,-2-1-4 0,1 1-4 16,-2 1-3-16,1 2 2 0,0-1 17 16,1 1-35-16,-2 0 28 0,2 0-30 0,0 2 20 15,0 1-21-15,-1-2 25 0,-1 1-10 0,1 2 0 16,0 0-4-16,0 0 6 0,0 0-5 0,-2 0 7 15,3 2-2-15,-2-1-4 0,-1 1-1 0,2-1 0 16,-3 1 0-16,1 0 1 0,1 1-2 0,-3 1-1 16,1-1 15-16,-2 2-18 0,0-1-1 15,-1 3 0-15,2-1-1 0,0 0 3 0,14 3-2 16,-30-3-2-16,30 3-3 0,-30-2 1 0,30 2 0 16,-30 0 0-16,30 0 2 0,-28 0-1 0,28 0 2 15,-28 2 0-15,28-2-2 0,-28 2 3 0,28-2-4 16,-28 6-1-16,11-3 1 0,2 2 0 0,1 0 0 15,-2 0 2-15,1 2-1 0,1 0-2 0,-4 1-15 16,4-3 17-16,-3 4-23 0,3-1 23 0,0-1-49 16,-1 2-19-16,0 3-15 0,-1-2-18 15,1 1-17-15,1 1-24 0,-2 1-32 16,2 2-116-16,-1-1-52 0,2 0-115 0,2 0-61 16,-3 2-433-16,2 1-628 0</inkml:trace>
  <inkml:trace contextRef="#ctx0" brushRef="#br0" timeOffset="185684.43">12783 8649 219 0,'-23'7'313'0,"1"-1"-41"0,-1 0-20 15,1 1-1-15,-1-2-33 0,3 0-15 0,-3 0-8 16,1 0-12-16,1 0-7 0,-1-2-20 0,1 2 0 15,0 1-17-15,1-3-3 0,1 0 1 0,4 2-4 16,-2-2-10-16,5 1-16 0,12-4-14 0,-23 4-16 16,23-4-13-16,-14 5-13 0,14-5-14 0,0 0-6 15,-15 6-5-15,15-6 6 0,0 0 14 0,13 9 12 16,2-5 14-16,12-3 7 0,13-1-5 16,10-1-3-16,16-4-3 0,10-1-6 0,5-4-6 15,6-2-5-15,2 1 19 0,-3-3-25 0,2 3 14 16,-1-3-29-16,-4 3 11 0,-6 0-24 15,-5 1-4-15,-7 1 2 0,-16 3-8 0,-5 1-7 16,-9 0-1-16,-6 2 3 0,-7 1-7 0,-22 2 1 16,22-1-2-16,-22 1 0 0,0 0-1 0,-16 10 17 15,-15-1-23-15,-7 3 26 0,-21 4-23 0,-9 1 1 16,-7 2-1-16,-8 1 5 0,-3 0-7 0,-24 4 5 16,23-2 1-16,-19 3 0 0,20-5 4 0,2 1 6 15,3-3-2-15,4 1 6 0,6-2-10 16,5 1 8-16,6-3-8 0,16-4 10 0,5 0-18 15,6-3 10-15,9-2-6 0,1 0 4 0,7-2-5 16,16-4 10-16,-16 5-3 0,16-5 19 0,0 0-4 16,0 0 20-16,37-6-10 0,-3-3 4 0,7-2 3 15,17-3-4-15,6-3-3 0,6-2-4 0,7-1-1 16,3-2 3-16,5 3 5 0,-1-4-5 0,-1 3-5 16,-3 0 1-16,-6 1-7 0,-5 3-3 0,-7 3-7 15,-9-1-10-15,-14 5-1 0,-7 1-5 16,-7 3-15-16,-11 2 10 0,-14 3-1 0,0 0-8 15,0 0 23-15,0 0-18 0,-9 7 19 0,-17 1-15 16,-13 1 4-16,-15 3 2 0,-6 2 2 16,-4 1 2-16,-3 1 3 0,1 0 9 0,1 1 5 15,-2-3 9-15,6 1-2 0,6 0-9 0,10-5 0 16,5 0 0-16,4 1 34 0,4-6-41 0,10 2-1 16,1-2 2-16,6-1-5 0,15-4 7 0,-17 4 4 15,17-4 7-15,0 0 8 0,0 0 7 0,21-8 8 16,5 1-2-16,11-3 9 0,15-7-4 0,9 1 7 15,7-3-3-15,3 0-13 0,7 1-17 0,1-4 22 16,-3 4-28-16,0 0 1 0,-5 0 2 0,-2 1 2 16,-6 2 16-16,-6 4-25 0,-14 1 13 0,-3 3-27 15,-8-1 11-15,-8 3-29 0,-3 1-3 0,-5 0-13 16,-16 4 14-16,19-2-7 0,-19 2 1 16,0 0-5-16,0 0-10 0,0 0 9 0,-15 11-21 15,2-5 16-15,-7 3-37 0,-1 0-15 16,-2 0-43-16,1 1-70 0,2 1-54 0,-1 0-31 15,3 0-60-15,2 1-63 0,0-2-456 0,9-2-492 16</inkml:trace>
  <inkml:trace contextRef="#ctx0" brushRef="#br0" timeOffset="186735.43">17409 8900 434 0,'-22'1'475'0,"2"0"-141"0,1 0-83 0,0-2-44 16,2 4-1-16,17-3-74 0,-28 3 28 0,28-3-66 16,-23 3 39-16,23-3-58 0,-17 3 46 0,17-3-38 15,0 0 22-15,-21 2-42 0,21-2 16 0,0 0-42 16,0 0 23-16,-14 2 28 0,14-2 29 0,0 0-10 16,0 0 10-16,16 4-8 0,-16-4 6 15,42-5-9-15,-6 0 0 0,2-2 4 16,7-1-8-16,12-3-8 0,5-1 1 0,4-2-11 15,3 1-9-15,2-1-12 0,5-1-9 0,1 0-12 16,2 2-9-16,0-1 9 0,-2 2-19 0,-2-1 1 16,-6 3-14-16,-4 0 15 0,-1 1-19 0,-17 4 11 15,-2-1-17-15,-8 2 12 0,-10 0-17 0,-3 2 7 16,-3 1-10-16,-21 1 10 0,20-1-10 0,-20 1 30 16,0 0-25-16,0 0 11 0,-15 9-15 0,-7-1 7 15,-16 2-3-15,-16 3 18 0,-10 0-16 0,-6 3-3 16,-6 1-3-16,-4 0 7 0,-5 2 0 0,-1 0 0 15,-2-1 4-15,-1 2 19 0,-1 1 23 16,3-3-20-16,2 1-15 0,5 1 36 16,4-2-29-16,8-3 3 0,8-2 5 0,15-1 4 15,4-4 3-15,9 0-5 0,8-3 8 0,3 0 3 16,21-5-6-16,-19 4 0 0,19-4 5 0,0 0 7 16,0 0 3-16,36-5 21 0,2-3-26 0,7-4 3 15,20-1-27-15,6-3-1 0,7 0 0 0,5-2 1 16,5-2 0-16,0 1 6 0,26-2-11 0,-22 3-3 15,-1 2 3-15,-5 1-5 0,-6 1-1 0,-3 5-2 16,-11-3-22-16,-17 6 24 0,-5 0-28 0,-6 0 46 16,-11 3-50-16,-3-1 20 0,-6 3 2 0,-18 1-20 15,0 0 25-15,0 0 1 0,0 0-4 16,0 0-3-16,-36 11-1 0,-2-2 0 16,-18 2-1-16,-7 3 6 0,-5-1-1 0,-1 1-1 15,1 3 5-15,1-3 4 0,3-2 7 0,5 1 0 16,15-5 2-16,4 0 19 0,7-2-20 0,8 0 28 15,3-2-15-15,5 0 9 0,17-4-28 0,-16 1 17 16,16-1-23-16,0 0-8 0,20-8-9 0,3 1-14 16,17-3-20-16,12-1-37 0,10-3-46 0,5 3-42 15,2-2-56-15,1 3-47 0,-4 1-62 0,-1 3-103 16,-14 1-93-16,-5 0-521 0,-3 3-807 0</inkml:trace>
  <inkml:trace contextRef="#ctx0" brushRef="#br0" timeOffset="190069.68">25842 8427 536 0,'-23'5'393'16,"4"-1"-93"-16,-4 1-52 0,4 0-62 0,1-1 3 15,1 1-68-15,2-2 12 0,1 3-38 0,1-3 50 16,13-3-64-16,-19 7 62 0,19-7-62 0,-13 3 22 16,13-3-28-16,0 0 50 0,-9 6-11 0,9-6 19 15,0 0-24-15,18 9 1 0,-18-9-23 16,41 1-4-16,-8-1-20 0,8 0-2 0,4-1-17 15,6-1 2-15,0-2-17 0,13 0-6 16,-12 0 4-16,12 0-10 0,-12 0 4 0,0 0-13 16,-3 2-1-16,-2-2-3 0,-6 2 0 0,-1 1-1 15,-11-1-2-15,-3 0 1 0,-7 2-2 0,-19 0-2 16,26 0 0-16,-26 0 0 0,0 0 2 0,6 8 1 16,-15-3 7-16,-8 4-6 0,-3-1 8 0,-15 4-6 15,-2 1 14-15,-6 0-3 0,-12 3 17 0,-3-1 6 16,-1 1 12-16,1-1 3 0,5-1 10 0,8-3 2 15,6-1 3-15,3-2-11 0,5-1 0 16,8 0-7-16,2-4 2 0,6 3-7 0,15-6 5 16,-23 3-1-16,23-3 6 0,0 0-3 15,0 0 4-15,0 0-7 0,23-3-3 0,3-4-19 16,10-2 13-16,6 0-16 0,13-5-3 0,2 1-6 16,4-2-1-16,0 1-4 0,0 2-1 0,1-2-4 15,-3 3-2-15,-1 1-7 0,-14 4-33 0,-2-1-58 16,-2 2-30-16,-6 3-31 0,-6 1-53 0,-1 1-59 15,-9 1-70-15,1 0-13 0,-2 3-46 16,-17-4-108-16,19 9-289 0,-19-9-338 0</inkml:trace>
  <inkml:trace contextRef="#ctx0" brushRef="#br0" timeOffset="190986.68">29496 11060 199 0,'0'0'761'0,"-10"-5"-219"15,10 5-143-15,-13-9-78 0,13 9-70 0,-10-10-18 16,10 10-35-16,-10-10 5 0,10 10-25 0,-6-9-12 15,6 9-29-15,0 0-28 0,-2-12-21 0,2 12-15 16,0 0-17-16,9-8-8 0,-9 8-15 0,0 0 0 16,23 0-15-16,-23 0 2 0,22 11-5 0,-8-1-1 15,-1 4-3-15,0 3-7 0,-1 0 5 0,0 8-7 16,-4-2 7-16,1 5-9 0,-3-3 0 16,-4 4 2-16,-2-2-2 0,0 1 0 0,-2 1 0 15,-1-3 2-15,-2-1-2 0,1-2 0 16,1-4 2-16,-1-2-1 0,1-2 7 0,-1-4 3 15,2-1 16-15,2-10 30 0,-3 14 1 0,3-14-11 16,0 0-8-16,0 0-10 0,0 0-3 0,-9-7-2 16,9-3-9-16,0-8-2 0,3-7-6 0,4-8 5 15,2-4-10-15,3-1 0 0,3-1 5 0,6-4-2 16,-2 8 5-16,3 2-6 0,-1 3 14 0,3 5-21 16,-2 1 18-16,1 6-13 0,-1 0 7 15,-4 7-11-15,3 2 8 0,-3 3-9 0,-2 2 7 16,-16 4-11-16,29 3 8 0,-13 0-8 0,-1 4 2 15,1 4 1-15,-2 2 2 0,-1 2-6 0,-2 0-8 16,-3 5-26-16,-2-1-17 0,-3 3-14 16,-1-4-47-16,-2 1-42 0,-1 5-103 0,-2-1 20 15,-1-2-75-15,1 0-67 0,-1-8-13 0,1 0-331 16,3-13-257-16</inkml:trace>
  <inkml:trace contextRef="#ctx0" brushRef="#br0" timeOffset="191286.68">30220 11116 806 0,'9'-8'711'0,"-9"8"-175"16,8-12-108-16,-8 12-102 0,0 0-69 0,2-11-39 16,-2 11-22-16,0 0-27 0,0 0-26 0,-14 6-21 15,14-6-27-15,-12 15-11 0,3-4-23 16,-3 5-14-16,3 3-9 0,1 2-4 0,-2-1-10 0,5 3-4 16,0 0-6-16,2-4-3 0,2 2-4 0,1-3-18 15,3 0-8-15,3-1-4 0,3-1-2 16,1-6 34-16,1 0-33 0,4-3 3 15,0-5 5-15,-15-2 7 0,32-2-2 0,-10-5 5 16,-2 0 6-16,0-6 12 0,-1 0 13 0,0-5 8 16,-5 1 8-16,-4-2-2 0,0 0 8 0,-6-1-17 15,0 1 10-15,-5 2-18 0,-2 1-5 0,-4-2-11 16,-2 1-7-16,-4 2-15 0,-4 1-11 0,-1 5-21 16,-1 0-17-16,-2 2-36 0,4 4-52 0,-1-1-41 15,3 2-35-15,15 2-61 0,-25 0-93 16,25 0-1-16,-19 1-395 0,19-1-308 0</inkml:trace>
  <inkml:trace contextRef="#ctx0" brushRef="#br0" timeOffset="191436.68">30593 10980 577 0,'17'-4'812'0,"-2"0"-211"0,-15 4-140 16,22-6-117-16,-22 6-81 0,20-6-49 0,-20 6-46 15,16-6-29-15,-16 6-38 0,17-7-22 0,-17 7-67 16,17-5-58-16,-17 5-117 0,17 0-11 0,-17 0-83 15,18 1-101-15,-18-1-62 0,11 4-273 0,-11-4-221 16</inkml:trace>
  <inkml:trace contextRef="#ctx0" brushRef="#br0" timeOffset="191586.67">30668 11125 741 0,'-8'8'720'0,"-2"2"-218"0,4-2-94 0,6-8-103 15,-9 11-66-15,9-11-61 0,-10 10-21 0,10-10-34 16,0 0-3-16,-3 10-22 0,3-10-7 0,0 0-27 15,18 1-11-15,-1-2-50 0,4-5-41 16,3 1-101-16,7-6-7 0,2 1-72 16,1-3-95-16,2-2-51 0,1-1-408 0,0 0-294 0</inkml:trace>
  <inkml:trace contextRef="#ctx0" brushRef="#br0" timeOffset="191820.68">31391 10767 861 0,'5'-9'850'0,"1"1"-180"16,-6 8-156-16,6-15-93 0,-6 15-65 16,4-9-52-16,-4 9-44 0,0 0-39 0,4-11-31 15,-4 11-9-15,0 0-11 0,0 0 9 0,-2 11-14 16,0 0-16-16,0 3-22 0,-1 3-42 0,-1 6 13 16,0 1-45-16,-1 2 8 0,2 0-33 0,-1 1-6 15,0 1-14-15,1 5-25 0,-1-6-77 16,3-1-20-16,-1 5-71 0,-2 2-20 0,0 0-24 15,0-1-62-15,2-4-119 0,-2-1-47 0,2-2-114 16,-1 0-412-16,-1-2-688 0</inkml:trace>
  <inkml:trace contextRef="#ctx0" brushRef="#br0" timeOffset="192287.69">29734 11916 244 0,'-27'2'900'0,"-1"1"-253"0,1-3-130 16,1 1-119-16,0-1-101 0,6 0-50 0,20 0-13 16,-29-1 8-16,29 1-28 0,-16-4-28 0,16 4 3 15,0 0 1-15,13-10 8 0,8 4-12 16,14-3-12-16,9-1-18 0,20-4-22 0,8 2-24 0,10-2-15 16,7 2-20-16,9-1 4 0,24-2-33 0,-1 0-2 15,1 1 7-15,-3-1-31 0,-21 4 17 16,-2 0-29-16,-2 0 19 0,-6-2-25 0,-3 1 18 15,-8-2-24-15,-6 3 21 0,-7-2-23 0,-6 1 25 16,-14 2-4-16,-3 0-2 0,-5 0-2 0,-4 1-4 16,-7 2 0-16,-3 0-3 0,-6 2 6 0,-1 0 4 15,-5 1-3-15,-10 4-16 0,20-7-21 0,-20 7-26 16,9-9-29-16,-9 9-21 0,0 0-47 0,0 0-47 16,-4-7-30-16,4 7-40 0,0 0-80 0,-25 0-70 15,25 0 8-15,-29 4-77 16,11-3-479-16,-6 2-653 0</inkml:trace>
  <inkml:trace contextRef="#ctx0" brushRef="#br0" timeOffset="193653.68">2623 10176 719 0,'0'0'418'0,"0"0"-51"0,1-12-136 15,-1 12-11-15,0 0-89 0,0-11 19 0,0 11-68 16,0 0 18-16,0 0-55 0,3-11 31 0,-3 11-53 16,0 0 34-16,0 0-42 0,0 0 30 0,0 0-41 15,2-10 29-15,-2 10-25 0,0 0 56 0,0 0-37 16,0 0 34-16,14 3-24 0,-14-3 31 0,17 8-22 15,-6 1 26-15,5 4-22 0,0-2 17 16,0 4-7-16,4 4-9 0,-1 1 3 0,2 0-15 16,-2 1 14-16,0 0-18 0,2 1 14 0,-1-3-13 15,-1-1 23-15,-1-2 31 0,1-3 25 16,-1-3 14-16,4-3 23 0,0-2 30 0,-2-6 19 16,7-4-14-16,6-8-24 0,3-4-40 0,10-12 7 15,2-6-38-15,0-2 7 0,4-7-16 0,0-2 2 16,0-3-29-16,2-2 2 0,-2 0-28 0,-2 1 19 15,0 2-35-15,-4 3 16 0,-4 5-29 0,-1 4 17 16,-6 5-24-16,-7 8-2 0,-4 3-5 0,-1 3-14 16,-6 4-12-16,-1 3-11 0,-5 2 1 0,-11 8 2 15,19-6-1-15,-19 6-6 0,0 0-15 0,18 6-8 16,-12 2-1-16,-3 2-32 0,2 3-21 16,-4 3-27-16,0 1-73 0,-1 2-95 0,0 0 0 15,-2 2-74-15,0-2-56 0,0-2-433 0,1-1-512 16</inkml:trace>
  <inkml:trace contextRef="#ctx0" brushRef="#br0" timeOffset="195188.38">3119 11247 39 0,'-6'-14'451'15,"-1"-1"-128"-15,1 4-90 0,-2-2-14 0,2 2-33 16,-1 1-46-16,2 2-3 0,1-1-3 0,-3 1 34 16,7 8-5-16,-8-12-15 0,8 12 8 0,-8-10-9 15,8 10-13-15,-5-9-17 0,5 9-21 0,0 0-18 16,-5-9-16-16,5 9-13 0,0 0-11 0,0 0-8 15,0 0-11-15,0 0 3 0,0 0-6 0,0 0 1 16,-4 15-4-16,9-5-22 0,3 8 25 16,1 3-20-16,4 5 22 0,0 3-9 0,2 2 20 15,0 1-15-15,2 0 20 0,0-2-19 0,0 1 18 16,0 0-16-16,1-4 14 0,-1-1 1 16,-1-2 30-16,-3-7 5 0,0-2 20 0,0-1 11 15,-1-3 16-15,-1-3 22 0,0-4 16 0,-11-4 10 16,30-4-15-16,-10-6-27 0,7-10-16 0,0-5-16 15,8-12-11-15,4-8-11 0,-1-2 8 0,4 1 8 16,-1-4-16-16,3 3 27 0,1 0-34 16,-2 2 11-16,0 2-12 0,0 5-13 0,-3 0-8 0,0 6-10 15,-3 4-6-15,-6 6-1 0,0 4-6 0,-3 1-11 16,-4 5-14-16,-2 0-28 0,-3 4-28 16,-3 4-18-16,-1-1-11 0,-2 2-7 0,-13 3-8 15,20-1-4-15,-20 1 23 0,19 2-36 0,-19-2-2 16,14 9-23-16,-14-9-61 0,11 14-57 0,-9-4-43 15,2 0-70-15,-5 0-33 0,-3 3-459 0,-2 5-491 16</inkml:trace>
  <inkml:trace contextRef="#ctx0" brushRef="#br0" timeOffset="196588.39">3770 12634 206 0,'0'0'534'0,"-4"-8"-139"0,4 8-79 0,-6-9-91 15,6 9-70-15,-5-13 0 0,5 13-50 0,-4-17 33 16,4 17-45-16,-4-16 59 0,4 16-32 0,-3-16 25 16,3 16-23-16,-1-13 21 0,1 13-30 0,-4-11-4 15,4 11-34-15,0 0-9 0,-1-14-18 0,1 14 6 16,0 0 0-16,0 0 30 0,0 0 18 0,15-3 1 16,-15 3-2-16,18 13-6 0,-4 0-8 15,0 2 2-15,7 3 10 0,-2 2-31 0,0 3 8 16,0 0-44-16,-2-3-6 0,2 3-3 0,0-4-2 15,-3-3-5-15,0-2 8 0,2-3 41 0,1-1 26 16,2-4 32-16,-2-5-7 0,4-3 20 16,6-7-35-16,5-9 5 0,4-15-38 0,7-8 7 15,0-8-40-15,4-8 18 0,14-21-14 0,1-3-9 16,3-2-4-16,-1 2-24 0,-1 5 20 0,-1 4-25 16,-10 19 0-16,-3 7-2 0,-1 5-3 0,-4 4-4 15,-5 8-56-15,-9 10-4 0,0 5-6 0,-8 6 4 16,-1 5 6-16,-5 4 7 0,3 5-5 0,-5 5 4 15,-3 4-39-15,-3 5 10 0,-1 4-49 0,-6 10-42 16,-5 2-77-16,1 3-49 0,-8 3-39 0,0 2-87 16,-6 9-70-16,-3-1-301 0,-1-2-355 0</inkml:trace>
  <inkml:trace contextRef="#ctx0" brushRef="#br0" timeOffset="201383.54">31337 11087 5 0,'0'0'-4'16</inkml:trace>
  <inkml:trace contextRef="#ctx0" brushRef="#br0" timeOffset="202691.54">29838 11158 42 0,'0'0'96'0,"0"0"-28"16,0 0-14-16,0 0 47 0,0 0 35 0,0 0-5 16,0 0-15-16,0 0-18 0,0 0-22 0,0 0-13 15,0 0-2-15,5-7-3 0,-5 7 3 16,0 0-31-16,6-7 28 0,-6 7-6 0,0 0 41 15,12-9-9-15,-12 9-5 0,0 0 5 16,9-6 17-16,-9 6-1 0,0 0-8 0,8-7 26 16,-8 7-2-16,0 0-3 0,7-7-2 0,-7 7-5 15,0 0 1-15,0 0-20 0,9-8-5 0,-9 8-14 16,0 0 0-16,6-6-17 0,-6 6 2 0,0 0-5 16,10-9-4-16,-10 9-5 0,0 0-4 0,10-7-1 15,-10 7 8-15,0 0-2 0,0 0-9 0,15-4 13 16,-15 4-27-16,0 0 35 0,0 0 2 0,19-1 4 15,-19 1-5-15,0 0 6 0,16 2 0 0,-16-2-4 16,14 3-3-16,-14-3-5 0,15 6 1 16,-15-6-3-16,17 7 2 0,-17-7-5 15,15 10 5-15,-9-1-4 0,3-1 0 0,-2 0 5 16,0 5 5-16,-1-1-5 0,0 1 7 0,0 2-10 16,-3 1 30-16,-1 1-25 0,0 3 20 0,-1-2-27 15,-2 1 23-15,1 2-28 0,-2 0 21 0,-2 3-32 16,2-2 27-16,-3-1-24 0,1 0-5 0,-1-1 2 15,0-3 1-15,0 0-1 0,1-1-1 0,-1-2-2 16,1-3-5-16,1 0-3 0,0 0-1 0,0-2-4 16,3-9 8-16,-5 15-2 0,5-15-10 0,-4 11-1 15,4-11-2-15,-4 12 2 0,4-12 0 0,0 0 1 16,-2 10 0-16,2-10-3 16,0 0 23-16,0 0-22 0,-5 10-5 0,5-10-23 15,0 0-18-15,0 0-15 0,0 0-23 0,0 0-21 16,0 0-4-16,0 0-34 0,0 0-32 0,0 0-34 15,0 0-75-15,0 0 41 0,0 0-45 0,0 0-21 16,17-1-47-16,-17 1-73 0,0 0-316 0,9-8-266 16</inkml:trace>
  <inkml:trace contextRef="#ctx0" brushRef="#br0" timeOffset="204359.54">31532 10790 309 0,'0'0'510'0,"0"0"-147"16,0 0-73-16,0-13-70 0,0 13-26 0,0 0-34 15,0 0-20-15,0 0-8 0,-1-10-6 0,1 10 0 16,0 0-20-16,0 0 2 0,0 0 23 0,0 0-5 15,0 0-4-15,-4 10-8 0,0 2-8 0,3 0-13 16,-2 4-10-16,-3 8-5 0,2 2-11 16,-2 7 6-16,0 0-4 0,-3 3-14 0,2 2-3 15,-2-1-10-15,4 2 0 0,-4-1-3 0,0-1 1 16,2-2-11-16,0 2-4 0,0-3-5 16,0-5-1-16,2-4-8 0,-1-1 1 0,2-1-2 15,-1-3-2-15,-2 0 3 0,4-6-6 0,-1-1-2 16,2-3 1-16,-1-1 0 0,3-9 1 0,-4 16 2 15,4-16 7-15,-2 9 2 0,2-9 3 0,0 0-10 16,0 0-3-16,0 0 0 0,0 0-1 0,-5-9-3 16,5 9 1-16,2-24 0 0,-2 7-2 15,0-7 8-15,2-2-10 0,-1-2 4 0,2-5-2 16,0-5-5-16,0 3 3 0,3-3 3 16,2 0 0-16,-2-1-1 0,-1 4 10 0,2-1-12 0,-1 4 16 15,-1 5 8-15,1 4 8 0,-2 1 13 16,0 6 8-16,0 2-16 0,-2 2 9 0,-2 12-20 15,3-18 16-15,-3 18-40 0,2-11 18 0,-2 11-18 16,0 0 25-16,0 0-19 0,0 0 25 0,0 21-24 16,-4-5 5-16,1 7-10 0,-3 1-1 0,1 7 5 15,-2 2 17-15,2 0-27 0,-1 2 22 0,0 0-24 16,1-1 22-16,0-2-19 0,-2 1 16 16,4-7-27-16,0-1 27 0,-1 0-25 0,2-3 24 15,-2-4-25-15,2-1 24 0,1-5-24 0,-1 1 32 16,0-5-36-16,2-8 27 0,-2 18-23 0,2-18 23 15,-3 10-23-15,3-10 24 0,0 0-23 0,0 0 20 16,0 0-15-16,0 0 18 0,3-17-27 16,-2 5 22-16,2-7-22 0,-1-3 22 0,1-4-22 15,3-7 25-15,-1-1-24 0,0-1 8 0,3-1-3 16,0 1 2-16,-1 1 3 0,1 2 20 0,-2 2-23 16,1 7 21-16,-2 3-21 0,-1 5 23 15,-2 3-21-15,0 1 32 0,0 1-36 0,-2 10 25 16,3-11-26-16,-3 11 22 0,0 0-25 0,0 0 26 15,-5 9-26-15,1 0 3 0,-3 6 13 0,1 5-9 16,-2 2-1-16,-1 5 25 0,0 3-25 0,0-2 21 16,1 2-23-16,1-1 23 0,1-4-25 0,1-1 33 15,-2-2-36-15,3-1 29 0,3-3-28 16,-1-3 24-16,-1-1-26 0,0-4 24 0,3-10-26 16,-1 17 25-16,1-17 7 0,-2 14-33 0,2-14 28 15,0 0-26-15,0 0 25 0,0 0-24 0,0 0 23 16,9-6-21-16,-7-4 22 0,2-6-16 15,2-4 24-15,-1-3-37 0,1-2 26 0,1-7-22 16,0-1 5-16,2-2 2 0,0 0 2 0,-3 2 18 16,0-1-12-16,4 5 12 0,-6 5-21 0,2 4 24 15,-3 5-28-15,1 0 52 0,0 5-55 0,-3 1 28 16,-1 9-24-16,7-16 21 0,-7 16-21 16,0 0 23-16,3-9-24 0,-3 9 26 0,0 0-26 0,0 0 25 15,0 14-22-15,0-14 3 0,-1 21 1 16,0-2 11-16,0 0-9 0,-1 6-2 0,0 0 26 15,-1 2-25-15,2 0 22 0,-1 2-24 0,-2-2 21 16,1-1-42-16,-1 1 7 0,0 0-33 0,-1-1-22 16,-2-1-23-16,2-4-59 0,-3 2-56 0,0-4-67 15,-3 0-3-15,0-2-61 0,0-3-76 16,-2-2-424-16,2-2-435 0</inkml:trace>
  <inkml:trace contextRef="#ctx0" brushRef="#br0" timeOffset="206527.54">20893 11367 563 0,'-10'8'419'0,"-2"-2"-97"0,1 0-49 15,-1-1-95-15,3 1-34 0,-4 2-28 0,3 0-29 16,1-4 1-16,-1 4 22 0,3-2-42 0,7-6 48 16,-10 10-35-16,10-10 62 0,-2 13-12 0,2-13 30 15,5 12-13-15,2-3 8 0,7-2-17 0,6 2-1 16,7-3-17-16,7-2-6 0,7 1-9 0,9-5-7 15,5-1-5-15,15-4-10 0,7-3 0 0,5-2-19 16,2-1-4-16,6-3-21 0,-2-1-1 0,0-1-15 16,-2 1 2-16,-3 0-12 0,0 1-5 15,-9 3-17-15,-2 1-30 0,-7 0-28 16,-16 5-25-16,-3 0-36 0,-9 3-17 0,-9-1-50 16,-6 5 39-16,-22-2-25 0,19 3 48 0,-19-3-21 15,-2 10 62-15,-10-2-23 0,-11 3 60 0,-9 1-27 16,-9 3 55-16,-14 3-32 0,-8-1 50 0,-6 2-39 15,-5 0 58-15,-3 1-36 0,-3-1 61 0,-2 1-24 16,0 0 55-16,0 0-25 0,4-1 34 0,0-1-18 16,5 0 28-16,3-1-19 0,7-2 19 0,7-1-14 15,13-4 17-15,7-1-17 0,4-2 2 16,7-2-23-16,4 1 4 0,7-2-9 16,14-4 8-16,-12 5 1 0,12-5 15 0,0 0 5 0,21 0-3 15,3-2-7-15,13-5-21 0,8 0 3 16,15-5-11-16,6-2 1 0,7-1-13 0,6-3-1 15,1 2-8-15,3-2-1 0,-3 2-5 0,-4 0 7 16,-3 1-16-16,-4 2 5 0,-9 2-6 0,-15 3-18 16,-4 1-25-16,-8 1-30 0,-9 2 6 0,-7 3-4 15,-17 1 0-15,15 1-17 0,-15-1 17 0,0 0-15 16,-23 10 34-16,-1-5-8 0,-12 1 30 0,-6 2-12 16,-4 1 25-16,-16-1-14 0,0 1 35 15,-2 1-10-15,0 2 23 0,1-3 3 0,3 1 28 16,13-2 7-16,2-1 12 0,3 1-1 0,6-2 16 15,8-1-1-15,5-1-13 0,5 0-3 0,18-4-6 16,-24 2-5-16,24-2-12 0,0 0-3 16,0 0-4-16,0 0 2 0,0 0-9 0,25-4 10 15,10-2-10-15,6-1-3 0,16-2-11 0,7-2 7 16,8 0-11-16,1-2 3 0,5 1-33 0,1-1-34 16,4 1-38-16,3-1-63 0,-2-1-44 0,3 3-88 15,2-1-27-15,-3-1-111 0,-2-2-459 16,-1 3-509-16</inkml:trace>
  <inkml:trace contextRef="#ctx0" brushRef="#br0" timeOffset="207394.54">25654 11155 507 0,'-20'1'413'15,"2"-1"-58"-15,18 0-115 0,-32 0-10 16,32 0-41-16,-31 0-34 0,31 0-23 0,-24 0-17 15,24 0-53-15,-20 1 52 0,20-1-42 0,0 0-6 16,-17 1 76-16,17-1 3 0,0 0-9 0,0 0 0 16,0 0-13-16,15 4-9 0,4-5-19 0,8-2 1 15,9 1-5-15,6-3 3 0,6 0-9 16,13-4-5-16,3-1-1 0,1 1-21 0,2-1-9 16,1-2-7-16,0 1 33 0,0 1-50 0,0-1-5 15,-4-1-10-15,0 4 4 0,-5 0-2 0,-11 2-4 16,-5 1-2-16,-4-1-3 0,-9 4-1 15,-5 0-10-15,-2-1-11 0,-6 1-12 0,-17 2 3 16,19 1 2-16,-19-1 4 0,0 0 3 0,0 0-1 16,-18 11-1-16,-4-3-5 0,-10-1 9 0,-7 3 2 15,-6 0 4-15,-15 1 2 0,-4 4 0 0,-4-2 4 16,-2-2-8-16,-4 0 14 0,-1 3 2 0,-1-2 15 16,2 2 0-16,2-1 9 0,4-1 8 0,7 2 10 15,5-3 11-15,13-2-9 0,10-3 3 16,4 1-2-16,6-4-12 0,5 1-17 0,18-4 10 15,-21 5-9-15,21-5 14 0,0 0-11 0,0 0-2 16,0 0-2-16,36-5 11 0,-3-1-16 16,9-3 9-16,6 2-20 0,15-4 0 0,2-1-17 15,0 3-27-15,0-1-21 0,3 2-36 0,-7 0-26 16,-13 3-38-16,0 1-26 0,-5-1-35 0,-4 4-5 16,-7 0-37-16,-5 0-52 0,-5 0-88 0,-22 1-366 15,27-2-298-15</inkml:trace>
  <inkml:trace contextRef="#ctx0" brushRef="#br0" timeOffset="209762.54">16854 9560 194 0,'-3'-10'260'0,"-2"-4"-28"0,0 2-52 15,-3-2-3-15,-1 1-38 0,-1-2-7 0,0 0-33 16,-3 3-17-16,0-1-27 0,-1 2 16 16,1-2-13-16,1 6 5 0,-2-2 4 0,-1 4-11 15,0-1 8-15,0 1-4 0,-1 1 12 0,0 2-29 16,-3-1 35-16,1 3-33 0,-2 0 22 0,-4 3-32 16,-1 0 23-16,0 0-1 0,-1 3-3 0,-5 2-2 15,0 2-13-15,-1 1 44 0,0 1-52 16,0 2 12-16,-1 1-8 0,0 1 9 0,-1 2 1 0,0 2 0 15,1-1-1-15,-7 7-30 0,7-4 37 0,-7 5-39 16,3 0 32-16,6-3-32 0,-5 6 24 16,6-5-32-16,2 1 33 0,-2 0-30 0,3 0 26 15,1 4-25-15,1-3 24 0,2 3-19 0,0-1 32 16,2 3-12-16,1 0 21 0,1-1-4 16,4 3-10-16,1-2 5 0,2 2 8 0,1 1-2 15,3 0-1-15,3 0 2 0,1 1 0 0,5 1-7 16,-1 1 4-16,3-1-9 0,1 2 6 0,1-1-4 15,5 2 2-15,0-4-7 0,3 3 5 0,4 0-2 16,2 4-5-16,3 0-5 0,2-3-1 0,3 0-1 16,0-3 1-16,1 0 29 0,4-2-40 0,0-3 31 15,4-1-10-15,1-1-1 0,4-1-5 0,1-3-26 16,3-1 11-16,2-4-24 0,3 0 32 16,2-3-27-16,4-3 1 0,1-2-1 0,3-5 25 15,0 1-27-15,-10-4 24 0,2-1-27 16,2-3 23-16,-1 2-28 0,1-3 29 0,1-3-28 15,0 2 27-15,-2-3-29 0,11-1 25 0,-5-2-25 16,-9-1 26-16,-1 2-23 0,8-5 22 0,-11 1-7 16,6-3 5-16,-8 1-4 0,-1-1 0 0,-2-2-2 15,-1 0-1-15,8-3-27 0,-9 1 29 0,-5 0-21 16,2-2 24-16,0 0-26 0,-2-2 29 0,1 1-27 16,3-7 4-16,-7 3 1 0,5-8 3 0,-2 3 0 15,0-3 14-15,-4-1-11 0,-4 2-5 16,5-5 4-16,-2 0 3 0,-6 6-2 0,0 0 1 15,-1 0 2-15,-1 0 24 0,0 1-28 16,-6 1 17-16,0 1-16 0,-3 0 25 0,-2-1-23 16,-2 5 25-16,-2-1-10 0,-3-1 17 0,-3-1-16 15,0-2 0-15,-4 0 4 0,-2-4 0 0,-3-1 5 16,-3 0-14-16,-2-1-3 0,0 0 0 0,-2-1 2 16,-1 0 0-16,-2 2 1 0,1-3 4 0,-4 4-2 15,0 1 12-15,0-1-5 0,-2 5-2 16,-1-2-2-16,-2 4-1 0,-3 0-2 0,1 1-1 0,-2 2-3 15,-1-1 1-15,-1 4-4 0,-3-2-1 0,-7 0 6 16,4 4-24-16,-8-3 20 0,0 1-2 16,6 4 0-16,-10-1 3 0,10 3-6 0,-5 1 0 15,3 1 0-15,-2 1 2 0,0-1 4 16,0 2-8-16,-1 4 0 0,0-3 1 0,-4 3-1 16,3 1 1-16,-3 0-1 0,0 3-1 0,0 1 1 15,-1 1 0-15,0 0 0 0,-1 5 4 0,0-3 2 16,-9 5-11-16,3-1 5 0,10 1 4 0,0 1-3 15,-7 3 3-15,12-1-3 0,-11 3 2 0,9-1-1 16,3 1 1-16,2-1-3 0,1 2 2 0,-9 5 5 16,10-2-7-16,1-1 1 0,1 2-1 0,2 2 0 15,-1-1-1-15,2 4 2 0,2 0-1 16,3 1 18-16,1 1-16 0,2 0 12 0,3 0-24 16,3 5 2-16,1-3 4 0,2 3 1 0,4 2-6 15,1 0 8-15,4 0-3 0,2 1 2 0,1 1 2 16,5 0 6-16,2 3-8 0,2-2-1 15,1 1-3-15,4 1 4 0,2 2 3 0,1-1 0 16,6 7 2-16,0 0-1 0,2-2 4 0,2-2-2 16,1 1 8-16,0-3-8 0,2 0 2 0,1-3 0 15,2 0 3-15,2-2-2 0,1-2 0 0,0 0 1 16,1-2 0-16,4-2-2 0,-5-5 0 0,8 3-7 16,-1-2 10-16,3-1-4 0,-6-7 4 0,9 6-3 15,-4-8 8-15,-3-1-8 0,3 0-2 16,4 0 6-16,-3-3-8 0,2-2-6 0,0 0 2 15,1-2 8-15,0 0-5 0,2-5 5 0,1 2-1 16,-1-7-1-16,3 2-1 0,0-2 0 16,0-3 1-16,10-1-2 0,-4-2-4 0,-6 0 6 15,5-2-2-15,0-1 1 0,-9 2-1 0,-1-1 1 16,-2-1-5-16,-2 1 7 0,0 0-4 0,0-2-5 16,-4 2 8-16,0-1-5 0,-1 0 5 0,-2-2-1 15,0 2-1-15,-1-3 4 0,-1 0-6 0,0-3 27 16,-1 2-31-16,-2-2 3 0,2-2-2 15,-2-2 2-15,-1-2-1 0,-1-1 1 0,1 0-1 0,-1-2 1 16,4-7-4-16,-6 4 13 0,0 0-8 16,-4 0-2-16,0-1 1 0,0 2 2 0,-4-1-1 15,0 3 1-15,-2-3 0 0,0 2 1 0,-4 1 6 16,-1-1-7-16,0 2 1 0,-3 1-6 16,-2 1 7-16,-3-1-1 0,1-1 1 0,-3 0-1 15,0 0 1-15,-1-5 0 0,-3-1 7 0,0-2-7 16,-1-1 6-16,-4 1 2 0,0 1 2 0,-1-1 7 15,-4 0 1-15,1 2 5 0,-1-1-2 0,-4 1 1 16,-1 2 3-16,-2 0-22 0,-3-1 22 0,1 4-14 16,-5 1 16-16,1 0-26 0,-1 1 5 0,-3 1 2 15,-1 0-2-15,-1 4 17 0,-2-1-22 16,-1 2 16-16,-8-3-4 0,4 5-3 0,0 1 4 16,-1 3-5-16,-2-1-8 0,1 3 3 0,1-1-5 15,-5 3 3-15,4 2-6 0,-3 2 1 0,0 0-1 16,2 4 1-16,-2 1 0 0,-1 1-19 15,1 4 22-15,-3 1-12 0,-9 4 21 0,0 3-31 16,-4 2 29-16,0 1-22 0,0 1 15 0,-1 2-26 16,-2 3 3-16,0-2-22 0,0 3-10 0,1 1-8 15,0 0-8-15,3 1-18 0,-3 1-18 0,7 0-13 16,-2 1-33-16,3 1-70 0,3 0-25 0,4 0-58 16,0 2 4-16,6-1-51 0,0 1-65 0,-1 0-402 15,14-8-382-15</inkml:trace>
  <inkml:trace contextRef="#ctx0" brushRef="#br0" timeOffset="-211200.52">11866 2764 58 0,'0'0'324'15,"-1"-12"-68"-15,1 12-46 0,0 0-48 16,0 0-36-16,-4-11-25 0,4 11-22 0,0 0-13 16,-7-7-8-16,7 7-17 0,0 0-4 0,-9-9 16 15,9 9-5-15,0 0 14 0,-9-6-6 0,9 6-8 16,0 0-4-16,-6-8-7 0,6 8-2 0,0 0-2 15,-9-5-2-15,9 5-4 0,0 0-5 0,-15-4 6 16,15 4-6-16,0 0-3 0,-16-2 19 0,16 2-21 16,0 0 1-16,-19 0-1 0,19 0-3 15,0 0-1-15,-20 0-3 0,20 0 6 0,-17 2-6 16,17-2-6-16,-15 3 4 0,15-3-6 0,-16 4 0 16,16-4 6-16,-14 3-1 0,14-3-2 0,-15 5 0 15,15-5-1-15,-14 6 0 0,14-6 3 0,-15 7-1 16,15-7-2-16,-13 7 2 0,13-7 21 0,-16 9-29 15,16-9 11-15,-12 7-4 0,12-7 4 16,-14 9 0-16,14-9 34 0,-13 9-31 0,13-9 26 16,-14 10-28-16,14-10 23 0,-11 10-26 0,11-10 20 15,-12 10-32-15,12-10 24 0,-13 12-21 0,13-12 26 16,-10 13-25-16,10-13 21 0,-13 12-24 0,7-4 21 16,-1-1-17-16,1 0 18 0,0 0-16 15,1 1 11-15,-2 1-12 0,2-2 12 0,0 2 1 16,-1-2 7-16,2 2-4 0,-1 0-3 0,-1 0 10 15,2-1-4-15,-1 2 1 0,1-1-8 0,0 1 9 16,0 0 2-16,1 1 5 0,-2 0 0 0,1 0-4 16,1 1 0-16,-1-1-3 0,2 2-1 0,1-2 0 15,-3 0-7-15,4 2 5 0,-3-1-2 0,2 1-6 16,-1-1 6-16,2 2-6 0,0-1 6 0,0-1 0 16,0 2-2-16,0-2 0 0,2 1 8 0,-1 0 2 15,0 1 7-15,1 0-8 0,0-2-1 0,1 5-7 16,-1-3 7-16,2 2-6 0,-1-3 2 15,1 1-3-15,1 1 3 0,0-1 5 16,1 0-4-16,-1 0-3 0,1-1 7 0,0 0-12 16,1 1 8-16,0-2-5 0,1 2 5 0,-1-2-9 15,1 1 8-15,1-1-11 0,-1 1-2 0,2-1 1 16,-1 1-1-16,0-2 1 0,2 3-1 0,-1-3 1 16,-1-1 3-16,2 1 1 0,-1-2-1 0,1 0 4 15,-2 0-1-15,4-1 0 0,-3 0-2 0,3 1 4 16,-1-2-6-16,1-1 0 0,-1-1 0 0,-1 2 4 15,2-4-1-15,-1 2-1 0,-12-5 1 0,26 8-1 16,-26-8 2-16,26 5-2 0,-26-5-5 16,27 4 4-16,-27-4-2 0,27 1 1 0,-27-1-3 15,28 1 0-15,-28-1 1 0,30 0-3 0,-30 0 0 16,31-4-1-16,-12 2-1 0,-5-2 0 0,4 2 0 16,-2-2 1-16,0 1-1 0,0-2 0 0,0 2 0 15,-1-3 1-15,-1 2-1 0,1-2 0 0,-1 0 0 16,1 1 2-16,-1-2-1 0,-2-1-2 15,1 1 11-15,0-2-10 0,0 0 13 0,-3-1-8 16,2-2 9-16,0-1-13 0,-2-1 14 0,1 1-14 16,-1-1 9-16,-1-2-10 0,-1 0 13 0,1-1-12 15,-3 3 21-15,2-3-12 0,-5 2 11 0,4-1-16 16,-2-2 11-16,0 2-14 0,0-2 2 0,-2 2-2 16,1-1 1-16,-2 0 2 0,2 0 3 15,-1 1-7-15,-2-1-1 0,0 0 1 0,0 1 0 16,-1 1 2-16,0 1 7 0,0-1 0 0,0 1-1 15,0 1 0-15,-2-2-2 0,1 0 2 0,-2-1 2 16,0 0 1-16,0 1 1 0,0 2 20 0,-2-4-24 16,1 2 16-16,-1 0-21 0,0 2 24 0,0-1-15 15,0 0 25-15,1 2-24 0,-1-2 25 0,-3 3-24 16,2-2 20-16,0 3-26 0,0-1 18 0,1 2-25 16,-3-2 18-16,2 2-13 0,-1 0 23 0,1 0-32 15,0 1 24-15,-2-1-27 0,0 0 21 0,1 2-22 16,-2-1 21-16,0 1-24 0,-2-1 19 15,2 2-21-15,-1-1 20 0,0 1-18 16,-2 0 18-16,0 1-23 0,0 0 25 0,0 2-22 16,-1-3 15-16,13 6-23 0,-25-7 27 0,10 5-25 15,-2-1 23-15,2-1-21 0,-2 3 21 0,17 1-20 16,-30-2 20-16,30 2-20 0,-31-3 21 0,31 3-20 16,-31-1 18-16,31 1-13 0,-32 0 21 0,32 0-29 15,-30 1 22-15,30-1-19 0,-30 3 21 0,30-3-20 16,-28 2 20-16,28-2-20 0,-25 2 19 0,25-2-18 15,-24 6 18-15,24-6-21 0,-23 6 21 0,23-6-20 16,-21 6 26-16,11-2-24 0,10-4 15 16,-22 9-20-16,12-5 26 0,-1 1-24 0,0 2 19 15,-1-1 4-15,1 3-5 0,1-3-21 0,-2 2 23 16,1 0-20-16,2 1 21 0,-2 1-26 0,0-1 27 16,1 1-15-16,1 0 19 0,0 1-28 0,0 0 4 15,2 2 2-15,0-2 0 0,-3 3 3 0,3 0 2 16,1-1 0-16,-1 1 0 0,0 1-2 15,2 0 5-15,-2 3 0 0,2-2 1 0,0 0 1 16,2 0 2-16,-2 4 28 0,1-2-23 0,2-1-6 16,1 2 2-16,-2 0-1 0,2-1 4 0,-1 3-2 15,2-1-2-15,0-2 3 0,0 4-2 0,2 0 2 16,0 0-2-16,0 1 0 0,0-2-1 0,-1 2 1 16,3-2 8-16,1-1-3 0,-1 1-6 15,1-2-1-15,-1 0 1 0,0-3-1 0,1 0 0 16,0 0-1-16,1 0-2 0,0-1 0 0,1 2 1 15,1-3-1-15,0-1 0 0,1 3 0 0,0-3 0 16,0 2-11-16,3-1 21 0,-1-2-17 0,3 1 9 16,-4-1-14-16,3 0 18 0,1-1-15 0,0 0 15 15,0 1-7-15,1-4 5 0,1 1-11 0,-1 0 1 16,2-1 0-16,-5 0 3 0,7 0 1 0,-3-4 1 16,0 3 0-16,5-2 16 0,-4-2-15 0,2 1-4 15,-1-1 1-15,2-2-1 0,1 0-1 0,-2 0 5 16,1-1 13-16,1 0-13 0,-3-1 8 15,2 1-13-15,-2-2 13 0,1 1-13 16,0-1 12-16,-1 0-12 0,0-1 13 0,-2 1-23 16,1-2 32-16,-1 0-17 0,0 0 7 0,0 1-14 15,-1-2 16-15,1 0-16 0,-3-2 13 0,2 1-11 16,2-3 13-16,-1 1-2 0,0-2-2 0,0-1 0 16,0-2-5-16,-1 1 5 0,1-3-2 0,1-1 3 15,-4 0 6-15,-1 0 0 0,4-2-2 0,-5 2 6 16,1 0 7-16,-2-2 0 0,-1 1 8 0,0 2 4 15,-3 0 5-15,1 3 3 0,-2-2 4 0,0 0-1 16,-2 0-2-16,3-1-2 0,-4 2-3 16,0 0-5-16,0-1-3 0,-1 2-3 0,-1-3-7 15,2 0-2-15,-2-3-5 0,0 0 1 0,-2-2-4 16,2-2-3-16,-1-1-25 0,-1 1 34 0,0 2-5 16,1 2 36-16,0 0-9 0,-3 1 26 0,0-1-23 15,2 1 23-15,-4 3 2 0,3-2 0 0,-3 2-7 16,3-1-15-16,-1 1 11 0,-4 1-12 0,3 1-8 15,-1-2-5-15,-1 0-9 0,0 2-5 0,2 0-4 16,-7-2-4-16,5 2-3 0,-3 0-9 16,4-1-1-16,-3 2-16 0,0-2 6 0,-1 1-9 15,1 1 10-15,-1-2-17 0,-3 1 8 0,4 1-11 16,-5-2 11-16,2 1-12 0,1 2 14 0,-3-1-17 16,0 0 10-16,0 1-14 0,-1 0 16 15,-2 2-21-15,4 0 25 0,-2 2-20 0,-1 0 20 16,0 0-19-16,1 0 21 0,-2 3-23 0,2-1 23 15,-2 1-20-15,17 3 28 0,-28-3-21 0,28 3 26 16,-26-2-23-16,26 2 25 0,-23-1-24 0,23 1 27 16,-21 1-20-16,21-1 19 0,0 0-28 0,-25 0 5 15,25 0 1-15,0 0-1 0,-20 2 0 0,20-2-22 16,0 0 4-16,0 0-45 0,-19 2-1 0,19-2-30 16,0 0-2-16,0 0-44 0,0 0-43 0,-14 1-38 15,14-1-41-15,0 0 24 0,0 0-33 0,0 0-24 16,0 0-13-16,0 0-47 0,0 0-256 0,0 0-170 15</inkml:trace>
  <inkml:trace contextRef="#ctx0" brushRef="#br0" timeOffset="-209749.52">11900 2809 124 0,'0'0'36'0,"0"0"94"0,0 0-146 16,0 0 151-16,0 0-140 0,0 0 101 0,0 0-114 15,0 0 121-15,0 0-72 0,0 0 136 16,0 0-26-16,-9-6-30 0,9 6-10 0,0 0-8 16,0 0-18-16,0 0 0 0,0 0-1 0,0 0-10 15,0 0-4-15,0 0-12 0,-5-8 12 0,5 8-8 16,0 0-5-16,0 0-3 0,-2-10-3 0,2 10-2 16,0 0 1-16,1-12-24 0,-1 12 22 0,3-11 7 15,-3 11-10-15,3-12 0 0,-3 12 4 0,6-18-1 16,-3 7-6-16,4 0 4 0,0-3 2 0,1-2 1 15,1-2-2-15,2 0-2 0,0-1 0 16,4-6-3-16,0 1-1 0,2 0 17 16,0 0-13-16,4-1 10 0,2-1-4 0,1 1 6 15,4-2-9-15,9-3 8 0,0-3-6 0,2 2 5 16,5-2-6-16,5-1-2 0,0-2 1 0,3 0 3 16,5-3 1-16,3 0-2 0,3 0 32 0,3-1-47 15,21-7 19-15,0 1-35 0,2 1 29 0,1 1-40 16,4 2 32-16,3 0-38 0,3 0 5 0,7 1 34 15,5 0-36-15,5 2 0 0,5 2 8 0,2-1 8 16,4 3 5-16,6 0-1 0,3 1 33 0,5 2-39 16,4-1 34-16,1 2-37 0,0 1 37 0,5 0-4 15,0 1-2-15,1 1-3 0,-2 2-4 0,-3 1-1 16,-1 3-3-16,0 1-4 0,-4 1-1 0,-6 1 2 16,-5 3-6-16,-8 1-3 0,-3 0-1 15,-26 3-5-15,2 1-3 0,-6 1-2 0,1-2-1 16,-4 0-1-16,-2 1-2 0,-6 1 3 0,-4-1 0 15,-6 1-1-15,-7 1 1 0,-16 2-1 0,-2-1-1 16,-8 2 2-16,-4 1-2 0,-7 1-1 0,-6 1-10 16,-3 0-8-16,-17 3-13 0,23-4-28 0,-23 4-57 15,0 0-52-15,0 0-41 0,0 0-56 0,0 0-33 16,-36 0-79-16,8 3 13 0,-14 3-199 0,-4 3-83 16</inkml:trace>
  <inkml:trace contextRef="#ctx0" brushRef="#br0" timeOffset="-208832.52">12434 3546 445 0,'0'0'470'0,"-12"4"-171"0,12-4-21 0,0 0-109 16,0 0-1-16,0 0-66 0,0 0 9 0,0 0-51 15,0 0 24-15,0 0-42 0,0 0 34 16,4 9-7-16,-4-9-3 0,10 8 2 0,-3 0 1 16,2 1-8-16,5 3-4 0,-2 3-11 0,6 0-5 15,4 4 7-15,4 2 25 0,6 0-34 16,8 4 26-16,7 1-23 0,6-1 31 0,7 0-26 16,9-1 17-16,9-2-4 0,6-4 13 0,10-3-26 15,30 0 10-15,11-5-21 0,7-6 2 0,9-4-18 16,5-1 5-16,8-6 0 0,7 0-18 0,5-4 14 15,3 1-19-15,4-1 15 0,5-1-15 0,3 2 13 16,-1 1 26-16,0 2 34 0,4 2 25 0,-1 0 12 16,3 4 8-16,-3-2 33 0,-5 5 1 15,0 1 18-15,-4 2 16 0,-5 0 14 0,-6 1-6 16,-8 2-4-16,-11 0-14 0,-6 0-15 0,-12 0-20 16,-10 1-17-16,-33-3-20 0,-6 0-11 0,-8 0-17 15,-8 1-13-15,-20-5-36 0,-5 3 24 0,-5-3-41 16,-12 1 23-16,-3 0-31 0,-7-2 28 0,0 0-28 15,-19-1 38-15,27 2-30 0,-27-2 33 0,22 2-31 16,-22-2 27-16,14 2-35 0,-14-2 28 0,0 0-38 16,20 0 31-16,-20 0-42 0,0 0 25 0,0 0-40 15,16 3 23-15,-16-3-37 0,0 0 23 0,0 0-39 16,0 0 6-16,0 0-45 0,0 0-62 16,0 0-77-16,0 0-28 0,-3-10-57 0,3 10-63 15,-19-9-37-15,4 3-85 0,-6-2-105 16,1-1-392-16,-5 1-728 0</inkml:trace>
  <inkml:trace contextRef="#ctx0" brushRef="#br0" timeOffset="-206831.6">9722 1369 67 0,'-9'-7'52'0,"3"1"67"0,-1-2 161 0,-2-1-197 15,-2 1 13-15,1-2 0 0,-1 0-11 0,1 0-5 16,-2-4 1-16,0 0 1 0,1 3 8 16,-2-1-12-16,1 0 5 0,2 2 8 0,-2 1 3 15,1-1-6-15,1 1 10 0,-1 0 6 0,3 2 6 16,0 0 0-16,1 1 9 0,7 6-25 0,-10-9-8 15,10 9-11-15,-10-7-15 0,10 7-10 16,0 0-10-16,-8-8-18 0,8 8-2 0,0 0-7 16,0 0-2-16,0 0-2 0,0 0-1 0,0 0 1 15,28 8 0-15,-7 0-2 0,1 0-18 0,8 5 33 16,5-1-35-16,2 2 33 0,1 1-23 0,11 5 34 16,0-1-43-16,0 4 10 0,0 0 5 0,0 3 17 15,-1 0-15-15,3 3 1 0,0 3-1 16,0 4 1-16,-2 0 2 0,2 3 40 0,-3 3-45 0,2 1 47 15,-2 0-46-15,2 4 32 0,-2 3-42 16,0 1 2-16,-1 2 5 0,-1 0 7 16,-2 0 7-16,1 0-4 0,-2 0 15 0,1-2-2 0,-3 1 2 15,0 0-8-15,-2-1-4 0,0-1 2 16,-4 0 3-16,0-1-2 0,-2-1-7 0,-1-1-2 16,-2-3 10-16,0-2 7 0,-2-2 8 0,-1 0 0 15,-5-10 6-15,-1 1 1 0,2-2-25 0,-3-1 15 16,-2-3-6-16,0 0-4 0,0-3 3 0,-6-4 0 15,1-3-6-15,-1 1-3 0,-1-1-1 0,-2-4 0 16,0 0 0-16,-1-1 0 0,-2-1 2 0,-1 1 1 16,3-3 15-16,-2 1-15 0,0 0 2 0,-6-8-1 15,7 12-3-15,-7-12-1 0,7 10 0 0,-7-10 0 16,6 9-3-16,-6-9-3 0,0 0-2 0,8 9-7 16,-8-9-34-16,0 0-45 0,0 0-105 15,0 0-15-15,0 0-83 0,0 0-60 0,0 0-428 16,-16-4-298-16</inkml:trace>
  <inkml:trace contextRef="#ctx0" brushRef="#br0" timeOffset="-206247.61">11317 3884 663 0,'0'0'517'0,"5"-9"-160"0,-5 9-26 16,0 0-89-16,0 0 0 0,5-9-72 0,-5 9-9 15,0 0-58-15,0 0 16 0,0 0-37 16,0 0 10-16,0 0-20 0,0 0 29 0,0 0-8 16,0 0 11-16,-14 9-26 0,3 0 8 0,-6 4-8 15,-5 6 11-15,-6 1 0 0,-13 6 8 0,-3 3 16 16,-11 0 10-16,-8 2 36 0,-7 2 5 0,-29 7 56 15,-8-3-11-15,-10-1 36 0,-4 1-6 0,-14-3 7 16,-5 1 9-16,-9-1-16 0,-7 3-16 0,-5-2-77 16,-4-1 8-16,-4 1-59 0,-3 0 10 0,1 1-52 15,-1 0-12-15,1-1-8 0,-1 0 13 0,-2 0-53 16,4 0 33-16,4 1-8 0,7-2-33 0,8-2 35 16,11-4-3-16,11-5-4 0,13-1-2 15,29-9-3-15,10 1-2 0,9-4-2 0,6 0-3 16,20-4-3-16,1 1-16 0,9-4-21 0,5 1-31 15,7-1-14-15,2 1-44 0,18-4-9 0,-26 2-41 16,26-2-10-16,-18 1-59 0,18-1 3 16,0 0-13-16,-16 2 11 0,16-2 7 0,0 0-7 15,0 0-33-15,0 0-66 0,0 0 37 0,0 0-56 16,0 0-37-16,16-4-26 0,-16 4-381 0,22-10-367 16</inkml:trace>
  <inkml:trace contextRef="#ctx0" brushRef="#br0" timeOffset="-204864.61">11689 1338 286 0,'-6'-26'246'0,"2"-1"-66"15,-1 2-34-15,2 0-17 0,-1 1-10 0,1 0 5 16,0 4 18-16,0 3-19 0,0 1 12 0,2 3 5 16,-2 1-6-16,3 12-13 0,-3-18-15 0,3 18-28 15,-1-15-16-15,1 15-15 0,-1-10-19 0,1 10 2 16,0 0 1-16,0 0-11 0,0 0 1 0,0 11-3 15,0 3-4-15,0 6-5 0,1 7 12 0,0 11-16 16,-1 2 2-16,0 5 8 0,3 3 1 16,-2 3 3-16,1 14 2 0,2 1 17 0,-2-1 47 0,2 0-40 15,-1 2 3-15,0 2 16 0,4-1 2 16,-4-4-2-16,5 0-8 0,-2-3 13 16,1 0 6-16,1-2-4 0,-1-4-11 0,-1-8-1 15,1-2-19-15,-2 0 3 0,2-2-7 0,0-3-3 16,-1-2-6-16,-2-1-7 0,1-4-8 0,-3-5 6 15,2-2-13-15,-2-3 6 0,-1-4-8 0,-1-1 5 16,0-4-8-16,2 0 5 0,-4-4-12 0,2-10-4 16,0 19-26-16,0-19-12 0,0 14-23 0,0-14-41 15,-2 11-26-15,2-11-42 0,0 0 24 0,-7 7-46 16,7-7-36-16,0 0-23 0,-15-4-72 0,15 4-202 16,-13-11-32-16</inkml:trace>
  <inkml:trace contextRef="#ctx0" brushRef="#br0" timeOffset="-204513.6">11520 2470 578 0,'0'0'471'0,"0"0"-104"0,-7-8-127 16,7 8-23-16,0 0-70 0,0 0-11 0,0 0-49 16,0 0 4-16,0 0-39 0,10 13 11 0,-10-13-32 15,14 13 12-15,-4-1-22 0,1 0 12 0,3 3-34 16,1-1 19-16,2 1-13 0,3 4 9 0,2-3-34 15,1-1 13-15,-2-4-60 0,-1-1-2 16,1 0-18-16,4-3 3 0,0-1-5 0,-2-4-10 16,2-1 16-16,0-3-1 0,-1-2 11 0,0-2-76 15,3-7 118-15,-3 1-80 0,-3-6 131 0,-2 0 14 16,-3-3 18-16,-4 0 18 0,-2 2 14 0,-5-3 12 16,-1 1 31-16,-3 4-8 0,-1 0 29 0,0 3 4 15,-1 2 14-15,-3 2-32 0,-1 0-21 16,-2 2-18-16,7 8-23 0,-15-4-10 0,15 4-15 15,-26 4-8-15,11 5-10 0,-4 4 1 0,-1 5-16 16,-1 4 4-16,1-1 0 0,-1 5-13 0,3 0-45 16,2 3-67-16,0 1-62 0,2 0-47 0,1 0-72 15,-1-1-450-15,7-6-262 0</inkml:trace>
  <inkml:trace contextRef="#ctx0" brushRef="#br0" timeOffset="-203479.61">11050 826 456 0,'-14'-4'456'0,"14"4"-116"16,-23-6-64-16,23 6-75 0,-19-5 16 0,19 5-53 16,-13-4 45-16,13 4-67 0,0 0 16 15,-16-7-83-15,16 7 29 0,4-10-35 0,3 1 6 16,9-1-51-16,7-5 36 0,7 0-52 0,5-1 36 15,10-4-38-15,5-1 29 0,2 2-43 16,0-1 2-16,1 1 3 0,-3 0-3 0,-9 4-4 16,-4 1-3-16,-2 2-9 0,-3 1-12 0,-3 1-13 15,-10 3-8-15,-3 3-7 0,-3 0-2 0,-13 4 0 16,15-8 13-16,-15 8 10 0,0 0 14 0,0 0-2 16,0 0 4-16,-14-3 5 0,14 3 7 0,-30 4 3 15,7 1-7-15,1 2 22 0,0 2-2 0,-7 2-1 16,3 3 31-16,-1 1-26 0,3 2 24 0,-2 4-27 15,3 1 20-15,2 1-22 0,0 2 19 0,4 0-27 16,1 2 22-16,3-2-22 0,3 2 14 0,3-3-20 16,3 0 30-16,2-1-26 0,0 1 20 0,4 0-28 15,0-2-2-15,3 0-37 16,1-4-94-16,4-1-45 0,-3-5-63 0,4-2 8 16,1-4 2-16,0-2-189 0,-12-4 157 0</inkml:trace>
  <inkml:trace contextRef="#ctx0" brushRef="#br0" timeOffset="-203146.61">11526 730 304 0,'2'-21'546'0,"0"3"-144"0,-1 2-59 16,4 3-54-16,-5 3-58 0,0 10-43 0,1-17-30 15,-1 17-38-15,3-13-42 0,-3 13-17 0,0 0-11 16,0 0-10-16,0 0-6 0,0 0 31 16,0 16-50-16,0-2 36 0,1 4-49 0,0 0 39 15,0 5-6-15,1 1-9 0,0 0-3 0,1-1-3 16,-1 1-3-16,1-2-1 0,0 0-9 15,-1-5 0-15,-1 0-3 0,3-5 0 0,-1 1-1 16,-3-5 0-16,0-8-1 0,2 17 23 0,-2-17-20 16,2 11 6-16,-2-11 0 0,0 0-6 0,0 0 5 15,0 0-2-15,12-4-7 0,-12 4 1 0,9-15 3 16,0 4 5-16,-1-1 3 0,0 3-3 0,-1-1-38 16,0 1 49-16,0 0-41 0,-7 9 36 0,9-11-44 15,-9 11 48-15,12-7-45 0,-12 7 40 0,0 0-42 16,0 0 43-16,20 4-38 0,-20-4 39 0,13 11-38 15,-9-2 38-15,1 1-43 0,-1 0 28 16,1 1-67-16,-1 3-19 0,1-3-57 0,0 1-55 16,-1-2 44-16,1 0-139 0,-1-1 93 0,-4-9-92 15,13 9 74-15,-13-9-53 0,14 3-122 0,-14-3 202 16</inkml:trace>
  <inkml:trace contextRef="#ctx0" brushRef="#br0" timeOffset="-202212.61">11875 866 422 0,'6'-14'317'0,"-1"0"8"16,-1 3-46-16,-1 0-50 0,1 2 26 0,-4 9-68 15,3-15-23-15,-3 15 13 0,7-10-79 16,-7 10 26-16,2-10-77 0,-2 10 29 0,0 0-57 0,7-6 38 16,-7 6-52-16,0 0 47 0,0 0-51 0,13 4 33 15,-13-4-49-15,13 6 50 0,-13-6-53 16,15 9 48-16,-15-9-47 0,20 7 44 0,-20-7-47 16,17 5 46-16,-17-5-45 0,18 4 45 0,-18-4-48 15,0 0 50-15,23 0-50 0,-23 0 43 0,14-6-48 16,-7-1 43-16,0 0-47 0,-2-1 35 0,0-2-45 15,-2-2 19-15,-2-1-29 0,-1 0 6 0,0-1 13 16,-1-2 2-16,-3 1 7 0,-1 0 5 0,1 3 16 16,-3 1 6-16,4 3 1 0,-4 0 2 15,7 8-4-15,-14-6 1 0,14 6-1 0,-19 5 1 16,9 4 5-16,-6 4-1 0,2 5 29 0,0 1-38 16,0 3 27-16,4-1-40 0,1 2 38 15,3-2-34-15,2 2 30 0,2-5-40 0,4 1 28 16,0-2-37-16,5 1 7 0,3 0-36 0,3-7-58 15,-2-3-52-15,4-2-28 0,4-3-16 0,0-3-12 16,5-3 18-16,0-5 19 0,2-2 11 0,1-4 32 16,-4-1 26-16,0-2 25 0,-5-3 14 0,-1-3 33 15,-2-1 32-15,-4-2 169 0,-3 4-117 0,-1 1 135 16,-1-2-40-16,-1 6 87 0,-3 1-9 0,-1 3-19 16,1 1-9-16,-1 1-15 0,-1 11-18 15,3-16-38-15,-3 16 7 0,1-13-47 0,-1 13-30 0,0 0-10 16,0 0-1-16,0 0-6 0,0 0-6 15,0 0-4-15,8 14-4 0,-5-3 37 16,4 3-50-16,-1 4 38 0,3 0-59 0,-1 3 17 16,3-2-41-16,0 0-50 0,-2 1-18 0,1 0-27 15,0-2-8-15,0-2 11 0,-1 0-7 0,-3-5 15 16,1 0 20-16,-2-3 22 0,-5-8 17 0,7 13 18 16,-7-13 11-16,0 0 5 0,6 10 12 0,-6-10 21 15,0 0 39-15,0 0-3 0,0 0 16 0,0 0-1 16,0-14 5-16,0 14-6 0,1-14-6 0,-1 14-11 15,3-16-8-15,0 6-2 0,3 0 50 16,-1-1-66-16,3-2 47 0,5-1-94 0,2 1 63 0,2-2-103 16,0 1 83-16,6-2-118 0,1 1 92 0,1 0-114 15,1 0 102-15,0 1-132 0,0 0 125 16,1 1-102-16,-6 3 142 0,0-3-101 16,-3 2 139-16,0 1-88 0,-6-2 169 0,-1 5-80 15,-3-1 129-15,-8 8-70 0,7-12 67 0,-7 12-70 16,0 0 44-16,-1-16-33 0,1 16 11 0,-11-8-10 15,11 8-10-15,-17-6-14 0,17 6-9 0,-22 0 2 16,22 0-23-16,-28 5-13 0,14 1-12 0,0 0-5 16,1 3 2-16,2 0-3 0,-2 3-5 0,3 0-3 15,4-1-3-15,2-1 4 0,2 1-3 0,2-11-2 16,0 19 0-16,5-8-6 0,2-3-10 16,4 1 5-16,3-3-14 0,2-1-37 0,2-4 24 15,3 0-41-15,-2-2 63 0,4-3-46 0,0-1 54 16,-4-1-27-16,2-1 48 0,-6-2 0 0,2 0 22 15,-3-2 12-15,-3 2 19 0,-1-1 22 0,0 1 31 16,-3 2-6-16,1 0 32 0,-8 7 43 16,9-10-54-16,-9 10 10 0,9-7-69 0,-9 7 16 15,0 0-58-15,0 0 25 0,0 0-45 0,0 0-3 16,10 7 17-16,-10-7-71 0,4 18-11 0,-4-5-100 16,1-1-16-16,2 5-24 0,-1 2-74 0,-1 4-47 15,1 0-28-15,-2 2 13 0,0 0-195 0,-2 0-2 16</inkml:trace>
  <inkml:trace contextRef="#ctx0" brushRef="#br0" timeOffset="-201912.6">11591 1396 24 0,'-42'6'642'0,"1"2"-226"16,-1-1-82-16,4-1-70 0,3-1-38 0,8 1 0 15,4-4-4-15,5 0-16 0,18-2-41 0,-26 4-21 16,26-4-26-16,0 0-14 0,0 0-9 0,0 0 3 16,10-8-6-16,20-3-9 0,10-1-12 0,16-5-7 15,10-2-8-15,11-3-1 0,9 1 30 16,24-8-39-16,7 2 25 0,1-2-43 0,1 2 33 16,-1 1-46-16,-6-1 33 0,-1 1-48 0,-4 1 42 15,-24 5-48-15,-3 1-3 0,-5 2-42 0,-10-1-52 16,-8 4-45-16,-17 3-25 0,-5 4-43 0,-11-1-3 15,-10 4-8-15,-14 4-1 0,0 0-20 0,0 0-41 16,-25 3-12-16,-10 5 45 0,-11 2-224 0,-20 3 79 16</inkml:trace>
  <inkml:trace contextRef="#ctx0" brushRef="#br0" timeOffset="-201711.6">11586 1394 14 0,'-32'12'600'0,"4"-2"-207"15,3-4-96-15,9 0-71 0,-1 0-55 0,17-6-30 16,-19 5-2-16,19-5 36 0,0 0 9 0,0 0 42 15,0 0-11-15,32-1-9 0,2-6-9 0,9-3-16 16,15-2-14-16,12-5-12 0,7-2-18 0,8 1-19 16,24-6-18-16,1 0 18 0,0 1-53 0,-22 3 18 15,1 1-54-15,0 1 34 0,-2 1-52 0,-7-1 29 16,-4 4-55-16,-7 0 2 0,-10 3-71 0,-14 4-5 16,-7-1-98-16,-5 4-30 0,-9 0-64 0,-7 1-43 15,-17 3-50-15,19-1-24 0,-19 1-335 0,0 0-257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46:29.792"/>
    </inkml:context>
    <inkml:brush xml:id="br0">
      <inkml:brushProperty name="width" value="0.05292" units="cm"/>
      <inkml:brushProperty name="height" value="0.05292" units="cm"/>
      <inkml:brushProperty name="color" value="#FF0000"/>
    </inkml:brush>
  </inkml:definitions>
  <inkml:trace contextRef="#ctx0" brushRef="#br0">4136 3063 138 0,'0'-12'125'15,"1"-1"-34"-15,0 0 19 0,2-3-21 0,1-1-8 16,-2 0-127-16,3 1 117 0,-1-5-113 0,1 2 106 16,2-1-114-16,0-2 110 0,0 0-113 0,-1-1 116 15,2 1-117-15,2-6 108 0,-4 5-103 0,2-1 120 16,-3 0-121-16,2 0 137 0,-1 0-114 0,-1 2 149 15,-1 1-122-15,0 1 130 0,-3 1-102 0,0 2 114 16,2 3 12-16,-3-4-3 0,-1 5-19 0,-1 0-15 16,1 1 11-16,1 0 25 0,-1 2-29 0,-2 1 16 15,3 9-18-15,-4-17 4 0,4 17-15 16,-2-15-17-16,2 15-11 0,-4-10-14 0,4 10 0 16,0 0-27-16,-9-9-14 0,9 9-15 15,-8 8 10-15,3 6-6 0,-4 5 0 0,-2 12-5 16,-1 6 1-16,-3 13 5 0,0 5 3 0,-2 3 14 15,0 2-4-15,2-1 3 0,2 0 4 0,3-1 0 16,0-4-8-16,3-12-10 0,3-3 0 0,3-2-4 16,2-9 1-16,2-2-4 0,2-2-2 0,4-3 1 15,1-6-3-15,3-2 2 0,4-6-7 0,-2-5 7 16,6-4-12-16,4-5 1 0,7-7-1 0,0-6 4 16,8-6-7-16,-3-7 6 0,0-2-6 15,-4-6 4-15,-2-3-8 0,-7-2 6 0,-1-3-2 0,-4-1 2 16,-6-1-1-16,-4 10 0 0,-4 2 5 15,-4 1 5-15,-2 3-1 0,-6 3 1 0,-4 3-5 16,-3 5-7-16,-5 5-1 0,-3 7-2 0,-2 6-3 16,-3 5 0-16,-8 4-1 0,-3 7-1 15,1 5 0-15,-6 8-11 0,-2 3-33 0,4 4-40 16,5 0-14-16,3 2-45 0,9-4-13 0,3 0-27 16,7-1-63-16,1-2-24 0,8-6-306 0,3-4-124 15</inkml:trace>
  <inkml:trace contextRef="#ctx0" brushRef="#br0" timeOffset="517">4564 2694 203 0,'0'0'684'0,"19"-6"-215"16,-19 6-123-16,0 0-79 0,17-2-58 0,-17 2-42 16,0 0-29-16,11 12-27 0,-9-1-27 0,0 0-25 15,-2 6-12-15,0 2-4 0,0 1-6 0,0 5-8 16,0 0-4-16,0 1-3 0,0-1-5 15,2 0-2-15,-2 0 0 0,1-1-6 0,-1-4-1 16,1 0-3-16,-1-2 4 0,0-5-3 0,1 1-7 16,-1-3-20-16,2-1 6 0,-2-10 8 0,4 15 2 15,-4-15 2-15,0 0-1 0,11 6 2 0,-11-6 1 16,13-9 3-16,-5-1-3 0,3-7 0 0,-1 0-10 16,1-5 11-16,1-4-2 0,1 0 11 15,0 1 8-15,-4 4 9 0,0 2 12 0,-1 3 0 16,0 2-6-16,-4 4-8 0,1 0-6 0,-1 1-8 15,-4 9-3-15,7-8-5 0,-7 8-2 0,0 0 12 16,0 0 2-16,15 8 2 0,-11 1-11 0,0 2 5 16,-2 1-8-16,3 1 5 0,-2 2-2 0,-2 0 0 15,4 0-2-15,-2-1 1 0,-1-1-1 0,1-1 2 16,-2-1-6-16,-1-11-1 0,5 18 5 0,-5-18 9 16,5 14-9-16,-5-14-4 0,8 8 0 0,-8-8-2 15,0 0 1-15,18-2 4 0,-8-3-1 0,2-4-2 16,2-2 1-16,1-3 2 0,-1 0 1 15,1-1-1-15,1-1-5 0,-2 1 11 16,-1 1 0-16,-2 2 10 0,1 2-6 0,-5 2-8 16,1 2 6-16,-1 0-9 0,-7 6-1 0,11-11-3 15,-11 11 4-15,0 0-5 0,0 0 10 0,18 2-3 16,-18-2 3-16,8 9-10 0,-8-9 1 0,5 16-6 16,-5-16-39-16,2 20-64 0,-2-10-23 0,0 1-29 15,0-1-60-15,2 0-53 0,-2-10-23 0,2 14-298 16,-2-14-130-16</inkml:trace>
  <inkml:trace contextRef="#ctx0" brushRef="#br0" timeOffset="1235">5193 2860 302 0,'8'-10'480'0,"-3"1"-126"15,0-1-64-15,-1 1-70 0,-4 9-25 0,8-12-6 16,-8 12-39-16,4-10-8 0,-4 10-39 0,5-9-7 16,-5 9-35-16,0 0-5 0,0 0-20 15,9-7 3-15,-9 7-12 0,0 0 2 0,12 7-9 16,-12-7 1-16,9 11-16 0,-1-4 3 0,-1 0-7 15,1-1 15-15,0 0-15 0,0 1 11 0,0-1-10 16,-8-6 7-16,16 10-13 0,-16-10 14 0,16 8-16 16,-16-8 9-16,16 3-18 0,-16-3 13 0,14-2-15 15,-2-2 3-15,-2-2-27 0,0-3 21 0,0-2-20 16,1-3 30-16,-2-2-22 0,-1-3 26 0,-1 1-19 16,-5 2 4-16,2-1 12 0,-4-1 0 15,0 4-1-15,0 1 16 0,-2 1 7 0,-1 2 16 16,3 10-17-16,-9-10 13 0,9 10-14 0,-16 2 15 15,5 4-17-15,-6 8 0 0,1-1 11 0,-3 9-13 16,0 0 11-16,3 1-15 0,1 2 14 0,5-5-8 16,2 1 4-16,4-1-15 0,3-2 2 0,2-2 2 15,3-2-11-15,6 0-15 0,6-1-14 16,2-4-12-16,5-4-11 0,2-3-72 0,5-4-6 16,7-3-32-16,1-6-27 0,3-2 10 0,6-4 21 15,-1-5 30-15,-1 1-59 0,-9 1 145 16,-3 0-58-16,-5 0 147 0,-1 0-91 0,-4 0 161 0,-9 5 3 15,0 0 38-15,-5 4-10 0,-2 2 9 16,-2 2 7-16,-5 7 4 0,4-11-41 0,-4 11 0 16,0 0-36-16,0 0 3 0,0 0-34 0,-20 2 4 15,10 3-25-15,1 1 10 0,0 0-24 0,2 2 10 16,0-2-15-16,1 1 4 0,6-7-14 0,-8 15 0 16,8-15-11-16,0 16 21 0,0-16-23 0,5 16 8 15,4-9-24-15,3 2 15 0,3 1-19 0,4-1 11 16,4-1-22-16,4 5 32 0,0-1-31 0,1 4 44 15,-1 1-34-15,1 3 37 0,-1 1 0 0,-3 4-3 16,-1 3-4-16,-1 2-6 0,-1 1-9 16,-2 3-10-16,-4 0-57 0,0-2 40 15,-2 1-48-15,-4-2 46 0,1 0-22 0,-6-6 31 16,1 0-16-16,-5-1 37 0,-1-2-26 0,-5-2 42 16,-3 0-25-16,0-3 38 0,-3-1-20 0,-2-4 36 15,0-2-10-15,-1-3 50 0,-2-3-38 0,17-4 48 16,-27 0-27-16,10-4 10 0,-2-5-11 0,2-4-7 15,1-3-8-15,-2-5-4 0,6-3-4 0,0-1-6 16,4 1-11-16,6-1 3 0,1-1-10 0,3 0 0 16,5-5 2-16,5 0-12 0,2 2-9 0,5-3-53 15,6 1 28-15,5-6-55 0,6 0-14 0,1 1-19 16,3 0-35-16,7-1 9 0,-3 1-81 0,-1 1 80 16,2-1-262-16,-4 2 178 0</inkml:trace>
  <inkml:trace contextRef="#ctx0" brushRef="#br0" timeOffset="1534">6666 2502 224 0,'4'-7'420'0,"-4"7"-111"0,2-13-32 16,-2 13-81-16,-5-9-2 0,5 9-75 0,0 0 21 16,-16-4-56-16,16 4 23 0,-23 6-53 0,11 3 18 15,-6 2-39-15,2 3-12 0,1 3 3 0,0 4-5 16,2-2-3-16,4 0-3 0,1-1-17 0,6 0 13 16,0-3 27-16,4-1-52 0,3-1 21 15,1 0-80-15,5-3-4 0,4-1-26 0,0-4-30 0,4-4-13 16,0-1-16-16,3-3-56 0,1-1 106 0,0-4-43 15,0 0 159-15,-5-1-62 0,1-1 171 16,-1-2 9-16,-4 1 9 0,-1 2 18 0,-3 1 4 16,-1 0 21-16,-1 2 36 0,-8 6-11 0,10-9-15 15,-10 9-42-15,10-8-36 0,-10 8-20 16,0 0-20-16,0 0-11 0,0 0-11 0,17 7-8 16,-17-7-7-16,9 17-11 0,-5-4-13 0,1 0-46 15,-1 4-31-15,1 3-46 0,0-1 15 0,-2 3-67 16,0-1-71-16,-3-1-31 0,-1-1-316 0,-3 3-124 15</inkml:trace>
  <inkml:trace contextRef="#ctx0" brushRef="#br0" timeOffset="1868.01">4285 3835 876 0,'-39'7'593'0,"-1"1"-136"16,2-3-102-16,3 1-55 0,7-2-100 0,6-1-33 15,6 0-46-15,16-3-11 0,-21 1-39 0,21-1-1 16,0 0-26-16,18-12 6 0,15-1-22 0,20-3-6 16,13-4-2-16,16-4-2 0,29-6 1 15,12-2 5-15,13-2 1 0,7-2 3 0,9-1-10 16,4 0 12-16,4-2-12 0,-1 2 1 0,-1-1 2 15,-3-1-19-15,-7 3-19 0,-13 4-39 0,-10 2-20 16,-13 2-5-16,-28 10 7 0,-9 0 6 0,-10 3-33 16,-11 2-25-16,-16 6 2 0,-12 2 10 0,-26 5 3 15,23 0 8-15,-23 0-34 0,-8 10 5 0,-10 1-34 16,-14 5-26-16,-19 7 12 0,-10 2-44 0,-13 1-254 16,-25 9 78-16</inkml:trace>
  <inkml:trace contextRef="#ctx0" brushRef="#br0" timeOffset="2151">4568 3950 222 0,'-50'20'528'0,"7"-5"-142"0,8-1-62 0,4-2-82 16,5-2-44-16,6-3-36 0,4 0-37 0,5-1-24 15,11-6-18-15,-6 6-5 0,6-6 15 0,0 0 19 16,38-1 10-16,2-4 18 0,15-6 10 0,12-3-3 16,8-3-7-16,8-4 0 0,31-5-25 0,6-4-7 15,7 1-23-15,2-2-8 0,2 1-3 0,0-2 3 16,2-1-11-16,2 2-12 0,-4 0-14 0,-5 1-13 15,-8 2-10-15,-9 2-16 0,-24 6-24 0,-7 3-15 16,-5 0 1-16,-10 2-1 0,-4 4 13 0,-18 0-12 16,-5 3 4-16,-8 3-1 0,-5 0 13 15,-6 2-2-15,-4-1 12 0,-13 4-6 0,0 0-3 16,13-4 1-16,-13 4-16 0,0 0-6 0,-15 6-12 16,-1-2-10-16,-4 2-17 0,-2 1-29 0,-3 1-19 15,-3 2-12-15,-1 0-5 0,-2 1-52 16,3 1-37-16,1-1-87 0,-2-1-359 0,8-1-206 15</inkml:trace>
  <inkml:trace contextRef="#ctx0" brushRef="#br0" timeOffset="3602">4000 4927 138 0,'-23'5'584'0,"4"-1"-169"0,0-2-117 0,2 2-57 16,4-3-74-16,13-1-10 0,-21 6-31 15,21-6-42-15,-16 1-22 0,16-1 16 0,0 0-10 0,0 0-6 16,0 0-1-16,18-14-1 0,3 4-5 0,11-4-5 15,7-1-7-15,15-7-6 16,6-1-6-16,4-1-7 0,5-1-8 0,1 2 31 16,-2-1-38-16,0 2 19 0,-3-1-33 0,-3 3 28 15,-5 1-59-15,-6 3 28 0,-10 2-49 0,-6 4 28 16,-5 0-35-16,-7 3 10 0,-3 1 10 0,-4 0 10 16,-16 6 4-16,14-3 0 0,-14 3 18 0,0 0 4 15,0 0 12-15,-10 9 51 0,-5 0-48 0,-4 5 52 16,-6 4-41-16,-3 4 0 0,-6 8-3 0,-1 5 0 15,1 3-3-15,0 0-1 0,2 6-3 0,0 1-18 16,4 3 10-16,4 1 7 0,2-2 5 0,4 2-10 16,4-8-1-16,5-1 6 0,3-1 15 15,3-2-58-15,3 1 16 0,3-7-63 0,2-3-48 16,4-2-93-16,2-8-58 0,2-5-305 0,2-2-120 16</inkml:trace>
  <inkml:trace contextRef="#ctx0" brushRef="#br0" timeOffset="3952">4826 4937 663 0,'4'-17'757'0,"-1"4"-215"16,-1 1-112-16,-2 12-108 0,0-15-90 0,0 15-51 15,0 0-36-15,0 0-31 0,0 0-23 0,-16 13-18 16,11 6-14-16,-2 3-12 0,3 3-10 0,0 1-6 16,2 1-8-16,-1 2-5 0,3 0-3 15,0 0-6-15,0-1-6 0,3-1-4 0,-2 1-6 16,2-3 5-16,-1-1-17 0,1-3 3 0,-2-5-7 15,4 0 15-15,-3-5-10 0,2-2 16 0,-4-9-14 16,10 13 13-16,-10-13-10 0,0 0 17 0,25-6-13 16,-15-3 0-16,6-5 2 0,3-6 0 0,1-2 3 15,-2-3-1-15,3-1 0 0,-1-1 0 0,0 1 2 16,-1 2 3-16,-3 3 2 0,0 3-1 0,-4 6-4 16,-1 1-2-16,-1 2 1 0,-10 9 1 15,15-9 2-15,-15 9 0 0,0 0 1 0,16 11 0 16,-13-3 0-16,0 3 0 0,-2 5-10 15,-1-1-12-15,-1 3-28 0,-2 3-62 0,0 1-45 16,1 0-19-16,0-4-41 0,0-1-62 0,2-6-19 16,0 1-52-16,0-12-207 0,4 10-69 0</inkml:trace>
  <inkml:trace contextRef="#ctx0" brushRef="#br0" timeOffset="4252">5238 5124 210 0,'15'-23'462'0,"-4"6"-131"0,-1 0-13 15,0 2-64-15,-3 4-56 0,-1 2-25 0,-2 1-39 16,-4 8-24-16,8-13-13 0,-8 13-17 0,0 0-7 15,0 0-5-15,0 0-14 0,16 1-15 0,-16-1 0 16,9 14-16-16,-4-6-5 0,3 0-3 0,-2 1-3 16,1 0-1-16,2-1-3 0,-1 0-3 15,1 0-1-15,2-5 0 0,0 2-7 0,-11-5 9 16,23 3-3-16,-23-3 0 0,26-7-2 0,-12 3-2 16,1-6-6-16,1-3 2 0,-5-1 2 15,1-2-6-15,-1-3 0 0,-6 0 7 0,0 0-7 16,-1-4 7-16,-2 6 39 0,-4-4-48 0,2 4 58 15,-4 2-41-15,2 2 49 0,-2 4-43 0,-1 1 38 16,5 8-43-16,-14-5-2 0,14 5 2 0,-18 11-2 16,5 2 0-16,0 5 1 0,-1 9 1 0,1 1 1 15,3 4-1-15,-1 2-10 0,4-1-4 0,2 1-12 16,4-6-32-16,2 2-3 0,3-4-88 0,3-2-130 16,4-5-90-16,2-1-228 0,5-4-120 15</inkml:trace>
  <inkml:trace contextRef="#ctx0" brushRef="#br0" timeOffset="5152">5940 5054 402 0,'0'0'527'0,"0"0"-147"15,0-9-88-15,0 9-71 0,9-20-46 0,0 2-35 16,5-4-27-16,5-4 15 0,3-3-65 0,1-1 26 16,9-8-56-16,0 0 19 0,0-2-40 15,3-3 38-15,-1-1-47 0,-2-1-5 0,0-2 4 16,-1-1-3-16,-3-3-3 0,-4-3-3 0,-1 2 0 16,-5-3 0-16,0 2 6 0,-9 11 9 15,0 3 9-15,-4 3 26 0,-4 8 20 0,-1 5-1 16,-3 1-10-16,-5 5-6 0,-1 6-9 0,-1 4-11 15,10 7 6-15,-30 3 2 0,7 12 4 0,-1 10-7 16,-4 15 2-16,2 7-10 0,2 9-2 0,1 8-4 16,3 6-8-16,7 5 26 0,5 5-21 0,5 5-1 15,3 1 4-15,7 1 0 0,3-2 7 0,5-2-2 16,2-1 14-16,2-6-15 0,2-2 16 0,-1-4-21 16,1-4 6-16,0-2-20 0,-3-3-6 15,-2-4-7-15,-5-4-10 0,-2-9-10 0,-4-7-15 16,0-2-20-16,-3-6-42 0,-4-4-9 0,0-5-6 15,-5-4-15-15,2-5-29 0,-4-4-51 0,9-7-29 16,-23 1 13-16,5-7 25 0,-3-12 31 0,0-4 18 16,1-8 45-16,1-4 25 0,-2-11 59 0,2-4 51 15,2-1 39-15,7 8 62 0,0-1-17 0,2 3 33 16,2 0-15-16,2 4-13 0,1 2-22 16,3 6-15-16,0 2-58 0,3 0 47 0,1 2-29 15,2 2 1-15,3 1-39 0,6-3 40 0,0 0-47 16,4 4 36-16,1-1-6 0,1 1-2 0,3 1-4 15,0 0-2-15,2 1-5 0,-1 1-24 16,-2 1 18-16,2 3 10 0,-5 1-3 0,-2 1 2 16,1 2 1-16,-6 3-6 0,0 2 0 0,-13 4 0 15,19-4 13-15,-19 4-6 0,15 6 2 0,-15-6 10 16,13 16-19-16,-8-6 1 0,-1 4 14 0,-1 0-10 16,-1 2 0-16,-1 4 2 0,1-2-2 0,0 0-1 15,0 0-1-15,0 0-2 0,-2-1-1 0,5-1 1 16,-2 1 0-16,2-3-3 0,-1-2-10 0,0 0 14 15,1-4-1-15,1 0 0 0,2-2 3 0,-8-6 1 16,16 4 0-16,-16-4 3 0,25-7 3 0,-10-1 6 16,2-5-3-16,2-6 2 15,-1-2 4-15,0-3-4 0,-2-1 13 0,-2-1 6 16,-2-3-8-16,-2 2-1 0,-3 3-3 0,-1 0 26 16,-2 3-51-16,-3 4 46 0,-1 2-57 0,-3-2 27 15,1 6-53-15,-4 3 10 0,-1-1-42 0,-1 3-20 16,8 6-65-16,-16-7-52 0,16 7-28 0,-17-1-338 15,17 1-96-15</inkml:trace>
  <inkml:trace contextRef="#ctx0" brushRef="#br0" timeOffset="5471">6939 4710 715 0,'0'0'466'0,"25"-5"-81"15,-25 5-138-15,0 0-4 0,22 4-92 0,-22-4 9 16,13 11-77-16,-9-3 34 0,2 5-67 0,-3 2-6 15,0 3-15-15,0 3-5 0,-1 2-6 16,0 1-3-16,1 0-3 0,-1 1 3 0,1-3-16 16,1 1 3-16,0-2-3 0,-1-3 1 0,1-2-10 15,1-4 7-15,-1 1-2 0,0-4 2 0,-4-9 0 16,13 10 6-16,-13-10-7 0,0 0 2 0,20-1 0 16,-8-6-2-16,-1-2 4 0,2-2-7 15,3-4-3-15,-1-2 26 0,3-2-18 0,0-1 43 16,-4 4-44-16,1-1 38 0,-2 5-46 0,-1-1 42 0,-1 5-46 15,-3 1 41-15,-8 7-41 0,13-4 40 16,-13 4-39-16,0 0 1 0,15 8 4 0,-15-8-3 16,7 18 4-16,-3-4-3 0,0-1-7 0,-1 2-26 15,2 1-28-15,-3 0-61 0,3 0-97 0,-1-4-40 16,1 0-52-16,2-4-175 0,-7-8 44 0</inkml:trace>
  <inkml:trace contextRef="#ctx0" brushRef="#br0" timeOffset="5687">7669 4717 746 0,'3'-12'466'0,"-2"2"-56"0,-1 10-136 16,-4-17-13-16,4 17-76 0,-10-10 2 15,10 10-71-15,0 0-1 0,-25 7-14 0,12 3-44 16,-2 4 12-16,-1 3-33 0,1 4 14 0,0 4-40 16,3 0 21-16,2 3-26 0,1-5 25 0,2 1-33 15,5-1-2-15,-1 1 20 0,5-7-34 0,1-1 7 16,4 2-64-16,0-4 16 0,4-4-28 0,2-3-4 15,2-5-6-15,-15-2-16 0,40-2-45 0,-16-7-37 16,5-5-23-16,-1-4 23 0,2-4-22 0,-2-1-1 16,-1-5-194-16,2-7 182 0</inkml:trace>
  <inkml:trace contextRef="#ctx0" brushRef="#br0" timeOffset="6036">7925 4607 750 0,'10'-40'152'0,"-3"0"-5"0,-1 0 56 0,-1 2-26 0,-1 1 29 16,-2 9-30-16,1 4 36 15,-1 5 10-15,-1 3-12 0,-1 2-43 0,0 14-42 16,0-16-22-16,0 16-19 0,0 0-22 0,0 0-9 15,-6 8-19-15,4 5 1 0,1 3-7 0,0 4-5 16,1 5-6-16,2 5 2 0,0 5 19 0,1 5-29 16,0-1 15-16,-1 3-19 0,2 1 20 0,-4 1-27 15,3-2-1-15,-2 0-6 0,0-4-9 0,-1-1-6 16,2-8 1-16,-2 0 4 0,2-5-9 16,-2-5-17-16,2-4 6 0,-1-3 10 0,-1-12 5 15,2 14-1-15,-2-14-4 0,0 0 2 0,14-5 1 0,-5-5 1 16,4-5-2-16,1-6 43 0,5-3-58 15,-1-2 64-15,1 0-41 0,1-2 44 0,1 3-43 16,0 1 42-16,0 3-40 0,-2 2 45 0,-2 4-41 16,-2 4 41-16,1 1-36 0,-6 5 45 0,-10 5-20 15,19-5 38-15,-19 5-21 0,17 6 21 0,-10 1-32 16,0 1 15-16,-3 2-29 0,1 4 25 0,-4 1-29 16,1 2 20-16,-2 1-31 0,-2 1 17 15,-1 1-65-15,-1 1-21 0,1-5-65 0,-2 1-63 16,0-4-94-16,1-4-79 0,4-9-240 0,-7 13-150 15</inkml:trace>
  <inkml:trace contextRef="#ctx0" brushRef="#br0" timeOffset="6168.99">8439 4440 105 0,'0'0'588'0,"0"0"-212"0,0 0-81 15,-15 6-78-15,6 3-50 0,0 2-35 0,0 0-29 16,-1 4-11-16,2 0-51 0,3-1-45 0,1 1-64 15,0 0-72-15,4-3-55 0,-1 1-305 0,1-1 37 16</inkml:trace>
  <inkml:trace contextRef="#ctx0" brushRef="#br0" timeOffset="6469">8585 4646 110 0,'0'0'571'0,"0"13"-146"16,0-13-117-16,-9 17-49 0,6-6-84 0,-3 2 0 15,-1 3-64-15,1 2 13 0,1-2-60 0,0 0 23 16,3 0-51-16,2-2-11 0,1 2-4 0,3 0-17 16,2 1 6-16,2-2 4 0,2-1-11 15,5-3 1-15,1-4 2 0,0 0-3 0,3-6-2 0,2-1-7 16,5-4-1-16,-1-1 2 0,3-6 1 0,-2 3 8 16,-2-5 42-16,1-3-36 0,-6 4 48 15,-4-2-25-15,-1 0 51 0,-5 3 9 0,-2 0 37 0,-4 0-22 16,-3 11 0-16,0-18-31 0,-5 11-1 15,-4 0-31-15,-5 1 6 0,-1 2-29 16,-4 1 9-16,-2 3-31 0,-4 1-2 0,-1 0-75 16,1 3-15-16,0 0-63 0,3 2-15 0,3-2-71 15,2 1-76-15,17-5-69 0,-24 3-204 0,24-3-124 16</inkml:trace>
  <inkml:trace contextRef="#ctx0" brushRef="#br0" timeOffset="6770">9038 4599 317 0,'0'0'490'0,"24"3"-114"0,-12 2-93 0,-3 1-47 0,1 3-42 16,0 1-29-16,-3 1-26 0,0 3-57 15,-2 0 22-15,-1 2-56 0,0-2 13 0,0 7-35 16,0-2 30-16,-2-1-50 0,0-1 34 0,-1 0-41 16,-1-3 33-16,1-1-39 0,0-2 33 0,-1-11-37 15,0 19 39-15,0-19-25 0,2 11 68 16,-2-11-42-16,0 0 34 0,0 0-33 0,0 0 29 15,21-8-34-15,-12-3 20 0,4-5-28 0,4-5 23 16,1-2 1-16,0 0-10 0,3-1-20 0,2 0 39 16,-2 4-16-16,3 0 26 0,0 2-14 0,-4 7 11 15,1 3-22-15,0 0 7 0,-1 4-21 0,0 3 6 16,-1 4-11-16,-3-1 10 0,3 6-2 0,0 1-4 16,-6 5-13-16,0 0-68 0,0 2-69 15,-4 4-93-15,0-1-131 0,-5 4-124 0,3-2-223 16,-1 2-226-16</inkml:trace>
  <inkml:trace contextRef="#ctx0" brushRef="#br0" timeOffset="7387">11216 4301 5 0,'0'0'930'16,"-27"-2"-342"-16,14-4-170 0,-1 0-113 0,5-4-98 15,2-1-65-15,2-4-43 0,5-4-17 16,2-6-17-16,5-10-19 0,4-2 15 0,8-12-39 16,3-3 28-16,3-5-39 0,1-3-2 0,4 0-9 15,-1-5-8-15,0 3-2 0,0 2 4 16,-4 4 9-16,-3 8 10 0,-5 10 21 0,-4 6 21 0,-3 3 6 16,-5 8-7-16,-4 5-15 0,-2 3 0 15,-3 5-8-15,4 8 1 0,-14-4-6 0,-2 10 0 16,-5 11-11-16,-1 7 5 0,-8 12-10 0,2 8 2 15,-1 10-5-15,1 9 1 0,4 9 23 0,-1 9-9 16,1 29 8-16,3 3 15 0,4-1 6 0,8-17 6 16,2 1 0-16,5 3-10 0,2 2-16 0,1 1 6 15,3-5-15-15,3-3 2 0,1-5-14 0,1-6 2 16,-1-4-17-16,1-5-16 0,-2-7-18 0,2-3-47 16,-4-16-53-16,-1-3-35 0,-1-5-34 0,-1-5-76 15,-3-9-60-15,-1-7-72 0,-2-6-246 0,-2-3-191 16</inkml:trace>
  <inkml:trace contextRef="#ctx0" brushRef="#br0" timeOffset="7537">11043 5282 122 0,'-10'-39'657'0,"1"0"-119"0,1-2-117 0,1 3-55 15,1-3-91-15,3 2-33 0,0 3-66 0,5-2-32 16,2 3-29-16,-1 1-20 0,7 3-20 0,3 0-20 16,3 1-8-16,3 2-10 0,3-1-13 0,4 3-36 15,10-4-24-15,1 0-80 0,3 1-2 0,2 3-94 16,-1 0-89-16,1-3-83 0,-3 2-260 0,0-1-176 15</inkml:trace>
  <inkml:trace contextRef="#ctx0" brushRef="#br0" timeOffset="7837">11797 4185 242 0,'9'-7'815'16,"-9"7"-233"-16,16-10-147 0,-16 10-89 0,11-6-97 16,-11 6-72-16,0 0-36 0,13 5-26 0,-13-5-23 15,6 18-18-15,-2-2-15 0,-3 1-12 16,1 7-8-16,0 1-7 0,2 1 2 0,-3 3-18 15,1 0 12-15,0 1-22 0,1-2 8 0,-1-1-9 16,-1-1-5-16,1-3-9 0,-2-5-1 0,3 0 6 16,-2-4 2-16,1-3-1 0,-2-11 1 0,1 17-6 15,-1-17-4-15,0 0-4 0,6 8-5 0,-6-8-19 16,13-11 29-16,-1-3-16 0,-1-5 25 0,4-7-19 16,5-3-1-16,0-1 4 0,2-1 1 15,1 2 7-15,0 0 4 0,1 4 4 0,-1 4-2 16,-2 1 3-16,-3 8-1 0,-1 0 0 0,-5 6 4 15,-12 6 1-15,22 0 3 0,-13 4 6 0,0 6 3 16,0 4-4-16,-4 8-5 0,-4-1-6 0,-2 6-12 16,-4 4-22-16,-6 1-89 0,2 3-14 0,-7-1-77 15,-1 3-114-15,-7 1-69 0,1-8-205 0,1-2-136 16</inkml:trace>
  <inkml:trace contextRef="#ctx0" brushRef="#br0" timeOffset="8054.01">11701 4263 144 0,'-11'-7'680'0,"-2"1"-230"0,13 6-115 15,-29 0-81-15,14 9-50 0,-2 4-49 0,1 8-32 16,-2 4 13-16,5 7-57 0,2 2 17 0,3 2-49 16,4 5 29-16,3 4-6 0,5 1-36 0,2 11 24 15,7-4-50-15,3 1 33 0,4-3-39 0,4-5 20 16,3-3-37-16,4-6 10 0,4-3-67 0,-3-10 6 15,1-5-59-15,3-7-78 0,0-6-120 0,-5-8-321 16,9-6-171-16</inkml:trace>
  <inkml:trace contextRef="#ctx0" brushRef="#br0" timeOffset="8254">12535 4222 390 0,'7'-12'921'0,"-3"2"-284"0,-1 1-137 0,-3 9-144 16,5-13-89-16,-5 13-67 0,0 0-40 0,6-8-34 15,-6 8-25-15,0 0-18 0,8 12-16 0,-3-1-13 16,2 6-10-16,0 4-4 0,1 3-13 0,1 6 0 16,0 2-9-16,0 3 1 0,-4 4-14 0,-1-2-10 15,-3 2-35-15,-2 1-35 0,-6 2-55 0,-1-3-39 16,-5 3-52-16,-2-5-2 0,-2 1-50 0,-3-5-39 16,-4-3-74-16,0-3-258 0,1-5-174 15</inkml:trace>
  <inkml:trace contextRef="#ctx0" brushRef="#br0" timeOffset="10138.98">13439 4185 110 0,'0'0'303'0,"0"0"-99"0,0 0-48 16,0 0-33-16,0 0-38 0,0 0-12 0,0 0-21 16,0 0-3-16,0 0-2 0,0 0-2 0,0 0 24 15,0 0-9-15,0 0 17 0,0 0-5 0,0 0 47 16,0 0 0-16,0 0 12 0,0 0 4 0,0 0 2 15,0 0 54-15,0 0-36 0,0 0 5 0,0 0-10 16,0 0-10-16,0 0-22 0,0 0-16 0,0 0-22 16,0 0-19-16,0 0-12 0,0 0-11 15,0 0-4-15,0 0-3 0,17-5-4 0,-17 5-4 16,28-4-2-16,-4-1-4 0,2 1-3 0,8-2-5 16,1 0-5-16,0 0-2 0,1-1-17 0,-1 1-53 15,1 1-83-15,-8 0-22 0,-1 1-79 0,-2 0-93 16,-3-2-427-16,-7 4-298 0</inkml:trace>
  <inkml:trace contextRef="#ctx0" brushRef="#br0" timeOffset="10320.98">13448 4392 3 0,'-22'19'716'0,"2"0"-295"0,3-3-56 16,2-2-136-16,2 1-10 0,0-2-80 15,5-1 14-15,3-3-64 0,5-9 51 0,-6 16-36 16,6-16 32-16,4 10-35 0,-4-10 20 0,17 7-34 15,-17-7-2-15,38-1-14 0,-10-4-32 0,10-3-24 16,5-2-24-16,9-3-110 0,4-5-67 0,0-2-152 16,0-1-432-16,0 0-295 0</inkml:trace>
  <inkml:trace contextRef="#ctx0" brushRef="#br0" timeOffset="10987.98">14291 4561 286 0,'0'0'496'0,"0"0"-152"0,-4 10-83 15,4-10-56-15,0 0-59 0,4 10-8 16,-4-10-27-16,10 4 18 0,-10-4-7 0,19 2 2 15,-19-2-56-15,27-3 34 0,-5-3-47 0,-2-2 26 16,7-3-60-16,0-5 41 0,1-1-46 0,0-3 32 16,0-4-45-16,-1-3-1 0,4-8 0 0,-5-3-3 15,-3-3 3-15,-3-4 1 0,-3-2 2 0,-5-5 0 16,-4 6 32-16,0-10-31 0,-4-4 36 0,-3-3-42 16,0 0-6-16,-1-1 21 0,3 1 26 15,-3 1 23-15,1 10 34 0,1 2-26 0,1 7-3 16,2 2-17-16,0 4-5 0,2 6-18 0,3 1-1 15,-1 8-11-15,4 3 1 0,1 2-11 0,4 6 4 16,1 1-8-16,4 4 8 0,-3 6-11 0,6 4 5 16,3 5-1-16,1 7 0 0,-3 5-4 0,-6 8 6 15,-1 3-3-15,-4 7-1 0,-2 12 0 0,-4 6 6 16,-5 0 22-16,-3-6-18 0,-5 14 11 0,-2-1-12 16,-2-1 2-16,1-2 2 0,0-3 1 0,1-9 2 15,2-2 2-15,1-4 0 0,2-1-1 16,2-4 8-16,2-3 15 0,1-4-2 0,3-2 8 15,2-8 0-15,2 0 4 0,4-6-7 16,2-5 0-16,5-3-7 0,3-5-9 0,6-3-9 16,7-4 1-16,4-4-12 0,10-4-14 0,0-5-33 15,0-2-36-15,-3-2-54 0,-2-1-60 0,-3-3-32 16,-2 0-27-16,-6-2-61 0,-9 4-59 0,-4-1-413 16,-3 2-311-16</inkml:trace>
  <inkml:trace contextRef="#ctx0" brushRef="#br0" timeOffset="11354.98">16203 3584 681 0,'-5'-9'403'0,"-2"1"-89"15,-4 0-87-15,3 1-49 0,-2 1-35 0,0 1-26 16,-4 0-12-16,14 5-21 0,-23-6-1 0,23 6-24 16,-22-3 3-16,22 3 2 0,-27 9-9 15,9 1-8-15,4 4 7 0,-7 8-4 0,2 3 5 16,0 5-2-16,3 5 36 0,-7 10-18 0,2 4 24 15,2 1-27-15,1 2 9 0,3 2-26 0,3 0-4 16,7-8-4-16,-1-1-7 0,6-1-9 0,6-2-4 16,0-2 0-16,6-2-40 0,3-4 3 0,6-4-72 15,2-5-3-15,5-4-63 0,4-6-44 16,2-5-87-16,5-8-112 0,4-3-264 0,3-7-188 16</inkml:trace>
  <inkml:trace contextRef="#ctx0" brushRef="#br0" timeOffset="12138.98">16758 3743 101 0,'-14'-8'751'0,"-5"-1"-296"0,-2 3-118 0,-1 2-101 16,2 2-36-16,-4 4-30 0,-3 0-35 0,4 6-27 16,-7 2 14-16,3 5-61 0,2 2 29 0,-1 2-41 15,5 3 23-15,3 1-44 0,1 0 25 0,7-2-47 16,2 0 14-16,3-1-35 0,5-2 15 0,0-1-47 15,4-2 30-15,2 0-44 0,3-4 33 0,4-1-37 16,0-2 0-16,1-3 12 16,4-4 3-16,-18-1 3 0,32-4-6 0,-11 0 20 15,-1-5 9-15,0-3 28 0,0 1-6 0,-3-3 34 16,0 2-22-16,-3-1 54 0,0 0-34 0,-1 1 50 16,-4 4-35-16,1 0 37 0,-10 8-64 0,10-11 46 15,-10 11-44-15,0 0 32 0,0 0-37 0,22 6 20 16,-16 2-35-16,2 5 35 0,2 5-45 0,0 3 30 15,2 8-27-15,1 2 30 0,-3 3-31 0,2 4 30 16,-2 0-35-16,-1 3 36 0,0 3-40 0,-1-1 33 16,-2 0-46-16,-3 0 38 0,1-1-8 0,-2-2-1 15,-2 1 9-15,-2-4 0 0,-2-2-11 0,-1-3 1 16,0-7 9-16,-2-1 0 0,-1-1-3 0,-1-3-35 16,-1-1 41-16,1-5-37 0,1-2 43 15,-2-3-40-15,0-5 41 0,10-4-39 0,-17 4 44 16,17-4-9-16,-20-5 0 0,8-5 7 0,-1-4-9 15,2-6-4-15,0-6-32 0,3-7 28 0,4-6-52 16,2-4 41-16,6-6-59 0,8-9 36 16,2-2-42-16,4 1 20 0,5 3-45 0,1 2-8 15,4 3-14-15,2 3-23 0,2 3 13 0,0 5 3 16,0 1 23-16,1 7 20 0,-4 6 18 0,1 1 20 16,-2 2 33-16,0 3 16 0,-1 3 46 0,-4 1 7 15,-5 2 10-15,0 4 6 0,-6 2-8 0,1 2-8 16,-13 6 0-16,21-4 0 0,-21 4-2 0,19 5-3 15,-11 3 33-15,-1 1-48 0,5 7 36 16,-5 1-52-16,0 3 31 0,-1 0-46 0,2 3 21 16,-2 1-27-16,-1 1 31 0,1-2-43 0,-3-2 37 15,1 2-39-15,0-3 8 0,-2-3 2 0,0-3 2 16,0-1 0-16,-2-13 2 0,2 19 1 0,-2-19 1 16,1 15 1-16,-1-15 4 0,0 0 3 0,0 0 31 15,0 0-43-15,0 0 43 0,0 0-49 0,13-13 46 16,-4-1-45-16,1-5 40 0,2 0-43 0,0 1 43 15,5-5-43-15,1 5 44 0,-4 2-44 16,4 2 39-16,-4 3-43 0,2 2 34 0,-3 2-36 16,-13 7 46-16,23-2-38 0,-23 2 33 15,26 8-45-15,-13 0 52 0,1 3-45 0,-4 5 43 16,0 0-45-16,-1 1 40 0,-1 3-50 0,-3 0 30 16,-1 0-61-16,-2-1 4 0,0 0-57 0,-5 0-79 15,-1-3-84-15,-2-1-51 0,-3 0-222 0,0-3-48 16</inkml:trace>
  <inkml:trace contextRef="#ctx0" brushRef="#br0" timeOffset="12338.98">17267 3772 311 0,'-27'-1'685'0,"8"6"-238"15,-3 5-92-15,-2 7-106 0,-3 6-12 0,4 3-79 16,0 6 1-16,5 1-55 0,0 5 12 0,5 2-33 15,2 0 6-15,6 1-32 0,5 0 13 0,4-3-37 16,4-1 2-16,5-2-71 0,4-3 3 0,3-5-76 16,5-3-11-16,0-6-67 0,3-4-79 0,2-6-36 15,-2-8-47-15,0-1-172 0,8-7 2 0</inkml:trace>
  <inkml:trace contextRef="#ctx0" brushRef="#br0" timeOffset="12571.98">17836 3706 71 0,'4'-10'842'0,"-4"10"-223"0,0-16-153 16,0 16-92-16,0-12-85 0,0 12-77 0,0 0-44 16,0 0-33-16,0 0-28 0,0 0-22 0,0 0-13 15,4 9 3-15,6 3-18 0,-1 6 7 16,1 2-19-16,7 6 3 0,-2 5-3 0,3 1-17 16,-3 2 2-16,3 2-14 0,-1 3 3 0,-3-2-7 15,-2 3 7-15,-1 1-14 0,-5 0 9 0,0 0-12 16,-5-1 10-16,-2-2-11 0,-5 0 11 0,0-3-15 15,-8-1 3-15,-2-3-20 0,-3-4-31 0,0-3-61 16,-3-4-63-16,-1-2-26 0,3-8-96 16,-1-4-77-16,4-5-431 0,-1-3-355 0</inkml:trace>
  <inkml:trace contextRef="#ctx0" brushRef="#br0" timeOffset="12855.99">18294 3414 528 0,'10'-7'603'0,"-1"0"-157"0,0 2-118 0,-9 5-66 16,17-6-47-16,-17 6-39 0,21 6-27 15,-4 4-9-15,-2 4 5 0,6 8-9 0,-3 5-20 16,2 6-13-16,4 9-11 0,-2 6 0 0,-1 2-19 15,-5 4 7-15,0 2-12 0,-2 2-20 0,-5 0 4 16,-4 2-9-16,-3-9 26 0,-3-1 10 0,-1-1-9 16,-4 0-9-16,-4 5-12 0,-1-12 15 0,-5 11-33 15,-4-7-7-15,-3-2-24 0,-3-4-64 0,-3-3-112 16,-7-3-135-16,-2-7-248 0,6-5-381 0,-4-5-606 16</inkml:trace>
  <inkml:trace contextRef="#ctx0" brushRef="#br0" timeOffset="14307.94">19568 3742 172 0,'0'-15'757'0,"0"2"-208"0,0 1-141 16,0 2-77-16,0 10-71 0,1-17-61 0,-1 17-47 0,0-13-33 16,0 13-25-16,0 0-8 0,0 0-1 15,10 5-10-15,-5 8-12 0,2 7 0 0,-1 4-25 16,3 7 12-16,0 2-26 0,-3 5 5 0,1 2-27 15,0 1-16-15,-1 1-106 0,-1 0-31 0,-1-3-66 16,-2-2-82-16,2-9-68 0,-1-2-338 0,-2-9-232 16</inkml:trace>
  <inkml:trace contextRef="#ctx0" brushRef="#br0" timeOffset="14456.94">19611 3222 454 0,'0'-16'557'0,"0"4"-189"0,0 12-108 15,-2-14-120-15,2 14-53 16,0 0-57-16,0 0-12 0,-9 16-88 0,5 0 4 16,4 7-41-16,0 4-63 0,0 3-77 0,5 8-120 15,3 3 226-15</inkml:trace>
  <inkml:trace contextRef="#ctx0" brushRef="#br0" timeOffset="15122.94">19902 3932 754 0,'12'4'515'0,"-12"-4"-97"0,22 0-132 0,-7-4-30 15,5-4-82-15,1-7 3 0,4-4-83 0,-1-4 10 16,0-4-49-16,5-11 9 0,-3-2-33 16,1-5-9-16,-1-8-15 0,-2-2-8 0,-2-9-2 15,-3-3-2-15,0 0 11 0,-3 0 17 0,0 3-21 16,-3 6 25-16,-2 16 17 0,-2 4 23 16,-2 7 13-16,-2 7-9 0,-1 8-12 0,-3 4-20 15,-1 12-5-15,0 0-5 0,0 0-5 0,0 0 13 16,-4 25-19-16,3 3-6 0,0 16-2 0,-1 6-3 15,5 19-1-15,2 3 1 0,1 7 4 0,3 4 6 16,2 0-6-16,1 9-53 0,5 17-37 0,2 0-69 16,-3-23 19-16,1-3-29 0,1-3 10 0,3-6 2 15,-3-7 31-15,-3-7 15 0,-1-6 12 0,-8-15 18 16,1-6 38-16,-5-8 42 0,-2-7 44 0,-1-4 24 16,0-4 16-16,1-10-3 0,-10 11 17 15,10-11 4-15,0 0 3 0,-25-6 13 0,15-2-25 16,-1-7 6-16,0-1-29 0,1-3-2 0,1-3-26 15,3-7 1-15,1-3-22 0,2-2-2 16,4-4-13-16,3 0-5 0,5-5 5 0,6-8-31 16,5-2-10-16,3-2-46 0,4 0 4 0,3-3-69 15,4-2 29-15,0-3-37 0,2-3 7 0,1-2 30 16,-3 0-14-16,-2 1 54 0,-1 0 9 0,-5 2 15 16,-3 6 15-16,-5 4 19 0,-4 5 16 0,-4 13 61 15,-5 3-29-15,-1 9 20 0,-4 2 14 0,0 5 4 16,-3 3-8-16,1 5-19 0,2 10-9 0,-9-13-4 15,9 13-5-15,0 0-6 0,-18 11-4 16,13 4-4-16,-2 8-9 0,2 10 0 0,3 6 0 16,1 6 12-16,2 6-11 0,5 13-5 0,3 4-3 15,0 0 18-15,4 3-11 0,-2 1 19 0,2 0-29 16,1 2 18-16,-1 0-26 0,0 0-6 16,-2-4 20-16,1-3-26 0,-2-1 17 0,-1-3-17 15,0-4 31-15,-4-14-26 0,0-2 27 0,-1-3 0 16,0-2 1-16,-4-11-4 0,1-2 6 0,-1-6 4 15,0-1 13-15,0-5 34 0,0 1 34 0,0-14 23 16,0 17-15-16,0-17-16 0,-2 8-16 16,2-8-17-16,0 0-8 0,0 0-11 0,-14-5-7 15,7-2-8-15,1-6-19 0,-2-6-6 0,2-2-32 16,-3-9-22-16,2-2-66 0,3-5-65 0,3-1-10 16,5-5-86-16,2-1-95 0,1-3-469 0,8-7-435 15</inkml:trace>
  <inkml:trace contextRef="#ctx0" brushRef="#br0" timeOffset="15823.94">21857 3317 945 0,'-9'-7'622'0,"9"7"-169"0,-11-11-91 0,11 11-91 16,-8-12-82-16,8 12-48 0,-1-11-33 0,1 11-19 15,15-15-17-15,4 4-14 0,8-1-17 0,8 0-6 16,7-1-6-16,14 0-6 0,7-3-6 0,2 1-2 15,6-1-5-15,0 2-11 0,-2 0 6 0,-4 0-34 16,-2 0-20-16,-4 2-10 0,-15 2-5 0,-4 1 17 16,-5 2 9-16,-10-1 10 15,-2 3 10-15,-6 1 14 0,-17 4 11 0,19-4 13 16,-19 4-1-16,0 0 3 0,0 0 3 0,4 12 24 16,-11-1-23-16,-3 5-3 0,-4 8-4 0,-1 5-1 15,-1 5-7-15,-3 12 4 0,1 3 3 0,3 2-12 16,2 2 1-16,2 3 2 0,2 0-1 0,4 1 1 15,2-5 17-15,3-2-11 0,1 12 12 0,2 1-20 16,3-4 16-16,2 0-17 0,1-1-1 0,-1-2-5 16,-2-12 0-16,2-2-4 0,-2-2 3 0,-1-2 0 15,-1-1 0-15,-3-8-2 0,1-1 22 0,-5-2-10 16,2-1 27-16,-4-4 9 0,-3-1 27 0,0-2-5 16,-1-2 11-16,-1-4-4 15,-1 0-4-15,-3-2-12 0,-3-2-6 0,-1-1-12 16,-5-1-8-16,0-1-10 0,-4-2-5 0,-1 1-18 15,-1-1-15-15,-8-1-29 0,-1 1-29 0,0-1-57 16,-1 1-36-16,0-1-57 0,2 0 16 0,6-2-49 16,3-2-62-16,0 0-65 0,3-2-334 0,3-1-241 15</inkml:trace>
  <inkml:trace contextRef="#ctx0" brushRef="#br0" timeOffset="16007.94">22081 4045 231 0,'0'0'954'0,"2"-17"-305"0,-2 17-139 16,2-12-119-16,-2 12-101 0,0-11-57 0,0 11-46 16,0 0-44-16,1-13-22 0,-1 13-30 0,10-12-16 15,3 4-19-15,5-1-4 0,10-2-16 0,9-1-13 16,13-3-29-16,6-3-58 0,6-1-114 0,2 2-30 16,1-1-90-16,4 0-97 0,-4-1-457 0,4-1-443 15</inkml:trace>
  <inkml:trace contextRef="#ctx0" brushRef="#br0" timeOffset="17240.93">24479 3521 429 0,'1'-26'485'0,"1"-2"-108"0,-2-1-97 15,-2 2-60-15,0 1-34 0,-1 2 25 16,-1 1-53-16,-1 4 20 0,1 2-49 0,2 3-24 16,-2 2-19-16,0 3-20 0,4 9-11 0,-8-15-15 15,8 15-11-15,-6-7-10 0,6 7 1 0,0 0-4 16,0 0-3-16,0 0-5 0,-19 0 2 0,19 0-8 16,0 0 9-16,0 0-9 0,-13 6-6 0,13-6 6 15,0 0-1-15,0 0 1 0,-9 8-1 0,9-8 1 16,0 0-2-16,0 0 4 0,0 0-3 0,-9 5-5 15,9-5 6-15,0 0 4 0,0 0 6 0,0 0 8 16,0 0 14-16,0 0 9 0,0 0 13 16,-9 6 10-16,9-6 0 0,0 0-1 15,0 0-5-15,0 0-6 0,0 0-8 0,0 0-7 16,0 0-11-16,0 0-3 0,0 0-5 0,0 0-10 16,0 0-1-16,0 0-2 0,-5 8-1 0,5-8-1 15,6 13-1-15,-2-2-1 0,1 9 1 0,1 4 2 16,0 8-1-16,-1 7 2 0,1 4 4 0,-2 0 1 15,-1 6 6-15,-2 2-10 0,0 12 15 0,-1-11-16 16,-1 12 8-16,-1-4-11 0,-1 3-1 0,-1-15 1 16,-1-1-4-16,0-2-12 0,1-4-25 15,-1-3-48-15,0-5-36 0,2-8-81 0,-1-5 12 16,2-4-58-16,-2-4-79 0,4-12-74 0,-2 11-285 16,2-11-212-16</inkml:trace>
  <inkml:trace contextRef="#ctx0" brushRef="#br0" timeOffset="17424.93">24196 3821 612 0,'-19'-5'414'15,"1"-1"-55"-15,4 2-114 0,1 0-16 16,13 4-61-16,-20-6 25 0,20 6-69 0,-14-5 33 16,14 5-53-16,0 0 11 0,-4-9-42 0,4 9 11 15,17-11-43-15,1 3 16 0,6 0-37 0,8-2-9 16,4-1-1-16,3-1-8 0,2 0-33 0,2-1-10 15,10 1-62-15,1-2-72 0,-9 5-127 16,6-7-395-16,-9 4-226 0</inkml:trace>
  <inkml:trace contextRef="#ctx0" brushRef="#br0" timeOffset="17624.95">24870 3521 156 0,'0'0'686'0,"0"0"-201"0,0 0-137 0,-10-5-70 15,10 5-43-15,0 0-44 0,0 0-37 0,0 0-40 16,-9-6-30-16,9 6-13 0,0 0-11 16,0 0-15-16,9 12-7 0,-2-4 3 0,5 4-6 15,1 3-7-15,5 0-5 0,1 5-5 0,2-1 9 16,2 2-25-16,-2-1-5 0,-1 2-80 0,1-3-17 16,-4 0-79-16,-2-5-112 0,-2-1-82 15,1-1-231-15,-5-4-136 0</inkml:trace>
  <inkml:trace contextRef="#ctx0" brushRef="#br0" timeOffset="17824.93">25185 3477 518 0,'0'-15'707'0,"0"4"-186"0,-3 2-120 16,3 9-77-16,-6-15-78 0,6 15-58 0,0 0-37 16,0 0-24-16,-14 5-23 0,6 6-17 15,2 7-17-15,-4 3-14 0,1 7-9 16,-2 3-5-16,4 2-11 0,-1 2 7 0,0-2-18 15,2 3 5-15,2-1-19 0,-2 1-43 0,3-3-110 16,1-6-13-16,0-2-71 0,2-6-97 0,0-5-86 16,3-1-293-16,-3-13-232 0</inkml:trace>
  <inkml:trace contextRef="#ctx0" brushRef="#br0" timeOffset="18142.93">25360 3521 536 0,'5'-10'623'0,"-1"0"-148"0,-4 10-102 0,5-14-72 15,-5 14-63-15,0 0-68 0,4-9-37 16,-4 9-22-16,0 0-22 0,0 0-19 0,1 13-16 16,-1-13 2-16,4 18-21 0,-2-6-7 0,0 1-5 15,4 0-5-15,-2 0 14 0,3 2-28 0,-1-4 12 16,2-1-35-16,1-1 10 0,-2-2-36 0,4-2 16 16,-11-5-30-16,21 1 34 0,-21-1-30 0,27-7 36 15,-9-1-33-15,-1-3 7 0,-2-4 6 0,0-1 9 16,2-7-4-16,-3-3 13 0,-4-1 4 0,2-1 5 15,-6-2 6-15,-2 6 12 0,0 3 24 16,-3 3 17-16,-1 5 15 0,0 3-12 16,0 10-12-16,-6-14-1 0,6 14 3 0,-17 7-4 15,3 3-3-15,-4 7-6 0,-4 8-6 0,1 5 2 16,-1 3 5-16,-2 9 0 0,3 1 7 0,2-7-16 16,4 1 13-16,2-2-23 0,5 1 7 0,2-3-49 15,3-5-42-15,4-1-47 0,3-2-68 0,4-5-94 16,2-4-105-16,6-2-318 0,3-8-233 0</inkml:trace>
  <inkml:trace contextRef="#ctx0" brushRef="#br0" timeOffset="18624.93">26816 3517 190 0,'0'-17'632'0,"-2"-1"-214"0,1 0-98 0,-2 4-61 15,-3 0-46-15,2 3-33 0,0-1-19 0,-1 4-16 16,5 8-25-16,-14-11-24 0,14 11-12 0,-14-3-9 15,14 3-16-15,-23 11-13 0,9 3-2 16,-4 6-9-16,1 5-7 0,0 3-3 0,1 4-4 16,-2 2 1-16,6 0-1 0,0 2 9 15,2-1-20-15,3 0 19 0,2-3-47 0,3-2-1 16,4-3-72-16,1-2 17 0,3-2-59 0,3-4-39 16,5-2-73-16,3-3-57 0,3-6-23 0,5-3-221 15,-1-4-46-15</inkml:trace>
  <inkml:trace contextRef="#ctx0" brushRef="#br0" timeOffset="18924.93">27106 3559 142 0,'6'-20'595'16,"-2"6"-162"-16,-4-1-85 0,0 4-71 0,-1-1-43 15,-3 2-52-15,-4 3-29 0,8 7-17 0,-14-8-26 16,14 8-28-16,-20 4-18 0,7 1-7 0,-2 6-9 16,-2 2-3-16,4 3 2 0,2 3 7 15,-1 1 5-15,5 1-7 0,0 3-4 0,3-1-13 16,4 1-3-16,3 1 9 0,2-3-28 0,2 0 13 15,4-1-25-15,2-2 14 0,5 1-26 0,-3-6 25 16,3-3-27-16,0-2 27 0,2-4-2 0,-3-2-19 16,-17-3 20-16,34-1 0 0,-34 1 32 0,32-7-5 15,-16-2 26-15,-1-1-13 0,-5-2-1 16,-1-3-1-16,-3-1-7 0,-2-1-12 0,-4 0-5 16,-2-3-13-16,-3-1-12 0,-7 3-12 0,-2-2-18 15,-4 1-4-15,-5 4-18 0,-1 3-30 0,2 2-29 16,-2 3-47-16,1 1-13 0,-1 4-55 0,6 0-50 15,1 1-53-15,2-2-359 0,15 3-213 16</inkml:trace>
  <inkml:trace contextRef="#ctx0" brushRef="#br0" timeOffset="19291.93">27311 3450 409 0,'16'-1'618'0,"-16"1"-167"0,25-3-126 0,-25 3-71 16,21-1-48-16,-21 1-41 0,0 0-36 0,24 0-35 15,-24 0-9-15,16 5-17 0,-16-5-3 16,16 10-13-16,-8-3-5 0,-3 2-13 0,2 1-4 0,-2 4-12 16,-1-3 3-16,-1 3 0 0,-1-2-2 15,0 2-6-15,-2-2-6 0,0 1 2 0,0-2-1 16,0-11-2-16,0 20-2 0,0-20-2 16,-1 15 0-16,1-15 3 0,0 12-12 0,0-12 4 15,0 0 7-15,5 8 0 0,-5-8-1 0,0 0-2 16,18-7 1-16,-9-1 7 0,4-3-5 0,2-4-4 15,1-1 13-15,3-3 7 0,2-2 13 0,-1 2 5 16,0 2 5-16,-4 3-9 0,1 3 3 0,-4-1-13 16,1 3-1-16,-4 5-11 0,0-2 5 0,-10 6 0 15,17-2-2-15,-17 2-10 0,15 8 10 0,-15-8-8 16,16 12 7-16,-8-1-15 0,1-1-7 0,-2 1-48 16,2 2-54-16,0-2-35 15,1 0-13-15,1 1-42 0,0-3 14 0,2-1-38 16,2-1-39-16,-1-4 38 0,-14-3-32 0,30 3-22 15,-13-6-150-15,0 0 165 0</inkml:trace>
  <inkml:trace contextRef="#ctx0" brushRef="#br0" timeOffset="19524.93">28033 3510 694 0,'14'-18'207'0,"-2"1"-7"0,-2-3-27 0,0 1 22 15,-2 0-63-15,-2 1 43 0,-2 3-52 0,0 2 27 16,-2 3-10-16,1 0 4 0,-3 10-19 0,4-15-25 16,-4 15-25-16,2-9-20 0,-2 9-13 15,0 0-14-15,0 0 2 0,0 0-21 0,0 0 5 16,11 7-4-16,-11-7 7 0,8 16-14 0,-2-3 11 15,0 0-11-15,1 5 9 0,0 0-4 16,2 2-8-16,-2 0 2 0,0 0 7 0,1 0-10 16,-3 0 8-16,1 2-1 0,-3-6 2 0,-2 1-1 15,-1-2-1-15,0-2-7 0,-4 1 7 0,1-1 0 16,-4 0-1-16,0-2-3 0,0-2-26 0,-1-2-17 16,-2-2-21-16,10-5-8 0,-18 7-23 0,18-7-47 15,-19-3-56-15,19 3-48 0,-20-10 29 16,12-1-41-16,0-2-215 0,2-4 89 0</inkml:trace>
  <inkml:trace contextRef="#ctx0" brushRef="#br0" timeOffset="19659.93">28084 3468 513 0,'2'-12'405'0,"0"1"-111"16,-2 1 1-16,0 10-96 0,2-15-13 15,-2 15-57-15,0 0 7 0,0 0-22 0,0 0-19 16,-11 6-15-16,6 4-16 0,-4 6-8 0,0 3-16 16,0 2-5-16,0 0 3 0,-1 8-27 0,1-1 7 15,1-1-7-15,2-2-6 0,0 0 14 16,2-1-70-16,0 1-47 0,1-3-110 0,3-4-101 15,-2-4-291-15,4-2-131 0</inkml:trace>
  <inkml:trace contextRef="#ctx0" brushRef="#br0" timeOffset="20291.93">28477 3195 702 0,'9'-13'675'0,"-3"3"-174"16,1 1-105-16,-7 9-82 0,9-10-96 0,-9 10-43 15,0 0-36-15,0 0-27 0,13 6-16 0,-11 5-26 16,2 4-4-16,-1 6-20 0,0 7-1 0,2 4-18 16,0 4 2-16,-1 1-15 0,2 2-5 0,-3 2-23 15,1-1-22-15,2-2-49 0,-3 0-28 0,-2-1-24 16,3-2 6-16,-4-6 4 0,1-3 9 0,-1-2 7 16,-1-5-3-16,-1-3 19 0,0-3 8 15,2-13 15-15,-4 16 19 0,4-16 22 0,-6 9 30 0,6-9 19 16,0 0 5-16,0 0 20 0,0 0-13 15,-10-8 19-15,10 8-10 0,0-14-1 16,0 14-6-16,6-20-7 0,0 6-21 0,4-1 12 16,1-1-27-16,4 1 24 0,3-4-23 0,5 2 18 15,0-1-33-15,1 1 21 0,2-1-47 0,1 1 28 16,3 2-42-16,-1-3 41 0,0 1-38 0,1 1 48 16,-1-1-34-16,-2 1 10 0,-3 2 8 0,-6 4 9 15,-2 1 30-15,-5 2 55 0,1 0-22 0,-3 1 41 16,-9 6-19-16,10-12 30 0,-10 12-10 15,0 0 6-15,3-10-11 0,-3 10-18 16,0 0-3-16,0 0-9 0,-17-2-5 0,17 2-8 16,-23 9-5-16,9-2-7 0,-2 3 4 0,-1 2-18 15,0 2 5-15,0 1-4 0,2 2 1 0,0 0-5 16,2 0-2-16,1 1-14 0,3-1-9 0,2 0-28 16,3-2-44-16,2-3 14 0,2 0-8 0,2-3 1 15,2 1-40-15,2-2 11 0,2-2-55 0,-8-6-16 16,23 7-7-16,-23-7 21 0,28-3 23 0,-12-1 42 15,0-1 51-15,2-2 55 0,-2-2 38 16,0-1 25-16,-2-1 24 0,1-1 52 0,-3 0-30 16,-2 3 43-16,-1 1 17 0,-2 1 35 0,-7 7 7 15,9-10-14-15,-9 10-44 0,7-7-36 0,-7 7-18 16,0 0-26-16,0 0-3 0,0 0-27 0,0 0-1 16,-3 8-23-16,3-8-6 0,-6 14-42 15,6-14-49-15,-7 15-47 0,4-5-49 0,1 0-4 16,-2-2-28-16,4-8-16 0,-6 16-76 0,6-16 19 15,-2 10-51-15,2-10-172 0,0 0 39 16</inkml:trace>
  <inkml:trace contextRef="#ctx0" brushRef="#br0" timeOffset="20808.93">29262 3391 188 0,'8'-7'532'0,"-8"7"-132"0,11-9-118 15,-11 9-42-15,0 0-74 0,0 0-7 0,9 5-45 16,-9-5 5-16,0 16-47 0,0-3 8 0,-2 3-40 15,-1 1 10-15,2 1-26 16,-3 4 10-16,0-1-22 0,3-2 22 0,-3 0-33 16,3-3 22-16,0 1 4 0,-2-5-27 0,3-1-23 15,-1-1 29-15,1-10-33 0,0 11 34 0,0-11-32 16,0 0 36-16,0 0-31 0,0 0 48 0,14-2-42 16,-9-5 40-16,3-7-18 0,2-3 24 0,3-8-10 15,1 0 17-15,1-1-3 0,-1 0 14 16,4 1 19-16,-4 4-1 0,1 2-2 0,-3 4 2 0,-1 3-24 15,-2 0-11-15,-1 7 0 16,-8 5-6-16,11-6 6 0,-11 6-1 0,12 6-2 0,-7 2-5 16,1 2-5-16,-1 4-2 0,2 0-5 15,-3 3-7-15,1 3 6 0,-1 0-2 0,1-1-2 16,-1 2-11-16,0-6-11 0,1 1-32 0,-1-4-54 16,0 1-4-16,-1-4-31 0,-3-9 25 0,9 9-40 15,-9-9 32-15,0 0-28 0,21 0 19 0,-13-6 21 16,4-4 3-16,1-5 29 0,-1-2 17 0,6-8 19 15,-1-2 23-15,-1-6 19 0,4-1 54 0,2-8-30 16,2 2 48-16,-3 7-6 0,-1 6 55 16,-3 1 15-16,-1 4 18 0,-3 6-24 0,-2 1-18 15,-1 5-13-15,-3 4 2 0,-7 6 6 0,0 0-13 16,0 0-4-16,22 6-21 0,-18 4-5 0,1 5-3 16,-1 5-23-16,-1 4-6 0,-1 1-5 15,-1 4-8-15,-1-1-3 0,3 7-11 0,-2 0 4 16,-1-6-24-16,2 1-37 0,-2-1-76 0,3 0-50 15,-3-3-20-15,0-2-74 0,0-6-47 0,0-5-75 16,0-1-251-16,0-12-170 0</inkml:trace>
  <inkml:trace contextRef="#ctx0" brushRef="#br0" timeOffset="21058.95">30155 3084 413 0,'3'-9'812'0,"-3"9"-246"0,4-15-121 16,-4 15-81-16,1-13-70 0,-1 13-57 16,2-10-35-16,-2 10-60 0,0 0-13 0,5-10-40 15,-5 10-8-15,0 0-27 0,0 0 1 0,5 14-14 16,-2-2-1-16,-2 6-19 0,-1 5 14 0,2 3-24 16,-2 4 10-16,-2 5-7 0,0 1-8 0,-1 2-9 15,-1-1-42-15,-3 1-28 0,2 0-25 0,-2-1-62 16,-1-3-47-16,1 0 21 0,-3-2-33 0,1-3 38 15,2-5-47-15,-2-2-6 0,4-4-43 0,-1-3-11 16,3-5-255-16,-1-1-41 0</inkml:trace>
  <inkml:trace contextRef="#ctx0" brushRef="#br0" timeOffset="21160.96">30069 3530 163 0,'-1'-10'571'15,"-3"0"-173"-15,2 0-117 0,-1 1-50 0,3 9-99 16,-4-17-54-16,2 7-56 0,2 10-93 0,-3-18-41 15,3 18-136-15,1-19-184 0,1 8 165 0</inkml:trace>
  <inkml:trace contextRef="#ctx0" brushRef="#br0" timeOffset="22642.94">30574 3266 438 0,'-5'-24'466'0,"-1"2"-86"0,4-1-75 15,-4 2-57-15,4 4-21 0,-1 0-7 0,-1 2 36 16,3 4-30-16,0 0-9 0,1 11-37 0,-4-18-27 16,4 18-40-16,-3-11-15 0,3 11-31 0,0 0-6 15,0 0-21-15,0 0 3 0,0 0-15 0,-5 15 4 16,5-1-15-16,0 8 6 0,-2 4 0 15,2 2-1-15,0 3-8 0,1 6-1 0,0-1 6 16,4 0-9-16,-2-2-2 0,2-1 0 16,0-1-3-16,0-7 3 0,1-3 21 0,1-1-18 15,-3-4-7-15,1-4 39 0,-1-1-10 0,1-4 47 16,-5-8-8-16,10 9 29 0,-10-9-23 0,0 0 22 16,27-5-39-16,-12-7 12 0,1-2-39 0,3-10 22 15,1-4-43-15,2-2 29 0,5-12-42 0,1-3 26 16,2-2-34-16,0-1 28 0,1 2-29 0,-2 2 23 15,0 6-21-15,-8 8 18 0,-3 5 0 0,-1 3-27 16,-6 6-47-16,-3 4-46 0,0 4-15 0,-8 8 13 16,0 0 17-16,0 0-16 0,0 0-8 15,-8 15-45-15,0 3-41 0,-1 2-14 0,2 2-30 16,-3 6 7-16,4 3-12 0,3-6 13 0,1 1-119 16,2-1 134-16,3-1-52 0,1-3 130 15,2-2-54-15,0-4 166 0,-1-3-69 0,2-3 186 16,-1-3-95-16,-6-6 131 0,14 7 4 0,-14-7-7 15,13-6 0-15,-5 0 2 0,2-3 1 0,-1-3-6 16,-1 0 10-16,0-1 28 0,0 0 14 0,-1 2 3 16,-1 3 6-16,-6 8-17 0,7-16-31 15,-7 16-25-15,0 0-22 0,0 0-12 0,0 0-18 16,0 0-9-16,-13 7-6 0,2 4-9 0,-1 4-2 16,0 2-4-16,0 2-8 0,4 1-5 0,-1 0-15 15,2 0-13-15,2 0-17 0,3-2-16 0,1-1-10 16,1-3-2-16,3 2 9 0,2-2-16 0,0-4 8 15,3-1 3-15,3-4 12 0,0 0 7 16,-11-5 9-16,27 2 10 0,-12-4 12 0,3-3-6 16,1-4 0-16,0-1 7 0,-2-1 3 0,1-3 9 15,-2 3 10-15,-3-2 14 0,-1 4 33 16,-2 3 9-16,-2 0 6 0,-8 6-10 0,11-9-11 16,-11 9-10-16,0 0-6 0,0 0-6 0,0 0-6 15,0 0 1-15,8 10-7 0,-8-10-8 0,-1 13 1 16,1-13-2-16,2 15-3 0,-2-15-11 0,5 17-13 15,0-9-17-15,3-1-27 0,0 0-7 0,-8-7 0 16,22 8 11-16,-22-8 10 0,26 1 6 16,-26-1 26-16,32-6-2 0,-12-1 9 0,-4-3-2 15,3-4 5-15,3-6 1 0,-1-4-2 0,0-3-6 16,2-5 2-16,4-9 17 0,0 0-17 0,-1-4 22 16,2 0-13-16,-1 0 12 0,-2 3 32 0,-4 8 26 15,-3 1 76-15,-2 7-15 0,-3 2 29 0,-4 7-50 16,-1 2 12-16,-5 5-62 0,-3 10 23 0,4-14-54 15,-4 14 32-15,0 0-48 0,0 0 34 0,-16 6-45 16,7 4 2-16,-4 6 2 0,-1 3 0 0,-2 5-5 16,1 2 10-16,1 2-1 0,0 0-1 0,3 4-3 15,1-1-4-15,2-1-2 0,3 1-7 16,1-5-11-16,2-1-9 0,2 0-16 0,2-1-22 0,2-1-19 16,1-4-13-16,3-2-12 0,3-2-10 15,0-3 5-15,5-1 1 0,-1-5 7 0,2-2 20 16,1-1 3-16,1-3 18 0,0 0 13 15,-1-1 9-15,1-3 8 0,-2 0 7 0,-1 1 9 16,-2-2 4-16,-14 5 13 0,23-8 24 0,-23 8 19 16,17-5 19-16,-17 5-1 0,13-4-1 0,-13 4-8 15,0 0-7-15,0 0-6 0,0 0-9 0,11 7-6 16,-11-7-2-16,0 0-4 0,0 14-2 0,0-14-2 16,3 11-1-16,-3-11-1 0,5 14 0 0,-5-14-1 15,12 13-2-15,-6-5 0 0,7-2-11 0,0 2-13 16,0-4-10-16,4 0-5 0,2 0-5 0,-1-1 1 15,4-2-4-15,0-1 2 0,3-4 7 16,2-1 4-16,4-2 5 0,-2-5 9 0,2 0 3 16,-1-3 0-16,0-3 6 0,0 0-3 0,0-6 3 15,1 0-1-15,5-6 7 0,1 0-2 0,-3-1 2 16,2 0 0-16,-8 5 26 0,6-6-24 0,-6 7 8 16,-2-3 10-16,-2 3 7 0,-1 0 19 0,-6 3 18 15,0 0 66-15,-5 2-37 0,-3 2 25 0,-2-1-8 16,-4 3-4-16,-2 2-11 0,-2 1 1 0,-2 0-11 15,-1 1-5-15,-3-1-9 0,-1 3-10 0,-3 1-11 16,0 2-12-16,-4 3-7 0,15 4-4 0,-33 0-41 16,12 4 41-16,-2 2-42 0,-4 6 39 15,3 2-36-15,-1 4 1 0,3 0 4 0,-1 4 3 16,2 2 3-16,5-1 0 0,-2 4-6 0,4-2-21 16,1 0-34-16,3 3-100 0,2-1-56 0,-1 3-31 15,1-7-62-15,1-3-143 0,1 4-198 0,3-1-185 16</inkml:trace>
  <inkml:trace contextRef="#ctx0" brushRef="#br0" timeOffset="22793.94">32368 3500 813 0,'0'0'564'0,"4"13"-146"16,-4-13-79-16,1 12-47 0,-1-12-40 0,0 0-27 16,2 10-10-16,-2-10-17 0,0 0-26 15,0 0-34-15,6 10-27 0,-6-10-25 0,0 0-47 16,0 0-73-16,0 0-114 0,0 0-108 0,0 0-45 15,15-4-73-15,-15 4-440 0,-2-14-375 0</inkml:trace>
  <inkml:trace contextRef="#ctx0" brushRef="#br0" timeOffset="24927.23">24296 4767 522 0,'4'-8'452'16,"-4"8"-140"-16,5-16-48 0,-5 16-81 0,4-15-5 16,-4 15-45-16,1-11 20 0,-1 11-52 0,-1-10 31 15,1 10-48-15,-6-7 18 0,6 7-55 0,0 0 35 16,-29 1-48-16,11 7 25 0,-3 3-30 16,-6 5 20-16,-4 4-28 0,3 4 0 0,-8 6-1 15,4 2 3-15,0 3-1 0,7-5-3 16,2 0 2-16,3 3 2 0,3-2-2 0,5 0 2 15,2-2 22-15,5-3 9 0,5-2 11 0,2 1 11 16,8-2 8-16,7 0-7 0,5-3 3 0,6-2-13 16,5-3-8-16,7-5-16 0,3-2-1 0,2-1-16 15,5-2 4-15,-3-4-15 0,2 0 3 0,-6-2-8 16,1 0 7-16,-7-1-8 0,-9 0 4 0,-1 1-8 16,-8 0 10-16,-1-1-6 0,-18 2 6 0,24-4-13 15,-24 4-3-15,13-3-26 0,-13 3-14 0,0 0-44 16,0 0-41-16,0 0-79 0,0 0 4 15,-18-4-64-15,18 4-74 0,0 0-31 16,-23 3-321-16,23-3-218 0</inkml:trace>
  <inkml:trace contextRef="#ctx0" brushRef="#br0" timeOffset="25361.23">25131 4967 656 0,'-1'-17'581'0,"-3"8"-162"0,-4 2-102 16,-2-2-60-16,-3 1-49 0,-2 3-45 15,0 2-44-15,-4 1-23 0,-1 2-3 0,1 2-25 16,-4 1-23-16,3 5-5 0,-3 2-6 0,-3 6-10 16,2 3-1-16,0 2-4 0,2 2 4 0,1 2 1 15,0 0-2-15,5 1-1 0,0-1-6 0,5-4 21 16,4-1-27-16,1 0 12 0,5-3-21 0,2-3 16 15,3 1-25-15,4-4 17 0,1 1-31 0,6-5 25 16,-1-2-15-16,6-1 15 0,0-3-34 0,4-4 0 16,3-1 1-16,-1-3 7 0,3-2 4 15,-3-4-2-15,-1-1 4 0,-3-2 12 0,-5 1 5 16,-2-2 9-16,-1 0 18 0,-4 1 23 16,-2 3 26-16,1 0 17 0,-4 0 5 0,0 3-8 15,-2 1-8-15,-3 9-14 0,2-14-14 0,-2 14-10 16,0 0-9-16,0 0-6 0,0 0-6 0,0 0-4 15,-18 7-3-15,11 0-5 0,-1 3-2 0,-1 3-4 16,1-1-2-16,1 2-13 0,0 0-8 0,2 0-23 16,0 0-33-16,4-2-69 0,1-2-39 0,1 0 20 15,3-1-42-15,1 0-40 0,4-5-45 16,4 0-52-16,-13-4-1 0,32 0-204 0,-9-4-49 16</inkml:trace>
  <inkml:trace contextRef="#ctx0" brushRef="#br0" timeOffset="26079.23">25342 5066 462 0,'13'-17'436'15,"0"0"-71"-15,-3 2-60 0,-3 5 29 0,-1 0-59 16,0 1-24-16,-6 9-51 0,9-12-53 0,-9 12-34 16,0 0-20-16,0 0-14 0,0 0-18 0,0 0-15 15,8 9-6-15,-8-9-7 0,-4 19-6 0,1-6-4 16,1 2-7-16,-1 2 0 0,1-1 1 16,-1 1-7-16,1 0-3 0,-2-4 2 0,3 1 0 15,-1-2-3-15,1-1 2 0,1-11-3 0,-1 17 6 16,1-17 14-16,-1 12 6 0,1-12-5 0,0 0-2 15,6 10-4-15,-6-10-5 0,0 0-1 0,19-4-8 16,-9-2 3-16,4-2 2 0,2-2-6 0,2-1 0 16,-2-2-2-16,3 1 0 0,4-3-1 15,-5 2 0-15,4 1-4 0,-4 3 7 0,-1-1-4 16,-1 4-1-16,-3 0-1 0,-13 6-1 0,24-4 1 16,-24 4 1-16,18 3-3 0,-9 2 4 15,-1 1 3-15,-2 3-4 0,2 0 2 0,-3 2-2 16,-1-1 0-16,1 0-5 0,0 3-16 0,0-1-49 15,2 0-48-15,0-2-31 0,2-1 0 0,0 0-4 16,5-2-12-16,0-3-7 0,4 0-19 0,-1-4 23 16,2 0 24-16,5-4 28 0,-1-2 19 15,-1-1 23-15,-1-3 22 0,4-4 36 0,-2-3 25 0,-4-2 40 16,1-3 1-16,-4 0 50 0,-1 0 4 16,0-2 1-16,-4 2 12 0,-5 4 36 0,2 0 26 15,-4 2-12-15,-1 5 6 0,-1 1-17 16,-2 10-28-16,-2-18-25 0,2 18-21 0,-12-9-16 15,12 9-14-15,-24 4-9 0,4 5-12 0,-4 5-3 16,-1 5-4-16,-1 0-5 0,2 5-4 0,-2 1-1 16,6 1-2-16,-1 2-1 0,6 0 1 0,2-1 0 15,3-1 2-15,6-3-2 0,1-5 6 0,6 0-11 16,2-3 7-16,4 0-21 0,5-4 1 0,0-4-30 16,4-4-6-16,2-2-22 0,2-3-9 0,4-5 0 15,2-4 18-15,-2-4 12 0,-2-3 6 0,-1-5 8 16,-1-4 2-16,-2-5 5 15,-4-3 11-15,0-5 2 0,0-10 7 0,-4-2 29 16,0 0-25-16,-2-4 34 0,-5 13 10 0,3 2 44 16,-4 0 30-16,-2 5 40 0,0 6 3 0,-1 4-15 15,-1 2-14-15,-1 6-18 0,1 2-16 0,-2 3-21 16,2 1-15-16,0 12-25 0,-5-13-5 0,5 13-10 16,0 0-4-16,0 0-15 0,-13 7 9 0,10 5-14 15,-1 4 12-15,0 6-10 0,1 4 7 0,-1 10-20 16,3 0 5-16,1 5-5 0,0 3-19 0,3-1-38 15,1 3-30-15,-2-2-23 0,3 2-37 16,0-4-51-16,1-1-60 0,1-2 10 0,0-3-72 16,0-6-59-16,-3-6-431 0,7-6-387 15</inkml:trace>
  <inkml:trace contextRef="#ctx0" brushRef="#br0" timeOffset="26445.22">26713 4774 89 0,'10'-13'962'0,"-3"3"-320"0,-2 2-151 16,-5 8-112-16,7-9-96 0,-7 9-71 0,0 0-32 16,0 0-44-16,0 0-30 0,0 11 3 15,-2-1-44-15,-2 5-15 0,2 1-7 0,-2 7-11 0,0 0-6 16,0 2-1-16,0 0-7 0,-1 2-7 16,3-2-1-16,-1 0 0 0,-1-2-2 0,3-1-2 15,-1-2-2-15,0-6-4 0,0 0-4 0,0-3-5 16,2 0 1-16,0-11 3 0,0 12 1 0,0-12-1 15,0 0 1-15,0 0 3 0,0 0 1 0,21-7 0 16,-11-2-1-16,3-8 0 0,3-4 0 0,3-4-1 16,2-1 0-16,1 0 1 0,0-1 3 15,1 2 4-15,0 2-7 0,-2 4 1 0,-1 1 0 16,-4 5-1-16,-4 3-3 0,-2 3 1 0,-10 7 3 16,17-4-1-16,-17 4 2 0,15 2-1 0,-15-2-1 15,14 10 0-15,-7-3 1 0,0 5 0 0,2 0 0 16,-4 2 1-16,3-2-4 0,0 5-20 15,-1-3-34-15,1 1-43 0,-2-4-63 0,2 1-19 16,1-2-19-16,-1-1-38 0,-8-9-54 0,20 8-90 16,-20-8-260-16,27 1-171 0</inkml:trace>
  <inkml:trace contextRef="#ctx0" brushRef="#br0" timeOffset="26712.23">27492 4743 149 0,'7'-8'722'0,"-2"-1"-236"0,-5 9-67 16,6-13-111-16,-6 13-30 0,0 0-77 0,0 0-35 15,0 0-46-15,-17 2 0 0,7 7-42 0,-3 2-14 16,-2 5-13-16,2 1-1 0,-1 7 1 0,0 1-4 16,3 0 0-16,1-1-2 0,4-2-4 15,1 1-5-15,3 0-3 0,2-5-8 16,2 1 6-16,2-3-1 0,3 0 1 0,3-3-3 16,4-3-2-16,0-2 5 0,3-4 13 0,2-1 3 15,-1-2 50-15,2-5 54 0,3 1 37 0,1-5 26 16,-2-2 1-16,2-3-3 0,-3 1-7 0,-4-1-11 15,0 0-10-15,-4-3-7 0,0 2-44 0,-4-2-14 16,-3 3-59-16,-6 1-30 0,-1-1-70 0,-7-1-34 16,-5 2-90-16,-11-2-57 0,-7 2-78 0,-4 2-112 15,-6 1-48-15,-5 0-152 0,-5 4-458 16,-13-4-821-16</inkml:trace>
  <inkml:trace contextRef="#ctx0" brushRef="#br0" timeOffset="28712.27">5034 7362 651 0,'-2'-10'444'0,"-2"1"-96"0,1-1-100 16,-3 2-43-16,1-1 13 0,0 0-73 15,-1 2 0-15,2-2-9 0,4 9-18 0,-9-14-11 16,9 14-17-16,-6-15-13 0,6 15-15 0,-6-19 9 16,5 10-36-16,2-4 13 0,2-2-32 0,1-1 19 15,2-4-30-15,3 0 19 0,0 2-25 0,0 1 11 16,0 1-11-16,-2 3-3 0,0 3-2 0,-2 2-6 16,-5 8 3-16,5-11 6 0,-5 11-2 0,0 0 27 15,0 0-28-15,-7 10 25 0,-5 7-22 0,-3 6 23 16,-3 6-29-16,-3 3 4 0,-3 10 0 15,3-1 3-15,4-3 2 0,0-1-3 0,4 2 1 16,3-3-3-16,5 0 1 0,3-6 5 0,4-1 1 16,5 2-1-16,5 0 25 0,5-4-25 15,3-1 23-15,6-4-23 0,3-2 20 0,3 1-21 16,2-5 23-16,-1-1-14 0,0-2 10 0,-1 0-19 16,-5-2 16-16,-5-1-29 0,-6 0 25 0,-4-2-6 15,-6 2 30-15,-5 0 11 0,-2 1-1 0,-10 5-3 16,-3 0-17-16,-11 3 11 0,-3 1-16 0,-2-1 5 15,-5-2-14-15,-1 0 12 0,0-1-18 0,-1-4 0 16,2 1-35-16,1-5-28 0,10-5-80 0,-2-3-1 16,7-2-62-16,1-5-83 0,2-5-63 15,5-7-398-15,5-2-269 0</inkml:trace>
  <inkml:trace contextRef="#ctx0" brushRef="#br0" timeOffset="28913.27">5060 7341 775 0,'0'0'690'15,"7"-14"-192"-15,-7 14-101 0,0 0-91 0,1-10-81 16,-1 10-46-16,0 0-36 0,0 0-29 0,-13 8-21 16,8 3-19-16,-4 7-16 0,0 5-11 0,-1 8-8 15,-3 3-6-15,3 5-4 0,-2 2-7 0,3 3 4 16,-1 0-13-16,3 1 6 0,0 0-7 0,1 0-8 16,0 0-22-16,2-3-8 0,1-2-35 0,1-2 3 15,0-3-62-15,4-6 4 0,-2-4-46 0,2-4-3 16,3-6-26-16,0-1-39 0,2-8-47 15,-7-6-27-15,0 0-292 0,30-6-130 0</inkml:trace>
  <inkml:trace contextRef="#ctx0" brushRef="#br0" timeOffset="29213.27">5247 7461 354 0,'8'-32'491'0,"-2"9"-140"0,-1 2-83 16,-1 4-44-16,1 2-36 0,-3 4-42 15,-2 11-22-15,6-10-18 0,-6 10-14 0,0 0-13 16,6 10-16-16,-2 1-7 0,0 6-15 0,1 5-9 15,0 3-4-15,3 5-6 0,-2 1-2 0,3 2-2 16,0-1-3-16,1 0 30 0,1-1-33 0,-1-4 39 16,3 0-46-16,-3-7 41 0,0-1-24 15,3-4 35-15,-3-3-26 0,3-3 36 0,-3-3-30 16,-10-6 49-16,22 2-10 0,-22-2 14 0,24-8-22 16,-6-1 5-16,-4-3-15 0,3-3-2 0,1-7-2 15,-2 0-4-15,-2-2-1 0,2-3-8 0,-5 0-8 16,2 0-8-16,-4-1-6 0,-1 6-4 0,-2-1-7 15,-1 3-9-15,-1 5-23 0,-4 1-29 0,1 4-39 16,-1 10-44-16,-1-11-32 0,1 11-1 16,0 0 4-16,0 0-12 0,0 0-47 0,-12 4-45 0,12-4-28 15,-6 11-316-15,6-11-145 0</inkml:trace>
  <inkml:trace contextRef="#ctx0" brushRef="#br0" timeOffset="29697.27">5899 7328 23 0,'11'-10'644'15,"-2"0"-217"-15,1 2-65 0,-4 0-16 0,-1 1-62 16,-5 7-25-16,9-10-34 0,-9 10-55 0,0 0-32 16,0 0-26-16,0 0-20 0,4 10-19 0,-8 5-15 15,-1 5-13-15,-3 2-9 0,-2 7-3 0,1 0-3 16,0 0-7-16,3 3-7 0,0-7-6 0,2-1-5 16,1-2 15-16,3-4-28 0,3-1 7 0,1-2-47 15,3-2 5-15,0-6-60 0,3-2 17 0,-10-5-43 16,27 1-18-16,-7-8-5 0,1-3-38 15,4-5-8-15,0-4-1 0,-3-3 15 0,1-3 33 16,-5-3 29-16,0-3 44 0,-2-2 35 0,-4 0 39 16,-1-2 40-16,-2-4 39 0,-3 2-28 15,2-3 37-15,-3 1 5 0,1 3 19 0,-2 4 9 16,1 6 0-16,-2 3 27 0,0 5 2 0,1 3-28 16,-2 4-30-16,-2 11-20 0,2-14-2 0,-2 14-16 15,0 0 0-15,0 0 18 0,8 14-34 0,-7-2 20 16,-1 7-30-16,2 5 1 0,0 3-5 0,-1 2 0 15,1 7-3-15,-1-1-3 0,0 0 1 0,1-5-3 16,1-1-4-16,-2-2 2 0,3 0-3 0,-1-4 0 16,0-2-2-16,0-3-3 0,1-2 0 15,0-5 5-15,0-2 6 0,2-1-4 0,-6-8-3 16,16 5-4-16,-16-5 0 0,25-7 1 0,-8-1 1 16,-1-3-3-16,4-5 0 0,0 0 1 0,1-1-1 15,-4 2-1-15,1 1 1 0,-2 1-3 0,0 5 0 16,-2 0 3-16,-2 3 3 0,-12 5 0 0,20 0-4 15,-8 5-2-15,-2 4-1 0,4 5-7 0,-5 3-47 16,0 1-26-16,1 2-84 0,-5 1-118 0,-1-1-118 16,0 1-286-16,-3-3-215 0</inkml:trace>
  <inkml:trace contextRef="#ctx0" brushRef="#br0" timeOffset="30197.27">7423 7084 654 0,'-13'-28'441'0,"-2"-1"-75"0,2 2-67 16,-1-1-12-16,1 6 7 0,1 0-14 0,2 4-26 16,2 0-8-16,1 4-37 0,-1 3-39 15,4 1-36-15,-1 2-27 0,5 8-31 0,-8-9 11 16,8 9-47-16,0 0 3 0,-5 14-15 0,5 0-6 16,0 8-6-16,0 5 1 0,3 8-3 0,1 5 8 15,0 3 12-15,1 3-33 0,1 0-7 0,2 2-18 16,-1-2-20-16,0 0-24 0,1-3-42 0,-1-2-47 15,0-2-24-15,-2-4 27 0,1-4-33 0,-3-6-6 16,-1-5-22-16,0-4-25 0,-1-4-48 0,-1-12 22 16,-1 14-35-16,1-14-199 0,0 0 39 15</inkml:trace>
  <inkml:trace contextRef="#ctx0" brushRef="#br0" timeOffset="30964.28">7334 7506 901 0,'-9'-17'194'0,"-1"-2"46"16,-1-1-29-16,0-1-25 0,1 2-14 0,0 1-13 15,2 1-15-15,-1 0-11 0,2 6-13 0,2 0-14 16,-1 1-31-16,4 0-15 0,-1 1-16 0,3 9-12 15,2-17-7-15,1 4-13 0,5 2 20 0,6-5-41 16,4-3 12-16,4 0-52 0,2 0 32 0,2 1-39 16,-1-4 26-16,2 3-23 0,-1 0 26 0,1-3-14 15,-4 4 6-15,0-4-5 0,-4 4 14 0,-4 1 26 16,-3 1 23-16,-1 3 13 0,-3 0 40 0,-2 4 10 16,-1 1 4-16,-5 8 3 0,4-17-12 0,-4 17-14 15,2-8-13-15,-2 8-9 0,0 0-10 0,0 0-6 16,0 0-7-16,-11 3 14 0,7 6-23 15,-2 5 16-15,-2 4-17 0,3 5 14 0,1 2-26 16,-1 8 12-16,1 0-17 0,2 2 23 0,1 3-22 16,1-2-1-16,1 2 0 0,1-2 1 0,2-1 2 15,-1-3-1-15,2-6 0 0,0-2-5 16,2-1 0-16,-1-5 5 0,0-4 2 0,1-3 0 16,0-2-3-16,-7-9-6 0,21 5-4 0,-21-5-1 15,29-10-4-15,-10-1-1 0,3-5-8 0,2-4 4 16,-1-3 4-16,0-2-1 0,-1-1 9 0,1-3 4 15,0 2 28-15,-2 0-31 0,-1 3 25 0,1 1-22 16,-2 3 25-16,-4 4-37 0,-1 3 28 0,-2 3-5 16,-3 5 10-16,-9 5-32 0,13-5 35 15,-13 5-29-15,12 7 30 0,-5 0-30 0,-3 3 31 16,-1 3-32-16,1 3 6 0,1 0 2 0,-2 0 4 16,-1 2-2-16,2 2-2 0,3-4-23 0,-2-2-8 15,1-1 6-15,4 0-8 0,-1-3-9 0,2-4-4 16,-11-6 8-16,24 5-8 0,-24-5 2 0,29-5-7 15,-8-1 7-15,-1-5 0 0,-1-1 4 0,3-4 9 16,-5 1 26-16,-1 0-10 0,-1-2 41 0,-1-1-24 16,-4 1 46-16,-1-1-20 0,-3 3 56 0,-1 2-1 15,-2 1 2-15,-1 2-5 0,-2 10-42 16,2-16 32-16,-2 16-36 0,-4-9 22 16,4 9-9-16,0 0-27 0,0 0 18 0,-21 7-29 15,12 0 29-15,2 4-31 0,-5 4 26 0,3 0-27 16,2 3-5-16,-1 1 3 0,0-1 1 0,2 2 0 15,1-1-4-15,2-2 3 0,1-1-2 0,0-3-3 16,5 0-2-16,-1-2-6 0,2-2-16 0,1-2-13 16,-5-7-9-16,17 6 29 0,-17-6-41 0,22-2 31 15,-8-4-29-15,0-1 39 0,3-3-25 0,-1-3 30 16,2 0-24-16,-5-2 44 0,2-1-30 0,-1 0 42 16,0-2-27-16,-1 3 44 0,0 3-26 0,-4-1 50 15,-1 3-39-15,-1 3 37 0,-7 7-45 0,12-9 43 16,-12 9-36-16,0 0 35 0,0 0-42 15,16 2 28-15,-16-2-37 0,11 13 24 0,-11-13-27 16,6 18 31-16,-3-7-38 0,0 1 20 0,1 2-64 16,0 0 9-16,0 0-70 0,0-3-80 0,-2-1-83 15,-2-10-392-15,5 15-200 0</inkml:trace>
  <inkml:trace contextRef="#ctx0" brushRef="#br0" timeOffset="31181.27">8915 6490 933 0,'7'-9'738'0,"-7"9"-199"0,5-13-125 0,-5 13-123 16,0 0-62-16,0 0-46 0,9 7-35 0,-9-7-31 16,5 24-23-16,-1-3-18 0,2 2-17 0,-1 9-10 15,2 0-9-15,0 3-11 0,2 1-17 0,1 2-23 16,-1-1-21-16,0 2-68 0,1-3-39 0,-2 3-44 15,-3-2-47-15,1 1-67 0,-4-3-61 0,-2-6-417 16,-2-1-305-16</inkml:trace>
  <inkml:trace contextRef="#ctx0" brushRef="#br0" timeOffset="31331.27">8929 7061 327 0,'2'-10'742'16,"-2"10"-198"-16,0 0-161 0,1-12-59 0,-1 12-91 15,4-10-46-15,-4 10-61 0,10-12-9 0,1 4-41 16,4-2-7-16,2-2-62 0,4 0-42 0,5-2-79 16,4-1-70-16,2-3-120 0,-2 0-439 0,6-1-266 15</inkml:trace>
  <inkml:trace contextRef="#ctx0" brushRef="#br0" timeOffset="32447.27">9947 6781 510 0,'-5'-11'464'0,"1"-2"-131"0,-1-2-71 16,0-2-56-16,3-1-45 0,0-2-25 0,2-2-23 15,4-2-20-15,2-2 19 0,2-4-52 0,2-2 30 16,4 0-53-16,1 1 27 0,4-3-50 0,1-1 41 16,5-4-49-16,-4 6 27 0,5-7-33 0,-2 1 35 15,-5 6-40-15,0-1 4 0,-3 2 17 0,0 1 11 16,-4 0 11-16,-2 1 21 0,-1 10 49 0,-2-2-18 16,-4 6-24-16,0 4-20 0,-2-1-13 0,-1 13-11 15,-2-12-5-15,2 12-8 0,0 0-1 0,-13 8 3 16,4 11 7-16,-3 10 11 0,2 5-24 15,-1 3 19-15,0 17-6 0,4 6-14 0,2 5 4 16,3 5-6-16,2 4 0 0,3 2 3 0,3 2 18 16,3 1-17-16,0 0 19 0,7 0-7 0,-4-1-12 15,5-2 18-15,-2-2-21 0,-1-2 12 16,1-4-25-16,0-3 0 0,-4-5-28 0,-2-3 5 16,-1-12-37-16,-2-4 10 0,-3-2-59 0,-2-4 39 15,-1-9-35-15,-2-1 30 0,-1-4-24 0,-1-6 0 16,-1-4-15-16,-1-2-24 0,6-9 25 0,-12 8-11 15,12-8 39-15,-16-4 19 0,5-3 21 0,-3-6 33 16,-1-2 32-16,0-6 31 0,-2-5 12 0,2-5 28 16,-1 0-42-16,3-4 45 0,2-1-30 15,2-3 28-15,1-1-55 0,4-1 38 0,1 1-14 16,3-3-6-16,3 2-16 0,3 1-37 0,3 0 40 16,5 1-46-16,0 2 28 0,9-5-30 0,4 3 1 15,-1 0-7-15,-1 10 6 0,0 0 3 0,4 3-3 16,-3 2 9-16,2 3 0 0,-2 1 1 0,-3 1 3 15,0 3 0-15,-4 5 1 0,-2 1-1 0,1 0 2 16,-3 5 1-16,1 0-8 0,-16 5 1 16,24 0 14-16,-13 4-2 0,7 3 6 15,-4 3-1-15,2 3-2 0,-2 2 0 0,-3 2 30 0,2 2-38 16,0 5 26-16,0 1-32 0,-4-3 30 16,-2 1-42-16,0-2 33 0,2 2 6 0,-4-1-6 15,0-2-2-15,-1 0-5 0,0-5-9 0,-2 0-11 16,2-4-33-16,-2-1 20 0,-2-10-19 0,4 15 27 15,-4-15-17-15,0 0 28 0,5 9-20 0,-5-9 26 16,0 0 16-16,12-9-35 0,-6 0 49 0,1-2-28 16,0-5 35-16,2-1-31 0,1-2 40 0,1 0-35 15,-1 0 40-15,1 2-40 0,-2 2 42 0,2-1-46 16,1 3 19-16,-3 3 4 0,0 0 4 0,3 1-42 16,-3 3 38-16,0 0-47 0,-9 6 46 0,19-5-50 15,-19 5 50-15,19 1-43 0,-7 3 39 0,-2 2-40 16,3 3 39-16,-4 1-42 0,-2 1 25 15,-1 3-44-15,-1 0 14 0,-2-1-43 16,-3 2-50-16,-5 2-101 0,2-1-42 0,-6 1-100 16,-2 0-159-16,-1-1 4 0</inkml:trace>
  <inkml:trace contextRef="#ctx0" brushRef="#br0" timeOffset="32664.27">10692 6834 201 0,'-8'-10'644'0,"2"1"-194"15,-2 0-136-15,2 3-68 0,6 6-50 0,-13-8-40 16,13 8-32-16,-13 4-44 0,7 3 43 0,-3 6-67 16,1 5 28-16,0 1-58 0,3 4 24 15,1 4-1-15,2 7-13 0,2 3 1 0,1 1-39 16,3 1 35-16,2 0-50 0,4-1 42 0,1 1-35 16,4-4 33-16,2-1-45 0,3-3 22 0,1-5-52 15,4-2 18-15,1-6-50 0,5-4-34 16,-6-10-85-16,4-4-65 0,6-4-75 0,3-8-181 15,2-3-6-15</inkml:trace>
  <inkml:trace contextRef="#ctx0" brushRef="#br0" timeOffset="32865.26">11368 6692 568 0,'0'0'532'0,"4"-15"-167"0,-4 15-106 0,0 0-14 15,0 0-86-15,0 0 13 0,0 0-87 0,15 4 32 16,-9 5-62-16,1 2 23 0,2 5-54 0,1 2 33 15,1 0-49-15,3 7 37 0,-1 1-45 0,-1 2 40 16,4 1-46-16,-6 1 41 0,0-1-13 0,-2 2-1 16,-3-5 2-16,-3 0-9 0,-2 0-51 0,-2 1 41 15,-3-2-44-15,-7 1 25 0,-1-1-46 0,1-3-5 16,-4-4-48-16,0-4-68 0,-2-3-41 16,-1-4-82-16,2-2-239 0,17-5-45 0</inkml:trace>
  <inkml:trace contextRef="#ctx0" brushRef="#br0" timeOffset="33765.26">12092 6341 60 0,'0'0'808'0,"-10"-15"-267"15,5 7-133-15,5 8-64 0,-9-12-40 0,9 12-45 16,-8-11-39-16,8 11-29 0,-7-9-30 0,7 9-28 16,0 0-25-16,-6-10-22 0,6 10-19 15,0 0-18-15,0 0-10 0,0 0-10 0,0 0-5 16,4-8-4-16,-4 8-4 0,21 4-8 0,-4 0-9 16,5 2 12-16,4-1-10 0,9 1 9 0,-1 2-11 15,6 1 7-15,-5-2-10 0,1 1 8 0,-2 1-9 16,-3-1 9-16,0 1-11 0,-7-1 10 0,-3-1-11 15,-4 1 10-15,-2-1-9 0,-2 2 11 0,-6 1-9 16,-1 2 9-16,-2 3-5 0,-1 3 13 16,-8 5 28-16,-6 9 2 0,-4 3 1 0,-6 7 27 15,-6 1-16-15,0-1-10 0,-2 2 18 0,-1-1-41 16,0-1 1-16,0 1-11 0,-1-1-10 16,5 0-26-16,-1 0-39 0,0-2-44 0,2-6-58 15,8-2-87-15,-1-3 1 0,4 0-80 0,3-10-46 16,0-1-430-16,5-4-367 0</inkml:trace>
  <inkml:trace contextRef="#ctx0" brushRef="#br0" timeOffset="33982.26">12679 6595 488 0,'8'-7'726'0,"-8"7"-212"0,11-7-108 0,-11 7-100 16,0 0-63-16,0 0-73 15,9 9-16-15,-11 2-42 0,-5 5-8 0,-2 5-33 16,-2 7-5-16,-3 2-20 0,0 2 4 0,-4 5-22 16,-4 7 8-16,-1 3-10 0,-1 1-3 0,-2 1-24 15,-1 2-48-15,1-1-90 0,1 0-3 0,0-2-80 16,2 0-65-16,1-6-80 0,5-6-330 0,1-4-222 16</inkml:trace>
  <inkml:trace contextRef="#ctx0" brushRef="#br0" timeOffset="34966.26">14327 6661 12 0,'10'-21'614'0,"-4"-2"-181"0,1 2-102 16,-4 1-39-16,-1 3-95 0,-2 1 9 0,-4 0-76 15,0 4 37-15,-3-2-62 0,-1 5 19 0,-4 1-55 16,0 1 20-16,-3 5-42 0,-1 3 24 0,-7 4-41 16,-2 1 24-16,-4 8-38 0,1 5-2 15,-2 2-1-15,2 5-1 0,-2 7-5 0,4-4-13 16,4 3 6-16,2 2 33 0,3-1-35 0,2 4 29 16,6-3-33-16,4-1 29 0,0-5-6 0,10-1-5 15,1 2 0-15,6-3-18 0,3-2-12 0,3-6-8 16,2-6 3-16,3-1-9 0,0-6 1 0,2-2 16 15,2-4 1-15,-1-3 0 0,0-4 9 0,2-2 3 16,0 0-21-16,-3-5 63 0,-1 0-15 0,-2 0 43 16,-6 2-2-16,1-1 21 0,-3 3 2 15,-1-1 19-15,-4 3-8 0,-2 3-8 0,1 0-27 16,-8 6-9-16,13-7-19 0,-13 7 2 16,0 0-15-16,16 6 6 0,-8 4-16 0,0 7 7 15,1 5-4-15,0 7-8 0,0 6 2 0,-3 7 3 16,-1 5-13-16,1 13 9 0,-2 5-11 0,-2 4-2 15,-1 1-19-15,-1-1 3 0,-1-1-10 0,-2-1-2 16,-2-1 9-16,0-5 44 0,-3 1-48 0,2-8 3 16,-3-8 2-16,-3-4-1 0,1-5 13 0,-3 1 6 15,1-5 4-15,-2-6 1 0,1-1 2 0,-3-3 5 16,3-7 9-16,0-2 4 0,-3-3-1 0,3-5 16 16,-1-3-4-16,15-3 7 0,-31 0-4 0,12-7-3 15,0-3-3-15,-3-6-8 0,2-6-3 16,1-6 7-16,2-3-17 0,0-6 40 0,2-15-52 15,2-4-3-15,3-3-13 0,5-6 3 0,3-1-24 16,4-2-12-16,5 0-44 0,3-1-31 0,5 1-45 16,2 5-23-16,4 1-63 0,2 4-63 15,2 3-47-15,0 1-371 0,4 3-262 0</inkml:trace>
  <inkml:trace contextRef="#ctx0" brushRef="#br0" timeOffset="35549.26">14920 6522 416 0,'5'-10'534'0,"-2"-1"-169"0,-1 2-43 0,-2 9-101 16,4-15-5-16,-4 15-73 0,3-10 6 0,-3 10-67 15,0 0 24-15,5-8-61 0,-5 8 32 0,6 9-43 16,-1 4 29-16,0 7-48 0,-1 4 34 0,0 1-45 16,-1 9 28-16,-1 0-42 0,1 4 46 0,-3-2-40 15,-2-1 33-15,0 0-37 0,1-5 32 0,-2-4-35 16,-1-1 37-16,2-1-5 0,-2-4-4 16,1-4-10-16,-1-2 10 0,2-3-6 0,1-2 28 15,1-9 32-15,-4 15-5 0,4-15-12 0,0 0-10 16,0 0-10-16,0 0-25 0,0 0 16 15,5-16-26-15,4-2 16 0,0-1-18 0,5-12 16 16,4 0-19-16,1-3 18 0,4-7-25 0,1 3 18 16,-1 5-12-16,0 4 17 0,-2 3-18 0,2 2 18 15,-4 5-20-15,-4 7 19 0,2 3-18 0,-4 5 17 16,-13 4-14-16,25 7 25 0,-13 3-21 0,-1 5 20 16,0 5-17-16,-6 2 14 0,0 3-23 0,-3 3 20 15,-3 3-21-15,-3 5 6 0,-2 2-32 0,-5-1-54 16,-1 1-40-16,-2-1-61 0,-4 0-63 0,0-5-72 15,-1-3-34-15,0-3-232 0,-1-3-124 0</inkml:trace>
  <inkml:trace contextRef="#ctx0" brushRef="#br0" timeOffset="35783.26">14846 6460 766 0,'-12'-17'553'0,"0"5"-120"15,-4 1-121-15,2 4-36 0,-1 4-84 0,15 3-25 16,-32 7-61-16,13 4 0 0,-3 7-37 0,4 7 4 16,-1 5-33-16,5 5 14 0,0 5-8 0,2 11 26 15,6-3-14-15,2 1 9 0,1 1-6 0,6 1-3 16,2 8-10-16,5-3-14 0,5-4-16 16,2-2 10-16,5-5-25 0,5-5 7 0,2-3-41 15,-1-11-4-15,2-7-61 0,4-3 0 0,2-5-60 16,2-6-5-16,5-6-54 0,0-7-74 15,13-7-35-15,-4-7-333 0,5-3-187 0</inkml:trace>
  <inkml:trace contextRef="#ctx0" brushRef="#br0" timeOffset="36016.26">15655 6321 374 0,'2'-15'680'0,"-2"1"-151"0,0 4-157 15,0 10-56-15,0-19-80 0,0 19-45 0,0-12-63 0,0 12-11 16,0 0-46-16,0 0 4 0,0 0-4 15,11 14-14-15,-4-1-27 0,0 9 15 0,5 5-25 16,-2 5 17-16,3 2-21 0,-2 5 15 0,1 3-16 16,-3 1 17-16,0 2-17 0,-6 3 10 0,-1 1-19 15,-6 1 8-15,-6 7-10 0,-4-1-5 0,-7-2 29 16,-4-1-76-16,-7-1-34 0,-3-5-53 0,-3 0 27 16,-2-4-43-16,-2-1-17 0,1-5-46 15,0-6-75-15,-2-2-61 0,0-3-223 0,9-9-97 16</inkml:trace>
  <inkml:trace contextRef="#ctx0" brushRef="#br0" timeOffset="37400.26">13319 6670 318 0,'9'-23'391'0,"-3"1"-93"0,2-3-42 16,-3 1-29-16,4 1-26 0,-5 1-60 0,1 0 33 15,-1 1-37-15,1 4 39 0,-4 3-17 0,2 0 24 16,-2 5-32-16,-1 9-24 0,0-19-20 16,0 19-27-16,-7-13-5 0,7 13-24 0,0 0 10 15,-28 8-14-15,8 9 11 0,-5 7-17 0,-5 11 1 16,-2 5-16-16,0 8 1 0,-1 0 13 0,2 4-16 15,1 0 9-15,4-1-15 0,3 0 9 0,5-2-6 16,4-9 13-16,6 0-1 0,4-2 11 0,5-2 9 16,4-2 8-16,7-4 8 0,5-1-2 0,6-7-7 15,4-3-1-15,8-6-12 0,4-4-9 16,2-5-8-16,6-5-8 0,3-5 2 0,13-4-10 16,-3-3-27-16,0-2-31 0,-4 1-53 0,-2-2-76 15,-16 2-63-15,-2 2-50 0,-4-1-95 16,-6 1-120-16,-7 3-286 0,-5 0-321 0</inkml:trace>
  <inkml:trace contextRef="#ctx0" brushRef="#br0" timeOffset="37534.26">13736 7051 819 0,'0'0'743'0,"0"0"-167"0,0 0-106 0,4 11-124 16,-4-11-33-16,0 0-92 0,0 0-34 0,0 0-36 15,0 0-32-15,2 9-26 0,-2-9-42 0,0 0-42 16,0 0-165-16,0 0-120 0,0 0-200 0,0 0-453 15,0 0-586-15</inkml:trace>
  <inkml:trace contextRef="#ctx0" brushRef="#br0" timeOffset="39484.3">18849 6709 297 0,'-1'-43'617'16,"-2"1"-188"-16,2 2-47 0,0 3-75 0,-1 11-2 15,1 1-39-15,1 6-71 0,0 2-36 0,0 3-27 16,0 4-31-16,0 10-23 0,0 0-10 16,0 0-26-16,0 0 9 0,13 25-23 0,-4 13 10 15,3 13-18-15,0 9 10 0,2 6-6 16,0 7 20-16,4 3 15 0,-1 2-4 0,2 3-7 15,0-5 2-15,0-2-16 0,3-8 3 0,-3-5-16 16,3-6 1-16,-2-10-5 0,-4-13 7 0,0-1 0 16,0-10 20-16,-1-8 10 0,-1-6 2 0,-14-7-7 15,34-11-6-15,-12-8-5 0,3-10-1 0,3-16-2 16,1-6-2-16,2-9 26 0,-3-5-34 0,1-9-1 16,6-21-3-16,0-5 0 0,-2-4-11 15,-2-1 2-15,-1 1-33 0,1 2-7 0,0 3-19 0,-8 22-2 16,1 3-12-16,-5 8 11 0,2 6-10 15,-6 10 5-15,-2 16 6 0,-3 3-22 0,-5 11-1 16,2 5 10-16,-7 15 11 0,0 0 11 16,0 0 8-16,-3 11-5 0,-2 13-30 0,-4 11-14 15,-4 19-70-15,3 4 24 0,0 10-43 0,-3 6-35 16,4 3-54-16,0 4-72 0,4-3-38 0,-1-1-212 16,3-3-112-16</inkml:trace>
  <inkml:trace contextRef="#ctx0" brushRef="#br0" timeOffset="39734.3">19212 7099 750 0,'-32'-8'451'0,"-1"1"-99"15,-2 2-79-15,6 2-47 0,-2 2-30 0,3 0-19 16,3-2-13-16,4 2 19 0,3 1-68 0,18 0 39 15,-24-3-68-15,24 3 31 0,-15-2-58 0,15 2 28 16,0 0-53-16,15-18-7 0,12 3-8 0,7-2-3 16,15-9-5-16,11-3-32 0,8-3 6 0,3-1-59 15,23-9-21-15,3 4-60 0,-1 1-40 0,-14 9-92 16,-4-1-125-16,2 3-243 0,-4 1-187 16</inkml:trace>
  <inkml:trace contextRef="#ctx0" brushRef="#br0" timeOffset="40151.29">20284 6762 541 0,'0'0'481'0,"-11"-9"-74"0,5 1-152 15,1-1-8-15,0-2-84 0,2 1 17 16,1-2-43-16,2 12 23 0,-5-17-64 15,5 17 15-15,-3-12-52 0,3 12 15 0,0 0-44 16,0 0 23-16,0 0-35 0,0 0 26 0,8 13-29 16,-7 3 22-16,2 8-37 0,-2 2 31 0,0 5-31 15,-2-1 27-15,1 6-5 0,-4-1-2 0,3 0 41 16,-4-2-61-16,1-5 2 0,3-2 3 0,-3-4-9 16,0-2 8-16,3-4 1 0,-2-4 5 0,2 0 30 15,1-12 25-15,-1 13-10 0,1-13 2 0,0 0-12 16,0 0-10-16,10-10-9 0,3-7-5 0,2-8-4 15,4-4-6-15,6-10-1 0,3-3-18 0,0-2-5 16,4-1 17-16,0 1-13 16,0 4-2-16,3 4 4 0,-7 8-1 0,1 6 1 15,-2 2 0-15,-2 5 0 0,-3 9 0 0,-4 2 2 16,1 8 5-16,-1 5-5 0,0 4 1 0,-2 9 1 16,-3 4 13-16,0 5-22 0,-7 3 2 0,0 2-86 15,-4 3-27-15,-1 3-58 0,-1 0-116 0,-1-1-90 16,0 1-349-16,1-3-262 0</inkml:trace>
  <inkml:trace contextRef="#ctx0" brushRef="#br0" timeOffset="40801.29">21228 6684 382 0,'-17'-9'438'0,"17"9"-118"15,-18-10-50-15,12 4-57 0,-3-2-36 0,-1 0-17 16,2 1 35-16,-1 0-52 0,1 2 64 0,1-3-27 16,-1 1 16-16,8 7-8 15,-12-10 8-15,12 10-19 0,-11-9-11 0,11 9-21 16,-6-6-18-16,6 6-24 0,0 0-18 0,-9-9-13 16,9 9-19-16,0 0-11 0,0 0-10 0,-7-8-3 15,7 8-7-15,0 0-7 0,16-6-2 0,0 4-1 16,7-3-6-16,13 1 7 0,2-1-8 0,6 0-5 15,7 0 4-15,12-1-2 0,2 2-2 0,-11 3-1 16,-2-2-3-16,1 3-5 0,-5 3-1 0,-3-1-1 16,-4 4-3-16,-7 2-1 0,-3 2 0 0,-8 2 8 15,-4 1 0-15,-6 3 3 0,-3 3 2 0,-6 3 0 16,-5 3 6-16,-7 7-3 16,-4 3 0-16,-10 8 3 0,-4 1 3 0,-5 1-2 15,-2 1 4-15,-5 2-5 0,2 1-4 0,-1-3-18 16,0 1-13-16,1-2-32 0,4 0-31 0,1-3-99 15,10-10-14-15,1-2-59 0,6-1-82 0,3-9-42 16,4-3-415-16,6-5-356 0</inkml:trace>
  <inkml:trace contextRef="#ctx0" brushRef="#br0" timeOffset="41003.29">22277 6601 1030 0,'11'-8'708'0,"-2"3"-178"0,-9 5-120 16,0 0-116-16,0 0-54 0,0 0-54 0,4 15-34 16,-12 6-29-16,-4 5-28 0,-5 8-12 0,-6 7-21 15,-4 5-8-15,-5 3-11 0,3 5 35 0,-3 0-62 16,0 5-29-16,0 0-30 0,1 2-76 0,0-1-47 16,3-2-73-16,5-4-31 0,0-1-58 0,4-8-80 15,6-10-342-15,0-5-272 0</inkml:trace>
  <inkml:trace contextRef="#ctx0" brushRef="#br0" timeOffset="41335.3">22839 6384 495 0,'8'-10'641'0,"-3"-1"-165"16,-5 11-120-16,4-13-68 0,-4 13-61 15,0 0-39-15,0 0-41 0,-18 1-45 0,7 9 9 16,-4 6-38-16,-5 9 7 0,0 7-26 0,-4 9 9 16,0 5-24-16,1 3-3 0,3 2 13 0,3-1-22 15,2 0 11-15,6-10-20 0,4-1 8 0,3-3-2 16,5-2-3-16,3-3-6 0,7-4-10 16,1-4 7-16,3-7-6 0,2-6-1 0,4-3 3 15,3-5 42-15,0-4-49 0,9-6 9 0,-3-2 21 16,1-6 24-16,-2-5 12 0,-3-1 17 0,-2-6 3 15,-7-1-10-15,-4-4-10 0,-6-3-25 16,-6-3-32-16,-7 3-39 0,-9 0-49 0,-6 4-36 16,-11 6-117-16,-13 5-27 0,-13 6-159 0,-12 9-484 15,-10 4-536-15</inkml:trace>
  <inkml:trace contextRef="#ctx0" brushRef="#br0" timeOffset="45303.44">22687 6386 585 0,'0'0'458'0,"4"-11"-48"16,-4 11-141-16,2-9 17 0,-2 9-21 0,0 0-15 15,3-13-17-15,-3 13-10 0,0 0-22 0,0 0-23 16,1-11-27-16,-1 11-30 0,0 0-24 0,0 0-19 16,0 0-16-16,0 0 3 0,3 10-12 0,-4 8-5 15,-2 7-5-15,0 11-7 0,-2 3-12 0,0 3 2 16,-2 5-6-16,-2 10-2 0,1 1 0 0,-2-4-4 15,1 2-3-15,1-13 2 0,3 0 38 0,-3-1-38 16,3-2 4-16,3-2 5 0,-1-6 1 16,1-5 5-16,0-5 5 0,1-3 1 15,1-6 10-15,0 1 11 0,-1-5 15 0,1-9 23 16,1 16-10-16,-1-16 4 0,0 0-20 0,0 0 13 16,0 0-25-16,24-10 33 0,-15-6-30 0,4-4-13 15,1-9 17-15,2-4-13 0,0-5-13 0,6-13-8 16,-2-3-6-16,5-2-6 0,-1-3-3 0,4 0-4 15,0 4 2-15,0 3-1 0,3 4 15 0,-3 7-6 16,-5 10-26-16,0 3 22 0,0 3-22 0,-2 5 24 16,-5 7-11-16,2 4 33 0,-4 4-34 0,-14 5 28 15,27 1-4-15,-10 8 4 0,-2 3-2 0,-1 7-10 16,1 6-2-16,-2 3-2 0,0 1 13 16,-4 4-22-16,0 2 0 0,-4 0-5 15,1 0-5-15,-2-1-56 0,0 1-43 0,-3-2-44 16,2-4-27-16,-3-2 8 0,0-2-47 0,0-3-5 15,-1-3 21-15,1-5-104 0,0-2-26 0,1-2-8 16,-1-10-47-16,3 14-63 0,-3-14-399 0,0 0-428 16</inkml:trace>
  <inkml:trace contextRef="#ctx0" brushRef="#br0" timeOffset="45570.44">23576 6625 418 0,'10'-8'649'0,"-3"1"-156"0,-7 7-75 15,10-8-96-15,-10 8-37 16,0 0-76-16,0 0-15 0,6 8-34 0,-6-8-12 15,-6 18-31-15,3-1 1 0,-2 3-26 0,-1 2-13 16,-1 2-14-16,2 0-9 0,-1 1-11 0,2 1-6 16,2 0-10-16,2 1-5 0,2-1 39 0,2-1-53 15,5 3 43-15,0-5-52 0,4-5 52 0,3-2-45 16,1-4 46-16,3 0-27 0,2-8 46 0,4-1-4 16,-1-6-1-16,2 0-25 0,6-5 27 0,-2-5 31 15,1-1-21-15,-4-4 30 0,-1-3-40 0,-3-2 13 16,-1-3-15-16,-7 0-16 0,-4 0-25 0,-8 4-31 15,-4 3-41-15,-10 0-53 0,-8-4-58 16,-11 6-82-16,-11 2-109 0,-19 1-102 16,-15 3-654-16,-8 4-854 0</inkml:trace>
  <inkml:trace contextRef="#ctx0" brushRef="#br0" timeOffset="50355.49">10950 9524 438 0,'0'0'413'0,"9"-16"-96"0,-9 16-49 15,6-12-53-15,-6 12-27 0,8-13-26 16,-8 13-15-16,9-12 25 0,-9 12-54 0,5-9-5 15,-5 9-17-15,0 0 29 0,5-11-62 0,-5 11 34 16,0 0-57-16,0 0 38 0,0 0-42 0,0 0 49 16,0 0-69-16,9 7 62 0,-9-7-54 0,-4 23 0 15,-1-4 1-15,-3 0 2 0,-5 8-4 0,0-1 4 16,-5 2 9-16,-1-2-1 0,-3-1-13 0,-1 0 21 16,-3-4-10-16,4-2 17 0,-3-3-6 0,-1-4 13 15,3-1-10-15,-2-6 1 0,3-4-4 0,-2-2 9 16,-1-3-10-16,3-3 4 0,-7-7-7 15,6-4-4-15,-1-5-3 0,2 0-3 0,3-5-5 0,1 0-1 16,5-4 34-16,1 0-43 0,5 3-4 16,3 3-2-16,2 2-5 0,4 2-3 0,2 2 0 15,3 1-4-15,2 2-2 0,5 6 4 16,-2 4-1-16,6 5-1 0,3 3 0 0,1 5 2 16,6 7-3-16,0 9 45 0,-1 4-44 0,1 13 1 15,-5 6 2-15,-7 6-2 0,-2 5 2 0,-8 3 3 16,-5 4-1-16,-6-1 6 0,-4 1 13 0,-5-2 15 15,-5-1 26-15,-3-3-20 0,-5 0 26 0,-1-5-20 16,-3-3-3-16,-2-4-4 0,-1-5 1 0,1-2 1 16,-2-6 33-16,5-10-27 0,3-3 3 0,-2-5-19 15,1-3 11-15,3-6-16 0,4-5 3 0,-2-5-26 16,2-4 6-16,-3-5-16 0,3-7-3 16,5-1-2-16,1-6-3 0,5 1 6 0,7 0-1 15,1-2 1-15,5 2-1 0,5-5 0 0,4 3-1 16,2 4 6-16,4 3 0 0,3 5-7 0,1 6 1 15,2 5 0-15,3 5 4 0,-1 3-2 0,8 7 2 16,-2 1-1-16,0 6-2 0,-2 1-27 0,1 5-13 16,-2 2-12-16,0 2-52 0,6 5 19 0,-9-2-84 15,-3 0-57-15,0-2-27 0,1 1-22 0,-4-1-60 16,1-4-48-16,-1-3-47 0,-2-8-299 16,-3-3-263-16</inkml:trace>
  <inkml:trace contextRef="#ctx0" brushRef="#br0" timeOffset="50722.49">11018 10111 46 0,'13'-37'709'0,"1"-5"-215"16,-3 2-108-16,2 1-83 0,0 3-57 0,0 5-48 16,-2 3-31-16,-2 7-38 0,0 3-12 0,-1 7-1 15,1 4-6-15,-9 7-9 0,0 0-8 0,21 5-3 16,-10 6-10-16,-2 5-17 0,0 7-13 0,-1 4-8 16,-1 4-7-16,-2 1-8 0,-2 2-5 0,-3-6-4 15,0 3 30-15,-2-3-47 0,-2-1 48 0,-1 0-51 16,0-2 46-16,-2-4-51 0,1-1 46 0,1-5-41 15,0-1 50-15,1-4-15 0,4-10 40 16,-11 10-52-16,11-10 36 0,0 0-48 0,-16-8 39 16,11-3-53-16,1-9-7 0,-1-3 3 0,4-5 0 15,2-10 8-15,6-2-3 0,-1-2 2 16,6-1 1-16,6-4-2 0,0 3 2 0,2 10 0 16,0 3 0-16,2 5 0 0,1 2-1 0,0 7 1 15,1 4 1-15,-2 6-5 0,1 3 0 0,-2 4 9 16,2 6 1-16,-1 3-2 0,2 7 1 0,-3 3 0 15,0 3-1-15,-3 3-1 0,-4 3 2 0,-1 2-4 16,-3 3 1-16,-4-1-8 0,2 2 23 0,-5-7-93 16,-2 2-4-16,-1-1-99 0,-1-6 6 0,1 3-75 15,-3-6-77-15,2-4-79 0,-4-3-367 0,5-12-295 16</inkml:trace>
  <inkml:trace contextRef="#ctx0" brushRef="#br0" timeOffset="51139.49">12042 9494 779 0,'-1'-12'842'0,"0"-1"-251"0,-1 2-94 16,0 3-151-16,2 8-37 0,-4-15-104 0,4 15-13 15,0 0-74-15,0 0 12 0,0 0-57 16,-1 12 21-16,2 8-52 0,0 5 27 16,2 9-46-16,1 6-6 0,-2 4-5 0,2 4-1 15,3 11-2-15,-4 0-14 0,4 0-32 0,-6-9-36 16,2-2 11-16,-1 1-118 0,-1-4 6 0,1 0-90 16,-2-3-82-16,-2-5-43 0,2-10-446 0,-3-2-413 15</inkml:trace>
  <inkml:trace contextRef="#ctx0" brushRef="#br0" timeOffset="51290.49">11961 10037 555 0,'-6'-11'895'0,"0"-1"-230"0,-1 0-125 15,0 2-146-15,1 3-78 0,0-1-63 0,6 8-51 16,-7-11-41-16,7 11-32 0,-6-10-26 16,6 10-23-16,0-10-18 0,0 10-18 0,10-19-15 15,5 6-24-15,8-8-38 0,6 0-57 16,11-9-70-16,3-1-68 0,4 1-40 0,0 0-72 15,-1-3-46-15,-1 2-79 0,-3 1-265 0,-4 0-257 16</inkml:trace>
  <inkml:trace contextRef="#ctx0" brushRef="#br0" timeOffset="51656.49">12491 9439 454 0,'0'0'551'0,"1"-14"-19"16,-1 14-163-16,-2-13-4 0,2 13-108 0,-4-11-89 16,4 11-7-16,0 0-31 0,-2-12-21 0,2 12-23 15,0 0-18-15,3-12-13 0,-3 12-13 16,0 0 37-16,18-2-59 0,-18 2 39 0,23 2-54 15,-9 4 42-15,4 2-54 0,-2 1 45 0,1 2-54 16,0 2 51-16,-2-1-48 0,-2 3 47 0,-1 1-44 16,-5 0 62-16,-1 3-28 0,-3-3 66 0,-3 4-39 15,0-2 22-15,-5 4 9 0,-2 1 40 16,-2 0-35-16,-1-3-2 0,0 1-12 0,0-3-17 16,1-1-12-16,2-5-15 0,1-2-12 0,3-1-19 15,3-9 22-15,-2 16-34 0,2-16-2 0,3 14-1 16,-3-14 0-16,12 14-6 0,-2-7-3 0,0 1 6 15,3-1 3-15,5 2 4 0,-3 0 3 0,3 0 1 16,0 0 0-16,-3 0 6 0,-1 1 1 16,0-1 5-16,-3 4 1 0,0-2 19 0,-3 1 19 15,-3 2 23-15,-1 1 31 0,-4-1 12 0,0 1-19 16,-4 2-20-16,-1 3-12 0,-3-1-11 0,-2 2-4 16,0-2-7-16,-6 4-16 0,2-6 8 0,-4 2-74 15,2-3-44-15,-1-1-62 0,0-4-105 0,-2 1-144 16,0-4-194-16,-2 0-414 0,-1-3-737 0</inkml:trace>
  <inkml:trace contextRef="#ctx0" brushRef="#br0" timeOffset="53375.49">8228 10317 707 0,'0'0'489'0,"-15"-10"-87"0,6 4-89 16,1-1-50-16,2 2-43 0,1-3-39 15,0-1-61-15,0 1-19 0,4-4-47 0,-2 1 13 16,6-3-38-16,1-6 19 0,4-2-34 0,4-5 25 15,4-4-38-15,4 0 28 0,8-9-33 0,2-1 27 16,2-3-27-16,3-1 26 0,1 2-38 16,-2 0 29-16,-1-1-24 0,-2 3-9 0,-4 2 18 15,-6 9 29-15,-1 2-37 0,-5 7 36 0,-2 2 8 16,-3 4 14-16,-2 3 3 0,-2 3 3 0,1 1-3 16,-7 8-4-16,5-8-11 0,-5 8-23 0,0 0 13 15,2 17-21-15,-2 2 15 0,0 12-17 0,0 11 13 16,0 7-15-16,3 13 18 0,0 5-16 0,4 4 17 15,0-1 8-15,3 4 11 0,1 2 2 0,3 1-13 16,-1-2 8-16,3-2-15 0,-2 0 5 0,0 0-14 16,-1-6 3-16,-1 0-7 0,-3-5-13 0,-4-1-19 15,-2-12-31-15,-2-2-45 0,-5 1-28 0,0-6-17 16,-3 0-35-16,-3-6-9 0,-2-4-24 16,0-3-24-16,-3-5-38 0,1-8 9 15,-2-5 41-15,1-4 35 0,15-7 40 0,-28 0 38 16,9-5 55-16,0-5 60 0,1-4 40 0,-2-6 60 15,3-3 51-15,0-2-4 0,3-2 30 0,2-2-7 16,3 3-46-16,2 1 42 0,2 3-58 0,1-1 20 16,3 0-65-16,1 4 22 0,1-1-50 0,4 1 25 15,0-2-43-15,3 0 24 0,2 2-41 0,4-4 30 16,3 0-55-16,2 2-14 0,3 0-41 0,1 1-8 16,3-3-80-16,2 1-117 0,1 0-97 0,1-2-177 15,0 0-66-15</inkml:trace>
  <inkml:trace contextRef="#ctx0" brushRef="#br0" timeOffset="53740.49">9303 10008 138 0,'0'0'800'16,"15"-6"-227"-16,-15 6-182 0,0 0-57 0,8 8-91 16,-8-8-38-16,2 16-51 0,-2-2-54 0,0 3 0 15,-2 2-20-15,2 6-12 0,-2 0 31 0,2 4-60 16,0-1-7-16,2 4-7 0,0 3-12 0,0-2 4 15,-1-2-4-15,0-3-4 0,0-1-22 0,-1 0 24 16,2-5-24-16,-2-3 24 0,1-4-23 16,-1-1 19-16,1 0-20 0,-1-14 26 0,0 16-16 15,0-16 15-15,0 0-24 0,0 0 8 0,0 0-7 16,0 0 27-16,5-19-6 0,-1-1-1 0,3-4-2 16,2-7 0-16,0-4 45 0,4 1-56 0,0-2 2 15,4 1-21-15,0 3 24 0,2 1-12 0,-1 3 22 16,0 3-15-16,1 4 13 0,-3 6-23 0,-2 4 17 15,1 2-11-15,-5 5 20 0,-10 4-19 0,22 0 18 16,-22 0-19-16,21 11 21 0,-13 0-3 0,-2 3-4 16,-2 3-9-16,0 2-9 0,-4 6-35 0,-4 0-50 15,-5 8-36-15,-2 1-33 0,-3-2-70 16,-2 0-70-16,-3-4-97 0,0 1-204 16,-3-7-139-16</inkml:trace>
  <inkml:trace contextRef="#ctx0" brushRef="#br0" timeOffset="53940.49">9190 10147 103 0,'-6'-12'765'0,"-2"2"-282"0,0 2-90 0,8 8-119 15,-21-7-21-15,21 7-84 0,-25 8-3 0,9 4-73 16,0 4 8-16,1 5-20 0,1 6-11 0,2 4-13 16,3 2-10-16,3 5-35 0,4 2 19 0,3 0-29 15,4 1 19-15,4 0-31 0,2 0 33 16,3-7-44-16,4 0 10 0,3-5-67 0,4-6 20 15,2-3-31-15,2-8-53 0,4-6-85 0,-4-7-57 16,7-6-76-16,2-9-181 0,6-6-36 16</inkml:trace>
  <inkml:trace contextRef="#ctx0" brushRef="#br0" timeOffset="54125.49">9671 10100 171 0,'0'-14'789'0,"-1"3"-226"15,-1 1-120-15,2 10-98 0,-1-18-56 0,1 18-98 16,-2-11-30-16,2 11-46 0,0 0-4 0,0 0-36 15,0 0-1-15,0 0-30 0,15 14 2 0,-5-4-8 16,0 5 0-16,6 1-5 0,2 4-4 16,1 4-6-16,-1 2 43 0,1 2-56 0,-5 0-4 15,0 5-5-15,-4 0 0 0,-4 5 6 0,-5 1-3 16,-4 2-15-16,-4 0 5 0,-8 9-58 0,-5 0-18 16,-2-1-79-16,-5-4 13 0,2-1-72 0,-3-7-117 15,1-8-450-15,1-3-324 0</inkml:trace>
  <inkml:trace contextRef="#ctx0" brushRef="#br0" timeOffset="54995.49">9987 10142 924 0,'0'0'535'0,"0"0"-98"15,0 0-59-15,0 0-67 0,-17-1-89 0,17 1-44 16,0 0-41-16,0 0-27 0,-6-10-18 0,6 10-15 16,2-10-29-16,-2 10 0 0,6-13-20 0,-1 6-1 15,2-2-18-15,1 2 0 0,4-2-31 0,-2 0-79 16,2 2-14-16,3-1-56 0,-2 2-35 0,2 0-61 16,-4-1-40-16,3 1-57 0,-14 6-217 0,16-9-109 15</inkml:trace>
  <inkml:trace contextRef="#ctx0" brushRef="#br0" timeOffset="55142.49">9995 10092 548 0,'-9'8'690'0,"9"-8"-144"0,-12 11-112 0,12-11-87 15,-9 7-98-15,9-7-54 0,-9 8-45 0,9-8-42 16,0 0-28-16,0 0-14 0,-2 9-10 0,2-9-17 16,0 0-38-16,29-2-55 0,-6-3-61 0,8-2-61 15,5-7-133-15,11-7-160 0,3-4-235 0,4-3-232 16</inkml:trace>
  <inkml:trace contextRef="#ctx0" brushRef="#br0" timeOffset="58493.36">12309 11616 39 0,'10'-15'665'0,"-1"3"-188"0,-2 0-151 15,-1 3-48-15,0 1-95 0,-6 8 3 0,9-12-74 16,-9 12 14-16,4-8-70 0,-4 8 37 16,6-8-64-16,-6 8 42 0,0 0-42 0,0 0 37 15,0 0-35-15,0 0 28 0,5 8-45 0,-5-8 34 16,-5 14-29-16,-1-4 14 0,-2 1-32 0,-3 4 28 16,-1-3-29-16,-1 3 33 0,-4-2-30 0,2-2 43 15,-3-1-20-15,1 0 25 0,-3-3-16 0,1 0 22 16,1-5-20-16,-1 1 15 0,-1-2-27 15,3-5 20-15,-5 0-21 0,3-4 12 0,0-5-23 16,2 0 13-16,-1-9-24 0,4-2 15 0,1-2-15 16,5-2 16-16,5 3-16 0,1-3 5 0,4 2-9 15,3-1 14-15,2 0-16 0,6 1 16 0,0 1-17 16,2 3 13-16,2 7-17 0,1 4 21 16,0 2-15-16,3 4 13 0,-1 5-18 0,2 5 17 15,-1 5-14-15,3 5 15 0,-3 6-13 0,-2 6 3 16,-2 3 4-16,-6 4 1 0,-3 6 12 0,-5 2-9 15,-3 3 31-15,-7 3-8 0,-3 12 27 0,-5 0-3 16,-5-1 8-16,-4-1-9 0,-2 0 3 0,-2-3-10 16,-2-1-2-16,-1-4-2 0,2-3-7 0,-3-3-7 15,2-6 0-15,1 0-1 0,6-12-8 16,1-3-6-16,2-3-3 0,0-6-3 0,5-3-6 16,0-5-5-16,15-6-9 0,-24 2-5 0,13-6-10 15,1-7 10-15,0-2-6 0,1-9 4 0,4 0-4 16,3-4 10-16,4-3-5 0,3-5 12 15,5 1-8-15,3 0 13 0,3 2-8 0,1 3 8 16,3 2 0-16,0 5-2 0,3 2 1 0,3 6 0 16,-3 7 0-16,2 2 0 0,-5 4-7 0,6 6 4 15,2 3-22-15,0 5-14 0,-2 4-58 0,-2 2-14 16,-2 3-92-16,-1 4 13 0,1-1-55 0,-3 0-77 16,1 1-47-16,-1-2-343 0,-4-3-242 0</inkml:trace>
  <inkml:trace contextRef="#ctx0" brushRef="#br0" timeOffset="58860.36">12616 11798 548 0,'7'-21'687'0,"-3"6"-156"0,0 3-139 16,0 3-64-16,-4 9-109 0,5-14-51 0,-5 14-45 16,0 0-8-16,0 0-40 0,0 0 2 0,12 14-15 15,-9-3-12-15,1 5-12 0,0 6-2 0,-1-1-7 16,3 3-8-16,-1 2-23 0,-2 0 18 0,-1 1-21 15,0-2 17-15,-2-2-23 0,0-3 23 0,0-1-25 16,-2-2 20-16,2-3-22 0,-2-1 19 0,0-3-8 16,2-10 12-16,-3 12-32 0,3-12 6 15,0 0-12-15,0 0 26 0,0 0-22 0,-7-16 27 16,5 1-21-16,6-7 20 0,-2-6 8 16,4-4-3-16,0-4 0 0,5 0-24 0,1 0 23 15,2 1-6-15,2 3 27 0,0 1-14 0,2 4 19 16,-2 4-23-16,0 6 13 0,0 4-20 0,-2 6 28 15,0 3-10-15,-14 4 18 0,28 4-16 0,-10 3 8 16,-2 6-16-16,0 2 9 0,-3 3-3 0,2 5-2 16,-4 4-7-16,0 0-2 0,-3 3-17 0,0 0-3 15,-1 1-64-15,-3-5-37 0,-2 2-69 0,1-2-14 16,1-2-65-16,-2-2-52 0,0-7-38 0,-2-5-280 16,0-10-162-16</inkml:trace>
  <inkml:trace contextRef="#ctx0" brushRef="#br0" timeOffset="59043.36">13187 11517 468 0,'9'-34'622'0,"-2"3"-147"16,-1 8-61-16,-1 2-59 0,-1 5-50 0,-2 4-91 15,1 0-31-15,-3 12-44 0,5-10-12 0,-5 10-34 16,0 0-7-16,5 9-26 0,-3 4-3 0,2 3-23 16,0 6 5-16,1 6-17 0,1 6 5 0,0 2-12 15,-2 0-8-15,1 4-29 0,-1 1-45 0,0 1-45 16,-1-1-42-16,0 1-45 0,0-2-41 15,-2 1-33-15,2-5-58 0,-6-6 8 16,3-2-258-16,-1-3-113 0</inkml:trace>
  <inkml:trace contextRef="#ctx0" brushRef="#br0" timeOffset="59210.37">13230 11935 796 0,'-5'-15'618'0,"-2"-3"-143"0,2 3-76 0,1 1-70 15,-2 1-83-15,1 3-42 0,0-1-48 0,2 2-19 16,3 9-39-16,-4-16-9 0,4 16-31 0,0-17-3 15,4 9-24-15,4-5-22 0,5 2-68 0,4-3-31 16,5-4-81-16,5 2-1 0,1-1-62 0,4-3-73 16,1-2-51-16,7-4-321 0,2 0-205 15</inkml:trace>
  <inkml:trace contextRef="#ctx0" brushRef="#br0" timeOffset="59594.36">13798 11244 381 0,'0'0'666'0,"-2"-14"-180"15,2 14-132-15,-5-13-67 0,5 13-52 0,-4-11-36 16,4 11-49-16,-3-9-33 0,3 9-43 0,0 0 6 16,-3-10-16-16,3 10-38 0,0 0 23 0,0 0-35 15,21-2 21-15,-21 2-31 0,28 7 21 0,-10 2-26 16,0 0 24-16,0 4-24 0,-1 3 19 16,1 3-29-16,-6 4 30 0,-2-2-25 0,-4 4 25 15,-3 3-20-15,-4 0 18 0,-3 5-20 0,-3 1 22 16,-3-3-19-16,1-2 16 0,-3 0-25 15,2-10 20-15,2 3-17 0,0-6 23 0,3-4-26 16,-1 0 25-16,3-2-25 0,3-10 23 0,-2 13-20 16,2-13 24-16,4 12-14 0,-4-12 14 0,14 9-22 15,-14-9 16-15,23 7-15 0,-7-3 21 0,2-2-23 16,2 4 22-16,1 0-18 0,1-3 11 0,-2 5-4 16,3-2 24-16,-2 2-20 0,-3-1 14 0,1-1 6 15,-1 3-1-15,-5-2 4 0,-3 2 15 0,0 0 21 16,-5 1 27-16,-1 0 23 0,-4-10 27 0,-1 24-37 15,-7-7-17-15,-3 1-19 0,-6 4-16 16,-3-1-14-16,-5 2-15 0,-4-2-17 16,1 0-51-16,-5-2-66 0,-1 0-66 0,1-1-125 15,0-4-44-15,-2-1-123 0,1-3-439 0,-1-3-538 16</inkml:trace>
  <inkml:trace contextRef="#ctx0" brushRef="#br0" timeOffset="61144.36">14585 11282 588 0,'0'0'358'0,"-6"-7"-64"16,6 7-81-16,-7-9-2 0,7 9-47 0,-8-10 23 16,8 10-48-16,-9-10 53 0,9 10-39 0,-10-11 32 15,10 11-22-15,-7-10 21 0,7 10-12 0,-8-10-5 16,8 10-15-16,-8-9-2 0,8 9 2 0,-7-6 0 16,7 6-11-16,0 0-15 0,-9-9-13 0,9 9 0 15,0 0-30-15,0 0-23 0,-6-8-18 16,6 8-6-16,0 0-8 0,0 0-9 15,0 0-5-15,0 0-4 0,0 0-1 0,0 0-2 16,6-7 4-16,-6 7-9 0,25 0 4 0,-3 0-2 16,5 0-2-16,7 0 1 0,8-1-1 0,3-1-1 15,4 2 1-15,1 0 5 0,0 0-6 0,1 2-2 16,-1-1 0-16,0 0 36 0,-3 3-42 0,-2-2 3 16,-4 2-2-16,-2 0 0 0,-11-2 0 0,-2 3 8 15,-3-1-2-15,-3 2-2 0,-4 2 2 0,-5 1 21 16,-2 2 36-16,-4 3 47 0,-3 2 34 0,-4 5 20 15,-5 2 10-15,-7 8-6 0,-4 0-15 0,-9 7-11 16,-5 2-26-16,0 0-19 0,-5-1-18 16,1-1-12-16,-4 2-16 0,1-1-12 15,0-2-34-15,3 1 20 0,1-2-45 0,9-8-6 16,2-1-75-16,5 0-107 0,2-2-63 0,2-4-47 16,6-1 7-16,5-7-53 0,0 1-14 0,4-14-40 15,2 19-37-15,-2-19-77 0,11 9-307 0,-11-9-434 16</inkml:trace>
  <inkml:trace contextRef="#ctx0" brushRef="#br0" timeOffset="62228.09">15639 11476 564 0,'0'0'415'0,"9"-5"-63"16,-9 5-145-16,0 0-12 0,6-9 6 0,-6 9-64 15,0 0 28-15,8-6-60 0,-8 6 27 0,0 0-32 16,0 0 9-16,0 0-44 0,5-9 23 0,-5 9-48 15,0 0 28-15,0 0-42 0,0 0 20 0,0 0-20 16,0 0 26-16,0 0-13 0,0 0 26 0,8-6-6 16,-8 6 27-16,0 0-8 0,0 0 21 15,0 0-6-15,0 0 18 0,0 0-4 0,0 0 2 16,0 0 18-16,-10 10 14 0,0 4 39 16,-6 4-19-16,-6 9-4 0,-7 9-15 0,-6 5-1 15,-2 4 7-15,-6 4-28 0,-5 3 7 0,0 5-30 16,-2-1 18-16,0-1-10 0,0 1 7 0,5-3-38 15,4-5 5-15,2-1-33 0,7-9 11 0,4 0-35 16,8-12-1-16,4-2-43 0,3-7-15 0,1-1-71 16,5-7-33-16,0 1-52 0,2-2-16 0,5-8 3 15,-5 10-19-15,5-10-36 0,0 0-98 16,0 0-6-16,12-8-60 0,-3-2-68 0,5-1-404 0,0-4-527 16</inkml:trace>
  <inkml:trace contextRef="#ctx0" brushRef="#br0" timeOffset="62845.09">16237 10833 641 0,'2'-11'654'0,"-2"0"-184"16,0 11-77-16,0-18-91 0,0 18-59 0,0-13-71 0,0 13-18 16,0 0-48-16,0 0 0 0,0 0-31 15,0 0 4-15,-2 14-20 0,1 6-4 0,0 5-10 16,-1 2-10-16,1 8 48 0,0 3-56 16,0-1 0-16,1 1-1 0,-2-1-1 0,2-1-10 15,-2-2 5-15,2-7-11 0,0 0 8 0,0-2-11 16,0-7 7-16,0-3-13 0,0-1 11 0,0-3-9 15,0-11 18-15,0 19 9 0,0-19 28 0,0 13-11 16,0-13-5-16,0 0-7 0,0 0-5 0,10-10-10 16,0-6-2-16,2-5-2 0,3-7-5 15,6-5 32-15,2-12-38 0,5-1-5 0,2-3 4 0,2 0-6 16,3 3 2-16,-1 5-5 0,0 3 6 16,-5 12-4-16,-3 5 4 0,0 5 16 0,-6 5-21 15,2 8-1-15,-3 4 13 0,-1 7 6 16,1 3 4-16,0 10 5 0,-2 3 13 0,-2 5 6 15,-2 3 24-15,-4 6-28 0,-1 1 16 0,-4 6-39 16,-2 2 0-16,-2 2-2 0,-4 1-21 0,-2 7-35 16,-2-9-32-16,-1 4-35 0,0-11-67 0,-3 1-86 15,1-6 4-15,-2-5-70 0,0-3-105 0,4-8-405 16,-3-5-423-16</inkml:trace>
  <inkml:trace contextRef="#ctx0" brushRef="#br0" timeOffset="69531.92">12097 12795 211 0,'-11'6'650'0,"3"-1"-184"0,8-5-124 15,-14 10-70-15,14-10-56 0,-11 6-51 0,11-6-31 16,0 0-28-16,0 0-30 0,0 0-12 0,0 0-12 16,33-2-3-16,4-10-2 0,17-5 4 15,12-4 15-15,10-3 28 0,31-8-12 0,13-3 12 16,11-1-21-16,8 1-12 0,7 0-10 0,5 2-4 15,6 0-8-15,2 2-6 0,-3 2 0 16,-5 0-14-16,-8 4-3 0,-9 3 1 0,-8 1-2 16,-33 4 1-16,-6 4-9 0,-9 0 7 0,-10 2-4 15,-8 2 12-15,-18 3-17 0,-6 0 4 0,-9 1-6 16,-3 1 8-16,-7 2-4 0,-3-2-4 0,-14 4 2 16,14-5-6-16,-14 5-31 0,0 0-42 0,0 0-56 15,0 0-26-15,-20-4-11 0,3 8-15 0,-5 1-82 16,0 1-65-16,-5 0-386 0,-2 4-242 0</inkml:trace>
  <inkml:trace contextRef="#ctx0" brushRef="#br0" timeOffset="72882.86">5461 12808 538 0,'2'-15'566'0,"-2"2"-100"0,0-1-145 0,0 0-36 0,0 2-77 16,0 12-5-16,-1-19-74 0,1 19 2 0,-1-16-49 15,1 16 6-15,0-13-38 0,0 13 9 16,0 0-32-16,0 0 14 0,0 0-25 0,0 0 20 16,15 13-19-16,-6 5 16 0,1 9-24 0,0 4-3 15,2 3 0-15,-2 2 6 0,0 3 17 0,-2 0-6 16,1-1 5-16,0 0 3 0,-3-3-1 0,-2-2-1 15,0-6-7-15,0-4-3 0,-3 0 0 0,3-7-1 16,-3-2-3-16,3-1-2 0,-3-2 5 0,-1-11 15 16,3 15 4-16,-3-15-6 0,0 0-6 15,0 0-7-15,0 0-5 0,0 0-3 16,-3-23-1-16,2 4-3 0,-3-7-1 0,3-10 1 0,-1-3-2 16,0-3-1-16,1-5 0 0,1 1 7 15,1-1-10-15,3-1 16 0,2 4-14 0,1 2 9 16,1 4-11-16,-1 3 7 0,5 7-9 0,-5 5 9 15,2 3-14-15,1 4 9 0,-1 3-7 0,2 6 11 16,-11 7-10-16,20-8 9 0,-20 8-5 0,27 8 2 16,-13 1-7-16,4 3 11 0,-4 3-1 0,5 5-11 15,-3 4 13-15,-1 1-14 0,-2 2 10 0,-2 2-20 16,-1 1-6-16,0 1-41 0,-4 0-50 0,0-4-48 16,-2-2-30-16,0 1-8 0,0-3-63 15,-2-3-62-15,1-5-425 0,0-4-273 0</inkml:trace>
  <inkml:trace contextRef="#ctx0" brushRef="#br0" timeOffset="73082.86">6242 12408 138 0,'7'-7'977'0,"-7"7"-295"0,12-11-156 16,-12 11-127-16,0 0-105 0,0 0-58 0,0 0-50 15,12 3-38-15,-12-3-27 0,1 18-23 0,-1-6-22 16,0 4-14-16,1 2-18 0,1 6-1 0,0 1-11 15,0 1-4-15,3 7-25 0,0 0-13 0,1 2-46 16,0-1-35-16,2 3-83 0,-1-1-50 0,0-1-18 16,2-2-55-16,-2 0-55 0,-2-8-435 0,1-2-327 15</inkml:trace>
  <inkml:trace contextRef="#ctx0" brushRef="#br0" timeOffset="73733.86">5974 12804 877 0,'-21'0'596'0,"21"0"-145"0,0 0-105 0,0 0-59 16,0 0-90-16,0 0-26 0,-17-2-50 0,17 2-10 15,0 0-38-15,0 0-1 0,0-12-27 0,0 12 4 16,9-15-25-16,0 5 7 0,5-1-27 0,1-2-4 16,2 1-69-16,1-2-34 0,3 3-48 0,-1-2-20 15,-2 3-59-15,1 1-73 0,-3 1-55 16,-5 2-239-16,-11 6-130 0</inkml:trace>
  <inkml:trace contextRef="#ctx0" brushRef="#br0" timeOffset="73882.86">5800 13054 258 0,'-8'13'618'0,"0"-3"-190"0,3-1-113 16,5-9-74-16,-9 14-52 0,9-14-42 0,-6 8-34 15,6-8-25-15,0 0-19 0,0 0-5 0,0 0-24 16,5 9-29-16,-5-9-17 0,19-6-37 0,-6 1-55 16,2-1-86-16,3-2-72 0,1-1-65 15,-1 2-170-15,-4 3 55 0</inkml:trace>
  <inkml:trace contextRef="#ctx0" brushRef="#br0" timeOffset="74199.86">5416 13645 192 0,'-22'21'664'0,"3"-3"-215"16,2-1-120-16,3-3-78 0,0-3-50 0,5 0-50 15,0-3-21-15,9-8-25 0,-7 9-6 0,7-9-3 16,0 0 10-16,12-4 4 0,5-6-4 0,10-7-8 15,13-8-8-15,8-3 0 0,5-5-3 0,5-2 3 16,6-2-13-16,5-2-4 0,18-7-20 0,-1-2-12 16,0 3-9-16,-15 9-7 0,-3 1-4 15,1 1-5-15,-3 3-3 0,-4 3-2 0,-7 2-5 16,-4 4-2-16,-12 5-2 0,-3 4-3 0,-6 1-5 16,-7 4-7-16,-3 0-8 0,-3 3-4 0,-4 0 1 15,-13 5 5-15,19-7 5 0,-19 7 5 0,13-3 3 16,-13 3 2-16,0 0 1 0,0 0 1 0,0 0-1 15,0 0-3-15,9 8 4 0,-9-8-15 0,0 0-35 16,-5 7-50-16,5-7-48 0,0 0-23 16,-5 8-16-16,5-8-74 0,0 0-82 0,0 0-353 15,-7 9-227-15</inkml:trace>
  <inkml:trace contextRef="#ctx0" brushRef="#br0" timeOffset="76584.97">25818 7767 322 0,'0'0'440'0,"0"0"-125"0,-1-11-19 0,1 11-77 16,0 0-4-16,-3-14-64 0,3 14 32 0,-2-9-66 16,2 9 43-16,-3-9-56 0,3 9 17 15,-1-10-37-15,1 10 31 0,-3-13-41 0,3 13 20 0,-1-11-24 16,1 11 23-16,-4-15-11 0,4 15 21 0,-1-17-17 15,1 17 6-15,-4-16-13 16,0 7 9-16,4 9-9 0,-6-16-2 0,-1 7 0 16,2 2 0-16,5 7 1 0,-16-10-4 0,16 10-5 15,-18-5-10-15,18 5-1 0,-30 5-13 0,10 4 11 16,-6 6-25-16,1 5-4 0,0 6 0 0,-7 12 23 16,2 2-22-16,2 4 25 0,2 4-7 0,3 1 8 15,0-1 7-15,9 0 6 0,2-7 4 0,5-3-4 16,4-1-8-16,5-3-5 0,5-2-15 0,3-1-17 15,5-6-27-15,6-6-12 0,5-2-24 0,7-6-35 16,4-6-35-16,10-7-29 0,12-7-61 16,4-6-68-16,2-7-82 0,2 0-14 15,-2-6-75-15,-4-1-76 0,-2-2-279 0,-7 0-340 16</inkml:trace>
  <inkml:trace contextRef="#ctx0" brushRef="#br0" timeOffset="76750.98">26328 7855 836 0,'0'0'757'0,"0"0"-241"0,0 0-53 0,-10-5-186 16,10 5-22-16,0 0-113 0,0 0-27 0,4-13-21 16,-4 13-24-16,14-11-16 0,0 3-13 15,3 0-21-15,3-1-33 0,4 0-40 0,2-1-82 16,5 0 11-16,-2 3-66 0,-3 0-15 0,-1 2-36 16,-2 3-59-16,-6 2 0 0,-17 0 26 15,24 5-251-15,-24-5-9 0</inkml:trace>
  <inkml:trace contextRef="#ctx0" brushRef="#br0" timeOffset="76901.98">26496 7958 644 0,'-21'25'469'0,"-4"-1"-65"16,1 0-123-16,2-3 14 0,1 1-73 0,1-3 3 16,6-4-86-16,2-1 2 0,2-4-47 0,2-2 4 15,2-1-32-15,6-7 33 0,-4 10-30 16,4-10 4-16,0 0-12 0,0 0-20 0,32-6-8 16,-4-4-53-16,4-6-21 0,5-1-96 15,12-6 24-15,2-4-67 0,-2 0-95 0,-1-4-90 0,-2-4-318 16,0 2-211-16</inkml:trace>
  <inkml:trace contextRef="#ctx0" brushRef="#br0" timeOffset="77051.98">27018 7556 504 0,'0'0'640'0,"5"-11"-96"15,-5 11-68-15,0 0-98 0,6-10-95 16,-6 10-67-16,0 0-34 0,0 0-45 0,0 0-19 16,0 0-30-16,-2 21-5 0,-1-5-21 0,-1 4 3 15,2 5-13-15,-1 1-3 0,1 8-7 0,0 1-5 16,1 3-4-16,0 3-14 0,1 1 2 0,0 6-30 15,0-1-77-15,0 1-100 0,0 3-92 0,-3-3-188 16,2-1-414-16,-3-2-498 0</inkml:trace>
  <inkml:trace contextRef="#ctx0" brushRef="#br0" timeOffset="77767.98">26138 9327 397 0,'-13'-8'480'0,"-1"-3"-79"16,-3 2-129-16,3-5-21 0,-4 3-86 0,3-3 25 15,-2 1-73-15,3 1 42 0,0 2-39 0,4 1 36 16,1 1-17-16,0 2 13 0,9 6-33 16,-11-10-7-16,11 10-40 0,-9-9 1 0,9 9-33 15,0 0 7-15,0 0-21 0,0 0 7 0,0 0-22 16,-6 14 16-16,10 0-21 0,1 6 16 0,2 0-4 15,-2 4-6-15,0 2 5 0,-1 0 47 16,-2 2-54-16,1-1 0 0,-2-1 7 0,-1 1 3 0,0-2 0 16,0 0 1-16,-4-2-3 0,-2-1 8 15,2-3-1-15,-1-4-7 0,0-2 15 0,1-1 13 16,-1-2 26-16,5-10 16 0,-7 11-12 0,7-11-4 16,0 0-17-16,0 0-17 0,-11-11-4 0,9-3-4 15,2-5 23-15,3-7-38 0,5-11-6 16,2-1-1-16,4-11-1 0,6-1 3 0,1 1-12 15,6 4 10-15,0 1-3 0,3 6 3 0,-5 8-11 16,1 3 9-16,-1 5-8 0,0 3 2 0,0 4-2 16,-2 7 6-16,1 5-8 0,-4 3 8 0,4 5-6 15,-1 4 5-15,1 4-6 0,-2 5 7 0,-3 3-5 16,-1 3-2-16,-4 2-2 0,-4 3 1 0,-1 2-6 16,-1-1-31-16,-4-2 5 0,-3-1-93 15,-1 2-28-15,0-2-111 0,0-2-61 0,-1-3-105 16,1-5-481-16,-1-3-560 0</inkml:trace>
  <inkml:trace contextRef="#ctx0" brushRef="#br0" timeOffset="77920.98">26708 9201 584 0,'15'-18'820'16,"-3"2"-215"-16,-5 5-126 0,1-3-126 0,-1 3-85 16,-1-2-51-16,2 2-45 0,-2 0-34 15,3 1-35-15,0 0-16 0,-1 1-38 0,2 3-36 16,-1 0-60-16,0 1-38 0,-9 5-103 0,19-6 11 15,-19 6-65-15,18 2-63 0,-18-2-69 16,14 6-359-16,-7 2-258 0</inkml:trace>
  <inkml:trace contextRef="#ctx0" brushRef="#br0" timeOffset="78068.98">26818 9324 514 0,'-5'16'720'0,"-1"-5"-195"16,2-1-63-16,0-2-141 0,4-8-41 0,-6 14-115 15,6-14 21-15,-3 9-83 0,3-9 32 0,0 0-71 16,0 0-14-16,14 5-14 0,1-10-4 0,8-4-20 15,4-5-56-15,4 0-72 0,6-5-57 16,5-5-108-16,-1-5-138 0,0 1-348 0,-4-5-292 16</inkml:trace>
  <inkml:trace contextRef="#ctx0" brushRef="#br0" timeOffset="78234.98">27359 8852 286 0,'0'0'920'0,"0"0"-252"0,10-6-140 0,-10 6-135 16,0 0-91-16,0 0-63 0,4 10-50 0,-4-10-37 15,-1 18-30-15,0-6-25 0,-1 5-18 0,2 4-13 16,-1 4-16-16,0 1-9 0,1 2-9 16,1 10-5-16,0-1-11 0,-1 2-35 0,0 2-59 15,0-2-90-15,0 4-72 0,-1-2-143 0,-3-4-134 16,-1 2-311-16,0-3-400 0</inkml:trace>
  <inkml:trace contextRef="#ctx0" brushRef="#br0" timeOffset="78634.98">25752 10197 573 0,'-22'5'835'0,"5"0"-211"0,2-1-107 0,15-4-145 16,-21 6-61-16,21-6-62 0,0 0-49 0,-14-3-77 15,14 3 29-15,14-14-40 0,3 0 37 0,15-4 7 16,15-4 6-16,11-3 22 0,6-2-19 0,7 0 16 15,9-1-10-15,22-9-43 0,4 2 3 0,4 0-24 16,1 2-21-16,-1-1-17 0,0 2-3 0,-5 4-21 16,-19 6-13-16,-3 1-13 0,-5 1-42 15,-2 4-53-15,-9 0-71 0,-5 0-28 0,-9 5-47 16,-14 2-20-16,-6 1-33 0,-10 0-37 0,-7 5-34 16,-5-2-1-16,-11 5-27 0,6-8-61 15,-6 8 0-15,-12-10-311 0,-3 4-272 0</inkml:trace>
  <inkml:trace contextRef="#ctx0" brushRef="#br0" timeOffset="79035.98">24901 8214 130 0,'-9'-38'639'0,"0"-2"-290"0,3 1-5 0,-1-1-88 16,1 0-50-16,3 4-37 0,2 1-78 0,-1 7 34 16,2 2-52-16,-2 8 42 0,2 1-55 15,0 2 29-15,0 4-58 0,-1 1 33 0,1 10-47 16,0 0 46-16,0 0-42 0,0 0 34 15,12 21-8-15,-4 12-32 0,1 9 33 0,3 24-31 16,3 12 50-16,-3 10-7 0,3 29 35 0,1 7 7 16,0 8-24-16,2 6-1 0,0 1 4 0,2-2-30 15,2-4-2-15,1-2-15 0,1-6-22 0,2-9-12 16,-2-7 3-16,-2-27-23 0,1-6 7 0,-1-4-24 16,-2-8-17-16,2-6-23 0,-3-7 15 0,-3-13-70 15,-1-7-14-15,-2-6-40 0,-3-8-46 0,0-6-40 16,-10-11-2-16,14 2-55 0,-14-2 54 15,14-19-203-15,-9-4 78 0</inkml:trace>
  <inkml:trace contextRef="#ctx0" brushRef="#br0" timeOffset="79552.98">25195 8250 254 0,'-19'-65'281'16,"2"10"-72"-16,-3-3-4 0,-1 1-29 0,-2-1 0 15,0 1-15-15,2 2-19 0,0 2-9 0,1 4-13 16,6 9-17-16,1 4-1 0,3 1-11 15,2 3-6-15,2 7-19 0,3-1-4 0,4-1-14 16,6 1-9-16,4-4-8 0,5-1-5 0,7-1-6 16,9-4-3-16,7 0-10 0,7 0 43 0,7-1-51 15,4 1 42-15,10 0-39 0,21-8 33 0,7 2-42 16,8 1 0-16,6-1-6 0,2 0 9 0,6 2-6 16,4 1 10-16,1 0-1 0,3 0-24 15,0 3 30-15,-1 0-24 0,-1 4 23 0,-7 2 12 16,-4 2-14-16,-23 8 6 0,-2 1 5 15,-4 4-7-15,-6 1-18 0,-5 4 21 0,-8 2-3 16,-14 4-12-16,-4 3 15 0,-3 1-7 0,-6 2 20 16,0 5-8-16,-5 1 24 0,-4 5-5 0,0 4 21 15,-6 5 5-15,1 6 5 0,-2 6-12 0,2 13-7 16,-3 6-1-16,-1 7 16 0,1 5-27 0,-2 9-8 16,-2 6-8-16,2 5 0 0,4 21 1 15,-4-20-8-15,3 20 16 0,5-2-6 0,0-1 17 16,-6-21-29-16,8 17 19 0,-3-20-33 0,0-3-7 0,-1-2 6 15,0-4-8-15,-2-1 17 16,0-7-25-16,-4-5 26 0,-4-1-27 0,-5-14 38 16,-4-2-7-16,-2-3 2 0,-6 0 3 0,-4-2 8 15,-6-1-16-15,-6-5 39 0,-11 9-12 0,-6-4 18 16,-10-2-15-16,-4-2 5 0,-10 0-12 0,-5-1 9 16,-8 2-22-16,-20 10 6 0,12-13-14 0,-22 8 12 15,0 0-19-15,-2 0 6 0,-1 2-38 0,1-2-17 16,2 3-78-16,6-4 20 0,22-2-64 0,5-1 15 15,4 1-78-15,8-4-92 0,3 1-408 0,9-2-258 16</inkml:trace>
  <inkml:trace contextRef="#ctx0" brushRef="#br0" timeOffset="80055.98">26663 9469 896 0,'0'0'458'16,"0"0"-93"-16,0 0-59 0,-2-8-43 15,2 8-38-15,0 0-45 0,0 0-33 0,0 0-14 0,-17-3-16 16,17 3-18-16,-13 10-11 0,5-1-7 0,-1 4-16 15,-2 3-27-15,2 3 9 0,-1 0-17 16,4 3 0-16,-1 1-17 0,3-2 9 0,3-3-18 16,1 1 18-16,1-1-17 0,6-2 23 0,-1 0 10 15,8-5 17-15,-1-2 7 0,1-5 2 0,7-3-3 16,4-6 2-16,6-4 5 0,1-5 14 16,-3-3 24-16,2-2 25 0,-7 0 19 0,-2-4-17 15,-4-2-10-15,-9 1 0 0,-4 1 11 0,-5 1-57 16,-5 0-13-16,-5 3-62 0,-9-1-23 0,-5 3-35 15,-6 6-61-15,-8 4-51 0,0 5-61 0,-3 2-92 16,-1 4-33-16,0 5-149 0,-3 3-488 0,-7 4-701 16</inkml:trace>
  <inkml:trace contextRef="#ctx0" brushRef="#br0" timeOffset="82571.78">11622 11706 325 0,'-6'-14'469'0,"3"-1"-150"0,-1 0-66 0,0 0-61 15,3-2-39-15,1 3-20 0,0-1 1 16,0 4-33-16,1 1-15 0,-1 10-24 0,0-15-7 16,0 15-5-16,0 0 4 0,0 0-1 0,15 16 0 15,-3 11 32-15,-3 8-54 0,4 20 29 0,-1 11 3 16,1 12-25-16,-2 10 7 0,4 29 5 0,-1 2 14 16,-2 2-60-16,1 0 24 0,3-3-83 0,-2-5 34 15,0-26-34-15,1-5 1 0,2-6-1 0,-1-4-6 16,4-8 9-16,-3-7-15 0,-1-5-27 0,-3-15-54 15,1-5-73-15,-7-9-36 0,-1-5-272 16,0-7-16-16</inkml:trace>
  <inkml:trace contextRef="#ctx0" brushRef="#br0" timeOffset="83087.78">11665 11973 69 0,'-7'-34'779'0,"-3"-3"-256"0,-1 2-176 0,-1 1-67 15,0 1-80-15,0 1-34 0,-1 4-40 0,2-2-27 16,2 3-31-16,-1 4-13 0,2 0-10 0,3 1-14 16,1-1-5-16,3 3-6 0,1 0-9 0,3-1-7 15,5-2-4-15,7-2 8 0,5 0-3 16,7 0 1-16,10-4 32 0,10-3-41 0,9 1 39 16,6-2-43-16,9 0 25 0,23-10-31 0,5 2 30 15,5-4 6-15,2 0-42 0,7-4 34 16,1 2-38-16,7-3 1 0,1-3 2 0,0 2 1 15,-3-1 4-15,-1-4 30 0,-1 5-30 0,-5 0 40 16,-1 1-42-16,-6 3 32 0,-5 4-41 0,-27 10 52 16,-3 5-37-16,-7 4 41 0,-8 2-35 0,-16 9 35 15,-4 1-37-15,-11 7 38 0,-1-1-33 0,-23 6 45 16,30 3-28-16,-20 3 22 0,3 4-35 0,-4 6 32 16,0 6-30-16,3 6 22 0,0 9-28 0,2 4 0 15,0 14 0-15,4 5 18 0,0 6-24 0,1 4 30 16,3 4 7-16,1 5-15 0,1 0 25 15,8 18-15-15,-4-19 5 0,0-2-3 16,2-1 15-16,-2-4-25 0,-1-1 12 0,1-4-16 16,-5-3 18-16,2-5-25 0,-2 0 8 0,-2-6-13 15,-1-2 16-15,-4-10-23 0,-2-2 2 0,1-3 0 16,-2-1-1-16,0-3 3 0,-4-2 4 0,0-7-3 16,-3-2 1-16,2 0 3 0,-6-3 8 0,1-5 17 15,-5 1 24-15,0 1 17 0,-8 3 12 0,-3 0 2 16,-9 3-9-16,-5 0-3 0,-12 5-18 0,-10 3-14 15,-6 2 0-15,-6 1-16 0,-11 5-3 16,-21 9-22-16,-7 1-18 0,-2 4-57 0,-4 0-34 0,1 3-103 16,-3 2 23-16,5 0-63 15,0 0-70-15,1-1-35 0,5-2-387 0,9-3-273 16</inkml:trace>
  <inkml:trace contextRef="#ctx0" brushRef="#br0" timeOffset="84170.78">12029 12579 500 0,'0'0'728'15,"-12"4"-211"-15,-2 3-98 0,-8 3-81 0,-10 6-86 16,-15 8-55-16,-5 4-55 0,-8 8-15 0,-9 2-39 16,-20 12-20-16,-5 0-12 0,-4 4-9 15,1-3-1-15,2 0-1 0,0-2 8 0,7-5-5 16,20-10-5-16,2-2-6 0,4-5-9 0,8-2-7 16,2-3-3-16,14-6-4 0,3-2-7 0,6-2-11 15,6-3-29-15,4-2-35 0,4-4-57 0,15-3-46 16,-16-1-6-16,16 1-2 0,-1-11-8 15,8-2-32-15,5-3 14 0,8-9-14 0,5-1 25 16,8-9 28-16,3-1 24 0,1-3 31 0,2-1 16 16,1-2 27-16,-1 4 6 0,0-3 26 0,-1 2 24 15,0 0 23-15,-4 2 41 0,-1 2 27 0,-7 7 20 16,-3 3 19-16,-4 4 11 0,-3 5 36 16,-4 2-36-16,-3 3-17 0,0 3 42 0,-9 8 9 15,5-11-66-15,-5 11-37 0,0 0 7 0,0 0 32 16,-16 10-3-16,0 3-28 0,-7 10 19 0,-3 3-22 15,-6 12 7-15,-4 0-18 0,-1 3-4 0,-2 4-2 16,-2-3-7-16,6 1-1 0,-3-3-1 16,5-3-5-16,6-8-1 0,6-4-6 0,3-4-6 0,2-5-9 15,5-1-4-15,4-4 3 0,7-11-1 16,-3 17 0-16,3-17 1 0,14 9-1 0,-1-4-3 16,10-3 1-16,3-1-3 0,10 2 1 0,5-1-4 15,4-1 0-15,5 2 2 0,-2 2-3 0,14 1-16 16,-2 0-46-16,-3 5-93 0,0 0-52 15,-12 0-74-15,-3 0-132 0,-3 2-378 0,-3 1-328 16</inkml:trace>
  <inkml:trace contextRef="#ctx0" brushRef="#br0" timeOffset="88323.4">16258 13262 460 0,'-9'-6'541'0,"-4"1"-107"0,4 0-90 15,-1 0-53-15,10 5-37 0,-18-8-39 0,18 8-49 16,-13-7-30-16,13 7-31 0,0 0-16 0,-15-6-17 15,15 6-12-15,0 0-6 0,0 0-1 0,0 0-6 16,0 0 0-16,10-8-11 0,5 4-7 0,8-3-6 16,8-2-4-16,5-3-5 0,4-3-4 0,11-8-3 15,-1-2-1-15,1-1 0 0,-1-3-5 0,-3-1-2 16,0-1 0-16,-6 1-1 0,-5 0 1 16,-9 5 16-16,-5-1-20 0,-6 0 20 0,-4-1-14 15,-6 4 20-15,-3 1-3 0,-5 3 37 16,0 2 1-16,-5 2 17 0,-1 3-9 0,-1 0-1 15,-4 7-13-15,-1 1-6 0,0 10-11 0,-7 3-1 16,0 14-14-16,0 7-3 0,-3 19-4 0,3 9 4 16,3 10 17-16,3 8 7 0,5 8 7 0,1 6 7 15,4 7-11-15,1 3-11 0,3-1-19 0,2 0-24 16,1-5-19-16,3-3-28 0,-2-6-16 0,2-4-19 16,-1-5-9-16,0-7-45 0,-4-4-32 0,1-16-11 15,-2-5 5-15,-4-4-14 0,-2-8-27 0,0-9-6 16,-2-6-29-16,0-7 4 15,0-5 61-15,9-5 38 0,-22-2 57 0,5-8 77 16,1-4-4-16,-5-5 103 0,2-5 33 0,1-1 16 16,-1-2-7-16,4-3 0 0,1 1-12 0,1-2-2 15,0-2-19-15,5 1 4 0,2 1-11 0,2-3-19 16,4-1-11-16,3 0-10 0,1 0-8 0,5-1-1 16,1-1-10-16,13-6-2 0,-1-1-34 0,3 2 26 15,6-3-53-15,2 3 10 0,4-2-43 0,3 1-34 16,2-3-33-16,0 4-29 0,3-3 4 0,-2 4 15 15,2 0 37-15,-3 1 17 0,-3 2 33 16,0 5 28-16,-4 1 33 0,-11 8 41 16,-1 5 18-16,-2-1 65 0,-7 8 17 0,-3 2 3 15,0 2-5-15,-5 1 0 0,-6 7-9 0,13-7-20 16,-13 7-18-16,0 0-8 0,0 0-6 0,7 7-14 16,-7-7-5-16,2 24-10 0,-2-5-6 0,-2 3-5 15,1 5 22-15,1 0-46 0,0 2 37 0,1-1-39 16,1 3 31-16,-1-2-37 0,3 5 26 0,-4-6-35 15,2-1 26-15,1-1-41 0,1-2 8 0,-3-3-3 16,3-5-3-16,-2-2-5 0,1-3 5 16,-3-11 3-16,4 14 13 0,-4-14-1 0,0 0-2 15,0 0 50-15,10-7-35 0,-5-4 38 0,4-7-32 16,-1-3 30-16,1-5-31 0,2-2 35 16,2 2-21-16,0 1-3 0,2 1 7 0,-2 5-5 15,2 3-3-15,-1 4-5 0,3 1-5 0,-4 5 0 16,-13 6 4-16,28 0-11 0,-12 7 4 0,0 3 21 15,0 5-25-15,1 6 21 0,-3 1-50 0,-4 5-6 16,-2 2-89-16,-3-3 6 0,-2 1-61 0,-3 0-71 16,-5 6-132-16,-2-2-263 0,-3-3-175 15</inkml:trace>
  <inkml:trace contextRef="#ctx0" brushRef="#br0" timeOffset="88507.4">16905 13259 331 0,'-10'-12'748'0,"-4"5"-244"16,1 1-131-16,13 6-79 0,-32 9-65 0,14 5-52 16,-2 9-25-16,3 4-52 0,0 6 8 15,6 3-47-15,2 5 8 0,5 4-30 0,6 2-16 16,5 15-3-16,6-1-7 0,6-1-17 0,6-2-37 16,3-3-39-16,7-6 6 0,3-6-60 0,5-7-36 15,5-7-77-15,2-10-60 0,-6-11-329 0,1-7-166 16</inkml:trace>
  <inkml:trace contextRef="#ctx0" brushRef="#br0" timeOffset="88740.4">17652 13148 709 0,'4'-26'633'0,"-4"8"-163"16,1 3-92-16,-1 2-71 0,0 13-90 0,3-15-53 16,-3 15-33-16,0 0-28 0,0 0-19 0,10 9-14 15,-4 2-17-15,3 6-12 0,4 2-7 0,2 7 10 16,3 2-25-16,1 2 12 0,3 1-24 0,0 2 11 15,-3 0-14-15,1 2-58 0,-3 2-12 0,-3-2-55 16,-4 2 35-16,-2 0-33 0,-7-1 11 0,-3 0 1 16,-7-3 18-16,-3 0 4 0,-2-3-3 0,-1-4-25 15,-4-3-41-15,3-8-15 0,1-4-23 16,2-7-26-16,13-4-13 0,-20-5-219 16,12-7 129-16</inkml:trace>
  <inkml:trace contextRef="#ctx0" brushRef="#br0" timeOffset="88874.4">18191 13190 395 0,'24'-11'327'0,"-4"-1"-62"16,2 3-84-16,-3 1-22 0,0 0-30 15,-2 2-68-15,-3 2-17 0,1-1-44 0,-15 5-32 16,21-4-28-16,-21 4-63 0,0 0 2 0,20 4-67 16,-20-4-113-16,8 7 83 0</inkml:trace>
  <inkml:trace contextRef="#ctx0" brushRef="#br0" timeOffset="89006.4">18331 13308 656 0,'-8'17'418'0,"2"-5"-39"16,-1 1-144-16,2-5-6 0,2 2-82 0,3-10-2 16,-6 15-50-16,6-15 50 0,3 10-70 0,-3-10 40 15,11 5-67-15,-11-5 30 0,25-3-55 16,-2-3 21-16,0-3-75 0,6-4 7 0,2 0-70 16,0-2-78-16,-2 1-92 0,-1-3-62 0,-1 6-229 15,-9 3-65-15</inkml:trace>
  <inkml:trace contextRef="#ctx0" brushRef="#br0" timeOffset="89140.41">18321 13547 651 0,'-26'23'728'0,"1"-1"-223"15,-1 2-109-15,3 0-82 0,3-3-87 16,-1 1-48-16,7-5-38 0,4-1-28 0,1-3-21 16,5-2-21-16,4-11-25 0,0 14-45 0,0-14-78 15,9 5-71-15,-9-5-77 0,23-2-93 0,-4-7-143 16,8-6-193-16,0-3-181 0</inkml:trace>
  <inkml:trace contextRef="#ctx0" brushRef="#br0" timeOffset="89924.4">19194 13604 439 0,'-22'1'757'0,"22"-1"-206"0,-21-1-126 16,21 1-89-16,-22 1-90 0,22-1-59 16,-18 2-42-16,18-2-30 0,-15 4-24 0,15-4-22 15,-8 6-10-15,8-6-10 0,0 0-8 0,5 13-5 16,-5-13-5-16,26 2 1 0,-2-4-4 16,8-6-5-16,4-3-4 0,5-4 10 0,9-8-15 15,0-2 4-15,1-5 4 0,0-1-17 0,-4-5 10 16,0 1-13-16,-4-1-2 0,-5-3 0 0,-2-2 4 15,-9-3-3-15,-4-4 0 0,-7-2 0 0,-5-3-1 16,-7 4-1-16,-4-3 10 0,-4-12-16 0,-4-1 22 16,-5-1-14-16,2 4 17 0,-2-1-7 0,0 6 15 15,4 12 12-15,1 5 1 0,1 5 0 0,3 10-7 16,-1 1-12-16,2 7-7 0,2 5-2 16,1 12-3-16,4-14-1 0,-4 14-2 15,0 0-2-15,28 8-1 0,-8 10 2 0,2 5-2 16,4 3 4-16,3 11 1 0,2 6 2 0,-3 3-7 15,-1 5 0-15,-3 3 1 0,-2 1 10 0,-4 3-6 16,-2 4 1-16,-4-2 2 0,-3 0 5 0,-1-3 2 16,-5-9 5-16,0-2 3 0,-2-1 9 0,-1-2 8 15,3-5-7-15,-2-1 6 0,-1-9-5 0,4-2 8 16,0-2-12-16,0-1 5 0,2-6-14 0,3 0 23 16,1-7-37-16,3-3-2 0,5-5-18 0,1-2-13 15,6-4-25-15,6-6-24 0,5-5-36 16,6-8-53-16,2-3-99 0,2-4 5 15,0-3-88-15,0-3-98 0,0 0-408 0,-1-3-441 16</inkml:trace>
  <inkml:trace contextRef="#ctx0" brushRef="#br0" timeOffset="90907.4">20893 12460 844 0,'-5'-14'563'0,"-3"-2"-154"0,-1 3-83 16,-1 2-62-16,0 1-52 0,-2 3-44 16,-1-1-13-16,3 3-16 0,10 5-13 0,-19-1-12 15,9 5-12-15,-2 4-16 0,-2 9-10 0,0 5-10 16,0 9 12-16,2 4 4 0,1 6 15 0,2 13-3 16,-1 1-6-16,2 7 0 0,2-2-12 0,2 1-9 15,4-10-6-15,1 0-15 0,7 6-21 0,-2-9 19 16,4-5-44-16,2-2-29 0,7-6-15 15,1-2-22-15,2-5-20 0,5-7-39 0,3-3-29 16,3-8-84-16,5-6 27 0,2-5-41 0,2-9-32 16,10-8-22-16,2-6-19 0,0-7-3 0,1-7 36 15,0-4 39-15,-2-4 54 0,-2-5 103 0,-3-2 74 16,-7 0 74-16,0 1 52 0,-8 1 84 16,-5 4 3-16,-6 4 61 0,-8 11-29 0,-6 2 52 15,-6 9-49-15,-3 4-26 0,-5 2-14 0,-5 2-12 16,-5 3-17-16,-5 5-13 0,2 5-15 0,-9 3-24 15,-4 4-12-15,0 4-13 0,-3 6-16 16,1 0-9-16,3 6-13 0,3-1-10 0,3 3-6 16,3 0-2-16,4 0-13 0,4-3-21 0,7 0-9 15,5-6-26-15,2-2 4 0,5 0-28 0,0-3-17 16,7-1-26-16,3-5-34 0,4-1-12 0,2-4-1 16,4-1 63-16,3-2-16 0,-1-1 47 0,-1 0-15 15,-3 2 53-15,-4 1-22 0,-19 1 47 0,31 2-18 16,-18 2 66-16,-1 1-17 0,0 3 20 15,-2 4 6-15,-1 3 7 0,0 3-4 0,-1 3-13 16,-1 1-10-16,0 7-6 0,-1 3-5 16,1 5-5-16,-2 0-6 0,1 3-5 0,-2 0 14 15,1 0-39-15,-1 0 3 0,0 1-8 0,-3-2-57 16,3-2 40-16,-3 0-34 0,-2-7 12 0,0 0 13 16,-2-3-1-16,-2-2 19 0,0 0-5 0,-3-3 17 15,-1-5 5-15,0 0 2 0,0-5 3 0,-1-5 1 16,1 0 2-16,9-7 4 0,-20 2 0 0,20-2-8 15,-21-10 11-15,7-2 37 0,5-8-44 16,0-8 43-16,4-7-52 0,0-7 33 0,9-7-61 16,2-14-3-16,6-4 0 0,5-3-1 15,7 0 1-15,2 2 8 0,5 5-3 0,0 1 51 16,2 8-34-16,-1 4 38 0,2 3-35 0,-2 5 37 16,0 4-35-16,-6 9 36 0,-3 2-35 0,1 4 54 15,-2 1-36-15,-5 4 57 0,-2 5-46 0,-5 1 40 16,-1 5-47-16,-9 7 55 0,16-9-28 0,-16 9 43 15,0 0-9-15,18 4 6 0,-18-4-38 0,11 14 22 16,-6-1-3-16,0 1-18 0,0 6-28 0,3-1 19 16,-6 3-27-16,4 2 24 0,-2-1-24 0,-1 0 11 15,0 1-19-15,0 1 25 0,-1-3-36 16,1-3 11-16,-2-1-32 0,0-3-21 16,2-2-16-16,-3-13 40 0,1 18-52 0,-1-18 55 15,5 9-34-15,-5-9 48 0,0 0-32 0,13-9 38 16,-2-1-21-16,2-6 50 0,5-5-26 0,-3-4 55 15,2 1-25-15,1 0 58 0,2 2 0 0,-3 0 6 16,0 6-24-16,-2 3 19 0,-1 0-28 0,-2 4 0 16,2 2-18-16,-3-1 12 0,-11 8-25 0,23-5 16 15,-23 5-26-15,23-1 13 0,-23 1 5 0,22 5-23 16,-11 0 7-16,1 0-12 0,0 2 14 16,-1 1-17-16,1-1 13 0,-3 1-26 0,-1 0 3 15,0-2-45-15,-8-6-6 0,17 12-78 0,-17-12 24 16,13 9-62-16,-13-9-72 0,11 4-122 15,-11-4-297-15,18-4-201 0</inkml:trace>
  <inkml:trace contextRef="#ctx0" brushRef="#br0" timeOffset="91158.4">22716 12302 178 0,'11'-13'732'0,"-3"0"-127"0,-2 5-153 16,-1 0-82-16,-5 8-79 0,8-9-84 15,-8 9-43-15,0 0-26 0,0 0-30 0,11 4-22 16,-11-4-15-16,8 17-15 0,-2-2-10 0,-2 4-10 15,2 4 0-15,2 0-15 0,2 8 11 16,-1 1-19-16,2 0 6 0,0 2 1 0,-2 0-2 16,3 1-4-16,-2 0-2 0,0 2-9 0,-2-1-8 15,-2 2 15-15,2-2-16 0,-6-1 10 0,1-1-10 16,-3 5 14-16,-3-12-17 0,-3 7 9 0,-2-2-38 16,-1 1-5-16,-5-3-61 0,-1 0 0 0,-3 0-68 15,-3-3 15-15,-3 1-64 0,-3-2-90 16,-1-4-119-16,0 2-192 0,-5-1-154 0</inkml:trace>
  <inkml:trace contextRef="#ctx0" brushRef="#br0" timeOffset="92492.4">15873 15234 821 0,'-8'-5'567'0,"8"5"-153"0,0 0-86 0,7-14-93 16,4 5-76-16,10 0-57 0,9-5-38 0,8-2 23 15,16-4-54-15,9 0 34 0,10-6-49 0,25-8-2 16,7-1 2-16,10-2 21 0,8-4 20 16,13-2 10-16,10-1 4 0,10-1 10 15,10-1-9-15,9-3 1 0,14 3-4 0,8-2-13 16,8 4-9-16,7-1-3 0,12 1-7 0,2 2-5 16,10 3 4-16,4 0-10 0,3 1 7 0,3 4-16 15,4 1 14-15,2-1-7 0,-4 1 0 0,-1 4 8 16,-2 0-13-16,-10 1 0 0,-5 3 1 0,-6 0 2 15,-8 1-5-15,-11 2-5 0,-11-2-4 0,-14 3 0 16,-8-2 7-16,-14 2-11 0,-7-2-1 0,-14-4-1 16,-11 2-1-16,-14-3 2 0,-29 3-3 0,-1-1 5 15,-14-2-6-15,-7-4 9 0,-6-1-8 0,-6-3 3 16,-11-6 0-16,-3-2 4 16,-8-2-3-16,-6-4-5 0,-5-5-2 0,-7-4 2 15,-3-2-2-15,-5-4 6 0,-3-3-6 0,-6-4 2 16,2 0-4-16,-6-1 4 0,1-3 3 0,-3-2-5 15,-3 1 4-15,2-5-4 0,-2 4-1 0,-1-2-4 16,2 1 3-16,0 3 7 0,0 2-8 0,0 4 5 16,2 0 1-16,1 5 3 0,-3 2-7 0,2 2 6 15,-3 7-9-15,2 0-4 0,-2 4 3 0,-1 5 6 16,1 7-2-16,2 3-2 0,-3 1 3 0,-1 3 0 16,1 1-1-16,-4 4-8 0,-1 1-3 0,0 2 2 15,-2 2 3-15,-3 4 0 0,-2 0 3 0,-2 5 2 16,0-1-2-16,-2 3 7 0,-1 3-7 15,-2 2 0-15,0 1 0 0,0 2 5 0,0 1-5 16,-3 1 3-16,1 0 1 0,-4 2-2 16,0 0 2-16,-5 3 6 0,0-1-6 0,-12 4-2 15,0 0 1-15,0 1 3 0,1-1-2 0,-1 0-1 16,-2 1 2-16,-3 3 0 0,-4-1 0 0,-8-1-1 16,-6 3-1-16,-5-1 0 0,-3 3 3 0,-5-1-2 15,-21 3-1-15,-2 0 11 0,-5 1-10 0,-3-1 0 16,-1 1-1-16,-5 2-2 0,1 1 3 0,-7 1 8 15,-3-1-9-15,-4 0 10 0,-5-2-12 0,-2 3 8 16,-5-2-3-16,-3 4 5 0,-3-1-2 16,-1-2-10-16,-2 4 9 0,-3-2-7 0,-3 2 6 15,-1 0-7-15,-2 2-2 0,1 0 14 16,-2 1-6-16,3-2-8 0,-1 0-3 0,2 0 6 16,6 1-4-16,3-2 4 0,0-3-1 0,6 1 0 15,4-3 1-15,5 0 0 0,6-4 0 0,7 0 0 16,4-3 3-16,7-1-1 0,25-3 1 0,1 0-2 15,1-2 1-15,5 1-1 0,1-2 1 0,3 1 0 16,6 2 1-16,3-3 1 0,3 2 0 0,3 1-4 16,6-3 5-16,3 2-3 0,2-2 2 0,13 1-2 15,3-1 1-15,-1 1 0 0,5 0-1 0,1-2 1 16,5 3 0-16,2-3 2 0,10 0-2 16,0-1 0-16,7-1-1 0,2-2 1 15,16-1 2-15,-25 5-7 0,25-5 2 0,-20 6 0 16,20-6 2-16,-15 6-1 0,15-6 0 0,-12 8 1 15,12-8 1-15,-9 13 0 0,9-13-1 0,-6 14 1 16,6-14 0-16,-5 16 2 0,2-6 7 0,3-10-11 16,-1 19 8-16,1-5-10 0,1-1 15 0,0 6-12 15,2 4 11-15,2 5-13 0,0 10 3 0,1 3 3 16,3 14-1-16,2 4 1 0,-1 6 3 0,1 4 1 16,1 6 3-16,1 3 1 0,-3 5 14 0,3 6-1 15,0 4 12-15,-1 22-1 0,-3-20-2 16,-1 0 2-16,0-1 0 0,2 0 11 15,-5-3 34-15,3-1-43 0,-3-4-2 0,-1-3 2 16,2-4-7-16,-2-7-4 0,0-3-3 0,-3-7-5 16,3-12 3-16,-3-3-11 0,2-5-9 0,-3-4-25 15,1-2-23-15,0-6-29 0,1-7-26 0,-1-2-31 16,-1-4-45-16,0-2-50 0,0-1-10 0,0-3-29 16,0-11-88-16,0 15-65 0,0-15-315 0,1 10-261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39:28.858"/>
    </inkml:context>
    <inkml:brush xml:id="br0">
      <inkml:brushProperty name="width" value="0.05292" units="cm"/>
      <inkml:brushProperty name="height" value="0.05292" units="cm"/>
      <inkml:brushProperty name="color" value="#FF0000"/>
    </inkml:brush>
  </inkml:definitions>
  <inkml:trace contextRef="#ctx0" brushRef="#br0">14465 8703 329 0,'0'0'390'16,"-4"-11"-115"-16,4 11-58 0,-9-11-36 0,9 11-47 16,-12-9-31-16,12 9-20 0,-16-7-17 0,16 7-12 15,-18-4-2-15,18 4-12 0,-24 0 2 0,6 4 20 16,0 1 4-16,-5 2 5 0,-2 6-3 15,-1 2 7-15,-4 2 3 0,2 3 1 0,-2 3-7 16,-9 5-12-16,2 4-12 0,0 0-26 0,-2 3 8 16,-1 1 11-16,0 1-1 0,1 1 4 0,-1 1 0 15,-1 2 2-15,1 0-6 0,0 0 42 0,-1 0-61 16,2 2 54-16,-2 0-52 0,-1 4 47 0,1 1-45 16,0 4 46-16,-4 2-66 0,0 5 7 15,-11 15-19-15,1 1 19 0,-1 1 0 0,-1 0-2 16,2 1 49-16,-2-1-59 0,2 0 58 0,0 2-59 15,4 2 43-15,-1 1-45 0,1 0 59 0,3 3-65 16,-2-1 54-16,3 4-58 0,2-3 56 16,9-14-51-16,-7 17 53 0,11-13-60 0,-6 17 8 15,10-14 4-15,-5 16-4 0,8-15 12 0,1 2 2 16,1 2 49-16,3 1-51 0,3 3 50 0,1 2-65 16,2 1 6-16,2 4 0 0,3 1 0 0,4-2 1 15,0 2 2-15,4 0 59 0,1 1-69 0,5 1 9 16,-1 1 0-16,5 22 2 0,5-5-17 15,-4-22 14-15,8 18 3 0,1-2-1 0,4-3 59 0,2-3-63 16,6 0 1-16,-1-4-14 0,4-1 12 0,5-3-4 16,2-4 19-16,4-4-4 0,7-3-3 15,1-4 4-15,6-1 5 0,4-6-18 0,5-2 16 16,5-1-16-16,-2-4 8 0,6-2-4 16,2-5 16-16,2-3-13 0,6-3 11 0,1-3-14 15,7-3 13-15,-1-6-9 0,7-3 14 0,2-3-12 16,0-5 11-16,5-4 2 0,3-4 3 0,7-3-11 15,1-4 8-15,5-4-11 0,-17-6 10 0,26 0 1 16,3-6-6-16,3-3 1 0,2-1 7 0,2-4-8 16,2-3 7-16,-1-5-7 0,2-3 6 0,-2-4-2 15,3-3-6-15,-1-3 1 0,-1-4-4 0,-1-4 5 16,1-3-2-16,0-4 1 0,-1-3-6 16,-1-6 3-16,-2-1-4 0,-1 1 4 0,0-7 43 15,-3-1-49-15,0-2-4 0,-2-3 5 0,-3-3-6 16,-4-3 3-16,-3-1 5 0,-2-1-2 15,-4 1-1-15,-1-2-3 0,-6 1 7 0,-3 0-1 16,-4 1 0-16,-7-4-1 0,-3 3-1 0,-6-3 1 16,-3-1-4-16,-4 2 4 0,-3-3-4 0,-5 4 2 15,-3-2 53-15,-1 2-55 0,-7-2-2 0,-3 0 3 16,-8 2-1-16,-2-5 1 0,-14 16 0 0,-3-4-1 16,-2-2 2-16,-3-1 44 0,-5-2 0 0,-5-1-13 15,-3-1-49-15,-4-4 4 0,-4 0 2 16,-3 0 1-16,-4-3 2 0,-4 1 47 0,-3-1-54 15,-4 0 49-15,0-1 0 0,-6 1-51 0,-1 0 47 16,-6-18-49-16,0 21 3 0,-2 0 3 16,-7-13 34-16,2 18-37 0,-6-15 46 0,4 19 2 15,-3 2-11-15,-9-15 0 0,8 16-48 0,-10-12 52 16,7 16-49-16,-12-14 29 0,0 2-24 0,8 16 46 16,-14-13-49-16,2 0 44 0,-2 4-4 0,7 13 9 15,-11-12-11-15,-4 3-4 0,13 12-44 0,-15-10 47 16,13 12-47-16,-14-7 42 0,9 10-34 0,-15-7 46 15,-1 0-49-15,-5 3 10 0,2 1 3 16,11 13 40-16,-18-8-44 0,-1 3 44 0,16 8-5 16,-5 2-3-16,1 4-2 0,-19-9-2 15,17 9-12-15,-2 1 8 0,-19-4 3 0,16 7-51 0,-1 2 52 16,0 1-44-16,-3-1 47 0,-1 4-47 16,-1 1 53-16,0 2-48 0,-2 2 47 0,-2 1-45 15,-1 4 2-15,-3 1 6 0,0 2 44 0,-1 4-49 16,1 1 45-16,-2 3-41 0,0 3 42 0,0 3-45 15,-2 1 43-15,0 2-45 0,-20 6 47 0,25-1-50 16,-17 5 47-16,24-1-2 0,-1 2-13 0,5 3 4 16,-2 0 0-16,-14 7-43 0,22-2 47 0,3-1-43 15,-1 3 43-15,5 3-40 0,2 0 4 0,5 4 5 16,0-1 0-16,5 2 5 0,5-2 45 0,1 3-48 16,-1-1 18-16,6-2-19 0,3 1 36 0,4-2-38 15,1-1 47-15,7 0-9 0,4-7-4 16,4-1 1-16,4-2-7 0,3 0 1 15,1 0-3-15,4-1-2 0,0-5-2 0,3 1-11 16,2-3 12-16,2-3-44 0,1 0 47 0,0 0-39 16,1-3 43-16,0-3-40 0,0 1 45 0,4-9-46 15,-4 14 49-15,4-14-45 0,-4 10 46 0,4-10-39 16,-3 9 30-16,3-9-35 0,0 0 48 0,-3 8-47 16,3-8 46-16,0 0-44 0,0 0 42 0,0 0-40 15,-3 10 40-15,3-10 0 0,0 0-9 0,0 0 2 16,0 0-5-16,0 0-6 0,0 0-1 0,0 0-2 15,0 0-26-15,0 0 30 0,0 0-2 0,0 0 3 16,0 0-2-16,0 0-1 0,0 0 0 16,0 0-2-16,0 0-8 0,0 0-1 0,0 0 13 15,-5-7-5-15,5 7 3 0,0 0-1 0,0 0-3 16,0 0 0-16,0 0 2 0,0 0-1 16,0 0-1-16,0 0 1 0,0 0-2 0,-5-9-7 15,5 9 1-15,0 0-6 0,0 0-23 0,0 0 48 16,0 0 0-16,0 0-4 0,0 0-3 0,0 0 0 15,0 0 0-15,0 0-2 0,0 0 1 0,0 0-2 16,0 0 0-16,0 0 0 0,0 0-10 0,0 0 11 16,0 0-2-16,0 0 14 0,0 0-17 15,0 0 3-15,0 0-2 0,0 0-22 0,-6-8 28 0,6 8-1 16,0 0 0-16,0 0 3 0,0 0-7 16,0 0-8-16,0 0 2 0,0 0-1 0,0 0 12 15,0 0-4-15,0 0 0 0,0 0 1 0,0 0-3 16,0 0 1-16,0 0-1 0,0 0-4 0,0 0-9 15,0 0-14-15,0 0-29 0,0 0-102 0,-7-5 26 16,7 5-99-16,0 0 12 0,0 0-106 0,0 0-89 16,0 0-447-16,0 0-462 0</inkml:trace>
  <inkml:trace contextRef="#ctx0" brushRef="#br0" timeOffset="2434.98">14072 10400 19 0,'0'0'362'0,"0"0"-127"16,-1-17-6-16,1 17-53 0,-4-17 11 0,4 17-13 15,-3-22-29-15,1 10-8 0,0 1-6 0,-1-2-16 16,0 2 3-16,1-1-18 0,-1 2-11 16,2-1-22-16,-1 0 13 0,2 11-6 0,-3-16-8 15,3 16-15-15,-2-11-11 0,2 11-9 0,0 0-3 16,0 0 1-16,0 0 2 0,0 0 11 0,3 21-5 15,-1-1-12-15,1 6 25 0,0 8-36 16,0 5-40-16,0 2 47 0,1 2-42 0,0-1 44 16,1 1-52-16,-1-2 30 0,-1-1 21 0,1-2-68 15,1-3 67-15,0-3 1 0,1-7-9 0,-1-3-5 16,-1 1-5-16,1-7-12 0,-1-5-9 0,-1 1-2 16,4-5 0-16,-7-7-5 0,7 6-3 0,-7-6 3 15,0 0 5-15,6-16-26 0,-6 1 38 0,-3-11-26 16,-2-9 35-16,-7-9-52 0,-2-12 52 15,-6-6 10-15,-2-6 3 0,-4-6 36 0,0-1-32 16,-3-3-35-16,3 2 51 0,0 2-31 0,4 5 53 16,1 4-33-16,3 7 50 0,5 7-35 0,5 14 22 15,2 0-14-15,5 10-12 0,7 2-9 16,2-3 2-16,6 5-4 0,5 0-7 0,6 4-1 16,5 2-3-16,6 3-5 0,1 3 2 0,4 4-11 15,2 5 4-15,-1 3 2 0,2 7-6 0,-6 3-3 16,-2 7-26-16,-5 7 38 0,-7 6-38 0,-7 2 38 15,-7 6-36-15,-12 3 40 0,-6 1-1 0,-6 8-6 16,-12 1 3-16,-3-2-23 0,-7-2 75 16,-3 0-57-16,-3-2-2 0,1-1 0 0,-1-5 16 15,1-2-20-15,3-6 0 0,8-7-36 0,4-1 45 16,4-5-36-16,5-4 22 0,1-3-12 0,7-3-56 16,9-9 55-16,-6 13-46 0,6-13 29 0,0 0-9 15,22 0-34-15,-1-6 6 0,11-1-18 0,3-3 12 16,2-1 9-16,2-2 6 0,1 2 10 15,0-2 10-15,-1 2 7 0,-3 1 9 0,-2 0 8 16,-2 2 4-16,-2-1 7 0,-7 1 10 0,-1 2 9 16,-3 0 5-16,-4 2 22 0,-4-1 2 15,-11 5 6-15,19-5-4 0,-19 5 0 0,15-3-4 0,-15 3 12 16,0 0 3-16,21 6-3 0,-21-6-3 16,16 11-5-16,-7-2-10 0,0 3-3 0,2 1-7 15,1 3-3-15,0 0-13 0,-1 0 10 0,1 2-2 16,-1-1-38-16,3-1 43 0,-3 2-38 0,0 0 37 15,0-3-37-15,1 1 38 0,-6-2-45 0,3-3 37 16,-4-3-31-16,-1 1 48 0,-4-9-38 16,5 13 36-16,-5-13-35 0,0 0 36 0,0 0-36 15,0 0 26-15,0 0-19 0,-12-11 44 0,5-2-41 16,0-3 42-16,0-4-5 0,0-2-6 0,1 0-4 16,2 0-47-16,3-2 84 0,1 2-49 0,3 0-3 15,1 1-2-15,3 1-14 0,-1 2 11 16,2 2-7-16,3 1 0 0,0 3-7 0,2 1-17 15,-1 3-20-15,2 0-18 0,2 2-17 0,-2 2-22 16,1-1 0-16,0 4 14 0,-15 1-9 0,26-5 25 16,-26 5 4-16,22-3 35 0,-22 3-11 0,18-1 28 15,-18 1 7-15,0 0 29 0,19-1 37 0,-19 1 5 16,0 0 10-16,0 0-3 0,0 0-8 16,0 0-8-16,0 0-6 0,0 0-19 0,0 0 5 15,16 2 0-15,-16-2-12 0,-3 9 0 0,3-9-2 16,-5 19-1-16,2-8-3 0,-1 6 1 0,3-1-13 15,-3 4 12-15,3 3-38 0,-2 0 43 0,2 1-35 16,1-2 37-16,1 2-37 0,2-1 47 16,1-4-48-16,-1 3 35 0,3-7-42 0,-1-2 48 15,2 1-32-15,0-5 38 0,2-3-36 0,-9-6 39 16,16 4-42-16,-16-4 42 0,27-9-42 0,-12 0 41 16,3-3-2-16,2-7 2 0,-1-1 4 0,-3-2-17 15,0-3 13-15,-3 0-7 0,-3 1 56 16,-5 3-45-16,-1-3 45 0,-4 4-58 0,-4-1-1 15,-1 1-3-15,-8 2-5 0,1 5-4 0,-5 1 0 16,-5 5-13-16,-4 3 11 0,-2 5-2 0,-1 3-2 16,-7 4 42-16,0 4-55 0,3 2-7 0,2 1-8 15,4 2-27-15,3 2-28 0,3 0-17 0,9-3-52 16,0 0-31-16,7-1-81 0,4-3-4 16,1-12 8-16,5 16-28 0,5-10-171 0,-10-6 120 15</inkml:trace>
  <inkml:trace contextRef="#ctx0" brushRef="#br0" timeOffset="3668.99">15240 10176 454 0,'7'-8'359'0,"0"1"-93"15,-7 7-49-15,5-10-18 0,-5 10-33 0,4-9 10 16,-4 9-8-16,0 0-29 0,-5-9-13 0,5 9 10 16,0 0-14-16,0 0-31 0,0 0-5 0,-22 6-21 15,12-1-2-15,1 6 38 0,-3 1-62 0,1 2 38 16,-1 2-59-16,3 3 45 0,-1-2-63 15,2 5-3-15,1-2 5 0,3 1-6 0,0 0 7 16,-1 2-1-16,4-5-2 0,1 1-1 0,2 0-5 16,4 1-11-16,0-3-17 0,0-3-16 0,3-1-34 15,2-5-14-15,0 1-29 0,3-3-10 16,0-3-38-16,-14-3 24 0,28 0-4 0,-11-4 49 16,2-3 1-16,1-2 48 0,-4-5-1 0,1 1 46 15,2-8 2-15,-6 3 37 0,0-6 8 0,0-2 31 16,-3-2 11-16,1-1 9 0,-5 7 11 0,2-2 4 15,-3 2-8-15,-1 2 1 0,-2 4 0 0,1 3 3 16,-1 2-19-16,-2 11-11 0,2-18-33 16,-2 18 13-16,0-10-20 0,0 10-4 0,0 0 2 15,0 0-9-15,0 0 3 0,0 0-2 0,-2 10-10 16,2-10 3-16,-2 18 42 0,2-8-48 0,0 2 42 16,2 1-56-16,-2-3 42 0,2 4-56 0,-2-3 63 15,2 0-62-15,2-1 17 0,-4-10-5 16,4 15 5-16,-4-15 2 0,7 10 1 0,-7-10 1 15,0 0-8-15,15 2 53 0,-15-2-58 0,16-8 56 16,-7 0-53-16,2-3 44 0,-2-1-50 0,2-2 8 16,-1-5-4-16,-2 1 1 0,-1 1 2 0,0-1-7 15,-3 2 11-15,-3 4-47 0,4-1 54 0,-5 13-35 16,-1-15 46-16,1 15-42 0,0 0-16 16,0 0 76-16,-22 3-4 0,12 6 0 0,-6 5-10 15,-1 8 52-15,-2 3-62 0,2 1 50 0,3 4-55 16,-2 0 0-16,5 1-1 0,3-1-1 0,3-6 1 15,5-4-3-15,4 1-7 0,5-2-13 0,2-6 5 16,6-1-15-16,4-4-8 0,3-5-17 16,5-3-23-16,6-6-25 0,4-3-12 0,1-4 14 15,5-8 19-15,1-4 10 0,-5-1 19 0,-1-1 14 16,-10 1 11-16,-4-2 8 0,-2 0 9 0,-5-3 5 16,-6 0 11-16,-1 0 29 0,-6-1 0 0,-3 7 48 15,-3 6-28-15,-2 1 53 0,-1 2-54 0,-4 3 45 16,-2 3-52-16,9 10 39 0,-20-6-45 15,5 10 39-15,-6 5-45 0,1 2 30 0,-3 6-18 16,0 5 0-16,3 3-7 0,1 1-7 0,2 2 45 16,4 3-59-16,3 0-7 0,4 0 0 0,2-3-6 15,4-2-4-15,1-1 0 0,7-1 7 16,-2-3-8-16,6-1-5 0,3-7-12 0,2 0-62 16,2-5 58-16,-1-6-26 0,2-3-12 0,4-6-11 15,3-5-27-15,1-4-21 0,-3-6-16 0,-1-3 10 16,-2-5 14-16,-1-2 28 0,-5-7 0 0,0-10 28 15,-3-3-9-15,-5-7 29 0,-2-3-5 0,-3-4 27 16,-4 2-1-16,-2 0 43 0,1 3 33 16,0 12 60-16,0 7 55 0,0 4-23 0,0 12 51 15,1 2-89-15,-3 6 21 0,1 6-79 0,3 12 42 16,-6-13-63-16,6 13 40 0,0 0-59 0,-12 10-1 16,10 2-3-16,0 5-5 0,0 8 3 0,3 4-7 15,0 12 7-15,2 2-13 0,1 3 10 16,2 0-1-16,2 10 0 0,0-11-3 0,3 8 42 15,-1-10-67-15,2-2 28 0,1-4-82 0,-1 1 27 16,-1-6-55-16,3-2-31 0,-4-4-19 0,1-5-21 16,0-6-2-16,-2-4-50 0,1-6 28 0,-10-5-4 15,17 1 53-15,-7-6-2 0,1-5 71 0,1-5 14 16,3-10 85-16,-2 0 19 0,1-1 66 16,-3-2 9-16,1-1 23 0,-1 3 4 0,-3 5-15 15,1 1 26-15,-2 2-47 0,-1 6 30 0,-2 2-64 16,-4 10 19-16,7-12 14 0,-7 12-57 0,0 0 44 15,0 0-65-15,11 8 53 0,-9 2-15 16,1 3-14-16,-1 3-8 0,1 0-7 0,-2 3-1 16,2 1 35-16,2 3-67 0,-1-5 53 0,1-2-56 15,0 2 49-15,2-4-54 0,0-7 48 0,1 3-50 16,1-3 47-16,-9-7-57 0,21 3 59 0,-21-3-56 16,30-7 44-16,-11-3-47 0,0-7-2 0,3-1 14 15,-2-5-1-15,-3-2 1 0,1-3 2 0,-3-5-39 16,-1-1 49-16,-2-1-42 0,-2 1 41 15,-1 2 10-15,-3 7-5 0,-2 3-7 0,-3 4 3 16,-2 4 3-16,-3 5-6 0,4 9 0 0,-15-7-44 16,15 7 42-16,-24 5-55 0,5 4 41 0,-1 2-60 15,2 4 42-15,-1 2-73 0,4 0-53 16,2-1-57-16,3-1-3 0,5-4-42 0,2-1-23 16,3-10-181-16,3 13 98 0</inkml:trace>
  <inkml:trace contextRef="#ctx0" brushRef="#br0" timeOffset="3935.99">16556 9939 902 0,'19'-8'119'0,"3"-1"30"16,4-5 16-16,-1 0 8 0,1 2 14 0,-2-3-28 15,-1 1 28-15,-5 3-8 0,1 0-16 0,-1 1-24 16,1 0-30-16,-1 1-23 0,-3 4-22 16,0 0-3-16,-15 5-15 0,25 0 0 0,-25 0-5 15,22 7-9-15,-8 0-11 0,-4 3 0 0,3 2-6 16,-3 3-12-16,-1 0 4 0,0 3-4 0,-4-2 7 16,1-1-1-16,-1 0-3 0,-1-1-1 15,1 1-2-15,-3-5-1 0,3 1 1 0,-3-2-7 16,-2-9 9-16,3 12-7 0,-3-12 7 0,0 0 2 15,1 12-2-15,-1-12-1 0,0 0 1 0,0 0-2 16,0 0-3-16,-5-13-1 0,5 13-1 0,-4-20 9 16,3 6-1-16,1 0 1 0,1 1-5 0,2-4-1 15,-2-1 2-15,2 2-7 0,-1 1-10 0,2 1-3 16,0 2-27-16,0 0-22 0,0 3-42 16,-4 9-62-16,10-12-95 0,-10 12-15 0,9-13-59 15,-9 13-200-15,10-8-35 0</inkml:trace>
  <inkml:trace contextRef="#ctx0" brushRef="#br0" timeOffset="4151.99">17180 9690 126 0,'0'0'422'0,"5"-10"-92"15,-5 10-76-15,0 0-46 0,1-14-24 0,-1 14-37 16,-4-10-7-16,4 10-35 0,-7-9 1 0,7 9-28 16,-9-8-2-16,9 8-22 0,-10-8-12 0,10 8-10 15,-8-5-10-15,8 5-5 0,0 0-8 0,-13-7-14 16,13 7-23-16,0 0 21 0,0 0-23 15,0 0-19-15,-15 6-4 0,15-6-31 16,-9 7 8-16,9-7-44 0,-10 10 16 0,10-10 0 16,-8 11-8-16,8-11-7 0,-7 9-12 0,7-9 19 15,0 0-3-15,-5 9-56 0,5-9-103 0,0 0 83 16</inkml:trace>
  <inkml:trace contextRef="#ctx0" brushRef="#br0" timeOffset="4585.99">17184 9619 464 0,'0'0'415'0,"2"-8"-93"16,-2 8-29-16,0 0-59 0,0 0-16 0,-1-12-13 15,1 12-38-15,0 0-24 0,0 0-15 0,-10-5-14 16,10 5-9-16,-13 6-6 0,13-6-12 0,-14 14-3 16,4-4-11-16,1 5-7 0,1 2-12 0,2 2-7 15,-3 3-23-15,4-1 5 0,1 3 1 0,3 1-4 16,-1-2-8-16,5-1-2 0,1-1-6 0,1 1 5 15,2-5-2-15,4 0 0 0,-1-5-2 0,5-1-7 16,-1-5 5-16,3-2-2 0,1-2-1 0,5-7-3 16,2 1-5-16,5-6 0 0,0-4 5 0,0-3-2 15,-3-2 0-15,1-3-8 0,-5-3 9 16,-1-1-3-16,-2-1 1 0,-4-2 0 16,-1-1-2-16,-6 1-2 0,0 2 57 0,-3 4-60 15,-3 6 47-15,-3 2-53 0,-4 2 49 0,-1 3-60 16,-4 3 62-16,-4 2-50 0,13 5 57 0,-38 1-44 15,15 6 9-15,-9 9-5 0,0 2 5 0,-7 12 8 16,1 6 0-16,1 5-2 0,2 1 1 0,3 2-3 16,4 1-2-16,4-1-4 0,6-10 0 0,7 1 42 15,4 0-53-15,6-6 50 0,2-3-56 0,7 5 49 16,7-5-58-16,3-4 53 0,8-3-69 0,2-3 32 16,4-5-90-16,1-2 9 0,3-5-93 0,1-1-2 15,-3-5-68-15,3-1-62 0,-1-1-9 16,-2-4-116-16,-4 0-177 0,-6 0-141 15</inkml:trace>
  <inkml:trace contextRef="#ctx0" brushRef="#br0" timeOffset="4836">15492 10864 684 0,'-31'12'551'0,"3"2"-172"16,5-5-45-16,5-1-126 0,3 0 20 16,15-8-89-16,-13 7 18 0,13-7-77 0,0 0-7 15,20-1-3-15,12-6 7 0,12-7 3 0,20-6-1 16,12-4-11-16,27-11-3 0,9-3-8 0,7-2-12 16,7-1-18-16,3-1 1 0,-3-1-9 0,0 3-14 15,-6 3 14-15,-10-1-136 0,-5 5-94 0,-28 7-166 16,-11 2-442-16,-3 5-383 0</inkml:trace>
  <inkml:trace contextRef="#ctx0" brushRef="#br0" timeOffset="5119">15984 10983 495 0,'-64'33'673'16,"10"-7"-108"-16,6-1-194 0,2 0-77 0,14-7-69 15,5-2-79-15,11-5-29 0,8-5-18 0,8-6-20 16,0 0-9-16,23 0-18 0,7-10 51 0,10-4-60 15,18-4 54-15,12-7-63 0,8-2 44 0,27-12-72 16,5 3 2-16,1-5 0 0,-2 1-5 0,-2 3-8 16,-4-1 1-16,-6 3-21 0,-21 10-47 0,-4-1-30 15,-4 2-20-15,-8 5-23 0,-6-2-10 0,-16 8 23 16,-3 0 20-16,-7 2 31 0,-8 4 12 16,-4 0 29-16,-6 1-14 0,-10 6 41 0,10-6-12 15,-10 6 61-15,0 0-32 0,0 0 48 0,0 0-7 16,-15 2-10-16,15-2-9 0,-22 8-9 15,12-5-22-15,-2 4-7 0,2-2-61 0,-1 0-56 16,0 0-114-16,11-5-2 0,-19 7-309 0,19-7-64 16</inkml:trace>
  <inkml:trace contextRef="#ctx0" brushRef="#br0" timeOffset="9904.84">8957 11926 372 0,'-33'6'361'0,"1"2"-82"0,-1-2-53 15,2 2-35-15,6-4-10 0,2 0-28 0,6 0 1 16,0-2-10-16,17-2-22 0,-21 5-25 0,21-5-20 16,-17 4-14-16,17-4-15 0,0 0-8 15,-17 4-8-15,17-4-12 0,0 0 0 0,0 0 1 16,20 1-4-16,-2-2 1 0,12 0 9 0,14-4 2 16,6-2 48-16,17-1-37 0,8-2 35 0,4-1-27 15,10-3 29-15,5-1-27 0,25-4 23 0,2 0-25 16,-1-1 18-16,4 3-22 0,-1-1 10 0,1 2-22 15,2 4-9-15,1-1-6 0,-6 2-4 16,-19 3 15-16,-1 2-20 0,1 0 13 0,2 1-18 16,0 0-3-16,-5 1-3 0,1-1 1 0,-3 2-1 15,-3-2 21-15,-4 2-18 0,-3-2 16 0,-5 1-21 16,-1-2-1-16,-4-1 2 0,-1 1 1 0,-5-1-1 16,-5-1 1-16,-3 1 1 0,-12-1 1 15,-4 2-2-15,-3 0 3 0,-4 1 0 0,-3-2 2 16,-2 4-2-16,-9-1 0 0,0-1 0 0,-5 1 0 15,-4 2 1-15,-17 2 0 0,26-5 0 0,-26 5 0 16,19-3 2-16,-19 3-1 0,0 0 2 0,21-2 7 16,-21 2 2-16,0 0-2 0,0 0-6 0,0 0-5 15,14-4-9-15,-14 4-11 0,0 0-19 0,0 0-26 16,0 0-33-16,0 0-22 0,0 0-7 0,-3-8-22 16,3 8-14-16,0 0-44 0,-7-10-27 0,7 10 9 15,-5-15 16-15,0 5 51 16,3 0 23-16,-2-5 67 0,-1-3 38 0,-3-1 43 15,-2-1 61-15,1 0-4 0,-7-4 42 0,-3 2-4 16,-3 1-6-16,1-1-4 0,-4 2-5 0,-3 3-7 16,-3-1 35-16,2 2-47 0,-3 2 39 0,-1-1-53 15,1 4 41-15,0-2-44 0,2 3 27 0,0 3-21 16,6-1 12-16,1 4-23 0,1-2 23 0,4 2-20 16,1 0 25-16,2 0-17 0,15 4 14 0,-22-5-17 15,22 5 1-15,-17-4-25 0,17 4 8 0,0 0-18 16,-17-4 3-16,17 4-20 0,0 0 6 0,0 0-11 15,0 0 12-15,0 0-16 0,-9 6 13 0,9-6-15 16,12 11 15-16,0-4-17 0,5 3 11 0,2 0-8 16,4 5-2-16,2-1 2 0,2 1 1 15,1 1-2-15,0 1 2 0,1 0 13 16,-1 2-15-16,1-1-3 0,-2 3 3 0,1-2 3 16,-3 0 5-16,0-1-6 0,-2 2 2 0,0-2-1 15,-1 1 2-15,-2-3-1 0,-4 1-1 0,2-2 1 16,-4 1 0-16,-3 0 0 0,-1 1 0 0,-1 0-1 15,-2-1 9-15,-6 1-8 0,-2 0 14 0,-6 4-15 16,-7 9 7-16,-6-2 3 0,-13 4-18 0,-7 2-10 16,-8 2-84-16,-4 0-50 0,-4 3-76 0,-4 0-104 15,-5 0-108-15,-17 11-308 0,1 0-273 0</inkml:trace>
  <inkml:trace contextRef="#ctx0" brushRef="#br0" timeOffset="11155.84">8586 10935 384 0,'-25'-3'364'16,"1"2"-86"-16,-1 1-43 0,3 0-19 0,2 0-43 16,0 1-15-16,3 0 10 0,17-1-49 0,-31 2 22 15,31-2-47-15,-20 1 22 0,20-1-51 0,-18 1 18 16,18-1-57-16,0 0 30 0,-19 2-49 0,19-2 33 16,0 0-36-16,0 0 35 0,0 0-44 15,15-6 48-15,8-1-42 0,7-2 35 16,5-3-40-16,6-3 2 0,8-3-2 0,3-2 1 15,-2 1 2-15,-2 2-4 0,-9 2 0 0,-1 0 2 16,-4 4-35-16,-4 0-1 0,-8 2-18 0,-1 1-31 16,-6 3-63-16,-15 5-6 0,19-6-12 0,-19 6-1 15,0 0 31-15,0 0 19 0,0 0 35 0,0 0 20 16,-13 10 37-16,-1-5 27 0,0 1 32 0,-4 2 45 16,0-1 4-16,3 0 44 0,1-3 1 0,0 3-11 15,14-7-25-15,-19 9-13 0,19-9-6 16,-18 6-20-16,18-6-4 0,-12 6-9 0,12-6-9 15,-8 10-5-15,8-10-6 0,-2 15-1 0,4-4-4 16,2 3-3-16,4 6 29 0,1 0-52 0,4 6 33 16,0 4-35-16,0 0 8 0,2 1-61 0,-3 3-51 15,1 1-53-15,-4 0-34 0,0 0-13 16,-1-2-18-16,-2-2-214 0,-2-5 128 0</inkml:trace>
  <inkml:trace contextRef="#ctx0" brushRef="#br0" timeOffset="11355.84">8868 11348 719 0,'-3'13'194'0,"-2"1"28"0,-2-4-25 0,0 1 24 16,-2-1-32-16,1-4-21 0,-2 0-18 0,-3 1-17 15,3-2-6-15,-2-2-7 0,12-3-4 0,-21 8-6 16,21-8-1-16,-21 2-5 0,21-2-4 0,-17 4-5 16,17-4-2-16,0 0-12 0,-17 1-15 15,17-1-13-15,0 0-13 0,-11-6-7 0,11 6-7 16,2-10-6-16,4 1-7 0,5-2-2 0,5-3-3 16,4-3-3-16,4-4-7 0,4 2-17 0,1-3-32 15,3 0-9-15,0 1-71 0,5-7 16 0,-5 5-44 16,0-1-20-16,-2 0-22 0,-2-2-68 0,0 0 24 15,-2-2-6-15,-4-3-3 0,-2-2-214 0,-2 1 95 16</inkml:trace>
  <inkml:trace contextRef="#ctx0" brushRef="#br0" timeOffset="11555.84">9230 10836 898 0,'2'-26'217'0,"0"5"25"0,-4-3-27 15,0 6-41-15,-2 1-18 0,-2 2-2 0,1 0-19 16,-1 1 52-16,0 3-23 0,1 1-13 0,-1 0-4 16,0 1-12-16,6 9-16 0,-7-13-21 15,7 13-20-15,-5-9-16 0,5 9-14 0,-4-9-13 16,4 9-7-16,0 0-9 0,0 0-3 0,0 0-1 15,2 14 0-15,2-1-3 0,1 7-6 0,0 3 0 16,3 2 10-16,-2 6-15 0,1 3 15 0,-3-1-15 16,1 5 14-16,-3-1 0 0,0 5-2 0,-2-2-6 15,-2 0-16-15,1 1 13 0,-1-2-30 0,-2-1-1 16,0-3-61-16,1-1-23 0,1-5-63 0,2-7-27 16,-2-1-64-16,4-8-78 0,1 0-358 0,-3-13-228 15</inkml:trace>
  <inkml:trace contextRef="#ctx0" brushRef="#br0" timeOffset="11805.84">9379 10833 114 0,'5'-31'627'0,"-5"5"-201"0,2 2-27 15,-1 5-108-15,0 4-39 0,-1 3-47 0,0 0-25 16,0 12-42-16,0-17-34 0,0 17-21 0,0 0-8 16,0 0-11-16,0 0-9 0,0 0-15 0,3 16-4 15,0 3-6-15,-1 5 15 0,1 5-26 0,2 6 15 16,2 4-28-16,-2 3 20 0,2 2-25 0,-1 0 23 15,3 12-29-15,-1-9 24 0,-2-2-26 0,1 0 2 16,1-2 0-16,-1-2-3 0,1-4 0 0,-3-3-1 16,1-3-11-16,0-7-29 0,1-4-42 15,-3-4 0-15,1-2-42 0,-1-4-24 0,-4-10-58 16,8 7-43-16,-8-7-20 0,8-8 47 0,-2-5 3 16,-3-3-216-16,0-6 139 0</inkml:trace>
  <inkml:trace contextRef="#ctx0" brushRef="#br0" timeOffset="12021.84">9438 10906 469 0,'-18'-50'327'15,"2"0"11"-15,0 2-39 0,2 11-58 0,3 1 6 16,-1 2-84-16,1 2 33 0,2 4-62 0,2 4 24 16,1 0-61-16,0 5 14 0,2 1-48 0,1 2 15 15,3 1-38-15,2-2 14 0,1 1-38 0,5-1 22 16,4 0-27-16,0 2 14 0,8 4-21 0,0 1 22 16,2 5-39-16,3 3 35 0,4 3-29 15,1 7 25-15,0 3-28 0,-1 5 30 0,-3 4-31 16,-4 5 1-16,-3 5 1 0,-6 2 2 0,-2 2 3 15,-6 5 0-15,-4-1 3 0,-5 1-6 0,-2 3 13 16,-7-2-73-16,0 0 22 0,-1-2-59 0,-6 8-33 16,1-10-66-16,-1-3-87 0,-3 0-98 0,3-2-158 15,-1 1-46-15</inkml:trace>
  <inkml:trace contextRef="#ctx0" brushRef="#br0" timeOffset="12238.84">8784 11666 101 0,'-23'14'684'0,"3"-3"-281"0,0-1-44 16,0-1-128-16,3-1-5 0,1 0-84 0,5-3 31 15,1 0-67-15,10-5 23 0,-16 7-64 0,16-7 16 16,0 0-47-16,0 0 29 0,0 0-42 0,19-4 35 16,8-8-38-16,8 0 0 0,14-7-3 0,7-2-1 15,4-4-10-15,4-2 1 0,7 1 38 0,0-4-37 16,3 0 3-16,3 0-7 0,-2-1-10 0,0 5-17 15,-4-1-11-15,-6 5-80 0,-7 3-87 0,-9 2-129 16,-13 4-339-16,-11 7-200 0</inkml:trace>
  <inkml:trace contextRef="#ctx0" brushRef="#br0" timeOffset="12455.84">9142 11743 128 0,'-30'15'756'0,"1"0"-215"0,3-1-145 0,-1-3-104 16,8-2-29-16,1 0-67 0,4-3-44 0,1-2-52 15,13-4 4-15,-11 6-47 0,11-6 16 0,0 0-15 16,0 0 26-16,15-6-4 0,8-3 16 0,9-6-22 16,5-1 2-16,16-6-19 0,7-3-2 0,4-2-16 15,5-3-7-15,2-1-6 0,1 2-7 0,-2-1-3 16,-3 3-8-16,-4 1-19 0,-6 3-23 0,-4 3-81 16,-18 6-22-16,-3 3-56 0,-6 2-26 15,-6 3-43-15,-5 2-44 0,-15 4-93 0,0 0-209 16,0 0-140-16</inkml:trace>
  <inkml:trace contextRef="#ctx0" brushRef="#br0" timeOffset="13789.84">6984 12907 465 0,'-4'-12'403'16,"-2"-1"-90"-16,2-1-51 0,-1 3-56 0,2 1-25 15,-1-3-16-15,0 4 18 0,2-1-50 0,2 10 46 16,-4-17-39-16,4 17 11 0,-4-15-34 0,4 15-2 16,-5-10-35-16,5 10-27 0,0 0-4 0,-1-11 0 15,1 11-21-15,0 0 15 0,0 0-25 16,10 11 1-16,-4 2 0 0,5 7-4 0,-1 7-6 15,4 4 0-15,-2 3 1 0,0 1 5 0,0 5-8 16,-2 1-1-16,3 0-3 0,-3-1-2 0,-1-1 4 16,1 2-4-16,-2-2-2 0,-2-1 12 15,3 1-39-15,-4-4-59 0,-1 1-58 0,0-3-45 16,-3-6-86-16,-1-3-148 0,-1-5-256 0,-1-2-206 16</inkml:trace>
  <inkml:trace contextRef="#ctx0" brushRef="#br0" timeOffset="14539.84">7771 13005 521 0,'0'0'489'16,"0"0"-115"-16,-8-12-98 0,8 12-57 0,-10-4-44 15,10 4-22-15,-14-6-25 0,14 6-23 0,0 0-17 16,-22 0-18-16,22 0-26 0,-19 8-8 0,10-1 0 15,-1 3-8-15,-1 4-6 0,1 3-4 0,-1 1-3 16,3 2-3-16,1 3-5 0,0-2 0 0,0 1-1 16,4 1-3-16,1-6 0 0,2 1 0 0,0-1-21 15,4-2 23-15,0-1 1 0,3-3 0 0,1-3-2 16,1-2 1-16,-9-6-1 0,22 4 2 0,-7-8-1 16,4-2 9-16,-1-4 4 0,0-4 6 15,5-3-1-15,0-3 7 0,-5-2 12 0,1 0-3 16,-4 0-1-16,-3 1-3 0,-4 1 5 0,-2 1-8 15,-4 1-2-15,-4 4-9 0,0-1-7 0,-3 3 0 16,-4 0-4-16,-4 5-7 0,0 4-10 0,13 3-18 16,-36 3-27-16,13 4-27 0,-4 6-7 15,2 0-10-15,2 4-12 0,1 2-54 0,2 0-35 16,5-3-43-16,3 0-46 0,2-1-33 0,4-3-161 16,4-2 75-16</inkml:trace>
  <inkml:trace contextRef="#ctx0" brushRef="#br0" timeOffset="14823.84">7895 13016 76 0,'25'-18'611'16,"-3"0"-204"-16,0 0-85 0,-6 4-89 0,0 0-50 16,-2 3-44-16,-3 2-17 0,1 1-29 0,-3 0-17 15,1 3-7-15,-10 5-8 0,19-6-12 0,-19 6-7 16,22 2-1-16,-11 1-13 0,5 3-7 0,0 4-6 16,1 2-2-16,-3 0-2 0,1 3-3 0,-1 2-2 15,-2-1-8-15,-2 1 8 0,-2 3 4 0,-2-3-3 16,-2 0-7-16,-3-1 0 0,-1-1 0 15,0 0 1-15,-3-1 2 0,0-2 9 0,-2-2 21 16,1 2 26-16,-1-5 24 0,5-7 4 16,-9 9-12-16,9-9-9 0,0 0-14 0,-17-6-8 15,11-4-11-15,2-4-3 0,-2-6-10 0,3-2-6 16,2-3-8-16,4-3-6 0,1-3-11 0,5 1-4 16,2 1-19-16,1 1-41 0,1 5 7 0,1 5-58 15,0 3-54-15,-1 4-98 0,3 1-100 0,-4 3-229 16,-12 7-140-16</inkml:trace>
  <inkml:trace contextRef="#ctx0" brushRef="#br0" timeOffset="15423.84">8931 12721 725 0,'0'0'414'0,"0"0"-63"0,0 0-120 0,0 0-14 16,12 4-83-16,-12-4-22 0,0 16-22 0,0-6-18 16,0 5-15-16,0 2-11 0,0 4-7 0,0 1-9 15,0 3-16-15,0 0 5 0,0-1-12 0,-1-1 7 16,0 1-6-16,0-5-2 0,-1-2-2 0,1 1-2 16,0-4 1-16,-1-3-1 0,0 2-7 0,2-13 9 15,-4 15-6-15,4-15-1 0,-6 8-21 0,6-8 34 16,0 0-1-16,-13-4-3 15,8-4-3-15,-2-5 1 0,1-7-11 0,-2-1 11 16,1-10-17-16,1-3 17 0,1-2-1 0,3-3 33 16,0-1-34-16,4 3 28 0,0-1-35 0,5 3 0 15,-1 2 1-15,3 5-3 0,-1 5 5 0,1 3 6 16,0 3-8-16,1 5 8 0,0 3-1 0,0 1-1 16,-10 8 0-16,21-6-1 0,-21 6 1 0,24 5 32 15,-12 0-39-15,2 2 31 0,-2 6-29 0,2-1 25 16,-2 2-33-16,-2 1 34 0,0 1-44 0,-4-1 45 15,-1 0-39-15,-1 1 5 0,-2-1 5 0,-1-2 1 16,-1-1-1-16,0-1 7 0,-1 0-6 16,1-11 12-16,-1 17 16 0,1-17 21 15,-1 13-12-15,1-13-4 0,0 0-4 0,0 0-9 16,0 0-7-16,0 0 31 0,-6-17-36 0,8 1 24 16,2-6-44-16,-1-5 37 0,5-2-35 0,0-3 1 15,2 1 6-15,0 1 0 0,3 1 1 0,0 3 2 16,1 2 1-16,-3 5 7 0,1 2-2 0,1 2 4 15,0 3-5-15,-2 0-2 0,0 6 2 0,0 2 1 16,-11 4-2-16,21 0-1 0,-21 0 1 0,26 10 0 16,-14 3 5-16,0 0-8 0,-3 5 38 0,-2 2-41 15,-1 3 27-15,-2 2-30 0,-3 2-3 0,2 2-67 16,-6 7-12-16,1 1-76 0,-3-2-95 0,-1 2-97 16,-1-5-216-16,0 1-100 0</inkml:trace>
  <inkml:trace contextRef="#ctx0" brushRef="#br0" timeOffset="15790.84">9531 12627 206 0,'0'0'528'0,"4"-10"-174"15,-4 10-69-15,0 0-76 0,0 0-48 0,0 0-30 16,0 0-1-16,0 0-52 0,0 0 8 15,-1 19-37-15,0-7-10 0,-1 6-8 0,0-1-18 16,1 7-2-16,0 1 11 0,-1 0-5 0,2 1-5 16,0-1 0-16,3 0-4 0,0-2-36 15,0 0 43-15,1-2-34 0,0-5 35 0,1-1-43 16,0-4 45-16,0 1-38 0,3-4 51 0,-8-8 0 16,11 8-2-16,-11-8-2 0,19-3-8 0,-19 3-11 15,21-12-2-15,-8-1 8 0,-2 0-8 0,1-5 5 16,-1-1 0-16,-2-2-2 0,-1-2 32 0,-3 0-43 15,-1-1 33-15,-2 2-34 0,-3 2 32 0,-1 3-38 16,-2 1 25-16,-2 4-28 0,-4-1 29 16,0 5-40-16,-2 4 33 0,-3-1-41 0,15 5 14 15,-32 5-49-15,12-2-47 0,-2 5-70 0,6-1-61 16,-5 1-70-16,4 0-175 0,5 0 58 0</inkml:trace>
  <inkml:trace contextRef="#ctx0" brushRef="#br0" timeOffset="16107.84">9680 12625 517 0,'13'-7'522'0,"-3"3"-179"15,-10 4-50-15,20-8-102 0,-20 8-1 0,17-2-74 16,-17 2 13-16,19 1-61 0,-8 2 14 0,0 4-44 16,1 1 30-16,0 2-58 0,2 4 38 15,-2 0-51-15,-1 1 38 0,0 1-39 0,-2 0 31 16,-2 1-39-16,2-3-3 0,-4-1 1 0,1 1 4 15,-3-4 8-15,1 1 0 0,0-3 2 0,-4-8 4 16,6 13 3-16,-6-13 8 0,4 12 18 16,-4-12 10-16,0 0-6 0,0 0-5 0,0 0-2 15,0 0-7-15,0 0-4 0,0 0 26 0,3-16-45 16,-3 2 45-16,0-5-43 0,1-1 36 0,0-2-41 16,1-3 32-16,2 1-41 0,-1 1 35 15,3-1-38-15,-2 5 26 0,2 2-47 0,-3 2 23 0,1 4-67 16,-1 0-16-16,-1 2-31 0,-2 9-74 15,4-11-57-15,-4 11-51 0,0 0-241 0,2-11-55 16</inkml:trace>
  <inkml:trace contextRef="#ctx0" brushRef="#br0" timeOffset="19408.37">7016 13008 301 0,'-4'-12'530'16,"0"-1"-147"-16,-1 2-83 0,1 1-71 0,-1 0-46 15,0 1-35-15,5 9-25 0,-9-11-27 0,9 11-14 16,-13-6-13-16,13 6-15 0,0 0-9 0,-18 5-8 15,11 4-14-15,-1 3 1 0,0 8-12 0,2 4 3 16,-2 7-2-16,3 3-2 0,4 3-4 16,1 1-1-16,3 2-2 0,0-1 34 0,6 0-41 15,0-3 38-15,5-1-44 0,0-3 36 16,5-2-43-16,1-3-2 0,3-4 10 0,2-3 2 16,2-5 2-16,1-4 0 0,-5-5 0 0,6-5 40 15,0-5-41-15,4-5 36 0,-1-3-42 0,0-6 29 16,0-3-29-16,-2-3 18 0,-4-2-19 0,1-3 12 15,-4-2-7-15,-5-2 41 0,-3 1 14 0,-2-3-2 16,-5-1-7-16,-3 1 2 0,-4 5 8 0,-2 1 15 16,-2 2 1-16,-3 5 6 0,2 2-3 0,-3 3-12 15,0 4-11-15,-1 5-11 0,-2 2-9 0,10 6-5 16,-22 3-3-16,5 8-3 0,-4 7-6 0,3 3-2 16,-1 7-2-16,1 1 0 0,0 4-1 0,4 1-5 15,3-2 1-15,2 1 1 0,2-3 4 16,5-5 9-16,2-3-21 0,2 1 11 0,3-5-14 15,4-1 19-15,3-3-17 0,1-7 16 16,3-3-14-16,4-4 16 0,5-7-20 0,7-5 16 16,1-5-2-16,8-11-8 0,1-3-3 0,-1-4 2 15,-1-2 0-15,-2-1 2 0,-4-2 2 0,-4 0 0 16,-10 6 1-16,-3 0 2 0,-1 2 1 0,-5 1 5 16,-4 9 5-16,-2 2-3 0,-3 4 4 0,-3 5 2 15,1 11-1-15,-8-14-3 0,8 14-5 0,-20 1 1 16,2 6-3-16,-5 10 0 0,-3 4 0 0,0 7-2 15,-5 5-1-15,0 6 0 0,3-2-1 16,6-4 1-16,3 0-4 0,3-3 2 0,1-2 1 16,6 0-1-16,3-6 0 0,4-3 9 0,3-1-16 15,4-4 11-15,3 0-8 0,4-4 16 0,6-1-17 16,3-5 17-16,6-5-17 0,7-7 1 0,4-4 2 16,9-8-4-16,2-5 4 0,-1-5 0 0,0-4 3 15,2-2 0-15,-4-3-3 0,0-1 1 0,-5-3 2 16,0 3 0-16,-6 2 0 15,-3 0 3-15,-7 11 13 0,-3 1-15 0,-5 4 14 16,-3 6-5-16,-3 2 25 0,-1 3-2 0,-3 2 17 16,-7 9-15-16,6-9 1 0,-6 9-13 0,0 0-7 15,0 0-4-15,-1 21-3 0,-4-7-1 0,-2 8-3 16,2 0-3-16,-1-1-1 0,1 3-4 0,2-2-1 16,3-4-5-16,0 0-3 0,5-2-1 0,2-1-4 15,3-4 2-15,2-2-1 0,4-3-4 0,2-5 0 16,6-4-6-16,8-6-1 0,0-4 0 0,4-3 2 15,0-2 2-15,9-7 3 0,-4-2 5 0,-2-1 7 16,-7 6 3-16,1 0-1 0,-5-1 12 0,-2 2-14 16,0 1 19-16,-4 1-14 0,-6 4 18 0,-1 2-9 15,-2 1 21-15,-3 3-5 0,-1 2 23 0,-9 7-8 16,11-10 0-16,-11 10-12 0,0 0 10 16,0 0-22-16,0 0 5 0,-1 17-5 0,-7 1-11 0,-1 4-3 15,-1 1-1-15,1 3-2 16,1-2-8-16,3-2-11 0,0 1-13 0,2-2-9 15,3-3-8-15,6-2-10 0,0-4-18 0,3 0 2 16,2-3 8-16,4-5 13 0,2-4 1 0,4-1 5 16,2-4 3-16,6-5 11 0,0-2 5 0,0-3 6 15,-1-3 6-15,-3 0 37 0,4-3-30 0,-4 3 27 16,-1-2-34-16,-2 1 43 0,-3 0-30 0,-2 4 35 16,-3 2-26-16,0 0 43 0,-4 3 6 0,-3 2 4 15,1 2-4-15,-8 6-8 0,11-10-5 0,-11 10 0 16,0 0-8-16,0 0-20 0,0 0 11 15,13 5-22-15,-13-5 13 0,2 17-18 0,-2-17 11 16,5 19-37-16,-2-8 11 0,3 2-38 0,-1-2 15 16,4 2-41-16,3-3 39 0,1-1-45 0,2-3 51 15,4-1-28-15,0-1 55 0,-1-3-46 0,3-2 61 16,3-2-39-16,1-1 48 0,-3-1-40 16,1 1 53-16,-1-3-39 0,-2 0 58 0,0-1-26 15,-1-1 43-15,-4 2-23 0,1-2 15 0,-4 3-4 16,0 0 25-16,-1-2-23 0,-2 2 12 0,1-4-31 15,0 4 15-15,-4-1-28 0,-6 7 2 16,15-10-13-16,-15 10 17 0,11-8-24 0,-11 8 17 16,11-8-20-16,-11 8 17 0,0 0-26 0,20-1 20 0,-20 1-23 15,20 1 18-15,-20-1-22 0,20 6 17 16,-20-6-20-16,24 6 28 0,-24-6-20 0,27 3 21 16,-27-3-24-16,28 1 23 0,-28-1-15 0,29-2 21 15,-29 2-20-15,28-5 21 0,-15 0-17 0,2 0 13 16,-2-3 9-16,0 1 6 0,0-1-6 0,0-1 1 15,-1 1-20-15,-2-1 16 0,0 0-16 0,0 1 19 16,-3-1-23-16,-1 1 20 0,-1 0-20 16,-5 8 13-16,7-14-29 0,-7 14-7 0,1-11-73 15,-1 11-1-15,-6-8-56 0,6 8-53 16,-17-6-76-16,-1 5-70 0,-3 2-297 0,-3 2-182 0</inkml:trace>
  <inkml:trace contextRef="#ctx0" brushRef="#br0" timeOffset="20343.38">9007 13746 197 0,'10'-10'402'0,"-10"10"-126"0,6-11-41 0,-6 11-65 15,6-14-1-15,-6 14-68 0,7-15 16 0,-7 15-44 16,6-16 19-16,-6 16-29 0,4-15 34 0,-4 15-30 16,5-14 35-16,-5 14-3 0,2-10 8 0,-2 10 13 15,3-9 4-15,-3 9-6 0,0 0 2 0,2-9-14 16,-2 9-6-16,0 0-15 0,0 0-11 0,0 0-15 15,0 0-16-15,-9-6-4 0,9 6-10 16,-9 10-7-16,1-1 0 0,0 3-9 0,-2 6 0 16,0 0-8-16,1 5 23 0,-1 4-26 0,0 3 0 15,1 1-5-15,6-1 3 0,-3-4-3 0,5 2 4 16,1-2-4-16,1 0 4 0,2-2-7 16,2 0 1-16,2-5 6 0,4 0-4 0,1-3 0 15,0-3 2-15,4-4 2 0,-1-5 1 0,3-1 0 16,2-6-1-16,1-1 2 0,6-9-3 0,0 0 7 15,-3-7 3-15,0 0 7 0,-3-4 0 16,0-1 1-16,-4-4 14 0,-4 0 10 0,-2 1 25 16,-4-1-7-16,-4 4-4 0,-1 1 0 0,-4 3-6 15,-1-1-10-15,-6 5-7 0,0 1-7 0,-4 3-4 16,-2 2-13-16,-2 3-9 0,-4 4-13 0,2 2-19 16,-1 4-25-16,-4 1-30 0,-2 3-27 0,-3 4-38 15,3 2-35-15,1 0 13 0,1 2-29 0,7-1 6 16,-3 3-47-16,8-1-52 0,0-1-70 15,2-2-188-15,3 1-62 0</inkml:trace>
  <inkml:trace contextRef="#ctx0" brushRef="#br0" timeOffset="20644.37">9732 13376 144 0,'0'0'578'0,"0"0"-194"16,0 0-81-16,0 0-81 0,0 0-61 0,0 0-29 15,0 0-15-15,0 0-23 0,0 0-7 0,0 0-9 16,-3 14 20-16,4-3-50 0,1 4 26 0,2 2-51 15,1 4-10-15,-1 1-3 0,1 3 4 16,-1 1-11-16,0 2 0 0,-1-1-21 0,0-1 28 16,0 2-44-16,-2-2 10 0,2-1-76 0,-1-3-32 15,0-1-72-15,-1-5-51 0,-1-4-277 0,0-12-19 16</inkml:trace>
  <inkml:trace contextRef="#ctx0" brushRef="#br0" timeOffset="21060.38">9740 13316 90 0,'0'0'438'0,"-8"-15"-145"0,8 15-113 0,0 0-24 15,-9-5-53-15,9 5-20 0,0 0-47 16,-10 9-11-16,10-9-25 0,0 12-33 0,0-12-12 16,7 16-31-16,0-7 11 0,1 0-21 0,2 2 24 15,3-2-10-15,-1 0 42 0,3 1-29 0,-4-2 71 16,5 2 7-16,-2 4 30 0,-1-3 5 15,1 2 13-15,-3-1 18 0,1 3-7 0,-3-1 13 16,-2 0-19-16,1 0 10 0,-2 1-26 0,-1 1 5 16,-1 0-23-16,-1 1 10 0,0-1-36 0,-1-2 24 15,-1 0-24-15,1-1 15 0,-1-1-27 0,0-2 22 16,1-1-22-16,-2-9 27 0,1 16-32 16,-1-16 23-16,2 12 6 0,-2-12 35 0,0 0-43 15,0 0 28-15,0 0-32 0,0 0 45 0,0 0-38 16,5-18 41-16,-3 5-3 0,-2-5-16 0,1-1 6 15,0-3-2-15,2-1 27 0,-1 2-41 0,3 1 27 16,-2 4-43-16,1 0 36 0,-1 5-49 16,1 2-33-16,-4 9 27 0,8-16 11 0,-8 16 31 15,8-7-46-15,-8 7 39 0,0 0-37 0,18 2 31 16,-18-2-37-16,14 13 24 0,-6-3-54 0,0 0-7 16,1 4-42-16,-2-3-81 0,-1 3-58 0,0-3-77 15,0-3-193-15,-1 3 38 0</inkml:trace>
  <inkml:trace contextRef="#ctx0" brushRef="#br0" timeOffset="22010.37">10163 13205 138 0,'0'-22'675'0,"0"4"-210"0,0 0-93 0,-1 4-79 16,0 3-58-16,1 11-46 0,0-17-53 0,0 17-32 15,0 0-21-15,0 0-15 0,0 0-14 0,0 0-13 16,15 12-5-16,-5 8-13 0,2 5-16 0,2 5 13 15,0 3-4-15,1 1 23 0,1 7-26 0,3 6 23 16,-1 4-52-16,1 1 9 0,-2-1 7 0,-1 0-15 16,3 1-15-16,-4-2-18 0,-4-9 1 15,1-2-2-15,-3-1-1 0,0-2-18 0,-1-4 27 16,-2-8-37-16,-1-5 33 0,-1-2-49 0,-1-5 0 16,-3-12-18-16,6 13-31 0,-6-13-28 0,0 0-9 15,0 0 42-15,7-11 22 0,-6-2 19 16,-1-5 18-16,0-7 25 0,-2-4 18 0,-2-8 17 15,-1-4 1-15,0-4 22 0,-2-3 17 0,1-6 27 16,1 6 32-16,0 0 18 0,2 5 22 0,1 0-15 16,0 4 29-16,4 3-51 0,-1 6 14 0,2 4-45 15,-1 2 27-15,4 0-46 0,0 4 23 16,-1 4-48-16,0 2 37 0,1 2-50 0,2 6 41 0,0-1-43 16,-8 7 37-16,16-3-41 0,-16 3 39 0,19 6-42 15,-10 2 39-15,0 2-44 0,-2 2 38 16,-3 3-2-16,-2 1-5 0,-2-2 0 0,-2 2-2 15,-2 5 2-15,-2 1-8 0,-4-2-10 16,3 0 34-16,-1-1-32 0,1-4 4 0,1-3-3 16,1-2 1-16,1-2-4 0,4-8 5 0,-4 13-11 15,4-13-5-15,0 0-18 0,0 0 10 0,0 0 2 16,0 0-10-16,25-5 2 0,-15-3 3 0,3 3 16 16,0-4-34-16,2-2 33 0,1 2-28 0,-1-2 19 15,2-2-18-15,-2 2 27 0,0-2-21 0,-2 2 26 16,2-1-17-16,-2 0 26 0,-2 3-15 0,-4 3 46 15,-7 6-39-15,13-11 56 0,-13 11-38 16,0 0 55-16,11-5-46 0,-11 5 38 0,0 0-13 16,4 10-7-16,-4-10-6 0,0 16-17 15,0-16 10-15,0 21-9 0,0-11 4 0,2 3-10 16,0-2-1-16,-1 2 22 0,3-3-31 0,1 0 23 16,0-2-38-16,3 1 27 0,-1-3-21 0,-7-6 40 15,17 7-43-15,-17-7 11 0,23-3-26 0,-8-1-12 16,0-3-4-16,2-3-4 0,-1-4-12 0,0 1 10 15,-2-4-4-15,0 0 37 0,1-7-26 16,-5 4 31-16,3-1-19 0,-4 0 37 0,-2 4-20 0,2 1 45 16,-2 4-36-16,-4 2 36 0,-3 10-30 15,8-14 45-15,-8 14-38 0,0 0 47 0,0 0-16 16,0 0-12-16,11 8-3 0,-8 2-19 16,0 2 11-16,1 2-6 0,-1 3 0 0,3-1-4 15,-3 3-3-15,6-1 3 0,0-2-15 0,0-2-7 16,3-1-10-16,0-3-21 0,-2-2 0 0,2-3-11 15,-12-5-24-15,22 1-24 0,-22-1-13 0,28-7-5 16,-11-3-18-16,-4-4 29 0,3-3 21 0,0-5 24 16,-3-3 33-16,-2-4 40 0,-3-3 24 0,0-4 40 15,-4-3 12-15,-1-3 27 0,-2-2-30 0,-2-2 37 16,-1 4 5-16,1 2 13 0,1 11 39 16,0 2-33-16,-1 4 35 0,1 5-58 0,-1 4-2 15,1 14-52-15,0-15 18 0,0 15-47 16,0 0 23-16,0 0-41 0,-2 14-1 0,1 3-5 15,2 8-20-15,-1 2 7 0,2 12-3 0,-1 0-23 16,1 4-34-16,0 1-23 0,0 4-36 0,-2-2-82 16,2 1-56-16,-4-4-108 0,0 1-175 0,-1-3-43 15</inkml:trace>
  <inkml:trace contextRef="#ctx0" brushRef="#br0" timeOffset="22311.38">10405 13839 23 0,'-50'20'615'16,"5"2"-160"-16,0-2-92 0,7-4-94 0,4 0-44 15,3-2-33-15,4-3-28 0,7-2-25 0,5-1-30 16,5-4-26-16,10-4-12 0,0 0-13 0,0 0-16 16,16-4-1-16,13-7-11 0,22-8-3 0,8-4-10 15,10-3-2-15,7-5-3 0,25-9-3 0,2-3 1 16,2 1 0-16,1 0-10 0,-1 2 4 0,-2 3 34 15,-24 8-41-15,-2 3 35 0,-10 2-45 16,-5 4 29-16,-8 4-37 0,-16 3 38 0,-5 3-41 0,-9 3 33 16,-3-1-34-16,-4 5 39 0,-17 3-32 0,21-6 42 15,-21 6-39-15,0 0 37 16,0 0-42-16,0 0 40 0,0 0-40 0,-2 14 18 16,-7-7-71-16,0-1 20 0,0 3-61 0,-2 0-79 15,-1-2-100-15,0-1-378 0,-2 2-200 0</inkml:trace>
  <inkml:trace contextRef="#ctx0" brushRef="#br0" timeOffset="23711.38">20056 10951 85 0,'0'0'198'0,"12"-11"-40"0,-12 11-18 0,10-9-34 15,-10 9 7-15,12-9-15 0,-12 9 0 16,10-8 9-16,-10 8-11 0,0 0 33 0,10-8 18 16,-10 8-1-16,0 0 6 0,6-6-11 0,-6 6-2 15,0 0 41-15,0 0-59 0,0 0 51 0,8-8-46 16,-8 8 16-16,0 0-31 0,0 0 1 16,0 0-31-16,0 0 6 0,0 0-34 0,0 0-10 15,0 0-6-15,0 0-9 0,10-6-5 0,-10 6-4 16,0 0 1-16,21 0 21 0,1-1-11 0,15-1 19 15,7-1-9-15,23-5-4 0,8-2 3 0,14-1 6 16,28-5-3-16,6-2-1 0,5 0 0 0,10-4-4 16,7 3-5-16,4-3-2 0,5 2-8 15,-2-2-4-15,0 2 7 0,0-2-14 0,-5 3-3 16,-6 0-3-16,-8-3-1 0,-10 4 2 0,-30 1 5 16,-6 1-10-16,-6 0 8 0,-6-1-9 15,-7 2 0-15,-8 3 4 0,-16 2 16 0,-6 0-15 16,-5 4 5-16,-7 0 38 0,-4-1 28 0,-6 4 14 15,0-3 25-15,-16 6-16 0,22-5 17 0,-22 5-51 16,16-3 12-16,-16 3-35 0,15-4 6 0,-15 4-27 16,0 0 11-16,13-4-32 0,-13 4 0 0,0 0-33 15,0 0-21-15,14-6-36 0,-14 6-44 16,0 0-51-16,0 0-46 0,5-9 8 0,-5 9-30 16,0 0 61-16,-4-11-20 0,4 11 62 0,-10-15-5 0,4 6 46 15,-5-5 6-15,-2 1 37 16,-2-3-2-16,-1 0 33 0,-5-2-18 0,-2 0 53 15,-1-1-19-15,0 2 56 0,-2-1-28 0,-2 2 44 16,1 1-38-16,-1 2 56 0,0-1-30 0,0 3 14 16,-2 1 7-16,6 2 0 0,-3 1 8 0,4 0 11 15,-3 0 6-15,1 3-1 0,2-1-2 0,2 1-6 16,2 1-1-16,19 3-7 0,-28-2-13 0,28 2-8 16,-20-1-9-16,20 1-9 0,-16 1-5 0,16-1-3 15,-7 9-4-15,7-9-4 0,2 14-1 0,5-3-2 16,5 4 4-16,10 2-11 0,5 1 12 15,6 2-13-15,8 2 9 0,6 2-12 16,5-1 10-16,-1 3-11 0,1-5 11 0,3 0-9 16,-5 1-3-16,0-2 0 0,-3-2 1 0,-11 0-2 15,-4 1 1-15,-4-2 1 0,-3 1 0 0,-4 2 1 16,-3 0 1-16,-8 0-2 0,-2 1 4 0,-8 1 0 16,-2 3 1-16,-7 7 1 0,-8-1-2 0,-5 2-1 15,-6 5 1-15,-7 2-7 0,1-1-51 0,-6-2-56 16,2 2-78-16,2 0-63 0,0-2-100 0,-1-4-531 15,13-3-499-15</inkml:trace>
  <inkml:trace contextRef="#ctx0" brushRef="#br0" timeOffset="26679.8">24058 10235 251 0,'0'0'237'0,"0"0"-74"0,-9-5-27 0,9 5-19 16,0 0-20-16,0 0-5 0,0 0-12 0,0 0-11 15,0 0-6-15,0 0 0 0,0 0 3 0,0 0-17 16,0 0 3-16,0 0 6 0,0 0 1 0,-5-8 10 15,5 8 0-15,0 0 10 0,0 0-5 0,0 0 1 16,0 0-9-16,0 0 29 0,0 0-33 0,0 0 31 16,0 0-41-16,0 0 41 0,0 0-50 15,-3-8 35-15,3 8-38 0,0 0-22 0,0 0 23 16,0 0 25-16,0 0-41 0,0 0 35 0,0 0-44 16,0 0 33-16,0 0-48 0,0 0 42 15,0 0-52-15,0 0 44 0,0 0-49 0,0 0 46 16,0 0-39-16,0 0 41 0,0 0-37 0,0 0 31 15,0 0-35-15,2-12 29 0,-2 12-32 0,0 0 30 16,0 0-27-16,0 0 35 0,1-10-33 0,-1 10 34 16,0 0-24-16,0 0 37 0,0-11-20 0,0 11 7 15,0 0-8-15,0-13 27 0,0 13-18 16,0-10 19-16,0 10-16 0,1-12-1 0,-1 12 11 16,0-13 1-16,0 13 1 0,3-12-4 0,-3 12 2 15,0-14 2-15,0 14-3 0,1-14 0 0,-1 14-9 16,0-13 5-16,0 13 6 0,0-16 4 15,0 16 3-15,1-17 4 0,-1 17 4 0,0-14-24 16,0 14-2-16,0-11-12 0,0 11-5 0,0 0-3 16,0-14-2-16,0 14-9 0,0 0-8 0,0 0-12 15,2-8 4-15,-2 8 4 0,0 0 1 0,4 17 0 16,-2-2 4-16,2 5 7 0,0 5-3 0,1 8 5 16,0 0 5-16,1 6-8 0,1 1 4 15,-2 2-3-15,3-1 2 0,-2 1-5 0,0-2 3 16,2-1 0-16,1 0 1 0,-4-4 1 15,2-3 2-15,-1 0-1 0,-5-9-1 0,4 0-3 0,-1-2 4 16,0-5-3-16,-1-5 0 0,-1 2 2 0,-1-4 1 16,-1-9 19-16,4 16 43 0,-4-16 22 15,0 11 81-15,0-11-34 0,0 0-3 0,0 0-52 16,0 0 9-16,-2-15-42 0,-2-1 14 0,0-9-38 16,-5-9 22-16,1-3-40 0,2-7-31 0,-7-9-19 15,4 0-7-15,0-2-11 0,0 10 8 16,2 0-13-16,0 3 9 0,1 4 12 0,-2 2-3 15,2 6 35-15,2 7-29 0,0 1 9 0,3 8 4 16,-3 1 2-16,3 2-6 0,-2 1-9 0,3 10-1 16,0 0 6-16,0 0 9 0,0 0 8 0,0 0 7 15,5 30 6-15,1-5 3 0,0 11 7 0,0 4 0 16,1 5 1-16,0 11-3 0,1 2 2 0,2-2 2 16,-3 1-2-16,-1-12 0 0,1 1-1 15,0-5 1-15,-2-1 3 0,2-3-5 0,-4-3 1 16,1-9 4-16,0 0-2 0,0-6-2 0,1-3 1 15,-4-2 2-15,1-4 20 0,0 0 23 16,-2-10 65-16,1 15 11 0,-1-15 68 0,0 0-8 16,0 0-64-16,0 0-2 0,0 0-45 0,0-12 5 15,-2-6-36-15,-2-7 13 0,-2-10-34 0,1-4 0 16,-2-3-44-16,-1-5 3 0,-2-6-46 0,4 6-11 16,-2 5 1-16,3 1 7 0,-1 5 11 0,-1 3 2 15,2 8 8-15,3 4 8 0,-1 3 7 0,0 6 6 16,2-1-3-16,1 13-9 0,-4-16 12 15,4 16-5-15,0 0 2 0,0 0 3 0,0 0 12 16,0 0 5-16,3 16-1 0,-1 0 3 16,1 2 2-16,2 3 6 0,-1 3-44 0,2-2-32 15,-2 3-21-15,0 3-43 0,1-3-31 0,-1 0-61 16,1 0-9-16,-2 0-50 0,-1-4-89 0,2-3-79 16,-4-3-321-16,0-1-314 0</inkml:trace>
  <inkml:trace contextRef="#ctx0" brushRef="#br0" timeOffset="28547.11">24098 10328 115 0,'-3'-11'433'0,"2"0"-120"0,-3-5-59 16,0-2-39-16,2-3-31 0,-2-4-38 16,1 0-11-16,2-2-14 0,-2-1-15 0,3-1 4 0,3 3 0 15,0 0 9-15,2 0 2 0,1 2-3 0,4 1-19 16,-1 3-17-16,3 1-18 0,2 5-8 16,1 1-5-16,6 5-9 0,3 6-7 0,-1 3 13 15,9 7 10-15,0 6 3 0,2 4-1 0,5 8-6 16,-3 8 18-16,-2 1-20 0,-2 5 7 0,-1 4-4 15,-6 2-5-15,1 2-20 0,-8 0 4 16,1 0-19-16,-7-7 3 0,-1 2-11 0,-4-2 13 16,-1-1-18-16,-1-1 9 0,-1-3-15 0,1-1 10 15,-4-6-32-15,-1-3-17 0,0-1-89 0,-1-1-12 16,-2-5-64-16,1-3-44 0,-2-5-59 0,-1-1-106 16,5-10-226-16,-8 11-172 0</inkml:trace>
  <inkml:trace contextRef="#ctx0" brushRef="#br0" timeOffset="28713.11">24329 10485 566 0,'-11'-10'529'0,"-6"-1"-173"0,7 2-62 0,-3 0-100 15,3 0 3-15,2 3-80 0,-2 0 12 0,10 6-64 16,-9-15 20-16,9 15-60 0,0-16 30 0,5 7-55 16,8-4 18-16,4-1-54 0,7-3-12 0,5-2-57 15,6-1-47-15,9-2-30 0,1-2-17 0,3 0-48 16,-4-1-241-16,1 1 61 0</inkml:trace>
  <inkml:trace contextRef="#ctx0" brushRef="#br0" timeOffset="28930.11">24874 9861 573 0,'0'0'444'0,"-3"-9"-87"15,3 9-104-15,0 0-42 0,-4-9-44 0,4 9-32 16,0 0-27-16,0 0-19 0,0 0-20 0,0 0-7 15,-6 17-18-15,8-3 1 0,-2 3-8 0,0 8 34 16,1 1-55-16,3 8 39 0,-1 4-50 16,0-1 38-16,2 4-10 0,-1 0-40 0,-1 3 33 15,-1 1-44-15,2 0 47 0,-1-1-52 0,-1 1 27 16,3-2-53-16,-2-2-21 0,-1-4-32 16,1 0-84-16,-2-10-52 0,-1-2-82 0,2-6-220 15,-1-4-37-15</inkml:trace>
  <inkml:trace contextRef="#ctx0" brushRef="#br0" timeOffset="29065.11">24874 10547 517 0,'-11'-26'549'0,"-1"-2"-152"0,-2 2-51 16,3 2-61-16,0 6-48 0,0-1-44 0,3 3-94 15,-1 2 19-15,4 3-27 0,0 2-11 0,0 0-18 16,5 9-21-16,-1-16-18 0,1 16-29 0,12-17-35 16,1 5-66-16,6 2-12 0,2 0-65 0,7-1-98 15,0 0-20-15,2 2-274 0,-5 2-99 16</inkml:trace>
  <inkml:trace contextRef="#ctx0" brushRef="#br0" timeOffset="29447.11">25102 10422 151 0,'1'18'578'0,"-1"0"-201"0,0 0-70 16,0-2-93-16,0-1-45 0,0-1-34 0,0-2-40 16,0 2-21-16,3-3 2 0,-1-1-11 0,1 2-6 15,3-5-8-15,1 3-7 0,-7-10-5 0,16 7-17 16,-16-7-15-16,30-3 19 0,-10-5-5 0,2-2 37 15,1-6-49-15,0-2 37 0,-1-6-43 0,-1-5 32 16,-3-2-29-16,-3-7 43 0,-2-2 7 16,0-12-62-16,-4-2 59 0,-5 4-46 0,-3-1 7 15,-1-12 3-15,-4 3 14 0,0 10 18 16,-2 4 23-16,0 3 10 0,-2 6 8 0,0 2-11 16,0 4-10-16,1 7-10 0,-2 2-8 0,3 5-12 15,-1 4-6-15,0 0-5 0,0 5-7 0,7 8-6 16,-10-4-4-16,10 4-2 0,-14 10-1 0,6 6-5 15,2 5-2-15,-2 10 5 0,2 4-7 0,2 5 3 16,0 0-1-16,3 4 14 0,2 2-16 0,2 0 20 16,-2 3-11-16,4-1-10 0,1 1 14 0,1-5-17 15,-1 3 8-15,3-6-17 0,1-1-9 16,2-4 10-16,0-2-43 0,0-4-14 16,2-2-71-16,3-6 11 0,-3-6-43 0,4-2-40 15,0-5-52-15,5-5-23 0,-3-6-44 0,7-1-230 16,3-5-76-16</inkml:trace>
  <inkml:trace contextRef="#ctx0" brushRef="#br0" timeOffset="30431.11">25725 10382 35 0,'10'-11'612'0,"-1"0"-189"0,-3 0-26 16,-2 1-163-16,-4 10 35 0,4-17-31 0,-4 17-28 15,1-16-13-15,-1 16-48 0,0-14 6 0,0 14-38 16,2-10-26-16,-2 10-1 0,0 0-17 16,2-14-24-16,-2 14-23 0,0 0-11 0,5-11-37 15,-5 11 12-15,7-8-44 0,-7 8 35 16,11-9-50-16,-11 9 41 0,14-12-41 0,-14 12 55 15,16-13-39-15,-10 5 43 0,1 0-31 0,0-1 46 16,-2-1-37-16,-1-3 46 0,-1 2-43 0,-1-4 8 16,-1 0 8-16,-1 1 9 0,0 1 9 0,-1-1-7 15,0 3 20-15,-2-1 0 0,-1 2-2 0,4 10 0 16,-9-11-4-16,9 11-3 0,-15-4 4 0,15 4-6 16,-23 10-8-16,6 1 39 0,3 5-40 0,-5 3 33 15,1 6-36-15,3 3 37 0,-2 0-15 16,4 3-27-16,2-1 31 0,1 1-43 0,3-1 46 15,2-5-44-15,5-2 36 0,1 1-40 0,5-2 36 16,3-4-40-16,5 0 30 0,1-5-47 16,7-5 22-16,3-3-44 0,1-2 36 0,3-6-41 15,6-3 36-15,-5-4-47 0,5-1 48 0,-2-6-28 16,-2 1 35-16,-3-4-16 0,-2-1 34 0,-3-3-17 16,-3 0 37-16,-5 2-34 0,-3 1 65 0,-3 3-36 15,-4 2 64-15,0 4-52 0,-2-1 64 0,-3 13-47 16,0-18 38-16,0 18-44 0,-3-8 26 15,3 8-44-15,0 0 30 0,0 0-50 0,-23 1 47 16,15 6-43-16,0 2 38 0,-1 5-7 0,0 1-38 16,1 3 34-16,0 0-24 0,3 1 15 0,3-2-43 15,0 2 44-15,2 0-47 0,2-1 35 0,3 0-61 16,0-3 4-16,2-1-17 0,2-3-6 16,3-1-2-16,1-3-24 0,-13-7-22 0,24 3-16 15,-24-3-8-15,31-6 6 0,-12-3 23 0,0-2 23 16,-2-1 28-16,-2-5 31 0,3-4 13 0,-3-2 61 15,-4 3 19-15,0-1 35 0,-2 1 28 16,-1 0-17-16,-2 1 47 0,-2 5-54 0,-1 1 42 16,0 2-68-16,-3 11 47 0,4-19-72 0,-4 19 37 15,3-14-61-15,-3 14 32 0,0 0-45 0,2-11 35 16,-2 11-44-16,0 0 42 0,0 0-51 0,0 0 42 16,4 11-56-16,-4-11 37 0,9 10-29 0,-9-10-7 15,14 13-15-15,-6-8-25 0,2 1 7 16,3-3-10-16,0 2-4 0,-13-5 7 0,25 2 27 15,-25-2 1-15,27-4 6 0,-15 0 5 0,2 0 10 16,-3-3 13-16,1 0-1 0,-1-3 33 16,-2-2-1-16,3 0 9 0,-1-3 3 0,-2 0 7 15,-1 4 3-15,1 0 9 0,-3 0-3 0,-1 2-4 16,2 1-2-16,-7 8-17 0,9-10-17 0,-9 10 9 16,0 0-3-16,11-5-3 0,-11 5-4 0,12 5-1 15,-12-5 41-15,11 14-54 0,-6-4 44 0,0 4-63 16,2-1 57-16,-5 3-51 0,2 2 46 0,0 1-4 15,-4-2-52-15,1 2 49 0,-2-2-52 0,-1 0 23 16,0-1-34-16,-2-1 59 0,2-3-55 16,-1 1 47-16,-2-3-56 0,1-2 21 15,4-8-40-15,-9 9 27 0,9-9-37 0,0 0 15 16,-16-2-20-16,16 2 7 0,-13-15 10 0,5 1 10 16,2-5 12-16,-1-2 11 0,2-2 4 0,-1-8 19 15,-2 0 20-15,3 5 19 0,1 2 14 0,2 4 5 16,-2 5 8-16,1 1 65 0,-1 4-83 0,4 10 2 15,-10-8-10-15,10 8-6 0,-14 6 34 0,0 5-50 16,0 4 38-16,0 8-50 0,-1 2 39 0,-3 3-6 16,4 5-4-16,-3-1-44 0,4 3 38 15,-2 3-42-15,6-3 30 0,1 0-67 0,1-3 7 16,3-7-67-16,0 0-66 0,4-7-112 16,4-5-36-16,0-6-243 0,-4-7-93 0</inkml:trace>
  <inkml:trace contextRef="#ctx0" brushRef="#br0" timeOffset="30614.11">26794 9756 766 0,'9'-14'633'0,"-4"3"-177"15,1 2-72-15,-6 9-95 0,8-14-83 0,-8 14-43 16,0 0-28-16,0 0-30 0,0 0-21 0,9 9-15 16,-8 1-16-16,3 3-9 0,1 4-11 0,-1 6-6 15,1-1-5-15,2 2-1 0,3 6-11 16,1-1-15-16,-2 1-59 0,2-2-23 0,-1 1-68 15,-1-1-36-15,-3-6-69 0,-1-2-64 0,-2-4-89 16,0 1-163-16,-3-6-103 0</inkml:trace>
  <inkml:trace contextRef="#ctx0" brushRef="#br0" timeOffset="30733.11">26868 10086 888 0,'0'0'585'0,"-1"-10"-140"15,1 10-112-15,-3-10-64 0,3 10-69 0,0 0-41 16,2-15-43-16,-2 15-23 0,7-14-22 0,-2 7-36 15,8-2-65-15,2-2-73 0,7 0-53 0,5-5-135 16,1 0-489-16,4-1-308 0</inkml:trace>
  <inkml:trace contextRef="#ctx0" brushRef="#br0" timeOffset="31297.11">27648 9932 517 0,'-1'-14'429'0,"0"3"-80"16,1-3-69-16,-2 3-45 0,2 1-37 0,-2 0-18 16,-1 0-14-16,3 10-20 0,-3-15-30 0,3 15-18 15,-7-11-13-15,7 11-17 0,-13-5-19 0,13 5-2 16,-16 5-12-16,5 1 0 15,-4 5-12-15,2 4-5 0,-1 3-1 0,-2 6 0 16,3 2-16-16,0-1 2 0,4 4 4 0,1-7 28 16,3 2-39-16,4 0 34 0,2-6-38 0,4 5 34 15,2-4-29-15,3-3 17 0,5-1-24 0,2-4 32 16,3-3-33-16,3-3 31 0,1-4-29 0,2-3 25 16,1-5-21-16,3-3 27 0,0-4-24 0,-2-1 19 15,-3-2 17-15,0-4 21 0,-4-2 10 0,-5-1 0 16,0-2-5-16,-5 0-3 0,-3 2-5 0,-2 0-3 15,-3 1-11-15,-2 4-5 0,-3-5-8 16,-1 3-5-16,-5 3-6 0,-2 4-11 16,-3 1-12-16,2 4-19 0,-6 4-19 0,-1 1-35 15,0 3-50-15,-1 2-32 0,1 1-5 0,-2 3-24 16,4-2-53-16,0 4-60 0,2-4-45 0,14-3-260 16,-15 7-144-16</inkml:trace>
  <inkml:trace contextRef="#ctx0" brushRef="#br0" timeOffset="31531.11">28040 9485 423 0,'21'-27'618'0,"0"2"-161"16,-4 0-75-16,-5 9-35 0,0 0-23 15,-4 5-82-15,0-1-39 0,-1 3-34 0,-7 9-34 0,7-8-27 16,-7 8-18-16,0 0-15 0,4 15-13 16,-5 2-6-16,-2 11-5 0,-2 9-20 0,0 8-9 15,-1 16-4-15,-3 2-3 0,-3 7-2 0,3 2 1 16,-3 5-2-16,1 1 10 0,1-1 4 0,-3 2-5 15,4-4-13-15,0-4 6 0,-1 0-15 0,1-3 5 16,2-7-21-16,3-12-18 0,-1-5-22 0,2-3-78 16,1-8-13-16,0-5-53 0,2-9-30 15,3-7-68-15,-3-12-125 0,10 9-290 0,-10-9-240 16</inkml:trace>
  <inkml:trace contextRef="#ctx0" brushRef="#br0" timeOffset="31915.11">28393 9902 448 0,'14'-34'539'0,"-2"5"-73"15,0 0-98-15,-6 8-55 0,3 1-53 0,-4 8-53 16,-1-1-61-16,1 5-23 0,-5 8-29 0,7-10-20 16,-7 10-12-16,0 0-12 0,11 11-9 15,-7 1-9-15,0 4-9 0,1 5-2 0,-1 4 0 16,2 6-9-16,1 3-8 0,-1 0-8 0,-1 2-22 16,-1-1-2-16,1-1-72 0,-1-2 38 0,0-5-43 15,-2-2 53-15,1-3-40 0,-3-3 38 16,1-7-13-16,0 2 43 0,-1-14-23 0,-2 14 24 0,2-14-9 15,0 0 36-15,0 0-30 0,-13-6 44 0,8-7-27 16,-1-6 9-16,-1-5 8 0,-2-8 1 16,4-7 11-16,0-5-8 0,1-3 9 0,4-3 1 15,4 0 11-15,1 1 9 0,4 6 45 16,0 1-40-16,1 6 23 0,3 3-44 0,-1 6 23 16,1 2-43-16,0 7 39 0,3 3-42 0,0 4 31 15,1 3-40-15,1 2 34 0,1 5-40 0,-1 3 39 16,5 4-36-16,0 2 23 0,0 8-29 0,2 1-1 15,-4 3-2-15,-2 5-5 0,-5 3-6 0,-4 0-9 16,-4 5-11-16,-6-5-19 0,-8 9-8 0,-6-1-12 16,-12 6-30-16,-8 1-61 0,-6-2-40 15,-8 0-4-15,-5-1-19 0,-2-2-43 0,-5-1-152 0,-3-1 155 16</inkml:trace>
  <inkml:trace contextRef="#ctx0" brushRef="#br0" timeOffset="32115.11">27433 10700 285 0,'-33'19'320'15,"1"2"-28"-15,3-3-47 0,1-1-16 0,5-3-57 16,5-3-10-16,5-4-25 0,3 0 44 0,10-7-45 16,0 0 65-16,0 0-50 0,0 0 15 0,16-3-43 15,16-8-4-15,9-3 8 0,19-5 5 0,8-1-4 16,8-2-16-16,8-3-7 0,21-4-18 16,4-1-4-16,2 3-26 0,-1 0-11 0,-2 4-10 15,-22 3-8-15,0 6-7 0,-8 1-24 16,-9 2-73-16,-9 5-114 0,-18 2 17 0,-11 4-56 15,-12 3 14-15,-9 0-23 0,-10-3-31 0,-2 15-28 16,-20 1 20-16,-10 2-10 0,-18 8-193 0,-10 2 79 16</inkml:trace>
  <inkml:trace contextRef="#ctx0" brushRef="#br0" timeOffset="32265.11">27991 10802 1035 0,'-78'29'239'0,"12"-8"4"0,-1 3 10 0,4-3-67 16,3-1 28-16,9-4-82 0,15-5 29 0,4 1-39 16,9-3-66-16,9-3 43 0,14-6-17 15,-11 5 37-15,11-5-21 0,0 0 14 0,28-1-31 16,4-7 0-16,9-1-29 0,15-3 11 0,7-2-21 15,4-2 9-15,4 0-22 0,5-2-8 0,1 1-3 16,1 1-2-16,-1 0-10 0,-3 2-32 16,-7 2-71-16,-5 2-66 0,-17 4-26 0,-3 0-79 15,-8 1-53-15,-13 0-438 0,-4 4-283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48:28.046"/>
    </inkml:context>
    <inkml:brush xml:id="br0">
      <inkml:brushProperty name="width" value="0.05292" units="cm"/>
      <inkml:brushProperty name="height" value="0.05292" units="cm"/>
      <inkml:brushProperty name="color" value="#FF0000"/>
    </inkml:brush>
  </inkml:definitions>
  <inkml:trace contextRef="#ctx0" brushRef="#br0">3561 2860 495 0,'-34'-5'398'0,"-2"0"-90"16,3-1-48-16,4 0-57 0,4 2-19 0,1-2-11 16,2 3 35-16,3-1-21 0,19 4-31 0,-25-5-36 15,25 5-27-15,-19-5 11 0,19 5-38 0,-13-6-21 16,13 6-14-16,-1-10-12 0,1 10-5 0,14-18-3 15,4 5-3-15,5-1-3 0,8-5 3 16,7 1-10-16,8-4 2 0,8-2 0 0,1 2 8 16,0-2-8-16,1 3 1 0,2-1 0 15,-3 1 0-15,-3 1 1 0,-3 3-1 0,-11 3 0 16,-2 2 0-16,-4 0-4 0,-9 5-6 0,0-1-9 16,-8 3-1-16,-3 2 5 0,-12 3 8 0,16-4 3 15,-16 4-3-15,0 0 8 0,8 11-4 0,-8-1 4 16,-5 6 8-16,-4 8-1 0,-2 6 6 0,-4 6 5 15,-5 10 8-15,1 7 4 0,-4 2 3 0,4 3-8 16,-3 3 9-16,3 3-6 0,0 2-1 0,1 2-15 16,1-1 6-16,3-2-13 0,3-3 3 0,2-4-24 15,1-11-14-15,6-4-35 0,0-2-48 0,2-11 7 16,2-1-33-16,1-3-29 0,5-5 22 16,0-3-62-16,1-8-49 0,-9-10-4 0,21 5-28 15,-8-12-180-15,6-4 98 0</inkml:trace>
  <inkml:trace contextRef="#ctx0" brushRef="#br0" timeOffset="334">4105 3134 245 0,'10'-54'390'0,"-2"-1"-87"0,-2 10-45 0,2 2-20 16,-2 3-39-16,1 7-12 0,-3 8 1 0,-1 3-16 15,0 6-32-15,-2 2-22 0,2 4-26 0,-3 10-29 16,0 0-15-16,0 0 1 0,0 0-5 0,10 14-4 16,-6 8-1-16,-2 11-5 0,2 6 3 15,-1 4-5-15,1 7 1 0,0 11-12 0,-2 1-2 0,2-1-1 16,0-10 2-16,-2-2-1 0,2-1-5 15,0-6-10-15,0-2-3 0,1-5-2 0,-1-3 4 16,0-7-5-16,1-6 5 0,-3-1 1 0,2-5 5 16,-3-4 6-16,-1-9-5 0,8 10-2 0,-8-10 0 15,0 0 3-15,19-12-5 0,-6-5-7 0,4-7-7 16,-2-8 6-16,4-2 0 0,2-11-1 0,2 0 1 16,0 1 0-16,1 0 1 0,-6 10 2 0,1 4 2 15,-3 4-4-15,-1 2-1 0,-5 7 1 16,0 5 1-16,-5 4 2 0,-5 8-3 0,11-5 0 15,-11 5 4-15,5 9 6 0,-4 1-3 0,-1 3 0 16,-4 10-3-16,0 0-9 0,-3 8-13 0,0 1-43 16,-3-1-28-16,4 2-65 0,0-3-9 15,3-6-95-15,0-2-71 0,2-6-264 0,2-4-126 16</inkml:trace>
  <inkml:trace contextRef="#ctx0" brushRef="#br0" timeOffset="686">4714 3161 545 0,'6'-16'435'15,"2"2"-96"-15,-4 4-66 0,-1 1-43 0,-3 9-61 16,7-12-23-16,-7 12-26 0,0 0-22 0,0 0-9 16,0 0-14-16,0 0-13 0,10 9-17 0,-7-1-6 15,-2 3-8-15,3 2-7 0,-2-1-4 16,2 1-17-16,1-1 20 0,-1 2 13 16,5-3-13-16,-1-1-2 0,-1-2 1 0,2-2 17 15,2-1 6-15,-11-5-6 0,23 3-7 0,-23-3-6 16,28-9-6-16,-12 0-1 0,1-3-7 0,-2-4-3 15,2-3-4-15,-2-4-1 0,-2-2-4 0,-5 3 2 16,-1-2 0-16,-3-1-6 0,0 1 0 0,-4 0-2 16,0 2 11-16,-2 3 16 0,0 3 16 0,-2 4-5 15,1 3 6-15,3 9-10 0,-12-9 2 0,12 9-10 16,-18 9 3-16,3 3-7 0,-2 10 4 0,1 0 0 16,-1 7-8-16,3-1-5 0,1 4 7 15,0 0-10-15,4 0 5 0,4-7-9 0,3-3 0 0,0-2-13 16,5 0-11-16,1-4-26 0,1-1-35 15,4-3-25-15,1-2-14 0,0-7-17 0,-10-3-51 16,32-2-47-16,-9-6-45 0,5-9 3 0,1-5-2 16,0-1-194-16,6-11 82 0</inkml:trace>
  <inkml:trace contextRef="#ctx0" brushRef="#br0" timeOffset="1468">5355 2444 87 0,'7'-27'594'0,"0"7"-198"0,-3 5-55 0,-1 3-105 16,2 2-30-16,-5 10-65 0,4-13-10 0,-4 13-41 15,0 0-12-15,0 0-17 0,5 14 16 0,-5 1-25 16,-1 9-6-16,0 3-4 0,-2 12-12 0,1 0-3 16,0 6-2-16,-3 1-5 0,0 3 14 15,0 9-22-15,1-9 9 0,2 0-8 0,-2-2-19 16,1-1-18-16,1-4 4 0,2-2-8 0,0-7-26 16,0-6 31-16,1-1-45 0,0-4 34 0,2-5-39 15,-2-5 41-15,-1-12-36 0,5 15 36 0,-5-15-20 16,0 0 44-16,0 0-33 0,19-2 40 0,-10-4-34 15,0-5 46-15,5-3-35 0,-1-1 37 0,1-1-37 16,3-4 39-16,-2 3-36 0,2-3 26 16,1 0-34-16,-3 4 50 0,4-4-54 0,0 0 18 15,2 2-3-15,-1 0-13 0,2-1 0 0,0 2-3 16,0-1-17-16,-1 2-9 0,1-2-9 16,1 2-10-16,1-3-94 0,-1 3 130 0,-2-2-92 15,1 2 121-15,-5 3-81 0,0-2 108 0,-2 1-88 16,0 0 155-16,-3 1-93 0,-1 2 142 0,-4 3-5 15,1 0-4-15,-8 8-7 0,10-12-4 0,-10 12-32 16,0 0 3-16,5-9-13 0,-5 9-12 0,0 0-6 16,0 0-6-16,-9 11-8 0,3-2-3 0,-2 2 1 15,-1 5-15-15,0 2 9 0,-1-1-12 0,1 3 25 16,1-1-43-16,1 0 29 0,1 0-25 0,2-2 27 16,2-3-36-16,1-2 34 0,2-2-35 0,1 0 34 15,2-1-34-15,-4-9 30 0,13 14-37 16,-13-14 25-16,17 2-32 0,-17-2 25 15,27-6-32-15,-9-3 2 0,-1-1 9 0,0-3-2 16,0-1 5-16,0-1 2 0,-2-1 5 0,2-1 1 16,-4 1 5-16,0 1-1 0,-2 1 8 0,-2 3-4 15,0 2 16-15,-9 9 7 0,11-11 0 0,-11 11-1 16,0 0 4-16,0 0 2 0,0 0-1 0,12 5-4 16,-12-5-4-16,3 15 14 0,-3-15-12 0,0 20-16 15,2-8 8-15,0 1-17 0,1-1 22 0,1 1-23 16,2-2 21-16,1 0-25 0,4-2 14 0,1-1-23 15,-1-3 19-15,-11-5-31 0,28 2 19 0,-10-3-31 16,2-3-3-16,1-3-1 0,0-4 10 0,4-3 0 16,-3-5-1-16,-2-2-1 0,2-3 2 15,-4-3 2-15,0-5 6 0,-2-1 4 0,-3-2 10 16,0-4-11-16,-1-1 48 0,-2 1-25 16,0-2 58-16,0 1-18 0,-2 2 24 0,-2 4 31 15,1 5 41-15,-2 5 26 0,-3 5 6 0,0 3-12 16,0 3-23-16,-2 13-24 0,0-17-21 0,0 17-19 15,0 0-13-15,0 0-10 0,0 0-10 0,-15 10-10 16,9 7 4-16,-2 5-11 0,1 6 5 0,1 5-5 16,0 1-7-16,3 4-1 0,2 2-6 0,2 3-28 15,0-1-78-15,3 2-79 0,1 1-79 0,3 0-95 16,-2 1-459-16,2-2-375 0</inkml:trace>
  <inkml:trace contextRef="#ctx0" brushRef="#br0" timeOffset="32281.78">4423 3049 119 0,'-5'-33'363'0,"4"-2"-106"0,0 6-50 16,1 2-22-16,0-2-5 0,-1 4-15 0,-1 0-22 16,1 2-14-16,-2 5-8 0,1 1-7 0,-2 4-13 15,-2 0-18-15,-3 4-12 0,0 4-6 16,9 5-6-16,-30 2-7 0,11 7-7 0,-8 8 11 15,-2 7-27-15,-7 12 13 0,-4 6-11 0,2 7 3 16,-2 8-6-16,0 1-2 0,1 6-23 0,3 1 6 16,2-1-1-16,4-3 11 0,5-5-18 15,4-7 19-15,10-13-4 0,4-3 9 0,7-8 10 0,4-4-1 16,7-5 2-16,5-6-11 0,2-5 0 0,6-5-4 16,10-5-7-16,4-9-1 0,9-7 4 15,2-8-6-15,1-3-6 0,-2-5-2 0,0-5 5 16,-4-4 7-16,-3 0-1 0,-4-4 5 0,-5-3-2 15,-3 0-5-15,-6 0-5 0,-6-2-2 0,-5 3-5 16,-7 6 14-16,-4 5 29 0,-1 3 23 0,-5 1 4 16,-3 7-9-16,-4 4-6 0,-5 6-13 0,-1 8-10 15,-5 5-4-15,-4 6-7 0,-9 9-4 0,-2 6-1 16,-11 13-1-16,1 7-10 0,-1 4 9 0,1 6-9 16,4 2 7-16,2 4-2 0,6 4 0 15,4-3-7-15,9 1 8 0,5-5-13 0,9-10 7 16,8-2-9-16,5-3 9 0,11-3-9 0,6-8 5 15,7-4-3-15,8-7 7 0,6-6-12 16,9-5 10-16,17-11-7 0,2-6 6 0,7-6-8 16,-2-6-1-16,19-11 1 0,-6-4 4 0,-19 6-1 15,-4-2-1-15,-2-4 4 0,-3 0-11 0,-6-4 6 16,-7 0-1-16,-7-1-5 0,-8 2 3 0,-5 4-2 16,-11 9 4-16,-4 3 6 0,-6 9 4 0,-5 5 2 15,-4 7 0-15,-4 4-4 0,7 7 4 0,-32 3-1 16,3 13 2-16,-11 13-1 0,-1 9 1 0,-1 7-7 15,-3 5 8-15,2 5-1 0,4 1 2 0,1 3 0 16,10-3 4-16,6-4-11 0,6-4 7 0,9-11-12 16,10-8 8-16,8 0-6 0,7-5 2 15,10-7-7-15,7-4 2 0,7-8 2 0,9-7-1 16,16-7 6-16,5-9-19 0,5-6-12 0,1-4-3 16,18-12-7-16,-6-6-8 0,-6 0-1 15,-20 7-2-15,-5-3 2 0,-7 0-10 0,-3-2-7 16,-9 0-2-16,-7 4 18 0,-11 9 8 0,-6 2 36 15,-2 4 31-15,-9 7 5 0,-5 6 6 0,0 12-3 16,-9-10 0-16,9 10-6 0,-32 14 0 0,3 4 0 16,-10 11-11-16,-1 5 5 0,-3 5-5 0,3-1-2 15,0 2 5-15,4-1-3 0,7-4-2 0,7-7-9 16,8-3-1-16,6-8 2 0,8-2 5 0,5-6-3 16,7-2-6-16,7-4-3 0,8-6-4 15,11-5-5-15,15-11 8 0,3-4-30 0,4-5-8 16,4-5-1-16,1-3-8 0,-1-3-1 0,-4-1 2 15,-3 0 5-15,-5 3 6 0,-7-2 11 0,-7 5 7 16,-10 9 4-16,-6 4 33 0,-7 6 16 0,-7 4-3 16,-8 11-4-16,5-9-3 0,-5 9-5 0,-15 13 1 15,-7 5-4-15,-5 7 1 0,-6 10-7 0,-3 3 3 16,0-1 3-16,3 1-7 0,2-2-3 16,10-10 15-16,2-1-21 0,8-5 13 0,6-2-11 15,4-5 7-15,6-1-2 0,5-6-3 16,8-2 2-16,8-3-2 0,12-6-2 0,3-4-8 0,15-6-2 15,3-5 6-15,-3-1-5 0,3-4 5 16,-4-3-10-16,-2 1 10 0,-3-3-11 0,-6-1 8 16,-2 0-3-16,-6-2 7 0,-11 3-4 0,-5-1 4 15,-3-2-5-15,-6 0 6 0,-7-1-8 0,-1 4 17 16,-8 2 3-16,-3-1 18 0,-6 4-8 0,-5 6 1 16,-6 3-10-16,-7 8 5 0,-3 4-19 0,-8 8-9 15,-4 3-31-15,-14 10-95 0,-2 5-46 0,-4 6-64 16,1 5-74-16,-1 2-100 0,5 5-253 0,2 0-199 15</inkml:trace>
  <inkml:trace contextRef="#ctx0" brushRef="#br0" timeOffset="33281.78">8110 2084 190 0,'-35'-8'579'0,"-1"2"-198"0,0-1-71 16,2 3-84-16,6 1-42 0,-1-1-24 0,7 3-3 16,3 0 16-16,2-2 6 0,17 3-25 0,-25-3-24 15,25 3-24-15,-12-5-21 0,12 5-18 0,0 0-9 16,10-13 17-16,8 3-46 0,10-5 29 0,8-2-46 16,12-5 29-16,9-1-39 0,3-2 30 0,2 0-37 15,4-1 29-15,0-1-36 0,0 1 37 0,-2 1-41 16,-3 0 35-16,-6 1-33 0,-3 1 34 15,-15 6-42-15,-3 2 37 0,-5 3-34 0,-7 2 38 16,-3 1-37-16,-6 3 38 0,-13 6-38 0,12-8 36 16,-12 8-36-16,0 0 40 0,0 0-39 15,-18 15 37-15,2-2-31 0,-5 9 34 0,-4 3-33 16,-6 10 45-16,0 5-36 0,-1 5 11 0,0 4 12 16,3 3 5-16,0 1 7 0,3 1-3 0,0 3 15 15,5-1-12-15,-2 3 8 0,4 0-6 0,4-1-3 16,1 1-4-16,4-1-5 0,4-12-2 0,0-1-16 15,6-3-25-15,0-3-19 0,4-3-29 0,3-3-29 16,3-6-53-16,5-4-18 0,0-7-1 0,5-6-50 16,4-6 11-16,3-4-26 0,6-7-21 0,3-8-60 15,5-9 124-15,-2-8-46 0,-1-4 136 0,-6-4-55 16,-4-6 168-16,-4-4 45 0,-5-4 39 0,-4-2 65 16,-2-5-37-16,-3 0 5 0,-3-3 6 15,-1 4 10-15,-2 11 36 0,-2 5 74 0,0 3-44 16,-1 11 37-16,-1 4-48 0,0 2 4 0,2 6-73 15,-2 4 7-15,0 2-68 0,0 12 15 0,2-13-49 16,-2 13 27-16,0 0-44 0,-2 19 29 0,0 1-41 16,-1 9 0-16,0 8-1 0,-1 3 2 0,-1 1-5 15,1 3 13-15,2 1-11 0,-1 1 12 0,1 0 0 16,0-2-4-16,1-5-7 0,0-1-2 0,2-6-3 16,0-6-1-16,-1-1 3 15,2-5-2-15,-2-3-2 0,2-4 4 0,-2-1 10 16,0-12 4-16,4 14-2 0,-4-14-5 0,0 0 5 15,17-2-2-15,-8-7-10 0,6-5 1 0,-1-2 0 16,4-4-12-16,0-2 14 0,1 1-10 0,-2 1 10 16,-1 3-13-16,-2 2 11 0,0 2-12 0,-3 2 10 15,-2 2-16-15,1 3 13 0,-10 6-12 0,11-6 22 16,-11 6-19-16,14 3 15 0,-14-3-14 0,11 14 14 16,-7-3-13-16,-2 2 7 0,-1 3-16 0,-1 3-24 15,2 0-44-15,-2-1-60 0,0 0-83 0,2 1 1 16,0-3-48-16,1-1-16 0,2-4-3 0,2-2-52 15,-7-9-327-15,15 6-202 0</inkml:trace>
  <inkml:trace contextRef="#ctx0" brushRef="#br0" timeOffset="33615.78">9149 2461 292 0,'11'-15'433'15,"-3"3"-121"-15,1-1 13 0,-3 2-80 16,0 1-3-16,0 1-14 0,-6 9-11 0,7-13-24 16,-7 13-55-16,6-11-22 0,-6 11-21 0,5-8-23 15,-5 8-19-15,0 0-7 0,0 0-7 0,0 0-7 16,0 0 1-16,19 1-14 0,-19-1-3 0,9 9-5 15,-9-9 5-15,13 9-7 0,-4-2 3 0,0-1 1 16,-9-6-1-16,22 6-3 0,-22-6 4 0,27 4-8 16,-27-4 6-16,30-3-3 0,-13-1 13 0,3-4-15 15,-2-1-3-15,2-4-7 0,1-4 5 0,-3-2-8 16,-1 0 0-16,-3-6-13 0,-3-3 2 0,-3-2-6 16,-2-2-4-16,-4-3 5 0,-1 3 2 15,-2 3 7-15,-2 2 11 0,-1 2 26 0,0 4 24 16,-1 2 28-16,-2 5-46 0,0 6 30 0,7 8-43 15,-14-8 30-15,3 14-41 0,-5 7 2 0,-1 9 1 16,-2 5 1-16,0 4-9 0,1 3 10 0,1 1-3 16,-3 10 6-16,8-4-7 0,0-1 6 0,4-1-7 15,3-2 3-15,1 1-15 0,7-10-7 0,3 4-32 16,5-5-34-16,4-3-45 0,5-8-52 0,3-6-22 16,6-6-65-16,9-10-136 0,3-4-241 0,13-12-172 15</inkml:trace>
  <inkml:trace contextRef="#ctx0" brushRef="#br0" timeOffset="34248.8">10048 1626 245 0,'0'0'732'0,"-5"-16"-236"0,5 16-139 0,-7-8-73 16,7 8-56-16,-16 3-47 0,5 5-41 0,-3 6-15 16,-4 7 36-16,0 3-39 0,2 5 38 0,-1 5-43 15,2 3 32-15,-1 12-57 0,2 5-12 0,1-1-12 16,4 1-16-16,1-10-26 0,4 1-2 0,1-2-22 15,3 0-3-15,1-3-22 0,1 0-25 16,2-2-12-16,2-4 3 0,-1-5-21 0,-1-5-14 0,3-2 1 16,-4-6 4-16,0-3 11 0,1-1 19 15,-4-12 17-15,6 11 5 0,-6-11 10 0,0 0 3 16,0 0 12-16,0 0-2 0,17-6 11 0,-12-3 2 16,1 0 10-16,1-3 8 0,0 0 7 0,2 0-2 15,-2-1-7-15,1 2-2 0,2 0-11 16,-1 0 5-16,0 1-4 0,0 0-8 0,3 2 1 15,-1 0-1-15,2 1 6 0,0 1-11 0,2 1 10 16,0 0-7-16,6 0 3 0,-1 0-7 0,1 0-7 16,3 1-7-16,0-1-13 0,-1-1-21 0,2 0-21 15,4-3 17-15,-5 2-27 0,4-3 39 0,1-4-20 16,-6 1 10-16,2-2 8 0,-2-1 10 0,-1-1 13 16,-4-4 2-16,0 2 8 0,-7 1 14 15,2-1 18-15,-3 0 24 0,-3 2 19 0,-2 2 50 16,-1 4 20-16,-2 0-4 0,-2 11 24 0,0-17-49 15,0 17 17-15,-9-11-51 0,9 11 17 0,0 0-43 16,-23 3-9-16,8 7-4 0,0 2-5 0,-5 7-4 16,1 2-2-16,3 2-1 0,-1-1-2 0,4 1-6 15,1-2 4-15,4-1-9 0,4 0 4 0,1-6-12 16,3 0-4-16,3 2-12 0,2-4-5 0,6-1-5 16,0-2 1-16,0-1-6 0,5-6-4 15,0-1 0-15,2-3 0 0,4-2 2 0,-2-2 5 16,1-3 10-16,-1-1 12 0,-2-1 10 0,-1 0 18 0,-2-3 19 15,0 3 20-15,-6-1 22 0,2 3 18 16,-2 2 14-16,-9 7-3 0,12-10-13 0,-12 10-23 16,8-7-16-16,-8 7-9 0,0 0-7 0,8 11-8 15,-8-11-6-15,4 21-11 0,-4-6 6 0,0 4-9 16,0 4 10-16,0 4-32 0,-2 2-32 0,1-1-74 16,1 10-103-16,0-2-22 0,0 3-108 0,-1-4-134 15,1 1-269-15,0-6-279 0</inkml:trace>
  <inkml:trace contextRef="#ctx0" brushRef="#br0" timeOffset="34782.78">11561 1486 199 0,'2'-24'791'0,"-2"0"-236"15,0 6-120-15,-2-1-122 0,1 3-26 0,0 2-115 16,0 2 1-16,-2 1-69 0,0 2 9 0,3 9-56 15,-7-12 18-15,7 12-46 0,0 0 26 16,-23 12-39-16,7 12 7 0,-2 8 3 0,-3 15 2 16,-1 11 26-16,0 4-36 0,2 12 41 0,2 6-25 15,1 2 28-15,4 0 9 0,5-2-1 0,4-2 14 16,4-2-11-16,4-3 13 0,7-3-22 0,3-5 12 16,7-3-24-16,3-8 4 0,6-1-31 0,6-7 2 15,7-3-39-15,4-7-9 0,5-6-62 0,3-5-75 16,8-8-103-16,9-4-64 0,-1-8-80 0,0-10-102 15,3-2-266-15,-1-7-298 0</inkml:trace>
  <inkml:trace contextRef="#ctx0" brushRef="#br0" timeOffset="35749.76">12528 1621 133 0,'2'-11'540'0,"-4"1"-172"16,1-3-81-16,-2 1-62 0,1 0-45 0,-2 1-17 15,0 1 3-15,-1 0-31 0,0 0 24 0,0 1-3 16,0 1-5-16,5 8-11 0,-12-13-16 0,12 13-10 16,-9-8-18-16,9 8-16 0,-11-8-14 0,11 8-11 15,0 0-7-15,-23 8-8 0,6 3-6 0,-1 7-3 16,-4 8-1-16,0 6-1 0,-7 11 31 0,2 6-23 16,-2 7 50-16,0 3-12 0,2 4 15 15,0-1 7-15,3 1-8 0,3-2 28 0,4-1-17 0,1-1-9 16,6-2 14-16,3-10-35 0,5-1 31 0,2 0-23 15,2-2 22-15,5-3-28 0,2-2 9 16,5-2 13-16,0-3-25 0,7-2 8 0,4-5-17 16,2-2-5-16,0-4-10 0,7-4-2 0,0-5-6 15,4-5-3-15,0-5-4 0,2-5-8 0,4-3-4 16,9-9-4-16,-1-6 11 0,2-4-19 0,1-7 12 16,-1-2-19-16,0-5-1 0,-3-3 0 0,-2-2 4 15,-4-3-5-15,-2-4 11 0,-4-1-13 0,-4-4 11 16,-6 3-14-16,-3-1 13 0,-5 0 0 0,-5 3 9 15,-6 7 4-15,-4 1 9 0,-3 2 9 0,-4 2 5 16,-3-1-20-16,-5 2-29 0,-3 1-5 0,-7 2-28 16,-6-5 9-16,-3 5-24 0,-4 1 14 15,-4 1-21-15,-1 4 18 0,5 8-26 0,-3 1 23 16,0 3-27-16,-1 0 32 0,-2 4-27 0,3 2 30 16,-1 3-26-16,1 2 28 0,2 1 3 0,5 4 17 15,-2 1-33-15,2 1 30 0,1 2-19 0,1 4 35 16,-3 1-23-16,5 1 26 0,-2 4 2 0,0 0-2 15,3 3 2-15,-2 2 8 0,2 2 6 0,4 1 7 16,-1 2 9-16,2 2 7 0,0 4 7 0,1-2 5 16,2 3 3-16,0 0 2 0,0 2-2 0,5 0 2 15,0 2 2-15,2 1 0 0,2-2-2 0,2 2-16 16,1 2 20-16,3-9-16 0,0 1 15 0,6-1-7 16,-1 1 12-16,5 1 6 0,3-3 7 15,1-2 12-15,5-2 6 0,2-3-7 0,3 1-3 16,4-5-24-16,3-3 17 0,2 0-20 15,4-3 9-15,5-3-17 0,0-4 6 0,6 0-17 16,-1-3 7-16,5 0-21 0,0-4 8 0,-1-1-19 16,10 0 10-16,-10-1-5 0,-3 1-3 0,-2-3-1 15,-5 2 2-15,-3 0 13 0,-5 1 25 0,-8 1 24 16,-2 0 19-16,-7 1-17 0,-16 3 4 0,28-4-27 16,-28 4 13-16,18-4-29 0,-18 4 16 0,16-3-29 15,-16 3 15-15,0 0-22 0,18-3 9 16,-18 3-24-16,0 0 20 0,0 0-29 0,15-3 13 15,-15 3-26-15,0 0 15 0,0 0-17 0,0 0 13 16,0 0-17-16,15-2 21 0,-15 2-25 0,0 0 20 16,0 0-24-16,0 0 18 0,0 0-19 0,0 0-22 15,0 0-28-15,0 0-37 0,0 0-47 0,0 0-48 16,0 0-33-16,0 0-87 0,0 0-47 0,0 0-41 16,0 0-85-16,0 0 6 0,0 0-91 0,0 0-58 15,0 0-272-15,0 0-574 0</inkml:trace>
  <inkml:trace contextRef="#ctx0" brushRef="#br0" timeOffset="36166.78">13557 1137 666 0,'-6'-18'630'16,"3"2"-178"-16,-1 1-99 0,-1 3-67 0,2 1-79 16,3 11-6-16,-5-17-24 0,5 17-28 0,-4-13-25 15,4 13-28-15,0 0-18 0,0 0-10 0,0 0-35 16,0 0 30-16,7 16-40 0,0 5 30 0,5 12-39 16,2 6 32-16,4 14-37 0,1 6 11 15,1 7 0-15,2 7 0 0,-2 4-1 0,1 6 24 16,1 24-10-16,-6-18 15 0,-3-2 2 0,-2 2 7 15,-4 0-2-15,-2 2 16 0,-5-3-8 0,-2 1 29 16,-4-7-18-16,-5-2 37 0,-1-5-16 0,-4-2 13 16,-1-7-16-16,-4-3 46 0,-2-2-1 0,-3-7 8 15,-1-3 0-15,-2-3-8 0,-2-4 2 0,-1-5-37 16,0-3 2-16,4-8-35 0,1-2 4 0,1-2-33 16,1-3 9-16,2-4-24 0,7-4 10 0,0-2-23 15,6-2 9-15,1-2-53 0,9-7-56 16,-14 7-94-16,14-7-32 0,0 0-46 0,0 0-37 0,-13-6-64 15,13 6-66-15,2-13-45 0,1 1-113 16,5-5-361-16,0-3-614 0</inkml:trace>
  <inkml:trace contextRef="#ctx0" brushRef="#br0" timeOffset="37083.78">14754 1545 883 0,'0'0'610'0,"0"0"-177"15,-11-8-89-15,11 8-70 0,0 0-75 0,0 0-43 16,-11-7-30-16,11 7-26 0,0 0-18 0,0 0-19 15,0 0-14-15,-10-5-19 0,10 5-12 0,0 0-14 16,0 0-19-16,0 0-60 0,-4 12-62 0,5-2-18 16,0 6-82-16,1 7 47 0,2 4-154 0,-1 10 95 15,0 2-79-15,0 7-154 0,2 5 69 0</inkml:trace>
  <inkml:trace contextRef="#ctx0" brushRef="#br0" timeOffset="37233.78">14768 2277 577 0,'2'14'656'0,"-1"-3"-133"0,1-1-79 0,-2-10-80 0,1 16-76 15,-1-16-44-15,3 13-7 0,-3-13-32 16,0 10-1-16,0-10-52 0,0 0-6 0,0 0-55 16,0 0-38-16,0 0-67 0,0 0-50 15,0 0-95-15,0 0-103 0,9-13-12 0,-4 0-89 16,4-3-31-16,1-5-396 0,5-4-328 0</inkml:trace>
  <inkml:trace contextRef="#ctx0" brushRef="#br0" timeOffset="37367.78">15080 1969 179 0,'0'0'824'0,"18"-3"-248"0,-18 3-153 0,0 0-73 16,0 0-84-16,14-3-79 0,-14 3-44 15,0 0-44-15,0 0-46 0,11-3-46 0,-11 3-61 16,16-5-33-16,-16 5-29 0,25-9-29 0,-3 2-82 16,9-1-157-16,1-1-222 0,5-1-136 0</inkml:trace>
  <inkml:trace contextRef="#ctx0" brushRef="#br0" timeOffset="38133.78">15796 1537 28 0,'-22'-3'535'0,"-1"-1"-189"16,0 0-84-16,-2-1-49 0,-1 1-40 0,2 0-23 15,2 1-3-15,-1-1-3 0,6 1 44 0,17 3 35 16,-26-5-14-16,26 5-31 0,-18-2-26 0,18 2-31 15,-14-4-22-15,14 4-21 0,0 0-14 0,7-11-15 16,6 5-9-16,9-3-8 0,10-2-6 0,6-2-6 16,4-1-4-16,15-2-1 0,0 0-5 15,6 0-3-15,1-1 1 0,0 1-5 0,1 1-2 16,-1-1 29-16,-4 2-47 0,-2 0-6 0,-12 4-60 16,-7 1 21-16,-3 0-37 0,-10 2 49 0,-2 2-26 15,-5-1 44-15,-5 2-30 0,-14 4 50 0,14-7-36 16,-14 7 52-16,0 0-44 0,0 0 57 0,-1-12-51 15,1 12 57-15,-14-6-44 0,14 6 48 0,-24-4-38 16,24 4 46-16,-26-6-38 0,26 6 43 0,-27-2-38 16,27 2 45-16,-20-3-39 0,20 3 40 0,-19-2-40 15,19 2 37-15,0 0-44 0,-21-1 35 0,21 1-43 16,0 0 35-16,0 0-36 0,-15-3 34 0,15 3-40 16,0 0 38-16,0 0-39 0,0 0 35 15,-18-1-40-15,18 1 38 0,0 0-36 0,0 0 41 16,0 0-43-16,-5 11 44 0,5-11-44 0,0 14 45 15,1-3-43-15,2 4 7 0,-1 5 4 0,6 3 3 16,-3 2 6-16,3 7 0 0,-2 2 11 0,3 2-6 16,0 2-3-16,-3 0 0 0,2 2 1 0,1 1-2 15,-3-3 1-15,2 1-6 0,-3-1-1 0,0-2-6 16,1 0-20-16,-2-3-31 0,0 3-37 0,-1-10-18 16,-2-1-15-16,0-1-1 0,1-5-15 0,-2-1-35 15,0-4-23-15,0-1-107 0,0-2 68 0,0-11-240 16,0 13 68-16</inkml:trace>
  <inkml:trace contextRef="#ctx0" brushRef="#br0" timeOffset="38367.78">16547 1755 26 0,'9'-11'648'0,"-2"-2"-192"15,0 2-83-15,-2 2-79 0,0-1-31 0,-5 10-28 16,9-14-30-16,-9 14-44 0,6-10-38 0,-6 10-22 15,0 0-9-15,9-6-2 0,-9 6 0 0,9 6-7 16,-1 2-9-16,0 3-12 0,-2 2-12 0,3 4-10 16,0 2-4-16,0 0-8 0,-1 3-8 15,-2 2 0-15,3 0-6 0,-4 1-15 0,0 0-41 16,-1 0-45-16,1 0-66 0,-1-4-11 0,-4-1-48 16,2-4-34-16,-2-4-70 0,0-12-381 0,-2 18-223 15</inkml:trace>
  <inkml:trace contextRef="#ctx0" brushRef="#br0" timeOffset="38534.78">16801 1512 726 0,'-2'-10'526'0,"2"10"-145"16,-5-14-103-16,5 14-61 0,-9-7-47 0,9 7-36 16,0 0-41-16,-18 5-28 0,18-5-34 15,-9 15-27-15,8-4-32 0,1 2-25 0,2 1-30 16,5 6-36-16,3-2-135 0,1 1 80 0,8 1-96 15,1-2 87-15,3-2-253 0,1-4 157 0</inkml:trace>
  <inkml:trace contextRef="#ctx0" brushRef="#br0" timeOffset="39217.78">17047 1676 454 0,'9'-6'191'0,"0"-2"98"0,-4-1-41 16,-1 1-17-16,1-1-38 0,-5 9-36 0,0-16-9 0,0 16-9 16,-3-15-15-16,3 15-13 0,-5-10 0 0,5 10-38 15,0 0 0-15,-11-4-29 0,11 4-13 0,-11 12-6 16,4 1-4-16,3 3-4 0,-1 5-6 0,4 3-1 15,1 4 2-15,1 8-3 0,1 3-2 16,4 4 2-16,0 4 6 0,1 8-21 0,3 0 10 16,-1-1-8-16,1 0-13 0,0-1-1 0,-2-7-29 15,2 8 31-15,-5-8-33 0,1-1 35 0,-2-1-41 16,-1 0 44-16,-1-3-29 0,0-1 43 0,-4-4-36 16,0-1 41-16,-1-7-38 0,-1-5 46 0,-1 0-36 15,-1-3 44-15,-2-2-26 0,2-6 36 0,-3 1 15 16,1-6 4-16,8-7 2 0,-19 6 5 15,19-6 6-15,-27-5-2 0,10-3 2 16,-4-9-4-16,2-5-3 0,-2-6-13 0,2-4-7 0,-1-12-12 16,3-6-4-16,5-3-11 0,6-3 2 15,5-5-6-15,2 0-6 0,5-3-2 0,4 4-5 16,3 2-15-16,4 2-10 0,1 4-20 0,5 1-16 16,1 2-2-16,4 1-10 0,2 2 3 0,2 1 10 15,-2 2 6-15,2 1 7 0,-1 1 7 0,0 0 5 16,-3 2 42-16,-4 0-34 0,-2 5 10 0,-4 2 9 15,-1 0 34-15,-4 3 14 0,-1 1 67 0,-4 7-16 16,1 0 64-16,-4 3-22 0,-1 3 29 0,-3 3-52 16,3 2 34-16,-4 10-46 0,2-20 17 0,-2 20-53 15,3-11 16-15,-3 11-48 0,0 0 29 0,0 0-44 16,0 0 33-16,-3 10-42 0,2 3 33 0,0 3-39 16,-1 8 14-16,2 2-6 0,0 3-2 15,2 6 2-15,-1 3-1 0,2-1-1 0,-1 2 2 16,2 0-5-16,1-2 2 0,-1 1 31 0,0-3-38 15,1-2 1-15,-3-5-3 0,2-3-7 0,-1-2-3 16,1 0-5-16,-2-5-3 0,2-3 0 0,-1-3-1 16,-2-3 4-16,-1-9-5 0,8 11-5 0,-8-11-2 15,0 0 12-15,14-3-4 0,-4-5 7 0,0-5 3 16,3-4 0-16,0-7 6 0,1-1 4 0,0-1 2 16,-1 1 7-16,2 1 7 0,-5 5 7 0,1 1 6 15,-4 6 6-15,1-1-3 0,-3 5-1 16,0-1-5-16,-5 9-6 0,9-10-2 0,-9 10 0 0,0 0-1 15,0 0-1-15,13 8 0 0,-13-8-1 16,6 18-2-16,-3-5-4 0,-1 2-20 0,1 0-36 16,1 1-59-16,-2 0-70 0,2 1-33 0,-1-1-10 15,-1-2-119-15,2-3 48 0,1-1-79 0,3-4-168 16,-8-6-49-16</inkml:trace>
  <inkml:trace contextRef="#ctx0" brushRef="#br0" timeOffset="39385.78">17851 1462 503 0,'5'-34'427'15,"-1"1"-73"-15,0 7-9 0,-1-1 1 0,1 5 36 16,-3 4-79-16,1 4-28 0,0 2-86 0,-2 12-7 16,1-16-73-16,-1 16 11 0,0 0-56 15,0 0 21-15,0 0-49 0,-1 21-7 0,1-2-9 16,0 4-3-16,-2 6 5 0,1 6-1 0,1 3-26 16,-1 0-20-16,1 4-42 0,0-2-60 0,-1 0-81 15,1-2-27-15,-2 1-12 0,2-1-25 0,0-10-133 16,-2 0-250-16,0-3-182 0</inkml:trace>
  <inkml:trace contextRef="#ctx0" brushRef="#br0" timeOffset="39517.78">17876 1767 460 0,'0'-10'449'0,"0"10"-119"0,0-19-73 0,0 19-68 0,3-18-36 16,0 8-36-16,-2 0-26 0,2-3-25 15,3 1-37-15,2-4-46 0,3-1-67 0,4 0-87 16,5-1-107-16,2-1-192 0,5 1 95 0</inkml:trace>
  <inkml:trace contextRef="#ctx0" brushRef="#br0" timeOffset="39685.78">18609 1234 536 0,'0'0'414'0,"1"11"-101"0,-4 1-71 0,2 4-64 15,-4 6 8-15,-2 3-71 0,0 6 7 0,-2 3-53 16,0 3-15-16,0 2-6 0,-1 3-11 0,1 1-10 15,1 0-15-15,-1 2-25 0,3-3-37 16,1-2-34-16,-1-1-48 0,4-6-142 0,1-7 62 16,-1-5-257-16,4-6 96 0</inkml:trace>
  <inkml:trace contextRef="#ctx0" brushRef="#br0" timeOffset="40067.76">18515 1761 151 0,'-2'-42'455'0,"-1"-4"-137"0,-1-2-52 15,3-15-36-15,-3-2-32 0,4-1-11 0,0 1-24 16,3 4 26-16,-1 12-64 0,2 2 37 0,1 2-84 15,3 6 33-15,1 4-73 0,0 4 31 0,1-2-52 16,4 8 41-16,-1 8-44 0,1-1 38 0,0 5-48 16,1 4 41-16,-2 3-49 0,-13 6 44 15,27 0-43-15,-14 7 40 0,-1 3-8 0,-1 4-44 16,-1 3 46-16,-1 3-46 0,-4 1 43 0,-1 3-43 16,-3 1 40-16,-2 1-40 0,0 2 9 0,-5-3-2 15,3 1 3-15,-1-1 2 0,-1 0 8 0,1-3-9 16,-1 1 4-16,2-1-5 0,2-4 6 0,0 0-4 15,1-1 1-15,1 1 0 0,3-1 3 0,1 2-2 16,1-1 0-16,4 0 0 0,1 1 1 0,3-2 0 16,-3 1 0-16,7 3 18 0,-1-2-14 0,-2-2 0 15,1 0-2-15,-1-2 1 0,-2 1-3 0,-3-2 14 16,1 2-13-16,-4-4-4 0,-1 2 4 0,-3-1 9 16,-2-1 13-16,-2 1 9 0,-3 2 13 15,-1-2-2-15,-4 2-5 0,-4 0-5 16,0-1-6-16,-2-2-6 0,-2 1-2 0,-2-2-8 15,1-1 0-15,-2-2-5 0,-2-1-15 0,3-3-41 16,0-1-76-16,19-3-35 0,-35 0-25 0,17-7-50 16,3-1-149-16,-2-6 28 0,7-3-185 0,6-2-42 15</inkml:trace>
  <inkml:trace contextRef="#ctx0" brushRef="#br0" timeOffset="40369.78">18968 1330 64 0,'0'0'599'0,"17"-7"-203"0,-17 7-87 15,0 0-80-15,15-3-46 0,-15 3-30 16,0 0-24-16,4 11-25 0,-4-11-14 0,-4 19-1 16,0-6-32-16,-1 4 6 0,1 4-33 0,-4 1-3 15,3 2-7-15,0 1-2 0,1 0-6 0,3 1 2 16,1-1-6-16,1-1-1 0,3 0-2 0,3-1-6 16,-1-3 1-16,4 0-2 0,2-4-5 0,-1-3 5 15,5-1 0-15,-5-3 1 0,4-6 1 0,-2 1 3 16,-13-4 9-16,27-2 18 0,-9 0-1 0,-5-4 41 15,3-3 14-15,-2-3-1 0,-2-4 1 0,1-2 0 16,-4-2 11-16,-3-1 3 0,3-1-3 16,-8 5-7-16,-1-2-13 0,-2-3-21 0,-6 3-4 15,-1 0-18-15,-4 3-17 0,-3 3-15 0,-5 3-12 16,-1 3-10-16,-2 0-30 0,0 5-62 0,2 2-41 16,3 0-48-16,0 2-25 0,1 3-30 0,3-2-83 15,3 1-330-15,12-4-199 0</inkml:trace>
  <inkml:trace contextRef="#ctx0" brushRef="#br0" timeOffset="40669.78">19266 1447 608 0,'0'0'465'0,"19"0"-136"16,-19 0-70-16,0 0-76 0,19 3-7 0,-19-3-44 16,8 7-6-16,-8-7-38 0,4 15-1 15,-3-2-32-15,-1-1-11 0,0 2 11 0,1 1-34 16,-1 3 3-16,2-1-5 0,-1 0-5 0,2 2-11 15,0-3-5-15,4 3-5 0,-2-4-7 0,3-1 1 16,-1-3-1-16,3 1 4 0,-1-5-3 0,2-1 10 16,0-1-3-16,-11-5 1 0,19 3 1 0,-19-3 4 15,27-5 6-15,-12-3 3 0,1-2 12 16,0-3 4-16,2-6 11 0,-1-5 0 0,-2 0 6 16,1-2 6-16,-3 0 8 0,-2-2 3 0,-5 7-10 15,1 0-19-15,-6 3-9 0,0 6-17 0,-3-1-20 16,-2 3-14-16,-1 2-20 0,5 8-10 0,-18-9-54 15,18 9-33-15,-16-1-54 0,16 1-72 16,-19 0-350-16,19 0-156 0</inkml:trace>
  <inkml:trace contextRef="#ctx0" brushRef="#br0" timeOffset="41351.76">19793 1384 304 0,'0'0'506'0,"23"-7"-162"0,-23 7-64 16,19-4-75-16,-19 4-41 0,0 0-28 0,19 0-17 15,-19 0-9-15,9 11 2 0,-9-11-36 0,5 18 4 16,-5-6-14-16,0 4-27 0,-1 1-8 0,-2 3-9 16,1 1-10-16,-2 1-1 0,0-5-4 15,2 1-4-15,-2-2 0 0,4-1-5 0,-1-3-2 16,1 0-1-16,0-2 3 0,0-10 0 0,1 16-2 16,-1-16 3-16,10 10 0 0,-10-10-1 0,0 0-2 15,21 0 7-15,-21 0-5 0,24-10 0 0,-8 1 0 16,0-2 0-16,3-1 1 0,0-1-2 0,-2-1 3 15,2 2 0-15,0-1 18 0,0 3-22 0,-1 0 19 16,-1 2-21-16,-2 4 21 0,-2 0-25 0,-13 4 16 16,22-1-13-16,-22 1 3 0,19 5 4 0,-9 1 0 15,-2 0 1-15,2 3 0 0,1-1-5 0,0 3 1 16,0 1-7-16,3-1-17 0,1 1-14 0,1-1-5 16,1-1-2-16,2-3-14 0,4 2 10 15,0-4-4-15,4 0-70 0,1-3 91 0,0-2-94 16,3 0 103-16,3-6-81 0,0 0 105 0,-1-3-86 15,-4-2 104-15,2-4-88 0,-4-2 96 0,-2-5-1 16,0-1-3-16,-2-5 14 0,-4-2 5 0,1-1-62 16,-3 1 90-16,0 0-20 0,-6 5 57 0,-2 4 40 15,-1 3-42-15,-4 4 30 0,-4 3-70 0,0 11 36 16,-8-11-66-16,8 11-3 0,-23 0-10 0,2 8-5 16,0 0 1-16,-5 6-5 0,-2 2 6 0,4 1 6 15,1 3-2-15,2 1-2 0,3-1-18 0,8-1-8 16,0-1-24-16,6-3-23 0,1-1-7 0,3-2-10 15,3-1-12-15,2-2-8 16,4-2 18-16,0-2-83 0,-9-5 117 0,24 3-84 16,-10-5 104-16,7-3 6 0,-2-4 7 0,2-3 5 15,1-4 17-15,1-6 11 0,2-2 5 0,-3-5-50 16,4-9 70-16,0-5-43 0,2-3 52 0,-4-2-16 16,1-1 25-16,-1 1 12 0,-1 4 63 0,-4 10-30 15,-2 2 46-15,-1 5-9 0,-1 3 54 0,-6 7-45 16,-2 4 6-16,0 3-58 0,-7 10 1 0,6-6-56 15,-6 6 27-15,0 12-49 0,-4 5 26 16,-1 5-43-16,-5 10 31 0,0 5-43 0,-5 3 23 0,-4 10-73 16,-1 2-30-16,-3 5-67 0,-2 1-57 15,-1 3-14-15,-1 2-17 0,-1-1-141 0,0-1 10 16,2 0-296-16,2-6-190 0</inkml:trace>
  <inkml:trace contextRef="#ctx0" brushRef="#br0" timeOffset="41718.78">18099 2169 106 0,'-62'2'589'0,"-7"-1"-165"15,0 2-109-15,1-2-68 0,3 1-59 0,10 0-24 16,5-1-33-16,8 2 3 0,3-3-12 0,11 1 12 15,8-1-30-15,20 0-17 0,-18-1-9 0,18 1-8 16,13-4 0-16,12-1 1 0,17 0 11 0,22-4 1 16,17-2 22-16,15-1-22 0,37-1 1 0,9-2 6 15,10 1-5-15,13 0 15 0,9 1 9 0,7 0 5 16,2 2 28-16,4 0-26 0,-2-2-14 0,-3 2-17 16,-9-2-17-16,-12 1-12 0,-13-1-9 0,-7 1 15 15,-10-1 3-15,-31 4-1 0,-5 1-2 0,-9 0 12 16,-9 0 11-16,-14 3 12 0,-14 1-22 0,-11 0 25 15,-7 0 2-15,-5 2-7 0,-7 1-18 16,0-1-39-16,-19 2-38 0,22-3-33 0,-22 3-51 16,0 0-83-16,0 0-91 0,0 0-92 0,-30 2-103 15,-8-1-38-15,-8-1-142 0,-8 0-275 0,-16 2-550 16</inkml:trace>
  <inkml:trace contextRef="#ctx0" brushRef="#br0" timeOffset="44553.76">2436 4746 174 0,'-26'-5'761'0,"1"0"-255"0,0-1-103 0,1 1-103 16,1-3-35-16,0 3-82 0,6 2-15 0,1-3-29 15,16 6 19-15,-22-4-12 0,22 4-3 16,-18-6-14-16,18 6-20 0,-13-3-24 0,13 3-15 16,0 0-15-16,-1-9-1 0,1 9-19 0,23-15-7 15,4 1-6-15,5 0-3 0,17-4-5 0,5-3 0 16,9-3-4-16,5-2-2 0,6-3 10 0,4 1-8 16,-1-2 17-16,2 0-23 0,-4-1-3 0,-3 2-13 15,-4 0-3-15,-5 1-25 0,-7-1 2 16,-6 3-13-16,-5 1 6 0,-13 6-1 0,-6 0 15 15,-5 3 4-15,-7 2 7 0,-5 6 9 0,-9 8 3 16,3-14 9-16,-3 14 11 0,0 0 18 0,-26 1 18 16,4 8 4-16,-6 7 2 0,-3 5 12 0,-8 11-22 15,-1 3 25-15,-1 6-20 0,-1 2 3 0,1 6-1 16,0 1-4-16,2 5-6 0,0 0 2 0,3 3-2 16,4 0-8-16,3-1-16 0,2-1-11 15,7-2-23-15,2-3-17 0,6-10-28 0,3-1-31 16,4-5-26-16,4-5-37 0,2-3-59 0,4-4-15 15,4-3 0-15,3-5-17 0,-1-6-38 0,7-6-28 16,0-5-16-16,9-8 16 0,1-7 25 0,2-7-168 16</inkml:trace>
  <inkml:trace contextRef="#ctx0" brushRef="#br0" timeOffset="44870.76">3033 4916 1041 0,'19'-39'114'15,"-3"3"90"-15,-3-5 46 0,-3-2-49 0,1-1-2 16,-3 1 19-16,-2 1 26 0,0 6 9 0,1 4-5 16,-4 8-5-16,-1 6-32 0,1 2-39 15,-2 6-36-15,-1 10-31 0,3-10-21 0,-3 10-16 16,2 10-14-16,-2 5-9 0,0 5-8 0,0 8-2 15,0 9-3-15,0 3 24 0,2 3-42 16,-2 2 0-16,2-2-6 0,-1 3-2 0,2-5-3 16,0 0 1-16,-1-5-5 0,2-2-8 0,-2-8-1 15,0-2-10-15,0-6-15 0,1-1-6 0,-2-4-1 16,0-2 9-16,-1-11 9 0,6 12 6 0,-6-12 3 16,0 0 1-16,16-11 3 0,-7-6 4 0,5-5 0 15,1-7 3-15,0-3-1 0,1-2 4 0,1-2 10 16,1 0-12-16,5-5 19 0,-4 8-7 15,0 2 6-15,3 5-10 0,-3 3 0 0,0 4-4 0,-6 5-1 16,2 7 0-16,-2 3 2 0,-13 4 1 16,21 4 9-16,-10 3-3 0,-1 3 3 0,-2 7-10 15,-2 3 0-15,-2 2-1 0,0 2-17 0,-4 2-30 16,-1 2-64-16,-2-1-78 0,2 1-46 0,-3-1-39 16,3-2-102-16,-3-5-468 0,1-4-428 15</inkml:trace>
  <inkml:trace contextRef="#ctx0" brushRef="#br0" timeOffset="45170.76">3693 4749 638 0,'7'-12'704'0,"-1"3"-147"0,0 2-125 0,-6 7-95 15,9-11-98-15,-9 11-45 0,7-8-51 0,-7 8-22 16,0 0-33-16,9-5-11 0,-9 5-20 0,0 0-2 16,12 3-22-16,-12-3 4 0,13 5-19 15,-13-5 9-15,17 4-17 0,-17-4 7 0,19 1-25 16,-19-1-4-16,28-3-24 0,-11-2 10 0,2-2-17 15,1-4 16-15,0 1-19 0,-4-4 27 0,2-1-18 16,-4-3 22-16,-1 1-10 0,-4-2 25 0,-4-2-20 16,0 0 5-16,-3-2 7 0,-2 4 15 0,-3 2 24 15,-2 1 23-15,1 1 6 0,-2 3-2 0,-1 5-8 16,7 7-11-16,-16-4-7 0,4 10-5 16,-6 9-4-16,-1 4-6 0,2 7-3 0,-2 6 8 15,1 2-10-15,-1 11 7 0,2 2-13 0,5-6-2 16,3 0-6-16,2-1 7 0,5-4-55 0,2-4-43 15,5 0-52-15,5-4-62 0,7-4-24 16,5-7-144-16,4-6-459 0,4-7-410 0</inkml:trace>
  <inkml:trace contextRef="#ctx0" brushRef="#br0" timeOffset="46070.76">4595 4703 624 0,'0'0'582'0,"6"-7"-130"16,-6 7-153-16,12-16-47 0,-1 2-106 15,3-5 11-15,4-4-69 0,3-4 6 0,2-2-54 16,1-2-9-16,4-6-5 0,0-2-16 0,-2 0 1 15,-1-1 8-15,1-2-5 0,-4-3-2 0,-2 0 2 16,-1-2 3-16,-4 9 5 0,-2-1 43 0,0 1-17 16,-4 5 41-16,0 2 11 0,-5 7 32 0,-3 1-13 15,-1 6-3-15,-1 3-25 0,-3 3-7 0,-2 2-15 16,-2 3-9-16,8 6-18 0,-21-2 1 0,6 11-16 16,-2 6-4-16,-3 11-4 0,1 8-5 0,1 14-4 15,0 4 1-15,4 8-4 0,3 5 0 0,4 4-3 16,2 5 7-16,4 2 5 0,1 5-7 15,1 2-3-15,2 2-4 0,-1 0 0 16,-2-2-3-16,2-3-6 0,-1-2-13 0,0-6-5 16,-3-4-10-16,0-4-10 0,-3-15-15 0,3-5-22 15,-2-2 17-15,-1-6-24 0,0-6 15 0,-2-7-32 16,3-7 23-16,-1-6-46 0,5-10 62 0,-12 7-33 16,12-7 65-16,-15-7-17 0,8-6 77 0,-3-6-38 15,1-8 32-15,-1-7-31 0,3-6 33 0,3-3-37 16,2-7 4-16,4-14 7 0,2-1-1 0,6-1 31 15,3 4-41-15,5 0 36 0,1 2-7 16,5 3-28-16,3 5 33 0,4 2-37 0,0 4 32 0,3 3-43 16,1 5 4-16,-1 3 1 0,1 3 2 15,-10 8 3-15,2 5 2 0,-4 1 1 0,-4 5 0 16,-3 4 3-16,-2 0-11 0,-5 2 5 0,-9 7 14 16,0 0 7-16,23 3 6 0,-23-3 0 0,9 14 10 15,-5-2 2-15,-3 3 32 0,1 3-40 0,-2 2 29 16,0 5-38-16,0 0 31 0,0 0-32 0,0 1 23 15,3-1-32-15,0-1 26 0,3-2-37 16,0-1 46-16,1-2-40 0,3-1 31 0,3-5-33 16,1-1 31-16,2-6-49 0,0-2 29 0,4-6-33 15,4-2 46-15,4-6-45 0,2-5 45 0,-2-3-34 16,0-5 34-16,-2 0-47 0,-2-6 51 0,-2-1-43 16,-4-3 59-16,-2 0-48 0,-4-1 6 15,-1 1 3-15,-4 4 8 0,-2 5 7 0,-4 1 3 16,-1 6-10-16,-1 3-12 0,-2 3-19 0,3 11-1 15,-9-13-18-15,9 13 0 0,0 0-12 0,-19-1-27 16,19 1-71-16,-14 7-42 0,14-7-24 0,-7 10-51 16,7-10-224-16,0 0 35 0</inkml:trace>
  <inkml:trace contextRef="#ctx0" brushRef="#br0" timeOffset="46554.76">5692 4311 574 0,'14'-6'561'0,"0"1"-69"0,-14 5-84 15,18-8-66-15,-18 8-64 0,14-6-70 0,-14 6-39 16,0 0-35-16,0 0-24 0,18 0-20 15,-18 0-17-15,6 14-15 0,-3-4-5 16,-2 4-15-16,-1-1 3 0,0 6-18 0,0 0-7 16,0-1-6-16,2 1 10 0,0 1-23 0,0-2 0 15,1-2-36-15,0-2 0 0,2-1-39 0,-1-1 19 16,2-4-23-16,1 0 46 0,-7-8-24 0,15 7 40 16,-15-7-27-16,20-2 42 0,-5-3-32 0,0-1 38 15,0-4-32-15,3-2 5 0,-1 0 6 0,-2-1 6 16,-1 1 2-16,0 1 2 0,-2 1-6 0,-1 1 4 15,-3 3 7-15,-8 6-1 0,12-9 2 16,-12 9 3-16,0 0 2 0,0 0 0 0,21 5-1 16,-21-5 17-16,9 11-21 0,-5-2 30 0,2 1-39 15,-2 0 15-15,3 0-72 0,-2-1 23 0,1 0-51 16,4-1-3-16,-1 0-7 0,0-2-30 0,3-2-10 16,-12-4-6-16,24 2 0 0,-7-3 9 0,-2-3 22 15,7-2 24-15,-2-3 13 0,2-2 33 0,-3-2 24 16,2-3 22-16,-1-2 40 0,-1-3 18 15,-1 0 35-15,0-1-20 0,-4-2 67 0,-5 3-8 16,-2-2-9-16,0 1-2 0,-2 1 26 0,-1 3 24 16,-1 2-8-16,-2 3 10 0,0 3-10 0,-1 10-25 15,-1-14-27-15,1 14-22 0,0 0-17 0,0 0-12 16,-15 9-12-16,8 4-8 0,-2 4-9 0,0 6-4 16,-1-2-6-16,2 8-8 0,3-4-16 15,1 0-39-15,2-1-27 0,3-2-71 0,2-1 31 16,3-3-31-16,3-2 22 0,1-5-10 0,2-3-10 15,2-3-32-15,-14-5-31 0,32-4-11 0,-12-4-35 16,7-5 1-16,-1-3-199 0,1-6 128 0</inkml:trace>
  <inkml:trace contextRef="#ctx0" brushRef="#br0" timeOffset="46871.76">6758 3997 518 0,'17'-47'360'16,"-4"6"-62"-16,-1 7-11 0,-1 1-63 0,1 4-3 16,-3 8-25-16,-2 4-10 0,-3 3-23 15,1 6-22-15,-5 8-21 0,0 0-19 0,0 0-15 16,9 18 4-16,-9-1-31 0,0 12 9 0,-1 9-38 15,-4 4-4-15,0 7-1 0,-3 14-1 16,-2-1-5-16,0 3-7 0,-1-4 12 0,2-2-30 16,3-13 22-16,0-2-39 0,-1-4 29 0,6-5-5 15,-2-7-12-15,2-3-4 0,1-8-14 0,0-6 2 16,0-11 5-16,5 14-48 0,-5-14 47 0,14-4-52 16,-1-3 42-16,4-7-41 0,3-9 0 0,2-3 6 15,2-3 8-15,4-8 12 0,-1-1 6 0,4 0 7 16,-1 3 6-16,-5 6 10 0,-1 4-2 0,1 5 14 15,-4 1 22-15,-4 7-10 0,-2 5 16 0,-15 7 15 16,20-1 7-16,-20 1 5 0,17 14-1 16,-11-3-12-16,-1 4-3 0,-1 3-9 0,-2-1-4 15,-1 3-2-15,-2 4-4 0,-1-2-4 0,0 1 37 16,-2-2-59-16,3-5 6 0,-3 1-67 0,3-3-4 16,-2-6-68-16,3-8-112 0,-1 13-73 15,1-13-242-15,0 0-100 0</inkml:trace>
  <inkml:trace contextRef="#ctx0" brushRef="#br0" timeOffset="47021.76">7282 3861 570 0,'0'0'460'0,"0"0"-140"16,0 0-58-16,-15 13-88 0,6-1-10 0,-1 5-71 16,-1 5-22-16,0 3-6 0,1 3-22 15,0 4-56-15,5 0-42 0,1 1-56 0,3-7-70 16,2 1-64-16,3-2-232 0,4-1 83 0</inkml:trace>
  <inkml:trace contextRef="#ctx0" brushRef="#br0" timeOffset="47337.76">7428 4245 146 0,'21'-8'470'0,"-4"1"-81"0,-2-1-84 0,-2 2-43 16,-3 0-52-16,-1 1-16 0,-9 5 46 0,13-10-47 16,-13 10 11-16,12-7-11 0,-12 7-13 0,0 0-25 15,0 0-32-15,0 0-24 0,0 0-19 0,0 0-16 16,0 21-14-16,-12-5-11 0,3 2-6 0,-1 4-6 15,-1-1 6-15,2 2-19 0,2-2 5 16,1 1-23-16,3 0 2 0,2-5-28 0,1 1-1 16,2-6-35-16,2 1 22 0,4-4-20 0,0-2 37 15,4-2-23-15,-12-5 37 0,27 0-24 0,-9-3 34 16,1-4-4-16,1-2 48 0,1-1 5 0,-2-3 22 16,2-3 14-16,-2-3 1 0,-6 1-1 0,-2-1-5 15,-2-1-3-15,-1-1 3 0,-3 1 0 0,-1 2-2 16,-3 1-4-16,-2 2 5 0,-3 0-32 15,-1 1-28-15,0 1-19 0,-3 5-19 0,2 0-21 0,6 8-30 16,-17-10-44-16,17 10-64 0,-13-3-56 16,13 3 15-16,0 0-66 0,-13-4-48 15,13 4-40-15,0 0-42 0,0 0-163 0,7-13-109 16</inkml:trace>
  <inkml:trace contextRef="#ctx0" brushRef="#br0" timeOffset="47637.76">7870 4042 62 0,'23'-6'593'0,"0"2"-174"16,-6 2-52-16,-17 2-139 0,34 1 17 0,-18 2-81 15,0 3 40-15,-1 3-62 0,0 2-6 0,-4 3-20 16,-2 0-16-16,1 4-17 0,-3 1-14 0,-3 2-12 16,-2 0-12-16,-2-1-8 0,0 0-5 0,-3 3-3 15,-1-2-3-15,-2 0-9 0,1-2-5 0,0-3 17 16,0-3-18-16,1-3 20 0,4-10 46 0,-6 15 19 16,6-15-9-16,0 0-15 0,0 0-9 15,0 0-5-15,0 0-5 0,5-9-3 0,3-7-8 16,4-4-7-16,1-5-2 0,4-4-3 0,1-1 21 15,2-2 6-15,2-1-5 0,0 3-3 16,2 4 6-16,0 1 5 0,2 2 7 0,-3 4-7 16,1 7-9-16,-2 3-8 0,0 3 22 0,-3 6 19 15,4 2 3-15,0 5 1 0,-4 4-7 0,4 5-2 16,0 4 4-16,-5 3-39 0,0 3 21 0,-4 2-54 16,-4 0-36-16,-2 5-81 0,-5-1-53 0,-3-3-71 15,-3 7-165-15,-5-3-106 0,-4-3-589 0,0-1-840 16</inkml:trace>
  <inkml:trace contextRef="#ctx0" brushRef="#br0" timeOffset="49289.76">10412 4136 62 0,'-15'-11'629'0,"1"-4"-199"0,0 0-48 15,-2 0-115-15,3 0-25 0,-1 0-76 16,2-1 38-16,5-1-36 0,-3 2-8 0,3 0-41 15,2 2 9-15,2-2-39 0,2-1 2 0,2 1-40 16,1-2 9-16,5-3-35 0,2-3-6 0,5-3-4 16,5 0 5-16,0-1-10 0,2 1-7 0,2-1-4 15,-1 0 5-15,2 0 0 0,-1 0 3 0,-3 2-3 16,-1 1 12-16,0 3 1 0,-6 4 7 0,-2 4 9 16,-1 1 19-16,-5 4-5 0,2 1 11 15,-7 7-10-15,9-11-1 0,-9 11-18 0,0 0 6 16,0 0-17-16,2 10 3 0,-7 6-10 0,-1 9 5 15,-2 9-10-15,-2 6-1 0,-1 15 15 0,2 5-12 16,1 4-3-16,0 6-1 0,4 1-1 0,2 3 3 16,3 1-3-16,3 1 0 0,3-1 10 0,3-1-9 15,0-3 11-15,2-1-3 0,1-1-12 0,1-3 5 16,-2-3-15-16,1-3 3 0,-1-3-15 0,-3-2 5 16,-1-11-20-16,-3-3 0 0,2-3-27 0,-5-4 0 15,-1-4-43-15,-2-5-3 0,-1-2-37 0,-1-3 43 16,-3-5-30-16,1-1 46 0,-4-3-18 15,0-4 31-15,9-7-9 0,-25 5 24 16,25-5-7-16,-36-4-5 0,15-4 12 0,-7-6 22 16,1-3 4-16,0-3 15 0,0-4 9 0,1-3 9 15,-3-9 35-15,5 6-18 0,0-10 37 0,3 5-33 16,4 2 43-16,1-1-9 0,3 2-6 0,1-1-42 16,4 3 25-16,0 2-34 0,3 4 33 0,2 0-41 15,2 0 38-15,3 2-60 0,1-1 18 0,5-1 27 16,4-2-45-16,3 0-8 0,5 0-12 0,2-1-49 15,6 2-27-15,8-4-88 0,5 0-26 0,-2-1-302 16,4 2-46-16</inkml:trace>
  <inkml:trace contextRef="#ctx0" brushRef="#br0" timeOffset="49872.76">11138 3959 347 0,'15'-7'590'0,"-15"7"-201"16,8-5-54-16,-8 5-120 0,0 0-3 0,0 0-78 15,8-10 20-15,-8 10-77 0,0 0 40 0,0 0-70 16,0 0 24-16,5-9-51 0,-5 9 28 0,0 0-42 16,0 0 34-16,0 0-44 0,0 0 39 0,0 0-41 15,9-4 33-15,-9 4-41 0,0 0 31 0,0 0-31 16,0 0 39-16,0 0-49 0,0 0 50 0,0 0-42 16,0 0 39-16,14-3-35 0,-14 3 46 15,0 0-33-15,0 0 47 0,0 0-22 0,0 0 32 16,0 0-23-16,0 0 28 0,0 0-18 0,0 0 15 15,0 0-25-15,0 0 17 0,0 0-25 0,0 0 14 16,0 0-22-16,0 0 15 0,0 0-21 0,0 0 15 16,0 0-16-16,0 0 17 0,0 0-15 0,0 0 10 15,0 0-8-15,0 0 14 0,0 0-9 0,0 0-4 16,0 0-5-16,0 0-5 0,0 0 10 16,0 0-13-16,0 0 10 0,0 0-16 0,0 0 14 15,11 6-13-15,-11-6 2 0,3 20 0 0,-2-6 0 16,1 9-1-16,0 2 0 0,-1 3 3 0,-1 7 1 15,2 2 0-15,-1 0-1 0,2 2 1 16,-3-2 0-16,2 0-2 0,0-10 1 0,-2 0 12 16,2 1-14-16,0-6 12 0,0-3-14 0,-1-2 9 15,0-5-11-15,0-1 8 0,-1-1-7 0,0-10 28 16,2 13-5-16,-2-13 7 0,0 0-16 0,0 0 9 16,10-8-13-16,-3-4-2 0,1-4 1 0,1-7 3 15,3-6-2-15,2-3-2 0,1-5 1 0,2 2-1 16,3 0 2-16,0 1 1 0,1 2-1 15,1 4-4-15,0 3 6 0,0 2-10 0,0 6 7 0,-5 4-10 16,1 4 6-16,-2 6-7 0,-16 3 7 0,29 4-8 16,-13 7 0-16,0 1 1 0,-1 5-2 15,-2 7-10-15,0 4-12 0,-6 1-32 0,-1 2-58 16,-3 1-54-16,-3-2-6 0,-1 5-39 0,-4-1-66 16,-1 0-88-16,-5-3-380 0,0-2-276 15</inkml:trace>
  <inkml:trace contextRef="#ctx0" brushRef="#br0" timeOffset="50322.76">11967 4030 919 0,'0'0'1110'0,"0"0"-278"15,0 0-201-15,0 0-162 0,0 0-113 0,0 0-90 16,0 0-88-16,-9-9-55 0,9 9-40 15,9-10-25-15,-2 2-24 0,10-2-29 0,4 1-43 16,11-4-52-16,1 1-57 0,4 0-54 0,5 2-131 16,0 1-11-16,-1 2-99 0,-2-1-104 15,-2 4-314-15,-11 2-459 0</inkml:trace>
  <inkml:trace contextRef="#ctx0" brushRef="#br0" timeOffset="50472.76">12024 4246 457 0,'-16'15'951'0,"1"-4"-264"15,4-1-154-15,1-2-145 0,1-2-96 0,9-6-68 16,-12 10-55-16,12-10-46 0,-9 7-31 0,9-7-25 16,0 0-16-16,0 0-26 0,13 3-34 0,4-7-47 15,14-5-80-15,6-2-104 0,12-5-75 0,5-8-148 16,4 0-376-16,2-4-416 0</inkml:trace>
  <inkml:trace contextRef="#ctx0" brushRef="#br0" timeOffset="51157.76">13360 3831 534 0,'-3'-22'478'15,"0"0"-95"-15,-1 6-75 0,-3 2-63 0,-1 2-44 16,-2 2-24-16,-3 5-38 0,13 5-24 0,-33 0-14 16,10 6-1-16,-3 8-8 0,-3 4-8 15,0 7 16-15,-3 9-34 0,0 6 9 0,2 3-29 16,5 6-14-16,-1 4 0 0,4 5 9 0,3 0-1 16,3 2 3-16,5 1 2 0,5-3 14 0,4-10-12 15,4-1 8-15,4 0 3 0,8 4-3 0,6-5-17 16,4-6 6-16,5-5-17 0,7-6 7 0,0-9-14 15,16-3-4-15,-9-8-3 0,5-5 4 0,5-7-7 16,11-7-6-16,4-6-4 0,2-5-3 0,-3-8-8 16,1-2 8-16,-4-8-11 0,-4-3 4 0,-6-6 2 15,-4-4 1-15,-9-6-6 0,-9-3-11 0,-5-3-9 16,-11-1 11-16,-4 0-6 0,-7 3 13 0,-6 10-8 16,-10-4 7-16,-7 6 9 0,-6 6 11 15,-8 4-3-15,-6 8 12 0,-6 6-7 16,-6 5 2-16,-4 8 0 0,6 5 5 0,-3 7-4 15,-4 2 1-15,-9 6-2 0,3 3 1 0,1 6 1 16,1 2 3-16,4 5-2 0,7 2 13 0,2 2-11 16,7 5 9-16,4 2-3 0,11-5 2 0,5 4 4 15,5 2 7-15,6 1 4 0,7 0 4 0,4 1-1 16,8-1 0-16,8-1-2 0,12 4-3 0,8-5-13 16,7-5 0-16,4-2-6 0,8-6-10 0,6-5-2 15,6-5-16-15,5-6-27 0,5-5-32 0,2-6-41 16,3-4-52-16,2-5-68 0,-2-1 11 0,-3-4-75 15,-3-3-91-15,-5-4-430 0,-6-2-381 16</inkml:trace>
  <inkml:trace contextRef="#ctx0" brushRef="#br0" timeOffset="51423.76">14579 3684 12 0,'-9'-17'809'15,"-2"0"-276"-15,-1 1-142 0,1 0-92 0,0 3-60 16,-3 0-44-16,3 3-44 0,0 0-21 0,5 2-16 15,-3 3-12-15,9 5-7 0,-12-9-29 0,12 9-8 16,0 0-8-16,-20 5-7 0,11 3-9 0,-4 7-4 16,3 7-6-16,-4 4-2 0,1 7 5 15,1 1-4-15,1 5 24 0,2 4-9 0,1 0 14 16,2 6-16-16,1 9-2 0,1-11-3 0,4 2-7 16,1-3-3-16,3 2-3 0,3-4 8 0,4-1-20 15,0-3 3-15,5-4-23 0,3-2-6 0,5-4-40 16,3-6-17-16,4-5-78 0,5-4 11 0,4-6-56 15,3-6-40-15,0-4-53 0,4-7-35 0,8-4-333 16,-2-5-190-16</inkml:trace>
  <inkml:trace contextRef="#ctx0" brushRef="#br0" timeOffset="51757.76">15167 3834 313 0,'5'-17'669'0,"-5"5"-98"0,-1-1-148 15,-4 3-69-15,3 0-67 0,2 10-76 0,-9-12-42 16,9 12-36-16,-11-7-25 0,11 7-24 0,0 0-16 15,-21 8-13-15,14 1 2 0,-1 3-15 0,-1 5 14 16,1 1-6-16,1 3 7 0,3 3-16 0,-2 1 3 16,2 1-6-16,1 1-7 0,2-1-5 0,1 0-6 15,0-1-6-15,1-1-6 0,2-5-4 0,-3-2-8 16,2-2-6-16,0-1-4 0,2-3 3 0,0-2 0 16,-4-9 4-16,8 10 1 0,-8-10 2 0,0 0 0 15,23-2 0-15,-10-6 11 0,5-3-7 0,0-7 9 16,5-2-15-16,-2 0 10 0,4-2-7 0,-2 0 11 15,0 2-11-15,0 3 12 0,0 1-2 16,-5 6-1-16,0 0-1 0,-2 2-3 0,0 2-1 16,-16 6-9-16,21-1 9 0,-21 1-4 0,25 7 12 15,-13-1-12-15,0 3 10 0,0 3-10 0,1 1 9 16,-2 1-12-16,-1 0-10 0,-1-2-67 16,0 1-77-16,-1-2-14 0,2 0-62 0,0-1-77 15,0-5-72-15,-10-5-371 0,22 5-279 0</inkml:trace>
  <inkml:trace contextRef="#ctx0" brushRef="#br0" timeOffset="51990.76">15920 3485 722 0,'9'-25'578'0,"-2"6"-100"16,-1 4-84-16,-2 5-78 0,-1-1-88 0,-3 11-51 16,8-9-32-16,-8 9-24 0,13 5-22 0,-4 4-21 15,4 6-13-15,2 7-12 0,3 6-9 0,2 0-6 16,1 6-5-16,6 11 7 0,-4 1-15 0,2 6 5 15,0 2 2-15,-4 1-18 0,-3 5 4 0,-2 0-11 16,-7 1 11-16,-4 1-18 0,-7-10-11 0,-1 10 2 16,-8-2 10-16,-4-3-35 0,-3-3-32 15,-6-4-32-15,-4-1-27 0,-6-3-20 0,-1-3-37 16,-8-1-52-16,-3-4-96 0,-2-3-55 0,-2-4-234 16,-3-2-151-16</inkml:trace>
  <inkml:trace contextRef="#ctx0" brushRef="#br0" timeOffset="53507.76">15398 3899 747 0,'0'0'399'16,"2"-15"-47"-16,-2 15-121 0,-7-17-7 0,2 9-77 16,-2 0 13-16,-3 0-45 0,-1 2 31 0,-2 0-48 15,0 2 12-15,13 4-35 0,-29-2 11 0,10 3-33 16,-2 4 24-16,-2 2-37 0,-4 6 19 16,1 2-35-16,1 3 18 0,3 0-30 0,1 5 18 15,0-2-29-15,5 1-1 0,2 2 2 0,3-5 3 16,4 1 2-16,5-2-4 0,2-4-5 0,3 3 0 15,5-1-2-15,3-2-18 0,6-3 0 16,2-2 1-16,0-5 24 0,7-2-33 0,-1-3 3 16,3-4 7-16,2-3 0 0,0-2 5 0,-1-2 35 15,-4-3-14-15,1-2 24 0,-4 0-3 0,-6 2 48 16,-2-1 12-16,-2 1 25 0,-1 2 14 0,-3 2 28 16,-2 2 10-16,-6 9-19 0,9-13-25 0,-9 13-27 15,9-12-24-15,-9 12-14 0,0 0-10 0,0 0 1 16,7 15-21-16,-7 4 1 0,0 7-12 0,0 9 6 15,-2 7-6-15,1 2-1 0,0 8-9 0,2 11 3 16,-1 3-8-16,1 0 3 0,1-1 2 0,0 0-7 16,1 0-1-16,1-1-4 0,0-3 5 15,0-3-17-15,0-10-2 0,-1 0-7 0,-1-6-3 16,0-2 6-16,0-4 6 0,-2-6 7 0,-2-3 3 16,-1-5 3-16,-1-2 1 0,-2-4 3 15,-2-1 4-15,-2-3 3 0,-3-4 6 0,-1 0 6 16,-1-5 8-16,-4-2 14 0,-2-1 1 0,-4-3 3 15,-7-5-4-15,0-3-1 0,1-5 15 0,-1-4-17 16,0-2 18-16,-5-9-21 0,4 0-1 0,6 3 5 16,3-3 0-16,3-1-7 0,3-1-8 0,3-2-20 15,3 0 4-15,6-1-27 0,2-3-11 16,7 2-11-16,2-2-31 0,3 2-22 0,8-2-29 0,6-3-57 16,4-2-57-16,4 1-5 0,7 3-31 15,3 0-27-15,2 0-64 0,4 0-78 0,3 4-292 16,1-2-263-16</inkml:trace>
  <inkml:trace contextRef="#ctx0" brushRef="#br0" timeOffset="54190.76">15840 3953 103 0,'1'-11'495'15,"1"-3"-149"-15,1 1-30 0,-3-1-63 0,0 0-6 16,0 2-54-16,0 0 34 0,-4 2-49 0,4 10 46 16,-2-18-43-16,2 18-1 0,-4-14-43 0,4 14-9 15,0 0-38-15,-12-6-3 0,12 6-25 0,-19 12-5 16,5 3-13-16,-4 10 10 0,-1 5-12 0,-4 11 7 16,0 6 11-16,-1 3 1 0,2 1 0 0,0 1-6 15,3 2-1-15,2-3 1 0,2-1-9 0,5-9-4 16,2-1-5-16,2-4-9 0,4 0-12 0,2-7-22 15,3-3-22-15,3-2-19 0,2-3-44 16,5-4-74-16,2-3-51 0,6-4-65 0,2-5-81 16,3-5-520-16,4-5-502 0</inkml:trace>
  <inkml:trace contextRef="#ctx0" brushRef="#br0" timeOffset="54574.76">15991 4100 580 0,'-8'-12'499'0,"-1"1"-152"0,0 1-66 16,3 0-78-16,-2 3 11 0,8 7-58 15,-9-14 38-15,9 14-37 0,-10-10 3 0,10 10-43 16,-5-9-7-16,5 9-36 0,0 0 3 0,-8-7-35 16,8 7 12-16,0 0-28 0,0 0 15 0,-4 16-27 15,4-4 13-15,-1 2-15 0,1 5-5 0,-2 3 7 16,1 2-4-16,0 1-4 0,-1-1-2 0,-1-2 1 15,2 1 0-15,-1-4 1 0,1-2-1 16,4-1 18-16,-5-2-21 0,0 0 19 0,2-5-24 16,0-9 18-16,-2 17 4 0,2-17 43 0,-1 13 9 15,1-13 8-15,0 0-3 0,0 0-20 16,8 6-7-16,-8-6-17 0,14-11-5 0,-1-2-7 0,1-3 4 16,2-5-12-16,5-4 5 0,-2 1-11 15,1 0 0-15,1 2-1 0,-4 3 4 0,0 3-9 16,-4 3 4-16,1 2-8 0,-2 3 6 0,-12 8-6 15,16-4 6-15,-16 4-7 0,15 7 8 0,-10 2-9 16,1 3-3-16,-1 3-48 0,0 4-51 0,-1 1-111 16,3 0-7-16,-1 1-110 0,-1-3-121 0,3 0-333 15,1-1-329-15</inkml:trace>
  <inkml:trace contextRef="#ctx0" brushRef="#br0" timeOffset="54941.76">16510 3455 548 0,'-8'-30'638'0,"3"5"-106"0,-3 1-91 0,4 1-48 16,-1 4-32-16,3 4-60 0,-1 2-48 0,1 2-48 16,2 11-40-16,-4-14-24 0,4 14-16 15,0 0-10-15,-2 10-7 0,4 8-17 0,3 7-14 16,1 13-4-16,2 6-13 0,6 12-5 0,1 7 35 16,3 5 34-16,1 5-7 0,-1 4 21 0,0 5 2 15,-2 3-40-15,-1 2-2 0,-3-2-40 16,-3 1-9-16,-6-2-9 0,-3-3-26 0,-2-3-4 15,-8-3-34-15,-5-4-44 0,-6-3-44 0,-6-3-32 16,-6-5-39-16,-6-7-53 0,-5-1-27 0,-3-6-123 16,-2-5-34-16,-6-5-127 0,-2-4-405 15,-2-7-627-15</inkml:trace>
  <inkml:trace contextRef="#ctx0" brushRef="#br0" timeOffset="56142.79">18798 3791 642 0,'2'-13'797'15,"1"2"-196"-15,-3 11-115 0,4-17-134 0,-4 17-76 16,1-15-61-16,-1 15-50 0,0 0-33 0,0 0 5 16,0 0-55-16,0 0-14 0,1 22-21 0,-2 2 1 15,1 4-12-15,-1 6-3 0,1 7-14 0,0 0 2 16,1 2-11-16,2 2-16 0,-1 1-42 0,3-2-42 16,0-1-50-16,2-3-77 0,3-2 25 0,-1-3-42 15,1-8-36-15,0-4-61 0,-1-6-73 16,-1-6-250-16,1-6-181 0</inkml:trace>
  <inkml:trace contextRef="#ctx0" brushRef="#br0" timeOffset="56291.8">18936 3820 695 0,'-8'-42'493'0,"-2"2"-90"0,0 2-108 16,-1 2-56-16,-1 6-51 0,0 1-45 0,3 8-47 16,-1 3-23-16,2 2-32 0,2 3-22 0,1 6-15 15,5 7-14-15,-9-9-5 0,9 9-9 0,0 0-17 16,0 0-60-16,3 11 1 0,3-5-76 0,5 5-45 15,5-1-22-15,4-1-270 0,3-1 14 0</inkml:trace>
  <inkml:trace contextRef="#ctx0" brushRef="#br0" timeOffset="56958.8">19312 3462 532 0,'12'-24'463'0,"-1"-2"-107"0,-2-4-93 0,-3-2-62 15,2-2-43-15,-3-5-27 0,-2 1 33 0,-1 0-50 16,2 3 17-16,-3 6 24 0,1 5 17 0,-2 5 8 15,1 3-21-15,-1 4-31 0,-1 2-27 0,1 10-23 16,0 0-15-16,0 0-13 0,-9 7-5 0,6 14-9 16,-2 11-7-16,0 11-7 0,2 5-2 0,2 20-5 15,2 8 1-15,2 7-4 0,2 8 10 16,3 6 7-16,-1 28-16 0,5 2-9 0,-1-4 1 16,1-3-18-16,2-5 7 0,-1-26 3 0,-2-1-1 15,2-5-7-15,0-1-9 0,-3-7 14 0,-2-4-9 16,-3-6 15-16,-1-7-20 0,-3-13 16 15,-2-3-11-15,-3-6 16 0,0-10-2 0,-1-3 2 16,-4-6-15-16,1-6 3 0,2-4-4 0,6-7 14 16,0 0-13-16,-27-8 14 0,14-8-16 0,-2-8 15 15,3-7-9-15,-2-6 13 0,4-15-1 0,1-6 4 16,3-9-7-16,1-5-18 0,5-6 10 0,5-4-15 16,4-5 3-16,4 0 20 0,4-1-20 0,9-16 20 15,5 2-15-15,2 4 1 0,4 1-3 0,3 5 2 16,2 2 5-16,0 3-6 0,-6 19 4 0,1 0-8 15,1 2 5-15,-2 3 8 0,-1 6 4 16,-5 3 0-16,0 6 6 0,-6 5 8 0,-6 11 26 16,-3 4 19-16,-3 3 31 0,-3 6-16 0,-5 3-2 15,-1 5-22-15,-3 11 3 0,-1-17-14 0,1 17 4 16,0 0-20-16,0 0 8 0,-22 4-15 0,10 11-1 16,-4 9 2-16,1 6 0 0,1 10-4 15,-4 13-2-15,4 8 11 0,0 5-15 0,5 5 11 16,2 3-12-16,5 1 1 0,2 2 14 0,4 2-10 15,2 5 4-15,7 1-6 0,-2 1-1 0,4 0 0 16,1 1-1-16,2 0 3 0,0-2-10 0,0-2 11 16,-1-1-8-16,-1-2 0 0,-2-4-11 15,0-2 0-15,-2-5-10 0,-3-4 4 0,0-5-10 16,-4-12 5-16,-1-6-7 0,-3-2 15 0,0-10-7 16,-1-2 11-16,-1-6-1 0,1-3 15 0,-3-7-1 15,1-1 16-15,2-11-2 0,-8 13 10 0,8-13-9 16,0 0 6-16,-19-4-10 0,11-6 1 0,-3-3-8 15,-1-8-4-15,-1-6-24 0,1-6-16 0,0-3-43 16,1-4-27-16,-2-11-44 0,1-4-23 16,2 3-53-16,5 3-60 0,1 1-26 15,4 1-59-15,4 2-296 0,1 2-201 0</inkml:trace>
  <inkml:trace contextRef="#ctx0" brushRef="#br0" timeOffset="57109.8">20440 4032 471 0,'18'-7'663'0,"-4"-1"-131"0,-1 3-145 16,-13 5-61-16,18-7-81 0,-18 7-54 0,14-8-52 16,-14 8-15-16,10-5-49 0,-10 5-25 0,0 0-88 15,13-6-13-15,-13 6-79 0,0 0-27 0,0 0-90 16,0 0-122-16,0 0-276 0,0 0-175 16</inkml:trace>
  <inkml:trace contextRef="#ctx0" brushRef="#br0" timeOffset="58793.03">21444 3614 301 0,'-18'-2'524'0,"0"0"-167"0,4 1-67 0,0-3-77 16,14 4-37-16,-24-6-19 0,12 2-19 0,12 4-20 15,-18-8 22-15,18 8-3 0,-11-10-25 0,11 10-15 16,-8-14-13-16,8 14-20 0,4-18-12 0,2 7-12 16,10-6-8-16,6 0-10 0,7-3-3 0,9 1-1 15,12-5-3-15,5 3-7 0,5-3-6 0,4 2 2 16,1-1 0-16,2 3 0 16,-2-1 0-16,2 1-1 0,-4 3-3 0,-2-1 2 15,-6 3 0-15,-12 4 0 0,-4 2-1 0,-6 2 5 16,-9-1-9-16,-1 3 4 0,-6 3 6 0,-17 2 3 15,24-2 10-15,-15 9 13 0,0 0 6 0,-3 8-4 16,-2 6 2-16,-4 6 12 0,-5 9 4 0,0 6 15 16,-6 14 6-16,-4 4 1 0,-1 4 12 0,-1 1-3 15,-2 2-4-15,0 1-10 0,1 4-6 0,-1-1-4 16,2 0-4-16,0-2-11 0,2-3-10 0,0-1-1 16,3-4-6-16,-2-2-3 0,4-4-7 0,2-12 5 15,-1-1-10-15,3-2-3 0,2-5 0 0,-2-1-4 16,2-7-6-16,1-3-8 0,1-1-7 15,-1-7-3-15,3-3-5 0,-2 0 6 16,0-3 0-16,2-10 5 0,-1 16 4 0,1-16 33 16,-1 10-37-16,1-10 1 0,0 0 2 0,0 0 4 15,-8 6 1-15,8-6 2 0,0 0 1 0,-14-1 0 16,14 1-1-16,-23-5 0 0,5 4 1 0,-5 0-2 16,-5 1 0-16,-3 0 2 0,-11 1 0 0,1 1 0 15,-5 2-5-15,0 0-16 0,0 0-26 0,1 1-34 16,3-1-59-16,1-1-48 0,5 3-63 0,7-2-62 15,5-1-92-15,3-4-417 0,21 1-390 0</inkml:trace>
  <inkml:trace contextRef="#ctx0" brushRef="#br0" timeOffset="58994.04">21599 4066 747 0,'-13'-4'857'0,"13"4"-235"16,-28-3-144-16,28 3-126 0,-23-4-84 0,23 4-53 16,-18-3-48-16,18 3-44 0,0 0-33 0,-14-2-23 15,14 2-18-15,0 0-19 0,19-8-25 16,5 2-35-16,15-3-53 0,17-1-59 0,9-2-102 16,6-1-71-16,5-3-92 0,7 1-433 0,6-4-423 15</inkml:trace>
  <inkml:trace contextRef="#ctx0" brushRef="#br0" timeOffset="62994.84">22880 4043 850 0,'-9'-5'749'0,"9"5"-170"0,0 0-111 15,0 0-116-15,-7-8-56 0,7 8-37 0,0 0-37 16,0 0-21-16,-4-9-50 0,4 9-19 0,0 0-40 16,14-10-7-16,0 6-27 0,9-3-12 0,10 0-13 15,6 0 4-15,7 1-21 0,2 1-22 0,14-2-50 16,-1 1-61-16,0 1-46 0,-9 1-104 0,-3 2-11 16,-1 1-89-16,-5-3-92 0,-7 1-398 15,-5 2-453-15</inkml:trace>
  <inkml:trace contextRef="#ctx0" brushRef="#br0" timeOffset="63195.85">23352 3826 121 0,'-17'-4'942'15,"1"-1"-321"-15,-1 0-147 0,1 2-107 0,0-3-95 16,16 6-64-16,-24-6-31 0,24 6-47 0,-20-5-20 16,20 5-28-16,0 0-9 0,-22 0-25 0,22 0 1 15,-10 13-19-15,6-2 7 0,1 3-16 0,1 3 5 16,0 4-15-16,5 4 2 0,-1 2-27 15,2 5-31-15,3 2-41 0,-1-2-71 16,3 1-31-16,0 0-45 0,1-5-74 0,2-2-89 16,-3-4-308-16,1-4-232 0</inkml:trace>
  <inkml:trace contextRef="#ctx0" brushRef="#br0" timeOffset="63545.84">23658 3789 333 0,'1'-15'968'0,"-1"0"-291"0,0 1-150 0,0 3-146 16,0-1-89-16,0 12-59 0,-1-15-58 0,1 15-43 16,0 0-27-16,0 0-20 15,0 0-17-15,0 0-11 0,0 0-14 0,1 18-6 16,3-4-12-16,4 7-9 0,-2 0-24 0,7 4-28 16,2 0-29-16,1 0-53 0,1-1-27 0,1-2-73 15,3 1 8-15,-1-6-32 0,-3-3-31 0,1-3-22 16,-3-3-9-16,2-5 12 0,-17-3 42 0,21 2 22 15,-21-2 75-15,17-8 83 0,-8-1 94 0,-3-2 69 16,0-4 69-16,-3-4 35 0,1-3-28 0,-1-2 41 16,-1-2-42-16,0 0 20 0,-1 1 15 0,0 1 9 15,-1 5 13-15,0 4 3 0,2 2-22 0,-2 1-36 16,0 12-33-16,0-16-2 0,0 16-56 16,0 0-15-16,0 0-13 0,-7 10-10 15,2 4-7-15,0 7-10 0,-3 2 0 0,-1 8-2 16,3 1-8-16,-3 2-28 0,1 5-49 0,1-3-37 15,0 2-94-15,1-1-42 0,2-1-67 0,1-2-137 16,-1-6-434-16,2-5-483 0</inkml:trace>
  <inkml:trace contextRef="#ctx0" brushRef="#br0" timeOffset="63878.84">24199 3807 397 0,'0'0'638'0,"0"0"-148"0,0 0-172 0,0 0-26 16,0 0-88-16,0 0-13 0,-9 14-74 0,9-14 3 16,-4 16-57-16,4-16 18 0,0 20-40 0,1-10 16 15,2 1-42-15,6 2 28 0,-1-3-42 0,2 0 22 16,4-3-50-16,1 0 20 0,2-5-49 0,1-2 33 16,2-1-38-16,2-4 52 0,1-1-33 0,-4-4 46 15,2-3-36-15,-5-3 43 0,2-3-32 0,-5-4 52 16,-2-4-23-16,-3 4 37 0,-4-2 21 0,-1 0 45 15,-3 0 12-15,-2 1 19 0,-2 2 3 16,-1 2-10-16,0 7-15 0,-5 1-19 0,-2 6-25 16,12 6-14-16,-29 2-11 0,6 9-13 15,0 6-7-15,-4 5-6 0,0 5 0 0,2 3 2 16,2 1-6-16,2 3 9 0,5 0-13 0,3 2-20 16,3-1-18-16,4-1-42 0,6-4-49 0,7 2-125 15,7-2-53-15,3-5-189 0,8-6-413 0,7-6-523 16</inkml:trace>
  <inkml:trace contextRef="#ctx0" brushRef="#br0" timeOffset="64528.84">25457 3681 605 0,'8'-22'458'0,"-3"0"-75"0,-1 2-86 0,-4 4-34 15,1 1-15-15,-1 3 0 0,-1-2-23 16,-2 3-36-16,2 0-31 0,-4 3-29 0,5 8-22 15,-16-5-19-15,16 5-13 0,-30 10-16 0,8 6-12 16,-2 7-9-16,-2 3-6 0,-3 10-6 0,-2 3 6 16,4 3-12-16,3 1 10 0,5 0-14 0,5-4 3 15,4-1 1-15,3-1 3 0,7 1 0 16,4-1-1-16,6-3-8 0,8-1-6 0,4-6-17 0,5-2-26 16,7-4-46-16,6-3-35 0,12-5-77 15,-4-6 7-15,3-2-53 0,0-8-43 0,3-1-39 16,5-5 12-16,-6-4-23 0,-12-1-192 15,-4-1-5-15</inkml:trace>
  <inkml:trace contextRef="#ctx0" brushRef="#br0" timeOffset="64678.84">25944 3999 716 0,'7'-11'492'16,"-2"4"-75"-16,-5 7-14 0,5-14-75 0,-5 14-40 15,3-12-86-15,-3 12-25 0,0 0-47 0,-1-12-14 16,1 12-36-16,0 0-3 0,0 0-26 0,-7 9 4 16,3-1-15-16,0 3 6 0,1 5 5 0,-1 6 1 15,1 0-3-15,-1 3-13 0,3 3-5 0,0-1-8 16,0 2-13-16,-1 1-30 0,2 0-74 15,-1 0-103-15,1 0-31 0,0-3-149 0,-4-1-491 16,4-4-472-16</inkml:trace>
  <inkml:trace contextRef="#ctx0" brushRef="#br0" timeOffset="65297.84">26892 3580 119 0,'0'0'366'16,"4"-18"-121"-16,-4 18-57 0,4-16-48 0,-4 16 0 16,5-16-3-16,-5 16 4 0,3-17-46 0,-3 17 43 15,4-16-40-15,-4 16 33 0,2-19-41 16,-2 19 25-16,1-18-18 0,-1 18 40 0,0-19 14 15,0 19 6-15,0-19 13 0,0 19 2 16,-5-15-14-16,5 15-23 0,-10-15-8 0,1 9-29 16,9 6-6-16,-23-2-20 0,8 3 1 0,-8 8-22 15,-5 6 6-15,-2 3-23 0,-7 10 3 0,1 5-15 16,0 5-6-16,3 3 0 0,1 2-1 0,5-1 6 16,4 2 2-16,9-6 9 0,0 0 4 0,6 0 1 15,6-1-2-15,3 0-5 0,7-4-12 0,6 1-18 16,4-5-19-16,6-2-34 0,7-6-49 0,3-2-61 15,7-5-80-15,5-4-16 0,2-5-59 16,2-4-65-16,1-4-424 0,-1-3-362 0</inkml:trace>
  <inkml:trace contextRef="#ctx0" brushRef="#br0" timeOffset="65613.84">27343 3738 283 0,'-2'-8'647'0,"2"8"-201"0,-4-18-118 15,4 18-66-15,-1-16-54 0,1 16-50 0,4-16-22 16,1 8-27-16,2 2-31 0,2 0-15 16,3 1-21-16,1 2 11 0,-13 3-28 0,31 1-11 15,-11 5 11-15,-2 2-7 0,1 3-3 0,0 4 0 16,-2 4-4-16,0 3 0 0,-7-3 25 0,-2 3-28 16,-1 3 23-16,-5-1-16 0,-4 2 20 15,-3-1 41-15,-4 5 27 0,-4-1 11 0,-2-1 17 16,-2-2 8-16,-2 1 3 0,3-5-18 0,-1 0-27 15,4-6-16-15,3-4-21 0,2 1-9 0,2-4-5 16,6-9-16-16,-4 12 2 0,4-12-5 0,5 9-11 16,-5-9-13-16,24 4-26 0,-4-4-29 15,5-2-33-15,3 0-42 0,1-2-49 0,5-1-56 16,-1-1-11-16,-1 0-36 0,-7-2-70 0,-4 0-79 16,0 2-264-16,-7 0-220 0</inkml:trace>
  <inkml:trace contextRef="#ctx0" brushRef="#br0" timeOffset="65896.84">26240 4195 649 0,'0'0'635'0,"0"0"-153"0,0 0-75 0,3-11-56 16,-3 11-80-16,0 0-49 15,0 0-40-15,0 0-37 0,0 0-28 0,0 0-21 16,-13 11-19-16,8-1-12 0,-3 3-16 0,2 5-8 16,-1 1-8-16,1 1-9 0,-2 2-35 0,4 1-60 15,2 0-136-15,-1 2-28 0,2-1-164 0,0 1-460 16,-1-6-459-16</inkml:trace>
  <inkml:trace contextRef="#ctx0" brushRef="#br0" timeOffset="67746.84">28991 3636 420 0,'17'-18'474'0,"-7"0"-156"16,1-2-24-16,-5 0-83 0,0 2 8 0,-3 1 8 15,-2 3 16-15,-1 2 19 0,-3-1-38 0,1 2-13 16,-5-2-40-16,-3 3-10 0,0 3-39 16,-3 3-10-16,-5 0-30 0,0 5-7 15,-3 3-26-15,-4 5 1 0,-4 6-6 0,1 3-22 16,-2 4 5-16,2 4-14 0,1 1 9 0,5 2-16 15,0 3 8-15,2-1-16 0,6 2-1 0,5-4-5 16,0 3-12-16,8-7-12 0,2 1-11 0,3-2-25 16,6-2-19-16,7-1-23 0,5 0-45 0,3-8-27 15,6-3 16-15,2-6 12 0,-1-4 11 0,9-4 24 16,0-3 10-16,-1-6 37 0,-3-2 15 0,-1-2-21 16,-6-4 81-16,-1-4-20 0,-5-2 59 15,-5 0 15-15,-4-3 34 0,-2 0 35 16,-3 1 23-16,-3 2 29 0,-5 4 7 0,2 0 9 15,-4 6 8-15,2 2-40 0,-4 3 5 0,2 0-57 16,0 12-4-16,-1-15-42 0,1 15 4 0,0 0-34 16,0 0 12-16,0 0-30 0,-22 10 17 0,17 3-52 15,0 2-11-15,-1 5-41 0,2 0-28 0,2 1-28 16,0-1-33-16,3-1-53 0,2 5-21 0,2-5-13 16,1 0-39-16,3 0-54 0,1-9-450 0,5 1-329 15</inkml:trace>
  <inkml:trace contextRef="#ctx0" brushRef="#br0" timeOffset="68447.84">29492 3620 283 0,'13'-17'493'0,"-2"6"-135"0,-3 1-35 0,-1 2-97 15,-7 8-30-15,9-12-50 0,-9 12-10 0,0 0-47 16,0 0 4-16,0 0-40 0,0 0 6 0,8 6-26 16,-8-6 13-16,-2 21-28 0,1-8 15 15,-2 2-27-15,3 2 18 0,-1-1-5 0,-1 1-7 16,2-2 9-16,0-1-16 0,1 0-6 0,1-3-7 15,1 2-4-15,0-5-5 0,5 0 2 0,-1-1-7 16,-7-7 6-16,17 4 12 0,-17-4-3 0,30-2 1 16,-9-4-1-16,0-1 6 0,2-1-30 15,-1-2 36-15,5-1-41 0,0-1 50 0,-2-1-30 0,-3 2 39 16,-3 1-24-16,3 1 30 0,-5 2-22 0,-2 1 14 16,-5 0-30-16,-10 6 31 0,18-2-26 15,-18 2 22-15,14 1-23 0,-14-1 23 16,16 10-20-16,-9-3 16 0,0 1-22 0,2 2 23 15,0-1-4-15,0 2 2 0,3 1-10 0,1-1-4 16,0-1-15-16,2-2-12 0,2 0-3 0,2-2-6 16,1-1-47-16,0-3 47 0,2-1-36 0,2-2 43 15,1-3-32-15,-1-1 51 0,1-3-29 0,2-4 40 16,0-1-30-16,-3-2 60 0,-5-2-31 0,2-1 19 16,-4-2 20-16,-4 1 37 0,-1 0-4 15,-2-2 37-15,-2 0 18 0,-2 1 18 0,-3 5 22 16,-1 0 1-16,-2 3-2 0,-1 0-18 15,-1 3-25-15,-4 0-19 0,-3 2-23 0,9 7-17 16,-21-1-12-16,5 6-12 0,-6 7-1 0,-2 4-15 16,-3 2 1-16,1 6-5 0,2 1-17 0,1 1 18 15,4 2-22-15,3 1 4 0,2-3-27 0,6-2-16 16,3-3-13-16,3-3-21 0,6 0-16 0,3-3-29 16,4-1-30-16,7-4-10 0,3-5-8 0,4-3 13 15,1-4-2-15,9-4-27 0,1-4 19 0,0-4 4 16,0-4 38-16,-3-3 11 0,4-10 14 15,-3-4 33-15,-4-5 19 0,0-4 19 0,-5-4 31 16,-2-6 1-16,0-2 13 0,-5-2 20 0,1 1 46 16,-3 3-7-16,-2 0 62 0,-4 14 79 15,-2 3 42-15,-1 4 10 0,-3 8-7 0,0 3-39 16,-4 4-34-16,1 4-43 0,-1 14-31 0,-1-18-23 16,1 18-24-16,0 0-12 0,-9-7-11 0,9 7-23 15,-13 13 17-15,6 3-23 0,-1 5 11 0,-5 11-20 16,4 2 22-16,-1 7-22 0,-1 11 14 15,0 3-9-15,4 3-14 0,-1 0-34 0,3 1-18 16,2-9-44-16,2 0-68 0,2-1-96 0,2 1-28 16,0-4-128-16,4 0-469 0,-1-3-509 0</inkml:trace>
  <inkml:trace contextRef="#ctx0" brushRef="#br0" timeOffset="69014.84">31584 3421 896 0,'0'-10'634'0,"0"10"-178"0,-3-17-98 0,3 17-90 16,-1-14-82-16,1 14-40 0,0 0-28 0,0 0-23 15,0 0-19-15,0 0-13 0,0 0-14 0,-1 19-8 16,1-1-5-16,0 4-7 0,-2 5-9 15,0 0 2-15,0 2-5 0,0 6-2 0,-1-3-17 16,-1 1 16-16,1-5-9 0,-3-3 3 0,2-3 0 16,0 1-5-16,1-7-1 0,0-1 0 15,2-3 1-15,-1 0 4 0,2-12-1 0,-2 12 1 16,2-12-4-16,0 0 0 0,0 0-5 0,0 0 10 16,0 0-6-16,13-17 4 0,-1 0-3 0,4-4 2 15,3-6-3-15,4-1-4 0,1 1-3 0,1-3 2 16,2 2 0-16,1 3 37 0,-1 1-41 0,-2 5 41 15,2 2-46-15,-4 2 38 0,-3 5-40 0,-1 3 36 16,-4 4-41-16,-15 3 43 0,24 3-42 0,-9 3 40 16,-3 2-38-16,-1 5 5 0,-1 2 4 0,0 2 3 15,-4 1 2-15,-1 1 1 0,-1 2 1 0,0-1-9 16,0 2-43-16,-2-5-78 0,1-1-30 16,0 1-51-16,0-1 32 0,3-3-49 15,0-1-38-15,2-3-15 0,1-4-23 0,-9-5-230 16,22 6-22-16</inkml:trace>
  <inkml:trace contextRef="#ctx0" brushRef="#br0" timeOffset="69281.84">32253 3612 349 0,'15'-17'447'0,"-4"0"-119"16,-2 1-37-16,0 4-45 0,-2 0 1 0,-2 2 4 15,-5 10-8-15,6-15-37 0,-6 15-49 0,0 0-33 16,0 0-22-16,0 0-18 0,0 0-14 0,-20 5-13 16,10 7-13-16,-2 3-5 0,2 0-5 0,-2 1-11 15,5 1 1-15,0 1-3 0,3-2-1 0,4-1-1 16,0 0-1-16,3 0-10 0,3 0 10 15,3 0-6-15,5-3 6 0,0-1-13 0,4-2 11 16,-2-6-16-16,3-2 14 0,0-1 7 16,0-1 8-16,2-2 14 0,-3-5 11 0,-1-1 3 15,0-3-6-15,-2-1-16 0,-2-3-8 0,-1 0 33 16,-5-2-56-16,-1 2 13 0,-4 0-69 0,-3 1 11 16,-2 0-60-16,-3 2-35 0,-4 3-27 0,-10 2-4 15,-1 1-18-15,-5 6 5 0,-4 2-8 0,-11 2-156 16,-3 4 67-16,-14 2-79 0,0 6-153 0,-4 2 21 15</inkml:trace>
  <inkml:trace contextRef="#ctx0" brushRef="#br0" timeOffset="69481.84">31280 4134 117 0,'-10'11'714'0,"3"-1"-210"16,1-3-104-16,6-7-62 0,-9 13-25 15,9-13-1-15,0 0-27 0,0 0 28 0,6 10-33 16,-6-10 31-16,35-3-57 0,1-2-6 0,8-1-7 15,17-4-33-15,8 0-4 0,5 1-25 0,10-1-15 16,4-1-37-16,3 1-16 0,3 0-29 0,0 1-19 16,2 1-32-16,-4-1-62 0,-5 1-48 0,-4 2-92 15,-7 1-26-15,-6-1-55 0,-17 2-20 0,-8 1-87 16,-5 2-21-16,-10 0-36 0,-10-2-9 0,-20 3-7 16,23-1-391-16,-23 1-393 0</inkml:trace>
  <inkml:trace contextRef="#ctx0" brushRef="#br0" timeOffset="72599.94">7073 7009 529 0,'0'0'698'0,"-23"0"-182"16,23 0-123-16,-17-3-95 0,17 3-58 16,-15-5-102-16,15 5-34 0,-5-11-64 0,7-1 7 15,4-1-59-15,4-9 37 0,9-4-34 0,4-4-5 16,9-10 1-16,4-4 0 0,0 0-6 0,1-4 3 15,-1 2 16-15,0-2 34 0,-3 1-35 16,-4 4 38-16,-2 4-7 0,-9 11 49 0,-3 3 2 16,-6 7 8-16,-3 4-8 0,-4 4-22 0,-2 10 6 15,-8-5-24-15,-1 10 6 0,-8 11-23 0,-6 9-3 16,-8 13-4-16,-2 8-3 0,-1 10 0 16,1 5 2-16,1 4 4 0,4 5 17 0,5 2 6 0,5 2-14 15,4 0 10-15,9-3-11 0,6-3-3 0,8-4-6 16,10-4-4-16,4-3-4 0,9-6 5 15,5-5-10-15,3-6-1 0,5-5-12 0,-2-6 8 16,3-4-26-16,-9-7 2 0,-3-1-18 0,-4-3 13 16,-3-2-11-16,-7-2 24 0,-8-2-6 0,-3-3 17 15,-9-5-4-15,-2 11 17 0,-9-5-4 0,-9 0 17 16,-11 3 7-16,-7-1 9 0,-5-2 26 0,-5 0-5 16,-2-3 5-16,-2 0-6 0,-1 0 4 0,4-3-6 15,2 0-12-15,4-3-7 0,3 0-10 0,7-2-2 16,6 0-33-16,7-5-39 0,3-3-24 0,8-3-38 15,5-2-13-15,9-4-34 0,10-8-17 0,11-9 25 16,10-1-34-16,8-2 39 0,4-1-14 16,7 0 32-16,3 0 5 0,1-1 34 15,1 6 1-15,-2 0 42 0,-4 3-9 0,-1 6 39 16,-6 3-11-16,-13 8 28 0,-3 2-20 0,-6 4 30 16,-5 3-16-16,-5 3 48 0,-15 6-24 0,20-1 56 15,-20 1-33-15,15 6 47 0,-10 3 4 0,-1 2-23 16,-2 5 23-16,1 8-25 0,-2 1 7 0,-1 4-25 15,2 8 4-15,-2 0-21 0,1 1 12 0,1-2-22 16,3 1 13-16,-1-2-20 0,3-2 18 0,2-3-19 16,3-1 17-16,1-4-19 0,4-4 11 0,-2-6-10 15,4-2 10-15,1-4-16 0,3-7 11 0,0-2-18 16,3-5 9-16,4-5-11 0,-1-5 13 0,-2-4 2 16,-1-2 20-16,-3-3 11 0,-2-5 11 15,-8 1-5-15,0-2 6 0,-5-1-17 0,-4-1-8 16,-3 3-6-16,-4 3-1 0,1 1 4 0,-2 4-14 15,-4 0-3-15,-1 3-13 0,3 5-10 0,-3 2-17 16,-4 4-19-16,13 7-15 0,-18-4-15 16,18 4-23-16,-20 4-55 0,11 2 12 0,-1 4-51 15,3 3 24-15,2-1-34 0,1 3-19 0,4 0-41 16,3 2-34-16,3-2-16 0,-1-1-251 16,7 1-79-16</inkml:trace>
  <inkml:trace contextRef="#ctx0" brushRef="#br0" timeOffset="72832.94">8401 7195 462 0,'13'-14'413'0,"0"0"-63"0,-4-1-51 0,-2 3-59 15,-2 0-27-15,-1 2-24 0,1 1-4 0,-5 9-1 16,3-16-14-16,-3 16-12 0,1-9-23 0,-1 9-24 16,0 0-28-16,0 0-13 0,0 0-10 0,-18 9-11 15,11 5-11-15,-2 4-8 0,1 4-7 0,0 1-9 16,1 7-17-16,1-4 18 0,3 0-21 0,4-1 15 15,-1 0-35-15,2-2-2 0,2-1-73 16,3-4 11-16,3-2-48 0,0-7 7 0,3-2-28 16,-13-7-33-16,29 0-31 0,-7-7-26 15,2-7-2-15,2-4 2 0,-2-3-237 0,-1-5 64 16</inkml:trace>
  <inkml:trace contextRef="#ctx0" brushRef="#br0" timeOffset="73116.94">8722 7051 935 0,'7'-37'281'0,"-1"-5"-25"15,-4-2-52-15,0 1-21 0,-2 0-14 0,0 3 36 16,0 12-29-16,-2 0 40 0,2 8-53 0,0 3-21 15,0 4-25-15,0 13-25 0,-2-11-21 0,2 11-10 16,0 0-10-16,-2 18-6 0,2 0-10 0,0 10 7 16,0 1-22-16,0 10 11 0,0 3-3 0,0 0 1 15,0 4-7-15,0 0-3 0,2 0-20 0,-2-3 16 16,2 0-19-16,0-6 16 0,0 0-21 16,-1-11 15-16,2-2-11 0,-2-6 15 0,2-3-12 15,0-4 23-15,-3-11-15 0,6 11 9 0,-6-11-10 16,0 0 14-16,20-8-16 0,-11-3 14 15,5-4-13-15,1-2 14 0,-2-1 0 0,2 0-7 16,0 3-4-16,-2 0 6 0,2 3 0 0,-3 3-6 16,-1 3-2-16,-11 6 0 0,22-1-4 0,-22 1 1 15,23 11 3-15,-9 1-3 0,1 3 1 0,-3 2-11 16,-1 0-29-16,3 2-113 0,-3-1-22 16,3 6-86-16,-2-8-145 0,2 1-421 0,-1-6-393 0</inkml:trace>
  <inkml:trace contextRef="#ctx0" brushRef="#br0" timeOffset="74033.94">9595 6509 386 0,'7'-16'826'0,"-2"7"-221"0,-5 9-150 0,0 0-92 16,0 0-108-16,0 0-41 0,-1 16-53 0,-2 5-24 15,-1 3-34-15,-1 10-12 0,-1 0-27 16,2 3-2-16,2 0-23 0,-1 2-3 0,2 1-18 15,1-3-16-15,1 1-52 0,2-2 7 0,-1-2-90 16,2-4-5-16,-3-4-3 0,2-1 9 0,0-2 4 16,-3-4 21-16,0-4-1 0,-3-3 38 15,0 1-3-15,-1-3 42 0,4-10 22 0,-6 12 13 16,6-12 34-16,-10 10 17 0,10-10 14 0,-12 5 22 16,12-5 14-16,0 0 5 0,-13 3-4 0,13-3-5 15,0 0-10-15,0 0-16 0,-19-4-14 0,19 4-27 16,0 0 6-16,-6-11-7 0,6 11 37 0,1-15-65 15,3 5-9-15,3-5-11 0,3-2-22 0,2-7-19 16,8-1-45-16,-1 0 19 0,1-4-54 0,1-4 51 16,3-8-21-16,-1-3 46 0,-3-2-22 0,1-2 48 15,-4-1-20-15,0 0 45 0,-5 10-25 0,-2 0 66 16,0 4 5-16,-1 3 64 0,-3 7 33 0,-1 3 33 16,0 5 3-16,-1 3-19 0,-2 3-31 15,-2 11-24-15,1-11-22 0,-1 11-13 0,0 0-12 16,0 9-15-16,-2 5-1 0,-1 7-12 15,1 7 1-15,-2 7-8 0,0 3-2 0,2 4 1 16,-1 2-4-16,0 0-4 0,2-2 1 0,0 0 0 16,0 0-6-16,1-2-4 0,0-4 35 0,0-6-52 15,0-3-3-15,0-3-1 0,0-5-4 0,0-4 0 16,0-1-5-16,0-4 3 0,0-10 2 16,2 15-2-16,-2-15-3 0,0 0 56 0,0 0-51 15,12-6 6-15,-5-2 4 0,2-2 2 0,2-5 0 0,2 1 3 16,0-1 5-16,1 2 1 0,-2-1 1 15,0 3 1-15,0 1 1 0,-1 2 0 0,-2 2 2 16,-9 6 1-16,19-4-11 0,-19 4 8 0,20 4 3 16,-10 1 4-16,2 1 3 0,1 4-3 0,-1 1 0 15,2 0 43-15,-1 2-73 0,1-1 18 0,-1 1-77 16,0-2 11-16,0-2-69 0,0-2 19 0,0 0-41 16,2-3-21-16,0-1-17 0,-15-3-15 0,34-4 0 15,-14 1-18-15,1-5 59 0,2-3 29 0,0-3 35 16,1-4 34-16,-4-4 40 0,-1 1 41 0,-2-4 41 15,-1-3 42-15,-3 0 21 0,0-1 8 16,-4 1 30-16,-3 6-31 0,-1 2 65 0,-1 5-12 16,-2 3 21-16,-2 12-31 0,-2-17-6 15,2 17-39-15,0 0-6 0,-10-4-31 0,2 10 5 16,-4 3-30-16,-1 7 6 0,-1 0-26 0,1 1 10 16,-3 7-9-16,6-5-3 0,-1 2-6 0,3-2-9 15,1 1-6-15,3-5-11 0,2-1-28 0,2-3-45 16,2-3-23-16,-2-8-20 0,7 16-15 0,-7-16-37 15,16 5-17-15,-16-5-23 0,23-5 21 0,-10-2 32 16,3-3 43-16,-1-3 54 0,-1 0 43 0,-1-3 39 16,-1 0 41-16,1-2 43 0,-4 3-28 0,-2 4 61 15,1 2-42-15,-3 0 52 0,-5 9-51 0,8-11 15 16,-8 11-49-16,0 0 23 0,0 0-35 16,7 7 17-16,-7-7-38 0,0 19 22 0,0-6-12 15,0 1-7-15,0 0-5 0,0 1-26 0,0 3-31 16,2-2-45-16,0 0-48 0,2 0-111 0,-2-5-89 15,2-3-385-15,0 1-238 0</inkml:trace>
  <inkml:trace contextRef="#ctx0" brushRef="#br0" timeOffset="74233.94">10793 6211 7 0,'5'-12'1013'16,"-1"0"-315"-16,-4 12-170 0,1-9-116 0,-1 9-111 15,0 0-60-15,-5 17-47 0,2-1 12 0,-3 7-57 16,3 3-25-16,-2 7-19 0,1 8-17 0,3 0-16 16,0 2-15-16,2 5-9 0,0 1-11 0,3-2-7 15,-1 2-11-15,1 0-32 0,1-3-39 0,1-1 2 16,0-4-119-16,0-2-24 0,-1-4-88 0,1-4-100 16,-1-7-53-16,-2-3-383 0,1-6-376 0</inkml:trace>
  <inkml:trace contextRef="#ctx0" brushRef="#br0" timeOffset="74401.94">10783 6728 1115 0,'-6'-10'917'0,"6"10"-192"0,-4-16-172 0,4 16-117 16,-5-11-90-16,5 11-74 0,-5-10-54 0,5 10-69 16,0 0-59-16,-1-13-43 0,1 13-28 0,9-8-57 15,0 0-73-15,7-1-104 0,5 0-147 0,5-8-213 16,3 0-457-16,3-2-776 0</inkml:trace>
  <inkml:trace contextRef="#ctx0" brushRef="#br0" timeOffset="76268.14">13476 6300 165 0,'8'-14'429'0,"-5"0"-108"0,3 1-50 16,-4-3-17-16,0 4-15 0,-2-2-52 0,0 1 30 16,-3 2-62-16,0 0 47 0,-1 1-45 0,-1 1 2 15,-1 2-27-15,6 7 9 0,-14-10-33 0,14 10 3 16,-18 0-23-16,3 7 0 0,-3 6-11 15,-1 8-7-15,-4 8 38 0,-4 12-60 0,0 8-18 16,2 5 6-16,-1 4-7 0,3 3 5 0,0 1-15 16,5-2 11-16,0 0 2 0,6-3 10 15,3-1 8-15,6-12 46 0,3 0-44 0,3-4 19 16,8-1-30-16,3-5-13 0,5-3-14 0,6-6-9 16,5-4-14-16,4-6 11 0,5-6-86 0,4-7-17 15,7-5-111-15,11-7-9 0,6-6-109 0,1-7-78 16,1-3-464-16,-3-4-483 0</inkml:trace>
  <inkml:trace contextRef="#ctx0" brushRef="#br0" timeOffset="76468.14">14199 6578 171 0,'0'0'736'0,"0"0"-259"0,0 0-94 15,0 0-115-15,-9 6-25 0,9-6-82 0,-9 9 1 16,4 1-66-16,1 4 15 0,-1 3-26 0,-1 1 27 15,0 5-20-15,0 2 3 0,2 0-27 0,1 1 1 16,1 2-11-16,-1 2-12 0,2-2-9 16,0 2 33-16,1 2-76 0,-2-4 11 0,2 4-115 15,-2-4-43-15,2 1-73 0,0-3-99 0,-2-1-138 16,0-1-199-16,1-6-192 0</inkml:trace>
  <inkml:trace contextRef="#ctx0" brushRef="#br0" timeOffset="77635.64">14571 6467 514 0,'0'0'607'0,"0"0"-131"0,-1-11-115 0,1 11-73 16,0 0-58-16,0 0-57 0,0 0-49 0,0-11-48 15,0 11 32-15,0 0-18 0,9 11 12 0,-3-2-28 16,4 5 5-16,0 4-30 0,3 2 2 0,0 5-15 16,3 1 3-16,-1 2-23 0,0 0 12 15,-2-2-22-15,0 0 1 0,1 0-48 0,-5-4-41 16,3-3-85-16,-1 0-8 0,-2-2-79 0,1-4-110 16,-4-4-362-16,2-1-253 0</inkml:trace>
  <inkml:trace contextRef="#ctx0" brushRef="#br0" timeOffset="77801.64">14838 6636 181 0,'-4'-34'734'0,"-2"-1"-173"0,-2 2-119 0,1 1-62 16,-1 5-68-16,-2 4-68 0,2 5-21 0,2 0-25 15,-1 4-22-15,2 5-36 0,-1 2-25 0,6 7-23 16,0 0-19-16,-21 4-14 0,10 6-13 0,0 6-8 16,0 4-12-16,-3 6 0 0,4 4-13 0,1 0-6 15,-2 1-14-15,8 2-13 0,-5-1-51 0,4-4-27 16,3 0-60-16,-2-2-28 0,2-1-28 0,1-5-67 15,0-3-87-15,0-3-72 0,1-1-215 16,-1-13-187-16</inkml:trace>
  <inkml:trace contextRef="#ctx0" brushRef="#br0" timeOffset="78051.64">14611 6659 23 0,'-4'-17'650'0,"0"2"-161"0,0 3-148 0,-1 0-47 15,1 4-108-15,4 8 8 0,-10-11-79 0,10 11 20 16,0 0-70-16,-18 2 30 0,9 4-59 0,-1 4 24 15,-1 5-48-15,-1 2 26 0,1-1-37 0,1 2 35 16,0 3-45-16,4-1 42 0,-1-2-62 0,2-3 58 16,1 2-10-16,2-5-8 0,-1-1-15 0,2-1-8 15,1-10-2-15,0 14 4 0,0-14 4 0,0 0-1 16,4 10-8-16,-4-10 7 0,0 0 16 0,0 0-39 16,15-7 53-16,-7 0-35 0,1 1 41 15,3-3-49-15,1 0 51 0,1-2-45 0,3 0 40 16,1-2-41-16,1 2 39 0,5-4-37 15,1 2 10-15,-1 1-44 0,4 1-18 0,1-2-86 16,1 2-111-16,-1-3-94 0,2 3-189 0,1-3-46 16</inkml:trace>
  <inkml:trace contextRef="#ctx0" brushRef="#br0" timeOffset="78552.67">15533 6256 497 0,'0'0'590'0,"5"-14"-154"0,-5 14-109 15,-5-10-60-15,5 10-48 0,-13-5-31 16,13 5-42-16,-23 4-19 0,9 1-17 0,-4 5 28 16,-3 4-70-16,1 3-12 0,-1 6-10 0,2 1-5 15,1 1-10-15,2 1-14 0,4 0-4 0,2 0 1 16,5-3-7-16,0 1-12 0,5-6-49 16,1 0 14-16,4-2-48 0,1-1 37 0,3-4-50 15,2-2 27-15,3-3-31 0,0-2 7 0,-14-4-12 16,32-3-4-16,-10 0 19 0,-2-6 18 0,1-2 31 15,-2 0 36-15,0-3 19 0,-4 0 46 0,2-1-17 16,-3 1 68-16,0 3 4 0,-4 1 3 0,-2 3 6 16,0 0-9-16,-8 7-29 0,11-8-13 15,-11 8 9-15,0 0-2 0,15 7-8 0,-9 2-13 16,1 4-28-16,1 6 11 0,-3 2-19 0,4 10 12 16,0 1-17-16,0 4 8 0,-3 4-7 0,1 3-6 15,-1 4-8-15,-1 0-23 0,-1 2 20 0,0 13-69 16,-3-15-7-16,-1 2 13 0,-1-1 3 0,0-1 11 15,-3-3 11-15,-2-3 10 0,-2-3 5 0,-1-1 0 16,-2-4 14-16,-1-5 22 0,-1-3 2 0,0-5 10 16,-1-3 20-16,0-4 3 0,-1-1 2 0,2-6 2 15,13-6 4-15,-25 5 5 0,25-5 2 16,-28-9-5-16,13-5 10 0,0-2 0 0,-2-8-16 16,6-5-7-16,2-4 31 0,1-5-59 15,3-6 44-15,5 0-69 0,5-6-27 0,3-12-35 16,3 2-25-16,6 1-60 0,2 2 17 0,7 2-45 15,2 1-45-15,4 2-60 0,0 2-89 0,5 1-274 16,0 2-183-16</inkml:trace>
  <inkml:trace contextRef="#ctx0" brushRef="#br0" timeOffset="78853.64">16120 6149 418 0,'0'0'583'16,"16"-7"-143"-16,-16 7-116 0,0 0-57 0,0 0-43 15,18 9-40-15,-18-9-30 0,5 17 10 0,-4-1-70 16,-1 0 37-16,0 4-69 0,0 6-11 0,-2 2-7 15,1 0-15-15,-2 6-7 0,1 0 3 16,-1 0-4-16,2-3-6 0,1-1 0 0,-1-3-6 16,-2-1-7-16,3-1-3 0,0-6-7 15,-1-2-4-15,2-3-5 0,-1-1-11 0,3-3 9 16,-3-10 3-16,2 9-3 0,-2-9 3 0,0 0 14 16,14-7 1-16,-5-1 11 0,1-7 10 0,3-5 0 15,3-4 4-15,0-2 5 0,1 1-19 0,2 0 40 16,0 0-7-16,-1 4-5 0,-3 4-9 0,1 5 44 15,-2-2-56-15,0 5 41 0,0 3-53 0,-14 6-4 16,22-4 3-16,-22 4 2 0,23 7-1 16,-8 0-4-16,-4 4-2 0,0 4 6 0,-1 3-3 0,-6 0-9 15,1 5-24-15,-5-4-49 0,-5 6-41 16,1 0-34-16,-7 6-78 0,-2-5-107 0,-5-1-78 16,2-1-225-16,-3-4-171 0</inkml:trace>
  <inkml:trace contextRef="#ctx0" brushRef="#br0" timeOffset="79085.64">16106 6202 888 0,'-8'-6'630'0,"8"6"-180"0,-18-8-93 0,18 8-70 16,-24 9-79-16,6 3 4 0,-1 7-83 15,1 5 22-15,0 5-70 0,0 3-6 0,4 5-4 16,0 3-18-16,5 1 0 0,4 2-11 0,1 0-9 15,6 1-9-15,5-3-1 0,2 3-6 0,5-6-4 16,6-5 41-16,2-1-80 0,5-6 6 0,2-6-112 16,3-4-14-16,3-5-96 0,-1-7-91 0,3-5-18 15,-1-7-101-15,3-6-172 0,-2-3-155 0</inkml:trace>
  <inkml:trace contextRef="#ctx0" brushRef="#br0" timeOffset="79302.64">16672 6059 1183 0,'0'0'540'16,"2"-18"-114"-16,-2 18-92 0,0-13-78 0,0 13-73 16,0 0-24-16,0 0-43 0,0 0-11 0,0 0-8 15,20 9 2-15,-12 4-8 0,4 4-9 0,2 7-3 16,2 2 33-16,-1 6-46 0,0 0 35 0,0 4-55 16,-2 0 37-16,0 4-56 0,-2 1 2 0,-1 1 2 15,-5 2 0-15,-1-2 0 0,-6 2-7 0,-1-1 31 16,-7-1-46-16,-7 8 30 0,-6-2-70 0,-5-2-6 15,-6-3-161-15,-4-1-91 0,-7-5-227 0,-3-2-458 16,-5-3-669-16</inkml:trace>
  <inkml:trace contextRef="#ctx0" brushRef="#br0" timeOffset="79986.64">18139 6074 652 0,'4'-9'383'16,"1"-2"-56"-16,0 3-100 0,1-2-14 0,-2 1-57 15,2 2 27-15,-6 7-52 0,6-11 50 0,-6 11-32 16,5-10 9-16,-5 10-28 0,0 0 12 0,5-8-30 15,-5 8 17-15,0 0-19 0,-4 12-3 0,-5 5-18 16,-5 6-4-16,-6 5-12 0,-3 3-12 16,-9 9 36-16,-3 3-62 0,-3 0-5 0,-4 3-8 15,-2-2 3-15,-1 3-1 0,1-5-4 16,1 0 6-16,3-6-5 0,1-3 0 0,11-8-3 16,4-2 0-16,3-5 2 0,6-5 12 0,1-1 15 15,5-4 3-15,0 0-6 0,9-8-7 0,-5 6-1 16,5-6-5-16,0 0-7 0,0 0-6 0,20 3-3 15,-20-3-3-15,34 0-4 0,-9 3-2 0,2 2 0 16,9 2 0-16,0 1-1 0,1 3-4 0,4 3-1 16,9 4 3-16,-1 2 1 0,-1 0-2 0,3 0-3 15,-4 1-4-15,1 0-11 0,-4 1-91 0,-7-5-17 16,-2-1-137-16,-2 2-64 0,-2-2-150 0,-3 0-469 16,-5-3-614-16</inkml:trace>
  <inkml:trace contextRef="#ctx0" brushRef="#br0" timeOffset="80219.64">17666 6866 138 0,'-21'0'815'0,"21"0"-218"0,-30 0-155 15,30 0-88-15,-23 1-80 0,23-1-80 0,-13 4-35 16,13-4-10-16,0 11-4 0,6-1 42 0,6 4-40 15,8 5 46-15,5-1-9 0,3 5-17 16,10 3-26-16,3 3-17 0,4 0-18 0,2-1-33 16,4 3-20-16,3-3 0 0,0 3-32 0,-1 0-38 15,1-3-105-15,-2 2-98 0,-4-1-112 16,-2-4-194-16,-10-5-483 0,-3-4-735 0</inkml:trace>
  <inkml:trace contextRef="#ctx0" brushRef="#br0" timeOffset="82021.25">19220 6345 382 0,'0'0'450'0,"0"0"-65"15,0 0-77-15,0 0-78 0,0 0-38 0,0 0-30 16,0 0-31-16,0 0-23 0,0 0-24 16,0 0-14-16,10-11-12 0,-1 2-25 0,0-1 4 15,4-5-6-15,6-4-7 0,3-2-3 0,-2-1-3 16,2-4-34-16,1-1 44 0,0-4-36 0,-3 1 48 15,5-12-41-15,-4-2 52 0,-4-2-40 0,0-4 46 16,-7 8-20-16,-1-4 49 0,-2 3 0 16,-1 0 45-16,-4 4 17 0,0 5 8 0,-5 6-1 15,2 3-17-15,-3 1-10 0,-3 6-15 0,0 3 9 16,-2 4-46-16,1 4-14 0,8 7-13 0,-19 1-10 16,4 10-5-16,-5 10-5 0,1 7-10 0,3 7 1 15,-3 13-10-15,0 3 4 0,4 5-10 0,5 3 5 16,1 2-8-16,1 1-1 0,5 0 33 0,1 2-35 15,4-2-3-15,-1 1-6 0,4-2-3 16,2-1-4-16,0-4-5 0,1 2-9 0,-2-15 0 16,2-1-8-16,-1-2-5 0,1-2 2 0,-3-5-3 15,2-3 0-15,-2-6-3 0,-2-3-9 0,0-3-16 16,0-3-14-16,-2-4-19 0,1-2-8 16,-2-9-15-16,2 15-20 0,-2-15 3 0,0 0-19 15,-4 11-30-15,4-11-20 0,0 0-51 0,0 0-15 16,-14-4-31-16,14 4-230 0,-9-15-38 0</inkml:trace>
  <inkml:trace contextRef="#ctx0" brushRef="#br0" timeOffset="84221.25">15214 6254 368 0,'0'0'531'0,"0"0"-165"0,0 0-45 0,0 0-122 16,0 0-29-16,-6 7-33 0,6-7-29 0,0 0-20 15,0 0-20-15,0 0-13 0,0 0-11 0,0 0-9 16,0 0-5-16,0 0-9 0,9-10-15 0,-2 4 19 16,5-3-20-16,1-2 4 0,3-2-4 0,-2 1-29 15,2-3 32-15,-2 0-29 0,0-2 32 0,-1 1-27 16,-4-1 33-16,2-1-25 0,-3 0 42 0,-2-1-19 15,-2 3 44-15,-1-4-21 0,-2 4 49 0,-1 2-19 16,-1-1 33-16,1 1-8 0,-3 3 17 0,2-2-7 16,-3 3 9-16,4 10-22 0,-5-15-2 0,5 15-26 15,-5-10-4-15,5 10-21 0,0 0 3 0,-13 7-18 16,8 4 0-16,0 9-11 0,-1 5 11 16,1 7-4-16,0 5-5 0,3 7 4 0,2 4-3 15,6 16-5-15,-2 2 0 0,2 4 0 0,1 1-12 16,2 2 11-16,2 1-3 0,1 0 2 15,2 0 0-15,-1 2 43 0,-1-2-47 0,2 0-2 16,2 1 0-16,-2 0 1 0,-3-4 0 0,1 0 1 16,-3-2 12-16,-1-2 13 0,-2 0 5 0,-1-2 40 15,-1-1-44-15,-3-3 44 0,-1-10-15 0,0 0-2 16,-3-1-25-16,-1 0 31 0,0-2-40 0,0-5 27 16,0 1-22-16,-1-5 23 0,1-3-18 0,1-5 9 15,-1-6-22-15,0-3 12 0,2-5-20 16,0-3 11-16,0-3-16 0,1-1 11 0,1-10-24 15,-2 18 17-15,2-18-29 0,-4 8-6 0,4-8-51 16,0 0-10-16,0 0 15 0,0 0-65 0,0 0-19 16,0 0-24-16,-18-6-21 0,18 6-12 0,-7-16-15 15,4 5-43-15,-3-3-31 0,0-6-85 0,1 0-340 16,-1-4-252-16</inkml:trace>
  <inkml:trace contextRef="#ctx0" brushRef="#br0" timeOffset="86439.26">15544 6076 322 0,'4'-9'337'0,"0"1"-45"0,-4 8-42 15,4-18-39-15,-4 6-26 0,1 3-9 0,-1 9-3 16,-1-20-39-16,-1 11 13 0,0-3-31 0,-2 3 48 16,0 0-41-16,-1 0 21 0,-1 2-19 0,6 7 12 15,-17-10-37-15,17 10 3 0,-23 0-28 0,3 6 4 16,-1 3-23-16,-3 8 4 0,-4 3-24 16,-1 6 10-16,-6 8-1 0,3 3-6 0,1 1 45 0,3 1-60 15,2 0-6-15,8-5 2 0,2-1-3 16,4 0-2-16,2-1 1 0,4-2 0 0,3-4-2 15,4-2 1-15,3 0-9 0,3-3-6 16,4-3-2-16,3-2-2 0,5-5-12 0,4-2-16 16,2-4-17-16,3-5-2 0,4-1 9 0,5-8 9 15,-1-2 5-15,-2-2 8 0,-1-3 2 0,-3-4 16 16,0 0 17-16,-4-3 34 0,-4 1 17 0,1-2 71 16,-4 1 8-16,-2 1 43 0,-3 5 42 0,-4 3 8 15,-2 1 37-15,0 4-15 0,-2 0-14 16,-1 2-70-16,-5 7-16 0,9-11-61 0,-9 11-11 15,0 0-45-15,0 0 15 0,0 0-33 0,14 9-3 16,-12 6 18-16,1 8-29 0,2 10 20 0,2 5 0 16,-2 5-6-16,2 15-4 0,1 3-10 0,0 4-1 15,-2 3-27-15,3 2 28 0,-4 0-18 0,0 2 0 16,-1 2 0-16,0 2 22 0,-3-1-28 0,1 2 29 16,-4-2-30-16,0-1 29 0,-2 0-28 0,-1-4 3 15,-3-1 2-15,-2-4 8 0,-3-1-2 0,-2-4 1 16,1-3 0-16,-4-4 0 0,0-3 1 0,-1-4-2 15,2-11 30-15,-2-3-31 0,3 0 26 0,-2-6-32 16,1-5 28-16,2-3-29 0,-1-5 29 16,2-3-29-16,-3-3 29 0,2-3-30 0,15-4 4 15,-33-7 2-15,11-1 3 0,-1-9 5 16,2-3 4-16,0-6 0 0,0-4 1 0,4-6 11 16,-2-12 2-16,3-4 4 0,3-6-3 0,3-3-5 15,4-3 23-15,4 1-39 0,2-3 25 0,4 1-35 16,4 4-3-16,2 1-11 0,5 3-21 0,2 0-26 15,6 3-27-15,2 3-41 0,3 4-48 0,6 1-26 16,2 2-18-16,1 3-89 0,6 0-64 0,2 2-69 16,1 0-164-16,0 4-463 0,2-1-829 0</inkml:trace>
  <inkml:trace contextRef="#ctx0" brushRef="#br0" timeOffset="87606.26">20114 6260 172 0,'-4'-10'802'16,"0"0"-256"-16,0 1-132 0,-1-1-78 0,0 1-66 15,5 9-59-15,-8-13-14 0,8 13-12 0,-6-12-23 16,6 12-20-16,-5-9-28 0,5 9-23 16,0 0-31-16,0 0-3 0,0 0-12 0,0 0-8 0,0 0-9 15,-8 14-4-15,8 3 42 0,0 2-57 0,1 6-5 16,-2 4 4-16,1 0-1 0,0 2-10 16,-2 5 10-16,1-1-9 0,-1-6 6 0,1 0-8 15,-3-1 9-15,3-3-7 0,-3-3 7 0,3-1-8 16,-2-3 4-16,0-4-4 0,2-3 10 0,0-1-4 15,1-10 6-15,-1 16 22 0,1-16 15 0,0 0-9 16,0 0-1-16,0 0-5 0,0 0 5 16,3-12 0-16,3-6-5 0,1-4 2 0,6-9-2 15,0-2-3-15,1-3-3 0,5-8 11 0,3-3 29 16,2 4-22-16,-6 9-6 0,3 2-5 16,0 1-9-16,-1 5-8 0,0 5-4 0,0 2 2 15,-3 7-6-15,1 2-2 0,-4 4-4 0,-14 6 5 16,31 0 6-16,-15 3 0 0,2 6-1 0,1 5 7 15,2 4-4-15,-3 4 3 0,-3 3-14 0,-2 1-4 16,-3 4-18-16,-1 1-22 0,-5 2-23 0,-3-4-29 16,-2 0-34-16,-3 5-60 0,-5 1-40 0,0-3-56 15,-1-1 12-15,-4-5-56 0,0-1-70 0,-4-2-57 16,5-7-221-16,-5-3-206 0</inkml:trace>
  <inkml:trace contextRef="#ctx0" brushRef="#br0" timeOffset="87840.25">20014 6256 62 0,'-4'-10'786'0,"4"10"-219"0,-5-15-135 16,5 15-81-16,-7-14-66 0,7 14-72 0,0 0-48 16,-12-4-21-16,12 4-11 0,-12 12-4 0,5 1 42 15,-1 6-71-15,0 3-15 0,-1 9-16 0,2 2-22 16,2 3 1-16,1 3-19 0,0 2 4 15,4 0-15-15,0 0 5 0,4 0-11 0,2-2 6 16,4-1-5-16,2-2-2 0,3-3-15 0,5-2-29 16,1-6-65-16,6-3-74 0,4-3-54 0,-1-8-135 15,0-7-94-15,7-3-319 0,4-8-301 16</inkml:trace>
  <inkml:trace contextRef="#ctx0" brushRef="#br0" timeOffset="88040.25">20842 6116 741 0,'2'-12'744'0,"-2"12"-217"0,3-13-97 0,-3 13-118 16,0 0-68-16,0 0-57 0,0 0-26 0,0 0-32 15,0 0-7-15,-5 15-13 0,2 0-14 0,-1 7-17 16,0 3 31-16,1 3-66 0,-1 5-6 16,-4 5-8-16,2 1-4 0,-6 1-12 0,2 1-33 0,-8 8-32 15,-4-1-84-15,-2-4-36 0,-3 2-64 16,-5-5-9-16,0-3-46 0,-4-2-73 0,-1-5-61 15,-1-2-214-15,5-11-170 0</inkml:trace>
  <inkml:trace contextRef="#ctx0" brushRef="#br0" timeOffset="88274.25">19008 6566 722 0,'-21'-5'696'0,"-1"0"-151"16,3-1-82-16,4 1-99 0,1 1-62 0,2-1-14 15,12 5-17-15,-19-8-13 0,19 8-6 0,-13-4-42 16,13 4-29-16,0 0-54 0,-1-13-16 0,14 6-17 16,7-1-27-16,13-3-39 0,10 0 7 0,14-4-49 15,7-2-71-15,9 2-63 16,0-1-96-16,7 2-120 0,4-5-219 0,0 3-447 0,3-3-770 15</inkml:trace>
  <inkml:trace contextRef="#ctx0" brushRef="#br0" timeOffset="89173.65">22179 5651 766 0,'12'-16'498'0,"-2"1"-66"0,-2 4-96 16,-3 3-16-16,-5 8-58 0,7-13-45 0,-7 13-41 16,0 0-10-16,0 0-33 0,-16 7-16 15,-4 10-26-15,-7 7-7 0,-9 11-25 0,-4 4-8 16,-1 3-13-16,-5 5-6 0,1-3-4 15,-2 5 12-15,5-4-10 0,0 2 11 0,6-6-6 16,4-4-1-16,10-7-6 0,3-2 0 0,5-2-7 16,6-5 2-16,6-3 1 0,3-2 2 0,4 4 0 15,8-4-2-15,2 0-4 0,11 1 1 0,3-1-8 16,6 0 3-16,2 2-3 0,10 2 1 0,1-1 7 16,3 1 2-16,-2 1-1 0,3 3-6 0,0-2 1 15,-1 3 6-15,-2 0-16 0,1 1-1 0,-4 2-22 16,-4-2-35-16,-2 0-68 0,-11-3-58 0,-2 1-113 15,-2-2-44-15,-5 0-102 0,-5 1-442 16,-6-5-493-16</inkml:trace>
  <inkml:trace contextRef="#ctx0" brushRef="#br0" timeOffset="89373.65">21980 6765 734 0,'-13'-5'821'0,"13"5"-214"0,-21-6-130 15,21 6-136-15,-16-4-56 0,16 4-75 0,0 0-42 16,0 0-36-16,-17 2-26 0,17-2-20 16,4 13-16-16,5-2-15 0,4 5-9 0,7 3-6 15,6 1-6-15,3 0-7 0,6-1-21 16,9 3-31-16,4 1-52 0,3-4-44 0,0-2-149 16,3-1-176-16,1-2-513 0,-11-4-642 0</inkml:trace>
  <inkml:trace contextRef="#ctx0" brushRef="#br0" timeOffset="90407.65">23554 5679 208 0,'9'-20'462'0,"0"1"-111"0,0-1-72 15,0 0-34-15,-2 4-69 0,-2-1 36 0,1 3-9 16,-2 3 12-16,-2-2 11 0,2 5-6 0,-4 8-5 16,1-17-8-16,-1 17-24 0,0-12-23 0,0 12-24 15,-3-8-20-15,3 8-15 0,0 0-14 0,-21 6-5 16,6 5-10-16,-4 10-13 0,-3 7-10 0,-5 9-12 15,0 10-1-15,0 3-5 16,0 2 2-16,3 4 2 0,0 2 27 0,5 1-6 0,2-3 2 16,5-1 1-16,7-9-9 0,3-1 5 15,6-2 3-15,3-1-11 0,5-2-7 0,11 3-14 16,5-4-16-16,4-5-22 0,6-5-23 0,7-8-23 16,-3-6-21-16,15-6-28 0,-7-6-33 0,5-4-73 15,11-6-31-15,2-4-29 0,-4-4-43 0,-3-2-37 16,-8-1-49-16,-5-2-15 0,-12 1-261 0,-7 1-206 15</inkml:trace>
  <inkml:trace contextRef="#ctx0" brushRef="#br0" timeOffset="90690.65">24208 6218 910 0,'-4'-8'293'0,"-4"-2"-14"16,-4 0-14-16,-4-2-69 0,0 4 34 0,-2-2-47 15,1 2 25-15,2 1-54 0,-1 2 23 0,6 0-14 16,-1-1 9-16,11 6-22 0,-16-5-27 0,16 5-25 16,-9-9-26-16,9 9-7 0,0 0-21 15,10-13-3-15,1 8-16 0,5 0 3 0,7 1-14 16,-1 2 4-16,5 1-12 0,1 3 7 0,0 2-12 15,-2 1 9-15,-3 3-1 0,-1 4-5 0,-3 0 4 16,-4 3 0-16,-1 4 0 0,-5 1 51 0,-2 1-36 16,-5 4 22-16,-2 0 28 0,-4 1 12 15,-2 5 7-15,-2 0-7 0,-1-2-6 0,-3 1 3 16,0-2-12-16,-1 0-7 0,2-3-7 0,2-5-10 16,-1 0-9-16,2-4 2 0,1-2-18 0,2-4-7 15,1 0-8-15,4-10-3 0,-5 16-17 0,5-16-13 16,4 10-12-16,-4-10-10 0,12 5-20 0,-12-5-32 15,26-2-42-15,-1-6-77 0,4-3-32 16,6-4-52-16,2-2-42 0,5-10-81 0,5 0-443 16,-2-1-476-16</inkml:trace>
  <inkml:trace contextRef="#ctx0" brushRef="#br0" timeOffset="91007.65">24755 5896 154 0,'-18'-4'294'0,"4"-1"-111"0,-4 2-39 0,4-3-32 0,14 6-35 15,-23-6-4-15,23 6 8 16,-18-6 19-16,18 6 7 0,-11-7 23 0,11 7-32 16,-8-10 41-16,8 10 27 0,-4-12-22 0,4 12 47 15,-1-12-34-15,1 12 55 0,0-12-25 0,0 12 21 16,1-11-22-16,-1 11-8 0,2-10-30 0,-2 10-17 15,0 0-17-15,6-8 9 0,-6 8 9 0,0 0-16 16,19 6 3-16,-6 1-21 0,1 6-7 0,8 4-25 16,-1 5 0-16,2-1-24 0,1 4-8 0,1 1-10 15,-2 2-7-15,1-2-17 0,0 2-36 16,-1 0-40-16,-2 0-32 0,0-2-62 0,-2-2-76 16,-1-1-37-16,-3-3-93 0,-1-5-77 15,-5-5-399-15,-1-2-444 0</inkml:trace>
  <inkml:trace contextRef="#ctx0" brushRef="#br0" timeOffset="91191.64">25029 5922 482 0,'-3'-31'592'0,"1"5"-133"0,-2 2-60 0,0 3-69 15,0 4-18-15,0 4-70 0,1 0-21 0,-1 4-45 16,4 9-23-16,-12-6-35 0,12 6-13 0,-16 13-28 16,3 2-4-16,-3 5-22 0,1 6-2 15,-1 4-18-15,-1 0 3 0,0 3-7 0,1 3-5 16,0 0-5-16,0 0-7 0,0 1 27 0,1-2-81 15,0-2-6-15,2-1-124 0,0-5-23 16,5-3-50-16,-2-7-111 0,5-2-55 0,-1-6-342 16,6-9-278-16</inkml:trace>
  <inkml:trace contextRef="#ctx0" brushRef="#br0" timeOffset="91374.64">24758 6068 195 0,'0'0'766'0,"-3"-17"-242"16,3 17-122-16,-5-14-93 0,5 14-29 0,-9-12-66 15,9 12-15-15,-5-9-37 0,5 9-12 0,-4-7-41 16,4 7-14-16,0 0-30 0,0 0 0 0,0 0-25 16,0 0 3-16,5-10-21 0,-5 10-5 0,27-6-31 15,-3 3-24-15,8-3-81 0,6-3 17 16,5 1-52-16,3-2 9 0,12-2-61 0,2-4-56 16,0 2-91-16,-1-5-35 0,2 2-156 0,0-1-42 15</inkml:trace>
  <inkml:trace contextRef="#ctx0" brushRef="#br0" timeOffset="92174.65">25969 5584 235 0,'6'-7'818'0,"-6"7"-215"0,12-10-140 0,-12 10-94 15,0 0-81-15,-1-13-48 0,1 13-35 16,0 0-36-16,-23-1-27 0,8 7-22 0,-5 1-35 0,-6 4-11 16,1 4-18-16,-2 4-5 0,1 1-20 15,2 1 5-15,1 2-17 0,3 1 2 0,3-2-13 16,2 0-7-16,3-3-23 0,6-2-13 15,1-1-36-15,2-4-5 0,3-12-45 0,6 19 15 16,2-11-47-16,1-4 45 0,-9-4-26 0,28 4 52 16,-9-6-16-16,3-3 51 0,1-2-23 0,-1-1 57 15,-2-1-24-15,0-1 78 0,0 1-11 0,-3 1 48 16,-2 0-17-16,-2 0 29 0,-13 8-23 0,18-7 12 16,-18 7-2-16,0 0 18 0,21 0-10 0,-12 5-2 15,-1 3-23-15,-1 3-10 0,0 4-12 0,-2 5 4 16,2 2-12-16,-1 4-2 0,1 6-14 0,1 4 4 15,-3 2-11-15,2 1 8 16,-2 1-8-16,0 3 52 0,1 1-58 0,0 0-6 16,0-1-2-16,-3 0 0 0,1-1-11 0,-2-1 9 15,-1-2-13-15,-1-3 10 0,-1-5 5 0,0-6 7 16,-2 0-9-16,1-8 12 0,0 0-10 0,-2-1 13 16,2-5-11-16,-2 0 11 0,-3-1-11 0,0-4 12 15,-2-1-2-15,9-5 27 0,-23 4 26 0,6-8 23 16,-3-3 15-16,-2-3-4 0,-2-7 18 0,1-2-26 15,0-5-25-15,1-2-7 0,4-5-14 0,3-1 2 16,3-3-19-16,3-4 11 0,4 1-26 16,5-4-18-16,5 0-17 0,3-3-27 0,6-8-27 15,7 2-33-15,4 1-3 0,5 1-36 16,4 3 7-16,3 2-42 0,6 2 34 0,1 2-3 16,2 2 21-16,4 2-4 0,-1 2 64 0,-2 4-22 15,0 0 58-15,-2 4-30 0,-3 2 59 0,-7 7-11 16,-5 3 41-16,-4 2-25 0,-4 3 57 0,-4 1-6 15,-4 3 58-15,-14 5-6 0,22-3 14 0,-22 3-14 16,0 0 2-16,24 2-11 0,-24-2 5 0,15 13-7 16,-10-5-12-16,1 2-19 0,0 4-4 0,-1 1-14 15,-1 6-6-15,-2 0-4 0,2 3-10 16,-1 0 1-16,-2 1-3 0,0-1-3 0,1 0-3 16,-1-1-2-16,0-4 3 0,-1 0-10 15,3-3 3-15,-2-2-11 0,0-1-2 0,1-2 7 16,-2-11-4-16,3 16 14 0,-3-16 13 0,0 0 9 15,9 6 10-15,-9-6 9 0,13-4 9 0,-3-2 5 16,-1-2 18-16,3 0-10 0,1-1 13 0,-2-1-18 16,1 1 5-16,-1 2-21 0,1-1 4 0,0 2-31 15,0 1 13-15,-1 1-24 0,-11 4 14 0,21-2-23 16,-21 2 18-16,26 3-21 0,-11 2 24 16,-1 2-42-16,0-1-1 0,0 3-35 0,-2-2-27 15,0 3-19-15,-3-1-37 0,2 1-12 0,-5-1-71 16,-1 1 4-16,-1-2-71 0,-4-8 22 0,1 15-49 15,-1-15-51-15,-6 16-55 0,6-16-217 16,-13 9-170-16</inkml:trace>
  <inkml:trace contextRef="#ctx0" brushRef="#br0" timeOffset="92374.64">26557 5552 548 0,'-11'-12'619'0,"-6"0"-130"0,4 5-107 16,-1 3-72-16,14 4-56 0,-27 1-64 0,8 7-39 15,0 3 0-15,-1 9-6 0,0 7-21 0,5 0 5 16,-2 5-23-16,3 7-7 0,4 2-6 0,2 2-3 16,5 2-10-16,1 3-16 0,5-5-11 0,2 2-12 15,4-1-7-15,4-4 33 0,2-3-75 16,4-3 26-16,4-2-72 0,3-9-45 0,2-5-72 16,2-6-47-16,5-6-54 0,-4-6-125 15,6-7-59-15,1-4-308 0,7-11-288 0</inkml:trace>
  <inkml:trace contextRef="#ctx0" brushRef="#br0" timeOffset="92591.64">27241 5226 987 0,'0'0'688'16,"8"-14"-173"-16,-8 14-102 0,0 0-123 0,0 0-60 16,0 0-42-16,0 0-34 0,7 9-33 0,-5 4-7 15,2 2-6-15,0 6-7 0,2 4-6 16,-1 6-4-16,3 5-14 0,0 2-5 0,0 4-14 15,0 2-5-15,0 2-15 0,-5 4-1 0,0 0-12 16,-3 2-2-16,-3 10-16 0,-3 1-27 0,-4-4-38 16,-8 1-43-16,-3-1-79 0,-9-3-41 0,-6 1-130 15,-6-6-114-15,-8 0-438 0,-7-2-537 0</inkml:trace>
  <inkml:trace contextRef="#ctx0" brushRef="#br0" timeOffset="94192.83">13931 8608 596 0,'0'0'400'15,"-7"-8"-100"-15,7 8-83 0,-4-9-74 0,4 9-24 16,0 0-45-16,0-14-24 0,0 14-14 0,8-10-5 16,-1 4-5-16,3 1-2 0,1-1 0 0,3-2 6 15,0 2-4-15,2 0 6 0,4 0-15 0,3-1 26 16,0 0 5-16,0 3-10 0,4-2-9 0,-1 1-1 16,4 2 2-16,6 0 8 0,2-3 9 0,3 1 1 15,2 2 0-15,5-4-16 0,13 0 6 16,2-1-22-16,6-2 16 0,1 0-5 0,6-3-4 15,2-1-6-15,5-1 8 0,5-2 5 0,26-7 3 16,2-1 1-16,6-5-2 0,2 1 1 16,5-4-2-16,1 1 7 0,5-1-3 0,5 0 1 15,2-2-1-15,3 1 40 0,-2 0-55 0,3-1 47 16,4 3-67-16,2-1 61 0,3 0-55 0,-1 0 49 16,2 0-50-16,4 0 43 0,4 0-48 0,-2 1 5 15,2-1-7-15,4 1 9 0,0-2 51 0,5 1-59 16,5-2 0-16,-3 2 1 0,3-2 2 0,5-3-6 15,2 1 4-15,2-1 0 0,0 1 0 0,-1-1 46 16,6 2-55-16,-1 0 3 0,-6 0 48 0,1 4-53 16,-1 1 54-16,-2-1-65 0,-1 1 59 15,-7 5-59-15,-1-1 55 0,-2 2-61 0,-3 0 10 16,-1 0 2-16,-5 1 5 0,-3 0 6 16,0 0 1-16,0 2-8 0,1-3 9 0,-3 0 0 15,-4-2-5-15,1 2 10 0,1-1 0 0,-2-1-4 16,-5 1 1-16,1 0 0 0,-4-2-4 0,-2 3 7 15,-2 0-1-15,-4 1-1 0,0 1-7 0,-3-1 8 16,-5 2-4-16,-6 3 2 0,-1-3 52 0,-3 3-64 16,-1 1 3-16,-4 0 6 0,-19 3 1 15,-1 0-5-15,-2 1 54 0,1 2-56 0,-1-3 51 0,-1 0-55 16,0 1 0-16,0 0 1 0,-2 0 10 0,-1 1-19 16,-1-1 14-16,-2 3 6 0,-3-2 0 15,0 2 4-15,-2 1 1 0,-2-1 0 16,-2 1-3-16,-1 0 6 0,-2 1-12 0,0 1 6 15,-2-2-2-15,-1-1 24 0,-1 0-16 0,0 1 22 16,-3 2-14-16,-3-2 13 0,-2-2-2 0,-2 3 15 16,0-1-3-16,-4 2 0 0,-10-1-12 0,3 1 9 15,-1 1-12-15,-3-2-1 0,2 2-4 0,-2-1 1 16,-2 0-2-16,1 3 5 0,-1-4-2 0,-1 1 2 16,-3 1 2-16,-2-1-2 0,-1 1 4 0,-2 0 0 15,-8 3 0-15,1-2 0 0,0 1-3 0,-4 1 31 16,-4-1-47-16,3 2-2 0,-7 1-2 15,-15 2-23-15,20-7-66 0,-20 7-104 16,12-5-54-16,-12 5-119 0,0 0-179 0,-12-12-271 16,-5 3-375-16</inkml:trace>
  <inkml:trace contextRef="#ctx0" brushRef="#br0" timeOffset="97143.76">19624 8415 563 0,'7'-8'727'0,"-7"8"-205"0,8-14-101 15,-8 14-99-15,8-15-77 0,-8 15-63 16,5-11-21-16,-5 11-31 0,5-9-12 0,-5 9-26 16,0 0-6-16,8-8-23 0,-8 8 8 0,0 0-1 15,0 0 3-15,8 5-18 0,-8-5-2 16,2 13-9-16,-3-3-1 0,1 4-9 0,-4 2 0 16,-3 2-9-16,-3 2 3 0,0 0-4 0,-5 3-2 15,-1-2 34-15,-1 1-46 0,-3-3 39 16,-1 0-9-16,-2 0-33 0,1-6 38 0,1-1-16 0,1-4 40 15,1-3-13-15,0-1 17 0,19-4-4 0,-34-3 0 16,14-3-1-16,2-2 14 0,-1-5-10 0,2-2 20 16,2-7-11-16,0-3-14 0,3-4-12 15,4-4-7-15,4 1-11 0,3 2-5 0,5-4-8 16,4 3-2-16,2 1-10 0,4 3-4 0,3 4-2 16,2 3-6-16,0 9-2 0,2 0 1 0,3 8-2 15,-3 3-1-15,5 5 1 0,6 6-2 16,-3 5 1-16,0 3 6 0,-2 6-6 0,-3 5 0 15,3 9 3-15,-11-2 1 0,-3 5-19 0,-4 1 13 16,-5 5 18-16,-4 2-22 0,-5 10 26 0,-7 0-4 16,-3-2 2-16,-3 0-5 0,-5-2 3 15,-1-5-5-15,-4-3-17 0,-2-3 20 0,1-4-19 16,-3-3 45-16,0-4-48 0,6-11 30 0,3-2-10 0,-3-4 34 16,6-6-7-16,2-3 31 0,3-5-31 15,15-3 13-15,-31-5-11 0,21-4-14 0,-4-7-9 16,5-5-9-16,4-3-5 0,1-5 2 0,6-6-7 15,4 1 5-15,1-1-3 0,7-1-22 0,0 5 25 16,4 1-19-16,-1 4 23 0,3 2-26 16,2 6 2-16,-5 4 11 0,3 4-1 0,1 2-2 15,-3 7 28-15,2 1-29 0,2 3 19 0,0 5-26 16,1 4 9-16,1 2-32 0,-2 5-29 0,-2 1-40 16,0 4-37-16,-3 1-21 0,0 1-16 0,-3-1-30 15,-1 2-64-15,-4-4-60 0,0 0-49 0,-2-5-93 16,0-1-42-16,-1-3-289 0,-1-4-374 0</inkml:trace>
  <inkml:trace contextRef="#ctx0" brushRef="#br0" timeOffset="97544.76">19936 8765 782 0,'14'-26'548'0,"0"-1"-132"0,0 5-83 16,-5 2-52-16,0 3-42 0,0 6-54 0,-4 0-17 15,0 2-20-15,-5 9-28 0,9-12 12 0,-9 12 4 16,0 0-17-16,0 0-14 0,25 5-19 0,-19 4 22 15,2 3-54-15,1 5 30 0,-3 5-56 0,0 0-4 16,-2 3-4-16,-1 0-4 0,0 2-2 0,-3 0-1 16,-3 0-6-16,-1 1 0 0,-1-3 3 15,0 0 1-15,-3-3 4 0,-2 0 0 0,1-4 1 16,1-1 0-16,-2-3 10 0,2-5 25 16,2-1 4-16,6-8-7 0,-12 3 0 0,12-3-15 15,-10-5-7-15,6-7-8 0,2-4-5 0,1-6-5 16,2-6 4-16,1-7-10 0,5-2 18 0,3-2-20 15,0-1 22-15,3 1-27 0,4 1 0 0,-1 5 1 16,1 0 0-16,1 7 4 0,0 1-3 0,1 4-4 16,-5 7 4-16,4 3 3 0,-1 2 33 0,-1 6-33 15,-16 3 12-15,32 3 2 0,-13 3 16 16,-1 4-11-16,1 4 0 0,-1 5-6 0,0 2 13 0,-1 3-17 16,-6 3 9-16,1 1-17 0,-2 2 4 15,-5 0-38-15,-1-1-17 0,-4-2-23 16,0 0-31-16,-3 2-43 0,1-4-69 0,-3-1-35 15,-2-3-34-15,2-1-78 0,1-9-101 0,1-2-369 16,3-9-408-16</inkml:trace>
  <inkml:trace contextRef="#ctx0" brushRef="#br0" timeOffset="97745.76">20565 8443 420 0,'14'-26'680'0,"-1"8"-174"0,-3 0-81 0,-1 3-69 15,-2 1-48-15,0 5-74 0,-1 1-23 16,-6 8-29-16,6-9 0 0,-6 9-17 0,0 0-16 15,14 5-20-15,-8 4-25 0,-2 1-17 16,3 5-17-16,-2 5-15 0,0 2-10 0,0 3-13 16,-3 0-3-16,2 3 23 0,-1 5-40 0,-2 2 14 15,-1-5-66-15,0 7-29 0,-1-1-35 0,-2 0-54 16,-2-2-47-16,-1-2-21 0,0 0-44 0,-1-8-46 16,2-3-32-16,-3-4-55 0,2-2-279 0,1-6-210 15</inkml:trace>
  <inkml:trace contextRef="#ctx0" brushRef="#br0" timeOffset="97894.76">20595 8855 824 0,'-3'-12'528'0,"-3"2"-93"16,2-2-46-16,0-1 12 0,2-1-141 0,-1 3 13 16,-1-1-80-16,3-1 18 0,-2 2-78 15,3-3 17-15,2 3-71 0,-1-4 25 0,5 0-63 16,3-2-9-16,5 0-10 0,3-1-22 0,6-4-30 16,0 3-37-16,6-3-53 0,2 0-48 0,1 0-54 15,1 0 7-15,2 2-36 0,5-6-30 0,-7 4-34 16,-1 3-22-16,-1-3 22 0,-5 3-197 0,0 2 16 15</inkml:trace>
  <inkml:trace contextRef="#ctx0" brushRef="#br0" timeOffset="98277.76">21080 8300 1087 0,'6'-8'256'0,"-6"8"25"0,5-15-68 16,-5 15 42-16,1-11-44 0,-1 11 37 0,0-11-49 15,0 11 6-15,0 0-25 0,-1-12-4 0,1 12-32 16,0 0-13-16,0 0-30 0,0-11-11 0,0 11-24 16,0 0-8-16,8-7-17 0,-8 7-10 15,0 0-9-15,20-1 3 0,-20 1-9 0,22 6 3 16,-8-1-13-16,0 2 6 0,4 2-8 0,-4 2 2 15,3 2-2-15,-6 1 9 0,2-1 6 0,-4 3 65 16,0 1-12-16,-5-1 22 0,-2 1 4 0,-4 2-8 16,-6 4-9-16,-1 3-12 0,-6 2-13 15,-3-3-15-15,-3 2-1 0,2-4-6 0,-1-2-7 16,1 0-6-16,6-7-8 0,-1-1-1 0,5-4-2 16,1 0-8-16,0-2-7 0,8-7-20 0,-11 12-7 15,11-12 21-15,-3 8-16 0,3-8 23 0,3 11-14 16,-3-11 19-16,6 10-11 0,-6-10 14 0,16 9-20 15,-7-2 20-15,3-1-14 0,1 1 18 16,5 2-18-16,0-1 23 0,1 0-20 0,-1 1 26 16,4 0 4-16,-2 1-7 0,1 0 10 0,-2-1-1 15,0 1-4-15,-5 1-3 0,1 0 9 0,-4-1 6 16,-4 0 36-16,0 3-1 0,-4-2-8 16,-3 2-7-16,-3 1-16 0,-4 5-7 0,-3 0-58 15,-4 0-15-15,-4 3-53 0,-4-2-72 0,-3 2-52 16,-3-3-99-16,-3 2-85 0,-2-4-152 0,-3 1-455 15,-4-2-741-15</inkml:trace>
  <inkml:trace contextRef="#ctx0" brushRef="#br0" timeOffset="98629.76">19596 9681 628 0,'-23'5'797'0,"1"0"-212"16,3-2-115-16,5 2-125 0,14-5-76 0,-27 3-56 15,27-3-34-15,-14 4-15 0,14-4 47 0,0 0-30 16,0 0 17-16,0 0-16 0,41 0-8 0,-4-5-55 16,9-2-6-16,22-2-39 0,7-2 3 15,10-5-30-15,4-1-21 0,33-7 6 0,2 0-5 16,2-2-7-16,2 1 3 0,0-2-13 0,-5-1-3 15,-5 1-3-15,-12 0-1 0,-23 8-8 16,-8-3 5-16,-4 4 20 0,-10-1 72 0,-6-1 11 16,-15 6 54-16,-6 1 12 0,-3 2-28 0,-8 3 36 15,-2 0-56-15,-2 2 14 0,-5-1-62 0,-14 7 9 16,15-4-74-16,-15 4-10 0,0 0-66 0,0 0-34 16,0 0-103-16,-22 5-40 0,6 2-85 0,-6 0-16 15,-5 7-116-15,-2-4-184 0,-5 2-539 0,2 2-929 16</inkml:trace>
  <inkml:trace contextRef="#ctx0" brushRef="#br0" timeOffset="99929.2">22655 8107 667 0,'10'-10'407'0,"-1"2"-52"0,0 0-70 15,-1 2-85-15,-8 6 39 0,10-10-20 0,-10 10 1 16,8-8-32-16,-8 8-7 0,0 0-8 16,7-7-16-16,-7 7-14 0,0 0-17 0,0 0-20 15,-11 16-2-15,-2-4-21 0,-7 9-11 0,-6 0-16 16,-3 1-6-16,-11 10-13 0,-1-4-6 0,-2 3-9 16,-1 0-1-16,2-4-4 0,0-1 0 0,2 0-5 15,8-5-4-15,3-2-1 0,2-2-3 0,4-2 3 16,6-4-5-16,2-1 6 0,5-4 6 0,1 1 6 15,9-7 4-15,-10 6-2 0,10-6 6 0,0 0 11 16,0 0 0-16,0 0 1 0,0 0 6 16,19 3 2-16,-19-3-3 0,25 0-2 0,-7 3 12 15,5 2 12-15,3 1 7 0,6 5-10 16,0 2 17-16,1 2-30 0,3 4 15 0,6 4-40 16,-1 2 7-16,1 2-9 0,-1 0-3 0,0 1-6 15,0 1-7-15,-3-1 3 0,-1 0-86 0,-6-6-12 16,6 8-50-16,-7-9-23 0,-1 1-36 0,-5-4-79 15,-1 0-32-15,-1-1-57 0,-7-3-60 0,-4-4-58 16,-2-1-325-16,-4-2-361 0</inkml:trace>
  <inkml:trace contextRef="#ctx0" brushRef="#br0" timeOffset="100146.2">22228 8844 1099 0,'0'0'601'0,"-22"3"-138"0,22-3-92 0,0 0-108 16,-14 3-47-16,14-3-34 0,0 0 8 0,10 7 6 16,2 0 12-16,7 1 2 0,8 3-1 0,4 3-4 15,3 0-33-15,2 2-24 0,4 0-19 0,8 5-32 16,3-2-43-16,-2 0 12 0,2 1-32 0,-3-1 4 16,-8-4-59-16,0 1-60 0,-3-2-19 15,-4 1-67-15,2 1-47 0,-7-3-85 16,-1 0-40-16,-5 0-126 0,-6-3-69 0,1-1-327 15,-7-2-463-15</inkml:trace>
  <inkml:trace contextRef="#ctx0" brushRef="#br0" timeOffset="101730.2">23975 8170 210 0,'-9'-12'381'0,"9"12"-95"15,-10-12-64-15,3 5-17 0,1 0 18 0,0 0-49 16,6 7 33-16,-11-13 9 0,11 13 7 0,-9-11 22 16,9 11-1-16,-7-8 2 0,7 8 0 15,0 0-9-15,-9-10-7 0,9 10 1 0,0 0-14 16,-8-6-13-16,8 6-37 0,0 0-12 0,0 0-38 16,-8-6 2-16,8 6-37 0,0 0 12 15,0 0-32-15,0 0 27 0,0 0-31 0,0 0 18 16,-4-9-35-16,4 9 15 0,12-4-9 0,2-1-31 15,8-1 22-15,10-4-23 0,3 0 12 0,4 0-25 16,6-2 24-16,9-2-33 0,-1-1 24 0,1 0-27 16,1 0 2-16,-13 2 0 0,3 4-10 0,-3-4 3 15,-3 3 9-15,-1 0-5 0,-5 2 1 0,-10 1 2 16,0 1 2-16,-5 2 2 0,-2 0 9 0,-16 4 7 16,21-5 11-16,-21 5 4 0,0 0 20 15,19 7 23-15,-19-7 8 0,4 17 9 16,-4-3 23-16,-2 7-40 0,-6 5 24 0,0 7-41 15,-2 4 22-15,-3 2-27 0,-1 11 7 0,-1-1-45 16,-2 2 30-16,2-1-40 0,2 0 29 0,2-9-36 16,-1 2-4-16,3-2-32 0,1 0-66 0,-2 0-110 15,5-2-54-15,0-3-30 0,1 1-89 0,3-8-62 16,1-3-125-16,0-1-130 0,1-4-294 0,3-5-722 16</inkml:trace>
  <inkml:trace contextRef="#ctx0" brushRef="#br0" timeOffset="104264.2">24108 7307 467 0,'0'0'399'0,"-1"-14"-94"16,1 14-63-16,0 0-28 0,-3-14-54 0,3 14 13 16,0 0-59-16,-1-9 44 0,1 9-63 0,0 0 49 15,0 0-65-15,0 0 35 0,-8-8-45 0,8 8 31 16,-7 8-34-16,0-1 18 0,-7 7-31 0,1 2 17 16,-6 8-30-16,0 2 10 0,-3 2-13 15,-2 3 16-15,-3 5-19 0,5-5 20 0,-2 2-8 16,1-3 3-16,4-1 0 0,-2 0-8 0,2-2-9 15,5-2 0-15,-1-4-4 0,5-3-3 0,0-2-3 16,3-3-4-16,1-5 8 0,0 1 4 16,6-9-2-16,-6 12-2 0,6-12 0 0,-6 11-4 15,6-11 0-15,-3 8-7 0,3-8-5 0,0 0 4 16,-5 11-2-16,5-11-3 0,0 0-3 0,0 0 45 16,4 10-55-16,-4-10 46 0,0 0-53 0,6 7 46 15,-6-7-54-15,0 0 52 0,9 5-49 16,-9-5 38-16,0 0-40 0,17 3 51 0,-17-3-46 15,0 0 44-15,15 2-42 0,-15-2 2 0,0 0 9 16,0 0 0-16,18 1 7 0,-18-1 4 0,0 0 6 16,0 0 11-16,0 0 6 0,0 0 39 15,17 1-34-15,-17-1 31 0,0 0-36 0,0 0 31 16,0 0-28-16,0 0 17 0,0 0-31 0,0 0 15 16,0 0-26-16,0 0 15 0,0 0-20 0,0 0 14 15,16 2-27-15,-16-2 22 0,0 0-21 0,0 0 20 16,0 0-25-16,0 0 22 0,0 0-22 0,0 0 13 15,0 0-18-15,0 0 21 0,0 0-18 0,7 6 21 16,-7-6-18-16,2 11 23 0,-2-11-27 16,4 18 27-16,-1-7-11 0,-2 1-12 0,0 1-3 15,3 2 3-15,0 1 4 0,-2-2-1 0,2 1 2 16,0-3 3-16,-1-2-2 0,-1 1 1 16,2 1 5-16,-4-12-10 0,4 17 7 0,-4-17 1 15,4 13 0-15,-4-13 0 0,3 11-2 0,-3-11 4 16,0 0 6-16,3 11 30 0,-3-11 10 0,0 0 16 15,0 0-5-15,5 8-10 0,-5-8-13 0,0 0-5 16,14-5-8-16,-14 5-12 0,22-10 13 0,-8 3-20 16,4-3 7-16,2 0-11 0,7-3 8 0,0 0-14 15,5-2 12-15,4 0-6 0,1 3 2 0,0-3 3 16,4 2-1-16,1 1-7 0,2 2 6 16,-2 0-1-16,0 2-1 0,-1 1 1 0,-1 0-2 15,-5 2-1-15,-4 3 1 0,-3 1 1 16,-2 1-5-16,-6 0-3 0,0 0 4 0,-4 2 4 15,-16-2-1-15,27 5-3 0,-27-5 8 0,23 7-2 16,-23-7 0-16,17 11 6 0,-10-5-4 0,-7-6-4 16,9 12 10-16,-9-12-12 0,8 15 20 0,-5-6-18 15,-1 1 14-15,-4 0 18 0,4 3-26 0,-2-2-19 16,0 4 21-16,-2 1 4 0,-1 2-9 0,-1 3 2 16,2-1-2-16,-4 1-3 0,3-1 1 0,-4 2-3 15,2-3 3-15,0 1-1 0,-1 2 3 16,-1-2 6-16,2 0-9 0,-4-2 8 0,2 1-9 15,-1-1 45-15,-4 2 13 0,2-3 4 0,-1 1 2 16,-6 4 0-16,-1-2-8 0,-1 0-6 16,-1 0-10-16,0 0-2 0,-3 0-36 0,3-2 23 15,-2 0-29-15,0 0 24 0,-1-2-31 0,3 0-1 16,2-2-13-16,-1-3-38 0,2 1-42 0,-1-1-37 16,4-2-32-16,0-3-30 0,14-6-95 0,-23 6-22 15,23-6-114-15,-18 0-119 0,18 0-459 0,-14-11-740 16</inkml:trace>
  <inkml:trace contextRef="#ctx0" brushRef="#br0" timeOffset="105348.2">24204 7453 515 0,'0'0'351'0,"-26"-4"-60"0,12-2-45 0,-2 4-50 15,0-3-22-15,-2 2 29 0,2-1-52 0,-1 2 61 16,-2 0-33-16,4-1 27 0,-2 1-17 0,17 2 7 15,-28-4-22-15,28 4-3 0,-17-2-27 0,17 2-16 16,-18-3-24-16,18 3-17 0,0 0-17 0,-15-3-11 16,15 3-10-16,0 0-1 0,0 0 6 0,0 0 0 15,12-6 11-15,5 4-2 0,9-5 11 16,10-1-26-16,5-1 12 0,15-5-19 0,4 2 9 16,4-3-21-16,4 2-5 0,1-2-2 0,1 1-4 15,2 3 2-15,-3 0-10 0,-1 1-3 16,-5 2-1-16,-12 4-2 0,-5-2-3 0,-7 4-2 15,-7 1-3-15,-5-3-9 0,-3 3 7 0,-7 1-14 16,-17 0-10-16,22 1 34 0,-22-1-9 0,0 0 14 16,4 10-12-16,-12-5 11 0,-10 5-12 0,-5 0 29 15,-9 2-29-15,-5 1 10 0,-3 1-15 0,-16 2 4 16,1 0 12-16,-5 0-12 0,-1 0 11 0,-2-3-11 16,0 0 18-16,-1-1-20 0,2-2 11 15,3 0-11-15,10-3 15 0,2-3-16 0,3 2 16 16,4-4-12-16,4 0 16 0,8 1-3 0,2-3 30 15,7 1-4-15,19-1 12 0,-30 1 11 0,30-1 5 16,-23 0 1-16,23 0-4 0,0 0-7 16,-24 0-10-16,24 0-2 0,0 0-9 0,0 0-2 15,-22 0-11-15,22 0-1 0,0 0-9 0,0 0 1 16,0 0 13-16,-18 0-19 0,18 0-1 0,0 0 1 16,0 0 5-16,0 0 7 0,0 0-4 0,-16 2-8 15,16-2-5-15,0 0-12 0,0 0-3 0,0 0 6 16,-8 12 1-16,8-12 3 0,-1 20 2 15,-2-4-2-15,2 2 10 0,0 6-8 0,-1 1 5 16,2 2-4-16,0 2-15 0,0 1 23 0,0 9-17 16,-1-2 3-16,1 3 21 0,-3 0-20 0,1 0 27 15,-2-1-9-15,-1 0 1 0,1 0-1 0,2-5-2 16,-2 1 1-16,1-6-5 0,-1-2 7 16,2-2 2-16,-1-4-4 0,1-2 7 0,0-3-4 15,1-4 4-15,0 1 5 0,1-13 3 0,-3 19 7 16,3-19 6-16,-1 12 5 0,1-12 15 0,0 0-15 15,5 11-8-15,-5-11-6 0,0 0-6 0,21-7 1 16,-5-3-11-16,2-4-2 0,8-3-4 0,3-5 12 16,3 0-18-16,10-6 2 0,3 1-2 15,2 1 0-15,2 1-1 0,3 1-22 0,1 0 25 16,-2 6-22-16,-1 2 4 0,-8 5 3 16,0 2 3-16,-2 4-1 0,-4 2 4 0,-7 1 22 0,2 5-26 15,-3-1 18-15,-2 5-30 0,-3 1 25 16,0 2-2-16,0 4 2 0,-3 4-4 0,-2 0 5 15,-3 0 1-15,-4 3 0 0,-4-1 5 0,2 4 4 0,-4 0 6 16,-1 1 1-16,-4-2 7 0,0 4 7 16,-4-2 11-16,-1 1 10 0,-5 2 19 0,1 2 7 15,-4-2-22-15,-5 1 43 0,-1-2-33 0,-1-1-4 16,-5 2-4-16,-1-2-4 0,-3-1-4 0,0 0-3 16,-2-2 8-16,1-1 2 0,0 0 0 15,-2-4-11-15,4-3-5 0,0 2-3 0,1-5-2 16,5-3-1-16,2-1-3 0,-2 0-3 0,7-2-8 15,-2-2 3-15,4-1-12 0,13-3-9 0,-24 2-48 16,24-2 0-16,-22-2-36 0,22 2-34 16,-19-6-49-16,19 6-53 0,-19-7-55 0,19 7-20 15,-13-9-16-15,13 9-58 0,-9-11-3 0,9 11-59 16,-1-14-103-16,6 4-68 0,0 0-403 0,5-6-717 16</inkml:trace>
  <inkml:trace contextRef="#ctx0" brushRef="#br0" timeOffset="106014.2">25377 7899 1085 0,'0'0'559'0,"-1"-12"-84"15,1 12-131-15,0 0-14 0,-2-12-102 0,2 12 17 0,0 0-73 16,-2-9 11-16,2 9-77 0,0 0 21 16,0 0-52-16,0 0 30 0,0 0-51 0,6 12 36 15,-2 3-52-15,0 6-9 0,1 1-2 0,0 4-5 16,-1 5-3-16,0 3-4 0,-2 0-2 16,-2 2 1-16,0-6-7 0,0 8 2 0,-1-4-1 15,-2-7-1-15,-2 0 2 0,1 0 4 0,-3-4 17 16,-1 1 17-16,-1-1 11 0,-1-5 49 0,1-1-31 15,-3-1 27-15,2-6-1 0,-1-1 27 0,0-4-32 16,11-5 25-16,-20 3-13 0,20-3-4 16,-19-8-17-16,10-2-18 0,0-8-16 0,1-2-9 15,3-7-13-15,4-10-7 0,2-4-6 0,5-1-8 16,2-5 1-16,5-5-27 0,1 13 3 0,4-6 7 16,0 10 4-16,1 3 15 0,0 4-27 0,2 3 22 15,0 3-25-15,1 5 24 0,1 8-23 0,0 2 23 16,3 6-24-16,-2 2 9 0,8 6 15 15,1 2 31-15,0 8-16 0,-1 3 29 0,-1 2-1 16,5 11-1-16,-4 0 2 0,-4 6 1 0,-1-1 2 16,-10-3-12-16,-1 1-7 0,-4 0-5 0,-3 0-2 15,-2 2-6-15,-4-3-7 0,-4 0-30 0,-2-6 18 16,-2 2-51-16,-3-6-13 0,2-3-90 16,-4 0-62-16,-2-4-44 0,3-2-88 0,0-7-42 15,-1 0-148-15,10-9-223 0,-14 8-276 0,14-8-781 16</inkml:trace>
  <inkml:trace contextRef="#ctx0" brushRef="#br0" timeOffset="107798.68">18389 8726 467 0,'6'-16'451'0,"-2"1"-90"0,2 2-57 0,-2 1-45 15,0 2-18-15,1 0-6 0,-5 10-8 0,4-14-39 16,-4 14-17-16,5-11-8 0,-5 11-13 0,3-9-21 16,-3 9-10-16,0 0-8 0,0 0-5 0,0 0 1 15,0 0 37-15,-11 25-50 0,-3-1-11 16,-6 3-16-16,-10 12-7 0,-7 4-2 0,-5 2-5 16,-4 3 2-16,-5 2 2 0,-2-1-3 15,0 0-6-15,-1-3 9 0,2-1 0 0,3-5-16 16,4-3 3-16,7-4-14 0,7-10 1 0,6-4-11 15,4-1 8-15,4-4 1 0,3-4 5 0,3-2 6 16,3-1 5-16,8-7-5 0,-9 7-11 0,9-7-11 16,0 0 2-16,0 0 10 0,17-5-23 0,-2 4 0 15,8-3 11-15,4 3-18 0,4 1 22 0,8 5-27 16,2 1 18-16,2 3-13 0,2 2 15 0,8 4-25 16,1 3 5-16,-2-1 6 0,2 5-2 0,-4-3 1 15,1 4-1-15,-1-3-11 0,-4 1-39 16,0 0-29-16,-9-3-50 0,-1 1 13 0,-2-2-99 15,0 0-91-15,-5 0-41 0,-1 1-96 0,-9-7-79 16,-2 3-353-16,-3-3-490 0</inkml:trace>
  <inkml:trace contextRef="#ctx0" brushRef="#br0" timeOffset="108015.68">18266 9667 741 0,'-34'-1'642'0,"4"-1"-144"0,0 0-88 16,2 1-71-16,1 1-76 0,7 1-32 0,1-1-22 15,19 0-21-15,-30 2-27 0,30-2-29 16,-20 1 3-16,20-1 66 0,-9 11 16 0,9-11 23 16,3 17-39-16,6 0 14 0,6 0-12 0,8 5-22 15,4-4-27-15,4 2-21 0,4-1-18 0,11 2-49 16,3-1 8-16,1-2-41 0,2-2-31 0,-7-4-106 16,5 3-70-16,-8-4-90 0,0 2-32 15,-1-2-163-15,-4-2-202 0,-1 3-517 0,-4-5-924 16</inkml:trace>
  <inkml:trace contextRef="#ctx0" brushRef="#br0" timeOffset="108982.68">16103 9415 902 0,'4'-10'533'0,"0"-1"-156"0,-4 11-75 0,7-13-60 15,-7 13-46-15,7-14-56 0,-7 14-77 16,6-7 43-16,-6 7-1 0,0 0-4 0,18 0 6 16,-5 8-5-16,0 4 51 0,2 2-61 0,2 9 28 15,-2 2-63-15,-2 2-8 0,-1 4-13 0,-3 2 0 16,-3 1-4-16,-4 1-7 0,-2 2-2 0,-1-2-2 16,-6-2 3-16,0 1 9 0,-5-1-2 0,1-4 1 15,-4-1-9-15,-1-2 0 0,0-3 5 0,-1-3 17 16,0-5 12-16,2-4 10 0,1-4 6 0,0-1 3 15,14-6-1-15,-27 0 12 0,14-6-8 16,-4-6-21-16,5-7-13 0,-2-6-8 0,1-8-11 16,4-3 0-16,4-6-13 0,4-5 3 0,2-1 1 15,8-11-6-15,1 2-3 0,5 2-9 16,7 5-1-16,4 3-4 0,2 6 3 0,4 5 1 16,4 4-2-16,3 7 2 0,-2 8-2 0,4 5 1 15,3 3-2-15,2 5 37 0,0 4-39 0,2 5 9 16,0 3 4-16,7 7 9 0,-4 2 5 0,-4 5 3 15,-2 3 1-15,-5 5 8 0,-5 2 39 0,-4 4-24 16,-4 2 6-16,-8-4-9 0,-3 3 13 0,-5 2-35 16,-2 1 20-16,-4-1-31 0,-1 2 18 0,-5-1-15 15,-2-1-28-15,-1-2-66 0,-2-2-75 0,1-2-15 16,-4-1-128-16,1-9-65 0,2-3-184 0,-3 0-557 16,1-8-854-16</inkml:trace>
  <inkml:trace contextRef="#ctx0" brushRef="#br0" timeOffset="112617.71">29887 6513 338 0,'0'0'618'15,"4"-13"-233"-15,-4 13-28 0,4-12-124 0,-4 12 27 16,3-11-55-16,-3 11 18 0,2-9-60 15,-2 9 14-15,0 0-49 0,3-9-16 0,-3 9-31 16,0 0 26-16,0 0-7 0,0 0 7 0,8 12-22 16,-6 1 29-16,1 3-63 0,-2 6-9 15,2 2-3-15,-2 2-9 0,-1 1-2 0,0-1-6 16,-4 1 3-16,3-1-8 0,-2 2-3 0,0-3-4 16,-3-2 5-16,2 0-6 0,-1-3 3 0,-3-1-1 15,2-1-2-15,0-5 5 0,-1 0 9 0,2-5 13 16,-3 0 0-16,8-8 3 0,-12 8-1 0,12-8-2 15,-14-3 0-15,5-3 38 0,1-5-51 0,1-7 11 16,-4-3-15-16,5-8 13 0,1-5-17 16,2-3 13-16,2-7-20 0,2-1 10 0,3-4-12 15,5-6-1-15,4 0 4 0,1 5 7 0,1 11-4 16,1 3 17-16,3 4-20 0,1 3 12 0,0 3-20 16,2 3 14-16,1 6-19 0,1 3 24 15,-1 5-22-15,2 6 12 0,-1 0-16 0,3 7 24 16,5 2-3-16,-2 5 5 0,0 4-1 0,-2 4 2 15,-2 4 32-15,-2 0-39 0,-1 5 32 0,-2-1-41 16,-4 5 27-16,-2 1-32 0,-4 1 27 0,-2 1-33 16,-5 0 11-16,0 0-44 0,-4-6-25 15,-4 4-39-15,0-5-24 0,-1 2-31 0,0-5-87 16,0-2-21-16,1-5-53 0,0-1-62 0,-1-8-70 16,5-9-401-16,0 13-443 0</inkml:trace>
  <inkml:trace contextRef="#ctx0" brushRef="#br0" timeOffset="112934.71">30537 6524 220 0,'13'-13'743'0,"-2"2"-221"0,-3 2-106 15,-1 0-89-15,1 2-26 0,-8 7-85 0,7-8-18 16,-7 8-32-16,0 0-10 0,0 0-26 0,0 0-4 16,5 9-30-16,-7 0-19 0,-1 6-15 0,-2 3-12 15,-1 4-7-15,0 0-11 0,-4 2-6 0,7 1-6 16,-5 5-3-16,1-5-1 0,5-1 2 0,-2-2-11 15,4-2 7-15,0-2-9 0,2-2 2 0,2-1-10 16,3-4 8-16,2-1-10 0,3-3 4 0,-12-7-4 16,25 3 11-16,-9-4-11 0,6-4 9 15,-1-4-7-15,4-3 2 0,0-5 12 0,-2 0 21 16,-1-2 28-16,-5-2 2 0,0 1 6 16,-6 0 4-16,-2 2-6 0,-2 0-9 0,-4 3-11 15,-4 1-13-15,-1-1-21 0,-7 0-12 0,-3 2-35 16,-4 2-15-16,-2 1-17 0,-1 4-43 0,-4 1-31 15,2 1-94-15,-2 3 10 0,4 0-62 0,19 1-99 16,-35 0-75-16,35 0-290 0,-23 0-277 0</inkml:trace>
  <inkml:trace contextRef="#ctx0" brushRef="#br0" timeOffset="113101.71">31003 6336 635 0,'13'-4'1034'0,"-13"4"-225"15,20-7-225-15,-20 7-129 0,16-9-96 0,-16 9-70 16,14-9-60-16,-5 4-47 0,-9 5-39 0,17-10-42 16,-17 10-30-16,22-7-66 0,-22 7-54 0,25-6-53 15,-25 6-62-15,26-2-63 0,-26 2-110 0,27 5 4 16,-27-5-93-16,20 8-87 0,-12-2-300 0,-8-6-373 16</inkml:trace>
  <inkml:trace contextRef="#ctx0" brushRef="#br0" timeOffset="113267.71">31103 6550 708 0,'-11'15'680'0,"1"-4"-174"0,3-1-108 16,-1-1-80-16,3-2-80 0,5-7-34 0,-10 13-5 15,10-13 7-15,0 0-2 0,-4 9-19 0,4-9-24 16,0 0-41-16,23-6-26 0,0 0-28 0,6-5-42 16,4 0-42-16,3-4-55 0,1-1-75 0,11-5-98 15,-11 4 8-15,6-5-107 0,-1-3-96 0,-3-3-387 16,-1-1-400-16</inkml:trace>
  <inkml:trace contextRef="#ctx0" brushRef="#br0" timeOffset="113485.71">31778 6022 708 0,'6'-13'807'0,"-6"13"-196"0,4-9-92 16,-4 9-164-16,0 0-43 0,3-9-84 0,-3 9-15 15,0 0-65-15,0 0 8 0,0 0-42 0,0 0-13 16,-4 12-9-16,4-12-16 0,-5 24-11 0,1-4-14 15,0 3-9-15,-1 0-25 0,0 5 14 0,-3 3-21 16,4 3 13-16,-2-2-21 0,0 2 4 0,-2-1-22 16,0-1-27-16,1 1-37 0,0-1-27 0,-2 1-36 15,3-3-59-15,-3 1-55 0,4-6-2 0,0 0-14 16,-2-1-27-16,1-3-41 0,0-1-115 0,0-2-188 16,0-3-176-16</inkml:trace>
  <inkml:trace contextRef="#ctx0" brushRef="#br0" timeOffset="113834.71">29794 7516 443 0,'-31'10'750'0,"-1"0"-147"0,1 0-152 16,10-4-83-16,3-1-106 0,4-2-11 0,14-3-57 15,-18 2 1-15,18-2-1 0,0 0-11 16,6-6 26-16,9-1-39 0,12-6-20 0,8-1-19 16,19-7-27-16,5-2-24 0,13-1-15 0,8-3-4 15,26-7-23-15,5 1-5 0,4 0-7 0,3 1-3 16,7-1-7-16,1 0-3 0,0 1-6 0,-6-3-17 16,-5 0-6-16,-8 0 2 0,-7 2 3 0,-26 2 3 15,-3 3 28-15,-6 2-27 0,-5-1 30 0,-6 4-34 16,-5 0 31-16,-13 8-31 0,-4 1 16 0,-5 2-58 15,-8 3-29-15,-3 3-42 0,-16 6-38 0,14-9-64 16,-14 9-71-16,0 0-4 0,0 0-5 16,-17 4-25-16,-5 1-37 0,-11 3-14 15,-7 4-16-15,-11 1-169 0,-8 2-90 0</inkml:trace>
  <inkml:trace contextRef="#ctx0" brushRef="#br0" timeOffset="114118.71">30117 7293 106 0,'-31'14'796'0,"2"-3"-218"0,0-1-99 0,9-1-104 16,2-3-65-16,4 1-68 0,14-7-9 0,-17 4-19 16,17-4-2-16,0 0 11 0,0 0 13 15,27-11 9-15,5 1 1 0,8-2-21 0,19-6-20 16,8 1-22-16,11-2-15 0,6 2-14 0,27-7-11 16,6 2 0-16,5 2-25 0,2 1-30 15,-2 0-16-15,-6 0-12 0,-20 3-44 0,-4 0 16 16,-5 0-21-16,-3 2-6 0,-4-1-1 0,-7-1 3 15,-6-1 20-15,-6 2-27 0,-5 0 22 0,-14 3-29 16,-4 2 17-16,-5-2-43 0,-4 2-2 0,-11 2-67 16,-3 0-9-16,-6 2-56 0,-9 6-8 0,6-10-35 15,-6 10-6-15,-6-9-15 0,6 9-37 0,-27-7-90 16,4 4 41-16,-4 1-77 0,-11-1-64 0,-3 1-50 16,-1 3-267-16,-6-1-302 0</inkml:trace>
  <inkml:trace contextRef="#ctx0" brushRef="#br0" timeOffset="114534.71">29604 6241 402 0,'-4'-23'771'0,"0"2"-204"0,-1 0-110 0,1 5-88 16,0 2-102-16,-1 2-50 0,1 3-28 15,2-1-28-15,2 10-19 0,-4-15-21 0,4 15-20 16,0 0-17-16,0 0-19 0,0 0-11 0,-12 18-10 15,12 6-2-15,-1 5-2 0,2 12-4 0,2 8 21 16,3 16 32-16,3 8 32 0,2 3-30 0,-1 3 26 16,1 4-50-16,3 1-9 0,1-1-4 0,-2 2-11 15,0-4-9-15,3-1-6 0,-4-4 2 0,1-3-16 16,3-6-5-16,-3-5-21 0,-1-5-24 0,-2-14-29 16,0-4-16-16,-2-5-16 0,-1-4-23 15,-1-9-56-15,-1-1-33 0,0-7-27 16,0-5-7-16,-5-8-54 0,0 0-48 0,0 0-64 15,15-3-370-15,-10-11-311 0</inkml:trace>
  <inkml:trace contextRef="#ctx0" brushRef="#br0" timeOffset="114985.71">29680 6137 672 0,'-1'-28'607'0,"-1"-3"-137"0,0 4-105 0,2 0-65 16,0 0-75-16,0 1-64 0,2 0-30 0,0 1-25 15,3 1-20-15,3 0-7 0,2-2-11 16,9 0-3-16,2 1-7 0,7 0-14 0,10-5-9 16,9 1-8-16,9-3-5 0,9 3-2 0,6 1-4 15,8 1-5-15,24-6 19 0,2 3-19 0,3 2-1 16,4 1-2-16,3 4-4 0,-1 4-3 0,-21 4 3 16,-1-1-4-16,3 4 3 0,-2-2 1 0,-1 2 6 15,1-1-11-15,-6 2 9 0,0-3-11 0,-3 3 12 16,-4 0-2-16,-3 0-2 0,-6 2 0 0,-2 0-1 15,-8 0 0-15,-14 3 1 0,-2 3 3 16,-4-2 11-16,-2 4 5 0,-9 1 22 0,0 1 2 0,-4 2 25 16,1 2-9-16,-2 4 26 0,-4-1-14 15,2 10 25-15,0 2-37 0,-4 6-1 0,0 6 2 16,-6 2-3-16,0 7-11 0,-1 11 21 0,-3 7-46 16,-4 4 25-16,-3 1-37 0,-2 5 26 0,-3 1-38 15,-3 4-1-15,-2 0-12 0,-1 0 11 0,-2-3-13 16,-3-1-11-16,1-4-2 0,-3-5 4 0,0-3 6 15,0-7 0-15,1-2 5 0,-1-13 1 0,2-1 4 16,-1-3 1-16,1-1 0 0,-1-4 2 0,0-2 0 16,0-2-13-16,1-6-36 0,-3-2-32 0,3-3-38 15,-4 1-51-15,2-4-60 0,-5 0-25 0,0-4-8 16,0-2-80-16,-1-2-59 0,-5-2-378 0,2 2-318 16</inkml:trace>
  <inkml:trace contextRef="#ctx0" brushRef="#br0" timeOffset="117953.71">15264 9615 598 0,'6'-14'523'0,"-6"14"-97"0,2-9-98 0,-2 9-65 16,0 0-39-16,5-10-51 0,-5 10-40 0,0 0-29 15,0 0-24-15,2-8-16 0,-2 8-5 0,0 0-7 16,0 0 0-16,0 0-13 0,11 8 2 0,-11-8-9 16,8 12-1-16,-2-1-27 0,-1 1 29 0,3 2-20 15,0 4 33-15,-1 0-14 0,0 1 13 0,1 1-20 16,0 0 9-16,-2 1-11 0,1-1 13 0,-2-2-23 16,0 2 4-16,1-6-6 0,-1 0 13 15,-2 2-18-15,1-5 7 0,0-2-11 16,-4-9 15-16,3 17-15 0,-3-17 13 0,4 14-16 15,-4-14 17-15,3 8 4 0,-3-8 38 0,0 0 9 16,5 11 18-16,-5-11-5 0,0 0-18 0,0 0-15 16,0 0-6-16,0 0-10 0,0 0-6 0,0 0-11 15,-10-9-9-15,7 0-4 0,-1-1-3 0,0-4-8 16,1-1 3-16,-3 0-1 0,0-2 8 0,2-2-2 16,-2 0 8-16,1 1 8 0,1 1 5 0,1 2 16 15,-1 0 2-15,0 3 15 0,1-1 12 0,-1 2 10 16,1 1 6-16,1-2 18 0,2 12 1 0,-5-14 25 15,5 14-12-15,-3-13 7 0,3 13-38 16,-1-10 2-16,1 10-40 0,0 0 7 16,-4-11-34-16,4 11 10 0,0 0-30 0,0 0 23 15,0 0-21-15,-1 11 20 0,3 1 2 0,1 11-1 16,-2 3-1-16,2 11-2 0,-1 1-3 0,0 4-3 16,1 1 5-16,-1 1-1 0,3 0-28 0,0-2 27 15,3 0-24-15,-2-1 5 0,2-2 2 0,1-4 1 16,0-1 1-16,0-3 21 0,0-3-23 0,-2-6 22 15,0-3-9-15,-2-4 10 0,-1-3-24 16,-1-2 35-16,1 1-6 0,-4-11 66 0,5 13 13 16,-5-13 15-16,0 0-49 0,0 0 11 0,0 0-40 15,5-8-7-15,-7-3-6 0,2-6-8 0,-5-7 25 16,0-9-33-16,1-2 19 0,-3-5-8 0,0-2-7 16,-1-6-3-16,-1-7-4 0,1-1-2 0,1-2 0 15,-2 12-3-15,4 1 4 0,0 3-29 0,-1 0 31 16,1 6-22-16,1 3 39 0,1 5-12 15,-1 6 13-15,3 2 11 0,-2 3 0 0,2 5-2 16,-1-1-9-16,2 13-13 0,-3-17-18 0,3 17-23 16,0-11-23-16,0 11 11 0,0 0 29 0,0 0-23 15,5 12 33-15,-1 4-1 0,1 9 1 0,4 9 0 16,-2 6 0-16,1 3 0 0,0 4 2 0,2 8 5 16,-1 4-1-16,-1-13-6 0,0-1-24 15,-1 0 29-15,1-3-22 0,-2 1 4 0,0-3 25 16,1-4-27-16,-1-3 27 0,-2-7-26 0,0-4 27 15,0-2-27-15,-2-5 31 0,1-2-24 0,-2-2 37 16,-1-11-31-16,4 15 27 0,-4-15-32 0,0 0 28 16,0 0-30-16,0 0-2 0,-10-10 2 0,6-5 3 15,-5-6 28-15,0-8-33 0,-1-4 30 0,-2-6-11 16,2-3-13-16,-5-10-6 0,2-4-3 16,-1 2 1-16,1 0 3 0,3 10 2 0,1 4 2 15,1 3-10-15,3 5 32 0,-3 5-22 0,3 5 31 16,1 2-30-16,2 5 26 0,-1 2-33 0,1 3 26 15,2 10-47-15,-4-17 10 0,4 17-23 16,0 0 32-16,0 0-19 0,0 0 30 0,2 15-1 16,2 6 0-16,3 10 2 0,0 5 0 0,1 4 1 15,1 3 1-15,0 3 3 0,4 7-2 0,-3-1-23 16,-1-8 26-16,2-3-21 0,-2-1 5 0,0-2 24 16,1-3-28-16,-1-3 45 0,-2-8-46 0,-3-3 28 15,1-1-26-15,0-6 29 0,-1-2-21 0,-2-3 50 16,-2-9-9-16,4 14 24 0,-4-14-41 0,0 0 23 15,0 0-36-15,0 0-3 0,-5-20-2 16,2 2-6-16,-3-4 27 0,0-9-33 0,-1-7 20 0,1 0-6 16,1-8 6-16,-4 2-11 0,4-4 2 15,0 4-5-15,1 2 2 0,0 3 17 16,0 6-1-16,1 7 10 0,0 6-1 0,2 3-3 16,-2 4-4-16,2 1-6 0,1 12-14 0,-3-15 4 15,3 15-2-15,0 0-1 0,0 0-1 0,3 9 2 16,1 7 0-16,0 5 1 0,2 10-2 0,-1 3 9 15,1 5-11-15,1 1-19 0,-1-1-67 0,0 6-50 16,1-2-81-16,-2 1-29 0,0 2-34 0,-1-1-32 16,2 0-78-16,-2 1-62 0,0-3-136 0,-4-2-488 15,2-1-834-15</inkml:trace>
  <inkml:trace contextRef="#ctx0" brushRef="#br0" timeOffset="118670.71">15550 11314 399 0,'2'-14'422'0,"-2"-1"-70"0,-2-4-44 15,2-5-73-15,-3-1-78 0,0-1 96 0,0-7-58 16,-3 1 7-16,1-1 2 0,0 7 17 0,0 1 9 16,-2 1-6-16,1 3 3 15,-3 1-10-15,1 3-19 0,-2 3-4 0,0 3-29 16,0 3-27-16,10 8-17 0,-22-2-33 0,8 7-11 15,-5 7 0-15,-4 11 24 0,3 4 19 0,-6 14-12 16,0 6 5-16,2 5 47 0,1 5-17 0,0 0 21 16,2 2-47-16,5 0 10 0,-1-2-47 0,7-2 33 15,1-9-47-15,5-3-7 0,4-1-10 0,3-3-2 16,5-3-6-16,3-3-7 0,5-6-9 0,4-3-23 16,4-7-25-16,5-5-29 0,4-6-51 0,5-6-64 15,6-6-59-15,1-6-37 0,13-4-47 0,-3-4-42 16,0-4-35-16,-5 2-43 0,-3-3-82 0,-6 0-49 15,-12 6-367-15,-3 1-585 0</inkml:trace>
  <inkml:trace contextRef="#ctx0" brushRef="#br0" timeOffset="118853.71">15831 11467 799 0,'0'0'684'0,"0"0"-167"0,0 0-91 0,0 0-89 16,9 5-50-16,-9-5-8 0,2 14 8 0,2-2-2 15,0 4-20-15,-2 3 30 0,2 5-53 0,-1 1-10 16,-1 1-59-16,1 3-34 0,-2 5-28 16,2 1-29-16,-3-4-72 0,-3 5-84 0,2 1-60 15,-4-1-96-15,1-2-89 0,-1 0-105 16,-5-5-198-16,3 3-428 0,1-11-801 0</inkml:trace>
  <inkml:trace contextRef="#ctx0" brushRef="#br0" timeOffset="120154.71">24612 9310 445 0,'0'0'396'16,"0"0"-88"-16,0-16-18 0,0 16-88 0,-8-18 7 15,4 6 9-15,-1-3-48 0,-1-4 40 16,1-1 7-16,1 2 20 0,0 0 12 0,-1 1-5 16,1 2 2-16,2 4 16 0,-1-1-14 15,3 12-23-15,-5-17-45 0,5 17-39 0,-4-10-29 16,4 10-12-16,0 0 4 0,0 0 8 0,0 10 0 15,0 5-13-15,2 9-11 0,-2 3-24 0,2 12 22 16,-1 4-29-16,3 1 6 0,-3 6-4 0,2 13 17 16,-2-1-35-16,3 2 17 0,0-3-32 0,-3 0 20 15,3-13-38-15,0 0 20 0,1 0-39 0,1-5-1 16,-2-2-74-16,1-5-58 0,2 0-21 0,-1-6-15 16,-2-7-3-16,4-1-13 0,-5-5-63 15,1-3 6-15,0-3-72 0,0-3 10 0,-4-8-73 16,5 9-63-16,-5-9-36 0,0 0-283 0,0 0-295 15</inkml:trace>
  <inkml:trace contextRef="#ctx0" brushRef="#br0" timeOffset="120621.71">24548 9942 1058 0,'-4'-11'522'0,"4"11"-114"0,-4-17-64 0,4 17-44 16,-4-15-61-16,4 15-35 0,-1-13-38 0,1 13 2 15,0 0 20-15,0 0 5 0,0 0-9 16,12 5-22-16,-4 3-15 0,3 1 5 0,2 7-58 16,2-1-39-16,0 1 3 0,3 4-24 0,0-2-27 15,1 1-47-15,3-1 5 0,-5-5-88 0,3 0-25 16,-2-3-124-16,3-2-49 0,0-4-104 0,-4-2-55 16,3-5-358-16,3 0-417 0</inkml:trace>
  <inkml:trace contextRef="#ctx0" brushRef="#br0" timeOffset="120738.71">25034 9807 796 0,'5'-24'625'0,"-1"3"-87"0,0 3-68 16,-4 4-95-16,0 1-79 0,-4 2-53 16,0 2-46-16,4 9-40 0,-10-7-31 0,10 7-24 15,-22 7-23-15,8 6-16 0,-5 7-23 0,-1 5-26 16,0 5-57-16,1 3-85 0,-4 10-67 0,4 4-71 16,-3 0-145-16,0-1-489 0,6 4-532 0</inkml:trace>
  <inkml:trace contextRef="#ctx0" brushRef="#br0" timeOffset="121037.71">24779 10625 528 0,'6'-13'604'0,"-3"2"-136"0,0-1-122 16,1-1-49-16,-3 1-28 0,2-1-21 0,-2 4 41 15,-1 9-50-15,0-16 42 0,0 16-50 0,0-12-12 16,0 12-55-16,0 0-18 0,0 0-35 0,0 0 1 16,0 0-17-16,-21 11-14 0,14 1 10 15,-1 6-26-15,-1 2 10 0,-2 6 8 0,1 2-1 16,0 0-5-16,0 1-12 0,5-5-15 0,-2 7-8 16,1-6-8-16,2-1-10 0,1 0-22 15,1-6-46-15,2 1-3 0,3-3-66 0,2-2-20 16,4-3-29-16,1-2-64 0,7-4-115 0,6-1-46 15,2-7-96-15,9-5-44 0,2-5-340 0,3-1-475 16</inkml:trace>
  <inkml:trace contextRef="#ctx0" brushRef="#br0" timeOffset="121354.71">25235 10539 261 0,'1'-14'709'0,"-1"-1"-87"16,-2 4-163-16,-2-5-5 0,1 5-154 0,-2-3-1 15,-1 2-81-15,2 2 19 0,-2 1-56 0,6 9 4 16,-6-16-61-16,6 16 4 0,0-10-26 0,0 10-21 15,9-10-15-15,-9 10-14 0,18-5-19 16,-18 5-30-16,26 3 26 0,-11-1-37 0,6 4 36 16,-1 3-38-16,-2 1 17 0,-3 0-18 0,-1 6 36 15,-1 0-36-15,-4 3 30 0,-4 3-1 0,-2-2 46 16,-4 4 34-16,-2 4 24 0,-5 3 34 0,-3 2 48 16,-6 0 0-16,-1 0 41 0,0-1-37 0,-2 1-7 15,2-5-30-15,-1 0-26 0,2-7-35 16,4-3-39-16,4-2-1 0,3-4-35 0,6-12-10 15,0 12-37-15,0-12-26 0,17-1-47 0,0-3-51 16,9-9-42-16,7 1-46 0,0-2 12 0,6-1 26 16,-2-1 15-16,4 1 32 0,1 1-29 15,-2 2-20-15,-2 2-38 0,-2 1-53 0,-3 1-67 16,-10 5-47-16,-5 0-90 0,-18 3-464 0,23-1-625 16</inkml:trace>
  <inkml:trace contextRef="#ctx0" brushRef="#br0" timeOffset="133226.89">16642 13508 203 0,'0'0'629'0,"0"0"-142"16,-8-10-136-16,8 10-43 0,-5-7-72 0,5 7 2 15,0 0-57-15,-8-10-20 0,8 10-39 0,0 0 0 16,-8-6-38-16,8 6-21 0,0 0-1 16,0 0-28-16,0 0 14 0,4-10-26 0,-4 10 12 15,18-9-27-15,1 1 21 0,3 0-22 0,8-6-8 16,3 0 2-16,1-3-3 0,1-3-1 0,7-5 0 15,-1-2-4-15,-3-1 5 0,-8 1 8 16,-2 1-13-16,-6-2 14 0,-2-3-5 0,-5 0 5 16,-2 0 2-16,-5-1 20 0,-3 5 15 0,-2 2 30 15,-5 2 13-15,1 4 3 0,-3 3-10 0,0 1-10 16,-2 1-10-16,1 5-12 0,5 9-12 0,-17-4-3 16,7 9-8-16,-3 11-5 0,-2 10-2 0,1 11-7 15,0 14-7-15,1 7 0 0,3 7 2 0,3 5 8 16,2 6-7-16,2 5-6 0,5 4-1 15,-1 3 3-15,3-1-6 0,2-1-2 0,2 1-11 16,1-3 5-16,0-2-24 0,0-2-23 0,0-5-21 16,-4-1-57-16,0-8-68 0,-1-5-26 15,-4-15 16-15,0-3-58 0,-5-5-36 0,0-9-86 16,-8-1-240-16,5-12-166 0</inkml:trace>
  <inkml:trace contextRef="#ctx0" brushRef="#br0" timeOffset="133660.9">16795 14512 329 0,'-15'-22'555'0,"-2"-1"-125"0,3 2-70 15,0 1-74-15,5 0-48 0,-1 0-44 0,2-2-37 16,0-1-41-16,4 1-19 0,2-2-17 0,2-1-12 16,4-2-26-16,6-4 0 15,1-1-11-15,5 2-6 0,4-5-20 0,6-5-22 16,3 1-34-16,2-1-24 0,2 2-39 0,3-3 19 16,2 4-50-16,2-2-9 0,0 2-14 0,-1 0 9 15,0 3 29-15,2 2 24 0,-7 2 29 0,-7 6 26 16,0 0 32-16,-4 3 49 0,0 2 11 0,-4 1 48 15,-5 4 27-15,-1 2-23 0,-4 3 39 0,0 1 45 16,-3 2-63-16,-6 6 18 0,12-10-58 0,-12 10 16 16,0 0-37-16,0 0 1 0,13 3-11 15,-13-3-12-15,4 21-3 0,-3-6-6 16,-1 4-4-16,0 4-12 0,1 4 5 0,-1-1-6 0,-1 1 5 16,2-1-12-16,-1 1 0 0,0-2 1 15,1-3 1-15,2-2-7 0,-3-1 2 0,1-3-10 16,2-5 5-16,-2 2-17 0,-1-13 5 0,2 16 4 15,-2-16 14-15,0 0-9 0,0 0 12 0,0 0-8 16,20-7 12-16,-9-8 2 0,-1-4 10 0,4-5-4 16,1-1 22-16,0 0 16 0,0 1 1 0,2 2-1 15,-4 3-7-15,0 4-2 0,-1 0-10 16,0 5-11-16,-3 1 0 0,-9 9-4 0,21-4-1 16,-21 4 1-16,21 7-6 0,-11 3 2 0,3 6 2 15,-4 3-11-15,-3 2-13 0,1 3-44 0,-3 2-49 16,-3 2-27-16,-1 0-60 0,-1 6-36 15,-5 0-121-15,-1-3-328 0,-2-2-206 0</inkml:trace>
  <inkml:trace contextRef="#ctx0" brushRef="#br0" timeOffset="133877.9">17199 13464 741 0,'-8'-13'622'0,"-2"2"-166"0,0 3-103 15,10 8-74-15,-23-3-65 0,10 6-39 0,-2 6-47 16,1 6-10-16,0 8-40 0,2 7-12 0,2 6-13 16,5 6-16-16,2 4-1 0,6 4-13 15,5 14-1-15,3-2-8 0,3 0-5 0,6-3-4 16,5-6-10-16,2-3-31 0,5-2-50 16,3-8-56-16,4-5 0 0,2-8-43 0,-5-9-88 15,2-8-151-15,3-6-195 0,-3-8-152 0</inkml:trace>
  <inkml:trace contextRef="#ctx0" brushRef="#br0" timeOffset="134061.9">17911 13421 932 0,'3'-13'708'0,"-2"2"-183"16,-1 11-107-16,3-17-128 0,-3 17-72 0,2-13-48 16,-2 13-34-16,0 0-26 0,0 0-22 15,21 5-18-15,-7 6-7 0,0 6-15 0,7 4-12 16,0 5-4-16,2 4-11 0,-2 2-3 0,6 10-11 15,-4-1-19-15,-2 4-53 0,-7-9-62 0,-1 3-70 16,-1-1-20-16,-7 1-54 0,-3-2-81 0,-4-1-436 16,-3-2-327-16</inkml:trace>
  <inkml:trace contextRef="#ctx0" brushRef="#br0" timeOffset="134210.9">18163 13708 208 0,'26'-26'471'0,"1"0"-113"15,0 2-94-15,4 0-58 0,-2 5-44 0,2 0-33 16,-2 1-23-16,3 3 7 0,-1 1-47 0,-3 3 4 16,-3 4-57-16,-2 2-37 0,-5 1-68 0,-18 4-82 15,28-1-47-15,-28 1-266 0,18 2 65 0</inkml:trace>
  <inkml:trace contextRef="#ctx0" brushRef="#br0" timeOffset="134377.9">18436 13782 181 0,'-14'22'622'0,"1"-4"-195"0,-2 5-54 15,-1-1-75-15,1 1-41 0,5-5-51 0,-2 1-36 16,3-1-34-16,3-5-17 0,2-1 8 0,3-1 2 16,1-11 2-16,0 17-21 0,0-17-12 15,11 13-27-15,-11-13-11 0,26 5-16 0,-7-6-27 16,4-6-47-16,10-3-67 0,3-5-53 0,1-1-25 16,9-9-87-16,0 0-95 0,2-5-388 15,-1 0-269-15</inkml:trace>
  <inkml:trace contextRef="#ctx0" brushRef="#br0" timeOffset="135261.9">19826 13002 115 0,'-5'-21'684'0,"-3"-1"-215"0,2 3-86 16,-3-1-71-16,0 1-40 0,-1 1-35 0,-1 5-38 16,0-1-23-16,0 4-11 0,-1 3-10 0,-2 1-15 15,14 6-17-15,-23 0-13 0,4 9-13 0,-4 7-14 16,0 9-13-16,1 7-17 0,-6 10-10 0,1 8-8 15,3 7-7-15,-1 1 2 0,5 4-11 0,1 4 12 16,5 1-7-16,1 0 7 0,6 1-2 16,4 0 16-16,4-4-17 0,4-1 18 0,3-3-16 15,7-5-10-15,3-2 3 0,4-6-2 16,3-3-4-16,5-5 24 0,3-7-42 0,-2-8-2 0,2-4-5 16,3-5 0-16,1-5-6 0,4-5 17 15,-2-5-13-15,2-6 13 0,3-6-16 0,2-7 18 16,1-6-15-16,-2-6 19 0,-3-6-18 0,-5-5 18 15,-2-7-18-15,-6-5 1 0,-2-4 6 0,-5-4 4 16,-6-4-2-16,-4-3-6 0,-2-2 8 0,-7 1-4 16,-6-2 1-16,-6 6 3 0,-4 4 1 15,-6 3-2-15,-4 4-1 0,-8 5-2 0,-6 6 2 16,-2 5 4-16,-6 7-6 0,-4 3-1 0,-1 7 7 16,-1 4-3-16,8 7 0 0,-2 5-1 0,3 3 4 15,-3 6-2-15,3 4 4 0,-1 5-3 16,-6 9-1-16,3 5 3 0,5 5-5 0,4 4-3 15,3 2 3-15,6 6-1 0,5 1 1 0,8-6 0 16,5 4 6-16,6 2 13 0,5-2 7 0,6 2 4 16,7 6 9-16,5-4 2 0,6-1 0 0,7-5 9 15,4-2-12-15,8-6-2 0,3-5-5 16,7-3-5-16,2-3-6 0,4-8-3 0,3-4-8 16,1-5-35-16,-12-5-33 0,12-2-52 0,-1-6-75 15,-6-3-98-15,-1-2-35 0,-4-2-55 0,-10 2-86 16,3-7-407-16,-11-1-470 0</inkml:trace>
  <inkml:trace contextRef="#ctx0" brushRef="#br0" timeOffset="135545.9">20743 12931 527 0,'4'-10'703'15,"0"-3"-183"-15,-4 13-118 0,1-18-78 0,-1 18-66 16,-6-17-26-16,6 17-7 0,-10-15-15 0,10 15-10 15,-12-10-24-15,12 10-33 0,-14-5-28 0,14 5-23 16,-17 12-15-16,7 3-10 0,-4 10-20 0,1 5-2 16,-2 6 10-16,3 4 12 0,-2 14 8 15,4-1-10-15,1 1-23 0,4-8 12 0,0 3-11 0,5 0 4 16,1-1-20-16,4-1 12 16,3 0-4-16,3 5-6 0,5-4-11 0,-2-9-25 15,5-3-26-15,0-2-11 0,4-4-57 0,4-5-12 16,2-4-58-16,3-6-62 0,3-5-75 0,1-3-28 15,2-8 5-15,2-6-48 0,-2-5-35 0,-1-6-326 16,7-5-263-16</inkml:trace>
  <inkml:trace contextRef="#ctx0" brushRef="#br0" timeOffset="135911.9">21288 13232 476 0,'1'-34'489'16,"-2"6"-51"-16,0 0-85 0,-3 2-40 16,0 2-27-16,0 3-26 0,-1 1-17 0,1 5 0 15,0 2-13-15,2 4-28 0,2 9-41 0,-4-18-34 16,4 18-27-16,-4-13-24 0,4 13-14 15,0 0-12-15,0 0-9 0,-1 17-10 0,1-2-2 16,1 7-9-16,-1 5-4 0,0 2-3 0,3 8-2 16,-3-1-4-16,0 2-1 0,0-1 2 0,-2 1-1 15,2-3-3-15,-1-4-1 0,0-3-2 0,1 0 2 16,-1-4-3-16,1-4-2 0,-2-7-7 0,2 2 1 16,3-4 7-16,-3-11 7 0,1 14-6 0,-1-14 1 15,0 0 3-15,17-6-4 0,-6-7 6 16,2-7-3-16,6-6-2 0,0-3 5 0,1-4-6 15,0 1-3-15,6-9 18 0,-3 10-8 0,-4 5 20 16,3 0-16-16,-3 4 18 0,-4 6-23 0,1 3 19 16,-1 1-26-16,-4 5 24 0,2 3-4 15,-13 4 30-15,22 1-20 0,-8 4 1 0,0 5-5 16,0 3 13-16,-1 1-17 0,1 6-11 0,-5-1-2 16,0 4-2-16,0-2-11 0,-3 3-13 0,1 0-36 15,-2 0-43-15,-3 1-46 0,2-3-80 0,-1 0-72 16,-2-1-14-16,-1-4-81 0,0-5-100 15,0-12-303-15,0 17-334 0</inkml:trace>
  <inkml:trace contextRef="#ctx0" brushRef="#br0" timeOffset="136145.9">21934 12668 974 0,'5'-17'842'0,"0"3"-176"0,-3 3-169 0,1 2-138 16,-3 9-83-16,5-12-77 0,-5 12-30 15,0 0-41-15,0 0-11 0,18 9-23 0,-5 6-8 16,1 8-9-16,4 7-26 0,7 11 5 0,1 7-15 16,1 3-10-16,1 3-4 0,0 4-8 0,0 4-3 15,-2-1 4-15,-1 2-23 0,-3 0 12 0,-5 0-10 16,-5 0 10-16,-5 1-4 0,-7 0-13 0,-4 0-12 16,-11-1-27-16,-4-4-24 0,-8 0-31 0,-8-4-45 15,-3-2-39-15,-8-4-67 0,-4-2-23 0,-5-4-45 16,-5-7-101-16,-4-3-435 0,-5-6-451 15</inkml:trace>
  <inkml:trace contextRef="#ctx0" brushRef="#br0" timeOffset="136811.9">15927 13292 119 0,'-4'-25'646'0,"0"1"-181"15,1 3-78-15,1 4-76 0,-1 2-63 16,2 4-50-16,-1 0-44 0,2 11-37 0,0 0-31 16,0 0-12-16,0 0-9 0,11 29-22 0,-3 1-4 15,2 8-6-15,4 15 29 0,4 11-31 0,-2 8 7 16,3 7 10-16,3 28 17 0,3 0 5 0,-1 3 2 16,0 0-12-16,2-1-13 0,-3 2-9 0,1-4-23 15,0-4-16-15,-3-25-28 0,-3-3-22 0,1-8-52 16,-2-4 11-16,0-7-33 0,-2-9 0 0,-1-13-5 15,-4-4-59-15,-2-10-21 0,-2-8-72 16,-6-12-357-16,0 0-170 0</inkml:trace>
  <inkml:trace contextRef="#ctx0" brushRef="#br0" timeOffset="137711.89">15942 12884 37 0,'-8'-28'696'15,"2"-2"-211"-15,-1 5-143 0,0 1-51 0,1 2-101 16,0 0-37-16,2 3-43 0,1 2-3 16,1 1-30-16,2 1-16 0,0 1-17 0,3-1-9 15,2 1-9-15,2-1-8 0,1 4 4 0,4-3-9 16,4 2 9-16,2-1 2 0,9 2-1 0,6-1 7 16,5 2-3-16,17-3-2 0,6 2 0 15,10-3 3-15,9 0-6 0,7-1 6 0,29-3-6 16,8-5 5-16,12-1-3 0,11-1-6 0,9-3-1 15,8-4 2-15,13 0-9 0,10-4-1 0,10-3 2 16,8 3-1-16,7-3 4 0,8 0-5 0,5 3-7 16,0 0 25-16,4 1-38 0,0 1 19 15,-6 3-23-15,-3 1 33 0,-4 1-31 0,-1 0 8 16,-8 4 10-16,-5 0 13 0,-4 0 24 0,-1 3 3 16,-4-1 19-16,-1 2-3 0,-8 0 1 0,-1 1 6 15,-5 1-14-15,-5 0 8 0,-7 1-28 16,-6 1 5-16,-7 1 5 0,-7 1-9 0,-4 1 6 15,-10 2-11-15,-12-1 15 0,-28 4-16 0,-8 1 2 16,-8 2 0-16,-6-1-4 0,-20 2-5 0,-5 2-5 16,-7-3 0-16,-10 4 4 0,-2 1-1 0,-7-2-6 15,-1 2 0-15,-18 1-3 0,27-3-2 0,-27 3-1 16,18-2-3-16,-18 2 0 0,18 4-1 0,-18-4-2 16,14 12 2-16,-4-1 5 0,-2 7 3 15,-2 3-2-15,3 7-1 0,1 4 1 0,-2 4-4 16,0 4 13-16,-2 4-10 0,4 14-2 0,-1 2 1 15,0 6 5-15,0 1 14 0,0 5-20 0,0 2 16 16,1 2-22-16,0 0 4 0,2 1-6 0,-1 3 3 16,2 2 2-16,2 0 0 0,1 2-2 15,3 0-2-15,0 0 0 0,3-1 0 0,1 0 5 16,6 14-5-16,-2-19 1 0,-2 0 2 0,3 0 7 16,-1 1 3-16,-2-2 8 0,1-1-1 0,-2-1-1 15,-3-2 6-15,-1-5-12 0,-1-2-1 16,-5-4-2-16,-2-4-2 0,-3-14-7 0,-4-3 14 15,-4-4 1-15,-1 0 31 0,-5-5-10 0,-8-2 6 16,-2-4-11-16,-7-2-6 0,-6-4-4 0,-4-2-6 16,-6-1-2-16,-13 1-3 0,-6-3 3 0,-3-3-10 15,-5-1-16-15,-8-2 18 0,-7 0-4 0,-8 0 0 16,-10-4-3-16,-4 2-4 0,-29 2 1 0,-6-2 8 16,-3 1-7-16,-9-1 1 0,-4 1-2 15,-7 1 0-15,-9-1 3 0,-5 3-1 0,-7 2 25 16,-9-1-30-16,-3 5 6 0,-8-1 2 0,-7 1 17 15,-4 5-28-15,-8 2 32 0,-8 1-34 16,-2 1 24-16,-3 3-27 0,-10 4 6 0,-1 1 25 16,-1 5-29-16,0 0 11 0,1 2 20 0,2 1 12 15,9 2-4-15,3 0-28 0,6 1 24 0,9 0-6 16,7-1-7-16,8 2 0 0,6-3 23 0,6 0-33 16,9-3 26-16,12-1-32 0,11-3 27 0,7-4-30 15,12-3 28-15,7-1-23 0,8-3 24 0,31-7-35 16,4-1 37-16,7-2-37 0,4-3 29 15,7 1-29-15,8-3 30 0,15-3-34 0,4-2 18 16,6 1-45-16,9-3-1 0,8-2-61 0,19-1-34 16,-29-2-60-16,29 2-93 0,-16-9-51 0,16 9-7 15,-1-11-47-15,1 11-503 0,8-18-540 0</inkml:trace>
  <inkml:trace contextRef="#ctx0" brushRef="#br0" timeOffset="140230.57">15988 13070 119 0,'-5'-13'119'0,"0"-1"142"16,1 3-76-16,0 0-23 0,-1-2-23 15,2 2-14-15,1-2-8 0,1 2-14 0,-2-1-21 16,3-1 1-16,0-1 10 0,0 2-35 0,3-2 31 16,-2 2-32-16,1-1 37 0,0 1-34 0,0-1 24 15,2 3-32-15,-4 10 39 0,2-16-2 0,-2 16 1 16,2-11-4-16,-2 11 0 0,2-12-3 0,-2 12-9 16,0 0-1-16,3-11-5 0,-3 11-5 0,0 0-18 15,0 0 0-15,2-12-10 0,-2 12-2 0,0 0-14 16,0 0-6-16,0 0 1 0,0 0 2 15,4 16-15-15,-1 12 9 0,1 13 1 16,0 21 2-16,2 11 8 0,2 11 4 0,-2 9 17 16,6 36-1-16,2 6-21 0,0 5-50 0,5 0-53 15,3 1-21-15,1 0-24 0,5 0-66 0,4-8-62 16,0-4-102-16,3-8-261 0,0-7-152 0</inkml:trace>
  <inkml:trace contextRef="#ctx0" brushRef="#br0" timeOffset="141947.57">16230 14704 203 0,'0'0'444'16,"0"0"-120"-16,-3-12-66 0,3 12-46 0,0 0-12 15,0 0-70-15,-3-11-2 0,3 11-67 0,0 0-11 16,0 0-10-16,0 0-6 0,0 0-5 0,0 0 2 15,0 0 40-15,0 0-40 0,0 0 7 0,7 14-8 16,-2-1 28-16,2 9-22 0,0 2 22 16,2 8-27-16,0 3 16 0,0 2-3 0,0 3-9 15,-1 2-4-15,1 0-14 0,-2 1 14 16,1-2-19-16,-2 0 13 0,2-1-15 0,1-1 11 0,-4-3-17 16,3-2 3-16,-3-2 1 0,1-1-3 15,0-8-1-15,0 0-2 0,-2-5-4 0,-1-1 6 16,-1-6-2-16,2 0-4 0,-3-1 15 0,-1-10-9 15,4 15-1-15,-4-15 20 0,2 11 20 0,-2-11-7 16,0 0-8-16,0 0-2 0,0 0-5 0,0 0-15 16,-2-10-6-16,-1-2-6 0,2-5 0 15,-4-6-12-15,1-8 6 0,-3-3-11 0,0-2 13 16,0-2 4-16,0-2-5 0,0 2 11 0,1-1-2 16,-4 0-15-16,3 1 18 0,1 4-8 0,-2 1 12 15,1 3-2-15,1 9 6 0,3 1-7 16,-1 3 12-16,0 5-8 0,3 0 8 0,-2 4-12 15,3 8 3-15,-4-17-7 0,4 17 8 0,0 0-12 16,0 0 11-16,0 0-10 0,0 0 10 0,0 0-8 16,4 14 0-16,0 2 0 0,0 3 11 0,1 4 1 15,0 1-13-15,4 5 9 0,-3 3-8 16,1-2 8-16,2 0-10 0,-3 0 4 0,2-5 4 16,-3-1-3-16,0-3-8 0,1 0 11 0,-2-5-7 15,2-2 4-15,-3-3-6 0,1 1 2 0,0-4 7 16,-4-8 3-16,4 15-9 0,-4-15 9 0,2 10 8 15,-2-10-2-15,0 0-3 0,0 0-3 0,0 0 1 16,7-10 5-16,-7 10-5 0,0-22-8 0,0 4 6 16,-2 0-5-16,0-7 9 0,-1-2-3 0,-1 0-3 15,-1-4 4-15,0-1-7 16,-1 6-3-16,2 1 7 0,0 3 2 0,0 4 19 16,2 3 3-16,-1 3-8 0,2 2 0 0,1 10-3 15,-4-14-5-15,4 14-8 0,0 0 5 0,0 0 0 16,3 11 2-16,-2 3-2 0,3 7-1 0,-2 3 4 15,2 4-5-15,0 5-9 0,0 2 6 0,2 1-6 16,-1 0-1-16,2 1-24 0,-2-2-63 0,-1 0-20 16,2-1-74-16,0-2-72 0,-3-8-513 0,1 0-292 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51:43.935"/>
    </inkml:context>
    <inkml:brush xml:id="br0">
      <inkml:brushProperty name="width" value="0.05292" units="cm"/>
      <inkml:brushProperty name="height" value="0.05292" units="cm"/>
      <inkml:brushProperty name="color" value="#FF0000"/>
    </inkml:brush>
  </inkml:definitions>
  <inkml:trace contextRef="#ctx0" brushRef="#br0">13841 3414 146 0,'0'0'533'0,"1"-11"-170"0,-1 11-62 16,5-11-73-16,-5 11-29 0,2-12-51 0,-2 12-22 15,3-11-14-15,-3 11-36 0,5-12 0 0,-5 12 10 16,0 0 38-16,7-10-1 16,-7 10 1-16,0 0-12 0,0 0-20 0,0 0-30 0,7-6-16 15,-7 6-20-15,0 0-3 0,0 0-3 16,0 0-4-16,9 12-3 0,-6-3-1 0,-3 4-2 15,2 4 0-15,0 3-5 0,-2 4 4 0,-2 2 0 16,1 3 3-16,-2-2-2 0,1 7-1 0,-1-6-6 16,0 1 1-16,-1-4 26 0,1 0-25 0,-1-2 20 15,2 0-17-15,-1-6 19 0,1 0-23 0,-2 0 17 16,2-2-22-16,0-2 17 0,-1-4-21 0,3-9 23 16,-5 18-14-16,5-18 33 0,-2 14 7 0,2-14 26 15,-4 9-8-15,4-9-3 0,0 0-18 0,0 0 2 16,0 0-16-16,-8-9 4 0,7 0-15 15,0-8-4-15,1-4-5 0,0-7-2 0,3-8-1 16,1-3 5-16,3-2-10 0,0-5 9 0,5-6-3 16,1 2 20-16,3 0-5 0,-3 11 7 0,4 2 5 15,-1 2-4-15,2 2-6 0,1 3-5 0,-1 3-1 16,0 3-3-16,0 2 0 0,-1 7-2 16,-2 1-7-16,2 1-1 0,-2 4-1 0,2 5 0 15,-17 4 0-15,28 0 1 0,-14 3-2 0,6 7 0 16,-1 4-1-16,1 7 2 0,-1 3 0 15,-1 4 0-15,0 4 0 0,-4 1-1 0,1 2 3 16,-2 1 1-16,0 1-4 0,-4 1-2 0,-2-1 3 16,0-1 2-16,-2 1 4 0,-1-4-3 0,0 1 1 15,-3-6-4-15,0-2 3 0,-1 0-1 0,-1-1 1 16,1-2-1-16,-1-3-1 0,-2-2-3 0,2 0-19 16,-2-2-43-16,2-2-41 0,-2-1-22 0,2-2-83 15,0-3 7-15,1-8-34 0,-3 16-71 0,3-16-87 16,0 0-368-16,0 0-287 0</inkml:trace>
  <inkml:trace contextRef="#ctx0" brushRef="#br0" timeOffset="483.99">14602 2875 110 0,'-6'-20'465'0,"1"0"-144"0,0 1-82 0,0 3-54 16,-1-4-21-16,2 4-57 0,3 4 0 0,-2-2-8 15,2 2-6-15,-1-1-5 0,2 2-14 0,0 0-13 16,2 0-12-16,0 0-10 0,2 1-8 0,1 1-9 16,1-2-2-16,0 4-9 0,1 0-1 0,-7 7 4 15,15-8-1-15,-15 8-4 0,0 0 0 0,24 2-2 16,-14 4 4-16,1 3-4 0,0 3 2 15,1 3-1-15,-1 4-2 0,-2 1 2 0,0 1-5 16,-3 2 34-16,2 2-35 0,-3-2 31 16,0 1-27-16,-2 1 32 0,0 0 3 0,-1 1 7 15,-4-1 13-15,-3 0 9 0,0 2 5 0,-4 0 3 16,-2 2 4-16,-7-3 2 0,1 0 4 0,0-1-2 16,-2 0 6-16,1-2-2 0,-1-3-2 0,2-1-10 15,2-3-8-15,2-2-10 0,2-5-9 0,2 1-5 16,1-1-7-16,1-3-4 0,7-6 0 0,-11 13 4 15,11-13 6-15,-9 9 10 0,9-9 10 0,0 0 0 16,-5 9-2-16,5-9-15 0,0 0-8 16,0 0-6-16,23 0-9 0,-5-3-5 0,4-1-4 15,5 2-4-15,-1-3 1 0,9-1-27 0,-2 2-43 16,-4 0-60-16,-2 0-80 0,-2 2-81 0,1 1-12 16,-2-1-67-16,-4 2-38 0,0 0-419 0,-20 0-373 15</inkml:trace>
  <inkml:trace contextRef="#ctx0" brushRef="#br0" timeOffset="1567">15301 3772 500 0,'0'0'404'0,"0"0"-114"0,-11 6-50 16,11-6-79-16,0 0-13 0,0 0-30 0,-11 6 9 15,11-6-38-15,0 0 12 0,0 0-41 0,-9 4 22 16,9-4-42-16,0 0 27 0,-5 8-43 0,5-8 36 16,0 0-48-16,-4 10 38 0,4-10 16 0,0 0-34 15,3 10 30-15,-3-10 5 0,0 0 2 0,8 9-10 16,-8-9-5-16,13 3 5 0,-13-3-7 0,19 0-28 16,-19 0 23-16,30-3-31 0,-9-4 21 0,1 1-33 15,2-4 25-15,4-1-37 0,1-4 29 0,-1 0-28 16,-1-4 7-16,1-2-3 0,-3-1-3 15,2-6-5-15,-3-1 2 0,4-12 5 0,-4-1 0 16,-3-7-7-16,1-1-3 0,-3-3-3 0,-5-3-7 16,0 2 6-16,-4-1 34 0,-3 9-32 0,-2 1 5 15,0 3 14-15,-4-1 9 0,-1 3 11 0,-1 2-2 16,-3 3 6-16,-1 2 6 0,0 1 7 0,0 8 1 16,-2 2 6-16,2 1-4 0,-2 2 0 0,1 4-7 15,0 3-1-15,2 1-8 0,-1 2-10 16,5 9-3-16,-9-14-6 0,9 14-3 0,-6-7 0 15,6 7 0-15,0 0-1 0,0 0-2 0,-18 4 1 16,10 5-3-16,2 4 5 0,-3 3-8 16,-3 4 8-16,2 6-6 0,0 4 7 0,-3 2-5 15,3 1 4-15,1 2 4 0,-1 4-3 0,1 0 0 16,1 1 3-16,3 1 7 0,-3 1 9 0,4 1-8 16,1-1 7-16,0 1-6 0,2-2-4 0,1 0-2 15,0 1-1-15,1-4-2 0,3 0-2 0,-2-2 0 16,2-1-22-16,2-2-4 0,1-1-8 0,-2-3-45 15,3-5-16-15,-1-2-68 0,0-1 16 0,2 0-38 16,1-4-9-16,1 0-21 0,1-1-26 0,3-4-28 16,1-1 13-16,1-2-2 0,-1-5-29 0,3 0-155 15,-19-4 156-15</inkml:trace>
  <inkml:trace contextRef="#ctx0" brushRef="#br0" timeOffset="1967.99">16051 3595 409 0,'9'-17'371'0,"-1"0"-57"0,-1 5-88 15,-3 0-2-15,0 1-42 0,-4 11-29 0,3-16-22 16,-3 16-4-16,3-14-24 0,-3 14-14 0,0 0-10 16,0-12-9-16,0 12-18 0,0 0-12 0,0 0-11 15,0 0-4-15,0 0-5 0,-15 3-6 0,7 5-2 16,-1 2-3-16,-1 5-3 0,1 1 1 0,-1 1-8 16,1 1 2-16,1 2 45 0,1-1-52 0,-1-1 48 15,4 3-41-15,0-6 33 0,1 1-45 0,2-3 51 16,0 1-40-16,3-3 48 0,0-1-42 15,2 0 35-15,1-1-37 0,1-3 34 0,-6-6-38 16,18 10 26-16,-18-10-29 0,25 3 34 0,-8-7-56 16,0 1 48-16,2-5-32 0,1-1 42 0,1-1-26 15,-2-4 3-15,-2-1 6 0,2-2 13 0,-5 1 11 16,0-1 28-16,-4 2 14 0,-1 1-2 16,-1 0-4-16,-6 3-12 0,1-1-6 0,-3 12-10 15,-1-20-10-15,-3 10-7 0,-2 0-10 0,-1 1-5 16,-3 1-2-16,-2 0-5 0,1 3-3 0,-2 0-2 15,13 5-8-15,-26-5-7 0,26 5-12 0,-28 0-8 16,28 0-31-16,-28 4-40 0,14-1-27 16,0 3-25-16,2 0 7 0,0 2-8 0,4-4-13 15,2 4-30-15,6-8-24 0,-6 13 8 0,6-13-9 16,6 12 22-16,-6-12-46 0,18 13-193 0,-2-9 149 16</inkml:trace>
  <inkml:trace contextRef="#ctx0" brushRef="#br0" timeOffset="2533.98">16680 3445 192 0,'9'-11'565'0,"-4"2"-185"0,-1 0-66 15,-4 9-85-15,4-14-39 0,-4 14-32 0,0-10-29 16,0 10-22-16,0 0-15 0,-12-7-18 16,12 7-13-16,-18 6-13 0,5-1-7 0,-3 6-15 15,0 1-7-15,0 1 3 0,0 2-2 0,2 0-7 16,3 1-1-16,1-1-3 0,1 2 0 0,2-2-5 15,5-4-13-15,-1 0 3 0,3 1-15 0,0-12-2 16,5 16 10-16,-5-16-2 0,12 14 6 0,-12-14 1 16,18 11-1-16,-18-11-20 0,21 2 31 0,-21-2 0 15,25-1 2-15,-25 1 2 0,25-1 5 0,-25 1 2 16,25-4 1-16,-25 4 1 0,21-3-10 0,-21 3 0 16,19 0 7-16,-19 0-1 0,16 4-2 0,-16-4 38 15,15 9-46-15,-8-2 39 0,-2 2-46 0,0 3 34 16,-1 3-38-16,-2 0 43 15,0 5-47-15,-2-2 36 0,-2 8 8 0,0 2-12 16,-1 7-6-16,-1 2-39 0,0 2 47 0,2 3-49 16,-1-1 54-16,2 1-45 0,2 1 47 0,2 0-46 15,-1 0 50-15,2-1-35 0,1 0 41 0,2-1-44 16,0-1 43-16,0-1-19 0,-2-2 3 0,1 0-1 16,0-4 2-16,0-3-9 0,-2-5 52 0,-3 0-66 15,0-2 54-15,-2-3-50 0,0-1 2 0,-3-2 8 16,-2 1 5-16,2-2 13 0,-7-3 14 0,0 0 19 15,-3-2 7-15,0-3 14 0,-2-2 12 0,0-2 10 16,-5-3 1-16,0-2-2 0,-1-2 32 16,-4-3-36-16,-3-4 22 0,2-2-37 0,1-3 1 0,1-6 0 15,4 0-8-15,1-4-20 0,1-4-10 16,3 0 3-16,4-3-23 0,0 0 29 0,4-1-41 16,4-2 2-16,2 1-5 0,2 6-30 0,2-6-32 15,2 0-13-15,4 3-24 0,1-1-37 0,4-1-51 16,1 2-88-16,4-2-8 0,4 3-61 0,6-6-96 15,4-1-31-15,6 2-330 0,0-3-324 16</inkml:trace>
  <inkml:trace contextRef="#ctx0" brushRef="#br0" timeOffset="4100.99">17179 3485 333 0,'0'0'404'0,"0"0"-71"0,-7 7-104 0,7-7-22 16,0 0-83-16,0 0 20 0,0 0-67 0,0 0 30 15,0 0-48-15,0 0 38 0,0 0-5 0,7 9-4 16,-7-9-4-16,15 1-6 0,-15-1 7 0,33 1-7 15,-12-1-6-15,7 0-5 0,2 0-3 0,4-1-6 16,3 0-6-16,5 0-9 0,-2 1-9 0,-1-3-12 16,0 2-14-16,-1 0 12 0,-6 1-6 0,-1-2-1 15,-3 2-5-15,-2-1-28 0,-6 1-38 0,-1 0-23 16,-19 0-14-16,28 0-34 16,-28 0-57-16,20-1-34 0,-20 1-60 0,0 0-302 15,11-6-115-15</inkml:trace>
  <inkml:trace contextRef="#ctx0" brushRef="#br0" timeOffset="4369">17478 3289 457 0,'0'0'414'16,"-10"-9"-76"-16,10 9-59 0,0 0-84 0,0 0-31 15,0 0-35-15,-9-8-23 0,9 8-50 0,0 0 26 16,0 0-11-16,0 0-16 0,0 0-8 0,0 0-1 15,0 0 2-15,0 0-7 16,-8 12 3-16,8-12-13 0,-3 21 27 0,1-7 2 16,1 3 14-16,-1 2-8 0,0 3-12 0,1 3-2 15,-1-1-4-15,1 2-8 0,0 0-6 0,-1 1-5 16,2-2-3-16,-1 1-6 0,1-1-1 0,-1-1-5 16,2-4-12-16,0 0-105 0,1-2 26 0,-1 0-64 15,2-2-88-15,2-1-80 0,-2-2-77 0,1-3-178 16,1 0-80-16</inkml:trace>
  <inkml:trace contextRef="#ctx0" brushRef="#br0" timeOffset="5352.61">18268 3400 112 0,'0'0'85'0,"0"0"-24"0,0 0-18 0,0 0-8 16,0 0-1-16,0 0 2 0,0 0-15 0,0 0-5 15,0 0-2-15,0 0-26 0,0 0 27 16,0 0-8-16,8-6 8 0,-8 6-9 0,0 0-11 16,0 0 4-16,0 0 4 0,0 0 1 0,0 0-8 15,0 0 0-15,10-6-10 0,-10 6-12 0,0 0-18 16,0 0-15-16,0 0-57 0,8-6 40 0</inkml:trace>
  <inkml:trace contextRef="#ctx0" brushRef="#br0" timeOffset="5885.61">18418 3280 108 0,'0'0'242'0,"9"-11"-28"0,-9 11-21 0,10-10-21 15,-10 10-27-15,8-13 19 0,-8 13-43 0,8-11 25 16,-8 11-43-16,7-10 27 0,-7 10-10 0,9-11-10 15,-9 11-13-15,6-7-13 0,-6 7-23 0,0 0-1 16,11-8-15-16,-11 8 0 0,0 0-6 0,0 0-2 16,12-4 0-16,-12 4 2 0,0 0 9 0,11 11-5 15,-6-1 3-15,-3 1-1 0,1 6-5 16,1 5-4-16,-3 1-6 0,-1 4-1 0,0 1-3 16,-1-1-1-16,0 2-12 0,-2-1-2 15,-1 1 9-15,2-2-3 0,-2-1-1 0,0-1-5 16,1-3 0-16,-1-1 30 0,2-3-38 0,-3-2 32 15,2-3-36-15,1-2 33 0,-1-1-33 0,3-10 33 16,-2 16 7-16,2-16 42 0,-3 13 9 0,3-13 4 16,0 0-27-16,0 0-15 0,0 0-10 0,0 0-11 15,-3-13-7-15,5 1-7 0,3-10-5 0,0-1-6 16,5-10 5-16,2-2-8 0,2-2-5 0,6-7-6 16,2-1 0-16,1 1 1 0,3 2 0 0,2 2 2 15,1 5-1-15,-3 6 14 0,2 3-14 0,0 3 1 16,0 4 0-16,2 3 3 0,-1 4-4 0,-7 3 1 15,3 4 3-15,0 3 5 0,-5 3-2 16,2 5-1-16,0 2 1 0,-2 3 0 0,2 6-1 16,-3 3 2-16,1 3 0 0,-4 2-1 0,-1 4 8 15,-3 0-6-15,-1 3 7 0,-3 2-11 16,-3 0 4-16,-1 0-1 0,-3 3 0 0,-1-8 1 16,-1 5 1-16,-3-1-2 0,-1-1-2 0,-3 0 10 15,-1-5-35-15,-1-1-26 0,1-4-88 0,-4-3 2 16,3 0-62-16,-3-3-98 0,0-1-90 0,2-1-338 15,-2-6-250-15</inkml:trace>
  <inkml:trace contextRef="#ctx0" brushRef="#br0" timeOffset="9553.61">20984 2831 688 0,'0'0'447'0,"16"-10"-80"0,-16 10-112 0,13-7-34 16,-13 7-63-16,11-4-15 0,-11 4-25 0,0 0 3 15,11-7-17-15,-11 7-12 0,0 0-18 0,0 0-13 16,0 0-4-16,-8 8-10 0,-2 1-9 0,-7 3-5 15,-6 6-6-15,-4-1-3 0,-3 4-3 16,-10 4-1-16,-2 1-4 0,-3 1-3 16,0-2 3-16,-2 1 2 0,5-2-6 0,-2-1-4 15,11-3-3-15,-2-3-5 0,5-1 2 0,2-1 2 16,1-2 1-16,7-3-1 0,1-2 2 0,5-1-7 16,2-1 6-16,1-1 18 0,11-5 25 0,-16 7 28 15,16-7 11-15,-13 7 10 0,13-7 6 0,-9 5 2 16,9-5-4-16,0 0-10 0,0 0-16 0,-14 6-13 15,14-6-21-15,0 0 0 0,0 0-11 0,0 0-5 16,4 10-3-16,-4-10-7 0,12 12 1 0,-1-2-1 16,3 5-7-16,5 4-4 0,1 3 2 15,5 1 13-15,-1 4-12 0,10 5 4 0,1 2 20 16,1 1 2-16,1 0-1 0,1 1-2 0,2-1 3 16,0 0-7-16,-2-1-9 0,2-1 16 0,-2 0-21 15,-1-1 6-15,0 0-17 0,-6-7-10 0,-3 0-13 16,0 0-19-16,-1-4-19 0,-5 0-38 0,1-2-37 15,-7-4-60-15,-1 0-28 0,0-3-49 0,-6 1-25 16,0-4-37-16,-4 0-31 0,-5-9-402 16,6 11-292-16</inkml:trace>
  <inkml:trace contextRef="#ctx0" brushRef="#br0" timeOffset="9870.61">20366 3743 407 0,'0'0'677'0,"0"0"-206"16,0 0-108-16,-8-8-91 0,8 8-28 0,0 0-77 15,0 0-17-15,-5-8-52 0,5 8 5 16,0 0-39-16,0 0 25 0,0 0-15 0,5 10 24 16,-1-1-21-16,5 4 7 0,2 3-22 0,6 5 3 15,2 3-21-15,3 1 3 0,0 2-22 0,2 1 7 16,8 7-18-16,1 2-3 0,2 1-3 0,2 2-31 16,-3-3-95-16,3 2-97 0,-1-2-73 0,-1-3-109 15,-1 1-406-15,-8-8-353 0</inkml:trace>
  <inkml:trace contextRef="#ctx0" brushRef="#br0" timeOffset="11171.61">12292 3076 623 0,'6'-7'429'0,"0"-1"-82"16,-1-1-79-16,-5 9-40 0,6-14-21 0,-6 14-9 15,4-12 10-15,-4 12-9 0,1-10-14 0,-1 10-17 16,0 0-25-16,1-10-25 0,-1 10-22 0,0 0-22 16,0 0-13-16,0 0-13 0,-25 10-8 15,7 2 7-15,-5 6-18 0,-7 2-5 0,-1 2 0 16,-10 9 2-16,-1-1 1 0,-2-1 0 0,-5 4-5 16,0-2 3-16,0 2-2 0,-3-3-1 0,5-1-2 15,-2-2-5-15,5-3-1 0,6-4-4 0,6-3-7 16,-1-2 6-16,8-1-3 0,6-4 1 0,-1-1-1 15,8-2 1-15,1-2 4 0,11-5 8 0,-18 10 4 16,18-10-2-16,-9 7-1 0,9-7-3 0,0 0-7 16,0 0-1-16,2 11-2 0,-2-11-1 0,17 12-1 15,-1-2-1-15,3 1 1 0,3 5 10 16,5 0-10-16,2 1-1 0,1 3 1 0,2 2 3 16,9 4-1-16,2 1 2 0,-1 0 1 15,2 0-2-15,1-1 0 0,-2-1-3 0,2 1 3 16,0-1-3-16,-2-1-1 0,1 0-4 0,-11-4-18 15,1-1-41-15,-2 1-36 0,-1-4-80 0,-2 0-17 16,-3-2-70-16,0 0-18 0,-7-3-58 0,-1-1-44 16,-2-1-358-16,-4-2-264 0</inkml:trace>
  <inkml:trace contextRef="#ctx0" brushRef="#br0" timeOffset="12005.61">11483 3927 606 0,'-6'-7'422'0,"6"7"1"0,-10-13-145 15,10 13 3-15,-7-11-77 0,7 11 12 0,-7-9-43 16,7 9-13-16,0 0-47 0,-7-10 1 0,7 10-33 15,0 0 12-15,0 0-5 0,0 0 2 0,14 5 22 16,2 4 1-16,3 3-16 0,6 7 4 0,9 4-5 16,3 4-8-16,4 4-8 15,-2 2-10-15,4 2-1 0,3 1-15 0,-2 0-8 16,4 3-9-16,-3-3-6 0,-1 1-8 0,0-1-2 16,0-2-8-16,-3-2-40 0,-2-2-55 0,-3 0-72 15,-7-9-93-15,0 1-77 0,0-2-119 0,-5-1-467 16,-2-5-550-16</inkml:trace>
  <inkml:trace contextRef="#ctx0" brushRef="#br0" timeOffset="13972.61">8031 1801 293 0,'0'0'155'15,"0"0"91"-15,0 0-158 0,-16-4 96 0,16 4-142 16,0 0 99-16,0 0-134 0,0 0 94 0,-14-3-109 16,14 3 121-16,0 0-106 0,0 0 106 15,0 0-88-15,0 0 77 0,0 0-67 0,-14-3 58 16,14 3-70-16,0 0 61 0,0 0-63 0,0 0 41 16,0 0-34-16,0 0 32 0,0 0-43 15,0 0 32-15,0 0-30 0,0 0 23 0,0 0-20 16,0 0 24-16,-4 9 1 0,4-9 4 0,8 13-6 15,-2-3 4-15,2 3 2 0,2 3 5 0,2 1 7 16,1 0 12-16,1-1-4 0,6 4 18 0,0-3-14 16,-1-4-8-16,0-2-5 0,4-1-11 0,0-2-2 15,-1-3-5-15,1-4-8 0,0-1-4 0,1-2-7 16,0-5-7-16,0-1 1 0,1-5-1 0,-2-2-7 16,-1-1 11-16,-3-4 2 0,1-2-6 15,-6-6-3-15,0-1-2 0,-4-4-2 0,-2-1-1 16,-2-4 0-16,-2 0-2 0,0-2-2 0,-3-2 5 15,0 0 5-15,-2-1 18 0,0 1-1 0,-2-2 31 16,3 4-41-16,0 1 31 0,0 3-36 0,3 1 22 16,0 7-7-16,0 1-8 0,2 2-38 0,0 1 35 15,3 2 2-15,2 2-11 0,-1 0-3 16,2 2-3-16,2 1 0 0,0 2 2 0,3 0-5 16,-1 1-2-16,4 1 2 0,-1 1-5 0,3 2 2 15,2 1-1-15,-1 1-1 0,3 1 5 0,2 2-2 16,0 2-2-16,1 1 0 0,1 2-1 0,-1 2 2 15,2 1 1-15,6 3-2 0,-4 2-2 16,-4 3 2-16,-2 2 0 0,0 2-34 0,-5 2 43 16,2 3-36-16,-6 4 47 0,-2 1-41 0,-4 2 39 15,-1 4-35-15,-3 0 5 0,-3 4 12 0,-2 0 0 16,-2 2-3-16,0 2 2 0,-2 1 0 0,-2 1 1 16,-1 1 1-16,1-1 1 0,-2-1 0 0,0 1 5 15,1-2-2-15,-1 0-4 0,2-2 2 0,0-1 0 16,1-1-2-16,1-1 5 0,0-6-1 0,2-1-2 15,0-2-1-15,3 0 2 0,0-3 7 0,1 0 26 16,2-4 12-16,2 0 7 0,2-2 12 0,3-2-26 16,3-3 11-16,4-2-27 15,1-3 12-15,7-3-26 0,2-3 15 0,9-4-16 16,1-1-39-16,3-3-58 0,0 0-94 0,-1-1-105 16,0 0-39-16,-2 0-64 0,-6 2-495 0,1-1-499 15</inkml:trace>
  <inkml:trace contextRef="#ctx0" brushRef="#br0" timeOffset="15440.61">22796 1234 10 0,'2'-11'130'0,"-2"11"-12"0,6-16-24 0,-6 16 2 16,3-15-36-16,-3 15 17 0,2-14-6 0,-2 14 16 15,0-12-1-15,0 12-1 0,-3-11-4 0,3 11-4 16,-2-10 3-16,2 10-9 0,-6-10-13 16,6 10-7-16,-6-8-15 0,6 8-6 15,-10-5-7-15,10 5-3 0,-18-1-4 0,18 1-1 16,-27 6-2-16,9 1-1 0,-4 1 4 0,-3 6 1 15,-2 1 9-15,0 3 1 0,-2 4 4 0,0 1 67 16,0 2-67-16,-8 7 54 0,4 2-3 0,1 2-7 16,0 3-28-16,1 0 23 0,3 2-16 0,4 0 0 15,1 1 8-15,6-5-8 0,3-1 18 0,3 0-22 16,3 2 33-16,3-1-34 0,2 1 10 0,4 0-6 16,5-1 4-16,0-1 6 0,5-2 8 0,4-1-10 15,4-2 0-15,4-4-2 0,1-2 5 0,4-1-10 16,7-6-12-16,3 0 1 15,3-3-8-15,4-4-12 0,11-1 5 0,-5-5-15 16,1-2 6-16,14-7-12 0,2-5 1 0,-1-3-14 16,1-7-8-16,1-3-12 0,0-9-12 0,-4-2 20 15,1-3-41-15,-5-6 28 0,-3 0-52 0,-6-2 8 16,-6-1 2-16,-6 0 5 0,-7 0 3 0,-5-1 2 16,-6 1 4-16,-10 6 3 0,-5-1 7 0,-4 0 8 15,-7 0-30-15,-6 0 32 0,-3 0-32 0,-9-6-5 16,-6 1-1-16,-4 1 5 0,-3 4 7 0,-2 1 0 15,-2 3 4-15,-3 4 4 0,-1-1 1 0,-1 4 0 16,-3 3 4-16,4 2 2 0,2 8 3 0,0 2-2 16,-2 3-65-16,-2 3-69 0,-4 5-204 15,2 0 205-15</inkml:trace>
  <inkml:trace contextRef="#ctx0" brushRef="#br0" timeOffset="19542.18">16996 3680 374 0,'0'0'778'0,"6"-9"-225"0,-6 9-136 0,0 0-86 0,8-9-88 16,-8 9-66-16,0 0-37 16,0 0-27-16,0 0-21 0,10 8-21 0,-10-8-4 15,3 19-21-15,-2-5 4 0,-1 4-21 0,-1 6 12 16,-2-1-7-16,-1 2-6 0,-1 8-21 0,3-7 13 16,-4 0-20-16,3-1 12 0,-4-2-11 0,3 1 15 15,-2-6-20-15,2 0 15 0,2-3-14 0,-2-3 13 16,1 0-16-16,3-12 17 0,-4 17-14 0,4-17 25 15,-2 10 1-15,2-10 11 0,0 0-12 0,0 0 7 16,0 0 4-16,0-16 21 0,1 1 4 0,3-1 1 16,4-9 0-16,2-5 5 0,1-2 5 15,3 1-6-15,2 3 3 0,-1-1-5 0,3 4 0 16,-4 4-18-16,0 4 0 0,0 3-19 0,-1 4 3 16,-3 4-6-16,-10 6-1 0,22-3-15 0,-22 3 3 15,23 8-10-15,-10 2 12 0,1 5-11 0,-3 2 0 16,1 2 5-16,-1 3-4 0,0 5-6 0,-4 5-29 15,0-3-58-15,-5 0-68 0,-2 0-81 0,0 7-89 16,-2-1-103-16,-6 0-110 0,3-2-280 16,0-8-394-16</inkml:trace>
  <inkml:trace contextRef="#ctx0" brushRef="#br0" timeOffset="19692.18">17427 4387 790 0,'9'8'926'0,"-4"-1"-242"0,-5-7-188 0,13 11-151 15,-13-11-96-15,6 9-64 0,-6-9-50 0,0 0-51 16,8 10-71-16,-8-10-74 0,0 0-128 0,0 0-15 16,0 0-121-16,0 0-130 0,0 0-339 0,0 0-339 15</inkml:trace>
  <inkml:trace contextRef="#ctx0" brushRef="#br0" timeOffset="21342.43">14148 4309 71 0,'0'0'523'0,"-29"2"-117"0,29-2-87 0,-20 2-83 0,20-2-47 16,-19 3-39-16,19-3-30 0,0 0-18 0,-18 2-18 15,18-2-13-15,0 0-11 0,0 0-7 16,-18 3-7-16,18-3-3 0,0 0-1 0,0 0 0 16,0 0-1-16,0 0 7 0,-14 3 14 0,14-3 26 15,0 0 6-15,0 0 4 0,0 0 10 0,0 0 2 16,5 12 5-16,-5-12-1 0,20 7-5 0,1 0-9 15,4-2-11-15,9 1-6 0,7 0-8 0,5 1-7 16,16 0 6-16,7 0-19 0,8 1-9 0,8-1-7 16,4 2-7-16,6 0-3 0,25 5-2 0,1-3-5 15,4 2-3-15,0-2-5 0,3 0-2 0,1 0-4 16,-1 0-1-16,-4 2 3 0,1-2-2 0,0 0-3 16,-3 1 0-16,-21-3 4 0,0-1-7 0,3 0 2 15,-5 1-2-15,-1-2 0 16,-2 2 1-16,-4-3 4 0,-4 1 6 0,-4 0 6 15,-6-2 2-15,-5-2 0 0,-8 1 4 0,-12-1 9 16,-8-1 11-16,-3-1 4 0,-3 2 1 0,-9-3 2 16,-6 1 1-16,-3-1 5 0,-21 0 14 0,30 0-19 15,-30 0 28-15,25 1-6 0,-25-1 28 0,0 0 3 16,24 2 2-16,-24-2 9 0,0 0-12 0,18 0-7 16,-18 0-14-16,0 0-15 0,0 0-10 15,0 0-13-15,19 0-15 0,-19 0-13 0,0 0-14 0,0 0-12 16,0 0-10-16,0 0-17 0,0 0 0 15,0 0-52-15,0 0-24 0,0 0-26 0,0 0-18 16,0 0-17-16,0 0-7 0,0 0-8 0,0 0-19 16,0 0-21-16,0 0-22 0,0 0-10 0,0 0 11 15,0 0 7-15,0 0-13 0,0 0-7 0,-10 6 2 16,10-6-27-16,0 0-39 0,0 0-292 0,-15 2-150 16</inkml:trace>
  <inkml:trace contextRef="#ctx0" brushRef="#br0" timeOffset="22860.44">5568 3972 684 0,'0'0'518'16,"9"-11"-173"-16,-9 11-47 0,5-8-100 0,-5 8 4 15,0 0-87-15,10-10 16 0,-10 10-58 16,0 0 13-16,0 0-55 0,8-7 39 0,-8 7-49 15,0 0 35-15,0 0-46 0,8 11 5 0,-6 1 0 16,2 0-1-16,-1 5-8 0,-2 7 6 0,0 0 3 16,2 2-9-16,-3 2 8 0,0-1 1 0,-3 1-2 15,2-1-12-15,-1 1 3 0,-1-2 12 0,0-1-4 16,-2-1 3-16,1-3 3 0,0 0-3 0,1-4-1 16,-2-2-1-16,2-4 5 0,-1-1 14 15,2-2 24-15,2-8 32 0,-4 15 21 0,4-15 26 16,-4 10-10-16,4-10-22 0,0 0-19 0,0 0-20 15,-8-10-13-15,7-1-6 0,-2-5-9 0,3-8-2 16,0-3-8-16,3-10-4 0,-2 1-2 0,4-4-3 16,3 1-2-16,0 1 4 0,3 0-1 0,0 3 3 15,1 3 4-15,2 3-10 0,2 0-7 0,0 4 1 16,0 3-2-16,-1 4-1 0,1 5-3 0,1 0 4 16,1 3-6-16,0 2 0 0,1 5 2 15,-1 2-8-15,3 2 6 0,2 4-1 0,1 1 1 16,2 5 3-16,-1 3 3 0,-1 2-5 0,-1 2-3 15,-3 3 0-15,-2 0 0 0,-1 2 1 16,-8-1 0-16,2 5 1 0,-5-5-3 0,2 3 4 16,-6 1 3-16,-2-1-1 0,0 2 26 0,-4-2-39 15,-1 1-1-15,0-1-16 0,0-1-29 0,-1-2-48 16,0-2-57-16,1-4-80 0,2-1-14 0,0-5-47 16,1 0-62-16,2-10-54 0,0 0-293 0,0 10-237 15</inkml:trace>
  <inkml:trace contextRef="#ctx0" brushRef="#br0" timeOffset="23260.43">6284 3553 23 0,'-3'-15'664'0,"-1"2"-273"0,-2-1-67 16,3 3-106-16,-1-1-21 0,1 0-76 0,2 2 11 15,0-1-50-15,2 1 14 0,0-1-35 0,3 2 8 16,1-2-22-16,2 2 14 0,3 0-31 0,0 1 16 16,3 4-27-16,-13 4 7 0,28-4-18 0,-14 6 1 15,4 2-5-15,1 5 15 0,0 1-18 0,-1 4 19 16,0 3-18-16,0 6 20 0,-5-1-16 0,-2 4 22 16,-3-2 9-16,-4 2 8 0,-3 1 3 0,-1 0 11 15,-4 7 9-15,-3-2 7 0,-2 1 18 16,-1-1-17-16,-2-2 2 0,-3-1 5 0,1 0 10 15,-2-3 9-15,2-2 4 0,0-5 2 0,1-2 4 16,3-1-11-16,-1-3 6 0,3-2-3 0,1-2-10 16,2-2-16-16,5-7 0 0,-8 12-5 15,8-12-4-15,-7 8-8 0,7-8-5 0,0 0-12 16,0 0-8-16,0 0-7 0,7 8-24 0,-7-8 15 16,26-5-28-16,-4 0-3 0,2-1-41 15,7-4-28-15,2 1-60 0,0-1-102 0,3 0-48 16,0 2-78-16,1-1-77 0,-1 1-53 0,2 0-311 0,-3 1-366 15</inkml:trace>
  <inkml:trace contextRef="#ctx0" brushRef="#br0" timeOffset="24410.43">6504 4421 397 0,'0'0'510'16,"-14"7"-156"-16,14-7-75 0,-12 7-71 0,12-7-43 16,-9 7-31-16,9-7-28 0,-6 8-17 0,6-8-1 15,0 0-2-15,-2 12 45 0,2-12-51 0,2 12-4 16,-2-12 29-16,11 10-36 0,-11-10 22 0,17 7-23 16,-17-7 18-16,27 1-20 0,-10-1 11 0,6-5-23 15,1-2-9-15,8-5-8 0,0-1-8 16,3-5-6-16,7-6-6 0,1 1-2 0,-3-5-2 15,0 0-5-15,-1-6-1 0,-3-1 1 0,-3-4 1 16,-1-2-3-16,-1-2-5 0,-3-4 0 0,-3-2 3 16,-1-1-3-16,-4-3-1 0,-2 2-2 0,-1 2 6 15,-7 8 2-15,-1 2 27 0,-5 1-1 0,-1 2 18 16,-5 7 6-16,1 1 13 0,-2 1-8 0,-2 2 16 16,-2 2-17-16,0 1 14 0,-2 3-22 0,1 2 9 15,1 2-30-15,-1 1 18 0,1 4-26 0,0 1 11 16,0 1-25-16,7 8 13 0,-12-7-16 0,12 7 14 15,0 0-24-15,-26 7 19 0,16 3-21 16,-4 7 19-16,1 5-16 0,-1 6 16 0,-1 3-20 16,2 4 0-16,0 4 2 0,0 0 3 15,3 4 0-15,1 1 4 0,0 11 1 0,4-9 1 16,0 2 8-16,1-1-1 0,2-1-6 0,2 1-1 16,1-3-6-16,0-2 0 0,4-2-11 0,2-3-9 15,-1-2 11-15,2-2-59 0,2-3-12 0,0-3-21 16,2-3-46-16,2-5-40 0,0-3-29 0,3-2-6 15,1-4 6-15,3-4-5 0,4-2-21 0,1-4-26 16,2-4 13-16,4-3-7 0,0-3 32 0,0-4 4 16,-1-2-10-16,-3-4 76 0,-3-3 74 0,0-1 77 15,-2-1 50-15,-4-1 49 0,-3 2 71 0,-1 1 18 16,-6 3 31-16,-1 2-15 0,-3 3-12 0,-2 1-8 16,0 2-9-16,-3 12-8 0,0-17-14 15,0 17-24-15,-5-17-22 0,5 17 2 0,-9-10-13 16,9 10-14-16,-13-6-15 0,13 6-5 0,-19 4-8 15,6 3-5-15,-2 6-13 0,0 0-7 16,-1 4-1-16,0 5 1 0,0 2-2 0,2 0 2 16,0 2 0-16,5-5-2 0,0 2 0 0,3-1 5 15,0-1 4-15,4-2-2 0,1-1 5 16,2-5 0-16,1 4-3 0,4-4-4 0,3-1-8 0,1-1-3 16,3-5-4-16,2-3-4 0,3-2-7 15,1-2-5-15,6-4-2 0,4-5 1 0,0-4-1 16,1-4 3-16,-1-1-4 0,-2-4 5 0,-4-2 3 0,0-1 1 15,-4-2 5-15,-1-1-8 0,-2 2 10 16,-5 2 13-16,-3 5 16 0,-2 1 16 0,-5 3-1 16,-1 4-5-16,-1-2-8 0,-3 3-7 0,-4 3-5 15,-3 2-4-15,11 6-6 0,-27-5 0 0,8 7-2 16,-3 2 0-16,-2 5-7 0,-4 3 0 0,-1 5 1 16,2 1-7-16,1 1-25 0,4 2-43 0,3-1-46 15,4-2-48-15,5-1-8 0,3-2-2 0,5-2-3 16,4-2-55-16,5 2 15 0,5-3-19 15,8-3-24-15,4-2 13 0,4-1-260 0,9-4 25 16</inkml:trace>
  <inkml:trace contextRef="#ctx0" brushRef="#br0" timeOffset="25110.43">7996 4142 187 0,'16'-14'473'0,"-4"2"-79"0,-3-1-69 0,-4 2-59 16,0 1-24-16,-5 10-4 0,1-16-23 0,-1 16-20 15,-2-14-28-15,2 14-17 0,-13-9-17 0,13 9-22 16,-23-1-24-16,5 6-20 0,-3 3-12 0,0 3-12 15,-4 5-8-15,1 2-7 0,2 3-4 0,2 3-5 16,2 1-4-16,4 2-3 0,2 3-3 0,4 0-15 16,2 1-20-16,5-2-35 0,2 0-17 0,3 5 32 15,6-2-23-15,-1 1 40 0,4-2-40 0,1 2 56 16,0-4-39-16,0 3 49 0,-1-2-41 0,0-2 48 16,-2 4-36-16,-2-1 40 0,-1-1-46 15,0 1 52-15,-3-5-43 0,-1 1 48 0,-2 2-47 16,-2-3 38-16,0 1-33 0,0-1 37 15,-4-1-48-15,1-1 59 0,-3 0-47 0,-2-1 47 16,0-5-53-16,-2 2 53 0,-3-4-48 0,-1 0 49 16,-3-2-47-16,0-3 51 0,-2-2-37 0,1-1 52 15,-1-4-31-15,1-2 36 0,0-3-27 0,1-1 24 16,-1-6-26-16,0-5 34 0,2-4-29 0,1-8 23 16,3-4-27-16,2-6 16 0,5-3-28 0,4-4 17 15,2 0-25-15,4-3 18 0,4 2-23 16,1-1 22-16,3-6-15 0,5 3-19 0,1 2-17 0,1 3-12 15,4 0-21-15,-4 9-5 0,8-6 7 16,0 3-10-16,3 1-9 0,2-2 2 0,-1 5-1 16,2-1-3-16,0 2-13 0,3 0-37 0,-1 1 49 15,1 1 18-15,-6 5 15 0,0 2 6 0,-1 2 8 16,-3 1 16-16,0 3 10 0,-3 0 13 0,-5 4 16 16,0 2 11-16,-6 3 6 0,0 2-1 0,-2 0-12 15,-11 5 19-15,16-3 2 0,-16 3 0 16,10 5 4-16,-1 3-5 0,-4 0-7 0,-1 6-4 15,0 2-5-15,0 7-1 0,-3-1 1 0,2 3-6 16,-2 3-3-16,0-2-3 0,1 2 2 0,-2-1 45 16,-2 1-49-16,2-2 36 0,0 0-33 15,-1-2 40-15,-1-1-54 0,-1-5 39 0,0-1-31 16,3-2 32-16,-1-3-39 0,-1 1 39 0,2-13-26 16,-3 16 56-16,3-16 1 0,-1 10 0 0,1-10-19 15,0 0 8-15,0 0-24 0,9-7 9 0,-2-2-15 16,6-7 1-16,0 0 0 0,5-8-1 0,1 2 8 15,2 0 10-15,0-1 2 0,1 4 1 0,-2 2-4 16,-2 4-8-16,-1 4-7 0,-2 3 0 0,-15 6-9 16,24-4-1-16,-24 4-5 0,26 8-2 0,-10 0-1 15,-2 3-2-15,1 3 0 0,-2-1-2 0,-1 3-3 16,-1 2-3-16,-2 2-40 0,-3 0-91 0,0 2-77 16,-2 2-103-16,-4 0-141 0,-2 1-402 15,-4-1-442-15</inkml:trace>
  <inkml:trace contextRef="#ctx0" brushRef="#br0" timeOffset="33130.94">18189 3037 94 0,'0'0'565'0,"0"0"-192"0,-10-9-82 16,10 9-101-16,0 0-28 0,-9-6-18 0,9 6-27 16,0 0-17-16,0 0-22 0,-7-9-4 0,7 9-11 15,0 0-10-15,0 0-11 0,0 0-6 0,6-7-9 16,-6 7-5-16,0 0-12 0,11 4-3 0,-11-4 43 15,14 12-51-15,-4-2 41 0,1 4-40 0,0 2 36 16,1 2-41-16,0 2 2 0,0 0 2 0,1 6 2 16,-1 0 1-16,0 2 3 0,1-1-5 0,-2 1 9 15,0 1-8-15,0-3 0 0,-1 0 10 16,1 1 3-16,-1-5-3 0,-1 0 0 16,0 1 39-16,-1-2-45 0,0 0 41 0,1-1-48 15,-1 0 36-15,-1 0-34 0,0-2 43 0,-2-2-48 16,0-2 37-16,-1 1-58 0,0-1 71 0,1-2-53 15,-1 1 52-15,-3-2-47 0,2 0 41 0,-2-1-44 16,1 0 39-16,-2-10-43 0,2 17 47 0,-2-17-42 16,0 14 34-16,0-14-39 0,0 11 42 0,0-11-41 15,0 0 34-15,0 16 6 0,0-16-34 0,0 0 49 16,0 9 14-16,0-9 7 0,0 0-6 0,0 0-9 16,-2 10-8-16,2-10-5 0,0 0-21 0,0 0 10 15,0 0-11-15,0 0 20 0,0 0-11 0,-16-3 12 16,16 3-18-16,-8-9 15 0,8 9-14 15,-5-16 12-15,1 5-18 0,3-1 10 0,-3-1-15 16,3-1-1-16,-1-4-1 0,1-1-1 0,-1 1-1 16,4-1 2-16,-1 0 0 0,1-4 4 0,0 0-1 15,2 3 1-15,0-3 3 0,3 2-6 16,-1-1-1-16,4 0 0 0,-1 3-3 0,1-3-2 16,4-2 1-16,-1 6 4 0,5-2-9 0,-1-2 12 15,-2 7-12-15,2 1 18 0,2-1-20 0,0 1 7 16,-1 3-4-16,4-2 6 0,-2 2-12 0,2 1 10 15,1 1-9-15,-1 0 10 0,-1 2 13 16,2 1-17-16,-1 0-10 0,1 3 7 0,-5 2-8 16,2 1 14-16,-1 1-12 0,0 2 3 0,0 4 7 15,-1 0-6-15,0 3-2 0,-3 3 4 0,0-1-1 16,1 2 1-16,-4 2 0 0,0 1 2 0,-2 0-1 16,0 2 3-16,1-1-1 0,-5 3 1 0,3-3 1 15,-1 1-3-15,-2 1 2 0,2-2 0 0,-2 0-2 16,-1 0 1-16,2 0 1 0,-2-3-1 0,0 2 0 15,-1-2 1-15,-2 1 0 0,3 0-1 0,-2 1 4 16,1-1-7-16,-3 0 13 0,0 0-10 16,-1-2 8-16,2 1-8 0,-2-1 7 0,-2-1-9 15,1 1 8-15,1 0 0 0,-3-3-2 0,1 3-1 16,-2-3-6-16,-1 0-10 0,0 1-35 16,0-3-47-16,0-1-42 0,5-8-46 0,-11 11-6 15,11-11-70-15,-11 10-31 0,11-10-61 0,0 0-64 16,-16 1-164-16,16-1-105 0</inkml:trace>
  <inkml:trace contextRef="#ctx0" brushRef="#br0" timeOffset="33980.96">18354 3080 1 0,'-4'-11'376'16,"0"2"-118"-16,-1 0-42 0,5 9-41 0,-6-15-33 15,6 15 9-15,-7-11-30 0,7 11 6 0,-5-12-43 16,5 12 38-16,-4-7-16 16,4 7-12-16,0 0-10 0,-2-10-15 0,2 10-11 15,0 0-11-15,0 0-8 0,0 0-6 0,0-11-4 16,0 11-18-16,0 0 9 0,0 0-1 0,0 0-5 16,17 6-3-16,-17-6 0 0,14 12 11 0,-7 1 19 15,5 2-34-15,-1 4 37 0,1 6-34 0,2 2-9 16,-3 5 10-16,1-2-5 0,1 6 1 0,-2-2 11 15,0 2 0-15,0-1 3 0,-1 1 36 0,-1-2-49 16,0 0 41-16,0-1-48 0,-1 0 42 0,-4-8-45 16,1 1 41-16,-2-1-45 0,0-1 45 0,0-2-32 15,-2-2 29-15,-1-3-28 0,1-2 37 0,-1-3-36 16,0-1 31-16,0 1 4 0,0-12-6 16,0 16 0-16,0-16 7 0,0 13 12 0,0-13 12 15,1 11 10-15,-1-11-13 0,0 0-13 0,0 0-26 16,0 0 10-16,0 0-19 0,0 0 7 15,-7-12-20-15,4 1 11 0,1-4-16 0,-2-4 0 16,3-3 2-16,-2-2-2 0,3-1 1 0,0 0 3 16,0 0 5-16,0-1 4 0,3 2 0 0,-2 0 1 15,4 2 0-15,-1-1-2 0,0 1-4 0,1 2 0 16,2 2-1-16,2-2-4 0,0 3 12 0,3 0-13 16,2 3 11-16,-1-1-14 0,2 1 11 0,0 3-12 15,3 1 11-15,2 0-16 0,0 5 3 0,-2 1 0 16,0 2 4-16,1 2 0 0,3 7-4 15,2 0 3-15,-1 2 0 0,3 4-1 0,-4 4 1 16,0 2 2-16,-1-2-2 0,-1 3 1 0,-3 2 1 16,-1-3 0-16,-4 0-2 0,0 1 2 0,-1-2 1 15,-1 0 2-15,-1 0-1 0,1 2-2 0,-2-4 1 16,-1-2-1-16,-1 0 0 0,-1 1 1 0,0-3-2 16,0 1 0-16,-1-1 13 0,0-2-13 0,0 2 4 15,-2-4-6-15,-2-8 14 0,5 15-14 16,-5-15 11-16,5 13-15 0,-5-13 16 0,3 10-16 15,-3-10 13-15,4 8-13 0,-4-8 12 0,0 0-14 16,4 12 15-16,-4-12-15 0,0 0 8 16,0 0-19-16,1 9-9 0,-1-9-31 0,0 0 9 15,0 0-41-15,0 0 21 0,0 0-51 0,0 0 32 16,0 0-44-16,0 0 16 0,0 0-17 0,0 0-28 16,0 0-34-16,0-13-57 0,0 13-31 0,0 0-288 15,-2-10-96-15</inkml:trace>
  <inkml:trace contextRef="#ctx0" brushRef="#br0" timeOffset="38916.73">22943 2997 588 0,'4'-13'451'0,"0"-2"-92"16,-3 3-87-16,0 1-51 0,-1 11-20 15,4-18-23-15,-4 18-11 0,4-12-16 16,-4 12-32-16,1-11-16 0,-1 11-19 0,0 0-14 16,0 0-15-16,0 0-9 0,0 0-8 0,4 11-2 15,-4 7 2-15,0 8 20 0,0 10-28 0,0 5 22 16,0 6-22-16,-3 3-1 0,2 12 4 0,1 2 0 16,-4-2-5-16,3-8-3 0,-1 6 12 0,0-10-17 15,1-2 7-15,1-2-18 0,0-1 11 0,0-3 0 16,1-2-16-16,1-4-66 0,-1-2-30 0,0-6-5 15,4-3-64-15,-4-3 1 0,3-4-54 0,0-4-42 16,1-3-53-16,0-4-56 0,-5-7-189 0,18 5-62 16</inkml:trace>
  <inkml:trace contextRef="#ctx0" brushRef="#br0" timeOffset="39250.73">23295 3407 21 0,'7'-25'580'0,"-2"4"-142"0,-2 5-93 16,-2-1-73-16,1 5-45 0,-2 1-30 0,-2 1-27 15,2 10-23-15,-1-18-22 0,1 18-19 0,-6-10-26 16,6 10-12-16,0 0-13 0,-14 4-10 0,7 9-10 16,-4 4-3-16,-2 10-8 0,1 5 2 0,0 3-7 15,1 4 5-15,4-2-4 0,0 3-1 0,2-1 22 16,4-2-31-16,2 1 37 0,5-3-8 0,1-3 25 16,3-2 5-16,5-2-14 15,2-3 9-15,5-5-15 0,1-5 14 0,4-3-14 16,-3-6 10-16,2-2-2 0,0-6 6 0,3-3 9 15,3-4 11-15,-2-6 3 0,0-2 5 0,-2-6 5 16,-4-3-5-16,-3-2 18 0,-2-4-18 0,-5-1 24 16,-1-2-43-16,-6-1 29 0,-1 1-11 0,-5 0-11 15,-4 1-30-15,-1 2 2 0,-2 2-39 0,-4 1 4 16,-6 4-43-16,2 4-4 0,-5 1-37 0,-4 4-20 16,4 6-40-16,-3 1-42 0,-1 1-82 0,-2 5-66 15,4 3 2-15,-3 3-54 0,1 1-64 0,1 2-421 16,1 1-450-16</inkml:trace>
  <inkml:trace contextRef="#ctx0" brushRef="#br0" timeOffset="41668.53">24108 3328 377 0,'0'0'392'0,"6"-16"-74"0,-6 16-54 15,4-15-62-15,-4 15-39 0,6-12 1 0,-6 12-50 16,2-10-3-16,-2 10-20 0,0 0 5 0,5-13-27 16,-5 13-6-16,0 0-20 0,0 0-2 0,0 0-14 15,0 0 5-15,3 13-13 0,-5 4 5 0,1 7-6 16,-4 4-2-16,1 6 1 0,0 5-9 0,-1 1 1 15,0 0-4-15,-3 1 42 0,2-1-47 0,-2 0 39 16,2-1-51-16,-2-4 46 0,1 0-42 16,0-2 44-16,1-4-44 0,-1-6 41 0,2-1-46 0,0-5 33 15,1-2-35-15,2-4 59 16,-1-1-1-16,3-10 68 0,-5 16-2 0,5-16 0 16,0 0-37-16,0 0-2 0,0 0-24 0,-5-7 9 15,5-5-27-15,1-6 10 0,3-7-23 0,3-10-3 16,0-4-5-16,5-3-2 0,1-11-3 0,3 1-1 15,2 0 4-15,0 4 7 0,2 3 4 0,-4 9-1 16,2 4-3-16,0 2 0 0,-1 3-2 0,0 5-2 16,-3 5-1-16,-2 3-3 0,-1 5 4 0,-1 5-3 15,-10 4-1-15,17-2 1 0,-4 6-1 16,-3 5 1-16,4 5 1 0,-4 2 0 0,2 1-2 0,-2 4-2 16,-1 2 2-16,-1 0 3 0,-2 2-4 15,3 3 2-15,-4-4-2 0,-1 1 0 16,1-1-3-16,-2 0-8 0,-2-6-16 0,-1 2-37 15,0-5-24-15,0-1-77 0,0-2 16 0,0 0-25 16,0-12-2-16,0 17-33 0,0-17-110 0,0 0-78 16,0 0-190-16,0 0-118 0</inkml:trace>
  <inkml:trace contextRef="#ctx0" brushRef="#br0" timeOffset="41985.52">24549 2976 585 0,'8'-23'427'0,"-7"1"-138"15,4 1-33-15,-2-1-98 0,-2 4-9 16,3 0-51-16,-1 1 14 0,0-1-42 0,1 2 19 16,4-1-38-16,-2 3 20 0,3 1-40 0,-1 1 21 15,3 2-30-15,1 2 20 0,0 2-39 0,-12 6 27 16,25-4-28-16,-25 4 24 0,28 5-29 0,-10 4 23 16,-4 1-26-16,1 4 19 0,-2 1-23 0,-1 3 22 15,-2 3 4-15,-4-3-3 0,0 5-1 0,-4-2-2 16,-2-1 31-16,-4 3-39 0,0 0 26 0,-3 0-31 15,-1-1 33-15,0-1-45 0,2 0 45 16,-2-3-41-16,0 1 37 0,1-4-42 0,3-2 40 16,-1-2-58-16,1 0 26 0,4-11 32 0,-5 16-35 15,5-16 34-15,0 15-38 0,0-15 42 16,5 11-52-16,-5-11-8 0,16 9-19 0,-4-5-5 16,5 0-30-16,0-2-57 0,6 1-53 0,0-1-53 15,2-1-31-15,-2 3-205 0,0-1 62 0</inkml:trace>
  <inkml:trace contextRef="#ctx0" brushRef="#br0" timeOffset="42418.52">24775 3749 338 0,'-4'10'486'0,"1"-2"-142"15,3-8-103-15,-6 15-23 0,6-15-54 0,-3 9 11 16,3-9-31-16,0 0-4 0,0 0-65 0,16 4 29 15,-16-4-64-15,25-8 36 0,-5-1-51 0,9-2 33 16,-1-5-51-16,4-4-8 0,5-8 5 0,1-3-7 16,2-4 5-16,-2-6 0 0,1-4-6 15,-1-5 1-15,-1-4-4 0,-1-1-1 0,-4-2 21 16,-2-1-26-16,0 2 40 0,-6 1-38 0,-1 0 6 16,-5 4 8-16,-5 10 10 0,-4 2 17 0,-2 3 12 15,-3 2 24-15,-2 5 2 0,-2 3 10 0,-2 3-2 16,-2 1-11-16,2 3-1 0,-4 3-11 0,-1 2-6 15,2 3-10-15,-1 3-6 0,6 8-11 16,-18-6 1-16,18 6-11 0,-27 11 7 0,9 4-9 16,-4 8 6-16,-1 4-10 0,-1 12 3 0,-3 4 0 15,3 5 22-15,-2 4-22 0,5 3 1 0,1 2-3 16,1 0 2-16,5 1-4 0,1-2 2 0,3-2-10 16,5-10-7-16,2-2-5 0,3-2-16 15,3-2-13-15,2-3-3 0,1-3-59 0,5-2 28 16,1-2-40-16,3-5 15 0,2-3-37 0,0-5-26 15,6 0-42-15,-1-5-15 0,1-3-3 0,1-4 11 16,3-3-27-16,-1-2-193 0,0-4 156 0</inkml:trace>
  <inkml:trace contextRef="#ctx0" brushRef="#br0" timeOffset="42735.52">25539 3516 192 0,'10'-17'417'0,"-2"-1"-51"0,-3 4-56 0,-1 2-50 16,-1 0-62-16,-3 12-33 0,0-17-40 0,0 17-14 15,-4-14-27-15,4 14-12 0,0 0-12 16,-17-3-14-16,6 7-6 0,-1 4-6 0,-3 6-9 15,-1 2-12-15,-1 5 5 0,0 3-10 0,0 2 4 16,3 1 2-16,0 0 27 0,5-1-40 0,0-3 33 16,3-1-40-16,2-1 24 0,2-2-27 0,3-1 30 15,1-1-43-15,3-3 41 0,3 0-4 16,0-4-1-16,3-2-3 0,5-1-4 0,-1-5-3 0,-15-2-36 16,40-2 51-16,-19-3-49 0,2-4 47 15,4-5-35-15,-1-3 9 0,-3-3 3 0,-1-3-14 16,-3-2 23-16,-4 0 12 0,2-2 9 15,-7 1 19-15,0 4 19 0,-5 1 12 0,-3 2-3 16,-4 2-16-16,0 0-8 0,-6 1-7 0,-2 3-12 16,-4 3-11-16,-4 2 1 0,1 4-2 0,-3 3-4 15,-6 2-3-15,2 4-9 0,-7 3-28 0,2 2-36 16,2 2-19-16,4 1-14 0,2-1-22 0,7 1-41 16,3 1-65-16,4-3-24 0,6-3 21 0,1-8-52 15,9 16-203-15,5-9 72 0</inkml:trace>
  <inkml:trace contextRef="#ctx0" brushRef="#br0" timeOffset="43436.52">26057 3455 342 0,'11'-5'492'0,"-1"0"-141"0,-10 5-58 0,11-9-88 16,-11 9-26-16,0 0-36 0,0 0-15 0,0 0-26 16,-6-10-18-16,6 10-17 0,-19 4-11 0,4 1-20 15,-1 2 1-15,-3 3-26 0,1 1 17 0,1 3-6 16,-1 0-4-16,3 1-6 0,3 1-1 0,2 0-4 15,1 3-3-15,4-4-5 0,3 1-6 16,0 3 8-16,5-1 32 0,0 3-40 0,4 0 34 16,-1 3-38-16,2-2 37 0,3 7-39 0,0 0 37 15,-1 1-32-15,-1 3 30 0,1 0-37 16,-2 1 34-16,-2 0-35 0,2 1 36 0,-2 0-39 16,-2 1 36-16,0-1-49 0,-3 1 3 0,1-1 5 15,-1-6-5-15,0 0 1 0,-1 2 2 0,-2-5 31 16,0-1-38-16,1-2 46 0,-3 1-30 0,0-8 31 15,-1-3-30-15,0 1 45 0,0-3-29 0,0 0 53 16,-3-5-38-16,-2 0 46 0,10-6-29 16,-22 4 47-16,22-4-27 0,-27-6 40 0,11-3-34 15,-1-4 21-15,-2-6-39 0,1-4 12 0,0-5-28 16,5-5 15-16,2-4-32 0,3-1 24 16,3-5-31-16,5-3 26 0,4 1-27 0,4 0 19 15,6-9-51-15,2 3 17 0,6 3-51 0,2 2-16 16,2 3-8-16,6 1 6 0,1 3-1 0,2 2 6 15,2 1-11-15,1 2-41 0,1 0 28 0,3 2-26 16,-1 1 20-16,0 3 2 0,2 2 30 0,-8 4 9 16,-1 4 22-16,1 1-2 0,-3 1 51 0,-3 3-7 15,-6 3 45-15,-4 4-20 0,-2 3 46 16,-17 3-29-16,22 1 38 0,-22-1-42 0,14 12 40 16,-10-2-47-16,-2 3 35 0,-2 4-42 0,0 2 33 15,-1 3-10-15,-3 3-9 0,0 0-5 0,-1 0-16 16,-1 7 1-16,0-7 5 0,0 0-3 0,2 0 31 15,-1-2-43-15,1 0 33 0,3-5-42 16,-3-2 24-16,3-3-30 0,-2 0 40 0,2-4-38 16,1-9 44-16,-1 15-33 0,1-15 45 0,0 0-36 15,5 9 46-15,-5-9-29 0,13-9 36 16,1-4-34-16,1-2 27 0,8-7 8 0,4-6 0 16,6-3 4-16,2-1-2 0,1 0 21 0,-7 11 0 15,-1 0 2-15,0 2-15 0,-1 3-14 0,0 3-13 16,-8 6-9-16,-1 3-5 0,-18 4-7 0,31 4-3 15,-14 3-2-15,2 6-4 0,-3 3-3 0,0 6-3 16,-2 3-4-16,-3 4-32 0,-3 1-58 0,-2 3-44 16,-4 0-79-16,-4 5-52 0,0-1-96 0,-10 3-466 15,-2-1-387-15</inkml:trace>
  <inkml:trace contextRef="#ctx0" brushRef="#br0" timeOffset="50521.88">18344 2782 135 0,'0'0'611'0,"0"0"-228"16,-7-10-56-16,7 10-114 0,0 0-23 0,0 0-63 16,-3-10 6-16,3 10-61 0,0 0 17 15,0 0-57-15,0 0 20 0,0 0-48 0,0 0 37 16,0 0-34-16,-3 18 17 0,4-4-20 0,1 5 18 15,-1 7 2-15,1 10-4 0,2 1 46 0,-1 6-58 16,1 3-2-16,-2 4 0 0,2 10-1 0,1 4 0 16,-1-2-1-16,1 0-2 0,-1-12-5 0,1-2 13 15,-1-2 37-15,0-2-59 0,1-4 46 0,0-3-45 16,-1-4 42-16,1-5-45 0,-3-3 42 16,1-5-44-16,1-4 41 0,-3-2-42 0,2-3 41 15,-3-11-43-15,1 17 31 0,-1-17-27 0,1 10 44 16,-1-10-54-16,0 0 48 0,0 0-48 0,0 0 47 15,0-13-41-15,-1 0 39 0,0-3-41 0,-2-5 4 16,2-4 2-16,-3-9 5 0,0-2-7 0,-1-2 9 16,3-1 1-16,-2 0-4 0,0 0 9 0,0-1 2 15,3 0 6-15,-3 2 40 0,3 3-45 16,-1 7 40-16,1 3-43 0,1 1 43 0,-1 5-47 16,-1 2 32-16,1 3-34 0,1 3 20 0,0 11-23 15,-1-20 43-15,1 20-44 0,0-13 37 0,0 13-44 16,0 0 43-16,0 0-44 0,0 0 46 15,0 0-46-15,0 0 47 0,9 18-47 0,-5-1 2 16,1 6 7-16,-3 2-2 0,4 1 6 0,-2 6 1 16,2 1 2-16,-3-2-1 0,3 1 3 0,-2-7 1 15,-1 0 0-15,1 0 1 0,1-2-3 0,-1-2 45 16,0-3-53-16,-2-5 43 0,0 0-47 0,2-2 37 16,-4-11-42-16,2 16 47 0,-2-16-55 0,3 11 53 15,-3-11-49-15,0 0 41 0,0 0-38 0,0 0 2 16,4-8 2-16,-4 8 3 0,-2-22-2 0,0 1 7 15,1-1-5-15,-2-5 9 0,0 0 1 16,-1-5 2-16,2-2-2 0,-2 5 2 0,3 1 37 16,-2 0-45-16,1 3 41 0,-2 0-44 15,4 6 30-15,-3 2-28 0,2 3 39 0,0 3-47 16,1 0 49-16,0 11-49 0,-1-17 43 0,1 17-49 16,-2-12 47-16,2 12-43 0,0 0 41 0,0 0-40 15,0 0 41-15,0 0-39 0,0 0 31 0,3 15-26 16,-3-1-5-16,0 7-1 0,1 4 4 0,-1 3 9 15,0 3 1-15,1-1 1 0,1-1 0 0,-2 2-3 16,1-4-5-16,0 0 1 0,1 1-4 0,-2-3-1 16,1-4-7-16,-1-2 2 0,2-5-8 0,-1 0-6 15,1-3-2-15,-2-11-5 0,0 18-14 0,0-18-13 16,1 12-30-16,-1-12-28 0,0 0-8 16,0 0 6-16,0 0-9 0,0 0 24 0,-1-18-9 15,-1 4 12-15,1-3 2 0,-2-6-1 0,0 1 38 16,-2-2 9-16,1-1 7 0,0-1 12 15,-1 0-15-15,-2 1 32 0,0 1-22 0,2-1 39 16,-3 3-25-16,2-1 30 0,-3 1-9 0,0 4 46 16,0-2-10-16,-1 1 34 0,1 1-11 0,1 1 25 15,-1 1-1-15,1 4 24 0,1-2-14 0,0 1-3 16,1 2 9-16,1 1-14 0,-3 0 16 0,4 1-28 16,0-1 23-16,4 10-22 0,-5-14 23 0,5 14-40 15,-2-14 29-15,2 14-38 0,0-12 27 0,0 12-38 16,0-10 25-16,0 10-34 0,2-8 38 15,-2 8-46-15,0 0 38 0,5-9-46 0,-5 9 37 16,0 0-39-16,0 0 41 0,20 6-3 0,-14 1-6 16,4 5-3-16,3 2-2 0,-3 6 19 0,3 5-37 15,1 3 30-15,-1 5-28 0,1 2 3 0,-2 2 1 16,-1 3-2-16,2 0 5 0,-2 2-6 16,2 0 0-16,-1-1-1 0,-2 0 0 0,0-1-11 15,-2-1 35-15,1 0-29 0,1-3 38 0,-4 0-52 16,2-2 46-16,-2-3-10 0,0-4-4 0,0-2-1 15,-2-3-4-15,-2 0-5 0,2-1 1 0,-1-6-6 16,-1-2 2-16,1-1-14 0,-3-12 14 0,1 18-2 16,-1-18 0-16,3 16 0 0,-3-16 3 15,0 8-4-15,0-8 1 0,0 0-3 0,0 0-4 16,0 0-11-16,0 0-5 0,0 0-7 0,0 0-5 16,-11-6-36-16,11 6 9 0,-6-15-15 0,2 6-16 15,-1-1-16-15,3 0-19 0,-2-2-25 0,-1-1-15 16,1-1-3-16,-1 0-40 0,-1 0-46 0,0-1-95 15,2 0 242-15</inkml:trace>
  <inkml:trace contextRef="#ctx0" brushRef="#br0" timeOffset="50722.88">18456 3342 17 0,'0'0'461'0,"2"-12"-102"0,-2 12-97 0,0 0-51 15,0-11-47-15,0 11-48 0,0 0-43 0,0 0 2 16,0 0-53-16,0 0 35 0,0 0-42 0,0 0 31 16,0 0-40-16,0 0 23 0,7 13-29 0,-7-13 31 15,7 17-51-15,-6-7-10 0,3 0-22 0,0 1-17 16,-2 1-25-16,2-2-34 0,0 1-19 0,1 1-56 16,-1-2-146-16,-2 0 243 0</inkml:trace>
  <inkml:trace contextRef="#ctx0" brushRef="#br0" timeOffset="50872.89">18582 3463 667 0,'0'0'431'0,"0"0"-55"0,0 0-137 15,7-8-10-15,-7 8-94 0,0 0-29 0,0 0-31 16,0 0-27-16,-5-10-18 0,5 10-21 0,0 0-27 16,0 0-32-16,0 0-38 0,0 0-59 0,0 0-17 15,0 0 1-15,0 0-37 0,0 0-249 0,0 0 129 16</inkml:trace>
  <inkml:trace contextRef="#ctx0" brushRef="#br0" timeOffset="51039.88">19009 3522 610 0,'0'0'413'0,"0"0"-113"0,0 0-115 0,0 0-129 15,0 0-94-15,0 0-75 0,-5 10-70 0,5-10-175 16,0 0 232-16</inkml:trace>
  <inkml:trace contextRef="#ctx0" brushRef="#br0" timeOffset="56741.88">23475 3572 361 0,'0'0'319'16,"20"0"-56"-16,-20 0-74 0,0 0 0 0,0 0-53 15,0 0-10-15,0 0-6 0,0 0-16 0,0 0-10 16,16 3-15-16,-16-3 3 0,0 0-3 0,0 0 0 16,0 0-5-16,-3 11-12 0,3-11-4 0,-7 14 0 15,-1-7-8-15,-5 2 33 16,-2 1-62-16,-3 1 37 0,-1-1-48 0,-7 2 29 15,-2-1-33-15,-1-1 37 0,-1-2-34 0,3-3 52 16,-1 2-29-16,0-5 35 0,-3-2-23 0,2 0 41 16,2-2-18-16,-3-2 22 0,0-4-3 0,-1-2 18 15,3-2-13-15,1-3-3 0,3-4-6 0,1-4-6 16,5-6-9-16,1-5-14 0,4-3-3 0,3-6-7 16,5-3-10-16,4 0-4 0,2-2-1 0,6 0 0 15,4-4 0-15,2 11-9 0,2 1-4 0,2 5-1 16,2 2-7-16,3 6 0 0,-2 2 5 0,5 2 23 15,0 7-41-15,2 5 0 0,-3 2 0 0,-1 6 4 16,3 4-2-16,1 5 1 0,2 5 1 16,3 4-1-16,-2 6 10 0,-1 4 0 15,6 10-5-15,-3 5 1 0,-2 5 0 0,-3 5 1 16,-3 4 2-16,-2 0-6 0,-1 3 4 0,-5 0 0 16,0 0 4-16,-3-1-2 0,-3-1-4 0,-4-7 5 15,-3-2-2-15,-2 1-1 0,-5 1 4 0,-1-2-5 16,-7 9 2-16,-7-4-1 0,-4-2 2 0,-5-1-2 15,-4-4 8-15,-6-2 0 0,-5-1-1 0,-3-3-1 16,-1-2 2-16,-4-1-2 0,0-4 1 0,-2-2-2 16,2-2 0-16,0-3-1 0,1-1 6 0,9-7 2 15,3-2 12-15,2-3-6 0,3-2 18 0,5-4-11 16,2-3 18-16,4-2-16 16,3-5 9-16,0-1-17 0,5-4 4 0,4-1-22 15,3-3 13-15,5-1-22 0,3-3 7 0,5-2-14 16,7-3 11-16,5-1-8 0,5 3 8 0,5-2-7 15,4 5 11-15,3-3-13 0,3 5 12 0,4 4-6 16,2 3 8-16,2 4-13 0,-1 5 13 0,-2 4-12 16,3 5 14-16,-5 2-14 0,0 5 12 0,-4 3-11 15,1 6 11-15,-7-2-8 0,-3 2 3 0,-5 3-33 16,-2 0-25-16,-5 1-31 0,-1 1-35 0,-4 1-52 16,-3-3-57-16,-2-2-30 0,-3-1-67 15,-1-2-53-15,-2-4-66 0,0-3-319 0,-1-2-289 0</inkml:trace>
  <inkml:trace contextRef="#ctx0" brushRef="#br0" timeOffset="57475.89">23694 3687 279 0,'1'-11'532'0,"-1"11"-178"0,0-19-71 16,0 19-89-16,0-16-31 0,0 16-32 0,0-13-27 15,0 13-20-15,0 0-15 0,-1-11-25 0,1 11-9 16,0 0 11-16,0 0-14 0,0 0-5 0,-14 5 9 16,7 1-11-16,-4 2 10 15,-3 3 33-15,-4-1-46 0,-3 1 11 0,-3 3-20 16,-4-3 30-16,-3 1-18 0,0-4 31 0,-2 0-50 16,-1-3 54-16,-1-1-30 0,3-4 43 0,-1-2-24 15,-3-1 34-15,3-5-17 0,0-2 16 0,2-4 8 16,2-3-13-16,3-2-11 0,4-4-8 0,0-4-8 15,6-3-4-15,3-4-1 0,3 0 5 0,2-4-12 16,6 1-5-16,3-1-3 0,5 1-6 0,2 0-4 16,3 3-3-16,5 3 7 0,3 2-14 0,3 2 6 15,3 2-13-15,2 2 0 0,1 5 0 0,2 0-1 16,0 4-2-16,2 3 0 0,-2 1 2 16,2 3-1-16,-7 2 0 0,4 1 1 0,-3 2-1 15,1 1 9-15,-1 2-12 0,-1 1 13 16,-1 3-14-16,0 1 5 0,-4 3-4 0,2 1 9 15,-4 4-11-15,2 6 4 0,-1 2-1 0,-6 4 1 16,0 5 0-16,-2 2 2 0,-3 3 0 0,-4 5 1 16,-1 2-1-16,-3 4 2 0,-3 0-2 0,-3 10 11 15,-2 0-10-15,-5 0 8 0,0 0 4 0,-3-2 11 16,-2 1-21-16,-5-1-8 0,-1-2 3 0,-6 1-2 16,1-2 0-16,-6-4 1 0,-1 0 2 0,-1-3 1 15,-5-4-2-15,1-2 9 0,-4-3-9 0,-1-2 9 16,1-3-10-16,-2-2 5 0,5-3-4 15,-7-2 10-15,3-3-12 0,8-6 11 0,2-2-7 16,0-4 6-16,3-2-9 0,5-5 10 16,1-2-6-16,4-3 11 0,0-5-6 0,4-5 5 15,3-3-7-15,4-1 3 0,4-4 2 0,4-3 1 16,4 0-1-16,3-2 1 0,2 2 1 0,8-3-2 16,-1 0 1-16,5 5-7 0,5-1 2 0,2 5-2 15,3 2 3-15,1 5-4 0,3 4 2 0,-3 2-5 16,1 5 4-16,7 2-2 0,0 3 1 0,0 5-5 15,-2 3 1-15,1 0 2 0,-2 5 0 0,2 1-3 16,-5 1 1-16,2 2 3 0,-5 2-2 0,0 1 2 16,0 0-1-16,-1 1-1 0,-4-1-13 15,-2 3-30-15,-2-2-41 0,-2 0-53 16,-3-1-48-16,-4-5-36 0,1 0-60 0,-1-1-40 16,-1-1-75-16,-3-7-373 0,0-1-292 0</inkml:trace>
  <inkml:trace contextRef="#ctx0" brushRef="#br0" timeOffset="58275.89">23763 3834 181 0,'6'-16'552'0,"-1"3"-203"0,-1 0-64 16,0 3-87-16,1 0-46 0,-5 10-41 0,6-13-11 15,-6 13-20-15,4-13-14 0,-4 13-8 0,0 0-7 16,4-9-1-16,-4 9 26 0,0 0-35 0,0 0 22 16,-11 4-38-16,11-4 47 0,-22 10-47 0,4-2 34 15,-1 0-53-15,-4 1 44 0,-8 0-41 0,-1-1 44 16,0 0-45-16,-4 0 54 0,-2-5-28 0,1 2 47 16,-2-5-25-16,0 0 29 0,-1-4-18 15,3 0 17-15,0-5-11 0,2 0 23 0,3-5-14 0,0-1 15 16,4-4-16-16,1-2-4 0,3-5-11 15,3-4-12-15,3-5-10 0,-2-11-7 0,9 3-8 16,2-11-2-16,3 7-3 0,4-2-1 16,5-1 17-16,3-7-8 0,4 0-6 0,2 6-4 15,6 2-4-15,-4 12-8 0,4 2 13 0,2 3-19 16,-2 3 12-16,5 3-17 0,-1 2 11 0,-2 4-13 16,3 2 12-16,3 5-13 0,-7 3 14 0,4 3-16 15,2 4 12-15,-4 3-13 0,6 2 13 0,2 6-9 16,2 3-3-16,-2 4 3 0,1 3 1 0,0 5 1 15,-2 2 6-15,4 9-3 0,-2 2 2 0,0 4-2 16,-5 2 1-16,0 4 2 0,-4 0 31 0,-4 1-41 16,-1 3 4-16,-5-7 0 0,-2 0 17 15,-3 4-15-15,-2-4 1 0,-3 2-2 0,-2 2 6 16,-5-2 3-16,-1 0 1 0,-4 7 2 16,-5-2 1-16,0 0-1 0,-6-1-1 0,-5 0 5 15,-1-2-8-15,-5 1 1 0,-4-2-4 0,-6-1 4 16,-4-3-2-16,-3 0-1 0,-4-2-3 0,-2-4 2 15,-4-2 1-15,0-2 2 0,1-2-7 0,-1-1 3 16,1-4 0-16,2-4-5 0,3-2 4 0,2-3-3 16,9-7 4-16,1-2-3 0,5-4 3 0,6-4-6 15,2-3 8-15,1-5-3 0,1-3 3 0,6-5-10 16,6 1 2-16,5-4-2 0,2-1-2 16,3-3 0-16,8-1 3 0,3-1-1 0,3-3-2 15,9-1 1-15,0 3 1 0,6 1-1 0,2 2 7 16,3 1-6-16,2 6 1 0,2 0 0 0,0 6 3 15,2 4 0-15,-2 2 0 0,-3 3-2 16,0 6 2-16,5 1 0 0,-2 4 3 0,-1 4 0 16,0 3-4-16,-3 1-1 0,2 2 1 0,-4 4 1 15,1 0 4-15,-2 2-3 0,-2 2 0 0,-1 0 28 16,-1 3-33-16,-2 0 0 0,-1 1 8 0,-1 1-9 16,0 0 1-16,-1 1 3 0,-2-4 32 15,0 3-64-15,1-2-28 0,-5-3-38 0,2-1-55 0,-1-6-40 16,-3 1-59-16,0-3 13 0,1-2-38 15,-4-2-58-15,3-4-15 0,-9-10-374 0,9 15-252 16</inkml:trace>
  <inkml:trace contextRef="#ctx0" brushRef="#br0" timeOffset="59259.89">23773 3832 203 0,'0'0'494'0,"0"0"-166"16,1-10-73-16,-1 10-55 0,0 0-46 0,0 0-31 16,-9-9-17-16,9 9-19 0,0 0 13 0,-19-3-28 15,19 3 22-15,-23-3-40 0,23 3 21 0,-33-2-26 16,9-1 31-16,-1 0-44 0,0-3 44 16,-2 1-57-16,-6-1 53 0,1-1-39 0,-2-4 42 15,2 0-27-15,2 0 7 0,0-3 16 0,2-1 4 16,1-1 8-16,3-3-7 0,2-2-10 0,6-2-10 15,-1-4-12-15,5-3-7 0,5-1-8 0,2-1-8 16,2-2-6-16,3 4 5 0,4-3-9 0,1 1-1 16,4 2-4-16,1 2-1 0,4 3-2 15,0 1-1-15,3 5-1 0,-2 2-2 0,3 2-1 16,1 1-3-16,6 1 5 0,-4 4 1 0,5-1 0 16,-2 4-5-16,3-2 13 0,0 4-15 0,0 3 12 15,1-1-11-15,0 3 11 0,-1 4-13 16,0 0-1-16,0 6 2 0,-2 2 1 0,-2 3 4 15,-1 4-3-15,-3 4 2 0,-2 2-1 0,-3 2 0 16,-2 0 1-16,-3 5 1 0,-2 0-3 0,-2 2 2 16,-5 3 3-16,-1-1 2 0,-3 2 10 0,-6 1-12 15,0 2 13-15,-8 6 5 0,-2 0-2 0,-2-2-15 16,-5 2 10-16,-4-2-10 0,-1 0 16 0,-3-2-13 16,-3-1 1-16,-3 0 0 0,-1-3-3 15,-3-1 2-15,-5-3-2 0,1-1 3 0,-3-3-4 16,1 0 12-16,-2-4-11 0,1 1 6 0,1-4-7 15,1-2 5-15,4-4-10 0,8-3 10 0,-2-5-12 16,6 0 6-16,0-3-5 0,9-3 13 0,1-2 0 16,4-3 11-16,4-1-8 0,3-2 4 15,3-3-14-15,0 2-6 0,3-3-2 0,7 7-1 16,-5-16 0-16,5 16-3 0,1-17 1 0,3 7 1 16,3-2 6-16,0 0-7 0,7 0 1 0,-1 0 2 15,4 1-2-15,-1 1 1 0,2 2 1 0,3 2 4 16,-1 1-4-16,-1 3-1 0,3 2 3 0,1 0 0 15,3 2-2-15,-1 3 0 0,2 0 1 16,4 5 1-16,-2 1 1 0,-1 3-1 0,0 1 1 16,-1 2 8-16,-1 4-7 0,-2-2 7 0,-1 3-8 15,0 2 6-15,-4-1-7 0,-1 2 7 0,-1 2-6 16,-2-2 2-16,-1 1 4 0,-1 0-3 16,0 0 0-16,-3 0-8 0,-4-2-39 0,2-1-52 15,-3 1-18-15,1-3-64 0,-3 0 34 0,1-1-38 16,0-4 43-16,-2 0-19 0,1-3 17 0,0-2 12 15,-1-1 32-15,-2-10 12 0,7 15 23 0,-7-15 25 16,6 9 44-16,-6-9-5 0,0 0 89 0,11 8-25 16,-11-8 66-16,0 0 11 0,0 0 39 0,0 0 5 15,0 0 4-15,15 2-13 0,-15-2-19 16,0 0-25-16,0 0-15 0,0 0-27 0,0 0-15 16,0 0-14-16,0 0-13 0,0 0-14 15,11-6-30-15,-11 6-65 0,0 0-104 0,0 0-79 0,0 0-111 16,0 0-110-16,0 0-449 0,0-10-554 15</inkml:trace>
  <inkml:trace contextRef="#ctx0" brushRef="#br0" timeOffset="61811.09">14545 2346 350 0,'-9'-15'290'0,"3"9"-59"0,-4 0-67 16,2-1-17-16,-5 1-39 0,0 0-4 0,-1 1-33 15,-1-1 4-15,0 3-23 0,-4 1 25 0,2 0-29 16,-2 1 32-16,1 1-57 0,-5 3 54 15,-3 0-51-15,1 4 43 0,-7 1-43 0,0 4 42 0,-4 2-37 16,0 4 36-16,-7 6-42 0,-2 1 36 16,-1 3-37-16,2 2 37 0,-2 4-28 0,1 2 32 15,2 2-3-15,-2 3-5 0,2 2-10 0,-1 0 13 16,5 3 8-16,-1 0-8 0,3 0-12 0,1 2 27 16,2 0-18-16,4 1-1 0,2 2-8 15,3 1-8-15,3 0 6 0,0 2-3 0,4 0 0 16,3 0-8-16,2 0 0 0,3 4 5 0,4-12-1 15,3 3-4-15,1-1 8 0,2 1-17 0,3 1 12 16,3-3-3-16,4 10-21 0,1-2 13 0,3-1-16 16,4-4 12-16,2-2-15 0,2-1 13 15,5-4-17-15,1-1 6 0,3-2-11 0,2-5 15 16,3-3-13-16,2-2 11 0,3-2-17 0,3-6 12 16,3-2-11-16,-6-6 14 0,1-3-14 0,3-2 13 15,1-3-14-15,0-3 13 0,4-4-13 0,-2-1 13 16,3-5-13-16,9-3 7 0,1-4-10 0,-1-2 15 15,-2-3-9-15,1-2 9 0,-1-3-15 0,1-1 14 16,-2-1-13-16,-2-2 9 0,-2-2-11 0,-3 2 15 16,-3-5-1-16,-2-1-2 0,-2-1 3 0,-4-2-2 15,-2-2-3-15,-5-2 19 0,-3-3-31 0,-1-2-6 16,-2-4 16-16,-3-3-13 0,-4-2 3 16,0-1-3-16,-3 0 5 0,0-2 0 0,-4 3 15 15,0 2-15-15,-5 9 25 0,-1 1 0 16,-2 2 25-16,-1 0-10 0,-3 1-1 0,0 1 6 15,-4-1-2-15,-1 2 2 0,-2 2 1 0,-2 1 23 16,-3 0-14-16,1 2 20 0,-4 0-22 0,0-2 4 16,-3 4-21-16,0-2 14 0,-4 2-23 0,-1 1 14 15,1 1-21-15,-3 2 18 0,2-1-24 0,-4 3 26 16,-1 0-30-16,1 3 23 0,0 0-24 16,1 3 19-16,-3 1-28 0,1 2 29 0,-3 1-25 0,2 2 20 15,-3 3-30-15,1 0 15 0,-1 4-21 0,4 1-4 16,0 2-30-16,0 2 0 0,0 1-22 15,-1 4-13-15,-1-1-35 0,3 3-39 0,-5 1-50 16,4 3-34-16,1 1 19 0,4 3-50 0,0 3-32 16,5-4-63-16,4 3-271 0,0 1-175 0</inkml:trace>
  <inkml:trace contextRef="#ctx0" brushRef="#br0" timeOffset="63412.08">18243 4385 713 0,'0'0'462'0,"-17"-7"-56"0,17 7-137 0,-15-6-10 16,15 6-84-16,-13-5 9 0,13 5-68 0,0 0 3 15,-14-6-45-15,14 6 26 0,0 0-45 0,0 0 16 16,0 0-31-16,0 0 20 0,13-10-24 0,-13 10 15 15,37-4-29-15,-8 0 16 0,10 2-21 16,5-3 21-16,5 3-28 0,14-5 19 0,1 2-26 16,4 0 22-16,3-1-30 0,-2 2 21 15,4-2-21-15,-4 2 21 0,-1 0-18 0,-4 1 14 16,-13 0-23-16,-2 1 20 0,-4 1-18 0,-5-1 22 16,-8 2-22-16,-5-1 20 0,-3 0-32 0,-24 1 27 15,28 0-21-15,-28 0 23 0,0 0-25 0,0 0 24 16,0 0-20-16,0 0 27 0,-39 2-23 0,7-2 2 15,-12 2 1-15,-7-2 20 0,-15 0-16 0,-5 0 28 16,-4 0-15-16,-3 1 34 0,-4-2-8 0,0 1 35 16,-4 1-9-16,5 0 19 0,1-1 5 0,5 1 13 15,6-1 2-15,15 0-15 0,7 1-1 0,5-1-13 16,10 0-3-16,5 0-12 0,5 0 8 16,3 0-15-16,19 0 7 0,-23 0-18 0,23 0 8 15,0 0-15-15,0 0 13 0,0 0-20 0,30-4 13 16,4 0-22-16,10 0 5 0,4 2-21 0,17-2 32 15,4 1-37-15,0-1 0 0,4 3 2 0,2-1 16 16,1 2-20-16,1-1 16 0,-4 2-17 16,-3-1 16-16,-1 1-17 0,-15 1 22 0,-3 2-29 15,-6-1-9-15,-6 1-21 0,-8-2-4 0,-7 0-9 16,-3 4 7-16,-6-4 10 0,-15-2 6 0,10 6 5 16,-10-6 5-16,-10 8 6 0,-9-6 5 0,-8 3 4 15,-11-2-1-15,-7-1 3 0,-5 1 8 16,-6-1 2-16,-12-2 16 0,-6 1-2 0,3 1 17 0,0-1 1 15,-1-1 15-15,6 0-11 0,14 1 19 16,3 1-16-16,4-2 16 0,5 0-29 0,11 0 16 16,2 0-27-16,9 0 15 0,18 0-16 0,-26 0 12 15,26 0-24-15,0 0 31 0,0 0-27 0,0 0 0 16,0 0 2-16,32-4-2 0,-2 2 0 0,11 1-3 16,4 0 0-16,3-2 0 0,6 2 0 0,10-1-2 15,4 1-3-15,1-1 1 0,-4 0 28 0,-10 2-28 16,-1 0 20-16,-3 0-34 0,-4 2 23 0,-2 0-38 15,-8-2 5-15,-8 1 11 0,-3 0-49 16,-9 1-3-16,-17-2 21 0,19 4 0 0,-19-4 24 16,0 0-9-16,-11 7 12 0,-6-6-6 15,-10 1 17-15,-10-1-10 0,-7 2 14 0,-6-2 6 16,-3 1 17-16,-15-2-12 0,0 0 23 0,-1 1-13 16,-1-1 37-16,16 0-13 0,0 1 2 0,4-1 1 15,5 0 7-15,6 0-12 0,9 0-5 0,5 0-3 16,4-1-3-16,21 1 5 0,-26 0 12 0,26 0-34 15,0 0 3-15,0 0 6 0,0 0 8 0,24-4-4 16,3 1-4-16,10 0-2 0,9-1-7 0,4 0-1 16,14 2-2-16,2-1-4 0,6 1 22 0,-3 1-31 15,0 1 23-15,-1 0-24 0,-13 0 18 0,-3 1-41 16,-2 0 11-16,-4 1-34 0,-5 1-13 0,-4-2-4 16,-11 0-8-16,-2 2-6 0,-6 0 21 15,-18-3-7-15,18 1 30 0,-18-1-6 0,0 0 21 16,0 0-4-16,-22 3 21 0,-5-3-20 0,-6 0 25 15,-12-1-7-15,-5-1 26 0,-3 1-14 0,-14-2 9 16,-1 2 10-16,2-2 7 0,12 2 5 16,-1 1 1-16,4-3 2 0,5 2-3 0,5 1-7 15,10-1-2-15,6 1-1 0,3-1 0 0,22 1-5 16,-23-1 2-16,23 1 19 0,0 0-24 16,0 0 23-16,0 0-31 0,28-7-2 0,0 5 1 0,13-2 0 15,6 0-3-15,6 0 21 0,16 0-30 16,1 0 26-16,2 1-31 0,-2 1 25 0,-2 2-27 15,-14 0 28-15,-4 0-35 0,-3 1-9 0,-6 0-11 0,-9 0-12 16,-4 1-3-16,-5 0-8 0,-8 1 10 16,-15-3 9-16,16 3 9 0,-16-3 4 0,0 0 29 15,-23 12-24-15,-3-10 26 0,-11 3-21 0,-7-1 25 16,-5 1-18-16,-14-1 20 0,0 1 12 0,12-3 5 16,1 3 2-16,2-2 0 0,4 0-7 0,6 1-7 15,10-3 1-15,6 2-32 0,4 0-20 0,18-3-3 16,-15 4-10-16,15-4-16 0,0 0-12 0,18 8-16 15,10-6-26-15,13 1-47 0,10-2-131 0,21 0-30 16,5-1-109-16,3-1-106 0,0 1-338 16,1 0-498-16</inkml:trace>
  <inkml:trace contextRef="#ctx0" brushRef="#br0" timeOffset="65213.09">5869 4887 217 0,'-20'1'445'0,"3"2"-120"16,1-2-67-16,16-1-48 0,-25 3-54 0,25-3-27 15,-21 2-12-15,21-2-16 0,-14 2-16 0,14-2-9 16,0 0-15-16,-18 1-4 0,18-1-10 0,0 0-5 15,0 0 16-15,-9 7-4 0,9-7 45 0,0 0-51 16,11 10 28-16,0-3-37 0,7 0 13 0,4 2 10 16,8 1 7-16,8 0 8 0,7 0 8 0,14-1-2 15,5 2 2-15,5-4-5 0,8-1-4 0,6 0-3 16,4-4-7-16,5-1-6 0,6-1-9 0,5-1-8 16,4 0-2-16,24 0-9 0,-25-4-5 15,-1 3 7-15,2 0-17 0,-2 1-2 0,-2-2-6 16,-5 0 3-16,-2 5-5 0,-8-2-3 0,-6 2 0 15,-9 1-1-15,-7-2 0 0,-18 1 10 0,-3 2-16 16,-10-1-9-16,-8 0 2 0,-5 0-8 0,-7-1 2 16,-15-2 3-16,15 8 0 0,-15-8-10 15,-4 9-23-15,-7-2-17 0,-10 2-17 0,-11 1-18 16,-8-1-16-16,-16 3 33 0,-4-2-52 16,-8-1 46-16,-3 0-34 0,-7-3 13 0,-3-1 6 0,-3-1 7 15,-3-4 14-15,-5 0 3 0,2-3 14 0,-1 1 12 16,1-2 12-16,2 0 19 0,2 1 1 15,4-3 26-15,2 3 5 0,2-4 5 0,4 6 12 0,3-1 1 16,5-1 3-16,11 2-1 0,3 0-2 16,3 0-2-16,2 1-4 0,4-2-2 0,5 2-3 15,7-1-5-15,2 1-2 0,3 0 6 0,7 0-7 16,19 0 13-16,-31 1-3 0,31-1 42 0,-20 0-53 16,20 0 2-16,0 0-3 0,-18 2 10 0,18-2 6 15,0 0 6-15,1 9 8 0,7-1 1 0,9 2-3 16,3 0 5-16,10 3 2 0,6-1 8 0,4 1 5 15,16 2 0-15,4-4 0 0,6 0 15 0,3 0-18 16,5-1 11-16,5-1-20 16,6-1 6-16,4-1-23 0,3-2 11 0,0 1-23 15,3-1 12-15,-2-1-21 0,2 1 12 0,-2-4-13 16,0 3 14-16,-5-1-16 0,-2-2 12 0,-3 0-17 16,-7-1 11-16,-8 1-12 0,-17-1 13 0,-5 1-16 15,-5-1 14-15,-10 0-21 0,-5 0 11 0,-7 1-17 16,-19-1 17-16,18 0-26 0,-18 0 7 0,0 0-20 15,0 0 18-15,-39-3-16 0,3 1 21 0,-8-2-20 16,-5-1 27-16,-15-3-12 0,-6 0 26 0,-3-4-23 16,-5 0 3-16,-3-2 4 0,0 0 4 0,0 1 5 15,0-3 3-15,3 2 2 0,3 2 0 0,4 1 4 16,2 1 5-16,5 2-5 0,15 4-4 0,1-2 1 16,6 4-4-16,2 0 5 0,10-1-3 0,3 2-1 15,5 1 1-15,5-2 3 0,17 2 1 16,-26-1 1-16,26 1 4 0,0 0 8 0,0 0-1 15,0 0 1-15,0 0 4 0,0 0-4 0,37 0-5 16,-7-1-3-16,15-3-3 0,6 1 1 0,15-3-2 16,6 2-1-16,1-3-2 0,6 0-30 15,1 1-40-15,0 2-10 0,4-3-69 0,1 5 1 16,1-3-56-16,1 1-66 0,4-2-92 0,2 2-298 16,-2-2-186-16</inkml:trace>
  <inkml:trace contextRef="#ctx0" brushRef="#br0" timeOffset="66596.09">14240 4434 614 0,'-13'-8'418'0,"1"2"-103"0,-1-2-75 0,1 2-51 16,-2 0-34-16,3-1-23 0,0 2-17 16,11 5-5-16,-18-7-2 0,18 7 11 0,-13-6-4 15,13 6-11-15,-11-5-5 0,11 5-15 0,0 0-12 16,0 0-6-16,0 0-9 0,0 0-9 0,0 0-5 16,6 7 1-16,12 1 3 0,6 0 2 0,11 4 13 15,3-1-16-15,18 3 16 0,6 1-14 16,7-1 11-16,8 1-10 0,6-3 8 0,6 2-1 15,10-3 4-15,-2-1-7 0,26 3-8 0,1-4-6 16,1 1-10-16,0-1-3 0,-22-4-1 0,-1 2-10 16,-1-3-1-16,-2 0-1 0,-3 0-4 0,-7 1-3 15,-5-3 5-15,-9 2-8 0,-10-1-3 0,-15-1 0 16,-8-1 0-16,-10 2 4 0,-5-2-3 0,-5 1 15 16,-22-2 19-16,28 0 11 0,-28 0-1 0,0 0-11 15,0 0-7-15,0 0-6 0,0 0-6 0,-26-8-2 16,-2 4-4-16,-14 0-2 0,-8-1 2 0,-19 1-2 15,-8-3 0-15,-7 1-5 0,-9 1 9 16,-7-1-11-16,-4 1-2 0,-25 0 4 0,1-2 5 16,-1 4-6-16,20 0 5 0,-22 1-7 0,24 1 6 15,3-1-6-15,1 4 8 0,3-1-6 16,6 1 4-16,3 2-4 0,8-2 6 0,7 1 3 16,11 1 9-16,18-3-13 0,6 1 3 0,11 0-10 15,5 0 7-15,25-2-6 0,-23 3 8 0,23-3 0 16,0 0 12-16,19 1-9 0,10 0 9 0,14-2-2 15,10 1-2-15,22-1 6 0,9 0 0 0,10-2-2 16,7 0 5-16,2 0-4 0,4 2-7 16,26-3-1-16,-24 2-4 0,24 1 2 0,-28 0 1 15,0 1-3-15,-4-1 0 0,-5-1-4 0,-7 2-3 16,-8 0-4-16,-7 0-3 0,-18 0-1 0,-7 0-3 16,-5 2 1-16,-12-2 0 0,-3 1 5 0,-10-1 0 15,-19 0-3-15,31 0 0 0,-31 0 0 0,16-3-8 16,-16 3-5-16,0 0-7 0,0 0 1 0,0 0-2 15,-13-4 7-15,13 4 2 0,-26-3 2 0,8 2 0 16,-2-2-8-16,2 2-10 0,-1 1-8 0,-1-1-27 16,20 1-12-16,-28 0-24 0,28 0-8 0,-23-1-56 15,23 1-12-15,0 0-49 0,-26-2 14 0,26 2-38 16,0 0-39-16,0 0-46 16,0 0-380-16,0 0-244 0</inkml:trace>
  <inkml:trace contextRef="#ctx0" brushRef="#br0" timeOffset="67765.09">18322 2786 614 0,'-4'-9'397'0,"-1"-1"-85"16,0 2-74-16,0-1-59 0,5 9-37 0,-7-15-28 16,7 15-22-16,-7-12-16 0,7 12-14 15,-5-10-14-15,5 10-4 0,0 0-9 0,0 0-5 16,0 0-7-16,-17 9 9 0,11 10 25 0,-1 3 35 15,-3 11 0-15,0 6 3 0,-2 13 10 0,0 7 14 16,-1 5-19-16,-1 6 3 0,0 6-10 0,1 4 10 16,-3 3-29-16,3 0 1 0,1 2-10 0,0 0 11 15,5 0-24-15,-2-1-5 0,4-1-8 0,1-5-7 16,1-2-9-16,2-4-3 0,1-5-9 0,1-2-15 16,0-15-9-16,1-4-26 0,0 0-14 0,1-9-49 15,-1-2-3-15,0-7-70 0,0-6 29 16,0-5-39-16,-1 0-12 0,3-5-34 0,-4-12-96 15,0 0-359-15,0 0-216 0</inkml:trace>
  <inkml:trace contextRef="#ctx0" brushRef="#br0" timeOffset="68363.09">18189 2991 252 0,'-5'-24'502'15,"2"-1"-177"-15,0 2-67 0,-1-1-68 0,0 1-56 16,3 1-30-16,-2 3-20 0,3 0-19 16,-1 1-17-16,1 0-9 0,1 2 7 0,-1 0-11 15,4-1 2-15,-2 2-8 0,4 0-5 0,-1 2-6 0,5-4 0 16,3 1-7-16,2 0-2 16,4-2-19-16,5 1 14 0,2-2-1 0,5 4 2 15,2-1-5-15,3 0 5 0,4 1-2 0,11-3 0 16,2 2-5-16,6 0 5 0,4-1 1 0,5 2-4 15,1 0 0-15,2 2-5 0,2-2 2 0,0 2 3 16,0 1 31-16,-4 2-33 0,-5-2 34 0,-3 3-39 16,-12 2 45-16,-4 2-39 0,-6-1 30 0,-3 0-26 15,-10 4 31-15,-3-1-33 0,-4 1 17 0,-19 2-27 16,26-4 33-16,-26 4-40 0,19 3 38 16,-19-3-22-16,14 13 32 0,-9-4-26 0,-1 7 8 0,-3 2 4 15,-1 7 5-15,0 4-1 0,0 10-5 16,-1 2 2-16,-2 5-3 0,2 3 10 0,0 1-23 15,1 14 11-15,1 0 6 0,3 1-10 0,2 2 21 16,2 2 9-16,6 2 4 0,-1-1 10 16,5 1-3-16,-3 0 2 0,5 2-4 0,-2-2-2 15,0 0 1-15,0-1-8 0,-2-1 16 0,-4-1-34 16,-2-4-6-16,-3 0-3 0,-2-1-1 0,-4-13-6 16,-3-1 1-16,-2-3-1 0,-4-2-2 0,-2-2-2 15,-5-3 0-15,-3-3 3 0,-4-5 6 0,-1 0 3 16,-3-5 16-16,-3-2 19 0,-3-6 19 15,-1-2-3-15,-6-2 10 0,0-4 6 0,-6-2 1 0,-1-3-7 16,-5-3-4-16,-2-2-7 0,-12-4 1 16,-1 1-6-16,-4-5-6 0,3 1-4 0,-2-2-10 15,2 0-5-15,2 1-5 0,1-1-8 0,3 1-6 16,1 1-3-16,11 0-8 0,7 1-33 0,-2 2-64 16,5-1-98-16,8 3-92 0,3 3-65 0,5-3-104 15,2 1-415-15,3-1-472 0</inkml:trace>
  <inkml:trace contextRef="#ctx0" brushRef="#br0" timeOffset="69497.09">18584 4322 299 0,'0'0'833'0,"-23"-1"-240"15,23 1-142-15,-22-3-87 0,22 3-104 16,-17-1-58-16,17 1-42 0,0 0-34 0,-20-2-26 15,20 2-17-15,0 0-17 0,0 0-14 16,0 0-1-16,0 0-5 0,0 0-4 0,0 0 3 16,27 5 2-16,5-4-14 0,13 0-8 0,12-1-2 15,18 0-8-15,8 0-1 0,4-1-1 0,2 1-1 16,2-1 0-16,0 1 0 0,-4 1-2 0,-3 2-2 16,-3-2-1-16,-8 1 0 0,-9 1-1 0,-16-1-3 15,-7 0-2-15,-10-1-3 0,-5 1 1 16,-9 1 0-16,-17-3 4 0,13 5 8 0,-13-5 4 0,-10 7 0 15,-10 0 1-15,-12-1-1 0,-9 0 1 0,-9 1 2 16,-12 0 5-16,-4 0 16 0,-1 0 3 16,2-3 6-16,11 2-6 0,6-3-3 0,6 2-10 15,6-4 2-15,6 2-15 0,6 0-8 0,9-2-17 0,15-1-1 16,0 0-4-16,0 0-9 0,0 0-25 16,19 5-41-16,12-5-44 0,15-2-33 15,6 1-86-15,21 0-11 0,4 0-75 0,7 0-56 16,0-3-409-16,0 1-352 0</inkml:trace>
  <inkml:trace contextRef="#ctx0" brushRef="#br0" timeOffset="72949.17">4797 4045 402 0,'8'-17'487'0,"-2"5"-93"16,-1-7-130-16,1 4-31 0,-2 0-80 0,0-1-4 16,0 1-38-16,0 0 49 0,-3 3-33 0,0-1 59 15,2 1-8-15,-3 2 20 0,-1-2-6 16,-1 1-2-16,1 1-11 0,-3 1-18 0,-1 1-24 0,1 0 4 15,-6 1-55-15,10 7-14 0,-19-8-7 0,19 8-12 16,-32 2-16-16,8 6-8 0,-8 6-12 16,-2 4 8-16,-9 11-3 0,-2 6-3 0,-1 4-3 15,3 5 1-15,0 2 20 0,1 2 17 0,5 2 1 16,3-2 7-16,4-2-16 0,5-2 29 0,8-7-7 16,3-4 34-16,5 0-29 0,2-3 9 0,6-7 5 15,5 0-4-15,3-3-6 0,4-1 17 0,9 0-30 16,6-6-8-16,5-1-13 0,3-6-8 0,3-3-6 15,3-1 11-15,2-5-33 0,-1-1-10 16,1 0-57-16,-3-4-18 0,-1 2-70 16,-6-2-38-16,-4 3-56 0,-5-1-72 0,-1 2-37 0,-5 0-65 15,-17 4-31-15,24-2-17 0,-24 2 2 16,0 0-313-16,18 1-302 0</inkml:trace>
  <inkml:trace contextRef="#ctx0" brushRef="#br0" timeOffset="73118.17">4904 4446 819 0,'0'0'700'0,"14"-8"-179"0,-14 8-100 16,0 0-109-16,15-6-75 0,-15 6-49 0,0 0-36 15,0 0-3-15,13 5-3 0,-9 7-20 0,-2 0-25 16,0 7-19-16,-2 6-16 0,-1 5-9 0,-3 10-48 16,0 2-55-16,-3 6-114 0,0 11-70 0,-1 1-136 15,-1-4-117-15,3 0-344 0,-1-10-401 16</inkml:trace>
  <inkml:trace contextRef="#ctx0" brushRef="#br0" timeOffset="73783.17">4665 5167 1036 0,'0'-13'828'0,"-2"2"-160"0,0 2-211 15,2 9-98-15,-3-16-98 0,3 16-43 0,0 0-52 16,0 0-27-16,-9 9-36 0,5 7-10 0,0 9-26 16,-4 9 4-16,3 6-10 0,1 5 1 15,-2 14-15-15,2 5-8 0,1 4 16 0,2 4-30 16,0 3 8-16,0-1-27 0,1-2 22 0,2-1-26 16,-2-1 0-16,1-5 4 0,-1-14-2 0,2 0-2 15,-2-3-12-15,0-4-26 0,-2-3-22 0,2-3-34 16,-1-3-36-16,-1-9-64 0,-1-1-38 0,-1-7-72 15,3-1 1-15,-2-4-77 0,3-13-68 16,-5 11-346-16,5-11-335 0</inkml:trace>
  <inkml:trace contextRef="#ctx0" brushRef="#br0" timeOffset="74099.17">4340 6278 826 0,'0'0'803'0,"-19"-3"-180"16,19 3-143-16,-14-5-121 0,14 5-78 0,0 0-69 15,-18-3-53-15,18 3-31 0,0 0-28 0,0 0-18 16,0 0-11-16,0 14-19 16,9-3-11-16,4 3-21 0,1 0-42 0,9 3-40 0,1 0-62 15,3 0-27-15,4-1-79 0,2-3 40 16,0-2-34-16,3-2-6 0,0-3 0 0,1-5-2 16,-5-2-6-16,4-3 20 0,-2-3 38 0,-2-5 42 15,-2 0 44-15,-3-4 57 0,-4-3 95 0,-2-1 76 16,-1 0 43-16,-8 3 16 0,1-3 1 0,-4 4 41 15,-4 3 3-15,-1 1 6 0,0 1-9 0,-4 11-12 16,0-12-28-16,0 12-33 0,0 0-31 0,-9-6-26 16,9 6-22-16,-20 12-14 0,4 3 6 0,-3 6-35 15,-3 6-20-15,2 0-38 0,-3 5-49 16,-4 9-73-16,0 0-70 0,3 2-87 0,1 4-28 0,1-3-72 16,0-2-73-16,7-5-281 0,-2 0-276 15</inkml:trace>
  <inkml:trace contextRef="#ctx0" brushRef="#br0" timeOffset="74300.17">4674 7065 857 0,'0'0'917'16,"1"17"-233"-16,-3-4-176 0,-3 7-114 0,-2 5-74 15,0 7-75-15,0 5-48 0,-2 4-38 0,-3 11-32 16,3 3-24-16,0 3-21 0,-2 1-15 0,6-1-24 15,0 2-21-15,1 0-41 0,2-10-56 16,0 15-139-16,1-4-47 0,2 3-136 0,2-14-108 16,-2 15-440-16,2-16-618 0</inkml:trace>
  <inkml:trace contextRef="#ctx0" brushRef="#br0" timeOffset="75669.17">22681 5267 74 0,'-12'-4'653'0,"2"0"-220"0,-1-2-92 0,0 2-92 16,11 4-43-16,-15-8-17 0,15 8 3 15,-14-7 23-15,14 7-11 0,-9-6-26 0,9 6-33 16,0 0-27-16,-1-10-22 0,1 10-16 0,18-11-11 16,2 5-7-16,11-3-6 0,6 1-1 0,7-2 5 15,18-2 0-15,6 2 2 0,6 0 1 0,9 2-7 16,3-1-7-16,2 1-6 0,0 2 0 0,3 4-10 16,-3-4 0-16,3 5-1 0,-5 0 25 0,-2 0-30 15,-6 1-3-15,-4 0-3 0,-6 0-4 0,-18 0-3 16,-8 1 0-16,-9-1-7 0,-4 0-2 15,-8 0 0-15,-3 1 8 0,-18-1 8 0,17 4 1 16,-17-4 1-16,-13 6 0 0,-10-1 2 16,-16 3-14-16,-9-1 1 0,-21 3 4 0,-5-2-1 15,-9 1-6-15,-7 0 0 0,-2 0-2 0,-1 0-1 16,0 0 4-16,0-1-8 0,8 1 0 0,4 0-1 16,8-2-1-16,10 1 0 0,16-2 27 0,10-2-38 15,8 0 4-15,3-2 0 0,11 2 5 0,15-4 10 16,-14 5-1-16,14-5 2 0,0 0-1 0,25 5-5 15,3-4 2-15,12-1 2 0,10-1-2 0,14 0-1 16,6-4-2-16,4 2 9 0,3-2-8 0,1 2 1 16,0-3-5-16,-3 4 9 0,-3-3-3 15,-8 3 0-15,-13-3-3 0,-10 3 2 16,-4 1 11-16,-10 0 7 0,-5 0 18 0,-22 1-5 16,19 0-3-16,-19 0-6 0,0 0-20 0,-17 2 12 15,-11 0-15-15,-14 1 20 0,-12 0-25 0,-20 0 13 16,-4 2 4-16,-5-2-20 0,0 1 14 0,1-2-16 15,3 1 16-15,8 2-21 0,7-3 20 0,16 0-11 16,8 1 9-16,10-2-19 0,4-1 13 0,7 1-16 16,19-1 18-16,-25 2-7 0,25-2 16 0,0 0-11 15,0 0 21-15,36-2-12 0,8 0 8 0,19-3-20 16,13 1 19-16,7-2-19 0,4 1 19 16,8 0-20-16,2-1 19 0,-1 2-22 15,1 0 20-15,-3 3-16 0,-7 0 11 0,-9 2-21 16,-8 0 13-16,-20 1-61 0,-7 1-61 0,-7 1-20 15,-14 1-20-15,-7 0-43 0,-15-5-55 0,4 13-25 16,-10-6-5-16,-15 3-41 0,-11 4-47 0,-5-3-72 16,-14 5-222-16,-2 1-200 0</inkml:trace>
  <inkml:trace contextRef="#ctx0" brushRef="#br0" timeOffset="76234.19">23398 6034 44 0,'-18'-3'782'0,"4"-1"-334"16,-4-2-68-16,0 0-127 0,1-2-24 0,-1 0-77 15,1-1-38-15,3 1 10 0,2 1 22 0,3 0 18 16,1 2 5-16,8 5-29 0,-12-10-27 0,12 10-21 15,-4-8-20-15,4 8-16 0,5-9-11 0,-5 9-9 16,13-10-7-16,-13 10-8 0,18-6-5 16,-18 6 0-16,17-5-2 0,-17 5 2 0,16-5-9 15,-16 5-2-15,16-3-1 0,-16 3-1 16,12-4 0-16,-12 4-3 0,0 0 3 0,0 0 1 16,17-2-1-16,-17 2 2 0,0 0 5 0,0 0 9 15,0 0 11-15,13-2 10 0,-13 2 10 0,0 0 3 16,0 0-3-16,0 0 2 0,0 0 1 0,0 0-1 15,0 0 12-15,10-6 16 0,-10 6 20 0,0 0 31 16,0 0-10-16,0 0 7 0,0 0-53 0,6-9 9 16,-6 9-35-16,2-10 46 0,-2 10-2 15,0-11 46-15,0 11-3 0,0 0 29 0,1-11-37 16,-1 11-7-16,0 0-38 0,0 0-4 16,1-11-35-16,-1 11 0 0,0 0-28 0,0 0-4 0,0 0-14 15,0 0 20-15,-7 18-24 0,2 1 17 16,-1 6-16-16,-3 9 18 0,2 6-18 0,-3 4 1 15,-1 13-16-15,2 5 28 0,-1-1 13 0,2 3-15 16,3-1 12-16,0 1-22 0,1-4 19 0,-1-9-23 16,4-1-31-16,-3-2-34 0,3-2-47 0,-2-2-45 15,1-3-27-15,-1-5-48 0,-1-1-22 0,3-10-57 16,-3-2-54-16,4-4-42 0,-2-3-70 0,2-16-45 16,-2 16-336-16,2-16-469 0</inkml:trace>
  <inkml:trace contextRef="#ctx0" brushRef="#br0" timeOffset="76517.17">23136 6676 844 0,'-8'-8'631'0,"1"2"-182"0,7 6-78 0,-13-10-92 15,13 10-68-15,-9-7-58 0,9 7-16 0,0 0-39 16,0 0-2-16,-8 8-33 0,8-8 2 0,4 17-18 16,3-3 1-16,5 2-29 0,6 4 7 0,5 0-51 15,4-1-16-15,4-2-62 16,2 0 12-16,4 0-49 0,0-2 21 0,2-5-34 0,0 0-18 15,0-2 6-15,-2-2-21 0,-8-5 51 0,2-1 9 16,-4-3 62-16,-2-3 52 0,-3-3 56 0,-3-2 50 16,-2-3-2-16,-4-2 78 0,-1 1 5 0,-4-1 47 15,-2 3-7-15,-2 2 2 0,-4 11-25 16,2-18-26-16,-2 18-32 0,-7-12-28 0,7 12-23 16,-19-4-14-16,5 8-19 0,-8 4-8 0,-8 5-11 15,-1 7-22-15,-2 1-51 0,-6 10-49 0,2 2-67 16,0 1-56-16,5 5-65 0,1-1-99 15,6 1-25-15,7-4-358 0,1 2-284 0</inkml:trace>
  <inkml:trace contextRef="#ctx0" brushRef="#br0" timeOffset="76817.17">23310 7268 755 0,'4'-17'621'15,"-4"17"-195"-15,5-17-62 0,-2 8-72 0,2-1-69 16,2-2-55-16,2 2-38 0,2 2-14 0,2-1-16 15,2 4-37-15,1 1 12 0,0 3-20 16,3 2-1-16,2 3-13 0,-1 3-4 0,0 6-12 16,3 3 1-16,-5 3-5 0,-1 2-2 0,-4 4 0 15,-6-2-5-15,-2 3 12 0,-5 2 17 0,-6 5 21 16,-3 2 34-16,-7-2 26 0,-9 8 31 0,-7-4 21 16,-1 0 1-16,-3-3 4 0,0-5-15 0,8-6-2 15,0 0-24-15,6-6-30 0,4-3-16 0,4-3 1 16,5-3-10-16,9-8-9 0,0 0-14 0,9 8-11 15,12-12-18-15,14-3-10 0,18-7-69 0,10-3-45 16,8-5-46-16,9 3-15 0,5-5-26 16,26-1-25-16,-2 1-40 0,-21 6-77 15,1 5-65-15,-9 1-125 0,-3 4-504 0,-9 0-748 16</inkml:trace>
  <inkml:trace contextRef="#ctx0" brushRef="#br0" timeOffset="80186.17">12456 6992 439 0,'17'-47'364'0,"2"-1"-90"0,-2-2-36 15,0 2-15-15,-4 6-37 0,0 3 24 0,-2 5-46 16,-1 0 64-16,-3 2-26 0,-1 9 7 0,-2 2-34 15,-4 0-13-15,0 4-36 0,-2-1-2 0,-2 3-25 16,-2 4-4-16,-1 1-25 0,-2 3-6 0,9 7-16 16,-27-1 2-16,8 8-19 0,-6 12-8 0,0 6-5 15,-7 16-3-15,0 8-1 0,0 7-4 16,3 7 5-16,3 6-2 0,0 10 7 0,1 24-9 16,7 4 20-16,4-15 2 0,5 0 4 15,1 4 0-15,7 0 2 0,1 1 40 0,2-1-59 16,2 0 0-16,1-3-4 0,2-3-1 0,-2-4-8 15,-1-4-19-15,1-5-33 0,-5-5-40 0,-3-4-3 16,-2-8-84-16,0-13 15 0,-3-3-58 0,-1-4-37 16,-4-6-35-16,2-7-21 0,-4-4-101 0,-2-11-240 15,2-6-180-15</inkml:trace>
  <inkml:trace contextRef="#ctx0" brushRef="#br0" timeOffset="80620.17">11968 8435 531 0,'-11'-35'466'0,"2"-3"-92"0,1 0 9 15,0-1-73-15,5 3-39 0,-1-2-44 16,4 2-69-16,2 2-30 0,3 0-22 0,3 2-21 0,3-1-19 15,6 3 34-15,1 1-65 0,5 2-10 0,4-1-7 16,9 0-17-16,3-1-41 0,3 1-31 16,2 2-64-16,5 0-13 0,-2 0-41 0,5-2-64 15,1 1 8-15,-1-1 8 0,1 1 6 0,0-2 46 16,4-1 17-16,-10 0 70 0,-1-1 46 16,-4-1 88-16,-3 4 100 0,-11 4 29 0,-1 1 9 15,-6 5 56-15,-5 1-30 0,-1 5 63 0,-3 2 2 16,-3 1-25-16,-1 1-42 0,-8 8-23 0,11-11-44 15,-11 11-18-15,0 0-31 0,9-4-13 0,-9 4-17 16,1 11-3-16,-2 0-17 0,-3 10 1 16,-1 3-14-16,-2 9 3 0,1 2-10 0,-3-1 3 0,1 4-2 15,1-2-1-15,-2 0-4 0,2-1-3 0,0-2 43 16,1-3-51-16,1-6 43 0,1-3-53 16,0-5-8-16,2-2-5 0,0-3 1 0,2-11-2 15,-2 15 5-15,2-15 5 0,0 0 46 0,0 0-50 16,17-7 3-16,-4-8 6 0,5-6 0 0,1-6-9 15,4-3 18-15,6-5-14 0,2-2 16 0,0 2-11 16,-5 8 17-16,1 2-11 0,-1 4 15 0,-2 4-13 16,-3 4 13-16,-3 6-14 0,-3 4 11 15,-15 3-10-15,27 6 8 0,-13 6-9 0,-3 4 15 16,-2 3-15-16,-3 6 14 0,-3 1-3 16,-3 4-4-16,-1 5-8 0,-3 1 4 0,-2 3-127 15,-3-3-51-15,-4 2-46 0,3-2-51 0,-2-2-96 16,-3-3-419-16,2-4-335 0</inkml:trace>
  <inkml:trace contextRef="#ctx0" brushRef="#br0" timeOffset="80837.17">12938 7236 807 0,'-13'-22'585'16,"-6"1"-157"-16,-3 10-97 0,0 4-67 0,-4 4-52 15,-2 7-57-15,-8 10-30 0,2 6-48 0,-6 12 6 16,2 8-36-16,3 6 13 0,5 9-26 0,3 5 18 15,7 7 4-15,4 1-15 0,8 5 58 0,6 1-60 16,7 0-21-16,7-5-28 0,7-2-32 16,7-5-23-16,8-6-17 0,5-7-17 0,11-8-45 15,4-8-16-15,8-9-54 0,3-9-49 16,6-13-77-16,1-11-266 0,0-8-136 0</inkml:trace>
  <inkml:trace contextRef="#ctx0" brushRef="#br0" timeOffset="81020.17">13723 7420 542 0,'-4'-28'589'0,"-1"7"-76"0,-1 1-110 0,-1 4-75 16,-2 3-66-16,0 2-71 0,0 3-37 0,9 8-52 16,-14-7-1-16,14 7-36 0,-14 6 4 0,10 3-30 15,-1 5 9-15,3 3-14 0,2 3 14 0,5 5-19 16,-1 6 6-16,5 2-21 0,4 1-3 16,0 1-15-16,3-1-21 0,-3 2-29 0,2-2-31 15,-5-1-21-15,2 1-14 0,-2 0-22 0,-6-2-53 16,-3-4-33-16,-2-1-99 0,-8 2-30 0,-1-2-201 15,-2-2-72-15</inkml:trace>
  <inkml:trace contextRef="#ctx0" brushRef="#br0" timeOffset="81153.17">14046 7591 502 0,'27'-16'444'15,"-1"-2"-71"-15,1 4-130 0,-8 4-62 0,3 1-90 16,-3 1-59-16,-1 0-39 0,-2 6-50 0,-2-1-29 15,-14 3-31-15,25 3-33 0,-25-3-28 0,19 10-194 16,-10 0 219-16</inkml:trace>
  <inkml:trace contextRef="#ctx0" brushRef="#br0" timeOffset="81286.17">14156 7840 445 0,'-12'13'591'0,"4"-1"-119"16,1-3-126-16,2-2-66 0,5-7-58 0,-10 11-63 15,10-11-26-15,-5 9-28 0,5-9-22 16,0 0-17-16,0 0-21 0,15 5-49 0,-15-5 2 15,32-7-90-15,-10-1-101 0,10-2-89 0,3-4-83 16,2 0-213-16,2 0-107 0</inkml:trace>
  <inkml:trace contextRef="#ctx0" brushRef="#br0" timeOffset="82020.17">15612 7253 286 0,'2'-39'291'15,"2"-4"10"-15,1-2-34 0,1 1-8 16,0-2-7-16,0 3-51 0,-1 3 34 0,-2 4-17 0,0 1 44 16,-2 7-45-16,-2 3-1 0,-3 3-24 0,0 1-9 15,-3 2-32-15,-3 3-17 0,-1 4-27 16,-2 4-16-16,-6 4-19 0,-7 8-12 0,-8 7-17 15,-16 13-5-15,-1 10-9 0,-8 11 4 0,-19 20 21 16,0 14 19-16,-3 8 28 0,2 11 26 0,1 0-20 16,9 4-11-16,6-2-9 0,11-3-12 0,12-3-13 15,17-22-1-15,11 1-23 0,9-1 5 0,8-2-9 16,8-4-6-16,7-2-6 0,8-4-5 16,8-5-17-16,4-3 6 0,6-8-14 0,4-4-7 15,2-6-2-15,4-6-15 0,4-6 2 0,4-7-9 16,3-7 5-16,-1-7-27 0,4-7-4 0,0-5 3 15,-1-6 9-15,1-7 8 0,-3-6 15 0,-3-6 0 16,-4-6 7-16,-1-7 28 0,-6-3-27 16,7-20 26-16,-5-3 8 0,-16 10-30 0,-6-6 1 15,3-21 3-15,-13 11 26 0,-4 3-28 0,-9-2 7 16,-6 3 16-16,-5 4 31 0,-10 5-18 0,-8 3 19 16,-7 6-24-16,-10 6 3 0,-7 3-4 0,-9 3-4 15,-5 6 8-15,-7 6 2 0,-4 8-4 0,-1 3-1 16,-3 5-2-16,4 7-3 0,3 6-3 0,11 6-3 15,3 5 1-15,-6 8-2 0,4 6-2 0,5 8 6 16,4 4 17-16,7 5 4 0,6 4-6 16,7 5 1-16,9 2-1 0,6-4 1 0,6 1-3 15,7 3-1-15,9 8-1 0,7-3-1 0,7-2-9 16,8-1 5-16,7-5-8 0,5-3 0 16,8-5-6-16,7-4-12 0,3-6-12 0,4-4-18 15,4-5-23-15,0-7-83 0,3-3-20 0,0-6-154 16,2-2-54-16,-1-1-107 0,-4-6-90 0,1-2-270 15,-5-6-431-15</inkml:trace>
  <inkml:trace contextRef="#ctx0" brushRef="#br0" timeOffset="82304.17">16849 7041 447 0,'-8'-20'671'0,"-1"1"-175"0,-1 2-130 15,1 0-74-15,0 1-82 0,-1 5-28 0,2-2-60 16,0 3 6-16,2 2-36 0,-3 1 16 0,9 7-27 16,-15-7 19-16,15 7-3 0,-23 7 26 0,6 6 7 15,-5 8 8-15,-2 9 36 0,-5 12-39 16,-2 6-1-16,1 7-15 0,2 7-4 0,0 1-8 16,5 3-17-16,3 1-11 0,2-4-11 0,6 3-10 15,4-4-13-15,6-1-6 0,3-12-7 16,4 8-6-16,6-2-9 0,5-5 4 0,5-1-33 0,3-5-15 15,5-4-4-15,7-6-45 0,1-7-35 16,0-9-54-16,2-5-71 0,6-5-53 0,3-6-35 16,6-3-59-16,12-5-39 0,1-5-449 0,-2-4-478 15</inkml:trace>
  <inkml:trace contextRef="#ctx0" brushRef="#br0" timeOffset="83588.17">17365 7425 644 0,'0'0'538'15,"2"-17"-74"-15,-2 17-130 0,1-16-22 0,-1 16-52 16,0-14-69-16,0 14-47 0,1-10-38 16,-1 10 1-16,0 0-35 0,1-10-2 0,-1 10-28 15,0 0 8-15,2 9-14 0,-2 5 13 0,0 5-21 16,0 8 12-16,-2 8-5 0,0 4-6 0,-2 2-9 16,-1 0-5-16,-1 1 5 0,1 0 45 0,-2-2-58 15,2-2 35-15,-3-1-49 0,1-2 5 0,-1-2 1 16,3-8 0-16,-2-3-1 0,1-2 4 0,0-2-8 15,2-3 7-15,0-5 4 0,4-10 9 0,-6 15 0 16,6-15 2-16,0 0-6 0,0 0 4 0,0 0-1 16,-6-17 49-16,12 0-42 0,-1-7 48 0,4-7-55 15,5-5-8-15,2-11 1 0,5-1-1 16,2-4-5-16,4 2 10 0,-3 4-2 0,3 4 16 16,0 2-2-16,-6 12-2 0,0 3-7 0,-2 3 1 15,-4 5-5-15,0 4-1 0,-5 4-3 16,1 4-3-16,-11 5 4 0,17-3-3 0,-17 3 1 15,20 14 1-15,-9 0-1 0,-1 5-1 0,-1-2 1 16,-3 6-1-16,1-1-1 0,-1 3 1 0,-4 0-6 16,1 3-20-16,-2-2 7 0,-1 0-114 0,0-1-9 15,0 0-81-15,0-1-52 0,0-5-64 0,0-4-36 16,0-3-71-16,3 0-194 0,-1-3-167 16</inkml:trace>
  <inkml:trace contextRef="#ctx0" brushRef="#br0" timeOffset="83921.19">17832 7102 165 0,'-1'-34'815'16,"-2"0"-231"-16,-2 1-126 0,0 3-84 15,-1 5-82-15,-2 1-65 0,3 2-49 0,-2 0-16 16,2 6-26-16,0 1-6 0,3 3-26 0,-1 1-7 16,2 1-26-16,1 10-7 0,0-18-21 0,0 18-5 15,10-11-9-15,-10 11-3 0,17-4-7 0,-17 4 0 16,32 5-8-16,-9 2 1 0,2 6-7 0,3 1 2 15,-3 3-5-15,2 3 8 0,0 1-5 0,-3 3 0 16,-4 0-5-16,-2 1 48 0,-3 1-50 16,-2 1-2-16,-6-4 1 0,-2 1 1 0,0 0 1 15,-6-4 3-15,-3 2-1 0,-1 1 24 0,-2-3 43 16,0-2 37-16,-6 1 11 0,4-1 10 0,0-5-14 16,0 0-21-16,1-4-12 0,2-1-12 0,1 0-13 15,5-8-2-15,-7 11 0 0,7-11-5 0,-7 8-11 16,7-8-18-16,0 0-23 0,0 0-26 15,0 0-31-15,20 2-39 0,-3-6-56 0,6-3-57 16,13-2-113-16,1-1-47 0,5 0-84 0,10-6-104 16,6 2-287-16,-2-2-440 0</inkml:trace>
  <inkml:trace contextRef="#ctx0" brushRef="#br0" timeOffset="85972.19">18418 7966 467 0,'0'0'437'0,"0"0"-86"0,0 0-104 0,4 9-44 15,-4-9-42-15,0 0-39 0,0 0-8 0,19-7-16 16,-19 7 1-16,19-12-2 0,-2 2-1 0,1-1-2 16,0-2 28-16,6-4-54 0,0-3-9 15,3-3-7-15,0-3-14 0,10-8-7 0,-3-2-37 16,1-5 32-16,1-3-34 0,0-5 34 0,-3-6-38 15,2-2 39-15,-1-5-29 0,-3 0 45 16,-3-2 3-16,-1-2 13 0,-4 0-13 0,-4 0 35 16,-5 0-6-16,-1 4 6 0,-7 5 19 0,-2 9 17 15,-4 6-7-15,-4 1-16 0,-1 5-9 0,-4 4-10 16,-1 4-14-16,0 7-11 0,-3 4-8 0,0 3-7 16,-1 6-9-16,14 8-5 0,-31 3-4 0,11 7-4 15,-7 7-1-15,0 8-4 0,-2 14-1 0,-2 5-2 16,2 6-3-16,2 6 42 0,1 4-45 0,6 1 6 15,0 4-3-15,8 0-1 0,2 0-6 0,4-4-2 16,6-9-6-16,3 8-12 0,7-5-9 16,2-2-17-16,4-5-36 0,5-2-35 0,6-7-27 15,2-5-28-15,-1-9-18 0,7-4 11 16,2-5-30-16,1-6-4 0,7-2-13 0,-3-7 29 16,3-3 0-16,0-6 53 0,-2-6 33 0,2-6 24 15,-3-6 36-15,-4-4 18 0,-6-3 41 0,-8 5 53 16,-4-4 21-16,-2 2 71 0,-7 3-37 0,-4 4 47 15,-2 2-47-15,-5 5-16 0,-3 0 7 0,-3 2 11 16,-4 4-51-16,-3 2 17 0,-4 6-35 0,-2 3 20 16,-5 7-39-16,-3 3 21 0,-3 6-35 0,1 5 22 15,1 2-27-15,2 2 24 0,2 2-24 0,4 2 24 16,3-1-37-16,2 2 33 0,7 0-9 0,4-6-7 16,4-2 0-16,5 0-6 15,3-3-18-15,6-2 10 0,3-4-6 0,2-3 3 16,5-2-8-16,0-5 53 0,1-3-50 0,3-5 3 15,4-4 0-15,-3-3 4 0,1-5 1 0,-5-3 14 16,-1-3-18-16,-2-3 36 0,-5-1-12 0,-1 1 33 16,-4-2 8-16,-4 5 22 0,-2 0-12 0,-6 4 4 15,-1 2-24-15,-6 2-4 0,-2 3 11 0,-2 3-24 16,-7 5-18-16,-2 2 4 0,-6 3-10 0,-6 4 8 16,-1 4-21-16,2 1-9 0,3 4-55 0,4 2-22 15,3 0-75-15,8-2 42 0,6 1-33 16,4 1 20-16,7-5-21 0,10 3-16 0,3-2-9 15,11-2-38-15,6-2 18 0,6-3-6 16,4-4 4-16,1-3 22 0,4-2 31 0,10-5 70 16,0-6 42-16,-4-1 73 0,-3-2 69 0,-3-2 42 15,-13 2 11-15,-4-3 5 0,-4 3-17 0,-7 0 46 16,-6 3-70-16,-5 0 51 0,-6 4-56 0,-4 10 25 16,-3-16-53-16,3 16 18 0,-18-10-40 0,4 7 14 15,-5 3-38-15,-4 4 11 0,-3 1-31 0,-2 7 25 16,3-3-34-16,-1 5 27 0,7-1-36 0,2 1 25 15,5 1-42-15,1-1 11 0,6 0-59 0,4-2 42 16,2 1-50-16,4 1 42 0,6-2-39 0,4 3 42 16,2 1-28-16,4 0 42 0,3 2-28 15,1 1 39-15,-5 3-9 0,2 1 14 16,-3 4 0-16,-3 0 1 0,-4 4-35 0,-2 4 40 16,-3 1-28-16,-3 6 27 0,-4 2-32 0,-3 2 24 15,-2 2-25-15,-3 12 17 0,-3-1-55 0,1-1-40 16,-2-3-34-16,-2-3-48 0,4-8 19 0,1-4 0 15,-3-1 44-15,2-4 1 0,0-3 52 0,-4-6 18 16,5-6 79-16,-5-1 26 0,4-4 41 0,-3-2 17 16,0-6-1-16,13-7 18 0,-19 4 14 0,19-4 26 15,-22-6-70-15,8-6 70 0,2-3-77 16,1-3-6-16,1-9-13 0,5-5-14 0,0-5-15 16,2-7-45-16,7-4 29 0,5-16-37 0,6-2 25 15,7-1-70-15,2-5 36 0,7 5-10 16,6 2-30-16,4 1-39 0,1 4-4 0,5 0-51 15,2 4-4-15,1 1-29 0,1 3 5 0,-1 0-20 16,4 2 32-16,-6 3 4 0,0 4 59 0,-3 1 19 16,-4 2 56-16,-2 1 27 0,-3 4 49 0,-11 9 63 15,-6 1 51-15,1 1 34 0,-5 6-19 0,-5 2 39 16,-1 5-63-16,0-2 28 0,-4 5-67 0,-5 8 10 16,8-11-69-16,-8 11 25 0,0 0-53 0,0 0 34 15,0 0-46-15,-4 7 33 0,0 4-45 16,-1 8 39-16,0 3-45 0,0 3 39 15,0 2-41-15,1 5 34 0,1-4-33 0,2 2 32 0,1-2-27 16,1 1 29-16,2-3-35 0,-2 1 32 16,2-2-41-16,2-3 40 0,-4-4-42 0,2-1 43 15,-2-5-41-15,1 0 40 0,0-2-35 0,-2-10 70 16,4 14-36-16,-4-14 15 0,0 0-24 0,11 2 28 16,-11-2-37-16,19-10 31 0,-6-2-24 0,4-2 22 15,3-5-26-15,-3 4 13 0,-1 0 8 0,0 0 7 16,0 2 1-16,-3 2-3 0,-1 3-2 0,-2 0-5 15,-10 8-9-15,15-9-3 0,-15 9-3 0,0 0 2 16,22 0-2-16,-22 0-2 0,14 10 0 16,-5-2 6-16,-3 3-10 0,2 2 10 0,0 1-24 15,1 3-8-15,-3-1-74 0,1-2-14 16,-1 1-65-16,-1-1-18 0,4-2-57 0,-3 0-40 16,1-4-65-16,2 0-270 0,-9-8-152 0</inkml:trace>
  <inkml:trace contextRef="#ctx0" brushRef="#br0" timeOffset="86205.18">21099 6976 270 0,'9'-31'760'0,"2"2"-178"0,-6 4-100 0,2 4-90 15,-2 4-83-15,-1 4-77 0,-1 0-46 16,2 4-43-16,-5 9-31 0,4-9-21 0,-4 9-19 16,0 0-14-16,7 15-2 0,-3 2-17 0,1 14-2 15,2 7-4-15,4 17 48 0,-1 6-52 16,4 10-1-16,-4 7 9 0,3 4 0 0,0 3-3 15,-6 4-7-15,1-2 3 0,-2 7-10 0,-7-5-7 16,-5 2-19-16,-6-5-26 0,-4-2-24 0,-9-5-57 16,-5-6-18-16,-10-9-83 0,-5-2 49 0,-7-9-2 15,-8-4-29-15,-7-8-40 0,-4-4-70 0,-6-6-84 16,0-5-243-16,-9-4-166 0</inkml:trace>
  <inkml:trace contextRef="#ctx0" brushRef="#br0" timeOffset="86905.18">10062 6703 499 0,'7'-42'446'15,"2"-2"-123"-15,0 2-46 0,0 1-37 16,-2 3-30-16,2 4-11 0,1 4-35 0,-4 7-2 15,-1 4-26-15,-1 4-16 0,-2 5-23 0,-2 10 6 16,0 0 8-16,0 0-4 0,12 14-26 0,-9 20 6 16,-1 12-25-16,0 23 5 0,-4 14-19 0,-2 15 11 15,-2 36 59-15,-5 14-55 0,-2 7-3 0,-4 7-9 16,-1 6 46-16,-3 6-67 0,-4 0-7 0,0-5-8 16,1-5 47-16,0-10-80 0,1-7 16 0,2-12-101 15,5-11-44-15,4-33-34 0,2-5-28 0,2-8-64 16,3-11-65-16,0-19-25 0,3-8-374 15,-1-12-263-15</inkml:trace>
  <inkml:trace contextRef="#ctx0" brushRef="#br0" timeOffset="88456.18">9876 6717 306 0,'-10'-33'624'0,"1"-1"-212"16,-2 2-68-16,0 2-116 0,1 1 0 0,3 5-92 16,1 0 12-16,1 3-74 0,2-2 16 0,3 6-63 15,3-6 38-15,4 3-60 0,4 0 45 0,6-2-6 16,7-2-52-16,5 1 43 0,14 0-48 0,5-1 45 16,9 3-43-16,9-2 37 0,6 5-44 15,6-1 42-15,8 3-46 0,5-2 45 16,2 3-49-16,25-1 47 0,2 0-41 0,3 0 45 15,3 2-52-15,2 2 10 0,7 1 44 0,5-2-48 16,9 4 49-16,12-5-47 0,9 3 7 0,10-1 27 16,16 1 46-16,13 0-26 0,12-1 15 0,13 2 17 15,15 2-21-15,11 3-10 0,6 0 16 0,12 4-40 16,3 2-9-16,7 4 22 0,-2 4-38 0,-1 2 26 16,0 5-31-16,-3 1 26 0,-7 5-35 0,-9 0 34 15,0 2-41-15,-10 2 39 0,-8 2 2 16,-5-1-1-16,-4-1-4 0,-6 3-8 0,-10-1 7 15,-2-1 1-15,-5-1-47 0,-7-2 30 0,-5 1-45 16,-7-2 51-16,-5-1-44 0,-6 1 48 0,-7-1-43 16,-8 1 45-16,-10-2-36 0,-12 0 53 0,-4-1-42 15,-15-1 55-15,-8 1-31 0,-33-8 39 0,-6 2-26 16,-10-2 31-16,-7 0-41 0,-20-4 27 0,-8-1-39 16,-3-2 47-16,-10 0-39 0,-3-1 3 0,-8 0 2 15,-14-4 6-15,19 3 5 0,-19-3 3 16,0 0 8-16,13 5 15 0,-13-5 3 0,0 0 4 15,0 0 1-15,0 0-5 0,0 0-5 0,14 4-7 16,-14-4-9-16,0 0-2 0,0 0 2 0,0 0-4 16,0 0-6-16,0 0-4 0,0 0 2 0,2 9-4 15,-2-9 1-15,0 0-2 0,-2 11 0 16,2-11-3-16,-3 11 4 0,3-11 4 0,0 15-3 16,0-15 0-16,3 18 4 0,1-8 6 0,1 0 8 15,0 1-4-15,4 0 2 0,-1-1 7 0,1 3-13 16,2-2 13-16,2 3-20 0,0-2 10 0,1 2-14 15,-4-2 13-15,4 2-16 0,-2 1 13 16,-1-1-14-16,2 2 8 0,-3 1-3 0,2 3 5 16,-1 1-1-16,-1 6-4 0,-1 2 2 0,0 5 1 15,-1 5-18-15,-3 4 19 0,-5 8-16 16,0 17 9-16,-8 8-7 0,-2 5 17 0,-9 7-2 16,-7 23 1-16,-4 5 2 0,-5 3-18 0,-2 1 16 15,-4-1-3-15,3-2 34 0,2-3 10 0,1-4 59 16,6-1-49-16,1-4 14 0,7-23 0 0,3 4 9 15,2-7-5-15,4 2 2 0,2-4 8 0,3-3-9 16,1 0-18-16,5-5-6 0,1-1-10 0,0-2-18 16,3-2 4-16,1-3-17 0,3-2 9 15,-3-12-15-15,1 1 3 0,1-3-5 0,-2-3-1 16,1-2-3-16,-1-2 8 0,1-4-11 0,-2-7 12 16,-2-3-13-16,-1-4 9 0,0-3-6 0,-1-3 5 15,-3 3-3-15,0-6-3 0,0-2 0 16,-2 2 3-16,0-4-1 0,-3-1-7 0,-5 1-2 15,-1-2 7-15,-2-3 3 0,-4-1-1 0,-5-1 0 16,-3 0-1-16,-12-3 3 0,-1-1-4 0,-8-1-1 16,-14-4 0-16,-5-1-7 0,-5 1 9 0,-10-3-9 15,-6-2 9-15,-6-2-2 0,-24-4-2 0,-6 0 2 16,-4-1-5-16,-8-2 2 0,-3 0-2 0,-5 1 9 16,-3 1 3-16,-6-2-4 0,-6 2-7 0,-8-3 7 15,0 6-1-15,-6-4 3 0,-7 4-3 0,-4-1-1 16,-5 0 1-16,-3 1 3 0,-8 4-4 0,-7 1 0 15,1 3-1-15,-7 3 28 0,-4-1-34 0,-3 6 0 16,2 1 2-16,-4 2 34 0,0 0-42 0,2 2 8 16,4 5-1-16,2 0 3 0,4 1 1 15,3 3 0-15,7-1-2 0,6 4 4 0,5-1-5 16,6 1 2-16,9 0 0 0,4 1-4 0,11 3-1 16,6 0-2-16,6 0-5 0,8-1-12 15,6 0-11-15,7 0 19 0,5 5-24 0,30-9 26 16,0 1 4-16,7-2 7 0,1 2-1 0,6-1-23 15,3-1 30-15,7-1-27 0,3-1 36 0,4 0-33 16,5 0 31-16,13-4-29 0,4 0 31 0,0 1-28 16,5 0 28-16,3-1-20 0,5 0 9 0,3-3-23 15,1 3 32-15,1-1-40 0,1-1 37 16,5 0-34-16,0 0 31 0,-1-1-24 0,2 1 36 16,-1-2-2-16,2 1-3 0,0 0-2 0,-2 1-1 0,1-3 6 15,-4 7-10-15,2-7 0 0,-2 1-3 16,2 0-3-16,-4-2-24 0,-3-1 15 0,2 1 1 15,-3-2-27-15,-1 1 44 0,0-2-49 0,-2-1 58 16,-1-1-44-16,-5 1 44 0,-2-4-41 0,-3 1 26 16,-1-3-71-16,-6 0-12 0,0 2 14 0,-11-3 15 15,11 1 20-15,-11 1 28 0,9-1 20 0,-10-4-1 16,3 3 29-16,-4-1-69 0,1 1-7 0,-5 3 4 16,0-1 9-16,2 2 25 0,10 0 38 0,-2 3 14 15,3-3-11-15,-8-2-11 0,9 2-7 16,4 0-4-16,1-1 7 0,3 0 42 0,3 0 40 15,6 3 5-15,7-3-19 0,3 2 11 16,5 2-45-16,2-3-8 0,2 3-18 0,13 3 0 16,-17-6-30-16,17 6 3 0,-12-4-9 0,12 4 0 15,0 0-1-15,0 0 4 0,0 0-4 0,0 0 5 16,0 0-7-16,0 0 6 0,0 0-5 0,0 0 18 16,18 0-9-16,-18 0 9 0,18 2-9 0,-18-2 31 15,18 2-24-15,-18-2 32 0,21-2-8 0,-21 2 29 16,23-2-14-16,-11-3 40 0,2 0-45 0,0-2 32 15,1-5-23-15,2-1 13 0,4-9-36 0,-3-3 17 16,5-7-36-16,2-11-4 0,4-9 0 0,6-11-25 16,11-24-57-16,5-14-71 0,8-13-76 15,8-12-138-15,12-16-51 0,17-12-194 0,5-16-590 16,17-12-934-16</inkml:trace>
  <inkml:trace contextRef="#ctx0" brushRef="#br0" timeOffset="97610.14">18244 2703 67 0,'0'0'169'0,"-9"-6"123"0,9 6-79 0,0 0-34 15,-10-8-32-15,10 8-20 0,0 0 0 0,-14-5-13 16,14 5-16-16,0 0-10 0,0 0-5 0,-10-6-9 16,10 6-10-16,0 0-5 0,0 0-16 0,0 0-3 15,0 0 7-15,-12 4-4 0,12-4 6 16,-10 21 31-16,5 1-40 0,-3 6 35 16,-1 6-28-16,-1 5 26 0,-3 13-8 0,0 6 56 15,0 6-55-15,-1 2-2 0,0 3-7 0,1 2 0 16,-1 1-2-16,2 0 5 0,-1-1-7 0,1 0 12 15,2-2-36-15,0-2 26 0,2 1 1 0,0-3-23 16,1-1 20-16,-1-2-23 0,2-3 12 0,-1-2-26 16,1-10 16-16,1-4-25 0,0 0 12 0,-2-3-19 15,1-3 22-15,1 0-19 0,1-5 14 0,-2-5-7 16,2-4-25-16,0-3-46 0,1-2-27 0,2-4-29 16,0-3-37-16,1-11-48 0,-3 16-62 15,3-16-58-15,0 0-353 0,0 0-206 0</inkml:trace>
  <inkml:trace contextRef="#ctx0" brushRef="#br0" timeOffset="99078.14">24244 4402 386 0,'-17'1'548'0,"17"-1"-156"16,-28 3-98-16,28-3-70 0,-24 1-47 0,24-1-37 15,-20 2-31-15,20-2-16 0,0 0-20 0,-19 2-21 16,19-2-3-16,0 0 9 0,0 0-11 0,0 0 8 16,0 0 8-16,5 9-5 0,13-8-4 0,9 2 3 15,13-2 4-15,5-2-3 0,7 1-6 0,17-4-4 16,8 1-8-16,3-1-1 0,9 1-1 0,5 0-2 15,5-2-4-15,4 2-11 0,1-3-4 0,26 1-1 16,1-1-4-16,-1 0-2 0,1 0-3 0,-1 1 0 16,-2-1-1-16,-26 2 0 0,-1 0-2 0,2-1-1 15,-2 1-3-15,-4 0 0 16,-4 0 8-16,-3 0-8 0,-7 1-1 0,-5 1 1 16,-9-3 4-16,-14 2 0 0,-7 2 10 0,-4-3 10 15,-5 3 10-15,-9-1 8 0,-6 2 9 0,-3-2 9 16,-21 2 8-16,28-2 14 0,-28 2-2 0,19-2-14 15,-19 2-16-15,0 0-22 0,0 0-26 0,0 0-19 16,0 0-68-16,-23-4-59 0,-9 4-54 0,-14 1-9 16,-6-1-7-16,-20 3-47 0,-6 1-18 0,-4 1-34 15,-7 0-67-15,-5-1-185 0,-5 0-84 0</inkml:trace>
  <inkml:trace contextRef="#ctx0" brushRef="#br0" timeOffset="99645.14">25086 4372 495 0,'-43'0'434'0,"3"0"-116"0,-1 0-54 15,1 0-73-15,6 0-34 0,2 0-30 0,3-1-19 16,1 1-8-16,2 0-2 0,8 0 13 0,18 0 33 16,-29 0-17-16,29 0-8 0,-18 0-10 0,18 0-19 15,0 0-11-15,0 0-6 0,13-4-13 0,12 0-4 16,12 0-4-16,9-3-8 0,20 1-5 0,8-2-2 16,5 2-6-16,8-1-2 0,5 0-3 15,5 1-5-15,8 3-2 0,26-4-7 0,-1 2 1 16,-24 1-2-16,-1 2 2 0,4-1 0 0,-2 2-5 15,-2 0 0-15,1 0 6 0,-7 1-12 0,-6 0 6 0,-2 0-6 16,-12 1 0-16,-6-1-1 0,-18 0 0 16,-9 0 0-16,-6 0-1 0,-11 0 0 0,-4 1-1 15,-25-1 3-15,27 0-1 0,-27 0 1 0,0 0-13 16,0 0-17-16,-36-2-3 0,-7 1-15 0,-9-1-17 16,-21 0-18-16,-9-2-11 0,-10 2-1 0,-5-2-3 15,-9 0 13-15,-28-2 5 0,0 1 4 16,2 0 9-16,1 1 15 0,25 0 15 0,-3 2 5 15,0-1 7-15,1 2 4 0,1 1 2 0,3 0 5 16,1 1 1-16,5 2 4 0,3 0 2 16,3 0 0-16,5 1-5 0,5-1 9 0,8 3-2 15,9-4 4-15,15 3 6 0,8-3 1 0,5 0 2 0,10 0-1 16,6 0 1-16,21-2 4 0,-24 2 13 16,24-2 10-16,0 0 8 0,0 0 5 0,19 1-2 15,11-2 10-15,12-1 11 0,8-1 9 0,19-1-3 16,6-1-1-16,12 2-2 0,7-1-3 0,4 1-8 15,8 1-8-15,2-1-5 0,27 2-8 0,2 0-6 16,-3 1-4-16,-22 0-6 0,20 1-4 0,-26 0-6 16,-1 2-2-16,-2-1 0 0,-4 1-3 0,-5 1 5 15,-3-3-11-15,-8 2 16 0,-9 1-19 0,-7-3 5 16,-19 1-8-16,-7-1 3 0,-9 0-43 0,-5 1-47 16,-8-2-20-16,-19 0-22 0,20-3-16 15,-20 3-10-15,0 0-20 0,-12-4 8 16,-11 3-47-16,-13-4-35 0,-10 1-16 0,-18-1 4 15,-6 0-241-15,-12 0 28 0</inkml:trace>
  <inkml:trace contextRef="#ctx0" brushRef="#br0" timeOffset="99961.14">24565 4337 261 0,'-30'8'512'0,"6"-3"-155"0,2 0-74 15,5-1-79-15,5-1-43 0,12-3-33 0,-17 8-20 16,17-8-11-16,0 0-5 0,3 10-27 0,-3-10 31 15,36 5 13-15,-5-4 20 0,14 0-6 16,13-2 4-16,17 0-3 0,9 0-16 16,8-1-12-16,6 0 2 0,2 2 2 0,5-2-13 15,2 1-7-15,29 1-11 0,-28-1-8 0,1 1-8 16,1-1-8-16,-4 1-10 0,2 1-6 0,-5-1-6 16,0 1-4-16,-1 0-3 0,-6 2-4 0,-3 0-2 15,-6-1-2-15,-8 2 0 0,-3-1-1 0,-10 0-4 16,-15 0 1-16,-6-2-2 0,-5 1-1 0,-11-1 2 15,0 1 0-15,-8-1 8 0,-4 0 9 0,-17-1 1 16,24 2-1-16,-24-2-11 0,18 1-6 0,-18-1-21 16,0 0-21-16,0 0-39 0,0 0-60 15,0 0-64-15,-24 1-3 0,3-1-36 0,-7-1-71 16,-11-2-111-16,-2-1-281 0,-7 0-230 0</inkml:trace>
  <inkml:trace contextRef="#ctx0" brushRef="#br0" timeOffset="101128.14">5847 5060 53 0,'-17'-7'719'0,"1"0"-247"0,0-1-92 16,6 1-70-16,-3 1-45 0,3-1-47 0,2 1-41 16,8 6-39-16,-15-8-10 0,15 8-4 0,-9-4-16 15,9 4-16-15,0 0-13 0,-11-8-11 16,11 8-12-16,0 0-10 0,0 0-8 0,0 0-5 16,0 0-5-16,0 0-3 0,26-4 3 0,1 7 1 15,16-2 3-15,10-1 3 0,23 0 17 0,9-4-10 16,10 0 11-16,9-3-10 0,31-3 4 0,3 0-1 15,4-4-6-15,2 1-6 0,-2-1-4 0,-2 0-3 16,-6 2 3-16,-2-2-11 0,-4 3 3 0,-28 2-4 16,-2 0 3-16,-6 0-4 0,-5 3-6 0,-9 0-2 15,-8 0-20-15,-7 2-15 0,-19-1-23 0,-6 3-15 16,-8 0-31-16,-6 0-3 0,-5 0-46 0,-19 2 3 16,17-1-54-16,-17 1 24 0,0 0-30 0,0 0-10 15,-33 8-26-15,-2-1-28 16,-10 1-7-16,-17 2-32 0,-9 0-209 0,-3 4 14 15</inkml:trace>
  <inkml:trace contextRef="#ctx0" brushRef="#br0" timeOffset="101445.14">5649 5142 55 0,'-31'3'596'0,"8"2"-158"0,0-4-94 16,5 1-91-16,5 1-53 0,13-3-46 0,-23 3-30 0,23-3-19 15,0 0-30-15,-9 7-13 0,9-7-2 0,14 5-3 16,6-1 17-16,9-1 13 0,12 3 22 16,11-4 28-16,19 0 17 0,13 1-3 0,8-2-3 15,9 0-12-15,5 1-16 0,31-1-15 16,3-1-17-16,0 0-14 0,4 0-8 0,-1 0 0 16,-4-1-12-16,0-1-5 0,-3 1-9 0,-3-1-12 15,-25-1-3-15,-2 0-7 0,-1-2-5 0,-6 2-2 16,-3-2-5-16,-9 0-13 0,-6 0-35 0,-7-2-48 15,-9 3-39-15,-16 0-33 0,-7 0-36 0,-5 2-9 16,-10-1 14-16,-8 2 2 0,-19 1-14 16,19-2-26-16,-19 2-30 0,0 0-14 0,0 0 7 0,-28 0-5 15,0 1-185-15,-13 1 112 0</inkml:trace>
  <inkml:trace contextRef="#ctx0" brushRef="#br0" timeOffset="101745.14">6442 5286 497 0,'0'0'488'0,"-17"6"-120"15,17-6-94-15,0 0-69 0,0 0-36 0,0 0-32 16,12 7-28-16,9-6-19 0,7-1 23 0,13 0-33 16,8 0 15-16,6 0 14 0,19-1 21 0,4-2 0 15,7 2-7-15,3-1-16 0,3 1-15 16,2 0-16-16,2-2 2 0,2 2-27 0,3-1-10 15,2 1-9-15,-2-2-2 0,-3 0-7 0,-2 0-6 16,-5 0-1-16,-3-1-1 0,-7 1-1 0,-4-2-4 16,-5 1-3-16,-9 0-3 0,-11 2-4 0,-6-2-12 15,-5 0-14-15,-9 2-28 0,-6-1-26 0,-6 1-21 16,0 1-18-16,-19 1-12 0,22-6-13 16,-22 6-20-16,12-6-15 0,-12 6-25 0,0 0-30 0,-14-12 1 15,-2 6-24-15,-7 2 13 0,-3-1-215 16,-12 0 116-16</inkml:trace>
  <inkml:trace contextRef="#ctx0" brushRef="#br0" timeOffset="102062.14">7053 5287 235 0,'-28'3'413'0,"1"-2"-159"16,-1 0-43-16,2 0-71 0,-1 1-8 0,2 0-50 15,-1 1-6-15,2-2-15 0,0 1-13 0,6-1-4 16,1 2 2-16,17-3-3 0,-27 3 8 0,27-3 13 16,-18 1-4-16,18-1-1 0,0 0-15 15,-19 2 0-15,19-2 3 0,0 0-5 0,0 0-2 0,0 0 1 16,0 0 0-16,15 3-2 0,-15-3-2 16,32-1-10-16,-6-3 3 0,2 2-8 15,13-4-6-15,1 3 4 0,8-4-5 0,9 0-3 16,2-2-1-16,3 0-1 0,0 1-5 0,0-2 0 15,2 1 1-15,-1 0-9 0,1 2-28 0,-3-2-16 16,-2 2-47-16,-11 1 4 0,-4 3-57 0,0-2-38 16,-5 2-34-16,-5-1-294 0,-8 3 15 0</inkml:trace>
  <inkml:trace contextRef="#ctx0" brushRef="#br0" timeOffset="108581.7">4642 7190 51 0,'0'0'515'16,"1"-12"-141"-16,-1 12-87 0,0 0-61 0,0-12-28 15,0 12-19-15,0 0-17 0,0 0 46 0,-1-13-96 16,1 13 31-16,0 0-69 0,0 0 26 0,0 0-62 16,0 0-10-16,0-10-3 15,0 10-2-15,0 0-6 0,0 0 0 0,-10 7-2 16,2 2-11-16,-5 4 4 0,-4 7 4 0,-5 2 13 16,-3 3 5-16,-3 1 3 0,-5 8 1 0,-4-2-7 15,1 2-3-15,-1-3-7 0,3 0-1 0,-2-1 0 16,0-2-4-16,8-5 0 0,1-3 1 0,3 1-14 15,1-4-22-15,5-4-23 0,2-1-8 0,5-3 31 16,3-2-61-16,8-7-20 0,-13 8-19 0,13-8-34 16,0 0-29-16,0 0 2 0,0 0 15 0,7-8-25 15,-7 8 34-15,16-10-45 0,-5 5-198 0,0 0 190 16</inkml:trace>
  <inkml:trace contextRef="#ctx0" brushRef="#br0" timeOffset="108915.7">4200 7993 309 0,'-12'17'681'0,"1"-2"-222"15,-2-4-93-15,1 0-107 0,3-1-15 0,-2-1-82 16,3-1-3-16,2-2-45 0,6-6 11 0,-13 10-38 16,13-10-15-16,-6 9 23 0,6-9-8 0,0 0 17 15,6 9-8-15,-6-9-2 0,27 2 0 0,1-4 8 16,10-3-6-16,8-2-5 0,16-3-5 15,4-2-13-15,2-2-5 0,6-1-17 0,0-2-11 16,1 1-7-16,1 0-9 0,1-2 0 0,-3 4-3 16,-3-1-7-16,-6 2-1 0,-6 2-2 0,-12 1 0 15,-7-2 3-15,-3 4 9 0,-5 0 0 0,-9 4 1 16,-2-2-2-16,-6 4 12 0,-4-2-13 0,-11 4 0 16,22-4 3-16,-22 4 0 0,15-5 3 0,-15 5 4 15,0 0-3-15,0 0-7 0,0 0 20 0,0 0-39 16,0 0-5-16,0 0-21 0,-4 12-33 0,4-12-55 15,-18 11-85-15,9-5-74 0,-1 0-66 0,1 2-78 16,0-2-21-16,-1 1-416 0,10-7-443 16</inkml:trace>
  <inkml:trace contextRef="#ctx0" brushRef="#br0" timeOffset="111999.73">23213 7057 10 0,'1'-11'390'0,"4"1"-134"0,0 1-66 0,2 0-54 15,4 1-25-15,2 0-24 0,4 1-12 16,2-1-10-16,3 2 10 0,0 1-1 0,4 4-4 0,1 0 3 16,-1 2 7-16,3 2-14 0,0 5-22 15,1 5 20-15,-6 0-5 0,-1 7-4 0,-5 2-12 16,-4 6-3-16,-6 5-3 0,-7 2 1 0,-5 6-10 15,-12 9 15-15,-6 1 7 0,-9 2-5 16,-6-3 3-16,-3-3-2 0,-2 0 46 0,0-8-46 16,1-1 35-16,5-5-41 0,11-10 30 0,2-3-58 15,6-5 64-15,2-2 4 0,3-3 59 0,3-3 7 16,9-7 9-16,-9 13-20 0,9-13-12 0,0 0-31 16,22 7-9-16,5-8-23 0,10-2-7 0,5 0-16 15,9-1-2-15,15-2-12 0,4-1-2 0,2 0-6 16,3 1 4-16,3 1-10 0,1-2 5 15,3 2-9-15,-4 2-3 0,0 0 3 0,-6 1 4 16,-4 0-5-16,-16 2 6 0,-2 0-9 16,-6 2 6-16,-5-1-5 0,-11 0 3 0,-2-1-7 15,-6 2 6-15,-20-2-9 0,30 1 6 0,-30-1-3 16,21 0 8-16,-21 0-4 0,17 0 12 0,-17 0 1 16,0 0 9-16,0 0-3 0,19 2-3 0,-19-2-2 15,0 0 0-15,0 0-5 0,0 0 0 0,0 0-4 16,0 0-1-16,0 0-2 0,0 0 0 0,0 0 2 15,0 0-3-15,0 0-3 0,0 0 0 16,-14 3 0-16,14-3 3 0,0 0-4 0,0 0 3 0,0 0-3 16,0 0 3-16,0 0-3 0,0 0 3 15,0 0-3-15,0 0 1 0,0 0 2 0,0 0-7 16,0 0-10-16,0 0-18 0,0 0-39 0,0 0-24 16,0 0-76-16,0 0-6 0,0 0-50 0,0 0 3 15,0 0-55-15,0 0-41 0,-15 2-23 0,15-2-339 16,0 0-210-16</inkml:trace>
  <inkml:trace contextRef="#ctx0" brushRef="#br0" timeOffset="115668.12">16318 965 110 0,'0'-27'326'0,"1"2"-121"0,-1 3-43 16,0 2-46-16,0 2-24 0,0 3-18 0,0 3-15 15,1-1-12-15,1 2-10 0,-2 11-10 0,0-16-7 16,0 16-7-16,-2-11-2 0,2 11-5 0,0 0-1 16,0 0 2-16,0 15 4 0,-1 4 7 0,0 7 7 15,-4 11 11-15,1 7 12 0,-5 12 5 0,0 6 8 16,0-1 57-16,-1 3-18 0,1-1 2 16,2 2 3-16,0 1-4 0,1 0-8 15,0-1-8-15,1-3-4 0,1-1-12 0,0 1-15 16,1-3-8-16,-1 0 11 0,-2-10-75 0,2-1-21 15,-4-6 4-15,3-1-77 0,-2-5-34 0,-1-3-46 16,0-3-7-16,0-8-5 0,-1-5-276 0,2-6 71 16</inkml:trace>
  <inkml:trace contextRef="#ctx0" brushRef="#br0" timeOffset="115985.12">16006 1771 610 0,'0'-21'427'15,"-3"2"-91"-15,2 2-88 0,0 4-53 16,-2 0-41-16,3 13-31 0,-2-18-26 0,2 18-26 0,0-15-21 15,0 15-18-15,0 0 6 0,-2-10-16 16,2 10-7-16,0 0-8 0,8 7-1 16,-3 1 5-16,4 3 10 0,3 3-8 0,3 2-11 15,4 4 2-15,2 0-2 0,3 0 2 0,3 0 0 16,2-1-1-16,4-5-3 0,2 2-14 0,2-7-19 16,4 0 15-16,0-5-29 0,0-1 33 0,2-6-33 15,-2-3 47-15,1-4-40 0,-2-3 41 0,-3-3-32 16,-2-4 37-16,-1-3-18 0,-3 0 32 0,-4-1 16 15,-4 1 44-15,-1 0 18 0,-6 3-18 0,-4 4-37 16,-2 3-22-16,-6 3-18 0,-4 10 1 16,1-14-6-16,-1 14 2 0,0 0 1 0,-33 5-2 15,5 11-4-15,-8 3 2 0,-10 10 24 0,-3 6-23 0,-3 5-6 16,-2 5-22-16,-1 7-50 0,-10 18-71 16,2-3-84-16,0 3-77 0,17-16-218 0,-1-2-18 15</inkml:trace>
  <inkml:trace contextRef="#ctx0" brushRef="#br0" timeOffset="123321.67">14658 9332 563 0,'0'0'685'0,"-12"7"-247"16,12-7-43-16,0 0-136 0,-12 4-2 0,12-4-125 16,0 0 22-16,0 0-75 0,-11 7-23 0,11-7-10 15,0 0 46-15,0 0-58 0,0 0 1 0,20 3-2 16,-1-4 2-16,9-2-6 0,14-4-4 0,16-4-8 16,6-3-3-16,7-2 0 0,7-2 0 15,6-3-2-15,24-6-9 0,4-2 6 16,0 0-3-16,-3 2-2 0,-2-2 0 0,-21 7-1 0,20-6 1 15,-21 7-7-15,-5 2-6 0,-2-1-11 16,-5 3-25-16,-9 4-18 0,-7 0-28 0,-16 6-19 16,-4-1-56-16,-15 6-21 0,-22 2-48 0,26 1-13 15,-26-1-14-15,0 0-316 0,-4 12-110 0</inkml:trace>
  <inkml:trace contextRef="#ctx0" brushRef="#br0" timeOffset="123572.67">15043 9366 397 0,'-33'9'669'0,"1"-1"-219"0,5-2-65 0,4-2-132 16,1 3 7-16,8-5-102 0,14-2 2 0,-14 5-57 16,14-5 68-16,0 0-37 0,15-1 55 0,7-5-62 15,12-3 33-15,10-1-53 0,15-4 35 0,10-2-80 16,9 0-13-16,9-1-7 0,24-2-10 0,3-2-9 15,-20 7 16-15,20-7-24 0,-18 8-3 0,21-5-3 16,-27 6-3-16,-1-2-11 0,-5 3-33 0,-6 0-33 16,-6-1-42-16,-7 3-63 0,-20 2-14 0,-3 2-37 15,-9 0-55-15,-7 3-42 0,-10-3-16 0,-16 5-365 16,19-2-232-16</inkml:trace>
  <inkml:trace contextRef="#ctx0" brushRef="#br0" timeOffset="128724.12">3335 10366 265 0,'-4'10'270'0,"-1"-1"-89"15,3-1-61-15,2-8-79 0,-7 17-45 0,2-9-48 16,-3 0-51-16,3-1-108 0,-1 1 47 0</inkml:trace>
  <inkml:trace contextRef="#ctx0" brushRef="#br0" timeOffset="130192.12">2863 10472 454 0,'0'0'401'16,"-19"-4"-121"-16,19 4-2 0,-17-2-87 0,17 2-27 16,-19-2-46-16,19 2 0 0,0 0-48 0,-18-3 8 15,18 3-33-15,0 0 8 0,0 0-31 0,-18-1 21 16,18 1-32-16,0 0 24 0,0 0-44 0,0 0 45 15,0 0-48-15,0 0 57 0,0 0-26 0,0 0 24 16,8 6-40-16,-8-6 36 0,18 1-43 0,-18-1 38 16,23 4-43-16,-23-4 40 0,32 4-33 0,-14-2 16 15,2 1-33-15,3 0 46 0,2 0-44 0,0 2 43 16,3-2-38-16,6 4 38 16,0-2-73-16,-1 0 79 0,6 1-42 0,-2 1 41 15,2-1-38-15,5 0 42 0,-1 0-40 0,5 1 41 16,0-1-44-16,14-1 44 0,2 2-42 0,0-2 37 15,1 0-42-15,3-1 44 0,-1 0-57 0,5 1 60 16,1-2-50-16,5 1 44 0,1-1-47 0,4-1 47 16,4 1-47-16,3-2 46 0,2 0-47 0,1 0 37 15,1 2 11-15,4 0-51 0,3-1 50 0,3 0-41 16,-1-1 55-16,3 5-49 0,1-4 50 16,21 4 7-16,-25 0-12 0,2-3-43 0,23 2 39 0,-22-1-41 15,-2 1 36-15,-1-1-39 0,2 1 36 16,1-2-6-16,-1 4-7 0,0-2-30 0,24 0 35 15,-25-1-33-15,-1-1 32 0,2 1-35 0,1 0 27 16,-1 0 0-16,1 0 6 0,24 0-37 0,-25 0 39 16,1-1-38-16,24 3 39 0,-29-2-41 0,5-1 41 15,-1 1 0-15,1 1-8 0,22-2-2 0,-21 2-33 16,1-3 33-16,23 2-1 0,-26-1-2 16,3-1 3-16,23 2-6 0,-23-2 7 0,23 1-6 15,-24 0 2-15,25 0-2 0,-26-1 2 16,1 2-2-16,1-2 1 0,26 0-5 0,-26 0 1 15,24 1-1-15,-24-1 3 0,0-2-1 0,26 2-1 16,-28 0 0-16,4-1 1 0,24-1-7 0,-25 0 0 16,27 0 9-16,-28 0 0 0,27 0-1 0,-28-1 0 15,3-2 0-15,24 2 1 0,-2-1-3 0,-2-2 1 16,-23 0-3-16,25-1-1 0,-26 2 4 0,22-4 33 16,-1 1-40-16,-19 2-3 0,22-3-14 0,-3-1 16 15,-23 2 10-15,21-1-2 0,-20 0 2 0,-2 2-6 16,24-4 10-16,-22 3-3 0,20 0-5 0,-25 0-2 15,1-1 3-15,1 3-3 0,-1-1 48 0,2-2-63 16,1 1 13-16,0 1-1 0,1-1 2 16,23-2 2-16,-28 3 1 0,1 0-1 0,1-1 53 15,3-1-63-15,20 0 3 0,-22 2-1 0,3-1 1 16,19-2-4-16,-23 4 12 0,1-2 2 16,0 2 57-16,2-1-47 0,24-2 4 0,-25 4 1 15,1-1-2-15,-2 0 5 0,2 0 44 0,-1 2-57 16,2-2 47-16,-1 1-70 0,1 1 12 0,1 0 0 15,1-1 2-15,-1 0 0 0,2 2 48 0,-2-1-54 16,24-2 48-16,-24 3-51 0,24-2-3 0,2-1-5 16,-28 3 10-16,0-1 53 0,4 1-55 0,-1 1 59 15,26-3-56-15,-2 2 0 0,-23-1 11 0,25 2 0 16,-25-1 48-16,2 1-57 0,22 0 48 16,-1 1-55-16,2-2 2 0,-25 1 1 0,28-1-19 15,-3 1 21-15,-24 0 57 0,25 0-55 16,1 0-2-16,-2 1-4 0,2-1 8 0,-2 0-1 15,-3 1 1-15,-23 1 54 0,29-1-67 0,0 2 9 16,1-2 2-16,-1 1 2 0,0-1-7 0,-3 3 58 16,3-1-59-16,0-2 3 0,1 0 1 0,-2 3 3 15,0-2-6-15,1 4 55 0,-4-3-53 0,3 1-4 16,1 1 6-16,-3 0 1 0,-1-1 1 0,-3 2 1 16,0-1 55-16,0 0-69 0,-2 1 10 0,2-2 2 15,0 2-1-15,-3-1 0 0,1 5 2 16,-20-7 57-16,24 1-62 0,-1-1 0 0,1 2-4 15,0-1 9-15,-2 0 2 0,-25-1 2 0,28 3 49 16,-1-3-50-16,0 1 11 0,2 0 4 16,-5-2 6-16,-1 4 2 0,-23-3-4 0,25 3 7 15,-25-2-1-15,26 1-3 0,-2 0-3 0,-23 0-3 16,0 0 0-16,22 0-2 0,-22 0-1 0,25 1-2 16,-5-1-6-16,-20 0 0 0,22 2 8 0,-23-4 0 15,22 3 2-15,-24 1 6 0,25 0 0 0,-24-3 4 16,25 2 3-16,-24-1 0 0,22 2 3 0,-25 0-1 15,-1-1 4-15,0 2 5 0,0-2-6 0,1 0 2 16,20 7 0-16,-23-7-7 0,-3-1-2 16,3 1 40-16,-3 1-55 0,-3-2 1 0,3 2-7 15,-4-1 6-15,3 1-4 0,1 0 6 16,-3-2-2-16,1 1 2 0,1 1 5 0,-4-3 3 16,1 4-1-16,-1-2 6 0,-1 1-11 0,1-2-5 15,-2 2 1-15,1-1 0 0,-1 1-2 0,-1-3-3 16,0 3-7-16,-3-1 8 0,-1 0 2 0,-2-1-1 15,-2 3 4-15,1-3-1 0,-1 0 0 0,-4 1-2 16,1-1 15-16,-3-1-21 0,2 0 18 0,-5-1-21 16,2 0 21-16,-3 2-20 0,-3-3 1 0,2 2 1 15,-4 0 20-15,-1-2-28 0,0 2 25 0,-10-2-24 16,0 1 19-16,11 2-20 0,-11-4 20 16,-2 4-22-16,1-2 21 0,-1 1-22 0,-1-1 20 0,0 1-22 15,-4 1 24-15,-2-2-22 0,0 2 22 16,-3-2-24-16,-3 2 24 0,-1 0-24 0,-3-1 22 15,-6-2-25-15,-2 2 2 0,0-1-18 0,-3-2-27 16,-5 0-36-16,2 2-41 0,-21-3-41 0,31-1-45 16,-31 1-37-16,29-3 44 0,-29 3-55 0,24-8-49 15,-24 8-34-15,13-8-70 0,-13 8-215 0,3-11-171 16</inkml:trace>
  <inkml:trace contextRef="#ctx0" brushRef="#br0" timeOffset="132109.95">13360 11495 532 0,'-13'10'674'15,"1"-3"-185"-15,1 2-117 0,-1 0-77 0,1-2-63 16,2 2-65-16,0-3-37 0,9-6-23 0,-10 12-50 16,10-12 17-16,0 0-13 0,1 11-9 0,-1-11-5 15,18 1-7-15,-2-2-6 0,9-4-10 0,8-5-1 16,5-3-2-16,11-4-7 0,1-3-24 0,4-1 17 15,-2-6-16-15,2-2 23 0,-6-2-23 0,0-3 21 16,-5-1-1-16,-4-2-3 0,-3-2-5 16,-7-2-1-16,-5 1 54 0,-6 6-56 0,-5 2 19 15,-2 4 20-15,-6 4 16 0,-3 7 12 0,-5 0 13 16,-2 1 2-16,-5 0-5 0,-4 5-8 0,-4 4-8 16,-3 4-5-16,-4 4 2 0,-5 8-10 0,-4 6 12 15,-7 11 5-15,0 10-49 0,1 8-2 16,1 10-3-16,2 7-2 0,2 5-1 0,3 7-4 15,4 1-2-15,4 2 0 0,2 1 32 0,3 1-31 16,3 1 0-16,4-2-2 0,0-1 1 0,2-1 1 16,3-2-2-16,1-7-2 0,2-2 0 0,2-5 0 15,-1-13-25-15,2-2-29 0,-3-4-40 0,3-2-46 16,-3-10-5-16,3 0-89 0,-3-6-24 16,2-5-72-16,-1-2-15 0,-1-3-104 0,4-12-257 15,-9 10-232-15</inkml:trace>
  <inkml:trace contextRef="#ctx0" brushRef="#br0" timeOffset="132560.96">13296 12287 588 0,'-2'-29'502'0,"1"2"-33"0,0 0-100 0,-1-1-58 16,-1 3-50-16,2 0-56 0,1 3-40 15,0 1-28-15,2-1-19 0,3 2-20 0,0-1-20 16,3 2-16-16,4-1 33 0,4-1-63 0,4 0 40 16,4 0-63-16,4 3 36 0,2-2-91 0,5 0-47 15,10-1-28-15,0-1-19 0,3 1-50 0,-1 1-34 16,2-2-11-16,1 0-24 0,-14 5 22 15,10-6 15-15,-10 6 39 0,-1-2 52 0,-2 2 65 16,-3-1 72-16,-2 2 67 0,-4 1 52 0,-4 1 50 16,-3 3-27-16,-2 1 57 0,-4 2-1 0,-2 2 33 15,-1 0-34-15,-8 6-31 0,11-6-26 0,-11 6-24 16,0 0-17-16,0 0-11 0,12 12-8 0,-11-2-12 16,-1 4-20-16,-1 4-5 0,-1 5-10 15,0 2-8-15,-1 0-8 0,1 2 42 0,1 0-65 16,-3 0 55-16,2 0-58 0,-1 0-2 0,-1-3-5 15,1 0-7-15,1-3-3 0,-1-5-7 0,2-2-3 16,-1-3-4-16,1 0 10 0,1-11 0 16,-2 11 11-16,2-11 0 0,0 0 4 0,0 0 2 15,0 0-4-15,12-13 3 0,-3-4 58 0,3 4-55 16,1-12 1-16,4-4 2 0,0 3 18 0,4 1-4 16,-3 1 3-16,5 3 3 0,-4 2-2 0,-1 6-1 15,0 4-12-15,-4 3 8 0,-14 6-3 0,25 0 0 16,-12 4-7-16,-1 5 4 0,-3 1 0 0,1 5 0 15,-3 3 41-15,-3 1-58 0,-2-1 23 0,-4 6-92 16,-2-1-38-16,-2 1-42 0,-5 5-15 16,-1-3-53-16,-3 2-62 0,-2-3-77 0,-2-3-376 15,2 1-268-15</inkml:trace>
  <inkml:trace contextRef="#ctx0" brushRef="#br0" timeOffset="132775.95">14156 11643 80 0,'0'-29'787'0,"-2"2"-257"0,-3 5-95 0,0 0-109 16,-4 5-34-16,-3 5-84 0,-1 4-31 0,-2 3-31 16,15 5 18-16,-38 4-23 0,15 5-4 0,-6 6-28 15,1 6-6-15,1 5-20 0,-3 13-17 0,0 4-9 16,4 5 37-16,3 4-63 0,5 5-8 16,1-1-6-16,7 2-12 0,3-11 5 0,5 0-33 15,4-2-41-15,5-1-63 0,3-5-17 0,7-4-70 16,7-4 13-16,0-6-60 0,7-5-46 15,5-7-99-15,1-6-260 0,6-8-196 0</inkml:trace>
  <inkml:trace contextRef="#ctx0" brushRef="#br0" timeOffset="133009.95">14855 11532 566 0,'12'-15'743'16,"-5"4"-160"-16,-2 1-115 0,-5 10-115 0,4-11-94 15,-4 11-56-15,0 0-33 0,0 0-43 16,0 0-10-16,0 0-8 0,0 12-8 0,0-12-11 15,3 23-17-15,-2-7-13 0,-1 3-14 0,2 3-10 16,2 2-9-16,-1 1-8 0,-2 0-13 0,1 1 12 16,0 2-89-16,-2-3 12 0,-2 1-88 15,0 1 2-15,-2 0 0 0,-2 4-1 0,-3-4 1 16,0 0 2-16,-6-4-14 0,-1 1 36 0,0-2-2 16,0-6 12-16,-2-4-3 0,1 1-23 0,0-3 20 15,1-7-49-15,16-3 5 0,-24 3-23 0,24-3-15 16,-17-9 4-16,12 1-217 0,3-4 182 0</inkml:trace>
  <inkml:trace contextRef="#ctx0" brushRef="#br0" timeOffset="133192.95">15392 11576 581 0,'17'-1'401'0,"2"-2"-73"15,-19 3-97-15,28-2-33 0,-28 2-66 0,30-3 2 16,-13 2-55-16,2 0 12 0,-2 0-45 0,1-2-1 16,1 0-68-16,-1 2-90 0,1-1-74 0,0-2-94 15,-1 3-208-15,5-3 62 0</inkml:trace>
  <inkml:trace contextRef="#ctx0" brushRef="#br0" timeOffset="133360.95">15494 11790 761 0,'-15'11'831'0,"-3"0"-169"0,4-2-153 16,0 0-140-16,2-2-65 0,1-2-67 0,11-5-46 15,-12 12-38-15,12-12-28 0,0 0-61 0,-6 8 5 16,6-8-89-16,0 0-38 0,18-1-144 0,-2-3-51 16,6-5-147-16,3-3-113 0,5-1-322 15,5-3-413-15</inkml:trace>
  <inkml:trace contextRef="#ctx0" brushRef="#br0" timeOffset="134010.95">16519 11627 238 0,'6'-19'587'0,"-2"3"-210"0,0 0-29 0,1 0-120 16,-1 3 9-16,1-1-83 0,0 3 29 0,1 1-67 16,-1 2 32-16,1 0-67 0,-6 8 22 0,10-9-26 15,-10 9 24-15,0 0-18 0,16 4 22 0,-9 2-25 16,-1 3 2-16,-2 2-27 0,2 3 9 15,-3 1-9-15,-2-1-11 0,-2 2-7 16,-2 0-2-16,-2 0-2 0,-1 3-7 0,-3-3-3 16,0 1-12-16,-6-2 1 0,2-3 2 0,-1-2 1 15,0-3 3-15,14-7 9 0,-21 4 6 0,21-4-3 16,-21-8-3-16,13-3-4 0,-1-7-14 0,2-3 6 16,4-6-9-16,1-7 7 0,5-5-10 0,3-4 1 15,5 0-5-15,6-7 11 0,3 0 2 0,3 3 0 16,4 6-2-16,-1 5 45 0,0 8-49 0,-2 5 47 15,3 2-51-15,1 7 40 0,-3 4-44 0,-2 6 41 16,-3 4-47-16,6 6 45 0,1 4-44 16,-1 7 1-16,-1 3 15 0,-2 6 0 0,-4 5 2 15,-1 2 0-15,-5 3-3 0,-2 2-1 16,-3 2-2-16,-3 0-1 0,-3 0-1 0,-2 0-7 16,-2-1-22-16,-2-3 8 0,-1-1-103 0,0-4-19 15,0-6-90-15,0 0-41 0,1-3-91 0,0-6-31 16,0-4-412-16,4-12-360 0</inkml:trace>
  <inkml:trace contextRef="#ctx0" brushRef="#br0" timeOffset="134209.95">17406 11164 293 0,'18'-17'802'0,"-5"3"-268"16,-4 6-73-16,1 0-145 0,-2 2-26 0,-8 6-118 15,10-9 10-15,-10 9-81 0,0 0 51 0,0 0-60 16,21 8-3-16,-16 1-12 0,1 9-9 0,2 6-12 15,-2 5-13-15,-2 6-7 0,-1 2-18 0,-3 3 1 16,-3 5-10-16,-2 0 9 0,-3 11-4 0,-3-2-12 16,-1 0-40-16,-2-2-64 0,-1-2-14 0,-1-1-87 15,2-9-67-15,-1-2-49 0,1-1-66 0,0-1-328 16,0-2-239-16</inkml:trace>
  <inkml:trace contextRef="#ctx0" brushRef="#br0" timeOffset="134509.95">17351 12071 80 0,'0'0'670'0,"0"0"-245"0,0 0-26 0,0 0-136 15,0 0 0-15,0 0-94 0,0 0 23 0,0 0-49 16,-10 5 11-16,10-5-30 0,-9 13 10 0,4-4-20 16,-3 4-9-16,1 3-35 0,-1 3 1 0,-1 0-32 15,1-1 9-15,1 3-21 0,4-4 2 16,2 1-18-16,1-5 14 0,1 2-19 0,6 0 14 15,-1-4-19-15,4 1 11 0,2-5-10 0,3-2 11 16,3-4-17-16,1-1 17 0,8-3-4 0,2-6 36 16,2-4 32-16,0 0 24 0,-3-5 23 15,-5-2-3-15,0-2 13 0,-4-2 3 0,-6 0-16 16,-5 3-6-16,-7 2-29 0,-2 2-15 0,-10-2-16 16,-9 0-11-16,-8 4-40 0,-8 4-70 0,-6 5-48 15,-8 3-89-15,-1 3-98 0,-13 5-82 0,-4 3-119 16,3 4-454-16,1 1-635 0</inkml:trace>
  <inkml:trace contextRef="#ctx0" brushRef="#br0" timeOffset="139962.66">16422 12400 619 0,'0'0'645'0,"0"0"-144"0,-17 1-87 0,17-1-98 16,0 0-69-16,0 0-73 0,0 0-22 0,0 0-43 16,0 0-7-16,19-8-36 0,5 4 4 0,10-2-26 15,3-1 16-15,7 2-23 0,4-1 4 16,11-2-18-16,5 1 8 0,0-1-22 0,3-1 11 15,1 2-29-15,0-2-13 0,0 2-50 0,-3-2-15 16,-1 1-67-16,-5 1 24 0,-10 1-47 0,-5-1-57 16,-3 1-21-16,-5 3-97 0,-12-3-6 15,-3 5-173-15,-21 1-22 0</inkml:trace>
  <inkml:trace contextRef="#ctx0" brushRef="#br0" timeOffset="140162.66">16888 12412 10 0,'-52'14'756'0,"-4"0"-272"15,-5-2-18-15,1 3-88 0,3 0-68 0,2 0-68 16,10-2-56-16,7-1-44 0,1-2-14 0,10-1-4 16,4-2-3-16,9-1 8 0,14-6 31 0,-9 6 9 15,9-6 32-15,0 0-62 0,28 5 0 0,0-6-35 16,12-2-25-16,8-1-11 0,15-1-12 0,1-1-4 16,4-1-22-16,1-1-4 0,3 0-7 15,-1 1-5-15,-3-1 0 0,1 0-31 0,-6 0-39 16,-3 1-40-16,-13 2-69 0,-6 1-60 0,0 0-80 15,-13 0 12-15,-1 3-68 0,-8 0-36 0,-19 1-439 16,27 0-413-16</inkml:trace>
  <inkml:trace contextRef="#ctx0" brushRef="#br0" timeOffset="145181.74">13158 14034 149 0,'0'0'502'16,"0"0"-178"-16,10-8-75 0,-10 8-49 15,0 0-56-15,0 0-31 0,0 0-19 0,11 7 9 16,-11-7-43-16,3 19 24 0,-2-5-46 0,0 3 30 15,-1 4-52-15,-1 2 35 0,-1 4-46 0,0-2 25 16,-2 1-31-16,1 0 40 0,-4-1-46 0,3 0 38 16,-2-1-61-16,0-3 30 0,0-1 1 15,-1-1 5-15,0-4 0 0,1-3 2 0,0 1 18 16,2-3 15-16,-1-2 39 0,5-8 9 0,-9 11 2 16,9-11-18-16,-8 7 2 0,8-7-15 0,0 0-5 15,-14-9-14-15,8-1-14 0,2-4 1 16,1-7-5-16,1-2 1 0,3-5-5 0,2-8-7 15,2-2 3-15,5-1-4 0,0 2-7 0,4-1 9 16,0 4 1-16,3 0 0 0,1 2 0 0,-2 5 0 16,1 2-3-16,1 2 5 0,0 4-9 0,-2 5 0 15,0 1-4-15,2 3 2 0,1 4-1 0,-3 2 0 16,-16 4-4-16,34 1 5 0,-13 5 0 0,0 2-3 16,-3 3-5-16,1 2 6 0,2 6-3 15,-4 0 3-15,0 5-2 0,-4 0 2 0,-4 2 7 16,0-2-7-16,-4 1-3 0,-1 0 5 15,-2 1-2-15,-1-1-5 0,-2 1-14 0,-1 1-38 16,-1-2-39-16,0 0-26 0,0-3-54 0,-2 1-31 16,0-3-104-16,-2-5-82 0,4 0-156 0,0-4-46 15</inkml:trace>
  <inkml:trace contextRef="#ctx0" brushRef="#br0" timeOffset="145698.74">13941 13967 404 0,'-3'-10'516'0,"-2"1"-156"0,5 9-45 16,-7-16-61-16,7 16-15 0,-5-11-46 0,5 11-28 16,-4-10-36-16,4 10-32 0,0 0-9 15,0 0-1-15,0 0-13 0,0 0-12 16,3 16-4-16,1-1-13 0,1 5-7 0,1 1-11 15,2 2-1-15,-1 2-7 0,3 2 0 0,0 2-9 16,-1 0-5-16,0-3-24 0,-2-1-38 0,2-2-56 16,-2-1-30-16,0-2-67 0,-2-1-42 0,2-3-26 15,-3-3-35-15,-1-3-222 0,-3-10-29 0</inkml:trace>
  <inkml:trace contextRef="#ctx0" brushRef="#br0" timeOffset="145865.75">14086 14065 187 0,'3'-24'598'0,"-3"5"-193"15,0 4-49-15,-2 1-97 0,0 2-35 0,-1 3-50 16,3 9-24-16,-11-10-27 0,11 10-24 0,-16 4-24 16,5 5-7-16,-3 3-19 0,-2 6-5 0,-3 3-15 15,1 4 0-15,-2 3-5 0,2 0-4 0,-1 1-23 16,1 2-46-16,3 0-29 0,-2 0-60 0,4-3-51 16,3-1-72-16,-3-5-70 0,7-2-210 0,1-6-36 15</inkml:trace>
  <inkml:trace contextRef="#ctx0" brushRef="#br0" timeOffset="146216.75">14310 13907 422 0,'11'-9'569'0,"-2"2"-140"16,-9 7-117-16,14-10-67 0,-14 10-64 0,0 0-21 16,0 0-33-16,16 1-9 0,-16-1-31 0,5 14-11 15,-1-3-20-15,-4 3-6 0,1 2-8 0,-1 3-10 16,-1 1-17-16,1 4 9 0,-3-1-6 0,2 0-2 15,0-2-5-15,-3 1-3 0,3-5 0 0,-3-1 2 16,2-4-19-16,0 0 40 0,2-2-35 16,0-10 41-16,-4 16-41 0,4-16 33 0,-1 10-36 15,1-10 5-15,0 0 1 0,0 0-2 0,5-7-11 16,1-3 13-16,2-8 0 0,5-2-4 0,0-6 4 16,6-2-3-16,-5 0 4 0,7-1 7 15,1 3 2-15,-1 1 5 0,2 2-1 0,-2 4-5 16,1 3 2-16,-6 4-5 0,1 3-1 0,-2 3 2 15,-15 6 11-15,24-3-15 0,-11 7 1 0,1 2 2 16,1 3 1-16,0 3-1 0,-2 2-1 0,0 3 0 16,-4 0-3-16,-1 2 8 0,-2 2-7 0,2 0-5 15,-6 1-20-15,1-4-54 0,-3 2-26 16,-3 3-24-16,1-1-46 0,-3-2-72 0,-1 0-67 16,-1-6-304-16,3 1-150 0</inkml:trace>
  <inkml:trace contextRef="#ctx0" brushRef="#br0" timeOffset="146549.75">14823 14158 439 0,'10'-6'579'0,"0"0"-102"0,-10 6-100 16,14-10-65-16,-14 10-52 0,13-9-58 0,-13 9-52 15,12-10-33-15,-12 10-16 0,16-10-22 16,-7 4-13-16,-9 6-18 0,21-10-6 0,-10 5-14 16,3-1-36-16,2-1-59 0,-1 1-45 0,-1 1 5 15,5-2-41-15,-2-1 23 0,1 1-60 0,-2-2-9 16,0-1 4-16,0-3 2 0,1 1 24 15,-2-2 28-15,1-2 38 0,-1 0 56 0,-1-3 49 0,-1 2 53 16,1-2 67-16,-4 3-22 0,0-1 46 0,-1 5-16 16,-2 1 47-16,-2 1 5 0,0 2-11 15,-5 8-22-15,8-13-26 0,-8 13-14 0,6-7-28 16,-6 7 7-16,0 0-13 0,0 0-3 16,6 8-18-16,-4 3-5 0,-2-1-18 0,0 3 3 15,0 6-15-15,0 1 5 0,-2 4-16 0,0 1-1 16,-1 2-4-16,-3 7-3 0,1-1-5 0,-2 0-25 15,0 1-48-15,-2-3-88 0,-3 2-16 0,2-2-18 16,0-1-61-16,-4 0-41 0,1-4-92 0,-2-1-211 16,3-6-135-16</inkml:trace>
  <inkml:trace contextRef="#ctx0" brushRef="#br0" timeOffset="146882.74">14310 13817 23 0,'-8'-13'547'0,"1"0"-204"0,0 1-32 16,1 0-82-16,2 3-17 0,-2 2-61 15,6 7 6-15,-8-12-55 0,8 12 10 0,-5-8-37 16,5 8 15-16,0 0-31 0,-11 11 18 0,4 4-33 16,0 7 11-16,0 7-25 0,-2 8 7 0,-1 1-22 15,1 5 12-15,2 3-7 0,1 11-3 0,0-10-8 16,4 3 7-16,4-1-5 0,2-2-18 0,4 8 14 16,5-3-17-16,5-5 13 0,4-3-23 0,6-6-6 15,9-4-49-15,4-9-2 0,4-2-83 16,1-12-70-16,1-4-106 0,8-6-198 0,13-4-24 15</inkml:trace>
  <inkml:trace contextRef="#ctx0" brushRef="#br0" timeOffset="147099.74">15662 13883 87 0,'7'-7'703'0,"-7"7"-213"15,11-11-103-15,-11 11-92 0,9-9-57 16,-9 9-49-16,0 0-32 0,10-6-20 0,-10 6-11 15,0 0-1-15,13 12-12 0,-8-2-13 0,1 4-24 16,2 5-9-16,-3 2-17 0,0 3-5 0,0 1-16 16,-1 1-3-16,0 0-2 0,-3 3-7 0,-1-2-1 15,-1 2-4-15,-4 5-6 0,0-3-17 0,-4 0-44 16,-5 1-70-16,0-2-31 0,-6 0-51 0,-2-1-48 16,-12 3-110-16,0-1-324 0,2-7-217 15</inkml:trace>
  <inkml:trace contextRef="#ctx0" brushRef="#br0" timeOffset="147649.74">16259 13880 754 0,'1'-18'553'16,"-1"3"-129"-16,0 1-75 0,2 3-68 0,-2 1-56 16,0 10-68-16,0-16-30 0,0 16-27 0,0 0-11 15,0 0-18-15,0 0 7 16,0 0-34-16,11 10-3 0,-3 4-15 0,-1 5 3 0,1 3-13 16,5 7 7-16,-2-1-11 0,1 4 0 15,1-3-41-15,1-1-65 0,0-1-34 0,-4 0-12 16,2-6-30-16,-2-1-38 0,-3-2-52 0,0-5-8 15,-1 0-28-15,-2-4 53 0,-4-9-223 0,8 7 103 16</inkml:trace>
  <inkml:trace contextRef="#ctx0" brushRef="#br0" timeOffset="147800.74">16433 14014 425 0,'-4'-39'353'0,"0"-3"-72"16,2 4 12-16,-2 1-85 0,1 10 14 0,1 3-25 16,0 6-6-16,0 1-43 0,1 4-22 0,1 13-33 15,-8-8-16-15,8 8-21 0,-17 13-2 0,3 3-20 16,-2 8 1-16,-3 4-16 0,1 5 4 15,-3 2-6-15,2 8-10 0,-3 1 3 0,6-6-30 16,3-4-24-16,-1 3-27 0,4-2-37 0,-1-1-77 16,5-4-78-16,-2-8-18 0,6 0-268 0,0-7-53 15</inkml:trace>
  <inkml:trace contextRef="#ctx0" brushRef="#br0" timeOffset="148167.75">16751 13614 24 0,'15'-10'723'0,"-4"3"-257"0,-11 7-112 16,13-5-91-16,-13 5-54 0,4 10-41 0,-4 0-35 16,-4 7-35-16,0 2-16 0,-1 5-20 15,-4 5-3-15,-1 1-18 0,-1 0-2 0,1 2-18 16,-1 1 6-16,2-1-10 0,0 1 3 16,0-2-21-16,1-2 16 0,2-5-17 0,2-3 13 15,-1-3-2-15,0-3-2 0,2-4-3 0,1 0-1 16,2-11-6-16,-2 13 6 0,2-13-1 0,0 0-15 15,0 0 16-15,12-9-15 0,-3-4 17 0,0-3-7 16,7-8 7-16,-2-2-16 0,3 0 21 0,1-2-12 16,2 2 18-16,-1 1-4 0,0 2 11 0,0 4-12 15,-5 4 6-15,2 2-13 0,-1 3 7 0,-3 2-8 16,-12 8 8-16,21-3-8 0,-21 3 10 0,23 3-8 16,-14 4 9-16,5 0-9 0,-3 4-7 15,2 3 8-15,-1 0 2 0,-2 1 0 16,0 1-2-16,-2 1-6 0,1 1 1 0,-4 1 8 15,1-3-9-15,-2 1-27 0,-2-1-33 0,0-2-31 16,-1 0-64-16,-1 0-64 0,0-1-83 0,-1-1-328 16,1-12-161-16</inkml:trace>
  <inkml:trace contextRef="#ctx0" brushRef="#br0" timeOffset="148333.74">17335 13929 694 0,'6'-7'546'0,"2"2"-136"0,-8 5-92 15,14-11-68-15,-14 11-55 0,9-9-36 0,-9 9-44 16,9-8-25-16,-9 8-18 0,12-10-17 0,-12 10-2 16,18-11-20-16,-2 7-32 0,2-3-49 0,5 1-51 15,0 0 0-15,1 0-66 0,3-1-58 0,-4 1-11 16,1-2-29-16,2-1-27 0,-3 1-174 0,2-3 104 16</inkml:trace>
  <inkml:trace contextRef="#ctx0" brushRef="#br0" timeOffset="148599.74">17812 13655 397 0,'0'0'485'0,"9"-10"-129"0,-9 10-71 16,5-8-74-16,-5 8-54 0,0 0-18 0,6-8-35 16,-6 8-16-16,0 0-13 0,0 0-14 15,0 0-8-15,0 0-8 0,0 0-9 0,22 4-34 16,-22-4 19-16,13 15-22 0,-4-5 26 0,-2 4-29 16,1-2 29-16,-2 8-28 0,0-1 23 0,-4-1-13 15,-2 0 16-15,0 3-3 0,-4 1 22 16,-1 2-1-16,-3-2 21 0,-1 1 4 0,-5 3 4 15,-1-2 2-15,0 0-6 0,2-5-13 0,-1-2-16 16,2-1-2-16,0-2-9 0,5-3-5 0,1 0-5 16,-1-2-6-16,7-9 0 0,-5 13 3 0,5-13-7 15,4 9-13-15,-4-9-15 0,16 2-37 16,-16-2-31-16,30-2-14 0,-8-4-51 0,1 0 13 0,-1-1-69 16,1-4-54-16,-2 0-38 0,0 0-250 15,-3-1-63-15</inkml:trace>
  <inkml:trace contextRef="#ctx0" brushRef="#br0" timeOffset="148916.75">16760 13417 382 0,'-20'-8'333'0,"-3"3"-107"15,4-3-31-15,2 3-57 0,2 1-10 0,3 0-59 16,12 4 10-16,-20-4-32 0,20 4 7 0,-17 0-15 16,17 0 36-16,-16 4-33 0,6 3 34 0,-1 1-13 15,1 8 9-15,-4 1-8 0,-2 8-35 0,1 3 48 16,-3 8-35-16,-1 8 38 0,0 4-44 0,-2 5 24 16,1-1-22-16,4 4 11 0,1 1-12 0,5-1 10 15,5-10-7-15,1 2-8 0,4-1 4 0,5-1-9 16,3-1-11-16,8 7-2 0,6-5-13 15,5-5 3-15,8-1-35 0,5-9 3 0,7-5-61 16,4-3-21-16,7-6-90 0,6-7-62 0,4-7-321 16,9-4-115-16</inkml:trace>
  <inkml:trace contextRef="#ctx0" brushRef="#br0" timeOffset="149133.74">18298 13725 960 0,'0'0'667'16,"4"-17"-185"-16,-4 17-87 0,1-10-114 0,-1 10-55 16,0 0-61-16,2-12-27 0,-2 12-35 0,0 0-12 15,0 0-29-15,8 7-3 0,-8-7-19 0,8 23 3 16,-3-6-20-16,1 5 4 0,1 0-15 0,0 2 0 16,1 6-52-16,-3 0-66 0,0-5-71 15,-1 1-35-15,0 2 1 0,-4-2-60 0,-4 0-80 16,-1-1-364-16,-3-1-242 0</inkml:trace>
  <inkml:trace contextRef="#ctx0" brushRef="#br0" timeOffset="149285.74">18588 14062 87 0,'0'0'607'15,"13"-8"-186"-15,-13 8-124 0,10-9-56 0,-10 9-89 16,13-8-4-16,-13 8-79 0,14-7 3 15,-14 7-82-15,24-7-20 0,-11 4-80 0,5 0-50 16,1 1-73-16,-1 1-226 0,8-2 113 16</inkml:trace>
  <inkml:trace contextRef="#ctx0" brushRef="#br0" timeOffset="149416.74">18976 13995 245 0,'0'0'556'0,"19"-2"-151"0,-19 2-114 15,0 0-55-15,0 0-65 0,0 0-23 0,14-2-49 16,-14 2-4-16,0 0-49 0,0 0 6 0,0 0-72 15,19-2-2-15,-19 2-86 0,15-2-63 0,-15 2-71 16,21-1-276-16,-21 1 1 16</inkml:trace>
  <inkml:trace contextRef="#ctx0" brushRef="#br0" timeOffset="149550.75">19317 13971 393 0,'0'0'373'0,"15"-4"-69"0,-15 4-104 16,0 0-4-16,16-5-87 0,-16 5 10 0,16-5-57 15,-16 5 21-15,16-3-51 0,-16 3 9 0,19-3-69 16,-19 3-59-16,22-4-57 0,-22 4-49 16,21-4-242-16,-21 4 156 0</inkml:trace>
  <inkml:trace contextRef="#ctx0" brushRef="#br0" timeOffset="149834.74">19945 13917 124 0,'0'0'86'0,"23"1"176"16,-23-1-80-16,24 2-16 0,-24-2-31 0,27 0-6 15,-27 0 12-15,27 0-3 0,-27 0-11 0,23 0-16 16,-23 0-1-16,25 0 28 0,-25 0-49 15,21-2 30-15,-21 2-51 0,22 0 33 16,-22 0-29-16,23 0 22 0,-23 0-23 0,19-1 8 16,-19 1-29-16,22 0 2 0,-22 0-25 0,19-1 9 15,-19 1-12-15,17 0-10 0,-17 0-63 0,0 0-10 16,20-1-127-16,-20 1-139 0,0 0-290 0,13-4-150 16</inkml:trace>
  <inkml:trace contextRef="#ctx0" brushRef="#br0" timeOffset="150400.74">20764 13518 488 0,'2'-12'427'0,"-1"-1"-79"16,2 2-61-16,-3 1-47 0,0 10-12 15,4-17 1-15,-4 17 4 0,1-14-23 0,-1 14-14 16,0-11-32-16,0 11-32 0,0 0-29 0,3-13-17 16,-3 13-20-16,0 0-10 0,0 0-8 0,9 5-2 15,-6 4-5-15,4 5-6 0,3 5-2 16,-1 0-4-16,4 9-12 0,2 1 5 0,-1 1-13 16,1 0 7-16,1 2-14 0,2 0 8 15,-1 0-4-15,-1-2-2 0,3 1-25 0,-2-5-39 0,1 3-73 16,-3-4-69-16,2-3-18 0,-4-2-28 0,-3-4-33 15,0-4-66-15,-5-3-328 0,3-2-203 0</inkml:trace>
  <inkml:trace contextRef="#ctx0" brushRef="#br0" timeOffset="150600.74">21151 13617 69 0,'4'-21'677'0,"-3"5"-154"0,0 2-157 0,-2 2-54 15,0 0-95-15,1 12-17 0,-9-13-65 0,9 13-33 16,-14-7-31-16,14 7-14 0,-23 4 7 0,9 2-15 15,-4 4-7-15,-3 6-13 0,0 5-1 0,-1 1-8 16,-1 6-1-16,-1 0-7 0,-5 10 3 0,0 0-26 16,1 1-10-16,0 0 0 0,1 0 11 0,8-8-15 15,0 0-11-15,1-2-45 0,4-3 17 0,0-1-55 16,5-5 0-16,2-3-61 0,3-4-16 16,3-1-46-16,1-12-9 0,4 12-229 0,-4-12 75 15</inkml:trace>
  <inkml:trace contextRef="#ctx0" brushRef="#br0" timeOffset="150800.74">21490 13417 448 0,'18'-16'467'0,"-4"2"-70"0,0 2-86 0,-4 3-60 16,-2 1-25-16,0 1-47 0,-8 7-20 0,10-10-29 16,-10 10-2-16,0 0-6 0,0 0-5 0,16 6-13 15,-13 3-18-15,0 2-12 0,-2 9-12 16,0 5-11-16,-1 4-6 0,0 9-18 15,0 0 2-15,-1 3-7 0,0 2-4 0,-1 2-18 16,1-1-108-16,0-1-55 0,-3 3-112 0,-1-7-112 16,0 4-363-16,-3-6-274 0</inkml:trace>
  <inkml:trace contextRef="#ctx0" brushRef="#br0" timeOffset="154502.21">12338 13905 571 0,'7'-8'421'0,"0"2"-59"0,-7 6-106 16,11-11-36-16,-11 11-54 0,9-8-13 0,-9 8-32 0,0 0 14 15,0 0-3-15,0 0-11 0,0 0-1 0,-28 7-3 16,8 1 10-16,-7 3-10 0,-4 2-6 16,-3 2-22-16,-4 0-1 0,0 1-18 0,-13 3 3 15,0 1-16-15,0 0 3 0,-3 0-15 0,2 0-5 16,-1-1-9-16,1-2-3 0,2-1-5 16,13-2-3-16,-1 0-7 0,7-3 2 0,0-1-4 15,8-2-3-15,2-1-2 0,7-2 2 0,3 0 11 16,11-5 9-16,-19 7-2 0,19-7-1 0,-12 7 1 15,12-7 3-15,-4 11 2 0,4-11-5 0,10 16 5 16,3-3-5-16,4 1-2 0,5 3-3 0,5 0-4 16,2 4-10-16,4 0 9 0,9 7 19 0,1-1-26 15,3 0 20-15,0 4-32 0,1-3 17 16,2 2-17-16,-2-1 14 0,2 1-18 0,-2-3-2 16,-1 1-50-16,-1-3-49 0,-4 0-93 0,-7-7-58 15,-1 0-38-15,-2 1-36 0,-3-3-59 16,-5-1-412-16,1-1-360 0</inkml:trace>
  <inkml:trace contextRef="#ctx0" brushRef="#br0" timeOffset="154736.21">11753 14739 532 0,'-28'-7'489'0,"2"2"-115"16,4 0-58-16,0 0-50 0,5 2-7 15,2-2-3-15,15 5-21 0,-22-4-27 0,22 4-24 16,-17-5-25-16,17 5-33 0,0 0-20 0,0 0-15 16,0 0-12-16,-12 7-18 0,17 1 6 0,5 3-15 15,5 4 19-15,5 5-38 0,4 1 2 0,3 2-17 16,1 1 11-16,2 1-20 0,8 4-4 0,1 1-17 16,1-1-70-16,0 2-125 0,-2 0-48 0,0-2-116 15,-6-4-65-15,4 5-365 0,-7-7-349 0</inkml:trace>
  <inkml:trace contextRef="#ctx0" brushRef="#br0" timeOffset="158554.6">9505 14289 434 0,'0'0'372'0,"5"-14"-129"16,-5 14-8-16,5-14-88 0,-5 14 15 0,6-14-55 15,-6 14 17-15,8-14-27 0,-8 14 26 0,8-12-35 16,-8 12 29-16,7-10-25 0,-7 10 11 0,6-7-26 16,-6 7 1-16,0 0-31 0,6-11 4 15,-6 11-18-15,0 0 19 0,0 0 3 0,11 7 5 16,-5 1-3-16,-3 7-3 0,4 5 0 0,-2 5-16 15,2 8-1-15,-3 2-8 0,-1 4-5 16,0 0-4-16,-3 1-5 0,-2-2 3 0,1 2-3 16,-2-1-1-16,2-3 1 0,-2-2 3 0,-3-8-4 15,2 1 3-15,1-1-2 0,-3-4-3 0,0 1 1 16,-2-5-2-16,2 0 28 0,0-4 13 0,0-2 46 16,3-2 39-16,-3-1 15 0,6-9 29 0,-7 9-57 15,7-9-4-15,0 0-49 0,-12-13 3 0,8 0-36 16,2-9 14-16,2-5-13 0,2-12-1 0,7-5-17 15,5-11-21-15,4-4 21 0,7 2-27 0,3-2 7 16,3 4 0-16,3 4 20 0,1 5-26 16,0 4 23-16,0 9-23 0,-6 8 20 15,0 3-18-15,-1 8 21 0,1 2-30 0,-5 10 3 16,1 3 7-16,0 5 6 0,2 5 0 0,0 7 5 16,-3 4 1-16,1 3-3 0,-5 6 8 0,-1 1 17 15,-1 3-31-15,-2 1 27 0,-3 3-30 0,0-2 21 16,-1 2-24-16,-3-2 21 0,-2 1-27 0,0-3 25 15,-1 0-26-15,-1-2 7 0,-2-7-81 0,-1-2-52 16,-2-3-109-16,0-2-139 0,0-1-59 0,-6 4-112 16,1-7-307-16,0-4-467 0</inkml:trace>
  <inkml:trace contextRef="#ctx0" brushRef="#br0" timeOffset="165574.45">22755 13409 343 0,'10'-7'512'15,"-2"1"-176"-15,-8 6-44 0,15-9-87 0,-15 9-31 16,8-6-38-16,-8 6-25 0,0 0-16 0,0 0-12 16,0 0-10-16,-3 10 14 0,-3-3-43 0,-7 3 0 15,-1 3-9-15,-9 5-7 0,0-1-2 0,-4 0-13 16,-4 2 16-16,-1 3-15 0,-1-3 8 0,-4 2-8 15,-4 1 4-15,7-3-5 0,-1 0 13 0,3-3-17 16,4 0 11-16,0-3-10 0,6-1 6 0,4-3-5 16,4-2-21-16,3 1 12 0,-1-3 23 15,12-5-14-15,-15 9 12 0,15-9 3 16,-5 16 3-16,5-16 3 0,1 22-8 0,4-7 9 16,5 3 2-16,7 3-2 0,2 3 7 0,4-1 5 15,4 2-4-15,9 6-5 0,1-2 1 0,5 2-11 16,0 0-26-16,4-4-13 0,-1 2 3 0,4 0 3 15,-3-1-4-15,1-2 6 0,-2-1-20 0,0-1-48 16,-11-3-38-16,-2-3-6 0,-1 0-61 0,-7-2-28 16,-6-2-51-16,-1-2-27 0,-8-3-54 0,-4 0-158 15,-5-9 46-15</inkml:trace>
  <inkml:trace contextRef="#ctx0" brushRef="#br0" timeOffset="165774.45">22230 14133 434 0,'0'0'515'16,"-20"-3"-114"-16,20 3-114 0,-14-4-52 0,14 4-67 15,0 0-21-15,-17-3-42 0,17 3-1 16,0 0-27-16,0 0 13 0,4 14-14 0,6-5-8 16,6 3-14-16,5 6-3 0,5 2-1 0,2 0-8 15,3 1-7-15,7 7-9 0,1-1-4 16,-1 2-2-16,4 1-13 0,-2-1-5 0,-2-1-45 0,1 1-78 15,-9-5-64-15,1-1-121 0,-7-1-390 16,7-2-223-16</inkml:trace>
  <inkml:trace contextRef="#ctx0" brushRef="#br0" timeOffset="166892.45">23753 13633 71 0,'0'0'449'16,"0"0"-152"-16,10-8-39 0,-10 8-68 0,0 0 6 16,6-9-77-16,-6 9 14 0,0 0-47 0,7-8 23 15,-7 8-50-15,0 0 26 0,0 0-51 16,0 0 31-16,6-7-48 0,-6 7 27 0,0 0-26 0,5 8 33 16,-5-8-37-16,3 21 32 15,-1-6-40-15,-4 5 33 0,-1 6-39 0,2 0 24 16,-4 8-28-16,-2-2 34 0,1 2-40 0,-3-3 34 15,5-4-36-15,-5 3 34 0,1-3-36 0,1-4 26 16,-1-3-36-16,2-2 47 0,-1-3-35 0,2-1 33 16,1-3-32-16,-1-2 39 0,5-9-13 0,-5 15 42 15,5-15 31-15,-5 11 28 0,5-11-11 0,0 0-25 16,0 0-14-16,0 0-16 0,-4-10-8 0,4-2-15 16,4-5 1-16,1-7-8 0,4-8-5 15,0-2-6-15,1-3 5 0,4 0-5 0,0 1 2 16,3 0-5-16,0 5 1 0,-1 1-1 15,1 5 2-15,-1 1-11 0,-1 8 7 0,-1 3-1 16,0 1 0-16,0 6 2 0,-14 6 6 0,26-2 20 16,-11 8-7-16,1 2-3 0,1 3-12 0,1 6 6 15,-3 3-8-15,0 2 4 0,0 2-3 0,-5 4 1 16,1-1-5-16,-6-2 1 0,1 1 0 0,-4-1-8 16,0 2-2-16,-4-2-20 0,1 0-31 0,-3-3-41 15,0 1-48-15,-1-2 12 0,0-4-43 0,-1 0-36 16,1-3-75-16,-1-3-24 0,3-3-261 15,3-8-94-15</inkml:trace>
  <inkml:trace contextRef="#ctx0" brushRef="#br0" timeOffset="167308.45">24480 13698 399 0,'5'-7'644'0,"2"-1"-149"0,-7 8-116 16,10-13-78-16,-10 13-61 0,5-9-59 0,-5 9-45 16,0 0-20-16,0 0-22 0,13 6-21 0,-13-6-9 15,8 22-15-15,-1-5-8 0,1 3-10 0,0 1-5 16,-1 2-7-16,6 3 3 0,-3 1-12 0,3 0 3 16,-1-1-12-16,0-1 1 0,0-5-25 15,-2 0-62-15,0-3-22 0,2 0-54 0,-4-3 39 16,-1-3-46-16,-2-3 9 0,-5-8-30 15,9 12-12-15,-9-12 1 0,0 0 17 0,0 0 22 16,7-8 37-16,-7 8 24 0,0-22 46 0,-2 3 35 16,1-7 34-16,0-8 22 0,-1-2 35 0,2-2 18 15,0 1 47-15,0 7-20 0,0 2 49 0,0 3-7 16,0 6-2-16,0 4-3 0,0 3-28 0,0 0-28 16,0 12-25-16,-1-9-16 0,1 9-2 15,0 0-11-15,-14 9-14 0,4 7 1 0,-2 1-14 0,-3 7 3 16,0 2-2-16,-2 2-2 0,-1 0-12 15,3 3 3-15,-3-3-16 0,1 2-23 16,2-1-54-16,-2 0-11 0,3-4-52 0,4-5-84 16,-2-2-50-16,5-4-322 0,2-5-135 0</inkml:trace>
  <inkml:trace contextRef="#ctx0" brushRef="#br0" timeOffset="167675.45">25011 13517 361 0,'0'0'518'0,"15"-2"-148"16,-15 2-87-16,0 0-65 0,11 10-40 0,-11-10-50 16,1 20-4-16,-1-7-38 0,-1 6-2 0,-1 5-31 15,-2 1 2-15,2 3-25 0,-1 4 13 16,-3-3-34-16,5-2 19 0,-2 1-26 0,-2-2 11 16,1 0-16-16,0-3 15 0,0-2-16 0,2-5 19 15,-1-3-23-15,0-1 23 0,0-3 3 0,3-9 34 16,-2 13-19-16,2-13 4 0,0 0-19 0,0 0 9 15,0 0-13-15,-2-12 7 0,5-4-13 16,4-4 8-16,2-10-9 0,2-1 9 0,5-3-12 16,1-1 8-16,3 0-9 0,5-5 10 0,-5 10 1 15,2 2 3-15,-1 5-6 0,-1 1 3 0,-4 7 0 16,1 3-5-16,-3 0-8 0,-1 8 7 0,-13 4 1 16,23-4 3-16,-23 4 3 0,24 8-2 15,-14 1 12-15,4 4-12 0,-1 2-14 0,0 3 6 16,-3 0 0-16,3 7-4 0,-4-3 2 0,-3 1-4 15,1 1 15-15,-2 1-14 0,-2-1-30 0,-1-1-71 16,-1 1-3-16,-1-5-79 0,-1-2-83 16,-1-2-68-16,0-2-271 0,0-3-136 0</inkml:trace>
  <inkml:trace contextRef="#ctx0" brushRef="#br0" timeOffset="167892.45">25666 13507 350 0,'0'0'642'0,"11"-7"-189"0,-11 7-116 16,0 0-48-16,0 0-45 0,16 7-33 16,-16-7-38-16,9 18-26 0,-6-4-11 0,4 4-29 15,1 2-11-15,-1 3-27 0,3 4-7 0,2 1-13 16,-2 0-10-16,4 3-7 0,-1-4-5 0,1 2-8 16,-1-3-6-16,2 0-40 0,-3-2-66 0,-1-5-45 15,2-3-41-15,-3-1-13 0,-2-4-2 0,2-1-33 16,-2-4-20-16,-8-6-73 0,13 6 93 0,-13-6-31 15,12-4 36-15,-4-4-117 0</inkml:trace>
  <inkml:trace contextRef="#ctx0" brushRef="#br0" timeOffset="168058.45">25959 13870 720 0,'9'-29'-51'0,"1"-4"139"16,0-2 10-16,-1-1 10 0,0 0 45 0,0 1 50 15,-3 2-27-15,0 8 31 0,-3 4-8 16,0 4-10-16,-2 3-16 0,-1 3-18 0,-1 0-19 16,1 11-23-16,-9-8-17 0,9 8-2 0,-22 7 15 15,4 6-1-15,-5 5-21 0,-4 5-9 0,-1 5-22 16,-8 7 0-16,2 2-16 0,-2 2-4 0,3 2-11 15,-2-1-15-15,2 0-15 0,6-1-45 0,4-8-66 16,3-1-22-16,2-2-50 0,4-3 3 0,3-8-43 16,6-1-50-16,-1-7-25 0,6-9-265 15,4 10-89-15</inkml:trace>
  <inkml:trace contextRef="#ctx0" brushRef="#br0" timeOffset="168275.45">26190 13467 76 0,'12'-5'604'0,"-12"5"-199"0,14-5-77 0,-14 5-54 16,0 0-33-16,12 7-78 0,-12-7-24 0,8 12-7 16,-5-4-11-16,-1 4-16 0,4 3-25 15,-4 1-5-15,6 5-9 0,-3 2-7 0,1 2-14 16,1 4-14-16,0 1 1 0,2-1-7 0,0 2-5 16,0-1-3-16,3-2 7 0,-3 0-13 0,1 1-5 15,1-3-9-15,-2-5-11 0,-1-1-32 0,0 0-52 16,1-4 8-16,-2-1-71 0,-3-2-26 15,3-2-68-15,-4-2-31 0,-3-9-274 0,9 12-73 16</inkml:trace>
  <inkml:trace contextRef="#ctx0" brushRef="#br0" timeOffset="168708.45">26414 13866 244 0,'0'0'410'0,"-22"0"-105"0,22 0-55 15,-10-5 13-15,10 5-100 0,-11-10 24 0,11 10-49 16,-8-18 16-16,5 6-31 0,1-2 7 16,2-2-24-16,2-4 1 0,2-3-37 0,4-4-2 15,5-2-9-15,3 2-13 0,2 1-14 0,5 1 6 16,0 2-6-16,3 3-2 0,2 3 1 0,0 3-2 16,0 3 6-16,-1 3 2 0,0 4-3 15,-3 5 29-15,3 4 3 0,-1 3 9 0,1 7-5 16,-2 3 19-16,-2 2-25 0,-5 5 1 0,0 5-9 15,-4-2-14-15,0 1-11 0,-4 1-5 0,-1-1-5 16,-4-4-4-16,0 1 0 0,-1-2-5 0,-2 1-3 16,0-1 0-16,-2-5-4 0,0 0-11 15,1-2-9-15,-2 1-59 0,1-4-85 0,0-1-45 16,0-2-72-16,0-11-46 0,-2 17-506 0,2-17-400 16</inkml:trace>
  <inkml:trace contextRef="#ctx0" brushRef="#br0" timeOffset="168976.45">27585 13982 1109 0,'-2'-11'889'0,"-3"-3"-252"0,1 2-167 16,2 0-211-16,0 1-101 0,0 0-86 0,2 1-50 15,2-2-33-15,0-1-18 0,4 2-26 16,1-2-51-16,3 3-46 0,4-1-38 0,4 1-60 16,2 3-110-16,2-1-370 0,9-1-257 0</inkml:trace>
  <inkml:trace contextRef="#ctx0" brushRef="#br0" timeOffset="169126.45">28235 13800 697 0,'18'0'489'0,"-18"0"-122"0,0 0-111 16,18-2-74-16,-18 2-48 0,0 0-59 0,22-2-37 16,-22 2-26-16,23-4-29 0,-23 4-28 15,34-2-60-15,-12-1-43 0,4 0-126 0,-1 2 22 16,3-1-167-16,3 0 175 0</inkml:trace>
  <inkml:trace contextRef="#ctx0" brushRef="#br0" timeOffset="169276.45">28891 13732 5 0,'0'0'410'16,"18"-1"-144"-16,-18 1-72 0,20-1-47 0,-20 1-29 16,21 0-23-16,-21 0-18 0,28-1-27 0,-28 1-7 15,35 1-20-15,-15-2-142 0,1 2 117 16,2-1-135-16,2 0 101 0,1 0-111 15,1 0 83-15,-3 1-79 0,2-1 44 0,-1 0-100 16,-2 1 39-16</inkml:trace>
  <inkml:trace contextRef="#ctx0" brushRef="#br0" timeOffset="169526.45">29362 13736 340 0,'28'1'73'15,"-28"-1"140"-15,23 0-145 0,-23 0 121 0,19 0-119 16,-19 0 114-16,0 0-43 0,27-3-17 0,-27 3-25 16,17-1-21-16,-17 1-18 0,19 0-24 0,-19 0 5 15,19 1-8-15,-19-1-11 0,23 2-1 16,-23-2-11-16,27 3 5 0,-27-3-5 0,30 3-17 15,-14 0 4-15,3-1-39 0,0 1-17 0,-2-1-127 16,6 2 108-16,1-2-109 0,-2 1 124 0,1 0-80 16,-4-2 121-16,2 0-96 0,-3 0 138 0,1-1-91 15,-19 0 138-15,29 0-87 0,-29 0 148 16,25 0-77-16,-25 0 120 0,20-2 2 0,-20 2-43 16,17-6-11-16,-17 6-16 0,13-4-24 0,-13 4-13 15,9-5-15-15,-9 5-7 0,0 0-9 16,12-8-27-16,-12 8-37 0,0 0-67 0,8-8-169 15,-8 8-13-15,0 0-140 0,8-8 177 0</inkml:trace>
  <inkml:trace contextRef="#ctx0" brushRef="#br0" timeOffset="170009.45">30725 13422 683 0,'0'0'499'15,"9"-8"-114"-15,-9 8-110 0,0 0-46 0,0 0-42 16,0 0-4-16,0 0-30 0,4 8-36 0,-8 6-14 16,-2 4-17-16,-4 3-10 0,0 8-20 0,-5 1-8 15,1 4-10-15,-1 3-1 0,-2-1-15 0,2-1 0 16,-2 1-6-16,1-2-2 0,1 0-4 15,-5-3-1-15,6-1-3 0,0-3 5 16,0-3-7-16,4-4 3 0,0-3-1 0,2-5 22 16,3-2 21-16,-2-2 34 0,7-8 54 0,-6 13-1 15,6-13-25-15,0 0-18 0,0 0-21 0,0 0-14 16,-4-10-17-16,11-4 0 0,2-4 0 0,5-10-16 16,4-2-3-16,7-10-3 0,4-2-1 0,3-3-12 15,4-2 2-15,4 0-20 0,2 3 19 0,0 3-11 16,3 2 11-16,-1 5-2 0,-5 6-2 0,-5 5-1 15,-2 6-2-15,-2 1 0 0,-2 7-1 16,-5 2 6-16,-2 6-6 0,-3 1 1 0,3 6 8 16,-2 4-6-16,-3 4 35 0,-2 9-12 0,0 2 21 15,-4 5-3-15,-3 3 2 0,-1 4-13 16,-5 1-6-16,-1 4-3 0,-4-2-7 0,0 1-3 16,-2-1-6-16,1-2-1 0,-2 1 5 0,-1-1-14 15,-4-3-39-15,3-2-54 0,-1-5-109 0,-3-2-140 16,1 0-33-16,-4-6-60 0,1-4-471 0,-2-3-550 15</inkml:trace>
  <inkml:trace contextRef="#ctx0" brushRef="#br0" timeOffset="173028.45">10141 16276 158 0,'0'0'574'0,"11"-5"-214"16,-11 5-68-16,0 0-72 0,8 14-46 0,-7-4-24 15,1 3-30-15,0 5 10 0,0 4-40 0,-2 3-6 16,-1 2-8-16,0 2-12 0,-3 4-9 0,1 2 6 15,-1-1-31-15,-3 0-6 0,1-2-4 16,-2 1-3-16,1-1-3 0,0-2-4 0,-3-2 1 16,1-6 43-16,1-1-34 0,-1-2 49 0,1-2-30 15,1-3 54-15,1-1-15 0,1-4 69 0,-2-2-26 16,7-7 42-16,-11 9-52 0,11-9 29 0,0 0-59 16,-19-5 21-16,14-4-55 0,-3-5 34 0,3-5-56 15,1-5-5-15,4-5-4 0,0-10-1 0,6-3-8 16,3-5 24-16,4-7-43 0,4-3 35 15,4 3-39-15,3 3 36 0,0 5-37 0,5 5 36 16,-1 4-32-16,-2 11 31 0,1 5-37 0,0 4 38 16,0 4-40-16,-4 7 38 0,1 4-35 15,-1 6 35-15,2 4-38 0,0 5 38 0,-3 5-35 16,0 4 36-16,-3 3-37 0,-2 4 37 0,-2 2-34 16,-2 2 33-16,-4 2-36 0,1 1 0 0,-4 0 9 15,-3 0 1-15,-1 1-2 0,-2-2 35 0,0 1-63 16,-2-2 4-16,-1-2-84 0,-1-6-41 0,2 1-93 15,-2-4-52-15,-1-1-43 0,1-1-54 0,-2-5-26 16,3-1-170-16,1-5-132 0</inkml:trace>
  <inkml:trace contextRef="#ctx0" brushRef="#br0" timeOffset="173694.45">12036 16082 559 0,'15'-10'309'0,"-2"1"-28"16,-1 2-111-16,-3 1 14 0,-9 6-83 0,14-6 43 16,-14 6-3-16,0 0-18 0,0 0 26 0,9 6-33 15,-9-6-7-15,-12 21 30 0,-2-2-64 0,-5 4 18 16,-6 2-55-16,-8 7 55 0,-4 0-73 0,-4-1 37 15,-2 2-43-15,-2-3 40 0,0-1-36 0,-1 0 36 16,0-3-46-16,4 0 3 0,7-7 0 0,3-2 0 16,5-2-1-16,2-1 2 0,6-4 1 0,3 0 27 15,2-4 30-15,5 1 1 0,9-7 35 0,-17 8-47 16,17-8-3-16,-8 9-7 0,8-9-9 0,2 10-3 16,4-3-9-16,5 3-2 0,4 3-3 15,8 3 0-15,2 2 0 0,3 2-2 0,4 0-1 16,0 1-3-16,9 6 3 0,1 0 28 0,5 0-45 15,-2-2 36-15,2 1-46 0,-1-2 40 0,2 0-43 16,-3-2 33-16,-6-4-69 0,-2-3-47 0,-2 0-127 16,-2-1-52-16,-2-2-74 0,-8-3-44 0,-4-1-41 15,0 0-202-15,-5-3-165 0</inkml:trace>
  <inkml:trace contextRef="#ctx0" brushRef="#br0" timeOffset="173913.45">11446 16896 240 0,'0'0'604'0,"-21"2"-227"0,21-2-63 16,-13 7-103-16,13-7-4 0,-3 10-47 0,3-10 87 16,12 20-57-16,-1-7 27 0,4 2-48 0,5 4 23 15,3-2-59-15,4 4 10 0,1-3-61 0,1 2 20 16,2 1-55-16,3-2 27 0,0 2-50 0,-1-3 31 15,2 1-50-15,-1-2 0 0,-1 0-132 0,2-1-87 16,-5-2-72-16,-3-1-165 0,-7-1-355 0,2-2-362 16</inkml:trace>
  <inkml:trace contextRef="#ctx0" brushRef="#br0" timeOffset="177496.42">13417 16240 545 0,'1'-14'390'16,"1"1"-70"-16,-2 4-61 0,0-3-62 0,0 12-14 16,0-17-29-16,0 17 45 0,1-14-58 0,-1 14 28 15,0-11-85-15,0 11 20 0,0 0-47 0,0 0 41 16,0 0-48-16,1 16 25 0,-3 3-17 0,-1 6-7 16,-1 6-10-16,-3 4-37 0,0 1 29 0,0 2-40 15,-1-1 42-15,-2-1-42 0,-1-1 0 0,2 1 4 16,-3-4 1-16,1-1 1 0,1-3 33 0,1-6-40 15,0 0 36-15,2-5-41 0,-2-2 24 16,4-3-16-16,1-2 77 0,-1-1-1 0,5-9 51 16,-6 9-56-16,6-9 16 0,0 0-47 0,0 0 27 15,-6-14-45-15,7 0 1 0,3-7 24 0,3-10-38 16,2-4 30-16,1-4-42 0,6-10 36 0,1-2-7 16,4-1-5-16,-1-1-36 0,3 5 35 0,2 1-31 15,-1 6 40-15,-3 10-36 0,1 3 42 0,-1 4-40 16,-2 5 31-16,-1 5-36 0,-3 3 34 0,2 5-36 15,-17 6 38-15,29 2-39 0,-11 5 38 16,0 5-37-16,1 5 37 0,0 5-4 0,-2 2-2 16,-2 4 2-16,-3 2-2 0,0-1-7 15,-2 0-2-15,-5 4-34 0,-1-6 36 0,0 0-35 16,-2-1 18-16,-2 0-66 0,-3-2-8 0,0 0-104 16,1-3-42-16,0-4-13 0,0 0-26 0,0-5-140 15,1-1 39-15,1 0-249 0,0-11-151 0</inkml:trace>
  <inkml:trace contextRef="#ctx0" brushRef="#br0" timeOffset="177680.42">14248 16010 700 0,'11'-18'543'16,"-2"6"-127"-16,-4 1-83 0,2 3-47 0,-7 8-42 0,7-13-56 16,-7 13-28-16,0 0-19 0,0 0-14 15,0 0-15-15,10 8-24 0,-11 6 17 16,0 4-53-16,-2 7 22 0,0 10-43 0,-3 2 22 15,0 1-13-15,-3 5-15 0,1-1-43 0,-1 1-9 16,-2 1-125-16,3-1-50 0,-1 1-28 0,0-1-96 16,0-2 36-16,1-3-119 0,1 0-185 0,3-1-130 15</inkml:trace>
  <inkml:trace contextRef="#ctx0" brushRef="#br0" timeOffset="177996.42">14173 16816 219 0,'0'0'475'0,"0"0"-123"0,-14 6-110 16,14-6-50-16,-15 9-51 0,6-2-22 0,-2 2-12 15,-1 1-11-15,1 4-7 0,-1 1-14 0,3 1-12 16,0 1-8-16,1 0-12 0,2-2-2 0,1 0 0 16,3-2 15-16,1-1 6 0,2 1 22 0,1-2-21 15,3-2 3-15,2 2-1 0,4-4-6 0,1-1-5 16,4-2 5-16,0-2 6 0,4-4 3 0,2-2 3 15,3-2 15-15,1-5-7 0,0-3 10 16,0-2-1-16,-1-4-8 0,-3-3-44 0,-1 0 30 0,-3-2-44 16,-4 0 38-16,-3 3-34 0,-3 1 31 0,-3 1-42 15,-2 4-6-15,-6 2-8 0,-1-1-27 16,-5 3-32-16,-2 2-49 0,-6 0-72 0,-2 2-26 16,-1 3-14-16,1 3-101 0,-1 1 24 0,1 1-122 15,0 2-160-15,19-2-106 0</inkml:trace>
  <inkml:trace contextRef="#ctx0" brushRef="#br0" timeOffset="178330.42">15544 16100 588 0,'17'-13'520'0,"-3"3"-73"0,-4 3-145 16,-4 0-5-16,-6 7-64 0,11-9 11 0,-11 9-77 15,0 0 9-15,0 0-54 0,-7-8 17 0,7 8-55 16,-24 5 12-16,3 2-49 0,-9 6 22 0,-2 2-45 16,-5 4 28-16,-9 6-44 0,0 1 30 0,-2 1-11 15,3 2 0-15,2 1-9 0,5 1-9 0,8-6 2 16,5 2-1-16,2-2-1 0,5 0-35 16,3-2 39-16,7-1-29 0,3-2 37 15,1-3-33-15,5 0 40 0,3 3-31 0,4-2 9 0,3 1 3 16,3-2 0-16,5 4 3 0,3-3-3 0,4 1 0 15,1-2-1-15,3 1 34 0,2-2-43 16,0 0 33-16,3 1-39 0,-3-2 33 0,0 1-37 16,1-2 34-16,-6 0-54 0,0-1-32 0,-6-4-139 15,-2 2-79-15,-3-1-78 0,-6 0-45 0,-2-2-19 16,-4 1-209-16,-4-9-162 0</inkml:trace>
  <inkml:trace contextRef="#ctx0" brushRef="#br0" timeOffset="178530.41">14902 16798 577 0,'0'0'825'0,"-24"-1"-271"0,24 1-76 0,-19-2-159 0,19 2-46 15,0 0-84-15,-17 2-3 0,17-2-66 16,0 0 23-16,-1 13-28 0,6-4 27 0,4 1-55 16,6 3 23-16,7 5-54 0,0 1 25 0,4-2-50 15,3 2 31-15,4-1-48 0,-1 1 34 0,4-1-47 16,1-1 9-16,0-2-119 0,0 0-99 0,-1-2-172 15,1-3-143-15,-5 1-408 0,2-5-593 0</inkml:trace>
  <inkml:trace contextRef="#ctx0" brushRef="#br0" timeOffset="179064.42">16483 16198 427 0,'-7'-22'521'0,"0"1"-164"0,2 2-56 0,-2 4-95 15,1 1 15-15,3 3-36 0,1 1 44 0,2 10-52 16,-7-15 4-16,7 15-67 0,-2-13 8 0,2 13-58 15,0 0 20-15,0 0-46 0,0 0 34 16,-3 11-42-16,6 6 33 0,-3 7-11 0,0 3-9 16,-3 9-5-16,2 2-2 0,-3 1-9 0,2 1-5 15,-2 0-37-15,-1-1 38 0,-1-2-36 0,1-1 8 16,-1-2-1-16,0-3 1 0,-1-5 38 0,2-3-44 16,1-3 40-16,-1-4-42 0,1-2 42 0,2-3-30 15,-1-2 66-15,3-9 18 0,-4 12 49 0,4-12-72 16,0 0-1-16,0 0-15 0,0 0-8 0,3-15 28 15,4 0-46-15,3-6 28 0,2-9-44 0,5-5 32 16,6-10-46-16,0-2 34 0,6-4-41 16,2 2 42-16,1 2-43 0,0 5 41 0,-2 7-40 15,-6 9 38-15,-1 3-35 0,-4 4 35 16,-1 6-39-16,-2 4 38 0,-1 4-39 0,-15 5 39 16,24 2-32-16,-11 6 35 0,2 3-41 0,-2 4 38 15,-1 4-37-15,1 6 36 0,-2 0-38 0,-1 3 40 16,-1-1-40-16,-3-2 41 0,1 5-34 0,-2-5 35 15,-2 1-43-15,0-2 41 0,0 0-48 0,-3-5-26 16,1-1-39-16,-2-3-67 0,-1-1-92 0,0 0-26 16,0-3-17-16,-1-1-138 0,3-10-9 0,-10 11-222 15,10-11-195-15</inkml:trace>
  <inkml:trace contextRef="#ctx0" brushRef="#br0" timeOffset="179448.42">17246 15517 628 0,'8'-19'438'16,"1"1"-80"-16,-4 4-118 0,3 0-18 0,-3 2-58 15,1 1 29-15,-2 2-74 0,-4 9 23 0,8-14-63 16,-8 14 23-16,0 0-43 0,0 0 44 0,18 11-64 16,-9 4 29-16,-3 5-48 0,0 5 30 0,0 6-45 15,-1 3 35-15,-3 4-42 0,0-2 6 0,0 0 0 16,-2-1-4-16,-2 0 30 0,0-5-39 0,0-2 3 15,-2-2 36-15,-1-3-40 0,2-4 37 16,1-2-38-16,-2-5 73 0,2 1 7 16,2-13 91-16,-2 16 3 0,2-16 5 0,0 0-65 15,0 0 11-15,0 0-57 0,0 0-13 0,13-18-3 16,0 0-10-16,6-7-6 0,4-5 31 0,7-10-55 16,4-3 14-16,3 1-58 0,0 0 25 0,4 2-35 15,-2 4 31-15,-1 6-32 0,-8 9 40 0,0 4-30 16,-2 5 39-16,-5 3-31 0,-3 9 43 0,2 4-25 15,0 5 49-15,2 6-28 0,-5 5 36 16,2 5-39-16,-5 2 32 0,0 3-37 0,-5 4 3 16,-2 2-1-16,-3 3-1 0,-4 1-18 0,-2 2-56 15,-4 0-157-15,-4 2-71 0,-3 8-12 0,-5-2-127 16,-4-1-336-16,-2-4-314 0</inkml:trace>
  <inkml:trace contextRef="#ctx0" brushRef="#br0" timeOffset="180781.41">18236 15317 76 0,'-4'-20'385'0,"1"0"-237"0,-5 0 98 0,0 3-147 15,-1-1 93-15,-2 2-17 0,-3 1-20 0,1 1-39 16,-4 0 1-16,-1 3-14 0,-3 0-10 0,-2 1-6 16,-4 0-8-16,-5 2-12 0,0 2 24 0,-5 1-39 15,1 1 17-15,-5 3-41 0,-2 0-1 0,-2 2-7 16,-1 2-10-16,1 1 4 0,-6 1-2 0,-8 3 0 16,0 4 2-16,0 1-2 0,2 1 0 15,-1 2 0-15,2 4 9 0,0 0-4 0,1 4 31 16,0 2-26-16,2 2 30 0,1 3-38 0,-1 0 52 15,5 3-39-15,-3 1 50 0,2 1-37 16,0 2 40-16,1-1-34 0,4 3 37 0,1-1-53 16,1 1 1-16,1-1 19 0,5 1-3 0,1 0-3 15,0 0 34-15,5 1-43 0,2-1 29 0,0 1-7 16,1 2-6-16,3-1-7 0,1 1-1 0,5-8 6 16,0 1-4-16,5 0-12 0,-2 2-4 0,2-2-1 15,0 3-22-15,2-3 32 0,2 2-39 0,0-1 33 16,0-1-34-16,4 0 6 0,1-1 3 0,0 2 36 15,1-3-38-15,2 1 40 0,1 1-42 0,4-3 40 16,-2 1-32-16,4-1 31 0,0-2 2 16,3 0-4-16,4-2-1 0,-2-2-2 0,3 0 0 0,2-2-2 15,3-3-3-15,0-2 0 0,4 0-4 16,3-2-1-16,2-3-1 0,1 0-5 0,2-4-3 16,2 0-2-16,2-2 6 0,2-2-45 0,2 0 41 15,0-3-39-15,1-1 41 0,1-1-41 0,2-2 35 16,-1 0-34-16,3-1 38 0,0-2-38 0,1-1 38 15,0-2-36-15,4-2 33 0,6-2-33 0,0-2 37 16,0-2-38-16,1-3 37 0,2 0-37 0,-3-3 37 16,1-4-38-16,0 1 40 0,0-4-40 0,2-1 42 15,0-1-41-15,2-3 2 0,2 2 1 0,1-2 8 16,0 1 1-16,0-1 35 0,0 2-35 16,-4-1 34-16,0 0-45 0,-2 1 36 0,-4 1-38 15,-1 1 39-15,-2 0-38 0,-1-1 38 16,-3 2-38-16,-2-2 38 0,0 1-37 0,-2-3 40 15,-2 0-35-15,-1 0 33 0,-2-3-39 0,-3 2 40 16,-3-1-34-16,-7 4 37 0,-2 1-46 0,-2-1 19 16,-2 0-60-16,-5-1-7 0,0 0-4 0,-5 0-12 15,-4-2-6-15,-2 3 25 0,-6 0-33 0,-3-6 21 16,-5-1-42-16,-4-2 38 0,-6-4-42 0,-4-1 41 16,-3 1-31-16,-4 2 32 0,-5 1-38 0,-1 0 45 15,-5 2-26-15,-1 2 33 0,-5 1-21 0,-6 3 10 16,-5 1 14-16,0 3-8 0,-5 0 20 0,-6 6-1 15,-2 1-36-15,-5 2-105 16,-6 1-149-16,-7 5-206 0,-2-1-55 0</inkml:trace>
  <inkml:trace contextRef="#ctx0" brushRef="#br0" timeOffset="181864.41">10358 15783 154 0,'3'-14'243'0,"-2"1"-70"15,-1 1-46-15,0-1-25 0,-1 2-26 0,-3-1-10 16,0 2 15-16,0 2 13 0,-3 1 6 0,7 7-4 16,-16-11-8-16,16 11-10 0,-21-5 55 15,21 5-79-15,-32 6 46 0,9 1-83 0,-3 4 58 16,-3 3-70-16,-1 2 55 0,0 1-11 0,0 3-5 15,-2 5-5-15,-7 5-49 0,1 4 50 0,-2 1-56 16,3 4 12-16,0 2 12 0,1 2 9 16,0 2 10-16,-1 2 10 0,4 1 8 0,0-1 7 0,1 2-7 15,3 0-6-15,0-1-1 0,6 0 14 16,2-1-15-16,1 1 5 0,8-8 0 0,-1 1 34 16,4 1-46-16,2 0 41 0,4 2 2 0,-3-1 2 15,6 1-3-15,3 1-30 0,1-1-7 0,2 0 12 16,3-2 7-16,4 0 6 0,4 6 5 0,3-3 0 15,4-1 1-15,4-3 1 0,3-1-2 0,2-3-33 16,3-1 32-16,1-2-37 0,4-4 26 0,1 1-37 16,1-4 34-16,1-2-38 0,1-2 36 0,1-4-3 15,-5-3-6-15,0-4-1 0,3-2-3 0,0-2-1 16,2-4-2-16,1-2-6 0,-2-4-1 0,4-1-2 16,-2-5-38-16,1 0 40 0,7-5-38 0,-2-5 38 15,-1 0-36-15,-1-3 41 0,-1-3-29 16,-5-4 51-16,0 1-30 0,-4-7 37 0,0-1-31 15,0-4 37-15,-4-3-39 0,-1-4 34 0,-3-4-44 16,1-4 22-16,-2-3-61 0,-2 0 11 16,-1-3-56-16,-3 0-3 0,-1 0 21 0,-5 2-44 15,-1 0 31-15,-3 4-8 0,-7 9-4 0,-4 2-3 16,-1-1-3-16,-4 1-3 0,-2 2 2 0,-5-2-4 16,-1 4-10-16,-5-1-32 0,-2 1 46 0,-6-6-32 15,-2 1 11-15,-3 3 10 0,-3 1 11 0,2 2 9 16,-5 2 6-16,-2 2 0 0,7 8 12 0,-9-5 3 15,1 3-40-15,3 6 53 0,0 0-50 16,-4 2 65-16,1 4-55 0,-2 0 59 0,-1 2-61 16,1 3 8-16,-2 1 7 0,0 2 7 15,-3 3 76-15,-2 3-86 0,2 1 86 0,-6 3-88 16,4 2 91-16,-4 2-90 0,-1 2 91 0,-8 4-86 16,0 2 92-16,0 4-90 0,1 1 84 0,0 3-107 15,0 1 14-15,-4 2-392 0,6 3 104 16</inkml:trace>
  <inkml:trace contextRef="#ctx0" brushRef="#br0" timeOffset="185399.51">19532 15747 279 0,'0'0'653'0,"0"0"-192"0,-9-9-109 16,9 9-51-16,0 0-31 0,-9-8-42 0,9 8-45 16,0 0-31-16,-8-7-22 0,8 7-21 0,0 0-22 15,0 0-17-15,0 0-13 0,0 0-13 16,0 0-5-16,12-4-5 0,6 5 1 0,9 0 17 16,11-1 19-16,11 1 13 0,6-2-9 0,16 0-4 15,7 0 2-15,3-2-9 0,5 2-11 0,3-2-8 16,3 1 2-16,4-1-16 0,0 2-11 15,1-1-3-15,-1 0-7 0,-1 1 0 0,-7 0-3 16,-4 1-1-16,-4 0 0 0,-10-2 2 0,-15 2-7 16,-5 0-2-16,-7 0-1 0,-9 0 2 0,-6 0-4 15,-8 2 3-15,1-4 6 0,-21 2-7 0,24 0-1 16,-24 0 1-16,0 0-2 0,0 0-12 16,0 0-18-16,0 0-21 0,0 0-12 0,-19-10-18 15,2 8-29-15,-3-3-36 0,-3 0-48 0,1 0-3 16,-1-3 8-16,0 0-50 0,-4-5 74 15,4 1-104-15,0-5 110 0,0 1-78 0,9 0 133 16,-1-2-61-16,3 0 122 0,-1-1-39 0,7 0 133 16,-4 0-54-16,0 2 101 0,3 4-30 0,1-1 56 15,-2 1 6-15,3 1 14 0,-1 1 41 0,-1 3 32 16,7 8-15-16,-6-14 25 0,6 14-60 0,-7-10 7 16,7 10-67-16,-5-9 13 0,5 9-61 0,0 0 23 15,-5-9-43-15,5 9 22 0,0 0-43 0,0 0 33 16,14 7-42-16,-4 0 33 0,7 3-37 15,0 4 32-15,7 3-36 0,0 1 30 16,2 3-37-16,-1 0 37 0,0 1-39 0,-1 0 2 16,0 1 1-16,-2-2 6 0,-4 1 4 0,0 0-5 15,-8-4 5-15,-1 1 4 0,-4-3-4 0,-4 1 5 16,-2 0 0-16,-5 2 2 0,-5 0-9 0,-3-1 11 16,-5 3-4-16,-4-2 0 0,-2 0-8 0,-3-1-22 15,-1-1-35-15,-1-1-66 0,0 1-85 0,-1-4-25 16,2 1-18-16,1-1-144 0,1-2 6 0,5-1-277 15,4-1-197-15</inkml:trace>
  <inkml:trace contextRef="#ctx0" brushRef="#br0" timeOffset="186317.51">22341 15632 434 0,'-8'-25'486'16,"3"0"-116"-16,-3 1-70 0,3 3-66 0,-3 0-20 15,2 0-16-15,2 2 16 0,0 3 17 0,-1 2 39 16,2 3-41-16,1 1-31 0,2 10-8 0,-6-17-75 16,6 17 10-16,-3-7-59 0,3 7 22 0,0 0-53 15,-9 7 23-15,6 5-38 0,-2 4 27 16,0 5-45-16,-2 3 31 0,2 2-40 0,-1 4 1 16,4-2 0-16,-1-1 0 0,3 2 1 0,3-2-9 15,1 1-8-15,2 2 2 0,5-3-2 0,1-3 1 16,1-4-4-16,6-1 5 0,0-7 4 15,-1 0 0-15,6-6 3 0,1-2 6 0,0-4-1 16,1-4 3-16,5-5 1 0,-2-4 1 0,-1-4 4 16,-1-5-5-16,-3-3 35 0,-1-3-39 0,-3-1 36 15,-3 0-29-15,-1 1 27 0,-2 0-26 0,-5 6 66 16,-1 3-34-16,-2 3 47 0,-2 2-45 16,-2 4 27-16,-2 10-47 0,-2-11 33 0,2 11-44 15,0 0 33-15,-19 7-36 0,6 5 28 0,-1 4-41 16,1 1 37-16,0 2-40 0,4 2 2 0,1 1 1 15,3-1 2-15,4-4 6 0,2 2-4 16,3 1 1-16,4-1 5 0,1-3 1 0,5-2 2 16,0-3 4-16,4-2 0 0,2-4 8 0,1-3-7 15,-1-3 2-15,7-2 0 0,2-6 0 0,2-1 12 16,-3-7 23-16,-2-1-2 0,1-5-1 0,-4-2-8 16,-2-2-1-16,-4-5-10 0,0 0 2 0,-7-2-4 15,-2 0-1-15,-3-1 0 0,-7 7-5 0,-5-4 3 16,-2 2-6-16,-5 4-15 0,-8 2-11 0,-3 4-9 15,-5 4-12-15,-2 2-35 16,-5 6-26-16,0 3-23 0,-3 1-54 0,2 5-42 16,2 3-44-16,-1 5 6 0,2 1-55 0,3 4 56 15,3 2-129-15,2 1 40 0,6 3-265 0,3 0-140 16</inkml:trace>
  <inkml:trace contextRef="#ctx0" brushRef="#br0" timeOffset="187634.51">22305 15356 507 0,'1'-9'317'0,"2"-1"4"0,-3 10-38 0,2-16-55 16,-2 16-10-16,4-14 4 15,-4 14-19-15,1-10-20 0,-1 10-37 0,0 0-29 16,0 0-8-16,0 0-12 0,-6 16-17 0,2 6 13 15,-4 8-48-15,-1 5 22 0,-2 2-45 0,2 5-4 16,0-1-2-16,-1 4 0 0,-2 7-3 0,4-7-2 16,1-1 6-16,-3 1 3 0,3-1-11 0,2-2-1 15,-1-2 23-15,2-4-53 0,0-1 20 0,0-8-56 16,3-2 26-16,0-6-53 0,1-2 29 0,0-5-41 16,0-12 20-16,1 15 8 0,-1-15 7 15,0 0 15-15,0 0 2 0,9-11 7 0,-5-4 12 16,-2-7 7-16,2-6 3 0,0-8 25 0,1-7-16 15,2-3 10-15,1-14 2 0,3 2 27 16,-1-3 39-16,4 7 66 0,-5 11-10 0,3 4 42 16,-2 4-41-16,-3 5 26 0,1 9-59 0,-4 1 14 15,2 5-53-15,-2 4 18 0,2 3-35 0,-6 8 39 16,15-6-40-16,-15 6 37 0,23 7-48 0,-4 4 37 16,5 3-42-16,-1 5 26 0,3 0-42 0,1 2 31 15,1 3-40-15,1 0 35 0,2-1-39 16,-1 2-4-16,1-1 8 0,0-3-2 0,-2 2 1 15,1-4-1-15,-4-2-11 0,0-2-12 16,1-1-38-16,-7-5-41 0,2-2-47 0,-1-3-40 0,-2-3-24 16,0-3 10-16,0-5 23 0,2-1 17 0,-2-6 31 15,0-6-32-15,-1-4 81 0,-4-5-45 16,0-3 90-16,-4-5-43 0,2-1 82 0,-5-1 32 16,0 4 31-16,-2 1 55 0,-2 8 39 0,-1 1 18 15,-2 3 4-15,1 3 14 0,-1 4-4 16,0 3-7-16,2 0-28 0,-2 12-27 0,0-17-29 15,0 17-16-15,0-12-16 0,0 12-12 0,0 0-8 16,0 0-8-16,0 0-8 0,-8 19-6 0,5-1-5 16,0 5-2-16,-3 10-4 0,0 1 33 0,1 2-42 15,0 1 4-15,0 2-6 0,-2 0 1 0,2 1-1 16,-1-1-3-16,2-2-29 0,0 0-20 16,0-2-50-16,3-7-72 0,1 1-72 0,0-3-28 15,0-1-18-15,4-2-143 0,-2-6 0 0,6 1-203 16,2-5-170-16</inkml:trace>
  <inkml:trace contextRef="#ctx0" brushRef="#br0" timeOffset="187951.51">23446 15600 167 0,'0'-12'594'16,"0"1"-204"-16,-2 1-74 0,2 10-83 15,-5-16-41-15,5 16-27 0,-11-11-26 0,11 11-3 16,-16-3-2-16,16 3-4 0,-23 10-71 0,9 1-6 15,1 6 11-15,-1 0-39 0,0 7-6 16,2 1-2-16,4-3-1 0,0 1 3 0,4 2-5 16,3-3 15-16,1-1-4 0,1-2 7 0,3 2 4 15,0-3-2-15,2 0 3 0,2-6 10 0,2 0-5 16,2-3-1-16,-1-2-6 0,-11-7-2 0,29 3-4 16,-10-4-4-16,1-2-1 0,3-5 12 0,-2-2-3 15,2-5 2-15,-3-2-9 0,-1-5-2 0,-1 0-8 16,-5-3-3-16,-5 2 1 0,-1 1-5 15,-3 0 25-15,-5 4-39 0,-3-2 8 0,-5 4-67 16,-4 0 9-16,-5 4-74 0,-1 3-20 0,-4 2-14 16,-1 4-43-16,-2 0 50 0,7 3-118 0,-1 0 69 15,3 1-91-15,17-1 90 0,-23 3-52 16,23-3-168-16,-14 4 170 0</inkml:trace>
  <inkml:trace contextRef="#ctx0" brushRef="#br0" timeOffset="188134.51">23598 15413 534 0,'24'-23'424'0,"4"0"-78"0,-2 0-55 0,-1 2-36 16,-3 4-1-16,-3 3-19 0,-2 3-23 0,-4 3-41 16,-3 2 9-16,-10 6-13 0,0 0-36 0,24 5-19 15,-19 5-20-15,-1 4-15 0,-1 5-16 0,-2 4-13 16,-3 4-7-16,-1 6-12 0,-2 2-7 0,-3 3-10 16,2-1-31-16,-3 3-55 0,1-2-94 15,0 1-17-15,2-2-53 0,-3-1-34 0,4-1-60 16,0-2-379-16,1-11-238 0</inkml:trace>
  <inkml:trace contextRef="#ctx0" brushRef="#br0" timeOffset="188268.51">23840 15737 399 0,'2'-12'544'16,"1"-1"-152"-16,-2 2-100 0,-1 11-67 0,1-18-47 16,-1 18-32-16,4-13-37 0,-4 13-31 0,5-13-30 15,-5 13-38-15,10-10-46 0,1 5-72 16,1 1-199-16,4-1-260 0,7 2-90 0</inkml:trace>
  <inkml:trace contextRef="#ctx0" brushRef="#br0" timeOffset="188736.51">24962 15651 580 0,'-7'-11'420'0,"0"-3"-124"16,-2-2-72-16,-1-2-71 0,0 1-2 0,-2-1 2 16,-2 1-2-16,2-1 12 0,-5 2 13 0,3 1-17 15,-5 3-23-15,-1 0-14 0,-1 3-21 0,-1 5-21 16,0 1-10-16,-1 3-20 0,-2 5-10 15,-6 5 25-15,2 4-44 0,-1 4 24 0,2 3-30 16,1 2-8-16,5 2 3 0,2 0 4 0,2 3 2 16,7-1 3-16,3-4-2 0,4-1 1 0,4-2-4 15,2 1-11-15,6 0-2 0,1-4 1 0,6-3-6 16,1-2-12-16,3-4 5 0,4-2-6 0,0-5-3 16,3-2-7-16,1-4 13 0,3-5 2 15,2-4 1-15,0-3 0 0,-1-3 3 0,-3-3 4 16,1-1 3-16,0 2 34 0,-4 1-35 0,-4 3 45 15,-3 4-20-15,-6 2 39 0,0 3-38 16,-3 3 25-16,-9 6-40 0,0 0 32 0,0 0-40 16,6 8 30-16,-11 1-45 0,1 5 12 0,-5 4-1 15,-1 2-1-15,2 1-4 0,2 0-31 0,-1 2-51 16,4-1-61-16,-2-1 4 0,3-2-36 0,4-3-17 16,-1 2-15-16,5-4-153 0,-2-4 63 0,5 0-250 15,0-4-65-15</inkml:trace>
  <inkml:trace contextRef="#ctx0" brushRef="#br0" timeOffset="189601.51">25456 15156 602 0,'5'-10'447'16,"-5"10"-75"-16,1-13-130 0,-1 13-35 0,0 0-60 16,-13 5-6-16,2 5-47 0,-2 4-21 0,-6 5-13 15,-1 4-14-15,-1 3-8 0,2 2-8 0,-3 4-11 16,3 1-2-16,0 1-1 0,1 1-5 0,1 2-3 15,2-4-3-15,2 1 1 0,2-3-6 16,-1-2-1-16,7-6-7 0,-1-4-2 0,2-2-2 16,1-5 2-16,2-2 1 0,1-10 0 0,1 13-1 15,-1-13 7-15,8 7 1 0,-8-7 0 16,0 0 0-16,24 0 2 0,-24 0 1 0,27-3-2 16,-11 0-4-16,0 0 2 0,2 1 10 0,0 0-4 15,0 0-1-15,1 1-1 0,0 2 6 0,-2 1-7 16,1 2 5-16,-3 2 0 0,2-2 0 0,-2 5-1 15,0 1-2-15,-3 0 4 0,-3 0-2 16,1 1-6-16,-5 1 10 0,0-1 21 0,-2-1-18 16,-2-1 29-16,-2-1 17 0,-2 4 22 0,-2-2 18 15,-4 0 6-15,-2-2-1 0,-6 1-15 0,-1 0-5 16,0-3-14-16,-3-2-13 0,-1 0-10 16,3-2-6-16,-2-1-9 0,21-1-6 0,-32 0-2 15,32 0-10-15,-27-2-14 0,27 2-23 0,-20-2-27 16,20 2-20-16,-12-4 1 0,12 4-33 0,0 0 10 15,0 0 5-15,0 0 30 0,0 0-6 16,0 0 28-16,0 0-5 0,21-2 13 0,-21 2-1 16,19 4 20-16,-19-4-15 0,27 3 22 0,-27-3-14 15,33 2 18-15,-14-1-15 0,2-1 13 0,3 0-9 16,3-2 16-16,-1 0-14 0,3-4 19 0,3 2-19 16,1-5 10-16,1 0-6 0,-1-2-1 0,0-2 6 15,0-3 4-15,2-3 7 0,4-8 2 0,-3-3 1 16,0-4 2-16,-4-4 23 0,1-5 11 0,-2-4-44 15,-3-3 6-15,-1-1 19 0,-3-1 17 16,-2 2 25-16,-5 2 7 0,-6 9 36 16,-1 6 10-16,-2 2 21 0,-5 6-19 0,-2 4-15 15,-2 4-10-15,-3 2-12 0,-4 4-13 0,-3 2-19 16,-4 5-10-16,15 4-27 0,-38 5 13 0,10 6-20 16,-3 6 9-16,2 5-5 0,-6 10 1 0,2 4 11 15,2 4 5-15,2 1-1 0,3 3 32 0,3-1-39 16,7-5 0-16,4-1 0 0,2 2-1 0,4-3 8 15,2 1-17-15,5-7 2 0,3 3-5 0,2-3-2 16,6-1-22-16,3-4 21 0,2-1-20 16,5-4 23-16,3-4-25 0,3-2 21 0,3-5-30 15,2-2 19-15,-5-6-21 0,4-1 12 16,7-2-26-16,-1-4 14 0,-1-6-2 0,1-3-15 16,5-7-7-16,-1-4 1 0,-1-4 1 0,-3-2 45 15,-3 1-36-15,-8 6 42 0,-4 1-30 0,-3 4 46 16,-6 4-15-16,-1 2 42 0,-5 3-40 0,-3 4 32 15,-5 7-41-15,0 0-1 0,-5-9 6 0,5 9-7 16,-16 6 1-16,5 2-1 0,-6 4-3 0,-3 6 0 16,-1 2-1-16,0 2-4 0,0 1-4 15,4 0-25-15,2 1-24 0,2 1-17 16,4-4-25-16,2 0-64 0,4-2-53 0,3-1-49 0,0-2 9 16,8-1-78-16,1 0-41 0,4-1-387 15,6-3-289-15</inkml:trace>
  <inkml:trace contextRef="#ctx0" brushRef="#br0" timeOffset="190202.51">27304 15061 317 0,'4'-11'737'0,"-3"1"-213"15,-1 10-142-15,3-14-76 0,-3 14-64 0,0 0-61 0,0 0-39 16,-11 6-35-16,5 4-15 0,-3 6-21 0,-1 7 13 15,-4 4-4-15,1 7-12 0,-2 5-16 16,-2 9-2-16,-2 2-37 0,2 0 26 0,-2-2-49 16,0 1 21-16,6-10-56 0,-1 0-17 15,0-3-26-15,3-1-20 0,-1-4 1 0,3-4-6 16,1-4 4-16,3-6 11 0,-1-2 14 0,2-5 16 16,4-10 4-16,-4 13 51 0,4-13-36 0,0 0 10 15,0 0 11-15,0 0 4 0,11-15 7 0,-1 0 5 16,1-3-30-16,7-5 38 0,0-1-15 0,3-1 34 15,1 1-15-15,3-1 16 0,-1 4-13 0,0 1 8 16,2 2-16-16,-2 4 17 0,-2 3-16 0,-1 3 14 16,-1 0-17-16,-1 2 17 0,-3 2-10 15,-16 4 8-15,26-2-17 0,-26 2 17 16,20 1-17-16,-20-1 20 0,16 5-13 0,-16-5 16 16,11 10 5-16,-11-10 15 0,2 12-22 0,-2-12 3 15,-4 18 7-15,-1-7-10 0,-1 3 15 0,-1-2-15 16,-2 5 13-16,0-1-25 0,0 0 8 0,-1 1-4 15,3-1 0-15,1-3-1 0,1 4-1 0,1-2 5 16,0-3-4-16,3 2 6 0,1-4 2 0,3 2 0 16,1 0-2-16,2-1 1 0,4-1 2 15,3 0-6-15,3-3-5 0,4 1 3 16,2-4 0-16,2-2-2 0,0-2 13 0,3-2 19 16,1-2 10-16,4-4 7 0,0-3 13 0,-2-3 35 15,-2-4-44-15,-1-2 36 0,-2-3-29 0,-4 1 61 16,-5-2-24-16,-2-1 29 0,-5 4-58 0,-4-1 19 15,-5 4-49-15,-5-4 24 0,-6 3-45 0,-5-3 27 16,-3 3-39-16,-4 2 8 0,-2 2-85 0,-1 3-45 16,3 3-120-16,-1 3-92 0,0 0 29 15,-2 0-171-15,5 6-228 0,2-2-226 0</inkml:trace>
  <inkml:trace contextRef="#ctx0" brushRef="#br0" timeOffset="190885.51">28703 15540 78 0,'0'0'882'0,"9"-9"-309"15,-9 9-202-15,13-14-177 0,-6 8-107 0,5-7-20 16,4 1-19-16,-1-4 14 0,5-4-18 0,0-3 68 15,0 0-35-15,2-4 33 0,1-2-61 0,5-8-9 16,1-2-1-16,1-2-15 0,0-4 3 0,2-4-3 16,0-2-15-16,-2-3 39 0,-1-1-54 0,-4 1 42 15,-4 2-37-15,-2 2 33 16,-11 11-64-16,-3 3 42 0,-3 7-60 0,-5 4 50 16,-5 3-39-16,-3 3 45 0,-3 4-39 0,-5 4 6 15,-2 6 46-15,-1 5-32 0,-3 6 36 0,-7 7-38 16,1 5 46-16,-5 14-39 0,1 5 38 0,1 7-43 15,4 3 4-15,3 7 14 0,2 2-3 0,6 5 45 16,3 3-44-16,5 1 43 0,3 1-5 0,1 2-6 16,3-2-2-16,4 0-10 0,0 1-9 0,0-5-54 15,2-11 19-15,0 1-22 0,1-4-9 16,-2 0-4-16,0-2 45 0,-1-2-41 0,0-4 24 16,-4-1-23-16,1-6 24 0,-3 0-14 15,1-9 20-15,-4-2 13 0,2-3-8 0,-4-1 4 16,0-5 3-16,1-4 3 0,-2-2 1 0,-1-2 1 15,13-5 10-15,-21 2-23 0,7-6 22 0,1-2-19 16,-4-4 20-16,4-4-18 0,2-2 22 0,2-4-22 16,2-3 5-16,6-3-2 0,2-3 5 0,6-7 19 15,3 0-23-15,8-3 28 0,6-6-33 16,4 1 23-16,2 3-23 0,3 2 13 0,0 3-14 16,2 2 14-16,-1 3-13 0,-3 7 13 0,0 3 0 15,0 1-2-15,-1 1 4 0,2 3-2 0,0 2-2 16,-1 0 2-16,0 4 0 0,-2 0 4 0,-5 3 10 15,0 1-3-15,-4 2-4 0,-2 0 4 16,-18 4 2-16,28 2-10 0,-28-2 28 0,25 10-8 16,-14-1 0-16,-4 3 5 0,0 3-8 0,-1 1-8 15,-5 1-2-15,-1 2-2 0,-1 6 7 16,-4-1-8-16,0 1-34 0,-3-1 39 0,-2 3-55 16,0-6-11-16,-1-1-14 0,2 2-68 0,-3-5 37 15,0-1-100-15,2-2 86 0,-3-5-131 0,4 0 97 16,1-3-100-16,8-6 23 0,-15 3-137 0,15-3 231 15</inkml:trace>
  <inkml:trace contextRef="#ctx0" brushRef="#br0" timeOffset="191636.51">29325 15295 441 0,'20'-28'253'0,"1"2"49"16,-4 4-79-16,-5 5 30 0,2 2-45 0,-5 4-27 16,-1 1-28-16,0 1-36 0,-2 3-20 0,-6 6-25 15,9-9-20-15,-9 9-2 0,0 0-14 0,0 0-6 16,22 3 14-16,-14 4-32 0,-2 2 20 0,1 2-44 15,0 4 24-15,-1 4-25 0,-1 1-8 0,-1 0-21 16,-1 3-18-16,-2-1 5 0,-1-2-10 0,0 0 1 16,-2 4 8-16,0-3 7 0,-2 0 2 0,2-5 7 15,-2 1 4-15,0-2 6 16,0-2 5-16,0-1 6 0,1-2 5 0,3-10 2 0,-7 16 5 16,7-16 6-16,-3 11 7 0,3-11-8 15,0 0 3-15,0 0 6 0,0 10-6 0,0-10 1 16,0 0 9-16,0 0 6 0,17-6-8 0,-8-1-1 15,7-5 1-15,-1 1-3 0,4-4-2 0,3-3 1 16,1 2 11-16,3-1 0 0,-4 2 6 0,4 2 4 16,-7 2-2-16,4 2-2 0,-5 3 3 15,1 1 7-15,-5 3 7 0,-14 2-8 0,25-3 1 16,-25 3 1-16,20 6 5 0,-11 0-2 0,-1 2-2 16,-2 2 2-16,-2 0-13 0,-1 0-6 0,-1 2-2 15,0 1-4-15,0-1-2 0,-1 1-1 0,2 1 4 16,-2-2-12-16,3 3-7 0,2-1-5 0,-1-1-16 15,3-2-16-15,1 0-18 0,5-2-10 16,2-1-4-16,4 0-5 0,2-2 12 0,1-3-1 16,2-1 9-16,2-3 13 0,1-2 9 15,4-3 11-15,0-4 1 0,0-1 7 0,-1-3 8 16,-2-2 1-16,1-3 6 0,-5-1 10 0,0 1 20 16,-6 1 24-16,-5 1 29 0,-2 1 23 0,-5 4 0 15,-7 0 3-15,0 12-4 0,-1-16-2 0,-5 9-24 16,-6 1-5-16,-5 2-23 0,1 2-15 0,-3 4-6 15,-6 2-6-15,-2 3-4 0,0 5-5 0,1 2-1 16,-1 1 5-16,5 4-8 0,4 0-7 0,4-2-11 16,5 2-2-16,3 0-8 0,2-3-6 15,4-1-15-15,2 1-13 0,3-2-8 16,5-1 2-16,-1-2 0 0,4-3 9 0,0-1 14 16,6-2 3-16,0-4 6 0,2-1 7 0,6-4 2 15,4-5 4-15,1-2 3 0,0-6 5 0,1-3-5 16,7-10-1-16,0-4 7 0,-1-6-1 0,-1-4 3 15,-1-3 0-15,5-2 39 0,-2-1-27 0,-3-1 65 16,-2 2 5-16,-6 5 11 0,-4 4 81 0,-8 10-17 16,-6 3-22-16,-5 5-16 0,-5 6-21 15,-3 4-2-15,-2 3-21 0,-4 1-26 0,8 8-44 16,-27-1 36-16,7 9-44 0,-8 5 36 16,-3 8-39-16,-9 9-9 0,-1 9-11 0,-4 7-86 15,-4 5-42-15,-1 4-49 0,-14 15-57 0,0 0-64 16,1-2 12-16,12-13-205 0,1-1-6 0</inkml:trace>
  <inkml:trace contextRef="#ctx0" brushRef="#br0" timeOffset="193236.51">24988 16840 461 0,'10'-21'396'0,"-2"-2"-90"0,-2 3-40 15,0 1-52-15,-3 3-10 0,2 4 16 16,-3 0 8-16,0 2 12 0,-2 10-30 0,1-15-34 15,-1 15-33-15,-2-12-25 0,2 12-27 0,0 0-18 16,-19-1-10-16,3 10-13 0,-3 4 27 0,-2 7-39 16,-4 4 35-16,1 3-38 0,-2 2 36 0,-2 8-10 15,3 2-10-15,4-5-9 0,4 0-15 16,1 0-1-16,3 0-37 0,5 0 42 0,-2-1-28 16,6-2 34-16,3-5-35 0,1 0 36 0,4-3-43 15,3-1 31-15,2-3-41 0,3-2 36 0,5-3-45 16,1-3 36-16,5-3-41 0,2-4 34 0,3-3-37 15,2-2 39-15,4-6-36 0,2-1 36 0,1-3-34 16,1-7 40-16,5-8-2 0,-4-3-4 0,0-5-2 16,-2-3-3-16,-4-4-32 0,-4-5 38 0,0 1-33 15,-5-3 37-15,-5 0-36 0,-5 10 6 16,-4-1 7-16,-3 2 6 0,-6 1 0 0,-2 8 31 16,-7-3-26-16,-5 5 24 0,-2 2-38 0,-11 5 35 15,0 2-36-15,-5 6 39 0,-4 6-42 0,2 4 38 16,-5 4-29-16,-3 6 25 0,1 4-34 0,4 4 6 15,-1 3 1-15,5 3 35 0,4 2-38 0,4 1 36 16,3 4-38-16,6 0 36 0,2 1-4 0,8 1-2 16,4-5-3-16,3-1-1 0,10 6-3 0,3-5-8 15,6 0-10-15,4-4-53 0,7-4-54 16,5-1-80-16,3-6-54 0,2-2-76 0,7-4-18 16,2-2 6-16,4-4-9 0,10-1 34 0,-1-7-189 15,-1-2 31-15</inkml:trace>
  <inkml:trace contextRef="#ctx0" brushRef="#br0" timeOffset="193454.51">26057 16636 324 0,'7'-15'391'0,"-3"1"-37"0,-1 2-69 15,-3 2-42-15,0 10-11 0,0-19-50 0,0 19-10 16,-7-14 30-16,7 14-64 0,-9-6 14 0,9 6-60 16,-19 3 23-16,3 6-47 0,-2 4 9 0,-1 6-19 15,-3 3-1-15,1 4 2 0,0 3 32 0,2 2-43 16,-1 3 29-16,3 0-13 0,0 2-11 0,4-1-9 15,1 1-16-15,4-1-14 0,0-2-26 0,7-4-35 16,0-3-26-16,3-1-32 0,2-2-55 0,4-4-22 16,2-1-29-16,3-3-23 0,3-3-50 0,2-3-10 15,5-3 0-15,0-2-211 16,3-2 32-16</inkml:trace>
  <inkml:trace contextRef="#ctx0" brushRef="#br0" timeOffset="193803.51">26491 16721 73 0,'6'-8'567'0,"-6"8"-184"16,10-12-84-16,-10 12-71 0,7-7-53 0,-7 7-28 16,0 0-15-16,0 0-8 0,0 0-11 0,-7 11-2 15,0-1 3-15,-1 4 3 0,0 3 19 0,-3 2-53 16,-2 6 31-16,0 0-42 0,-1 1 26 0,1 0-18 16,1 1-51-16,0-2 29 0,3-6-12 15,-1 1-11-15,2-1-8 0,2-4-19 0,2-1-48 16,0-4 25-16,0 0-50 0,4-10 42 0,-2 12-38 15,2-12 38-15,0 0-42 0,6 7 47 0,-6-7-40 16,17-7 49-16,2 0-40 0,-4-4 50 0,5-3-42 16,4-4 46-16,1-1-36 0,3-1 40 0,-2 2-38 15,2-1 50-15,-1 3-48 0,-3 2 51 0,-2 4-48 16,-4 0 50-16,-3 4-42 0,-2 1 48 0,-13 5-42 16,23-5 50-16,-23 5-40 0,19 1 37 0,-19-1-39 15,16 7 33-15,-16-7-4 0,15 11-8 0,-9-4-4 16,1 1-3-16,-2-1 4 0,0 2-2 0,-1-1-4 15,-4-8-2-15,9 13-13 0,-9-13-45 16,6 13-66-16,-6-13-67 0,5 10-52 0,-5-10-89 16,0 0 7-16,0 0-228 0,0 0-44 0</inkml:trace>
  <inkml:trace contextRef="#ctx0" brushRef="#br0" timeOffset="194020.51">27230 16499 391 0,'8'-5'445'15,"-8"5"-180"-15,12-9-8 0,-12 9-66 0,0 0-12 16,0 0-13-16,17 6-32 0,-17-6 1 0,6 17-44 16,-3-4-9-16,-2 1-18 0,-1 5-8 0,0 0-14 15,0 6-8-15,0 1-3 0,-1 2 0 16,-2 2 42-16,2 5-41 0,-4 0 39 0,3 1-48 16,-2 0 36-16,-1 0-12 0,-2 0-53 0,-1-1 47 15,0-1-53-15,-3-1 36 0,-3 0-89 0,0-2-65 16,-5-1-6-16,-3-2-204 0,-6-3 17 0,-3 0-241 15,-2-2-78-15</inkml:trace>
  <inkml:trace contextRef="#ctx0" brushRef="#br0" timeOffset="194220.51">25535 17407 910 0,'-18'0'717'0,"18"0"-193"16,-19-2-113-16,19 2-124 0,0 0-64 0,0 0-43 15,21-10-37-15,3 6 6 0,18-1-63 0,7 0 19 16,16 0-57-16,9 0 32 0,6 1-53 16,4 0 29-16,2 1-44 0,4-1 28 0,5 0-58 15,-1-2-24-15,-1 0-110 0,-1-1-48 0,-3 0-42 16,-3 0-74-16,-6-2-18 0,-4-2 14 0,-8 2-381 16,-3-2-226-16</inkml:trace>
  <inkml:trace contextRef="#ctx0" brushRef="#br0" timeOffset="194972.52">18642 15455 178 0,'-12'-9'463'0,"-3"0"-227"15,5 2 19-15,-2-1-95 0,2 2 47 0,10 6-26 16,-17-10 7-16,17 10 4 0,-10-11-16 0,10 11-14 16,-4-15 0-16,9 4-11 0,4-4-15 0,8-6-2 15,7 1-16-15,7-2-19 0,12-6-14 0,6 1-15 16,6-2-8-16,5 1-10 0,4-1-11 0,3 1-4 15,-2 2-6-15,-1 1-8 0,-4 1-2 0,-3 3-3 16,-4 2-2-16,-13 6-7 16,-7 1-2-16,-1 2-12 0,-8 3-15 0,-5 0-54 0,-3 4-58 15,-16 3-32-15,20-3-20 0,-20 3-10 16,0 0-32-16,12 7-61 0,-12-7-113 0,-9 14-172 16,-3-4-94-16</inkml:trace>
  <inkml:trace contextRef="#ctx0" brushRef="#br0" timeOffset="195637.51">10747 15804 757 0,'0'0'659'16,"-19"-2"-184"-16,19 2-106 0,-15-4-77 0,15 4-81 16,-12-6-46-16,12 6-33 0,-2-13-28 15,9-1-25-15,6-5-19 0,10-6 13 0,12-8-47 16,12-1 22-16,7-3-45 0,10 0 25 0,25-11-50 16,1 3-52-16,6 3-126 0,-1 2-161 15,-18 7-28-15,0 6-332 0,-1-2-247 0</inkml:trace>
  <inkml:trace contextRef="#ctx0" brushRef="#br0" timeOffset="198140.51">24387 4251 39 0,'-27'-1'342'0,"-1"-2"-74"0,2 1-44 0,1-1-43 15,3-2 0-15,-1 2-53 0,0-3 39 16,6 3-53-16,-2-1 40 0,5 0-41 0,14 4 33 15,-26-6-9-15,26 6-1 0,-17-2-10 0,17 2-15 16,-15-4-28-16,15 4-11 0,0 0-13 0,-15-4-22 16,15 4 0-16,0 0-7 0,0 0-7 0,0 0 2 15,0 0 8-15,0 0 8 0,0 0 12 16,23 6-1-16,5-3-4 0,15-1-5 0,6 1-4 16,18-1-6-16,6-2-3 0,7 1-7 0,10 2-2 15,3-2 9-15,8 1-3 0,5-1-5 0,26 0-3 16,1 0-3-16,0 2-2 0,-1 1-3 0,-24-4-3 15,24 2-1-15,-27 0-2 0,-4 2-4 16,-1-1 0-16,-8-1 4 0,-7 1 1 0,-5-1 3 16,-7 1-6-16,-19-1 12 0,-6 0-15 0,-7-1 12 15,-11 0 11-15,-3-1 28 0,-8 1 12 0,-19-1 18 16,24 0-13-16,-24 0 6 0,0 0-27 0,0 0-11 16,-32 5-3-16,-9-5-8 0,-10 1-5 0,-22 1-4 15,-13-1 7-15,-6 0-15 0,-9-1-2 0,-7 0-3 16,-32-1 3-16,-4 0-1 0,-5-2-1 15,2 2-2-15,5-2 2 0,3 2 3 0,29 1 0 16,2 0 0-16,9 0 2 0,7 1-8 0,10 2 2 16,11-2 10-16,20-1-13 0,9 1-3 0,10 1 5 15,5-1-4-15,9 0 2 0,18-1 7 0,-14 3 11 16,14-3 0-16,19 3 3 0,12-1-5 0,18 0-5 16,22 0 5-16,13 0-5 0,11 0-4 0,11 2-2 15,30 0-1-15,2 1-1 0,0 1 2 0,6-1 3 16,0 0-3-16,-1 0-1 0,-1 0-7 15,-5 0 2-15,-3-2 2 0,-29-1 4 0,0 2-4 16,-4-3-3-16,-5 2-1 0,-8-2 17 0,-10 2-19 16,-6-2-1-16,-21-1 3 0,-6 1-1 0,-8-1 20 15,-9 0 17-15,-10 1 1 0,-18-1-11 16,19-1-7-16,-19 1-2 0,0 0-2 0,-32 0-1 16,-6 0-4-16,-12-1-1 0,-15 1-3 0,-11-1-2 15,-4-1-1-15,-6 1-1 0,-5 1-2 0,1 1-2 16,3 1 2-16,7 0 5 0,7 0 25 0,22 1-37 15,5 0-9-15,6 0-4 0,15 2 8 0,4 2 8 16,10-3 9-16,11-4 6 0,0 10-3 0,14-3-1 16,9-1-1-16,15 2 0 0,7 0 0 0,15 0-2 15,4-1 0-15,4-1 5 0,4 1-2 0,-1-2-7 16,2-2-2-16,1 0-6 0,-1 0-18 0,0-3-41 16,-5 0-51-16,-14 0-68 0,-2-3-67 15,-5 0-3-15,-6 1-22 0,-5 1-63 0,-12-3-36 16,-8 1-386-16,-16 3-288 0</inkml:trace>
  <inkml:trace contextRef="#ctx0" brushRef="#br0" timeOffset="199740.51">4628 3425 454 0,'0'-11'362'16,"0"11"-100"-16,-2-17-52 0,2 17-47 0,-6-17-45 15,6 17-21-15,-10-11-32 0,10 11-11 0,-19-7 0 16,19 7-8-16,-28 5 7 0,6 3-1 0,-2 3-9 15,-4 5-2-15,0 4-6 0,-2 3-8 0,2 3 35 16,-7 10-48-16,3 2 34 0,0 3-47 0,-1 3 42 16,1 4-5-16,3 4 55 0,-1 3-42 0,2 5 5 15,5 2-8-15,-1 1 16 0,3 2-10 16,2 0 8-16,3 1 3 0,4 0 2 0,1-3-4 16,1 1-3-16,3-5 23 0,3-9-38 0,4-1 12 15,4 0-23-15,1-2-4 0,3-1-3 0,2-4-9 16,7 7-8-16,2-13-3 0,5 3 0 0,3-9-1 15,1-5-1-15,8-4-1 0,1-5-1 0,5-6-1 16,4-3 1-16,3-9-4 0,11-5 0 16,2-9 4-16,0-6-1 0,-2-4 17 0,2-5-19 15,-1-6 21-15,2-3-5 0,-2-4-17 0,12-15 15 16,-18 9 7-16,10-16 5 0,-6-6-4 0,-14 13 7 16,-4-2 0-16,-2 0 15 0,-7-2 10 15,-2 2 17-15,-6-1 10 0,-5 3 7 0,-5 0-17 16,-6 2-19-16,-5 9-34 0,-6 1-16 0,-7-8-37 15,-4 3-9-15,-7 4-18 0,-3 3-1 0,-7 2-13 16,-6 4-2-16,-2 5-5 0,-4 2-2 0,-7 5 3 16,-1 3 0-16,1 4 8 0,-5 3-7 0,-1 5 7 15,6 6-13-15,0 2 27 0,-1 4-6 0,1 3 20 16,-10 5-15-16,3 5 28 0,3 2-34 0,0 4 7 16,7 3-84-16,2 2-54 0,4 2-40 0,0 2-358 15,13-4-129-15</inkml:trace>
  <inkml:trace contextRef="#ctx0" brushRef="#br0" timeOffset="209660.76">3338 12043 648 0,'-2'-22'486'0,"2"2"-58"0,-1 1-93 0,0 3-100 15,0 4-9-15,1 0-64 0,-2 2-9 0,2 10-56 16,0-16 10-16,0 16-43 0,-2-12 12 0,2 12-38 16,0 0 25-16,0 0-4 0,0 0-27 0,6 17-13 15,-3 4 27-15,3 13-11 0,-1 6-8 0,0 4 2 16,-1 6-3-16,1 8 2 0,-1 3-1 0,-1-11 10 15,0 0-15-15,-1-3 13 0,-1 2 6 0,-1-3-17 16,0-1 15-16,0-4-14 0,-1-2 6 0,-1-9-11 16,2-5-3-16,-2 0 1 0,1-9 26 15,1-1 33-15,0-4 50 0,0-11 55 0,-3 14-63 16,3-14-32-16,0 0-11 0,-2-15-25 0,0-2-4 16,1-10-8-16,-2-12 0 0,2-5-16 0,-1-17 8 15,0-10-23-15,2 0 8 0,4-4-14 0,0 3 19 16,2 0-10-16,6 9 11 0,-2 4-1 0,2 6-4 15,-1 16 8-15,-1 3-19 0,2 4 8 0,-2 9-18 16,0 4 13-16,4 3-15 0,-2 6 16 0,1 3-9 16,-13 5 10-16,29 2-17 0,-7 4 3 15,-2 5 1-15,6 5 5 0,-3 4-1 0,1 3 17 16,-1 4-18-16,0 3 19 0,-4 3-23 0,4 8 18 16,-5-5-21-16,-2 2 14 0,-2 2-22 15,-1-1 1-15,-3-2-35 0,0 2-13 0,-4-3-29 16,1 0-39-16,-2-3-67 0,-1-6-91 0,3 2 11 15,-3-5-71-15,-1-3-68 0,-2-9-43 0,0 1-316 16,-1-13-301-16</inkml:trace>
  <inkml:trace contextRef="#ctx0" brushRef="#br0" timeOffset="210294.77">4074 11915 527 0,'6'-23'509'0,"-2"3"-78"15,0 3-153-15,-1-1-1 0,-1 3-67 16,0 1 24-16,0 3-25 0,0 3-7 0,-2 8-15 16,2-16-12-16,-2 16-30 0,1-13-20 0,-1 13-27 15,0 0-5-15,0 0-16 0,7 12-1 0,-6 5-9 16,4 8-13-16,-4 8-12 0,2 9-7 0,-2 2-7 16,-1 6-6-16,3 13 0 0,-2-1-9 0,-1 1 3 15,3 1-5-15,-1-2-2 0,2-3-1 0,-1-9 0 16,2-2-2-16,1-4-6 0,1 0-18 0,0-4-15 15,1-4-27-15,2-2-19 0,-1-4-55 0,0-8 7 16,1-4-45-16,1-3 28 0,-2-5-11 0,2-6 50 16,-11-4-24-16,21 0 36 0,-6-6-8 15,0-5 40-15,4-1-8 0,2-5 14 0,-5-2 27 16,1 1 31-16,-4 1-33 0,-2 0 64 0,0 0-23 16,-2 2 53-16,-3 3 2 0,-1-2 50 0,0 4-4 15,-1 0 20-15,-4 10-8 0,1-19 22 0,-1 19-7 16,2-15 9-16,-2 15 9 0,-2-12-7 0,2 12-11 15,-2-9-34-15,2 9-6 0,-8-8-35 16,8 8-5-16,0 0-23 0,0 0 3 0,-24 7-15 16,12 0-5-16,1 2-6 0,-4 2-3 0,2 3-3 15,0 1 0-15,-1 0-1 0,2 0-1 0,-2 0-2 16,5 1-1-16,0 0-1 0,0-3 1 0,3-1-1 16,2-3-4-16,0 3-4 0,0-4-11 15,4-8-8-15,-2 15-13 0,2-15 15 0,-3 13-43 16,3-13 0-16,3 11 15 0,-3-11 2 0,2 10 13 15,-2-10 0-15,7 7 12 0,-7-7 1 0,9 8 10 16,-9-8-3-16,11 7 7 0,-11-7-2 0,13 6 10 16,-13-6-5-16,0 0 12 0,19 3 2 0,-19-3 6 15,0 0 6-15,21-3 8 0,-21 3 1 0,14-9 13 16,-8 2 2-16,2 0 6 0,-1-2 1 0,0 0 3 16,-1 0-1-16,-2-3-6 0,0 1-12 15,0-1-8-15,-3-1-5 0,-1 2-7 0,0-2-13 0,0 2-30 16,-4 0-47-16,2 0-24 0,-2 3-52 15,-3 0-36-15,7 8-91 0,-13-8 7 0,13 8-69 16,-19-2-59-16,19 2-427 0,-26 7-398 16</inkml:trace>
  <inkml:trace contextRef="#ctx0" brushRef="#br0" timeOffset="211278.76">4954 12043 1390 0,'0'0'784'15,"0"0"-183"-15,0 0-161 0,0 0-96 0,0 0-93 16,0 0-55-16,-4-7-35 0,4 7-34 0,12-11-29 16,-2 2-25-16,9-2-15 0,8-3-14 15,3-1-42-15,4 0-42 0,3 0-41 16,5-1-55-16,6 0-64 0,-5 0-43 0,-3 4-26 15,-2 1-57-15,-2 2-68 0,-4 1-14 0,-9 5-326 16,-9 0-258-16</inkml:trace>
  <inkml:trace contextRef="#ctx0" brushRef="#br0" timeOffset="211428.76">5179 12155 342 0,'-16'17'735'0,"-1"-3"-232"16,4 0-105-16,1-3-94 0,1-1-40 0,3-2-88 15,8-8-16-15,-12 12-46 0,12-12 8 0,-9 9-2 16,9-9 19-16,0 0-6 0,0 0 3 0,0 0-26 15,11 6-17-15,6-11-23 0,7-5-15 0,8-2-37 16,0-2-52-16,7-3-111 0,9-4-61 0,-2 1-109 16,0-2-128-16,-9 4-397 0,2 3-423 15</inkml:trace>
  <inkml:trace contextRef="#ctx0" brushRef="#br0" timeOffset="212012.76">6306 11182 927 0,'-4'-15'742'0,"-2"-1"-185"0,-2 1-121 0,-3 1-119 15,-1 4-66-15,1 3-50 0,-2 2-37 0,13 5-22 16,-27-3-23-16,9 7-21 0,-1 9-20 15,-4 6-12-15,0 10-14 0,-5 15-13 0,2 7-10 16,2 8-2-16,1 5-2 0,2 3-8 0,5 3-4 16,0 3 3-16,7 1-5 0,2-1-1 0,2 0-1 15,3-2 5-15,6-2 12 0,5-5 9 0,1-7 18 16,6-3-9-16,2-7 11 0,3-4-30 0,1-12 12 16,1-4-8-16,3-4 17 0,3-7-19 0,3-6 13 15,3-6-6-15,4-8-7 0,1-8-21 0,10-9 13 16,1-10-19-16,1-4 3 0,1-7-2 0,-3-7 3 15,1-3 9-15,-2-6 6 0,-3-3 7 0,6-17 3 16,-14 13 8-16,-6 1 16 0,-2-1 45 0,-9 2 12 16,-3 3 41-16,-5 5-1 0,-8 11 15 15,-5 3-39-15,-5 1-27 0,-8 4-36 0,-5 1-21 16,-5 3-28-16,-11 3-23 0,-8 4-40 0,-4 4-2 16,2 10-26-16,-4 4-36 0,-2 4-31 0,-3 3-33 15,3 5-31-15,-10 4-46 0,3 5-49 16,6 4-92-16,6 3 27 0,10-2-50 0,3 2-50 15,3 2-420-15,7 0-510 0</inkml:trace>
  <inkml:trace contextRef="#ctx0" brushRef="#br0" timeOffset="212280.76">7206 10793 1291 0,'7'-18'700'15,"-4"1"-154"-15,-3 6-164 0,-2 0-84 0,2 11-60 16,-6-12-37-16,6 12-40 0,-8-8-31 0,8 8-25 16,0 0-19-16,-22 14-19 0,13 3-14 0,-2 10-13 15,-1 5-7-15,3 8-8 0,-2 13 1 0,2 5-5 16,1 7-3-16,0 3-5 0,2 3 0 16,2 1-8-16,3 2 6 0,0-4-5 0,2-1 3 15,2-5-6-15,2-3 0 0,0-14-3 0,6 7-19 16,-2-12-20-16,3-5-24 0,1-3-38 15,3-4-43-15,2-6-94 0,3-6-1 0,0-8-86 16,3-7-98-16,0-6-429 0,9-6-443 0</inkml:trace>
  <inkml:trace contextRef="#ctx0" brushRef="#br0" timeOffset="212645.77">7742 11080 856 0,'0'-22'718'15,"-3"6"-157"-15,0 0-110 0,-2 4-119 0,1 0-60 16,0 3-52-16,4 9-47 0,-9-10-34 0,9 10-31 15,0 0-16-15,-13 7-20 0,10 3-12 0,-3 6-9 16,1 7-11-16,0 7-8 0,2 7-6 0,0 1-2 16,2 5-6-16,-1 2-5 0,2 0 0 15,0 1 0-15,0-2-6 0,-1-1-2 16,1-2-1-16,-1-3-1 0,-1-10 0 0,2-2 2 16,0-4 0-16,-1-5 1 0,1-2 26 0,0-4 90 15,0-11 34-15,0 17-21 0,0-17-11 0,0 0-21 16,0 0-21-16,5-8-20 0,-1-8 8 0,4-8-40 15,1-11 16-15,2-5-30 0,7-12 13 0,3-5-36 16,3 1 3-16,3 2 4 0,0 3-18 0,1 6 18 16,-1 5-1-16,-4 11-3 0,-3 4-2 0,-1 7-2 15,-3 4 16-15,0 4-19 0,-2 6 4 0,-14 4 2 16,23 2 3-16,-10 4-10 0,1 3 12 0,-2 4-3 16,0 3-4-16,-1 3 1 0,-3 2-21 15,-1 2-30-15,-2 1-21 0,-2 2-41 0,-2-1-28 16,-2 0-51-16,-2-1-108 0,-1-2-47 0,-1-1-5 15,-1-5-76-15,-2-4-75 0,3-5-279 0,5-7-328 16</inkml:trace>
  <inkml:trace contextRef="#ctx0" brushRef="#br0" timeOffset="213012.77">8283 10567 582 0,'0'0'748'16,"3"-15"-229"-16,-3 15-104 0,0 0-98 15,1-10-79-15,-1 10-62 0,0 0-35 0,0 0-27 16,-1 16-24-16,-2-2-18 0,3 4-14 0,0 6-11 16,-1 1-11-16,2 2 7 0,-1 0-21 0,3 4 9 15,-2-4-20-15,1 2 7 0,0-2-12 0,-1-1 14 16,1-2-2-16,-1-1-5 0,0-6-3 0,-1-3-2 16,2 0-3-16,-1-4 1 0,-1-10 7 0,0 15 24 15,0-15 0-15,0 0-7 0,0 0-4 0,0 0-2 16,0 0-13-16,7-14 7 0,-3-3-11 0,1-5 2 15,4-9-4-15,4-4 9 0,-1-3-6 16,3 2 10-16,0 0 5 0,2 4-4 0,-2 1 7 0,1 6-9 16,-5 7 0-16,-1 2-12 0,1 3 5 15,-2 4-7-15,-9 9 1 0,16-3-2 0,-16 3 0 16,18 7 1-16,-9 3-3 0,0 1 2 16,-1 5-4-16,-1 2-11 0,-1 3-20 0,0-2-29 15,-2 4-92-15,-1-5-43 0,1 0-70 0,-2-2-84 16,-2-3-113-16,0-3-315 0,0-10-307 0</inkml:trace>
  <inkml:trace contextRef="#ctx0" brushRef="#br0" timeOffset="213262.77">8810 10131 972 0,'7'-16'628'0,"-3"3"-160"0,1 3-94 15,-5 10-96-15,3-9-67 0,-3 9-40 0,0 0-32 16,0 0-26-16,7 14-19 0,-3-3-10 0,1 8-20 15,1 5 7-15,4 8-7 0,1 6-10 0,0 2 21 16,5 15 4-16,-1 3 20 0,3 1 37 0,1 5 13 16,-1 0-3-16,2 1-34 0,-2 1-24 15,1 2-17-15,3 1 5 0,-2 1 32 0,0-3-9 16,-2 0-15-16,-2 1-13 0,-2-3-17 0,-5-4-10 16,-2-2-7-16,-6-12-8 0,-3 1-6 0,-6-4-28 15,-5-3-61-15,-5 5-72 0,-9-3-55 0,-5-6-80 16,-2-2-115-16,-10-6-163 0,-3-2-534 15,-5-3-835-15</inkml:trace>
  <inkml:trace contextRef="#ctx0" brushRef="#br0" timeOffset="-214547.96">3652 13776 53 0,'-1'-12'634'16,"0"-1"-233"-16,-2 1-46 0,2-1-82 0,1 13-34 15,-1-18-10-15,1 18-32 0,-2-15-35 0,2 15-45 16,-1-10-24-16,1 10-6 0,0 0 0 0,1 12-15 16,3 4-13-16,1 7-2 0,2 13-18 0,-1 1 10 15,0 6-22-15,2 2-2 0,2 10-6 0,-1-1-1 16,-1-10 3-16,0 3-12 0,-1 0 4 0,0-3 1 16,-1-3-5-16,1-2 5 0,-1-4-11 15,-1-3 6-15,-1-7-9 0,0-2 3 0,-2-6-3 0,1-3 16 16,-2-3 51-16,-1-11 52 0,4 16 19 15,-4-16 9-15,0 0-54 0,0 0-8 0,4-18-34 16,-4-1-11-16,1-8-1 0,0-11-3 0,-1-7-7 16,0-4 5-16,0-14-21 0,0-3 14 0,3-2-15 15,-1 2 18-15,5 3-26 0,-1 8 9 0,1 11-7 16,1 7-15-16,0 4-4 0,1 5-1 16,-2 6-1-16,1 5 4 0,1 6 1 0,1 5 7 15,-10 6 10-15,25-2 10 0,-6 10 14 0,-1 4 9 16,5 10 14-16,-1 1-4 0,1 6-7 0,-4 4-4 15,4 9-5-15,-1 2-6 0,-4 1-12 0,-3-7-5 16,-3 4-5-16,-2-2-21 0,1 1-7 0,-2-2-30 16,-2-2-38-16,0-2-39 0,-2-2-64 15,-1-7-85-15,0-2-7 0,1-3-26 0,-2-5-87 16,-2-6-459-16,3 0-454 0</inkml:trace>
  <inkml:trace contextRef="#ctx0" brushRef="#br0" timeOffset="-213732.95">4357 13530 163 0,'0'0'404'0,"-1"-14"-84"0,1 14-56 0,-3-12-27 16,3 12-38-16,-1-12-11 0,1 12-15 0,0 0 27 16,-3-12-63-16,3 12 46 0,0 0-46 15,-1-10 2-15,1 10-34 0,0 0 14 16,0 0-29-16,-3-11 5 0,3 11-30 0,0 0 7 15,0 0-27-15,0 0 8 0,0 0 14 0,0 0 31 16,0 0 5-16,12 20 1 0,-3 1 20 0,1 9 12 16,4 6-10-16,0 13-3 0,4 3-44 0,-2 4 31 15,1 3-67-15,0 1 14 0,2 2-33 0,-1 1-7 16,1 0 0-16,-1-1-5 0,-1 2-2 0,-1-3 21 16,0-1-29-16,-1-1 11 0,-1-3-46 0,2-2-25 15,-7-10-72-15,0-3-54 0,-2-1-102 0,2-3-47 16,-2-3-18-16,-2-1-65 0,-1-10-436 15,-1 1-443-15</inkml:trace>
  <inkml:trace contextRef="#ctx0" brushRef="#br0" timeOffset="-213382.95">4754 15030 156 0,'0'0'812'0,"0"0"-266"16,0 0-149-16,0 0-80 0,0 0-46 0,-15-4-16 15,15 4-5-15,0 0 8 0,-7-6-18 16,7 6-39-16,0 0-37 0,0 0-46 0,0 0-41 0,-12-5-15 16,12 5-14-16,0 0-9 0,-4 15-1 15,3-5-10-15,1 2-9 0,0 2-4 0,0 3-5 16,3 2 15-16,-2 1-22 0,2 2 11 0,0-1-21 16,4-2 3-16,-4-2-34 0,5-2 7 0,-3-1-27 15,3-4 21-15,2-3-8 0,-1-2 23 0,-9-5-4 16,22-2 21-16,-8-4-6 0,4-6 12 0,1-7 6 15,0-2 7-15,0-5 11 0,-1-3 20 0,-1-2 16 16,-3-2 5-16,-3 0 5 0,-2-1-1 0,-2 1 10 16,-4 6-3-16,-1 1-20 0,-4 1-5 15,-1 2-22-15,-4 2-29 0,1 2-32 0,-7 3-27 16,0 4-13-16,0 0-66 0,-2 6-60 0,0 1-89 16,0 3-35-16,15 2 1 0,-30-2-74 15,30 2-465-15,-28 3-457 0</inkml:trace>
  <inkml:trace contextRef="#ctx0" brushRef="#br0" timeOffset="-213198.93">5426 13850 1412 0,'17'-23'793'0,"-6"4"-194"0,0 2-168 0,-1-1-106 15,-1 3-71-15,-3 2-55 0,3 1-53 0,-3 1-62 16,2 1-77-16,0 2-105 0,2 0-119 15,-1 3-54-15,-9 5-30 0,20-7-66 16,-20 7-114-16,20 5-267 0,-20-5-273 0</inkml:trace>
  <inkml:trace contextRef="#ctx0" brushRef="#br0" timeOffset="-213065.95">5500 14006 1436 0,'-7'9'664'15,"2"-1"-145"-15,5-8-148 0,-8 14-78 0,8-14-59 16,-5 10-58-16,5-10-49 0,0 0-27 0,-3 10-28 15,3-10-25-15,0 0-34 0,23 0-30 0,-1-3-47 16,6-8-97-16,5-1-60 0,3-3-36 0,11-6-97 16,-3-6-520-16,6 1-484 0</inkml:trace>
  <inkml:trace contextRef="#ctx0" brushRef="#br0" timeOffset="-212331.95">6646 13964 97 0,'0'0'633'0,"-10"9"-223"0,10-9-98 15,-4 13-83-15,4-13-45 0,0 15-37 0,0-15-31 16,0 16-18-16,0-16-14 0,4 19-5 0,-4-19 34 16,6 18-58-16,-2-10 34 0,3 0-29 0,-7-8 16 15,14 12 17-15,-14-12 19 0,20 7 17 0,-20-7 4 16,30-7-11-16,-9 0-12 0,-3-6-12 0,5-4-6 16,0-5-4-16,-1-1 3 0,-4-4 21 0,-1-4-21 15,-5-2-2-15,1-3 3 0,-8-4-6 0,-2-1-11 16,-6-4-14-16,-4-11-20 0,-4-3 11 0,-4-1-19 15,-4 2 9-15,0-1-8 0,-2 1 21 16,1 3-6-16,-1 5 21 0,7 12-17 0,0 1 11 0,1 4-37 16,4 5 11-16,-1 4-29 0,5 1 21 15,1 5-33-15,4 0 19 0,2 1-28 0,5-2 25 16,3 3-23-16,6 0 20 0,5 0-25 0,6 3 24 16,5 2-20-16,2 4 19 0,1 5-16 0,-3 3 17 15,4 4-17-15,2 5-8 0,-3 2-1 16,-3 8-6-16,-3 1 3 0,-2 5 0 0,-2 3 3 15,-4 2 2-15,-2 5 3 0,-2 0-12 0,-3 4 18 16,-4 3-9-16,0-1 25 0,-2 3-20 0,-1-2 10 16,-2 2-1-16,0-3 3 0,0 0-1 0,-1-3-1 15,2-2 0-15,-1-4 0 0,1 0-3 0,-1-8 4 16,1-1 11-16,-1-4 11 0,5-1 5 0,-1-2-1 16,2-5 5-16,3 0-2 0,-1-6-12 15,3-3-24-15,3-4 26 0,6-3-35 0,8-6 13 16,3-4-19-16,8-7-21 0,1-5-22 0,5-5-35 15,-1-1-51-15,-2-3-86 0,0-1-54 0,-3-3-52 16,-3-3-77-16,-4-5-43 0,-5 2-394 0,-2-2-450 16</inkml:trace>
  <inkml:trace contextRef="#ctx0" brushRef="#br0" timeOffset="-212063.95">7919 12666 725 0,'-8'-14'710'15,"0"3"-181"-15,-2 0-115 0,4 2-86 0,-1 2-82 16,0-1-29-16,7 8-46 0,-12-9-23 0,12 9-38 16,0 0-9-16,-15 4-28 0,10 3-7 0,-1 7-17 15,2 6-9-15,0 5-6 0,1 9-4 0,2 7-8 16,0 3 2-16,1 3-3 0,2 6-7 0,0 8 1 16,1-1 2-16,3-1-2 0,2-2-2 0,-1-10 8 15,4 5-3-15,-1-9 7 0,3-3 2 0,0-3 12 16,5-3-12-16,0-3-17 0,2-5 4 15,2-1-49-15,2-7-11 0,2-4-22 0,-2-7-42 0,5-7-37 16,6-4-82-16,1-5 17 0,2-5-42 16,3-9-65-16,1-4 18 0,-4-4-66 15,-4-4-283-15,-6-5-179 0</inkml:trace>
  <inkml:trace contextRef="#ctx0" brushRef="#br0" timeOffset="-211714.95">8424 12841 800 0,'-9'-23'417'15,"1"3"8"-15,-1 2-65 0,-2 0-60 0,2 2-18 16,1 3-53-16,1 3-22 0,0 2-28 0,2 0-34 15,5 8-30-15,-8-12-24 0,8 12-20 0,0 0-15 16,0 0-15-16,0 0-8 0,0 0-11 0,0 0 6 16,3 19-12-16,6-3 4 0,2 2-15 0,2 6 2 15,1 2-4-15,-1 1 1 0,0-1-2 0,-2 3 2 16,0-3-1-16,-4-3 0 0,0-1 0 0,-1 0 4 16,-2-2-6-16,-1-4 2 0,-1-2 2 15,-1-3 2-15,1 0 20 0,-2-11 41 0,2 16 44 16,-2-16 10-16,0 0-12 0,0 0-22 0,0 0-20 15,0 0-18-15,9-14-12 0,-3-7-3 0,2-1-11 16,1-11-20-16,3-1 8 0,1-2-15 16,3 3 10-16,1 2-9 0,1 1 1 0,-2 4-2 15,3 3 0-15,-4 7 0 0,1 4-1 0,0 0 1 16,-1 8 4-16,-15 4 7 0,28-2 6 0,-13 6 15 16,4 5-21-16,-2 0 12 0,0 7-16 0,-2 0 13 15,2 5-14-15,-1 1 9 0,-4 3-19 0,-2 0-23 16,-1-1-30-16,-3-1-27 0,-2 0-33 15,1-2-56-15,-3-4-87 0,-2-1-32 0,-2-2-36 16,2-14-73-16,-3 18-471 0,3-18-484 0</inkml:trace>
  <inkml:trace contextRef="#ctx0" brushRef="#br0" timeOffset="-211480.95">8951 12347 949 0,'6'-16'758'16,"-2"3"-185"-16,-1 3-136 0,-3 10-127 0,8-11-64 15,-8 11-43-15,0 0-25 0,17-1-24 0,-6 6-9 16,5 5 7-16,-2 5-37 0,8 5-2 16,-2 2-25-16,2 5 13 0,3 3-31 0,4 5-18 15,0 3-6-15,-1 1-7 0,1 3-4 0,-3 0-7 16,-4 2 18-16,-1 0-24 0,-7-2 17 0,-5 0-26 16,-4 5 15-16,-6-1-21 0,-7 10-5 0,-7 2-49 15,-10-2-23-15,-4-1-39 0,-7 0-62 0,-6-1-92 16,-7-1-83-16,-3 0-72 0,-21 7-81 0,-3 0-387 15,-5-4-508-15</inkml:trace>
  <inkml:trace contextRef="#ctx0" brushRef="#br0" timeOffset="-210362.95">2816 11755 365 0,'-8'-28'304'0,"-1"6"-55"0,-1-6-23 15,-3 3-65-15,-1 2 15 0,-1 1-57 0,2 5 40 16,-2 3-46-16,-1 2 25 0,-3 0-55 0,1 7 19 15,0 4-20-15,-3 5-5 0,-1 4-3 0,-8 11-11 16,-3 14-5-16,-4 8-10 0,3 9 25 0,-2 11-31 16,1 9 2-16,-8 24 19 0,2 6 10 0,2 3 7 15,5-1 8-15,3-3-4 0,8-19 6 0,4 0-20 16,6-3-6-16,4-3-15 0,4-7 0 0,5 0-12 16,4-9 1-16,6-1-1 0,3-7-4 0,6-6-9 15,1-8 3-15,9 1-8 0,-1-11-1 0,10 3-1 16,4-8-5-16,7 0-2 0,1-8 2 15,-3-4 0-15,11 1 6 0,-8-4-9 0,0 2-1 16,-2-2-1-16,-1 0-2 0,-2 3-2 0,-5 1-1 16,-3 1-1-16,-5 4 1 0,-3 1-2 0,-3 4 2 15,-6 3-1-15,-6 2 8 0,-1 1-5 0,-4 5 3 16,-5 2-3-16,-4-3 0 0,-3 9 0 0,-3 2 13 16,-7 0-10-16,-1 9 16 0,-5 0-4 0,-4 1 12 15,1-2-12-15,-5 0 8 0,2-1-16 0,-2-1 11 16,0-2-28-16,2-2 3 0,3-2 0 15,3-10 2-15,1-3-2 0,5-2 2 0,3-8-21 16,2 0-33-16,4-3-10 0,3-5 7 16,1-10 10-16,5 16 8 0,4-10 7 0,1-2 7 15,7 0 4-15,-2-2 4 0,4 2 6 0,6-1 7 16,-2-1 1-16,1 2-3 0,0 1 1 0,-1 1 4 16,-1 3-1-16,0 1 1 0,-2 3 3 0,1 4 4 15,-2 3 4-15,-4 2 6 0,2 6 5 0,-6 1 11 16,2 3-10-16,-3 3 10 0,-2 2-8 0,2 4 11 15,-5 1-12-15,2 5 13 0,-2-2-15 0,0 4-7 16,1 9-1-16,-1 1 1 0,3-1-3 0,0 0-3 16,2 1-1-16,0-1 6 0,3 0-12 0,4-2 1 15,2-2-45-15,0-3-22 0,7-3-74 0,3-6-80 16,4-2 20-16,7-6-37 0,5-8 25 0,5-5-1 16,7-5 24-16,7-8 24 0,5-7 29 15,0-6 26-15,7-7 5 0,4-8 9 16,20-16-12-16,1-6-60 0,0-8-82 0,-1-7-121 15,-2-9 223-15</inkml:trace>
  <inkml:trace contextRef="#ctx0" brushRef="#br0" timeOffset="-208763.95">2551 11592 363 0,'0'0'494'0,"0"0"-154"16,-8 6-74-16,8-6-73 0,0 0-42 0,0 0-35 15,18-7-25-15,3-2-17 0,7-5-16 0,6 0-9 16,15-8-13-16,7-3-8 0,4-2-17 0,7-3-3 16,7-3 7-16,19-9-3 0,10-2-4 0,4-2 4 15,5 1-10-15,5-4 26 0,3 0-28 0,3-1 23 16,5-1-23-16,10-3 0 0,3-1 0 0,3-1-1 16,7-3-12-16,3-2 15 0,7-2 1 15,5-1-9-15,4-1 3 0,2 1 12 16,2-3 16-16,3 1-23 0,1 0 0 0,-4 1-1 15,1 0 18-15,-1 1-13 0,-4 0-7 0,0 4-36 16,-7 3 35-16,-7 3 6 0,-6 4-4 0,-7 3-1 16,-5 3 3-16,-6 4-5 0,-8 1 1 0,-8 5-1 15,-9 3 26-15,-26 8-29 0,-4 0 28 0,-4 0-17 16,-4 4 18-16,-5 1-21 0,-5 1 26 0,-6 2-22 16,-10 1 31-16,-4 4-36 0,-3 0 45 0,-3 0-41 15,-3 1 32-15,-7 3-38 0,-1-1 35 0,0 1-40 16,-2 1 4-16,-4 0 2 0,3 2 0 15,-4-1 38-15,2 2-39 0,-17 2 25 0,29-3-28 16,-29 3 31-16,31 1-39 0,-14 0 43 0,2 2-48 16,4 3 48-16,-2-1-43 0,2 2 39 0,2 1-43 15,4 2 42-15,0 0-46 0,0 1 47 0,3 2-43 16,0-1 16-16,-1 1-14 0,0-1 42 0,-1 4-44 16,2 1 37-16,0 0-39 0,-1 5 46 15,-2 0-47-15,6 10 55 0,-3 2-32 0,-3 5 11 16,0 3 10-16,-3 3-12 0,0 4-3 0,-4 4 34 15,0 2-42-15,0 3 37 0,-2 4-38 0,-1 4 34 16,3 3-36-16,-6 2 33 0,3 3-29 16,2 1 32-16,-1 1-32 0,2-1 43 0,-2 1-13 15,2-2 29-15,0 0 7 0,-2-1-2 0,1-1 6 16,1 0-7-16,-1 2 12 0,-3-2-18 0,2 1-5 16,-1-2-4-16,-3 1 6 0,3-3-11 0,-2 2 7 15,0-2-9-15,0 0 48 0,0 1-50 0,1 0 1 16,-2 0-2-16,3 0 0 0,-3 0-1 0,4 0 17 15,-2-2-8-15,-1-1 12 0,2-2 4 0,0-1-3 16,0-3 0-16,-3-1-5 0,3-1-19 0,-1-3-5 16,-2-1-5-16,2-1-6 0,-3-2 21 0,2-2-25 15,-3-1 16-15,-2-7-26 0,0-2 22 0,0-2-21 16,-1 2 19-16,-1-2-25 0,-2-2 33 0,1-1-38 16,-2-1 2-16,-3-2-1 15,2-6 3-15,-4-1-1 0,1-1-1 0,-2-1 1 16,-2-3-1-16,2-3 0 0,-1-2 2 0,-3-1 6 15,3-2-9-15,-2 2 1 0,-2-3 0 0,0 1 1 16,-2 0-2-16,-3-2 1 0,0 3 1 0,-5-2-1 16,-2-1 0-16,-2 3 1 0,-3-2 0 0,-7 1 9 15,-4 1-4-15,-2-1-8 0,-4 2-1 0,-5-1 0 16,-14 2 1-16,-1-1 18 0,-6 1-27 0,-3 2 23 16,-3-2-25-16,-3 1 23 0,-7 0-24 0,3 1 23 15,-6-1 0-15,-2 1 6 0,-3 1-35 0,-3-1 28 16,-21 6 0-16,3-2-25 0,18-2 21 15,-20 4-19-15,2 1 24 0,0 0-2 0,2 0-3 16,-3 0 0-16,2 1-2 0,-2 0-1 0,5 1-1 16,-3 1-13-16,3 1 25 0,-3 0-31 0,5 0 26 15,-2 1-27-15,0-1 26 0,1 3-21 16,20-8 5-16,-2 1 0 0,2-2 0 0,-20 7 6 16,22-7 20-16,-2 1-24 0,-2-1 21 0,3-1-22 15,1 0 26-15,-2-1-1 0,2 1-9 0,1-1-2 16,-2 2-22-16,0-1 31 0,4 1-7 0,-3 3-2 15,0 0 1-15,0 1-1 0,-18 6 1 0,21-5-1 16,-1-1 0-16,0 3-4 0,2-1 2 0,3-1 0 16,1 1-14-16,1-1 23 0,1-2-10 15,3-1-20-15,3-1 27 0,0-2-27 0,4-2 27 16,0 1-25-16,5-2 25 0,1 0-24 0,3-2 26 16,-1-1-24-16,12-3 25 0,-8 5-24 0,9-4 24 15,-1 1-24-15,1 1 35 0,0-1-31 0,2 1 18 16,-1 0-23-16,0 0 27 0,3 1-5 0,-2-1-2 15,2 0-3-15,1 0 0 0,0 0-2 0,1 0-2 16,1 0 2-16,1-1 0 0,2-2-1 0,0 1 2 16,4-2 4-16,2 1-8 0,3-2 1 15,0-2 4-15,2 1-5 0,-2 0 1 0,2-1 0 16,0 1-2-16,0 0 1 0,1 0 1 0,0 1-2 16,-2-2 3-16,3 4-2 0,-1-2 1 15,0 0-1-15,0 0 8 0,-1-2 0 0,3 3-10 16,1-1 6-16,-3-2-5 0,5 2 0 0,-1-3-2 15,3 0 4-15,-1 1-1 0,1-2 2 0,1 0-1 16,2-1 0-16,-2 0 0 0,11-5 1 0,-14 7-1 16,14-7 30-16,-12 6-11 0,12-6 3 0,0 0 0 15,-13 6 5-15,13-6-7 0,0 0-12 0,0 0-10 16,-10 6-10-16,10-6-23 0,0 0-43 0,0 0-72 16,0 0-70-16,0 0-142 0,-18-8-59 0,18 8-198 15,-14-13-345-15,5 1-653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55:44.877"/>
    </inkml:context>
    <inkml:brush xml:id="br0">
      <inkml:brushProperty name="width" value="0.05292" units="cm"/>
      <inkml:brushProperty name="height" value="0.05292" units="cm"/>
      <inkml:brushProperty name="color" value="#FF0000"/>
    </inkml:brush>
  </inkml:definitions>
  <inkml:trace contextRef="#ctx0" brushRef="#br0">4455 3436 488 0,'0'0'408'0,"-10"9"-97"16,10-9-65-16,-10 7-61 0,10-7-23 0,-12 9-26 15,12-9-15-15,-10 13-10 0,5-5-19 16,5-8 1-16,-8 11 3 0,8-11-10 0,-6 16-12 0,6-16-7 15,-4 16-2-15,0-5-9 0,3 3-9 16,2-1-8-16,3 5-6 0,-3 0 10 0,3 1-11 16,3 1-2-16,-1-1 24 0,3 0-34 0,3-3 32 15,0 1-28-15,2-2 26 0,1-4-23 0,4 0 21 16,0-4-24-16,1-1 16 0,-1-6-24 0,5-2 15 16,2-4-23-16,8-4 19 0,0-5-17 0,1-4-2 15,7-8 4-15,0-3 0 0,0-7 6 0,-1-1-1 16,-1-7-4-16,-1-3-2 0,-1-4-4 0,-4-6-3 15,-2-1-1-15,-2-3 17 0,-4-2-21 0,-3-2 4 16,-3-3-10-16,-4 1 9 0,-4-5-2 0,-4 3-4 16,-1 1 4-16,-4 6-5 0,-3 11 19 15,-2 4 5-15,-4 1 27 0,1 4-4 16,-3 2 10-16,-2 5 9 0,-3 3-8 0,0 1 5 16,-3 5-13-16,0 2 11 0,-3 1-19 0,3 5 8 15,-1 4-20-15,0 3 13 0,1 3-20 0,2 1 10 16,-2 5-19-16,16 3 11 0,-29 0-17 0,11 6 12 15,-1 5-15-15,-3 7 15 0,3 7-17 0,-2 6 16 16,0 13-1-16,1 5 5 0,5 7 2 0,1 3-1 16,3 2-9-16,4 3 33 0,3-1-25 0,3 2 5 15,4-1 22-15,2-1-23 0,3 0 0 0,3-2-4 16,2 0 0-16,3-4-4 0,1-3-4 0,1-2-18 16,1-3-2-16,0-1-12 0,4-6-21 15,-3-9-22-15,1 0-9 0,2-5-18 0,1-2-36 16,3-2-68-16,0-7-44 0,3-2 38 0,2-5-35 15,2-4-18-15,-3-7-23 0,5-3-24 0,1-7 9 16,-1-3 21-16,-1-6 29 0,6-6 57 0,-5-5 73 16,-5-4 73-16,-9 5 65 0,-3-4 39 0,-3 2 61 15,-3-2-22-15,-4 0 45 0,-4 2-4 0,0 5 37 16,-3 4-54-16,-4 3 45 0,1 1-33 0,-4 3-10 16,0 0-10-16,0 3-2 0,-2 3-15 15,1 2-14-15,-2 2-15 0,8 6-11 0,-15-3-14 16,15 3 12-16,-22 9-29 0,13 1-7 15,-2 8-5-15,-1 1-3 0,-1 7-2 0,3 3-6 16,3 0 1-16,0 1 1 0,2-2 0 0,2-1-4 16,3-1-4-16,0 0 2 0,4-1-1 0,1-2 0 15,1-3-1-15,1 0-2 0,6-4 0 0,-1-4-1 16,0-3-5-16,2-3-7 0,-14-6 6 0,31 0 4 16,-11-5 3-16,1-5 4 0,2-6-4 0,0-3 6 15,-3-3 5-15,-2-3 7 0,0-4 0 0,-4 0-1 16,0-2-1-16,-5-1 10 0,-2-1-17 0,-2 7 22 15,-4 0-5-15,-1 2 16 0,-2 1 1 0,-4 5-2 16,1 1-2-16,-4 5-9 0,-2 3-8 0,-2 4-3 16,-5 1-4-16,0 6-4 0,-6 5-3 0,-5 6-3 15,-1 3-4-15,1 1-10 0,-1 5-13 16,5 2-28-16,-1 1-54 0,7 3-22 0,1-3-35 16,8 0-5-16,3-5 1 0,5-3-24 0,4-3 39 15,4-1-19-15,6-1 32 0,6-4-12 16,5-3 30-16,4-3-11 0,10-4-5 0,0-4 11 15,4-5 17-15,3-2 31 0,6-6 29 0,-1-1 37 16,0-3 37-16,-2 1-2 0,-4 0 29 0,-9 3-18 16,-1-1 29-16,-3 1 2 0,-5 0 10 0,0 2 12 15,-4 1 6-15,-6 3 0 0,-2 1 14 0,-3 0 45 16,-5 4-34-16,-5 8-14 0,6-12-19 0,-6 12-5 16,0 0-2-16,0 0-9 0,-8-7 18 15,8 7-34-15,-23 11 14 0,7-1-30 0,-2 4-8 16,-1 3-6-16,-2 3-9 0,1 0-1 0,3 2-1 15,-1 0 0-15,7-3-3 0,2 0-6 0,1-1-9 16,4-2-7-16,4-2-2 0,2 0-4 0,1 0-11 16,6 0 2-16,0 1 3 0,4-2 1 0,2 1 7 15,-1-2-2-15,3 3-1 0,-2 1 14 0,5 2 2 16,-1 4 0-16,-3 0-5 0,2 4-6 16,-2 2 6-16,0 3 7 0,-4 2 30 15,0 2-33-15,0 3 26 0,-2 2 0 0,0 3-50 0,-1 2 12 16,2 10-53-16,-1 0 50 0,0-2-52 0,-2-7 46 15,0-2-50-15,0 0 50 0,-1 0-30 16,1-3 51-16,-3 1-46 0,1-3 58 0,0 0-38 16,-4-1 46-16,0-3-36 0,-3-5 43 0,-2 3 3 15,-4-1-1-15,-1-2 4 0,-3-2 5 0,-3 1 11 16,-3-4 11-16,-5-2 9 0,1-3 10 0,-3-3 15 16,-4 0 7-16,1-8 15 0,-5-1 6 0,4-4-7 15,-2-4 16-15,-5-5-38 0,-1-4 31 0,-2-7-54 16,-3-7-7-16,1-4-4 0,3-6-12 0,2-3-2 15,5-4-23-15,8-2-16 0,2-5-19 0,8 7-24 16,2-1-23-16,9-3-49 0,3 1-34 0,10-13-83 16,3 4 20-16,11 1-72 0,4-2-67 15,8 1-133-15,8 0-229 0,4 1-237 0</inkml:trace>
  <inkml:trace contextRef="#ctx0" brushRef="#br0" timeOffset="716.99">7350 3220 174 0,'2'-11'495'0,"-2"-2"-153"0,0 1-77 16,0-2-51-16,0 0-50 0,-2-1-37 0,0-1-12 15,0-2 5-15,-2 2-14 0,0 0 4 0,0 1 14 16,2 2 20-16,-2 2 13 0,0 0-7 0,0 2-14 16,-3 0-10-16,2 2-19 0,5 7-16 0,-15-9-11 15,15 9-21-15,-19 0-11 0,4 3-6 0,-4 4-8 16,-2 3-3-16,-2 5-5 0,-1 4-6 0,-2 3-1 15,3 2-4-15,1 5-3 0,2 1-3 16,-2 0-1-16,6 2-1 0,0 0-1 0,4 0 0 16,2-2-3-16,4-5-3 0,3 1 2 15,3-3 1-15,3-1-1 0,3-3-4 0,5-1-8 16,2-2-3-16,5-5-9 0,1-3 1 0,5-5 0 16,0-3 3-16,3-5 0 0,5-5-5 0,0-2 3 15,0-4-2-15,-4-5 6 0,-1 0 2 0,-4-2 7 16,-4-4 8-16,-1-2 5 0,-4 1 3 0,-1-1 25 15,-4 1 11-15,-4 5 33 0,0 2 7 0,-3 3 24 16,-1 3 23-16,0 2 10 0,-1 3 9 0,0 10-28 16,0-18-2-16,0 18-38 0,0-13-6 0,0 13-42 15,0 0 9-15,0 0-27 0,0 0 35 0,0 0-47 16,-10 13 15-16,7-2-21 0,3 4 15 16,0 2-20-16,0 4 10 0,3 1-18 0,0 2-32 15,2 1-21-15,0 0-20 0,2-1-18 0,1-1-22 0,2 5-30 16,0-7-68-16,1-1-51 0,0-1 2 15,3-3-37-15,0-3-57 0,0-5-458 16,1-1-397-16</inkml:trace>
  <inkml:trace contextRef="#ctx0" brushRef="#br0" timeOffset="900">7749 3128 616 0,'4'-19'755'0,"-3"1"-153"0,0 4-89 0,0 1-122 15,-1 13-75-15,0-19-59 0,0 19-53 0,0-15-43 16,0 15-38-16,0-11-30 0,0 11-19 15,0 0-14-15,0 0-12 0,0 0-9 0,13 6-7 0,-8 3-3 16,4 4-6-16,3 4-4 0,2 7-3 16,-1 1-5-16,2 4-19 0,-1-1-32 0,0 2-28 15,1 0-27-15,-2 0-52 0,3-2-58 0,-4 1-34 16,4-2-7-16,-5-4-52 0,0-4-42 0,-1-3-72 16,-1-5-258-16,-2-3-198 0</inkml:trace>
  <inkml:trace contextRef="#ctx0" brushRef="#br0" timeOffset="1083.99">8054 3080 331 0,'0'-21'779'16,"-3"3"-173"-16,1 2-124 0,0 2-92 0,-1 3-104 0,1 2-72 15,2 9-34-15,-9-11-49 0,9 11-26 0,0 0-20 16,-25 6-17-16,13 5-3 0,-4 4-15 16,1 5-13-16,-2 4-5 0,1 2-8 0,0 2-4 15,1 0-3-15,0 4-1 0,0-1-24 0,2 2-47 16,1-3-72-16,-1 1-60 0,2-1-13 0,2-4-15 15,2-6-61-15,2-5-48 0,3-4-54 0,2-11-245 16,0 12-156-16</inkml:trace>
  <inkml:trace contextRef="#ctx0" brushRef="#br0" timeOffset="1249.99">7929 3119 345 0,'10'-27'559'0,"-1"6"-89"0,-4 1-74 16,1 5-49-16,-3 4-41 0,0-1-57 15,-3 12-57-15,2-14-37 0,-2 14-24 0,0 0-34 0,0 0-19 16,0 0-15-16,-16 1-12 0,7 8-10 15,-4 4 8-15,3 4-21 0,-2 3-8 0,-3 6-11 16,1 1-52-16,-1 2-60 0,2 2-50 0,-2 3-16 16,0-2-41-16,1 1-73 0,2-2-91 0,0-1-285 15,1-3-187-15</inkml:trace>
  <inkml:trace contextRef="#ctx0" brushRef="#br0" timeOffset="1399.99">7741 3428 97 0,'0'0'625'0,"-9"-7"-161"0,9 7-61 0,-2-12-78 0,2 12-53 16,-2-17-52-16,2 17-46 0,0-20-47 15,2 10-29-15,1-1-19 0,0-2-15 0,2 1-12 16,5-4-14-16,1 0-9 0,1-1-19 16,10-1-23-16,0 0-25 0,3-1-35 0,3 0 2 15,3 1-58-15,2-1-50 0,1-2-73 0,7-4-14 16,0-1-27-16,1-1-222 0,-3 1 13 0</inkml:trace>
  <inkml:trace contextRef="#ctx0" brushRef="#br0" timeOffset="1799.99">8390 2788 563 0,'10'-15'416'16,"-4"3"-83"-16,1 1-29 0,-4 2-7 0,-3 9-9 15,8-14-1-15,-8 14-57 0,5-11-31 0,-5 11-37 16,4-9-26-16,-4 9-34 0,0 0-12 0,0 0-23 16,0 0-1-16,0 0-25 0,5 16 4 15,-5-2-17-15,1 6 2 0,-1 7-9 0,0 2-4 16,3 9-2-16,-3 3 11 0,0 2-14 0,-3 0-2 16,3 4 0-16,-3-2 22 0,0 1-31 0,0-3 0 15,-2-1-2-15,0-1-5 0,1-5-6 0,1-2-8 16,-1-8-14-16,0-1-22 0,1-4-28 0,1-5-13 15,0-4-22-15,2-12-6 0,-1 14 19 16,1-14 48-16,0 0-31 0,0 0 15 0,4-10 14 16,-1-3 13-16,3-6 3 0,0-4 13 0,5-4 16 15,-2-2 48-15,2 0-30 0,3 3 53 0,0 1-47 16,1 1 48-16,1 1-23 0,-1 7 31 0,1 1-33 16,1 4 28-16,2 1-29 0,1 4 30 0,-2 2-16 15,1 2 19-15,1 4-16 0,3 2 0 0,-1 2-3 16,3 3-4-16,-4 1-4 0,-1 2-4 15,3 3 2-15,-4-1 2 0,-4 1 7 0,0 1 15 16,-4 1 18-16,-2-1 19 0,-4 0 25 0,-2-1 1 16,-4 3-5-16,-4 0-11 0,-5 2-20 0,-6 3-24 15,-3-2-10-15,-4-1-13 0,-3-1-15 0,-3-2-33 16,-2-2-44-16,-2 0-52 0,2-5-57 0,-1 0-78 16,7-4-48-16,1 1-34 0,2-5-122 0,4-1-437 15,18-1-499-15</inkml:trace>
  <inkml:trace contextRef="#ctx0" brushRef="#br0" timeOffset="2066.98">9977 3025 580 0,'0'0'964'0,"0"0"-290"15,0 0-163-15,0 0-190 0,18-3-114 0,-18 3-64 16,12-5-56-16,-12 5-20 0,23-8-52 0,-7 2-19 16,0 3-57-16,4-3-55 0,1 1-40 0,1 1-7 15,-1 0-71-15,2 1-80 0,-6 1-437 16,0 1-273-16</inkml:trace>
  <inkml:trace contextRef="#ctx0" brushRef="#br0" timeOffset="2200.98">9986 3212 1118 0,'-7'9'773'0,"0"-2"-193"0,7-7-168 0,-10 11-137 16,10-11-75-16,0 0-52 0,-3 10-38 0,3-10-34 0,0 0-38 15,24-2-26-15,-5-3-68 0,5-1-46 16,12-3-86-16,5-2-26 0,13-4-117 0,0-4-126 15,3 1-251-15,2-2-232 0</inkml:trace>
  <inkml:trace contextRef="#ctx0" brushRef="#br0" timeOffset="3885.99">12086 3296 497 0,'0'0'591'0,"0"0"-156"0,15 4-126 0,-15-4-85 16,0 0-70-16,0 0-44 0,0 0-26 0,16 2-18 15,-16-2-8-15,0 0-31 0,19-6 8 0,-5 1 1 16,4-5-18-16,6-4 5 0,4-2-4 16,3-5 0-16,5-7 32 0,2-2-44 0,3-4 37 15,-4-3-47-15,0-4 3 0,-2-3 1 0,-1-5 3 16,-2-2 7-16,-4-6 13 0,-4-6-13 15,-1-2 1-15,-4-3-13 0,-4 0 8 0,-2-1 17 16,-4-1 22-16,-1 0 24 0,-4 1 38 0,-2 5 21 16,-1 14 10-16,-2 6 2 0,-1 1 0 0,0 5-8 15,-1 10-4-15,1 3-7 0,-3 3-16 0,1 5-18 16,1 3-20-16,-1 3-19 0,4 11-14 0,-10-9-6 16,10 9-8-16,-16 14-4 0,3 5-3 0,-3 10-7 15,0 7-16-15,-2 11 21 0,2 6-16 0,0 6 19 16,2 3-22-16,0 4 26 0,5 3-30 15,0 0 14-15,1-3-29 0,4 0 6 0,3-3-17 0,1-11-10 16,3-2-10-16,3-2-6 0,2-2-25 16,1-3-10-16,4-5-77 0,2-3-19 0,2-4-47 15,2-3-10-15,3-8-37 0,5-5-22 0,-2-7-56 16,0-6 6-16,3-4-186 0,4-5-48 0</inkml:trace>
  <inkml:trace contextRef="#ctx0" brushRef="#br0" timeOffset="4567.99">12948 2886 641 0,'13'-26'315'0,"-4"2"-42"16,-4 0-25-16,-1 3-9 0,0 5-31 15,-4 0 5-15,0 3-10 0,-1 2-21 0,-2 1-31 16,3 10-26-16,-9-13-15 0,9 13-26 0,-16-2-7 16,16 2-22-16,-22 13-3 0,6 1-2 15,0 8-12-15,-1 0-8 0,4 6-6 0,-2-1-3 0,3 3 3 16,3-2 0-16,1 0 16 0,3-3-23 16,3 0 14-16,2-2-19 0,4 1 3 0,-1-5 0 15,5 0-5-15,2-2 2 0,2-5 3 0,2-3 3 16,0-4-3-16,5-3 1 0,1-3 3 0,4-3-2 15,4-6 17-15,-1-2-6 0,-3-3 15 0,0-1 8 16,-3-3-4-16,-1-4-11 0,-3-2 5 0,-3 0-22 16,0 0 12-16,-7 3-20 0,-1 1 17 0,-5 1-7 15,-1 3 8-15,-3 0-20 0,-4 0 5 0,-4 2-23 16,-4 3 2-16,-4 2-15 0,0 4 5 16,-4 2-19-16,-3 4-3 0,2 0-18 0,0 5-16 15,-1 1-41-15,3 3-35 0,-1 1-21 0,7 3 1 16,-2 1 11-16,4 0-44 0,4 2 19 15,2 0-35-15,7-5-5 0,1 1 26 0,5-1 11 16,4 0 38-16,7 1 23 0,5-3 29 0,1-3-3 16,4-2 34-16,3-2-1 0,3-2 47 0,3-2 14 15,4-2 34-15,-2-2 17 0,-1-2 22 0,-1 0 25 16,-1-2-15-16,-4-2 33 0,-1 1-42 0,-3-1 38 16,-5 0-24-16,-3 1 39 0,-2 1-29 0,-2-1 33 15,-3 1 10-15,-2 1 14 0,-2 1 12 0,-7 8 0 16,8-12-17-16,-8 12-6 0,4-11-25 15,-4 11-13-15,0 0-28 0,0 0-5 0,-10-4-22 16,10 4-2-16,-22 12-13 0,8 0-2 0,-3 2-13 16,0 6 9-16,-2-1-16 0,6-1-1 0,0 2-2 15,1-1-4-15,3-1-7 0,4 1 6 0,0-3-22 16,4-3-6-16,2-1-34 0,5 0 19 0,2-1-20 16,1-3 18-16,5-2-30 0,-14-6 36 0,27 2-36 15,-9-4 47-15,3-2-27 0,-1-4 48 16,0 0-26-16,-1-3 14 0,-2-2 17 0,-1-2 13 15,-1 0 11-15,-2 0 10 0,-2 0 16 0,-3 3 22 16,-2 0 8-16,0 2 23 0,-2 3-11 16,-4 7 2-16,8-11-32 0,-8 11-2 0,0 0-26 15,0 0 1-15,0 0-14 0,0 0-7 0,-7 7-5 16,1 3-8-16,-2 1-13 0,-1 5-20 0,0 1-25 16,2 0-9-16,-3 2-64 0,2 1-17 0,0-1-37 15,3 1-14-15,-1 0-53 0,1-3-60 0,2-1-100 16,2-2-197-16,1-1-142 0</inkml:trace>
  <inkml:trace contextRef="#ctx0" brushRef="#br0" timeOffset="5168.99">13467 2936 605 0,'0'0'396'0,"-2"-19"-43"16,2 19-77-16,-4-16-47 0,4 16-15 0,-3-14-7 16,3 14-9-16,-2-10-30 0,2 10-32 0,0 0-28 15,-4-11-21-15,4 11-14 0,0 0-7 0,0 0-4 16,-4 15-8-16,2-2-9 0,1 5 0 0,0 6 14 15,-1 3-11-15,0 10 12 0,1 4-17 0,0 3-5 16,-1 7-2-16,-1 14 2 0,-1 4-2 0,-1 3-4 16,-2 5 2-16,0 1-9 0,-2 1 11 15,0 0-6-15,1-2-17 0,-2 0 5 0,2-9-10 0,-1-3 8 16,-1-5-14-16,1-3 11 0,2-14-11 16,0-2 9-16,-3-4-10 0,1-4 8 0,1-3-8 15,-1-6 6-15,1-5 0 0,-1-3 21 0,2-2 10 16,-3-5 10-16,1-2-6 0,9-7 3 0,-23 4-10 15,10-6-5-15,-6-7-5 0,1-3-5 16,-5-5-10-16,0-4 4 0,0-5-7 0,1-3 1 16,1-3-1-16,2-1-7 0,2-1-3 0,1-2-8 15,4 1-11-15,2-3-5 0,3 2-21 0,4-2-11 16,4 1-44-16,5-1-24 0,2 1-66 0,4-2-22 16,9-5-6-16,6 2-30 0,1 0-53 15,4-1-80-15,6 2-302 0,-1 0-216 0</inkml:trace>
  <inkml:trace contextRef="#ctx0" brushRef="#br0" timeOffset="5718.99">14043 2731 62 0,'0'0'578'0,"0"-11"-139"0,0 11-103 16,-2-11-57-16,2 11-50 0,-6-12 0 0,6 12 3 16,-8-11-1-16,8 11-17 0,-7-9-18 0,7 9-19 15,-9-7-43-15,9 7-15 0,0 0-34 0,-16-3-10 16,16 3-24-16,-16 8-2 0,5 1-21 0,-4 4 6 15,1 6-14-15,-3 3 5 0,1 6-13 0,0-2 12 16,2 2-17-16,0 2-2 0,3-3 1 0,1 2-4 16,3-5 3-16,3-2-21 15,2-3-19-15,4 1-26 0,0-5-18 0,4 0-19 16,4-2 10-16,2-2-58 0,1-5 49 0,3-4-35 16,-16-2 43-16,33-1-17 0,-12-5 48 0,-1-4-20 15,1 0 22-15,0-7 15 0,-1-4 15 0,-2-4 14 16,-4-1 21-16,0-1-9 0,-1-2 54 0,-2 0 29 15,-1 2 28-15,-3 3 28 0,0 3 11 0,0 2 28 16,-4 4-4-16,1 3 24 0,-1 1-40 0,-3 11-4 16,4-16-49-16,-4 16-5 0,4-11-43 0,-4 11 9 15,0 0-31-15,0 0 14 0,0 0-29 0,4 9 16 16,-4 2-8-16,0 1 6 0,-2 7-31 0,0 4-2 16,0 1-1-16,-1 2 0 0,0 1 1 0,-1 7-5 15,0-2 7-15,0 1-29 0,-1-1-31 16,2 1-24-16,-1-7-38 0,0-1-59 0,1 0-68 15,1-1-21-15,-2-1-32 0,3-7-66 0,-1-4-72 16,1-2-317-16,1-10-278 0</inkml:trace>
  <inkml:trace contextRef="#ctx0" brushRef="#br0" timeOffset="6018.99">14607 2548 669 0,'0'0'410'0,"7"-14"-43"16,-7 14-109-16,7-12-23 0,-7 12-47 0,3-9-13 16,-3 9-21-16,0 0-20 0,0 0-10 0,0 0 11 15,0 0 18-15,11 6-25 0,-9 3-6 16,1 7-25-16,0 2-8 0,1 6-21 0,-2 3-2 15,0 7-21-15,0 3 6 0,-1-2-19 0,-1 2-5 16,0 2-3-16,-1 0-4 0,-1-2 4 0,0 1-6 16,-1-3 3-16,0-1-14 0,-1 0-11 15,0-7-15-15,-1-2-42 0,1-2-76 0,-1-1-50 16,1-5-46-16,1-2-28 0,-2-5-80 0,5-10-434 16,-6 11-302-16</inkml:trace>
  <inkml:trace contextRef="#ctx0" brushRef="#br0" timeOffset="6169.99">14571 2997 347 0,'-1'-10'676'16,"1"10"-125"-16,-6-15-127 0,6 15-80 0,-7-13-68 16,7 13-71-16,-4-9-44 0,4 9-29 0,-5-9-25 15,5 9-22-15,0 0-17 0,0 0-16 0,-1-10-10 16,1 10-8-16,0 0-10 0,20-5-28 16,-4 1-65-16,5 1-81 0,5-4-41 0,6-2-129 15,0 0-506-15,3-1-396 0</inkml:trace>
  <inkml:trace contextRef="#ctx0" brushRef="#br0" timeOffset="7569.99">15063 3136 292 0,'0'0'417'0,"0"0"-125"0,2 14-63 0,-2-14-36 16,0 0-39-16,0 0-10 0,7 9-13 0,-7-9-10 15,0 0-20-15,19-2-9 0,-19 2 41 0,23-7-65 16,-7 1 46-16,2-3-62 16,0-2 36-16,6-4-60 0,0-3 37 0,2-1-45 0,-1-3-4 15,0-3-8-15,2-4-2 0,1-8-1 0,0-5-17 16,-1 0 15-16,-3-7-3 0,-4-1 14 16,0-5-22-16,-3-3 17 0,-4-2-15 0,0-2 34 15,-4-3 8-15,-3-2-14 0,0-5 7 0,-5 2 3 16,0 6 27-16,-2 14 34 0,0 6 19 0,-3 2 4 15,-2 6 24-15,0 5-55 0,1 7 23 0,-3 4-50 16,2 5 19-16,-1 4-49 0,7 11 29 0,-17-8-45 16,17 8-2-16,-26 16-1 0,11 6 14 0,-4 6-16 15,2 6-12-15,-2 13 19 0,1 1-3 0,0 5 1 16,4 3 8-16,-2 3-6 0,5 1 9 16,1 1-9-16,1-1 11 0,2 0-18 0,3-11-1 0,1-1-5 15,1 0-6-15,4-3-1 0,-1-1-21 16,3-4-7-16,1-2-48 0,3-1-6 0,-1-6-58 15,5-3 5-15,-1-3-53 0,2-7 27 0,2-4-29 16,3-3-12-16,2-3-9 0,1-5-14 0,0-2 7 16,1-3-1-16,2-3 31 0,-1-2 4 0,4-6 50 15,-1-2 37-15,-4-1 34 0,0-3 38 0,-2-1 37 16,-3-1 32-16,0 0 28 0,-4 2 35 16,-2 0 14-16,1 1-3 0,-3 1 41 0,-4 4-44 15,0 2 25-15,-2 2-28 0,-3 9 15 0,6-16-38 16,-6 16 12-16,0 0-40 0,0-9 6 15,0 9-29-15,0 0 14 0,-13 7-27 0,8 2 12 16,-5 6-6-16,-1 2-5 0,-1 3 1 0,0 4-9 16,-1 2 7-16,2-1-3 0,3-2 30 0,0-1-40 15,2 1 35-15,1-2-51 0,4-1 53 0,1-3-46 16,1 0 41-16,3-1-40 0,5-2 43 0,-3-2-26 16,3-3 32-16,3-2-36 0,0-1 24 0,-12-6-35 15,27 1 35-15,-10-4-36 0,2-3 36 0,3-3-19 16,-4-2 14-16,5-5-11 0,-3-3 1 0,-1-2-4 15,-1-3-3-15,-2 0-4 0,0-1-2 0,-6 4 6 16,-2 1 5-16,0 0 1 0,-6 4 4 16,-2 2-14-16,-2 2 5 0,-2 1-3 0,-4 4 1 15,-3 0-13-15,-2 1 5 0,-6 4-13 16,0 2 10-16,-6 2-10 0,1 4-11 0,0-1-28 16,1 3-37-16,1 1-20 0,3 1-19 0,1 0-13 15,4 0-41-15,4-1-37 0,10-9-31 0,-8 12-34 16,8-12-25-16,8 7-166 0,-8-7 89 0</inkml:trace>
  <inkml:trace contextRef="#ctx0" brushRef="#br0" timeOffset="8052.99">16033 2836 46 0,'24'-6'598'15,"-1"-1"-222"-15,-1 0-39 0,-4 1-115 0,-3-1-13 16,-3 4-37-16,-2-2 1 0,-10 5 19 0,14-8 1 16,-14 8-8-16,6-6-35 0,-6 6-20 0,0 0-30 15,0 0-15-15,0 0-21 0,0 0-13 0,-20 3-11 16,20-3-9-16,-23 11-8 0,9-5-6 15,3 3-3-15,1 0-14 0,1-2-20 0,3 1-24 16,1 0-26-16,5-8-32 0,-4 13 14 16,4-13 2-16,0 11 6 0,0-11 12 0,6 9 9 15,-6-9 4-15,12 5 18 0,-12-5 3 0,11 5 12 16,-11-5 11-16,14 6 3 0,-14-6 3 0,13 5 5 16,-13-5 7-16,10 11-10 0,-10-11 25 0,8 15 47 15,-3-3-43-15,-1 0 43 0,-2 3-41 0,0 2 38 16,-4 2-48-16,2 6 28 0,-2 3-37 15,1 6 30-15,-4 2-48 0,1 1 35 0,-1 2-31 16,1 1 31-16,0-1-39 0,0 2 29 0,1-2-34 16,0 0 38-16,1-2-39 0,-1-1 40 0,1 2-41 15,0-2 39-15,1-2 2 0,-2-6-10 0,0 0-4 16,1 0 6-16,-3-3-2 0,1-3 48 0,-4 0-63 16,2 0 6-16,-1-4 0 0,0-1 0 0,-3-1 0 15,2-5 3-15,-2-1 2 0,-1 0 2 0,-1-4 3 16,1-2 23-16,11-4 16 0,-23 1 18 0,23-1 3 15,-28-7 2-15,13-2-5 0,-3-2-7 0,4-5-19 16,-3-6-1-16,3-5-14 0,3-3-1 16,3-5-15-16,3-5-4 0,5-4-6 15,4-2-6-15,5-10-7 0,3-1-8 0,5 2-11 16,5 4-45-16,1 1-3 0,4 1-60 0,0 3 3 16,3 4-30-16,2 1-15 0,4-1-38 0,0 2-53 15,0 4-61-15,0-4-295 0,1 5-156 0</inkml:trace>
  <inkml:trace contextRef="#ctx0" brushRef="#br0" timeOffset="8736.99">16749 2202 684 0,'1'-13'442'0,"0"1"-83"0,1-1-112 0,-2 4-32 15,0 9-51-15,2-19-3 0,-2 19 5 0,2-16-5 16,-2 16-21-16,1-13-13 0,-1 13-5 0,1-10-23 16,-1 10-19-16,0 0-17 0,3-12-15 0,-3 12-6 15,0 0-5-15,0 0-1 0,0 0 1 0,5-9 5 16,-5 9 3-16,0 0 3 0,0 0-2 0,0 0-5 15,0 0-2-15,0 0-5 0,0 0-7 0,0 0-2 16,13 4 15-16,-13-4-13 0,0 0-13 16,0 0 13-16,0 0-10 0,6 7 16 0,-6-7-14 15,0 0 16-15,0 0-11 0,6 7 18 0,-6-7-18 16,0 0 16-16,4 8-15 0,-4-8 21 16,5 10-12-16,-5-10 23 0,5 19-16 0,-3-5 2 15,-1 2 0-15,2 8 1 0,-2 2 1 0,-1 4-6 16,0 10-10-16,-3 2 0 0,-1 4 15 0,-3 2-32 15,0 10 20-15,0-1-26 0,-2-2-2 0,0-10 1 16,2-1-1-16,1-3 0 0,0-2-11 16,0-1 8-16,3-5-13 0,-1-5 7 0,1-3-13 15,1-2 8-15,0-5-16 0,0-2-11 0,1-3 2 16,1-1 4-16,0-12 7 0,-3 18 4 0,3-18-1 16,0 0-5-16,0 0-1 0,0 0 5 0,0 0-1 15,0 0 1-15,-1-14 3 0,1-2 2 0,0-8 5 16,2-2 1-16,1-11 12 0,2 0-16 0,4-4 18 15,0 1-15-15,2 1 19 0,3 3-11 0,1 2-1 16,0 5 1-16,2 2 0 0,2 4 1 0,-1 3-2 16,-1 6 1-16,1 3 0 0,2 5 20 0,-1 2-21 15,0 5 14-15,4 5-17 0,5 4 18 0,-1 3-16 16,0 5 20-16,-3 3 3 0,-2 2-9 16,0 0-14-16,-5 2 22 0,-1 2 3 0,-6-1 18 15,-2-2 24-15,-6-1 18 0,-4 1 8 16,-6-1-19-16,-3 4 7 0,-11-2-33 0,-3 0 16 15,-9-4-37-15,-9 4-30 0,-9-2-51 0,-4-5-71 16,-3-1-91-16,-2-2-148 0,-4-6-171 0,-2-2-471 16,-2-5-741-16</inkml:trace>
  <inkml:trace contextRef="#ctx0" brushRef="#br0" timeOffset="12471.82">4431 6242 226 0,'0'0'312'0,"0"0"-81"0,0 0-68 0,3 9-26 16,-3-9-30-16,0 0 13 0,0 0 4 16,0 0-24-16,6 9-2 0,-6-9 2 0,0 0-2 15,0 0-10-15,9 6-8 0,-9-6-5 0,0 0-2 16,0 0-2-16,15 1-10 0,-15-1 6 15,18 0 50-15,-18 0-55 0,25-8 39 0,-5 0-49 16,0-2 40-16,10-5-43 0,-1-2 2 0,5-2-3 16,5-9-6-16,0 0-6 0,-1-6 7 0,0-1 15 15,-2-5-1-15,-3-1-6 0,-2-6-5 0,-4-3-9 16,-3-2-7-16,-6-5-6 0,0-1-4 0,-6-3 21 16,-3-5-22-16,1 1-4 0,-8-1 3 0,1 1 8 15,-3 2 1-15,-3 11 25 0,2 2 6 0,-4 4 28 16,-1 3-8-16,-1 4 13 0,2 6 0 15,-3 3-7-15,-2 6-6 0,1 3-4 0,0 4-9 16,-5 5-7-16,4 4-14 0,10 8-14 0,-26 0-5 16,11 8 14-16,-5 11-28 0,-1 7 15 0,2 8-22 15,-3 13 18-15,3 6-23 0,6 4 4 0,0 6 7 16,5 3 7-16,1 3 1 0,4 4 1 0,2-4 13 16,4 3-19-16,2-5-15 0,4 0-9 0,-2-6-14 15,4-3-24-15,1-1-23 0,1-7-15 0,0-9-25 16,2-6-48-16,2-1-44 0,2-4-66 15,0-5-7-15,2-6-62 0,-1-10-34 0,3-2-413 16,4-6-321-16</inkml:trace>
  <inkml:trace contextRef="#ctx0" brushRef="#br0" timeOffset="12772.83">5283 5843 513 0,'8'-28'468'0,"-5"3"-87"0,1 2-87 16,-4 5-30-16,0 0-36 0,-4 4-34 0,2 1-27 15,-3 5-29-15,-2 0-25 0,7 8-18 0,-12-4-16 16,12 4-15-16,-18 7-11 0,6 2-11 0,-1 6-9 15,1 4-6-15,1 0-2 0,-3 6-8 0,7-2 3 16,2 2 0-16,2-1-10 0,0 1-5 0,5-3-1 16,2-1 2-16,1-1 0 0,2-1 0 0,5-4-2 15,1-1 0-15,3-4 2 0,0-2 0 0,0-3-2 16,0-3-1-16,3-3 5 0,0-2 1 16,1-4 1-16,3-2-5 0,0-5 1 0,-1-3-1 15,0-2 5-15,-2-2 5 0,-4-4-1 16,-1 0-4-16,-3-3-1 0,-2 2 0 0,-4 2-3 15,-2 2-2-15,-3 3-3 0,-2 3-1 0,-2 1 0 16,-7 4 0-16,1 2-3 0,-2 4-4 0,11 5-5 16,-40 4-6-16,17 1-6 0,-8 8-22 0,1 4-34 15,0 1-20-15,1 4-7 0,1 0-41 0,3 0 24 16,4 2-82-16,5-1-62 0,5-6-1 0,3-4-309 16,8-2-106-16</inkml:trace>
  <inkml:trace contextRef="#ctx0" brushRef="#br0" timeOffset="13272.82">5821 5715 552 0,'22'-14'413'16,"-6"4"-109"-16,-3-4-58 0,-2 7-40 0,-3-1-28 15,-8 8-14-15,12-10-9 0,-12 10-31 0,0 0-15 16,0 0 0-16,0 0-31 0,0 0-15 16,0 0-13-16,-23 13-10 0,9 1-7 0,0 3-8 15,-4 4-6-15,0 2-3 0,3-2-12 0,3-3-9 16,3 2-25-16,4-3-8 0,0-4-8 0,4 0-2 15,2-4-5-15,-1-9-7 0,10 15-7 0,-10-15-38 16,18 8 43-16,-18-8-19 0,29-4 48 0,-9-1-32 16,-1-3 66-16,0-2-23 0,0-1 64 15,1 0-30-15,-1-2 50 0,-1 2 5 0,-3 0 10 16,2 0 12-16,-6 3-2 0,-2 3-7 0,1-1-14 16,-10 6-9-16,12-6 5 0,-12 6 6 0,0 0 3 15,14 8-10-15,-8 0-8 0,-1 6-4 0,2 3-18 16,-3 6-6-16,0 2-6 0,0 8 1 0,0 3-3 15,-2 7-5-15,-2 3 16 0,1 4-19 0,-2 13 7 16,-4 2-58-16,1 2-53 0,-2 2-13 0,-1 2-5 16,-1-1 13-16,0 2 21 0,1-5 22 0,1-1 44 15,0-5-29-15,3-13 42 0,1 0 6 16,-1-6 1-16,3-4-31 0,-2-1 42 16,2-10-38-16,2-2 44 0,-2-3-37 0,2-5 51 15,-1-3-38-15,-1-1 62 0,0-2 14 0,0-11 70 16,0 17 34-16,0-17 18 0,-1 12-36 0,1-12-28 15,0 0-23-15,0 0-20 0,-20-7-12 0,9-1-9 16,-3-5-14-16,0-2-8 0,-4-6-14 0,-1-4-5 16,1-3-10-16,1-4-19 0,0-3-21 0,0-4-26 15,4-11-35-15,-1-1-44 0,8 4-61 0,3 1-3 16,5-2-53-16,5-9-74 0,5 0-89 0,3-1-374 16,8 5-311-16</inkml:trace>
  <inkml:trace contextRef="#ctx0" brushRef="#br0" timeOffset="14155.82">7471 5297 226 0,'5'-13'503'0,"-1"-3"-197"16,-1 1-45-16,-1 3-83 0,-2-2-3 15,2 0-66-15,-4 1 29 0,2-1-4 0,-1 2-10 16,-2-1 5-16,1 1 18 0,-1-1 3 0,-3 1-28 16,-2-1-17-16,1 3-20 0,-4 1-15 0,-1 1-13 15,-1 2-9-15,-4 3-7 0,-1 3 2 0,-5 2 5 16,-2 5 3-16,-5 2-9 0,-3 7 0 0,1 2-12 16,-8 7 2-16,1 2-6 0,0 5-1 15,4 0-1-15,1 2 0 0,7-7 11 0,5 3-17 16,3-3 13-16,4 2-19 0,2-2 3 0,6-4 6 15,4-2-1-15,3-3-1 0,5 4-3 0,4-5-4 16,6-1-6-16,4-5-4 0,3-3-4 0,7-2-9 16,1-5-5-16,7-4-5 0,1-3 2 15,-1-3 17-15,0-4-14 0,-2-1 15 0,-3-4-11 16,-1-3 20-16,-3-2-12 0,-2-2-1 0,-3-1 2 16,-3 0 17-16,-1 1 14 0,-4 1 20 0,-4 6 27 15,-1 0 25-15,-5 4 17 0,1 3-10 0,-3-1-14 16,-3 12-19-16,4-12-19 0,-4 12-5 0,0 0-9 15,0 0-14-15,0 0-6 0,-15 7-6 0,8 3-4 16,-3 6-1-16,1 4 30 0,0 1-41 0,1 3-6 16,0 4-8-16,1 4-11 0,2 0-8 0,1 1-21 15,3-5-22-15,0 7-21 0,-1 2-27 0,2-7-87 16,4 4-51-16,-2 3-49 0,0-10-98 16,-1 3-441-16,-1-4-441 0</inkml:trace>
  <inkml:trace contextRef="#ctx0" brushRef="#br0" timeOffset="14756.82">7086 6135 627 0,'-19'1'606'0,"2"0"-194"0,17-1-101 15,-32 0-53-15,32 0-46 0,-29 0-14 16,29 0-11-16,-22 0 0 0,22 0-15 0,-18 0-23 16,18 0-25-16,0 0-25 0,-19 0-19 0,19 0-14 15,0 0-12-15,0 0-8 0,0 0-10 0,18-8-3 16,5 3-9-16,13-4-5 0,6-3-5 0,14-1-3 16,4-2-3-16,7-1 1 0,2-1-2 0,4 1-2 15,2 0-3-15,0 1 2 0,0-1-1 16,-2 3-3-16,-4 0 1 0,-5 2-1 0,-5 1-4 15,-14 3-18-15,-6-1-18 0,-4 3-17 0,-8 2-25 16,-6-3-24-16,-4 4-24 0,-17 2-28 0,21-1-5 16,-21 1-6-16,0 0-67 0,0 0-46 0,-12 7-35 15,-8-2-38-15,-5 3-179 0,-7 0-29 0</inkml:trace>
  <inkml:trace contextRef="#ctx0" brushRef="#br0" timeOffset="15173.82">7385 6302 552 0,'0'0'478'15,"10"-12"-42"-15,-10 12-145 0,7-14 6 16,-7 14-43-16,4-9 18 0,-4 9-61 0,5-8-6 16,-5 8-33-16,0 0-20 0,4-9-30 0,-4 9-15 15,0 0-31-15,0 0-5 0,0 0-23 0,0 0 3 16,0 0-10-16,6 13-15 0,-6-2 2 0,2 2-14 15,-2 7 7-15,0 4-15 0,0 4 1 0,1 0-4 16,-2 9 2-16,-1 0 0 0,1 2-1 0,-2 1-1 16,2-2-1-16,-1 1-4 0,-1 0-4 0,0-3-32 15,0-1-29-15,0-6-43 0,1-1-5 0,0-3-62 16,0 0 36-16,1-6-17 0,-1 0-36 16,2-5-32-16,0 0-32 0,0-14-49 0,0 20-31 15,0-20-191-15,0 12-19 0</inkml:trace>
  <inkml:trace contextRef="#ctx0" brushRef="#br0" timeOffset="15439.82">7392 6832 400 0,'-1'-15'462'16,"-1"-2"-112"-16,2 1-69 0,0-1-71 15,-1 1-33-15,1 2-26 0,0 1-16 0,1-1-8 16,-1 1-4-16,3 1 11 0,0 1-8 0,0 0-9 16,0 1-12-16,2 2-23 0,1 0-11 0,3 2-11 15,-9 6-4-15,21-9 14 0,-21 9-24 0,30-1-5 16,-12 4-3-16,7-1-6 0,0 6-4 15,3 0-2-15,4 2-8 0,-1 1-2 0,-2 2 1 0,-2 1-1 16,-2-1 1-16,-1 1-5 0,-5-2 3 16,-3 1 12-16,-1 1 24 0,-4-2 23 0,-5 1 13 15,-3-2 24-15,-3 3 22 0,-3 0-5 0,-6 2-4 16,-3 1-13-16,-8 4 6 0,-3-3-37 0,-3 0-21 16,-5-1-12-16,3-1-17 0,-6 1-10 0,-2-2-60 15,0-1-19-15,-2-3-130 0,-2-1-107 0,0-3-81 16,-2-2-168-16,2 0-399 0,0-3-618 0</inkml:trace>
  <inkml:trace contextRef="#ctx0" brushRef="#br0" timeOffset="16807.82">9232 5676 510 0,'0'0'547'0,"0"0"-183"0,0 0-48 0,0 0-107 15,-14 5-1-15,14-5-87 0,0 0 20 0,0 0-63 16,0 0 27-16,0 0-53 0,0 0 30 0,29-3-43 16,-29 3 27-16,37-4-49 0,-13 0 27 0,5 1-34 15,7-2 29-15,2 0-46 0,2 0 23 0,0 3-41 16,-2-3 12-16,0 2-78 0,-8 1-49 16,-2 2-98-16,-4-3-56 0,-5 2-333 0,-19 1-156 15</inkml:trace>
  <inkml:trace contextRef="#ctx0" brushRef="#br0" timeOffset="16940.82">9436 5895 258 0,'-9'14'646'0,"1"-5"-267"0,0 1-34 0,3 0-120 15,0 1-3-15,1-3-85 0,4-8 15 0,-3 17-70 16,3-17 52-16,0 11-33 0,0-11 38 0,9 10-29 16,-9-10 5-16,23 5-42 0,-6-5-19 0,9-3 8 15,8-2-46-15,1-3-66 0,1-1-54 0,1-4-17 16,-1 0-103-16,-2-7-100 0,-2-2-395 0,-1 0-243 15</inkml:trace>
  <inkml:trace contextRef="#ctx0" brushRef="#br0" timeOffset="17173.82">9710 5340 406 0,'0'0'748'0,"-10"-13"-222"0,10 13-118 15,-5-9-106-15,5 9-67 0,0 0-65 0,0 0-35 16,0 0-14-16,-7 8-35 0,7-8 5 0,2 16-34 15,3 1 4-15,3-1-20 0,2 4 3 0,6 3-18 16,4 4 15-16,-1-1-18 0,4 3 15 0,2-1-14 16,-2 3 12-16,2-3-11 0,-2 2 6 0,-2-1-15 15,-3 1 4-15,-2-3-11 0,-3 2 10 0,-3-2-12 16,-6-4 9-16,-3-1-15 0,-5 2 4 16,-6 0-43-16,-3 3-42 0,-6-2-84 0,0-1 0 15,-7 0-78-15,0-4-110 0</inkml:trace>
  <inkml:trace contextRef="#ctx0" brushRef="#br0" timeOffset="19175.59">11957 5756 506 0,'0'0'459'15,"0"0"-57"-15,0 0-157 0,0 0-15 0,0 11-80 16,0-11 10-16,0 0-65 0,0 0 46 0,0 0-52 16,0 0 49-16,11 5-59 0,-11-5 29 0,17-5-38 15,-2-2 24-15,3-2-39 0,2-1 17 0,6-5-28 16,1-1 19-16,0-3-26 0,2-2 9 0,1-3-26 15,-2-2 9-15,5-7-19 0,-1-3 23 0,-3-3-25 16,-2-2 17-16,-2-3-24 0,-4-4 16 16,-3-3-21-16,-3-1 2 0,0-6 1 15,-5-1-5-15,-1-4 19 0,-5-1 22 0,-2-1 11 16,-2 1-15-16,-2 3 19 0,-1 12 7 0,-2 5 3 16,-2 0 3-16,-1 5 1 0,-1 5-6 0,-2 3-9 15,0 6-7-15,1 6-9 0,-2 4-6 0,1 7-8 16,-1 4-2-16,12 4-4 0,-29 8-4 0,7 10-1 15,3 6 2-15,0 9 0 0,-4 15 3 0,5 8-6 16,-2 9-3-16,5 4-2 0,2 5 4 0,3 1 24 16,0 2-27-16,6-2 1 0,2 0 2 0,2-1-5 15,1-4 32-15,3-3-41 0,4-4-2 0,0-3-12 16,3-5-15-16,-1-12-11 0,2-2-17 0,1-5-45 16,3-4-42-16,-1-4-74 0,4-6 10 15,-1-6-66-15,-1-8-69 0,6-4-18 0,1-7-320 16,3-3-216-16</inkml:trace>
  <inkml:trace contextRef="#ctx0" brushRef="#br0" timeOffset="19508.58">12752 5353 365 0,'8'-21'475'15,"-4"4"-108"-15,-1 3-68 0,-1 3-77 0,-2 11-44 16,-5-16-31-16,5 16-24 0,-8-9 19 0,8 9-64 16,0 0 31-16,-19 1-58 0,9 5 28 0,-3 6-56 15,-3 3 38-15,2 2-50 0,-2 4 13 0,2 4 13 16,-2 0-7-16,3 1-36 0,3 1 32 0,1-5-45 15,4 1 50-15,1-2-42 0,2-2 39 16,2-2-43-16,1 0 49 0,2-2-50 0,3-3 41 16,3-2-41-16,-1-3 42 0,3-1-43 0,-11-6 44 15,26 2-41-15,-8-4 35 0,2-5-30 0,2-2 46 16,0-2-47-16,1-4 51 0,0-2-18 0,-2-4 36 16,-3 2-38-16,-1-4 25 0,-4 4-28 0,-1 1 28 15,-4-3-22-15,-1 4 18 0,-3 1-31 0,-4 4 0 16,-3 0-6-16,-2 2-5 0,-4 2-4 0,-2 4-6 15,-5 1 14-15,16 3-28 0,-36 3 23 0,12 0-51 16,0 5 14-16,2-1-60 0,-1 3 22 16,1 3-35-16,4-3-56 0,1 4-106 15,6-5-33-15,2-1-313 0,9-8-150 0</inkml:trace>
  <inkml:trace contextRef="#ctx0" brushRef="#br0" timeOffset="19908.58">13234 5329 525 0,'8'-4'436'0,"-8"4"-92"0,10-10-33 16,-10 10-114-16,0 0 5 0,4-11-66 0,-4 11-54 15,0 0 5-15,0 0 20 0,-17 5-55 0,7 1 25 16,-1 3-48-16,-4 1 12 0,2 2-33 0,0 2 25 16,-3 1-43-16,6 1 37 0,0-3-46 15,5 1 12-15,-2 0-46 0,4-3-16 16,3-11-23-16,0 18-12 0,0-18-18 0,6 14-10 15,2-7-13-15,-8-7-5 0,19 5 4 0,-19-5 16 16,25-1 24-16,-9-1 23 0,0-4 42 0,3 2 41 16,-2-4 38-16,1-1 32 0,-2 1 20 0,1-3 6 15,-2 0 13-15,0 1 6 0,-2-1-2 0,-1 1-19 16,-1 0 27-16,-2 1-47 0,-1 0 39 0,-1 3-49 16,-7 6 38-16,10-11-58 0,-10 11 37 0,8-9-56 15,-8 9 33-15,0 0-47 0,0 0 43 0,0 0-55 16,0 0 37-16,0 0-46 0,-1 15 32 0,-3-5-33 15,-1 2 36-15,-1 4-5 0,-1 1 3 16,-2 2-44-16,1 1 31 0,0 3-40 0,1-2 56 16,-1 1-45-16,2 2 42 0,1-2-44 0,-2 2 32 15,2 1-54-15,1-1 8 0,-1 0-66 0,1 0-40 16,0-1-75-16,1-1-21 0,-4 0-80 0,2 1-194 16,-2-4 18-16</inkml:trace>
  <inkml:trace contextRef="#ctx0" brushRef="#br0" timeOffset="20125.58">13101 6101 365 0,'0'0'627'16,"-15"9"-105"-16,15-9-164 0,-15 7-42 0,15-7-84 16,-15 7 0-16,15-7-36 0,0 0 14 0,-16 3-3 15,16-3-32-15,0 0-41 0,0 0-24 0,-10-3-36 16,10 3-17-16,1-14-22 0,4 0-11 0,5-4-31 15,3-6-8-15,6-3-39 0,1-3-16 0,11-7 9 16,0-2-38-16,2 2 10 0,4-1-63 0,-1 2 9 16,0 2-64-16,0 3-115 0,-7 4-36 0,-1 4-317 15,1 2-201-15</inkml:trace>
  <inkml:trace contextRef="#ctx0" brushRef="#br0" timeOffset="21075.58">13903 5285 500 0,'4'-11'415'0,"-3"-1"-101"16,0 2-40-16,-1 10-71 0,-2-18-30 0,2 18-11 15,-6-16-26-15,6 16-11 0,-7-11-9 16,7 11-3-16,-13-7-25 0,13 7-16 0,-17 1-12 16,2 5-9-16,-2 4-7 0,-1 1 17 0,-3 8-32 15,1 1 26-15,-1 3-33 0,2-1 25 0,1 2-3 16,4-1-2-16,4-4-13 0,0 3-15 0,3-4-8 16,3-1 23-16,2-2-31 0,3-2 19 0,2-1-33 15,2-1 12-15,3-4-49 0,4 0 26 0,1-3-53 16,-13-4 33-16,35-1-24 0,-12-2 34 0,0-4-19 15,-3-2 52-15,6-5-29 0,-3-3 54 0,-2-1-26 16,-1-1 64-16,-1-2-5 0,-1 0 42 16,-4 3 2-16,-3 3 25 0,1 0 15 15,-5 5-6-15,0 1-14 0,-1 2-25 0,-6 7-19 16,8-9-14-16,-8 9-9 0,0 0-3 0,0 0-13 16,6 11-1-16,-6-11-13 0,-1 22 2 0,0-10 10 15,-1 5-23-15,0 4-1 0,1 0-26 0,-3 2-55 16,-1 1-66-16,4 1-118 0,-2-1-73 0,0-4-130 15,1-2-385-15,-1-1-431 0</inkml:trace>
  <inkml:trace contextRef="#ctx0" brushRef="#br0" timeOffset="21459.58">14664 5417 55 0,'-11'-7'1030'0,"1"0"-307"0,1 3-171 0,-1-3-135 15,10 7-103-15,-16-8-65 0,16 8-49 16,-10-7-30-16,10 7-23 0,-8-6-10 0,8 6-30 16,0 0 6-16,0 0-47 0,9-11-8 0,7 8-19 15,6-3-5-15,10 1-27 0,7 0-23 0,-1-1-22 16,6 0-31-16,-1 2-21 0,-1-1-56 0,-2 1-28 16,1 0-72-16,-4 2-13 0,-8-1-63 0,-2-1-93 15,-4 2-373-15,-4 0-321 0</inkml:trace>
  <inkml:trace contextRef="#ctx0" brushRef="#br0" timeOffset="22159.58">15751 5495 76 0,'0'0'651'0,"0"0"-149"16,0 0-124-16,12 5-86 0,-12-5-64 0,0 0-43 15,0 0-28-15,0 0-21 0,0 0-24 0,0 0-4 16,0 0-3-16,0 0-3 0,0 0-4 0,0 0-11 16,0 0-16-16,18-1-16 0,-18 1-9 0,15-13-1 15,-5 3-4-15,3-1 1 0,0-4 6 0,-2-1-3 16,2-3 14-16,1-5-6 0,-1-2 0 0,0-4-18 15,-4-3 5-15,1-3-17 0,-1-5-5 16,-1-2-2-16,-1-5-4 0,0-10 6 0,-1-2-13 0,-3-1 0 16,1-1 11-16,-3 11-10 0,-1 2 23 15,-1 2 7-15,-1 3 13 0,0 3 2 0,-1 5 0 16,0 2 2-16,0 8-5 0,0 3-6 0,0 6-6 16,0 1-7-16,2 3-12 0,-2 3-8 0,3 10 4 15,-8-8-2-15,8 8-6 0,-13 8-3 0,1 7-4 16,-4 9 3-16,1 6 4 0,1 6-3 0,-5 13 2 15,3 3-3-15,1 6-2 0,2 1 0 16,2-1 0-16,2 1-1 0,4 0-3 0,-1-10-5 16,4-1-3-16,1-2-16 0,1 1-7 0,1-5-13 15,4 0-13-15,-1-4-36 0,1-3-64 0,3-4-53 16,2-2-46-16,-1-8-53 0,4-5-66 0,2-3-68 16,5-5-253-16,1-5-226 0</inkml:trace>
  <inkml:trace contextRef="#ctx0" brushRef="#br0" timeOffset="22493.59">16303 5110 438 0,'7'-19'522'0,"-3"3"-47"0,-1 1-150 16,-3 5-65-16,-2-2-39 0,0 3-27 0,2 9-27 15,-10-12-33-15,10 12-17 0,-12-8-22 0,12 8-18 16,0 0-18-16,-26 4-8 0,15 5-13 0,-4 4-9 16,2 3 21-16,-1 3-28 0,1 4 13 0,1 2-26 15,1 2 20-15,3-5-27 0,2 3 16 0,1-2-18 16,0-1 21-16,5-2-10 0,-2-2-6 15,4-1 2-15,1 0-2 0,2-5-4 16,1 1 8-16,3-4 3 0,-2-1 1 0,5-3 1 16,-12-5 2-16,24 4-12 0,-24-4-3 0,32-7 25 15,-14 1-4-15,1-4 19 0,-2-2-18 0,3-4 8 16,-1-5-19-16,-3 0-3 0,-2-3-3 0,-1-1-4 16,-4 3 2-16,-3 1-3 0,-2-2-4 0,-3 6-6 15,-2 0-15-15,-3 2-7 0,-6 3-4 0,-3-1-5 16,-5 5 3-16,0 3-1 0,-5 1-15 0,3 4-30 15,-6 2 11-15,2 3-44 0,-2 3 12 0,5 1-44 16,-1 1-14-16,4 1-57 0,0 0-48 0,8-1-27 16,1 0-263-16,9-10-68 0</inkml:trace>
  <inkml:trace contextRef="#ctx0" brushRef="#br0" timeOffset="23043.58">16719 5124 226 0,'12'-7'535'0,"-2"2"-152"0,-10 5-67 0,13-10-84 16,-13 10-38-16,4-9-31 0,-4 9 18 0,0 0-72 16,0 0 23-16,-13-5-63 0,13 5-21 0,-19 4-8 15,5 3-8-15,-2-3-3 0,0 5-13 0,0 0-1 16,2 2-11-16,0-1 44 0,5-1-56 16,0 1 36-16,2-1-52 0,3-1 25 0,4-8-45 15,-1 14 19-15,1-14-39 0,6 11 5 0,-6-11 14 16,15 8 6-16,-15-8 7 0,22 2 9 0,-22-2 4 15,26-2 11-15,-26 2 11 0,29-7 11 0,-14 4 14 16,-2-2 4-16,-1 1 51 0,-1-1-42 0,-11 5 52 16,21-9-20-16,-21 9 26 0,13-4-32 0,-13 4 12 15,0 0-36-15,15-4 13 0,-15 4-30 0,0 0 20 16,11 11-19-16,-11-11 17 0,4 20-26 16,-2-5 18-16,-1 3-29 0,-1 7 22 0,-1 1-6 15,1 4-4-15,-4 6-3 0,2 1 1 0,0 2-19 16,-2 1 16-16,3 2-23 0,-2-1 22 0,0 1-24 15,-1 2 16-15,0-2-12 0,-1 3 21 16,-1-2-22-16,0 0 22 0,1-2-23 0,-4-1 21 16,1-3-2-16,1 2 2 0,-1-5-9 0,-2 0 2 15,1-3 3-15,0-4 43 0,0-4-53 0,0-3 47 16,2-3-52-16,0-1 52 0,-1-2-40 0,0-4 77 16,3-1-36-16,-1-1 55 0,6-8-51 0,-15 7 39 15,15-7-50-15,0 0 43 0,-20-4-44 0,9-2 8 16,1-4 7-16,-4-4 5 0,3-3 7 0,0-8-2 15,-3-4 1-15,5-3 16 0,0-4-13 0,1-1-7 16,4-3-10-16,2-2-11 0,3-3-8 0,2 2-7 16,4 0-9-16,1 1-17 0,5 1-3 15,3-7-30-15,4 3-32 0,4 3-39 0,3 1-49 16,3 3-72-16,4 2-29 0,3 2-66 0,2 4-64 16,4 0-47-16,3 2-415 0,2 2-437 0</inkml:trace>
  <inkml:trace contextRef="#ctx0" brushRef="#br0" timeOffset="23627.59">17423 4699 213 0,'0'-27'753'0,"-1"2"-233"0,-2 3-133 16,2-1-50-16,-4 6-44 0,2 2-51 0,2 2-37 15,-2 2-34-15,3 11-35 0,-2-18-28 0,2 18-23 16,0 0-17-16,0 0-14 0,0 0-8 0,-14 14-1 15,11 3-18-15,-2 8 7 0,0 8-15 16,1 9 5-16,-1 0-19 0,2 7-6 0,1 1-6 16,-1 0-11-16,1 0-27 0,-1 0-31 0,1-1 1 15,0-5-69-15,1-1 28 0,1-4-37 0,0-4 52 16,1-7-19-16,1-4 27 0,-2-4-3 0,2-2 31 16,-1-7 3-16,2-1 35 0,-3-10-16 0,5 11 32 15,-5-11-13-15,0 0 37 0,17-1-11 0,-10-5 42 16,1-4-44-16,1-4 13 0,1-3 3 0,2-4 7 15,1-1 10-15,-2 1 6 16,1 1 8-16,-2 1 5 0,1 3-3 0,0 1-9 0,-5 3-8 16,3 3-6-16,-3 4 0 0,-6 5 1 15,13-7-1-15,-13 7-2 0,14 4-7 0,-6 2 4 16,1 4 7-16,0 3-3 0,1 3 21 0,-2 2-30 16,-1 1 20-16,2 3-25 0,-1 0 23 0,-2 1-25 15,1-1 31-15,-2-2 10 0,1 2 24 0,-2-4 7 16,0-2 7-16,-2 0 18 0,0-4 24 0,-2 1 62 15,0-1-3-15,-4 1-2 0,-1-2-27 0,-9 3-20 16,-2-2-47-16,-9 1-5 0,-9-1-32 0,-4-2-27 16,-8-1-51-16,-14 1-111 0,-4-3-107 15,-1 1-142-15,-7-6-233 0,-1 2-415 0,-1-4-775 0</inkml:trace>
  <inkml:trace contextRef="#ctx0" brushRef="#br0" timeOffset="26045.55">4482 8840 469 0,'0'0'366'16,"0"0"-61"-16,0 0-35 0,0 0-51 0,0 0-47 15,0 0-27-15,0 0-27 0,0 0-21 0,0 0-20 16,0 0-14-16,0 0-12 0,0 0-8 0,0 0-6 16,0 0-4-16,0 0-11 0,0 0-4 0,0 0 9 15,16 6-9-15,-16-6 3 0,16 6 11 0,-16-6 8 16,22 6-7-16,-22-6 11 0,29-1-1 0,-6-3-11 16,0-2-9-16,6-4 0 0,-4-2 29 0,5-5-43 15,-1-1 30-15,-1-6-39 0,0-2 38 0,4-8-42 16,0-5 30-16,-5-3-32 0,0-5-3 0,-4-3-7 15,-2-4 5-15,-2-6 4 0,-3-4 9 16,-3-4 8-16,-4-2 17 0,-4 0 34 16,0 2-9-16,-2 1 17 0,-2 5 19 0,-4 13-12 15,2 4-8-15,-4 2-26 0,0 7-8 0,-1 4-13 16,0 8-10-16,1 1-9 0,0 6 1 0,-1 5-13 16,0 4 3-16,6 8-2 0,0 0 8 0,-25 10-5 15,12 9 3-15,-3 11 3 0,-1 6 26 0,-3 16-18 16,2 7-3-16,0 9 1 0,1 3 12 0,2 4-5 15,3 2-1-15,2-2 2 0,4-1 1 0,3-1 20 16,3-5-19-16,3 0 5 0,2-4-14 0,2-6-3 16,2-2-2-16,-1-13-6 0,1-1-27 0,4-5-20 15,1-4-39-15,1-2-31 0,1-7-29 16,2-5-9-16,0-6-11 0,3-8-31 0,0-4-50 16,4-5-15-16,5-5 22 0,0-7 5 0,1-3 24 15,-3-8-229-15,7-7 142 0</inkml:trace>
  <inkml:trace contextRef="#ctx0" brushRef="#br0" timeOffset="26361.54">5301 8541 765 0,'8'-27'307'0,"-2"3"-51"0,-4 1 9 16,0 6-56-16,-2 2-28 0,-3 0-29 0,-2 3-16 16,1 3-18-16,-2 1-21 0,6 8-17 15,-14-6-16-15,14 6-12 0,-21 10-14 0,5 3-10 0,0 10-5 16,-3 3 4-16,4 3 30 0,0 3-37 0,2 3 28 16,2 2-41-16,3-1 32 0,1-1-40 15,6 1 0-15,2-7 1 0,0-2 2 0,7 3-4 16,1-5 9-16,1-5 4 0,2-1 2 0,2-5-5 15,1-3 3-15,-1-6 14 0,2-1 13 0,-16-4 2 16,34-6-1-16,-11-3 0 0,-2-4 7 0,3-3 2 16,-5-4 18-16,1-4-14 0,-3-2 15 0,0-2-20 15,-4-4 1-15,-2 1-11 0,-3 0-3 0,-6 4 3 16,1 1 7-16,-3 1-3 0,-4 3-8 0,-4 2-8 16,-4 2-8-16,-4 4-6 0,-4 6-4 0,-6 4-5 15,-1 3-5-15,-2 3-11 0,-8 5-11 0,0 3-11 16,2 1-34-16,3 3-9 0,2 1-50 0,3 1 13 15,2 3-46-15,6-1 22 0,5 0-40 16,3-1-36-16,4-1-30 0,5-1-23 16,4-5 19-16,7 3 11 0,3-4-40 0,8-2-139 15,6-2 175-15</inkml:trace>
  <inkml:trace contextRef="#ctx0" brushRef="#br0" timeOffset="26895.09">5646 8587 293 0,'22'-12'511'0,"-6"-2"-135"0,-1 2-55 16,-4-2-7-16,-1 3-49 0,-2 1-19 0,-3-1 11 15,-5 11-49-15,4-14-24 0,-4 14-31 0,0-12-29 16,0 12-27-16,0 0-20 0,0 0-13 0,-22 4-13 16,9 5-9-16,1 4-12 0,-4 2 2 0,3 2-21 15,1-1 2-15,0 3-26 0,4 0-5 16,2-2-50-16,2-3 6 0,3-1-55 0,1-3 33 16,4 2-43-16,1-3 36 0,1-3-19 0,3-1 52 15,-9-5-23-15,22 2 50 0,-22-2-23 0,29-7 44 16,-12 1-24-16,2-5 46 0,-1 1-19 0,-2 0 62 15,0 1-15-15,-3 1 53 0,-3-1-10 16,0 3 16-16,-10 6-39 0,15-9 5 0,-15 9-26 16,0 0 17-16,17-2-13 0,-17 2 9 15,12 10-19-15,-6 0 9 0,2 5-18 0,-2 6 8 0,3 8-15 16,-1 6 11-16,0 5-18 0,-1 4-3 0,2 17 0 16,0 3-2-16,-1 7-2 0,-2-1 11 15,-2 3-12-15,1 2 20 0,-3 2-15 0,0 0 8 16,-1 2-18-16,-1-4 1 0,-1 0 6 0,-1-4 6 15,-1-1-13-15,-1-3 13 0,-4-4-14 0,2-3 14 16,-3-4-1-16,0-10 3 0,0-3-3 0,-2-3-6 16,-1-4 0-16,3-2 12 0,-5-3 16 0,4-4 15 15,0-7 24-15,0-1 17 0,1-4 13 0,-1-4 3 16,-1-3-2-16,2-2 1 0,9-6-4 0,-23 1-2 16,9-6-8-16,-5-4-8 0,1-3-13 0,-4-10 0 15,-1-3-21-15,0-7 4 0,1-11-13 0,-1-7-17 16,4-6 18-16,4-4-33 0,2-2 3 0,4-5-28 15,5 0-10-15,4 1-5 0,4 1-6 0,4 1-17 16,3 1-15-16,3 3-26 16,7 3-36-16,-1 2-44 0,6 1-37 0,2 4-44 15,4 3 22-15,4 0-57 0,3 3-53 0,1 1-58 16,1 2-382-16,2 0-327 0</inkml:trace>
  <inkml:trace contextRef="#ctx0" brushRef="#br0" timeOffset="28779.09">6669 8833 431 0,'0'0'434'0,"-2"-15"-92"0,2 15-88 0,-5-12-52 16,5 12-47-16,-9-14 8 0,9 14-44 0,-11-11 37 16,11 11-60-16,-14-10 46 0,14 10-51 0,-12-6 17 15,12 6-50-15,-18-4 22 0,18 4-42 0,-20 5 15 16,5 1-34-16,1 4 29 0,-2 1-34 16,1 6 4-16,-4 4 6 0,1 4 0 0,2 2 5 15,-1 1 3-15,4 3 4 0,0 2-3 16,1-1 0-16,1 2-2 0,4-3 8 0,0-1 2 15,4-6 4-15,1 0-9 0,2-5-5 0,2 4 16 16,1-7-20-16,5 0 8 0,0-4-13 0,1-2 8 16,5-4-18-16,-3-2 10 0,-11-4-16 0,32-3 11 15,-9-4-17-15,-3-3-1 0,5-7-1 0,-1-2 3 16,-2-4 2-16,-3-3 1 0,0-1 2 0,-4-3 5 16,0 2 17-16,-4-1 21 0,-2 7 21 15,0 0 13-15,-4 4 12 0,-1 1 15 0,1 6-1 16,-1 0-8-16,-4 11-27 0,5-17-7 0,-5 17-19 15,0 0-2-15,0 0-22 0,0 0 0 0,0 0-15 16,-7 13 8-16,2 1-12 0,-1 5 7 0,1 1 1 16,1 2-11-16,-1 1-14 0,0-1-6 0,1 2-20 15,1 0-21-15,1 0-24 0,0-1-34 0,0-1-16 16,4-1-91-16,0-3-22 0,1 4-65 0,-1-5-115 16,1-4-63-16,1 2-262 0,1-5-277 0</inkml:trace>
  <inkml:trace contextRef="#ctx0" brushRef="#br0" timeOffset="32581.91">6962 8593 286 0,'0'0'386'0,"0"0"-100"16,0 0-71-16,0 0-40 0,0 0-38 0,-9-6-27 15,9 6-11-15,0 0-9 0,-14-5-1 0,14 5 1 16,0 0-6-16,-15-5-9 0,15 5-4 0,0 0 23 15,-23-2-49-15,23 2 43 0,-19 0-45 0,19 0 41 16,-25 2-41-16,10 2 48 0,0 0-35 0,-2 2 40 16,-3 2-32-16,0 0 23 0,-1 3 0 0,-4 4-9 15,1 4-24-15,0 4 13 0,-2 2-25 0,1 2-9 16,-5 12-2-16,3 2-5 0,-1 2-3 0,6-1-1 16,-1 1-5-16,6-6 0 0,2-1 4 15,0 0-2-15,6 1 10 0,1-3-1 0,3-3 8 16,3-5-12-16,3-1 8 0,4-3-18 15,2 0 9-15,3-5-12 0,4-1 9 0,1-5-12 16,6-4 10-16,2 0-14 0,-3-7 11 0,8-5-15 16,4-2 11-16,0-5-13 0,2-3-1 0,-4-3 0 15,2-2 3-15,-2-3 3 0,-2-4-2 0,-3-2 3 16,-2-2 5-16,-1-4 5 0,-5 0 3 0,-1-4 6 16,-2 3 25-16,-5-1 7 0,1 0 26 0,-3 4 28 15,-2 1 9-15,-2 7 9 0,-2 3 17 0,0 2-2 16,-1 6-17-16,-1 0-5 0,0 1-6 0,-1 1-6 15,1 4-18-15,1 8-15 0,-4-17-13 0,4 17-15 16,-2-8-15-16,2 8-8 0,0 0-1 0,-9 7 17 16,2 2-32-16,5 2-4 0,-3 5 0 15,1 6 18-15,1 2-24 0,1 1 18 0,0 2-23 16,4 0 23-16,-1 4-26 0,3 3 22 0,-2 0-19 16,2 0 14-16,6-2-39 0,-2 1-11 0,1-2-75 15,0-1-31-15,1-1-31 0,-1-3-11 0,0-5-16 16,0 1-80-16,-3-5-37 0,2 1-53 15,-3-4-86-15,-1-5-4 0,-4-9-352 0,6 11-382 16</inkml:trace>
  <inkml:trace contextRef="#ctx0" brushRef="#br0" timeOffset="33081.42">6862 8807 458 0,'-6'-15'466'0,"-3"-2"-62"0,1 2-135 0,1 2-12 15,-2 1-82-15,-3 1 18 0,3 1-53 0,-1 1 58 16,0 1-57-16,-2 2-1 0,3 1-23 16,9 5-22-16,-23-3-20 0,23 3-15 0,-28 7-6 15,12 3-29-15,-2 2 14 0,-1 8-26 0,-2 5 19 16,2 4-22-16,1 3-1 0,1 3 4 0,1 3 1 15,0 2 1-15,4-2 0 0,3 1-2 16,1 2 0-16,3-5-5 0,1 1 15 0,4-8-16 16,1 0 19-16,4-3-20 0,3-4 17 0,1 0-21 15,4-5 15-15,2-3-8 0,4-4-4 0,1-7-21 16,1-3 14-16,6-3-23 0,5-8 20 0,3-5-18 16,-1-6 3-16,7-6 3 0,-3-5 1 0,-2-6 5 15,-2-2 5-15,-4-3 2 0,-2-2 10 0,-3 2 9 16,-3-1 25-16,-5 9 1 0,-4 2 23 0,1 4 25 15,-5 1 11-15,-1 10 27 0,-2 0 25 0,-1 5-18 16,-1 3-12-16,-1 1-22 0,-3 10-21 0,4-13-14 16,-4 13-15-16,0 0-15 0,0 0-10 0,-4 13 9 15,0 0-19-15,-1 9 7 0,0 1-14 16,-2 9 8-16,1 0-4 0,2 2-2 0,0 1-4 16,0 1-9-16,3 0-23 0,1-5-26 15,0-3-24-15,0 2-35 0,1-2-33 0,2-1-32 16,-1-3-105-16,2 0-12 0,-1-7-90 0,-2-2-75 15,3-4-369-15,-4-11-398 0</inkml:trace>
  <inkml:trace contextRef="#ctx0" brushRef="#br0" timeOffset="33581.96">7217 7910 801 0,'1'-24'549'16,"-1"5"-144"-16,0 2-83 0,0 2-49 15,1 4-50-15,-1-1-58 0,0 12-33 0,0-15-31 16,0 15-17-16,0 0-9 0,0 0-12 0,0 0 6 16,-2 20-21-16,1 5 2 0,-1 5-28 0,2 10-4 15,-2 5-4-15,0 1-3 0,1 4-3 0,-2 0 0 16,2 0-5-16,-1 0 2 0,0-2-1 15,0-3-5-15,0-4 15 0,1-3-12 0,-1-7 16 16,0-5-16-16,2-2 11 0,0-6-18 0,0-3 13 16,0-4-13-16,0-11 25 0,0 17-16 0,0-17 17 15,0 0-21-15,0 0 15 0,16-2-16 0,-8-10-1 16,4-5-4-16,2-5 4 0,4-6 2 0,-1 0 1 16,3 0 3-16,1-1-4 0,-1 3 1 0,3 2-2 15,0 1 0-15,-3 5 1 0,1 1 0 0,-2 7 0 16,-1 2 0-16,-1 3-1 0,0 3 1 0,2 4 0 15,1 4-3-15,-1 1 3 0,-1 5 2 0,0 1 2 16,-2 3 2-16,-2 0 4 0,-3 2 8 16,-2 2 8-16,-4 1 12 0,-3-3 18 0,-4 5 15 15,-3-2 10-15,-4 1-5 0,-5 5-6 16,-3-4-7-16,-4 1-7 0,-1-3-11 0,-1 1-10 16,-3-5-5-16,2 1-5 0,-3-3-11 0,2-3-14 15,3-2-15-15,-1-1-30 0,1-4-56 0,0 0-90 16,6-3-30-16,16-2-68 0,-27 2-134 0,27-2-43 15,-20-6-284-15,20 6-277 0</inkml:trace>
  <inkml:trace contextRef="#ctx0" brushRef="#br0" timeOffset="33898.97">9250 8768 964 0,'-25'4'757'0,"0"-2"-194"16,6-1-129-16,19-1-114 0,-30 0-64 15,30 0-47-15,-21 0-28 0,21 0-24 0,0 0-31 16,-17-3-27-16,17 3-22 0,0 0-17 0,17-12-14 16,5 4-15-16,10-1-29 0,6-1-34 0,7 2-43 15,12-3-50-15,1-2-55 0,2 4-45 0,-2-1-50 16,-11 3-94-16,-3-1-109 0,-4 2-272 0,-4 1-277 16</inkml:trace>
  <inkml:trace contextRef="#ctx0" brushRef="#br0" timeOffset="34081.94">9363 8918 438 0,'-28'22'644'0,"3"-5"-201"0,4 1-87 16,-4 0-103-16,2 1-15 0,8-4-78 0,-2-1-23 0,6-3-52 15,-1 1 27-15,7-4-22 0,5-8 17 0,-5 13-20 16,5-13 2-16,7 7-35 0,-7-7 6 16,29 1-37-16,-2-5 0 0,10-7-41 15,6-1-2-15,11-7-60 0,2-3 24 0,2-1-67 16,-2-3 0-16,-1-1-87 0,-5-5-96 0,-3-2-43 15,-3 0-263-15,-6-5-144 0</inkml:trace>
  <inkml:trace contextRef="#ctx0" brushRef="#br0" timeOffset="34314.94">9898 8303 288 0,'-15'-11'583'0,"-1"0"-92"0,0 4-158 16,1 0-73-16,0 4-54 0,15 3-35 0,-27-3-35 15,27 3-24-15,-26 5-25 0,16-1-19 0,1 3 2 16,-2 5-3-16,4-1 6 0,2 5-2 0,2 1 20 15,3 2-21-15,3 5 27 0,1 1-8 0,2 6 5 16,3-1-3-16,4 0 2 0,-3 2 1 0,4-3-8 16,-2 1-11-16,1-2-9 0,-1 1-11 0,0-3-9 15,-2-3-8-15,-4-2-7 0,0 2-7 0,-2-3-5 16,-2-1 0-16,-3-1-5 0,-4 3 0 16,-3 0-7-16,-6 4-9 0,-3-1-31 0,-4-2-35 15,-6 0-91-15,0 0-60 0,-4-2-66 0,-1-1-88 16,-4-2-70-16,1 1-344 0,-5-3-327 15</inkml:trace>
  <inkml:trace contextRef="#ctx0" brushRef="#br0" timeOffset="35516.16">11939 8139 244 0,'3'-23'602'0,"1"-1"-152"15,-1 0-82-15,-1 3-52 0,0 1-23 0,-1 3-12 16,0 3-35-16,1 1 6 0,-2 2-8 0,0 11-30 16,0-19-28-16,0 19-30 0,1-12-34 0,-1 12-31 15,0 0-15-15,0 0-13 0,0 0-9 16,-1 19-12-16,-1 7-7 0,-2 13-10 0,2 4-1 15,-1 6-7-15,-2 15 1 0,1-2-9 0,-2 3-2 16,2-1-1-16,0 0 32 0,2-3-43 0,1-9-10 16,1-4-19-16,-2 0-11 0,2-2-9 0,2-4-12 15,-1-1-1-15,0-7-3 0,-1-7-13 0,1-4-15 16,1-5-21-16,-2-3 30 0,1-4-24 0,-1-11 23 16,1 14-30-16,-1-14 41 0,0 0-40 0,0 0 66 15,8-13-32-15,-4 2 56 16,1-9 6-16,0-5 3 0,3-6 6 0,2-2-2 15,-1-1 9-15,2-1 14 0,2-1-40 0,-1 4 56 16,3 2-23-16,0 3 44 0,2 3-25 0,0 1 36 16,-2 8-19-16,0 4 20 0,2 2-18 0,-3 4 26 15,-14 5-22-15,28 0 16 0,-11 5-17 0,1 4 10 16,-1 1-5-16,-1 3-8 0,-1 1-4 0,1 3-5 16,-4 2 42-16,-1-2-50 0,-1 2 6 0,-1-1 3 15,-6 3 1-15,3-4 8 0,-6-1 9 0,-2 2 8 16,-2-2 1-16,-4 3 0 0,-1-2-3 0,-5 1-11 15,-2-2-5-15,-5 2-8 0,-1-1-6 0,-3-2-3 16,-1-1-10-16,-1-4-1 0,4-2-10 0,1-1-16 16,-1-3-25-16,6 1-38 0,1-3-60 0,16-2-68 15,-28 1-48-15,28-1-105 0,-22-5-155 0,22 5-279 16,-10-11-336-16</inkml:trace>
  <inkml:trace contextRef="#ctx0" brushRef="#br0" timeOffset="35983.16">12862 8812 386 0,'0'0'632'16,"8"7"-183"-16,-8-7-134 0,0 0-67 0,14 3-56 15,-14-3-37-15,20-7-31 0,-4 0-26 0,2-1-25 16,2-5-10-16,5-2-16 0,-1-2-6 0,0-5-7 16,1 0-14-16,-2-4-5 0,-2-2 4 0,1-5-44 15,1-10 36-15,-3-3-44 0,-3-3 53 0,-3-5-45 16,-1-4 43-16,-4-5-42 0,-4 2 44 16,0-4-44-16,-3 0 55 0,-2 1-2 0,-2 0-23 15,-4 3 47-15,0 4 1 0,0 10 43 16,-1 6 4-16,-1 2 15 0,-1 3-2 0,0 6-2 15,1 7-8-15,-1 2-13 0,3 2-16 0,-2 8-16 0,2 3-14 16,6 8-10-16,-16-6-6 0,7 12-5 16,-3 6-8-16,-3 8 2 0,4 7-10 0,-3 7 6 15,1 6 2-15,-1 11-6 0,2 8-3 0,3 1 6 16,1 5 2-16,0 0 4 0,4 0-2 0,2-1 4 16,-1 0 0-16,3-12-2 0,1-1-2 0,1-1-2 15,3-1 36-15,-1-1-44 0,2-5-7 0,3-1-8 16,-2-3-12-16,3-5-16 0,0-1-18 0,2-7-22 15,1-1-38-15,3-9-43 0,-3-2-44 0,7-5-34 16,4-4-68-16,-1-4-76 0,4-5-3 0,4-3-315 16,1-2-223-16</inkml:trace>
  <inkml:trace contextRef="#ctx0" brushRef="#br0" timeOffset="36333.15">13590 8455 785 0,'5'-14'459'0,"-1"1"-115"16,-2 2-31-16,0 1-90 0,-2 10 16 0,0-18-48 15,0 18-13-15,-3-14-40 0,3 14-1 0,-6-8-33 16,6 8-8-16,0 0-34 0,-14 5 1 0,5 1-24 16,0 6 8-16,0 1-8 0,0 6-9 0,-1 0-4 15,1 0-7-15,3 2-2 0,0-1-8 0,3 3 47 16,0-2-51-16,3-2 43 0,0-2-51 0,1 1 43 16,3-2-51-16,0-3-3 0,1 1 9 0,1-4 7 15,4 0 9-15,-2-4-2 0,-8-6 1 16,24 6-1-16,-24-6 44 0,31-6-50 0,-12-1 52 15,0-3-43-15,-1-2 11 0,3-7 1 0,-1-1-4 16,-2-4-4-16,1 0-12 0,-4-2 7 0,0 1-9 16,-6 4 12-16,-3-1-2 0,0 4 11 0,-4 2-11 15,-2 0 7-15,-6 4-13 0,-2-1 0 16,-4 5-7-16,-4 3 7 0,-2 1-10 0,-3 4 4 16,-4 1-11-16,-3 2-4 0,-3 3-23 0,0 3-14 15,1 1-37-15,3 2-7 0,0 1-77 16,4 0 18-16,4 1-38 0,4-1-31 0,3 1-37 15,3-5-65-15,4 0-14 0,5-9-253 0,0 15-126 16</inkml:trace>
  <inkml:trace contextRef="#ctx0" brushRef="#br0" timeOffset="37250.16">14095 8374 485 0,'21'-14'417'15,"-6"5"-56"-15,-2-2-96 0,-2 2-14 0,-3 0-65 16,-3 2 25-16,-5 7-62 0,6-12 28 15,-6 12-62-15,0 0 9 0,-3-8-48 0,3 8 15 16,0 0-39-16,-23 5 13 0,10 2-39 0,-5 3 15 16,0 4-24-16,-3 2 19 0,0 3-33 0,3-2 23 15,2 0-32-15,4 0 21 0,1-1-15 16,1 1-28-16,4-5-17 0,4 0-19 0,2-12-21 16,2 16 3-16,-2-16-21 0,11 10 10 0,-11-10-9 15,25 3-11-15,-8-5 23 0,3 0 12 0,3-5 30 16,0-2 27-16,-2 1 25 0,0-1 43 0,-1-1-10 15,1-1 46-15,-5 2-30 0,1 0 59 0,-5 4-44 16,-2-1 34-16,-10 6-44 0,16-8 22 0,-16 8-46 16,0 0 45-16,20-1-22 0,-20 1 14 0,11 8-7 15,-6 1-9-15,0 0-16 0,-2 7-2 0,0 0-22 16,0 6 7-16,-2 5 44 0,-2 1-51 0,-2 10 42 16,-1 4-56-16,0 4-2 0,-3 13-2 15,0 4-3-15,2-3-3 0,-3 2 5 16,3 0 0-16,0-3 2 0,1-10 3 0,0 0 42 15,3 0-59-15,-1-3 59 0,2 0-53 0,2-2 45 16,-1-4-53-16,2-2 51 0,2-2-54 0,-3-8 4 16,3-3 1-16,1 0 5 0,-1-3 3 0,0-1 2 15,-3-5-4-15,1-1 4 0,1-4 9 0,-4-11 10 16,1 19 21-16,-1-19 12 0,-1 14 1 0,1-14-2 16,-8 7 0-16,8-7-6 0,0 0 5 0,-24 0-4 15,10-3-5-15,-4-5-4 0,-1-3-5 16,-5-6-6-16,-2 0 40 0,0-4-56 0,1-4 48 0,-1-5-55 15,2 0 3-15,-1-8 3 0,6 4-5 16,5-1 4-16,3-2 3 0,4 2-10 0,5-1 6 16,3-2-5-16,5 3 5 0,6 1-6 0,4-1 3 15,4 1-1-15,8-5-3 0,5 1-10 0,3 2-17 16,4 2-23-16,3 1-21 0,3 0-22 16,8 1-4-16,2-1-24 0,4 1-6 0,4-2 24 15,1 0 2-15,2 0-26 0,-2-1 49 0,-1 2-14 16,-1-1 45-16,-6 1-15 0,-3 0 40 0,-5 0-14 15,-2 3 49-15,-9 1-24 0,-8 4 68 0,-2 2-16 16,-5-1 63-16,-7 0 1 0,0 2 37 16,-7 2-9-16,-3 0 13 0,-3 3-9 0,-1 0-12 0,-3 2-4 15,-2 0-14-15,0 1-14 0,-4 0-13 0,-1 5-13 16,-2 0-13-16,0 2-7 0,0 2-12 16,10 5-4-16,-28 2-8 0,10 3 3 0,-3 6-6 15,-4 4-2-15,0 6-7 0,0 3 4 0,1 2-7 16,3 2 2-16,1 2-4 0,2-2 3 0,4 4-4 15,2-4-3-15,3 1-1 0,4-5-8 0,5-4-5 16,3 1-3-16,2-1 2 0,4-4-2 0,2 0 1 16,6-5-3-16,-2-1-6 0,6-5-5 15,-3-2-4-15,2-3-3 0,5-3-7 0,1-2 12 16,5-5 9-16,-3-3 8 0,0-2 1 0,2-2 4 16,-2-3-1-16,0 0 24 0,-1-2 5 15,-2 4 23-15,-1 0 5 0,-7 4 2 0,0 4-9 16,-4 2-4-16,-3 3-8 0,-10 5 25 0,16-2 1 15,-16 2 6-15,16 11-9 0,-11 0-8 0,0 3-8 16,-1 5-6-16,-2 6-4 0,0 2-4 0,-5 6 22 16,-1 5-74-16,-2 1-1 0,-2 1-160 0,-3 2-85 15,-5 9-123-15,-4-4-141 0,1 0-307 0,-2-2-447 16</inkml:trace>
  <inkml:trace contextRef="#ctx0" brushRef="#br0" timeOffset="40551.44">5080 11425 194 0,'0'0'316'0,"10"-11"-76"15,-10 11-34-15,9-13-38 0,-9 13 8 0,7-14-33 16,-7 14-11-16,7-15-24 0,-5 7 56 0,-2 8-21 15,4-18 13-15,-4 18 9 0,2-16-6 0,-2 16-9 16,-2-15-2-16,2 15-16 0,-4-15-14 0,4 15-16 16,-7-15-19-16,7 15-16 0,-13-10-14 0,13 10-10 15,-17-8-13-15,17 8-6 0,-23 0-1 0,7 4-4 16,-5 5-2-16,1 2-6 0,-6 6-1 0,3 6-1 16,-3 2 1-16,2 2 1 0,0 5 0 15,-3 7-2-15,8-4-2 0,-3 7 0 0,5-6-1 0,2 2 0 16,5-1 7-16,0 0-12 0,3-1 16 0,5-1-16 15,2-5 10-15,4 2-14 0,2-2 0 16,4-4-1-16,2-4 1 0,3-5 1 0,-1-2-1 16,5-5 13-16,3-3-17 0,-1-5 11 15,4-4-16-15,1-4 16 0,4-4-20 0,-2-3 15 16,2-6-9-16,-4-4 18 0,-1-2-15 0,1-3-2 16,-5-5 1-16,2-9-1 0,-3-3 4 0,-1-2 1 15,-6 6 1-15,1 1 10 0,-3 3 20 0,1 0 19 16,-2 8-7-16,-4 5-7 0,1 2-4 0,-3 8-9 15,0 0-4-15,0 3-5 0,-4 11-7 0,4-13-1 16,-4 13 4-16,0 0-2 0,4 9-1 0,-4-9 1 16,3 23 0-16,-2-3 0 0,0 5 19 0,-1 4-24 15,0 1 0-15,0 8 1 0,2 1-2 16,-1-1 8-16,0 3-9 0,-1 1 14 0,3-2-23 16,-1 0-32-16,0-2-68 0,0 1-83 0,2-3-8 15,0-2-59-15,-2-7-85 0,2-6-441 0,-1 0-325 16</inkml:trace>
  <inkml:trace contextRef="#ctx0" brushRef="#br0" timeOffset="41452.46">5502 11393 245 0,'0'0'603'0,"0"0"-170"0,0 0-97 15,0 0-94-15,0 0-39 0,0 0-36 0,0 0-36 16,0 0-29-16,0 0-18 0,0 0-24 0,0 0-15 16,0 0-13-16,11-4-5 0,-11 4-6 15,18-14-8-15,-8 5 7 0,3-5-10 0,2 2 0 16,1-5 0-16,3-2-13 0,-4-3 4 0,3-2 40 15,0-1-41-15,-4-1 33 0,1-4-35 0,-2-1 34 16,-1-1-41-16,-1-6 33 0,-2 1-38 0,-1-5 3 16,-3 1 4-16,1-4 7 0,-2 1 14 0,-1-2 7 15,-2 1-20-15,-3 0-14 0,0 1-21 0,-2 4 11 16,-1 3-1-16,2 4 2 0,-3 7 23 0,3 1-20 16,-3 4-1-16,3 3 4 15,-3 3 3-15,4 3-4 0,-3 3 7 0,5 9 0 0,-8-12-4 16,8 12 7-16,0 0 3 0,-23 12 1 15,12 5 4-15,-6 8 3 0,4 6 5 0,-1 2 4 16,0 4 7-16,1 5 8 0,-1 8 10 0,5-5 3 16,3 0 6-16,-1 1 32 0,2 0-29 0,3 2 5 15,2-2-26-15,0 0-9 0,2-2-10 0,3 1-2 16,2-2 3-16,-1-3-4 0,2-3 0 0,3 0 0 16,-2-4-14-16,4-3-20 0,1-4-43 0,2-2-21 15,0-2-26-15,0-9-17 0,1-1-60 0,0-5-55 16,2-3 10-16,0-6-20 0,3-2-22 0,1-3-161 15,4-7 147-15</inkml:trace>
  <inkml:trace contextRef="#ctx0" brushRef="#br0" timeOffset="41786.44">6028 11110 504 0,'6'-17'430'15,"-4"3"-85"-15,0 1-67 0,-2 3-64 16,0 10-37-16,-3-19-31 0,3 19-30 16,-8-12 20-16,8 12-59 0,-10-7 16 0,10 7-47 15,0 0 21-15,-20 8-53 0,11-1 39 0,0 4-45 16,-2 5 32-16,4 4-42 0,-3 1 33 0,3 1-40 15,1 3 3-15,1 2 0 0,3-1 0 0,0 0 3 16,-1-1 0-16,6 0-5 0,-1-1 9 0,2-2-1 16,0-2-1-16,1-5 3 0,0 0 4 0,3-3 17 15,0-1 25-15,-1-5-3 0,-7-6 3 0,19 6-2 16,-19-6-2-16,26-4 1 0,-8-4-1 0,0-3 8 16,-3-3 9-16,4-6-1 0,-1-2-8 15,-2-3-5-15,-4-2-1 0,1 1-3 0,-5 2 10 16,-3 2-14-16,-2 0 8 0,-2 4-21 0,-4 0 7 15,-1 3-19-15,-5 1 6 0,-1 4-18 0,-6 2 7 16,-2 4-10-16,0 1 10 0,-4 4-24 0,-3 3-7 16,0 3-41-16,1 0-11 0,2 3-57 0,0 0 20 15,3 1-38-15,5 3-12 0,1-2-25 0,5-1-25 16,4-2-35-16,4-9-3 0,4 8 12 16,-4-8 11-16,21 4 10 0,-2-5-200 0,4-3 180 15</inkml:trace>
  <inkml:trace contextRef="#ctx0" brushRef="#br0" timeOffset="42235.45">6167 11130 612 0,'29'-14'235'0,"3"-1"-8"0,-4-1-20 15,0-2-13-15,-1 2-35 0,-3 0-6 16,-7 5-7-16,1-2-9 0,-4 2 10 0,-2 2 25 16,-3 1 16-16,-2 2-33 0,-7 6-24 0,14-10-25 15,-14 10-23-15,0 0-17 0,9-5-13 0,-9 5-16 16,0 0-6-16,-4 13 12 0,-1-5-21 0,-1 6 11 16,0 1-25-16,-1 3 0 0,1 1-18 0,2 0-8 15,1-1-15-15,2 1-27 0,1-2-7 0,3 1-8 16,0-2 8-16,3-1 7 0,1-3 12 0,3 1 7 15,-1-2 8-15,2-2 12 0,3 1-6 0,-1-3 13 16,3 2 4-16,0 0 2 0,0 2 2 0,0 0 2 16,-1 1 2-16,0 3 6 0,0 1-1 15,1 5-2-15,-1 3 6 0,-3 2-1 16,-1 2 0-16,-1 3-1 0,1 0-1 0,-4 6-7 16,0 0 45-16,0 1-53 0,-1 2 42 0,-1 1-33 15,-3 1 35-15,3-2-42 0,-3 0 43 0,0 0-49 16,-2-1 35-16,0-3-37 0,0-6 6 0,-1-1 8 15,-2-3 6-15,-2-1 31 0,1-1 36 0,-1-4 34 16,-3 0 23-16,0-4 5 0,-1-1 14 0,-2-4 14 16,1-2-6-16,-3-1 25 0,-2-3-34 0,15-5 2 15,-26 3-15-15,7-5 5 0,0-3-49 0,-1-3 13 16,-1-3-26-16,-2-6 10 0,3-5-44 0,-1-3 20 16,3-2-47-16,4-6-18 0,5-1-5 15,0-5-7-15,6-1 7 0,3 0-25 0,3-1-2 16,6 1-20-16,2 1-25 0,1 1-27 0,6 2-32 15,1 2-30-15,-1 0-34 0,5 3-52 0,3 4-8 16,-1-1-21-16,3 2-69 0,-2 0-53 0,1 2-362 16,1 0-292-16</inkml:trace>
  <inkml:trace contextRef="#ctx0" brushRef="#br0" timeOffset="45253.45">7464 10492 331 0,'0'-10'311'0,"0"-1"-40"0,-2-2-47 15,1 2-10-15,1 0-38 0,-1 0-24 0,1 1-1 16,0-2-25-16,0 12 38 0,0-20-51 0,0 20 49 16,0-16-46-16,0 16 19 0,0-15-39 0,0 15 25 15,-1-11-39-15,1 11 9 0,0 0-36 0,-2-13 9 16,2 13-33-16,0 0 15 0,0 0-30 15,0 0 17-15,0 0-23 0,0 0 18 0,0 23-19 16,0-5-4-16,0 9-1 0,0 3-3 16,0 9 2-16,-2 0 3 0,0 1-1 0,2 2 0 0,-1-1-1 15,0 0 0-15,1-1 18 0,0-2-21 16,-2-1 18-16,4-6-23 0,-2-4 18 0,0-1 1 16,0-1-2-16,0-6-3 0,1 0-2 0,-1-6 0 15,1 1-7-15,-1-14 2 0,0 19 19 0,0-19 28 16,0 16 26-16,0-16-3 0,0 0-13 0,0 0-11 15,0 0-10-15,0 0-17 0,2-11 4 0,0-3-11 16,0-2 13-16,3-5-12 0,2-3-1 0,1-5-1 16,2 3-2-16,2 1 2 0,0 0 0 0,3 4-4 15,-1 2-2-15,1 2-2 0,2 4-2 0,-1 0-2 16,6 6-2-16,-2 2-1 0,-2 5 1 0,1 1 0 16,4 4-1-16,-3 4 1 0,0 1-1 15,-2 1 2-15,-3 4 0 0,1 0 2 0,-5 2 1 16,0-1-1-16,-3 0 0 0,-4-1 2 0,-2 1 7 15,-2-1-7-15,-4 3 6 0,-4 2-7 16,-1-3 1-16,-4 2 1 0,-5 1-8 0,-1-1-26 16,-3-3-23-16,-1-2-92 0,-2 0-44 0,3-5-53 15,-1 0-52-15,-4-1-82 0,0-3-452 0,3-2-395 16</inkml:trace>
  <inkml:trace contextRef="#ctx0" brushRef="#br0" timeOffset="45920.45">7111 11046 176 0,'0'0'415'0,"1"-13"-107"0,-1 13-60 16,1-9-33-16,-1 9-40 0,0 0-21 15,-1-16-11-15,1 16-1 0,-1-9 23 0,1 9-56 16,0 0 40-16,-4-14-49 0,4 14 29 0,0 0-43 16,-7-10 29-16,7 10-28 0,0 0 17 15,-14-6-25-15,14 6 9 0,-13 5-17 0,13-5 12 16,-23 12-17-16,8 1 3 0,2 2-4 0,-6 4-20 15,5 4 3-15,-4 1-14 0,5 2 5 0,-1 0-17 16,3 2-1-16,2-1-1 0,2-3-2 0,0 0-3 16,4-1 3-16,1 0 10 0,2-3 4 0,1-3 3 15,3 0 7-15,3 2 6 0,2-5 5 0,4 1 7 16,2-5 9-16,5-2 4 0,2-2 3 0,3-5 1 16,1-1 6-16,0-1 1 0,1-4 34 0,0 0-38 15,-2 0 25-15,0-1-22 0,-5 1 35 0,-3 0-19 16,-2 1 33-16,-2 0-12 0,-13 4 25 0,19-4-16 15,-19 4 9-15,16-6-35 0,-16 6 1 16,0 0-33-16,18-3-3 0,-18 3-34 0,0 0-5 16,0 0-42-16,15-4-11 0,-15 4-51 0,0 0-17 15,0 0-70-15,0 0-31 0,0 0-53 16,0 0-41-16,0 0-29 0,3 10-75 0,-3-10-27 16,-7 11-58-16,7-11-55 0,-9 11-357 0,9-11-511 15</inkml:trace>
  <inkml:trace contextRef="#ctx0" brushRef="#br0" timeOffset="49472.9">9678 11312 575 0,'0'0'677'16,"-16"-6"-179"-16,16 6-102 0,-16-6-77 0,16 6-70 16,-13-7-35-16,13 7-16 0,0 0-10 0,-16-4-12 15,16 4-16-15,0 0-23 0,-10-7-25 0,10 7-19 16,0 0-17-16,0 0-19 0,7-9-14 0,-7 9-11 16,26-8-6-16,-1 3-5 0,8 0-4 0,5-2-12 15,3 2-25-15,3 1-31 0,2-2-55 0,1 4-41 16,-1-2-91-16,0 4 19 0,-2 0-48 15,-4 4-55-15,-5-2-35 0,-9 2-400 0,-4 1-282 0</inkml:trace>
  <inkml:trace contextRef="#ctx0" brushRef="#br0" timeOffset="49625.9">9904 11490 283 0,'-25'14'630'0,"4"-3"-73"0,0-1-126 16,5-2-60-16,0 0-65 0,5-3-84 0,11-5-41 15,-18 9-36-15,18-9-18 0,-13 7-11 16,13-7-6-16,-10 5-1 0,10-5-17 0,0 0-7 15,0 0-7-15,0 0-20 0,20 0-6 0,3-3-9 16,11-5-8-16,3-1-6 0,4 1-23 0,3-2-36 16,11-2-87-16,0 0-100 0,4 0-56 0,-4 1-128 15,-11 0-486-15,9-2-508 0</inkml:trace>
  <inkml:trace contextRef="#ctx0" brushRef="#br0" timeOffset="54491.52">12665 10505 149 0,'1'-12'728'0,"1"2"-216"0,0-1-126 0,0 0-70 15,0 1-45-15,-1 0-31 0,-1 10-24 0,2-17 6 16,-2 17 5-16,1-14-4 0,-1 14 3 0,0-11-45 16,0 11-2-16,0 0-55 0,0-14-4 0,0 14-42 15,0 0 5-15,0 0-35 0,0 0-6 0,0 0 25 16,0 20-47-16,0-1-4 0,-1 7-6 0,-1 10 2 16,-1 4 1-16,-1 3-5 0,1 4-7 15,-1 1 5-15,0 2-3 0,2-2 15 0,-1 2-1 16,1-1-4-16,0 1-24 0,1-3 11 0,0-1-41 15,0-3-11-15,1-1-4 0,0-5-10 0,1-2-3 16,-1-6-1-16,1-4-10 0,0-7 4 0,1 1-15 16,-2-4 12-16,0-2 2 0,0-13 24 0,0 14-16 15,0-14 12-15,0 0-14 0,0 0 30 16,0 0 3-16,0 0 14 0,-3-17 7 0,2 4 6 16,0-8 5-16,1-1 11 0,0 1 60 0,0-4-35 15,1 0 49-15,3-2-42 0,0 4-4 0,-1-1-5 16,3 3-8-16,1 1-5 0,1 2 2 0,0 2-5 15,2 0 3-15,1 6-2 0,0 1-5 16,3 1 2-16,2 5 1 0,0 0 4 0,3 3 1 16,4 4 0-16,0 1-2 0,-3 2-2 0,1 4 3 15,0 0 6-15,-3 1 49 0,2 3-41 0,-6 0 6 16,0 0 15-16,-3 0 8 0,-3 2 13 0,-1-4 11 16,-5 2 6-16,-1-1 1 0,-4-2 16 0,-1 5-3 15,-5-1 2-15,-4 1 2 0,-3-2-13 0,-3 4-19 16,-3-3-14-16,-3-1-8 0,1-1-10 0,4-4-13 15,-1-1-10-15,-1-1-18 0,3-3-35 0,1 1-43 16,4-4-60-16,0 2-45 16,14-4-44-16,-23 2-67 0,23-2-90 0,-13 4-110 0,13-4-561 15,0 0-807-15</inkml:trace>
  <inkml:trace contextRef="#ctx0" brushRef="#br0" timeOffset="55508.51">13252 10485 397 0,'0'0'407'15,"0"0"-107"-15,-2 8-52 0,2-8-46 0,-4 9-53 16,4-9-31-16,-1 13-13 0,1-13-23 0,-2 12-12 15,2-12-16-15,2 16-3 0,-2-16-6 0,3 15 18 16,-3-15-28-16,7 17 37 0,-1-9-43 0,2-1 41 16,-8-7-69-16,17 9 81 0,-17-9-61 0,22 2 54 15,-6-4-51-15,-1-5 37 0,6-2-43 0,-3-2 43 16,6-5-34-16,-1-4 41 0,0-2-32 0,-3-3 36 16,1-4 1-16,-2-1 3 0,-5-3 1 0,1-3-7 15,-3-3-14-15,-3-1 7 0,0-5-4 0,-4-1 19 16,-1-3-13-16,-3-1 7 0,-2 1 4 0,-1 3 14 15,-1 1 6-15,-4 3-2 16,1 6 5-16,-1 1-1 0,0 4-6 0,-3 8-8 16,2 3-12-16,-1 1-9 0,-1 4-15 0,1 3-11 15,0 5-6-15,0 2-4 0,9 5-4 0,-19 0-11 16,8 8-3-16,-3 3-2 0,2 7 12 0,-2 7-18 16,2 6 13-16,2 2-18 0,0 3 14 0,2 3-17 15,3 3 3-15,2 0 1 0,2 1 12 0,2 0-7 16,3 3 5-16,2-3-26 0,1 0-4 0,4-1-12 15,1-1-14-15,2-1-13 0,3-2-14 0,-1-3-29 16,3-2-15-16,2-5-75 0,0-3-33 0,3-3-53 16,-1-6-18-16,0-5-42 0,0-5-37 0,-3-4-39 15,6-5-227-15,-2-3-172 0</inkml:trace>
  <inkml:trace contextRef="#ctx0" brushRef="#br0" timeOffset="56325.51">13839 10382 553 0,'8'-18'457'0,"-6"1"-18"0,0 2-99 0,-2 0-40 16,-2 3-28-16,0-2-39 0,-4 3-41 0,2-2-18 15,0 4-16-15,-1 1-13 0,0 0-18 0,5 8-20 16,-9-12-20-16,9 12-18 0,-9-8-15 0,9 8-12 16,0 0-7-16,0 0-8 0,-18 9-2 0,15 0-13 15,-2 1 3-15,3 5 0 0,-1 0-5 0,2 2 0 16,2 2-12-16,2-2 8 0,-1 6-12 0,4-3 9 16,2-3-9-16,-1 1 9 0,2-2-12 15,1-3 8-15,-1-2-4 0,0-2 13 0,2-3-12 16,-11-6 14-16,19 6-8 0,-19-6 10 0,22-5-11 15,-10-1 11-15,6-3-1 0,-7-3 9 16,0-2 4-16,-2-4-5 0,-1 0 0 0,-1-4-3 16,-2 3-1-16,-3-4-2 0,-2 4-2 0,-1 1 1 15,-2 1 1-15,-3-3-9 0,-2 4 3 0,-3 2-9 16,-2 2-1-16,-2 3-5 0,-1 4 4 0,0 1-10 16,16 4 4-16,-34 0-13 0,17 5-17 0,-4 0-25 15,3 4-26-15,2 4-36 0,3-1-13 0,1 3-16 16,5 0-15-16,2 0-28 0,5-2-12 0,5 3 10 15,7 0-16-15,6-1-2 0,9-1 6 16,4-3 20-16,5-3 14 0,2-2 16 0,3-4 11 16,1-2 37-16,2-2 35 0,-3-3 47 0,0-3 49 15,-1 1 19-15,-3-3 58 0,-2 0 11 0,-3-2 41 16,-3 1-5-16,-3-1 30 0,-8-1 14 16,1 2-10-16,-5-2-10 0,-1 2 4 0,-4 1 2 15,-3 2-23-15,1-1-15 0,-7 9-22 0,3-16-6 16,-3 16-18-16,-1-12-17 0,1 12-4 0,-7-9-12 15,7 9-20-15,0 0-2 0,-16-2 1 0,16 2-9 16,-16 9-4-16,4-2-4 0,2 3-1 0,-2 3-8 16,1 0 1-16,3 4-5 0,1-2-9 0,3 0-20 15,1 0-8-15,2-3-18 0,3 1-4 16,0-1 2-16,2-1 6 0,3 1 4 0,1-3 6 16,0-2-31-16,2-2 50 0,-1 1-32 0,0-1 48 15,-9-5-43-15,16 8 53 0,-16-8-35 0,13 7 45 16,-13-7-32-16,13 14 42 0,-6-7-33 15,-1 3 37-15,-1 4-33 0,1 0 40 0,-1 5-43 16,2 1 24-16,-4 3-24 0,1 1 30 0,-1 2-35 16,2 7 32-16,-1 1-34 0,0-1 28 0,-2 3-27 15,2 2 26-15,-1-2 0 0,-2 3-6 0,0-3 1 16,-1 3 5-16,-1-3-3 0,0 2-2 16,-2-3-2-16,-2-1-1 0,0-2-5 0,0-2 3 15,0-5-27-15,-3-2 32 0,-2-1-37 0,1-2 46 16,-3 0-15-16,0-3 51 0,-1-4-3 0,-4 0 36 15,2-3-4-15,-1-4 15 0,0-2 3 0,16-4 1 16,-32 0-5-16,11-5-6 0,1-4-11 0,1-2-7 16,-4-7-3-16,4-2 1 0,0-4 31 0,2-2-51 15,4-3 11-15,-1-2-30 0,5-1-11 16,2-2-6-16,4-1-18 0,1 0-15 0,5 0-27 16,2 1-26-16,3-1-45 0,3 3-30 0,5 0-64 15,1 1-3-15,4 4-44 0,6-1-13 0,0 3-50 16,2 2-78-16,4 0-334 0,2 4-258 0</inkml:trace>
  <inkml:trace contextRef="#ctx0" brushRef="#br0" timeOffset="56675.51">14893 10481 658 0,'0'0'435'0,"8"-14"-105"0,-8 14-48 0,5-11-22 16,-5 11-51-16,1-12 42 0,-1 12-2 0,1-11-21 15,-1 11-10-15,0 0-20 0,-2-11-25 0,2 11-23 16,0 0-25-16,-5-11-23 0,5 11-19 15,0 0-20-15,0 0-10 0,-22 1-12 0,14 5-4 16,-2 3-10-16,-4 5-8 0,2 1-1 0,-1 3-7 16,0 0 1-16,1 2-6 0,2 1-1 0,1 0-3 15,0 0 1-15,3 0-2 0,3-3-1 16,2-2-14-16,1-3-7 0,4 2-26 0,3-2-16 0,4-3-64 16,1-2-45-16,9-4-74 0,-1-3-14 15,7-3-72-15,8-7-74 0,2-2-358 0,0-5-287 16</inkml:trace>
  <inkml:trace contextRef="#ctx0" brushRef="#br0" timeOffset="57176.52">15560 9927 311 0,'-2'-12'398'0,"1"-1"-116"15,1 1-52-15,-1-2-33 0,-1 2-34 16,1-2-11-16,0 1-9 0,-1 1 28 0,0-5-29 16,1 3 54-16,-3 3-17 0,2-1 17 0,-1 1-28 15,-2 1 13-15,1-1-27 0,-1 0-7 0,-1 2-23 16,0 1-5-16,-1 2-24 0,-1 0-6 16,8 6-19-16,-20-7-6 0,20 7-13 0,-26 1-8 15,7 6-13-15,-3 1-2 0,-1 9-11 0,-3 0 2 16,1 6-8-16,0 1 2 0,1 2-4 0,5 0-3 15,0 0-4-15,3 1 6 0,2 1-3 0,7-7-1 16,0 2-7-16,6-2-5 0,1-3-8 0,2-2-11 16,5-1-3-16,2 0-15 0,7-4-8 0,1-2-19 15,5-4-18-15,-1-3-17 0,6-3 2 16,-2-1-26-16,7-7 49 0,-2-1-20 0,0-5 55 16,-2-2-24-16,-1-4 49 0,-4-1-32 0,0-3 55 15,-5-1-6-15,0 1 59 0,-3 1 17 0,-2 4 43 16,-4 2 29-16,0 2 25 0,-2 5 20 0,-2 1-6 15,1 0-19-15,-6 10-28 0,6-14-23 16,-6 14-30-16,0 0-20 0,6-7-13 0,-6 7-10 16,0 0-8-16,3 15-5 0,-3-4-7 0,4 3-3 15,-4 3-2-15,2 6 2 0,1 2-10 0,-2 1-1 16,3 1-5-16,0 7-34 0,0 0-42 16,0-2-43-16,-2 2-62 0,1 2-54 0,-2 1-131 15,-2-9-170-15,-2 9-420 0,-2-3-638 0</inkml:trace>
  <inkml:trace contextRef="#ctx0" brushRef="#br0" timeOffset="59894.51">5825 13612 119 0,'8'10'158'0,"-8"-10"8"15,7 8-57-15,-7-8-20 0,0 0-12 16,9 6-10-16,-9-6 3 0,0 0-1 0,0 0-4 16,15 4 14-16,-15-4 21 0,0 0 20 0,16-7-3 15,-16 7 24-15,11-7-38 0,-11 7 35 0,12-10-39 16,-12 10 23-16,9-12-21 0,-9 12-6 0,7-14 0 15,-7 14-17-15,2-17 3 0,-2 17 21 0,0-15-18 16,0 15 1-16,-4-15 28 0,4 15-34 0,-9-12 13 16,9 12-32-16,-15-9 11 0,15 9-30 0,-18-5 13 15,18 5-28-15,-31 5-7 0,12 3-3 16,1 2 0-16,-5 6 0 0,2 4-6 16,-1 5 5-16,1 4-13 0,1 6 6 0,-3 8-5 15,2 3 3-15,4 1-6 0,4-6 4 0,1 0 0 16,5 1 4-16,1-2-5 0,5 0-1 0,2-4 4 15,6-1 2-15,2-3-6 0,3-3-4 0,4-4-13 16,2-4-7-16,3-3 13 0,-3-8-3 0,5-4-5 16,-1-5 1-16,1-3 5 0,8-7-2 0,-3-3 2 15,0-7-3-15,0-3 6 0,-5-6 7 0,-1-3 8 16,-4-5 0-16,1-8 11 0,-9 2 5 0,1 0 29 16,-2-2 19-16,-4 3 42 0,-1 1 14 0,-1 5 19 15,-1 6 26-15,0 7 16 0,0 3-16 0,-1 2-42 16,0 5-15-16,-1 1-37 0,0 11-23 0,1-13-14 15,-1 13-17-15,0 0 4 0,0 0-6 16,-1 23-6-16,-1-4-2 0,0 7-9 0,1 4-16 16,1 6-13-16,-1 2-62 0,3 0-3 15,0 4-41-15,0-2-16 0,3 0-64 0,0 0-75 16,0-2-2-16,3 1-36 0,0-3-90 0,-1-3-436 16,0-3-438-16</inkml:trace>
  <inkml:trace contextRef="#ctx0" brushRef="#br0" timeOffset="60627.51">6437 12816 322 0,'2'-16'538'15,"1"2"-122"-15,-2 3-120 0,0 0-20 0,-1 11-94 16,4-18 24-16,-4 18-80 0,0-13 19 0,0 13-58 16,0 0 14-16,0 0-41 0,0 0 22 0,0 0-39 15,0 24-7-15,-2 0-7 0,-1 10-4 16,-1 5-4-16,0 3-5 0,0 3-7 0,-1 0-4 15,-1 2 3-15,0 0 1 0,2-2-3 16,-1-3 0-16,1-1-3 0,1-2 3 0,-1-3-3 16,3-7 1-16,-3-4-4 0,3-1 0 0,0-5 11 15,-1-6-10-15,2 1-5 0,-1-4 5 0,1-10 2 16,0 15 6-16,0-15-1 0,0 0-1 0,0 0 5 16,0 0-2-16,9-12 8 0,-4-2 11 0,2-3 15 15,0-5-2-15,1 1 8 0,5-3 4 0,-2-1-9 16,2 5-3-16,-1 1-16 0,-1 3 4 0,3 0-13 15,-2 4-1-15,0 2-6 0,-1 2-3 0,0 3 0 16,3 3 2-16,-14 2-2 0,27 1 2 0,-12 2-3 16,5 5 1-16,-4-1 1 0,3 5 7 0,-3 0 4 15,2 1-3-15,-3 0 8 0,0 1 10 16,-3 0 7-16,-1 0 8 0,-2-2 14 0,-1-1 18 16,-2-1 12-16,-1 2 10 0,-3-2 15 0,0-1-12 15,-2-9 19-15,0 18-30 0,0-18-10 16,-7 19-36-16,0-12 12 0,-2 5-29 0,-2-3 8 15,-2-2-24-15,-1 0 6 0,-3 1-30 0,1-2-6 16,0-1-31-16,0 0-29 0,-1-1-43 0,0 0-36 16,2-3-41-16,1 3-62 0,14-4-23 0,-27 3-5 15,27-3-53-15,-23 4-61 0,23-4-413 16,-19 3-367-16</inkml:trace>
  <inkml:trace contextRef="#ctx0" brushRef="#br0" timeOffset="64295.28">8585 13696 570 0,'0'0'489'0,"-12"-9"-74"16,12 9-114-16,-11-7-44 0,11 7-33 0,-13-8-20 15,13 8-12-15,-11-6-3 0,11 6 11 16,-9-7-26-16,9 7-10 0,0 0-35 0,-12-4-15 15,12 4-31-15,0 0-6 0,0 0-28 0,0 0 0 16,0 0-19-16,9-9 0 0,-9 9-12 0,30-5 11 16,-6 1-21-16,3-1 7 0,9-1-13 0,1 1 10 15,3-1-14-15,-1-1 14 0,3 4-35 0,-1-4-37 16,-2 2-67-16,-1 2-63 0,-2 0-31 0,-7 0-21 16,-3 2-63-16,-7 1-53 0,-19 0-29 15,26 0-228-15,-26 0-145 0</inkml:trace>
  <inkml:trace contextRef="#ctx0" brushRef="#br0" timeOffset="64462.28">8709 13805 265 0,'-29'16'579'0,"3"-1"-185"0,1 0-60 0,1-1-100 15,5-3-31-15,4 0-56 0,0-1-33 0,3-1-22 16,3-3 2-16,9-6-20 0,-11 11 35 0,11-11 8 16,0 0 4-16,0 10-4 0,0-10-17 0,17 6-9 15,0-9-24-15,6-1-5 0,11-2-22 0,1-3-1 16,5-2-26-16,2-3-41 0,8-2-87 0,1-4-52 15,2 3 1-15,-3-5-90 0,-1 1-105 16,-1-4-319-16,-2 0-207 0</inkml:trace>
  <inkml:trace contextRef="#ctx0" brushRef="#br0" timeOffset="64879.28">9615 13323 845 0,'0'0'701'0,"10"-9"-185"0,-10 9-119 15,0 0-98-15,2-10-81 0,-2 10-40 0,0 0-42 16,0 0-20-16,-11 5-28 0,6 6-20 0,-1 1-12 16,-4 6-12-16,0 3-4 0,4 3 13 0,-2 6-31 15,-1 2-8-15,0 3 6 0,4-1-12 16,-1 2 7-16,2-2-13 0,0-1 9 0,3-6-14 0,-1-1 11 16,2-2-12-16,-2-4 9 15,4-4-10-15,-2-1 12 0,0-2-12 0,0-3 12 16,0-10 2-16,2 16 39 0,-2-16-20 0,0 0 6 15,0 0-17-15,0 0 7 0,13-4-16 0,-6-8 10 16,5-7-12-16,1-8 6 0,3-2-12 0,0-4 1 16,7-10 0-16,1-2 6 0,0 3 9 0,3 2-8 15,0 3 6-15,-3 6 9 0,1 6 17 0,-4 3-19 16,4 1-6-16,-4 5-4 0,-3 5-2 0,0 2-3 16,-3 5 1-16,-15 4 21 0,31 4 15 0,-13 5 1 15,0 2-3-15,-1 3-7 0,3 5 3 0,-3 3-12 16,1 3 2-16,-2 0-4 0,-3 2-5 0,-1 0-4 15,0 4-3-15,-3-1-2 0,-2 1-1 16,2-1-28-16,-6-5-21 0,-1 0-55 16,0 0-29-16,0-5-73 0,-2-1-104 0,0-2 3 15,-3 0-92-15,-1-7-120 0,-1-1-269 0,5-9-313 16</inkml:trace>
  <inkml:trace contextRef="#ctx0" brushRef="#br0" timeOffset="66496.28">7700 14762 138 0,'8'-30'442'0,"1"0"-212"0,-2 0 23 0,1 0-28 15,-4 4-16-15,1 1-35 0,1 1 4 0,-2 3 20 0,1 1 22 16,-2 5 41-16,-2 2-4 0,3 2-30 16,-4 11-20-16,3-17-39 0,-3 17-16 0,2-13-36 15,-2 13-12-15,0 0-17 0,0 0-8 0,0 0-11 16,-7 18-11-16,0 3-10 0,-2 9-14 0,-4 6-5 16,3 3-5-16,-4 11-6 0,0 3 3 0,1-1-4 15,2-1-23-15,3-7 18 0,0 1-18 0,3-3 10 16,2 1-9-16,1-1-13 0,4-2-15 0,1-2-18 15,4-3-20-15,2-4-30 0,1-2-39 0,3-4-55 16,-1-8-21-16,4-3-8 0,0-4-1 16,0-5-113-16,-16-5 28 0,33-2-362 0,-14-6-202 15</inkml:trace>
  <inkml:trace contextRef="#ctx0" brushRef="#br0" timeOffset="66980.28">7773 14956 331 0,'-17'-9'475'0,"3"2"-137"0,-1 1-67 0,-1 2-75 15,1 1-36-15,15 3-37 0,-27-4-27 0,27 4-17 16,-20-1-16-16,20 1-15 0,0 0-9 0,-21 1 26 16,21-1-51-16,0 0 2 0,-10 7 30 0,10-7-42 15,0 0 30-15,0 0-38 0,21 3 0 16,-21-3-2-16,33-4-2 0,-7 1-1 0,6-6-2 16,3-1-1-16,1-2-7 0,2-2-2 0,0-1-8 15,-1-3-3-15,-1-1 1 0,3-6 3 16,-7 3 2-16,-4-1 6 0,-1 0-6 0,-2-1 16 15,-3 1 8-15,-3 0 14 0,-3-1 19 0,-6 7 16 16,2 1 21-16,-5 5 9 0,0 2 9 0,-2 0 15 16,-5 9-25-16,6-13-18 0,-6 13-11 0,0 0-10 15,0 0 1-15,0 0-16 0,0 0-9 0,0 9-2 16,-5 7 3-16,1 4-4 0,-2 1-1 0,-2 8 2 16,0 1-3-16,-2 1-1 0,1 0 3 0,-1-1 3 15,4 1-6-15,-1-6-8 0,2 0 1 0,1-3 1 16,-1-1 7-16,3-3-9 0,-1-4 7 0,2 0-9 15,0-3 9-15,-2-1-12 0,3-10 11 16,0 12 3-16,0-12 9 0,0 0-2 16,9 7 2-16,-9-7-5 0,10-7 6 0,-1 0 1 15,4-3 3-15,1-3 6 0,1-2 8 0,-2 3-1 16,1-1-5-16,0 2-3 0,-2 2-4 0,-1 1 0 16,-2 1-10-16,-9 7-3 0,19-9 1 0,-19 9-6 15,15-1 0-15,-15 1-6 0,16 4 8 0,-7 1-5 16,-1 3 3-16,1 1-7 0,0 1 4 0,-3 1-5 15,2 1-14-15,-2-1-34 0,1 2-68 0,-1-1-3 16,-3 1-55-16,0-1-37 0,0 0-90 0,-2-3-374 16,-1-9-206-16</inkml:trace>
  <inkml:trace contextRef="#ctx0" brushRef="#br0" timeOffset="67263.28">7589 15505 750 0,'-17'3'544'0,"1"0"-132"0,16-3-95 0,-25 2-62 16,25-2-53-16,-19 3-45 0,19-3-35 0,0 0-12 16,-18 1-24-16,18-1-14 0,0 0-14 0,0 0-13 15,14-2-7-15,2-1-8 0,9-2-7 16,12-1-3-16,8-3-4 0,1 0-3 0,16-2 34 15,3 0-44-15,2-2 3 0,1-2 1 16,1 2-4-16,-2-1 0 0,0-1-2 0,-4 1-5 16,0 0-17-16,-5 1-32 0,-3 0-54 0,-12 3-32 15,-3 0-11-15,-6 3-28 0,-2-1-30 0,-6 1-148 16,-6 0 79-16,-1-1-259 0,-3 1-29 0</inkml:trace>
  <inkml:trace contextRef="#ctx0" brushRef="#br0" timeOffset="68114.28">8500 14827 637 0,'0'0'457'0,"0"0"-116"16,0 0-78-16,0 0-72 0,-11 6-20 0,11-6-46 16,-6 9-12-16,6-9-40 0,-1 13 2 0,1-13-26 15,2 12 3-15,-2-12-29 0,9 13 13 0,-2-7-20 16,-7-6 14-16,17 10-13 0,-17-10 28 0,22 5-12 16,-22-5 8-16,24-1-4 0,-11-2-3 0,1-2 1 15,-1-1 16-15,-1-1-10 0,-1-5-6 16,-3 2 2-16,1-3 5 0,-4-2 6 0,-1 0 11 15,-2-1 23-15,-2 2 1 0,0 3 3 0,-2 2-7 16,0-1-11-16,2 10-16 0,-9-13-10 16,9 13-9-16,0 0-3 0,-23 5-11 0,8 5-5 15,-2 6-2-15,0 4-3 0,-1 5-2 0,1 4-11 16,0-2 14-16,2 4-16 0,3-3 4 0,1 1-2 16,6-4-13-16,1-3-1 0,3 1-21 0,2-4-12 15,2-4-23-15,2 0-27 0,4-4-28 0,1-2-28 16,2-3 26-16,-12-6-37 0,30 0 20 15,-7-5 34-15,4-6-28 0,0-3 29 0,0-5-4 0,-2-5 24 16,2-1 21-16,-2-3 25 0,-3-2 18 16,-1-3 30-16,-2 2 35 0,-4 2 15 0,1 4 26 15,-5 5 25-15,-2 3 24 0,-1 3-11 0,-2 3-26 16,0 3-16-16,-6 8-13 0,8-7-7 0,-8 7-12 16,0 0-6-16,3 11-5 0,-3-11 1 15,-1 23-12-15,-1-10-2 0,1 4-4 0,0 0-1 16,0 1-3-16,-2-2 1 0,1 0-3 0,0-2 0 15,2-2-4-15,-1-2 2 0,1-10 5 0,-1 18 0 16,1-18 6-16,0 14 20 0,0-14 1 0,0 0-2 16,0 0-2-16,10 4-10 0,-10-4 1 0,15-10-4 15,-6 0 1-15,7-1 7 0,-2-3 12 16,4 2 7-16,-4 0 6 0,2-1 1 0,-2 3-6 16,0 2-7-16,-1 2-7 0,-13 6-3 0,21-6 2 15,-21 6 0-15,19 2 1 0,-8 2-6 0,1 2-4 16,1 3-5-16,-4 0-9 0,1 2 7 0,3 3-16 15,-4 1 2-15,0 0-38 0,-1 1-40 0,-2-1-100 16,0 0-51-16,-1 0-87 0,-4-1-128 16,1 0-350-16,-2-3-329 0</inkml:trace>
  <inkml:trace contextRef="#ctx0" brushRef="#br0" timeOffset="69081.28">5958 16312 245 0,'0'-27'487'16,"3"-2"-173"-16,-1 2-20 0,-2-1-26 0,2 2-70 15,0 1-15-15,-1 2 14 0,1 6 23 16,-1 3 3-16,0 0-36 0,-1 4-25 0,2 0-29 16,-2 10-29-16,1-14-20 0,-1 14-9 0,0 0 5 15,0 0 20-15,8 15-49 0,-5 7 26 0,2 4-48 16,1 10 31-16,-3 5-45 0,1 4 29 0,0 3-39 16,-3 1 32-16,2 1-40 0,-2 0 5 0,1 1 0 15,-2-2 30-15,2 0-38 0,-2-2 34 0,0-3-37 16,0-3 35-16,0-3-8 0,0-7-6 0,1-5-9 15,-1-3-9-15,0-5-1 0,0-4 5 0,2-4 2 16,-2-10-34-16,0 11 33 0,0-11-9 16,0 0-32-16,-3-10 41 0,3-4-31 0,-2-4 42 15,2-6-27-15,2-5 19 0,-1-6 13 0,4 0-3 16,0 0 40-16,3 0-41 0,3 3 37 0,1 0-44 16,0 4 35-16,4 2-37 0,1 3 35 0,1 3-46 15,-3 5 35-15,4 4-41 0,2 3 35 0,1 3-30 16,-1 4 37-16,4 3-38 0,-1 2 38 0,-1 4-39 15,5 3 39-15,-2 3-32 0,-1 0 38 16,-3 3-29-16,-3 0 7 0,-2-2 10 0,-4 2 9 16,-1 0 5-16,-4 0 2 0,-1 1 2 0,-4-3 2 15,-3 0-2-15,0-1 6 0,-3 1 28 16,-3 0-49-16,-1 1 31 0,-5-1-48 0,1-2 37 16,-3-1-47-16,0-2 33 0,-3-1-50 0,2-4 12 15,-2 0-62-15,0-2-7 0,17-3-63 0,-29 1 1 16,29-1-87-16,-27-1-19 0,27 1-34 0,-24-3-73 15,24 3 46-15,-17-4-144 0,17 4-251 0,-14-5-227 16</inkml:trace>
  <inkml:trace contextRef="#ctx0" brushRef="#br0" timeOffset="70548.64">7504 16261 504 0,'0'0'356'16,"4"-9"-43"-16,-4 9-66 0,0 0-37 0,0 0-13 16,0 0-26-16,-6-6 53 0,6 6-50 0,0 0 33 15,0 0-73-15,0 0 7 0,0 0-60 0,0 0 18 16,0 0-52-16,0 0 20 0,0 0-46 0,0 0 32 15,0 0-39-15,0 0 39 0,10-6-34 0,-10 6 45 16,24 1-47-16,-6-1 27 0,3 1-7 0,6-1-8 16,2 0-2-16,0-1-5 0,2 0-10 15,0 1-15-15,0-3-40 0,4 1-80 0,-3 0-74 16,-4 0-84-16,1 0-60 0,-1-1-56 16,-4-2-244-16,-1 1-171 0</inkml:trace>
  <inkml:trace contextRef="#ctx0" brushRef="#br0" timeOffset="70715.64">7756 16311 647 0,'-15'10'514'0,"2"-2"-164"0,-1 0-60 15,4 1-100-15,0 0 5 0,2-2-81 0,1 0 27 16,1 0-70-16,6-7 54 0,-7 11-50 0,7-11 40 16,0 0-57-16,3 15 30 0,-3-15-56 15,20 6 32-15,-20-6-49 0,35 0 33 16,-8-1-46-16,8-4 33 0,1 0-28 0,2-2-110 15,2-1-67-15,-1-1-82 0,-2 1-121 0,-2-2-295 16,-2-1-196-16</inkml:trace>
  <inkml:trace contextRef="#ctx0" brushRef="#br0" timeOffset="71582.64">8978 16531 336 0,'0'0'496'0,"0"0"-146"0,0 0-57 0,0 0-73 15,0 0-35-15,0 0-23 0,0 0-8 16,0 0-6-16,0 0-9 0,0 0-21 15,0 0-24-15,0 0 14 0,0 0-62 0,10-10 26 16,-10 10-51-16,16-9 34 0,-1 2-48 0,2-3 36 16,4-2-47-16,5-2 39 0,2-3-44 0,1-2 38 15,2-2-35-15,0-1 33 0,6-8-43 0,-1-3 46 16,-2-3-41-16,-3-4 42 0,-2-4-43 0,-3-3 2 16,-3-3 5-16,-3-3 7 0,-4-2 13 0,-3-1 5 15,-3 0 16-15,-7 10 48 0,0 2-12 0,-3 1 49 16,-3 6-35-16,0 0 36 0,-5 6-46 0,0 4 27 15,-1 6-47-15,-1 3 25 0,-3 3-42 0,4 6 21 16,-3 4-46-16,12 5 29 0,-25 6-41 0,7 8 0 16,-1 7-3-16,1 7-2 0,0 4 0 15,2 4 7-15,1 3 4 0,2 10-8 16,4-5 1-16,1 0-4 0,4 1 32 0,3-2-45 16,4 1 29-16,0-4-50 0,5 0 24 0,2-5-55 15,2-1 29-15,4-5-75 0,0-4-15 0,5-3-102 16,2-5-34-16,4-5 33 0,-2-6-107 0,3-3 67 15,3-5-110-15,5-5-214 0,0-4-130 0</inkml:trace>
  <inkml:trace contextRef="#ctx0" brushRef="#br0" timeOffset="72366.64">9794 16000 413 0,'6'-15'453'0,"-3"1"-97"0,-2 1-35 0,-1 2-89 16,-1 0-18-16,-3 0-29 0,-2 2-13 0,-1 1-17 16,7 8-24-16,-18-8-16 15,18 8-24-15,-16 0-17 0,2 5-15 0,-1 6-9 16,0 2-11-16,1 5-3 0,-2 7-6 0,1 1 32 15,3 3-46-15,1 1 31 0,5 0-42 0,2-5 34 16,1 0-50-16,5 0 34 0,2-1-40 0,1-3 37 16,3-1-44-16,3-3 41 0,0-4-37 0,2-1 36 15,1-5-39-15,-1-2 40 0,-13-5-38 0,28-1 40 16,-7-4-36-16,-3-4 43 0,0-3-32 0,3-6 48 16,-3-2-18-16,-1-2 49 0,-4-2-25 15,1-1 12-15,-7 2 0 0,1 1 3 0,-3 1 1 0,-2 0 0 16,-2 4-4-16,-2 3-5 0,0 0-7 15,-3 5-8-15,-3-1-9 0,-1 3-11 16,-5 3-7-16,13 4-4 0,-31 3-6 0,9 3-14 16,-6 7 11-16,0 2-68 0,0 3 0 0,2 1-71 15,1 3-7-15,5-1-62 0,2 1 3 0,7-3 4 16,3-2-36-16,4-2 79 0,7-3-105 0,3-3 105 16,5-2-104-16,5-2 107 0,9-3-88 0,1-2 9 15,9-4 99-15,3-5-44 0,3-3 107 0,0-1-25 16,8-7 151-16,-1-1-70 0,1-3 158 0,-4-1-60 15,-1 0 121-15,-9 5-7 0,-3 0-19 0,-3 1-3 16,-4 2 7-16,-9 4 41 0,0 1 18 16,-6 2-7-16,-2 2-19 0,-3 1-22 15,-5 7-33-15,5-10-28 0,-5 10-25 0,0 0-21 16,0 0-17-16,-19 3-11 0,4 5-15 0,-1 4-8 16,-1 2-5-16,-5 6-10 0,3 1-6 0,-2 1-6 15,4 1 22-15,2 0-51 0,4-3 13 0,2 0-55 16,3-3 12-16,2-2-41 0,2-2 18 0,3-1-43 15,3-2-4-15,2-2 4 0,2-2 15 0,-8-6 21 16,21 6 17-16,-21-6 12 0,29 0 16 0,-29 0 38 16,28-1 25-16,-28 1-34 0,24-3 15 0,-24 3 43 15,21 0-33-15,-21 0 65 0,20 7-17 0,-20-7 40 16,21 12-39-16,-13 0 31 0,1 2-42 0,0 5 24 16,0 2-44-16,-1 8 29 0,-2 2-47 15,2 5-7-15,-1 3 1 0,-3 4 3 0,0 3-1 16,-1 4-7-16,-3 11-6 0,0 3 23 15,-1-1-48-15,-2-2 26 0,0 0-42 0,-1-2 46 16,-2-10-40-16,0-2 40 0,-2 8-35 0,-1-10 8 16,-1-2 3-16,0-2 3 0,-4-4 5 0,1-1 2 15,-2-4 4-15,1-3 2 0,-4-3 8 0,2-3 9 16,-1-5 17-16,-2-3 26 0,2-5 7 0,-1-1 13 16,-4-3 18-16,2-3 9 0,-1-5 8 0,-6-1-5 15,-5-5-15-15,-1-4-12 0,-1-4-16 16,-1-2-12-16,0-3-9 0,0-7 25 0,0-2-51 0,8 1 25 15,4 0-48-15,5-4 13 0,3-2-53 16,5-3-13-16,6-2-60 0,6-2-30 0,5-3-105 16,11-9-48-16,6-2-11 0,7 0-31 0,8-4-96 15,6-2-341-15,15-14-313 0</inkml:trace>
  <inkml:trace contextRef="#ctx0" brushRef="#br0" timeOffset="73265.64">11070 15546 261 0,'0'0'450'0,"5"-15"-202"0,-5 15 14 0,3-15-114 15,-3 15 23-15,2-14-76 0,-2 14 31 0,4-10-56 16,-4 10 25-16,0 0-47 0,3-11 18 0,-3 11-37 16,0 0 33-16,0 0-11 0,0 0 7 15,16 14 1-15,-10-1 4 0,1 6 1 0,-2 5-10 16,3 7 1-16,-2 3-2 0,-2 1-1 0,-2 1 0 16,-1 2-9-16,-1 0-3 0,-1 0-8 0,-1-2-4 15,0-1-7-15,-1-1-3 0,-2-5-2 0,1-3-2 16,0-2-2-16,1-3 0 0,-1-1 41 15,1-5-34-15,1-2 49 0,-2-4 6 0,4-9 77 16,-4 17-13-16,4-17 9 0,0 0-63 0,0 0 19 16,0 0-53-16,-10-11-8 0,8-4-5 0,1-6 2 15,2-5-10-15,5-9 2 0,-2-2-6 0,6-6-4 16,-1 1-4-16,10-10 33 0,-3 4-38 0,6 4 39 16,-4 9-38-16,3 4 35 0,0 3-42 15,1 3 32-15,0 4-41 0,-1 5 37 0,0 4-40 16,-1 6 29-16,0 4-38 0,0 3 38 0,1 5-39 15,2 3 37-15,2 6-36 0,-1 5 2 0,-3 1 3 16,1 6 2-16,-3 1 1 0,-5 2 0 0,-3 4-15 16,1 1-8-16,-7 3-39 0,-2 0-53 0,-5 3-89 15,-2 1-62-15,-3 0-88 0,-5-1 31 0,-4 6-129 16,-2-11-249-16,0-2-236 0</inkml:trace>
  <inkml:trace contextRef="#ctx0" brushRef="#br0" timeOffset="73949.7">10643 16590 318 0,'5'-11'232'0,"0"-2"64"0,0 2-173 16,-1-2 84-16,-1 1-107 0,1-3 84 0,-1 1-73 16,0 0 42-16,0 1-11 0,-3 0-4 15,1 0 30-15,0 1-45 0,-1 2 55 0,0 10-55 16,0-19 32-16,0 19-31 0,-1-17 27 0,1 17-25 15,-1-13 8-15,1 13-57 0,-3-10 16 0,3 10-43 16,0 0 16-16,0 0-46 0,0 0 30 0,-22 5-42 16,15 4 33-16,-3 2-43 0,0 4 31 0,1 3-34 15,1-1-1-15,1 2 4 0,3-1 0 0,2-2-3 16,2-1 0-16,2 1-1 0,4 0-4 0,2 0-5 16,3-1-4-16,2-3-15 0,2-2-9 0,1-4-5 15,4-1-5-15,-1-4 5 0,-3-1 9 0,7-3 1 16,-2-4 9-16,-1-2 10 0,-1-2 6 15,-2-3 4-15,-2 0 8 0,-2 0 26 0,-1-2 40 16,-3 1 39-16,-2 2 36 0,-4 2 45 0,1 1 37 16,-4 10 22-16,6-16-12 0,-6 16-47 0,4-12-46 15,-4 12-28-15,3-9-30 0,-3 9-12 16,0 0-15-16,0 0-9 0,0 0-3 0,0 14-33 16,0-3 16-16,-2 2-31 0,1 4 14 0,1 2-57 15,1 5-15-15,1 0-79 0,-2 1-38 0,1 1-41 16,-1 1-118-16,1 1-46 0,-1 1-50 0,-1-4-554 15,0 0-701-15</inkml:trace>
  <inkml:trace contextRef="#ctx0" brushRef="#br0" timeOffset="74766.7">10850 16373 92 0,'7'-11'201'0,"-7"11"101"15,1-10-175-15,-1 10 83 0,0 0-152 0,1-12 99 16,-1 12-117-16,0 0 115 0,0-11-108 0,0 11 90 16,0 0-89-16,-1-12 69 0,1 12-55 0,0 0 35 15,-4-11-41-15,4 11 29 0,-5-8-7 0,5 8 9 16,-5-7 35-16,5 7-24 0,-8-8 12 0,8 8 0 16,-12-8 28-16,12 8-46 0,-13-8 34 0,13 8-46 15,-19-6 30-15,19 6-34 0,-22-5 20 16,22 5-45-16,-25-1 28 0,25 1-46 0,-26 2 20 15,10 3-36-15,0 2 29 0,-2 1-41 0,2 5 31 16,0 1-36-16,2 3 34 0,-4 4-40 0,4 2 32 16,-2-1-34-16,7-1 2 0,4 2 1 15,0 0 4-15,2-3 3 0,3-2-3 0,2 1 0 16,2 1 2-16,3-2 0 0,1-1 0 0,3-2-2 16,2-1 0-16,3-4-2 0,-4-3-1 0,4 0 1 15,0-4-2-15,2-1-6 0,-18-2 0 0,34-1-2 16,-16-2 3-16,-1-5 1 0,4 0 0 0,-4-4 6 15,-1-3-2-15,-3 0 1 0,1-2 5 0,-3-1 3 16,0 1 12-16,-1-1 20 0,-2 0 19 0,-5 5 30 16,3-1 7-16,-4 2 6 0,-1 0 28 0,3 2 22 15,-4 10 8-15,3-17 11 0,-3 17-25 0,4-13-35 16,-4 13-8-16,1-10-31 0,-1 10-18 0,0 0-20 16,2-10-7-16,-2 10-4 0,0 0-4 15,0 0-3-15,6 8-4 0,-6-8 1 0,3 14-21 16,3-3 24-16,-3 1-32 0,1 3 38 15,3 2-29-15,-4 3 22 0,3-1-35 0,-3 1 10 16,3 1-61-16,-3 0-16 0,4 0-49 0,-6-3-9 16,0 0-40-16,0 1-56 0,-1-1-70 0,0-4-13 15,-1 2-11-15,0-4-129 0,-3-1 2 0,0 0-210 16,2-2-202-16</inkml:trace>
  <inkml:trace contextRef="#ctx0" brushRef="#br0" timeOffset="75218.7">10817 16356 89 0,'-1'-12'507'16,"-4"-5"-232"-16,-1 2-4 0,-1-2-111 0,1 2 36 15,-1 2-73-15,-1 1 24 0,4 2-9 0,-2 0-9 16,6 10-9-16,-11-14-1 0,11 14 2 15,-9-11-18-15,9 11-20 0,-9-8-17 0,9 8-12 16,0 0-4-16,-18-1 34 0,18 1-49 0,-17 12 36 16,6-2-40-16,0 7 41 0,-1 0-41 15,1 3 36-15,0 5-37 0,1 4 30 0,1-2-45 16,2-3-5-16,2 1 27 0,1 1-32 0,-1-1 2 16,2-1-1-16,3 0 1 0,2-1-2 0,1-4-2 15,2 2-1-15,0-5-2 0,1-3 0 0,1-1-3 16,0-1-2-16,3-5-4 0,-10-6-2 0,21 6-3 15,-21-6-9-15,24-2-4 0,-8-5 5 0,-1-2 10 16,2-4 3-16,-2-1 0 0,0-2 16 0,-2 0 14 16,-2 0 28-16,1 2 43 0,-4 1 34 0,-2 5 41 15,0-1 10-15,0 1-9 0,-6 8-13 0,9-11-42 16,-9 11-32-16,0 0-8 0,7-7-12 0,-7 7-14 16,0 0-9-16,3 10-7 0,-3-10-8 15,4 16-6-15,-4-6-23 0,1 4 21 0,0 2-23 16,0 2 13-16,2 0-51 0,0 5-33 0,-1-1-32 15,1 1-36-15,1-1-96 0,-1 1-64 0,0-2-19 16,1 0-153-16,-3-4-374 0,2-3-447 0</inkml:trace>
  <inkml:trace contextRef="#ctx0" brushRef="#br0" timeOffset="76801.7">5210 13342 518 0,'1'-11'384'0,"1"0"-68"0,0 0-103 0,-2 11-22 16,2-14-75-16,-2 14 5 0,0-13-53 0,0 13 19 16,-2-10-55-16,2 10-1 0,0 0 26 0,-6-7-44 15,6 7 30-15,0 0-39 0,-16 2 30 0,16-2-40 16,-19 13 36-16,10-3-40 0,-5 5 25 0,0 2-24 15,-4 8 27-15,1 4 11 0,0 3-32 16,-4 14 37-16,3 4-35 0,-1 3 36 0,1 6-9 16,2 1 26-16,0 6-22 0,0 3 25 0,3 3-1 15,0 2 10-15,1 3 7 0,5 4-7 0,-2 1 4 16,3 1-1-16,2 1-3 0,1 0-3 0,1 0-4 16,0 0-9-16,2-3 5 0,2 3 5 15,0 1-1-15,-1 0-9 0,2 0 2 0,-2 1 2 16,1-1-7-16,0 0-6 0,1 0 0 0,-1 0-14 15,0-1 7-15,1 1-14 0,-3 1 3 0,0-1-6 16,0-1-4-16,0-1-2 0,-3-2-2 0,1 0-1 16,-2-2-2-16,2-3 4 0,-2-2-10 0,0-2 10 15,-1-3 5-15,0-3-12 0,-3-2-3 0,3-3-8 16,0-2-9-16,-1-13-18 0,0-2-35 0,0-3-22 16,1-1-58-16,0-2-26 0,-3-6-22 0,4-5-3 15,-1-5-150-15,0-5 25 0,4-5-283 16,1-12-142-16</inkml:trace>
  <inkml:trace contextRef="#ctx0" brushRef="#br0" timeOffset="79018.7">5300 13162 103 0,'0'0'422'0,"-13"-6"-137"0,13 6-88 0,-16-6-41 16,16 6-24-16,-11-8-14 0,11 8-28 15,-13-5-16-15,13 5-6 0,-9-6 4 0,9 6-5 16,-9-6-14-16,9 6-6 0,-5-8-9 0,5 8-7 15,0 0-14-15,-3-13 7 0,3 13-17 0,6-13 6 16,-6 13 3-16,11-15-6 0,3 6 3 0,2-1 1 16,5-1 0-16,7-2-2 0,3 2 1 0,4-2 0 15,6 1-1-15,11-2 22 0,4-2-23 0,7 3 23 16,2-2-38-16,9-1 40 0,7 0-40 16,3 1 30-16,5-1-39 0,3-1 32 0,22-1-40 15,-18 3 32-15,21-4 0 0,2 2-52 0,0-1 40 16,0 1-24-16,1 1 31 0,-2-1-2 15,0 1-3-15,0 1 4 0,1-1-6 0,3-1 8 16,1 2-34-16,-1 1 44 0,2-1-35 0,-1-1 48 16,1 1 0-16,4 3-41 0,5-3 36 0,0 1-25 15,0 3 34-15,-1-2-35 0,1 3 41 0,-1 2-38 16,1-1 35-16,2 1-38 0,-3 1 32 0,0 2-37 16,-3 1 36-16,-22 1-38 0,24-1 25 0,-23 2-25 15,3 2 30-15,0 0-37 0,-2 0 37 0,1 2-32 16,-3-2 32-16,0 0-32 0,1 2 30 0,1 0-34 15,-3-1 33-15,0 0-28 0,-4 0 25 0,-1 0-25 16,-2 2 20-16,-5-3 11 0,-2 1-18 16,-4 0-27-16,-2-1 41 0,-2 2-24 15,-8-2 30-15,-3-2-24 0,-17 2 29 0,-4 0-30 16,-4 0 43-16,-6 0-49 0,1 0 22 0,-14 2-16 16,-2-2 16-16,-1 0-22 0,-7 0 25 0,-19 0-1 15,29 1 3-15,-29-1-10 0,23 0 16 0,-23 0-13 16,0 0 16-16,23 0-16 0,-23 0 9 0,0 0-5 15,18 0 1-15,-18 0-20 0,0 0 14 0,0 0-14 16,16 3 12-16,-16-3-13 0,0 0 13 0,12 11-2 16,-12-11 6-16,7 16-4 0,-4-5 1 0,0 4-2 15,0 1-9-15,0 6 44 0,1 1-39 0,-3 2-2 16,1 4 5-16,2 7-6 0,-1 2-9 0,1 3 7 16,0 2-4-16,1 2 5 15,1 2 2-15,1 11 4 0,-1 1 6 0,2-1 7 16,-3 3 6-16,3 1 5 0,-2 1 28 0,1 2-35 15,-2 3-1-15,1 2 9 0,0 2-20 0,0 1 4 16,-1 1-5-16,0 0 4 0,1-2-3 0,1 0 0 16,-2 1 12-16,2 1-5 0,-1-2 2 0,-2 2-2 15,1 1 0-15,1-1 3 0,-2-2-1 0,2-1 1 16,-1 2 1-16,-1-4-6 0,1 0 6 0,0-4-8 16,0 2 5-16,-1-3 3 0,1 0-10 0,-1-1 6 15,1 0 0-15,-1-1-2 0,1-2 2 16,-3-10-4-16,1 10 1 0,-1-9-2 0,0-1-1 15,0 0 0-15,-2-1-6 0,1 1-6 16,-1-2 10-16,0 0-11 0,0 0 11 0,-1 0-7 16,1-2 2-16,0-1-2 0,-2 0-1 0,1-2 0 15,0 1-2-15,-1-1 1 0,0-1 1 0,1-2-1 16,-1 0 0-16,0-1 0 0,-3-1-1 0,2-2 4 16,-1-1-1-16,0-2-3 0,1 0 0 0,-3-2 1 15,3-6 2-15,-4 0-2 0,2 0 1 0,0-1-9 16,1-3 10-16,-2 1-10 0,2-3 14 0,-2-2-3 15,2-2 0-15,0 0-1 0,1-3-2 0,-1 0 0 16,1-1-1-16,0-1-4 0,3-10 2 0,-4 16-1 16,4-16 0-16,-6 15 1 0,6-15 1 15,-3 10 1-15,3-10-1 0,-3 10 2 0,3-10 2 16,0 0 5-16,-4 10 13 0,4-10 8 0,0 0 5 16,0 0 3-16,-3 10 0 0,3-10 1 0,0 0 0 15,0 0-4-15,0 0-4 0,-4 10-4 0,4-10-2 16,0 0-3-16,0 0-4 0,0 0-5 0,-8 8-2 15,8-8-6-15,0 0 1 0,-19 4-1 0,19-4-2 16,-21 5 1-16,21-5-2 0,-31 7 0 0,10-5-1 16,0 3-3-16,-6-1 0 0,0 0 43 0,-1 1-47 15,-5 0 36-15,-4 1-41 0,-1-1 40 0,0 1-44 16,-2 1 41-16,1-2-43 0,-1 1 42 0,-2 0-43 16,2-1 40-16,-1 1-37 0,-3-1-1 15,3 1 40-15,-5-1-24 0,1 2 22 0,-4-3-41 16,1 2 40-16,-5-1-38 0,-8 1 36 0,-1 0-42 15,0-1 42-15,-1 1-41 0,0-2 42 0,1 1-40 16,9-2 42-16,-11 0-44 0,-1 1 45 0,0-1-45 16,0 0 45-16,-1-1-44 0,1 0 38 0,9-2-42 15,-11 0 46-15,0 1-43 0,12-1 42 0,-14 0-40 16,13-1 39-16,0 0-38 0,-10 1 39 0,-1-1-39 16,11 1 38-16,-12-2-39 0,2 1 39 0,-1 0-41 15,-1 0 42-15,1 0-42 0,-2-1 42 16,0 2-42-16,-1 0 42 0,1-1-43 0,0 1 42 15,0 0-43-15,0 1 42 0,-1-1-44 0,-2 0 45 16,3-1-45-16,0 1 42 0,1-2-42 0,-1 1 42 16,2-1-40-16,1 1 40 0,11 0-39 0,-10-2 40 15,10 2-39-15,1-1 44 0,-1 0-39 0,0 1 38 16,0-1-38-16,0 2 36 0,-11-1-38 0,11 1 34 16,-1-1-41-16,-1 2 43 0,0-1-44 0,-8 1 45 15,-1 1-51-15,11-1 45 0,-1 0-46 0,1 0 45 16,1 2-42-16,-11-2 41 0,11 2-41 15,-1-2 43-15,2 0-42 0,1 1 41 0,-1 0 0 16,0-1-4-16,3 2-1 0,-1-2-4 0,0 0 4 16,2 0-5-16,0 2 2 0,1-2-3 15,-2 0-37-15,3 2 46 0,0 0-40 0,0-2 43 16,0 2-37-16,0 0 40 0,2 0-39 0,-1 1 41 16,0 0-4-16,0 0-3 0,1 0-5 0,1-1-7 15,0 1-3-15,3-1-8 0,-1 0 4 0,1 0-2 16,1-1 1-16,1 2 1 0,2-1 7 0,1-1 0 15,-1 0 1-15,7 0-1 0,0 1-5 0,0-1 2 16,2-1 1-16,1 2 0 0,-2-1 2 0,1 1-36 16,0-1 45-16,-2 1-40 0,3-1 44 0,-1 2-40 15,0 0 41-15,0-2-9 0,0 3-5 0,0-1-3 16,1 0 1-16,-3-1 0 0,5 1 0 0,-2 1-7 16,4-1 9-16,-3 0-1 0,3 0 4 15,2-1-2-15,1 1-1 0,3 0 2 0,0-2-1 16,-1 1 1-16,0 0 0 0,0 1-1 0,-5 0 0 15,4-1 2-15,-3 2-1 0,2-3 0 0,-1 2 0 16,2-2 1-16,1 2-1 0,0-1-1 0,-1-1 3 16,-4 1-38-16,4 0 47 0,0 0-1 0,-2-1-1 15,3 1-3-15,-1-1 1 0,1 1-8 0,0-1 1 16,-1 1-4-16,3-2-30 0,-1 1 41 0,0-1-35 16,17-1 41-16,-29 3-37 0,29-3 40 0,-28 3-41 15,28-3 42-15,-27 1-3 0,27-1-4 0,-27 2 0 16,27-2-2-16,-22 2-2 0,22-2-1 15,-21 1 0-15,21-1-3 0,-22 2-1 0,22-2 0 16,-21 2-2-16,21-2 1 0,-18 2 0 0,18-2 0 16,-15 2 1-16,15-2-3 0,0 0 3 0,-19 2-1 15,19-2 2-15,0 0 1 0,-19 3 1 0,19-3-1 16,0 0 2-16,-16 3-1 0,16-3 1 0,0 0-3 16,0 0 0-16,-19 4 8 0,19-4 0 0,0 0-5 15,0 0 4-15,-14 4-1 0,14-4-5 0,0 0 3 16,0 0 2-16,-18 3 2 0,18-3-38 0,0 0 45 15,0 0-2-15,-16 5 2 0,16-5 0 0,0 0-2 16,0 0-2-16,-14 2-1 0,14-2-1 0,0 0-3 16,0 0-1-16,0 0-6 0,0 0-27 15,-18 2-42-15,18-2-79 0,0 0-115 0,0 0-46 16,-16-4-174-16,16 4-381 0,-9-7-468 0</inkml:trace>
  <inkml:trace contextRef="#ctx0" brushRef="#br0" timeOffset="84121.6">4005 2191 393 0,'-28'3'421'0,"-4"3"-134"0,-2 3-57 0,-5 4-55 16,-5 9 0-16,-4 4-83 0,2 5-12 15,-3 4-19-15,1 5-7 0,0 6-11 0,1 3-6 16,2 2-8-16,-2 3-2 0,6 4-1 0,-1-3 39 16,4 2-45-16,1-2 37 0,3 0-16 0,6-2-4 15,4-2 0-15,4-1-46 0,9-10 44 16,2 1-40-16,5-1 33 0,4 0-39 0,4 0 36 15,3-1-37-15,3-1 36 0,1 0-38 0,3 2 36 16,3-4-30-16,4 8 26 0,2-3 14 0,-4-6-15 16,6 6 8-16,-3-1-1 0,0-5-1 0,2 7 42 15,-1 2-50-15,-2-1 47 0,0 3-49 0,-3 4-13 16,0 3 19-16,-6 1-1 0,-2 3 18 0,-4 6 26 16,-6 2 19-16,-2 5 11 0,-6 2-5 15,-6 5 2-15,-4 2-7 0,-11 23-30 0,-5-1 1 16,-4 2-21-16,-5-3 13 0,-6 0-26 0,-4-5 14 15,-3 1-15-15,-4-4 37 0,-4 0-4 0,-2-1 6 16,-2-5 1-16,0-1-1 0,3-4 5 0,4-6 6 16,13-16 0-16,3-3-4 0,6-6-4 0,4-5-11 15,7-6-14-15,8-8-20 0,7-2-4 0,4 0-2 16,6-7 1-16,6 1-3 0,6 1-2 0,5 1-2 16,4 0-3-16,4-2 6 0,3 2-6 0,5 0-2 15,5 8 0-15,2 2 1 0,-1 2 2 16,-1 3 0-16,-2 3-2 0,-1 3 0 0,-1 0 0 15,-3 3 0-15,-3 1 0 0,1 0 2 16,-4 4-2-16,-1-2 2 0,0 2 2 0,-3 1-1 16,-3 3 3-16,-1 0-4 0,-1 2-2 0,-4 5 2 15,-3 0 2-15,-2 2 1 0,-2 1-2 0,-4 5-1 16,-3-1 1-16,-3 6 5 0,-3 2 1 0,-2 3-4 16,-10 22 0-16,1 3-3 0,-5-3 8 0,-1 0-9 15,-1 0-1-15,-2-1 6 0,-1 1 0 0,0 1 3 16,0 1 3-16,3 1-1 0,-1-2 6 0,2 2-7 15,3-2 1-15,1-1 38 0,2 3-34 0,0 4 7 16,2-1 13-16,2 3-12 0,1-3 18 16,0 4-10-16,2 2 12 0,0 0-21 0,1 3-5 15,-1 2-3-15,3-1 0 0,0 1 10 0,3-2 8 16,-1 0-13-16,5-1 3 0,1-21-10 0,4 2-7 16,0 0 5-16,4-1-34 0,6 17 3 0,6-3-6 15,5-6-11-15,2-5-6 0,8-5-7 0,10-4 6 16,5-5 4-16,9-4-3 0,6-8-8 15,10-1-1-15,7-10 42 0,7-6-48 0,10-8 32 16,10-7-92-16,11-9-33 0,11-8-29 0,10-8-26 16,9-10-22-16,12-10-84 0,12-10-71 0,9-11-71 15,9-3-212-15,13-10-196 0</inkml:trace>
  <inkml:trace contextRef="#ctx0" brushRef="#br0" timeOffset="92507.68">18932 1625 78 0,'0'-12'454'0,"0"0"-154"16,0-1-84-16,-1 2-43 0,-1 1-41 0,2 10-24 15,-3-17-34-15,3 17-24 0,-5-15-14 0,5 15 14 16,-4-13 0-16,4 13-5 0,-4-10-11 0,4 10 3 15,0 0-2-15,-5-10-3 0,5 10-3 0,0 0-4 16,0 0-3-16,-4-8 3 0,4 8-7 0,0 0 16 16,0 0-7-16,-5 11 2 0,2-2 5 15,0 7-3-15,-1 5-2 0,0 5-4 0,-3 7-1 16,2 5-2-16,-1 6 0 0,-2 15 0 0,1 4 14 16,-1 4 34-16,0 3-38 0,2 1 11 15,-2 4 4-15,3 3-7 0,0 0 0 0,1 5-13 16,0 1 24-16,3 1 5 0,1 1-2 0,1-1-4 15,2 2 39-15,1 2-34 0,1 4-2 0,0 0-4 16,3 4-3-16,0 20-3 0,-1-19 14 0,3 20-31 16,1 1 20-16,-2 0-7 0,-1-1-19 0,0-21 18 15,-1 23-25-15,-1-23 20 0,-4 2-4 0,2 1 53 16,0 0-79-16,-3 1 11 0,1 2 4 0,-1-3-5 16,-1-3 0-16,0 0-2 0,0-1 47 0,0-2-17 15,1-2-49-15,2 0 57 0,-2 0-58 0,-1-1 56 16,5-1-50-16,-5-2 61 0,0 1-57 15,1-3 30-15,-1 1 13 0,-1-2-1 0,-3 2-7 16,3 1-58-16,-3 4 51 0,-1-2-51 16,0 1 52-16,0-2-4 0,-3 2-3 0,0-2 15 15,1-1-18-15,-1 0-2 0,-3-2-2 0,2 2-9 16,0-4-2-16,-3 0 9 0,2-3-2 0,0 1 14 16,-2-5-32-16,2-1 26 0,2-1-15 0,-1 0 12 15,2 0-18-15,-1-1-1 0,1 1 1 0,1-1 1 16,-1 1-1-16,0-1-18 0,2 0 46 0,-3-3-23 15,2 1 36-15,-4 2-24 0,1-3 23 0,-3 3-33 16,1 0-2-16,-2 1-1 0,-1-1-6 16,1-1-2-16,-2-1 6 0,1 2 16 0,-2-1-26 15,1-3 23-15,0 0-25 0,2 0 20 0,0-2-20 16,-4 3 2-16,3-3-2 0,0 2 2 0,1 2-9 16,1-3 5-16,0 3 13 0,2-2 18 0,-3 2-20 15,3-2 28-15,1 2-27 0,-3-1 1 0,3 0-4 16,0 2 3-16,-1-3 1 0,1 2-1 0,0-3-1 15,0-1 0-15,0 2-1 0,2-4 16 0,-1-2-36 16,0 0 22-16,1 2 0 0,0-3-10 0,1 1 0 16,-2 1-41-16,2 0 62 0,1 1-52 0,-2 1 59 15,3 0-54-15,-2 0 54 0,1 1-6 16,0-1 3-16,0 1-2 0,1 2-1 0,-1 0-53 16,-2-3 56-16,1 4-51 0,1-3 6 15,-1 2 5-15,0-1 3 0,0-1 0 0,0-2 47 16,1-1-44-16,-2 0 57 0,2-3-60 0,0 1 55 15,1 2-55-15,-2-3 0 0,2 1 6 0,-1-1 2 16,0 2 2-16,-1-1 3 0,1 0 1 0,-2 0 2 16,3-1 1-16,-1 2-1 0,0-2 54 0,-3 2-61 15,2-1-4-15,-2-1 3 0,3 2-2 0,-3 2 11 16,-2-3-11-16,5-1 9 0,-3 1-8 0,0-2 7 16,2-1-12-16,-2-1 11 0,2-2 0 0,-2 1 4 15,2-11-4-15,0 11 1 0,-1 0 19 0,2 1-22 16,-2 0-10-16,1 2 1 0,0-1 4 15,-3 0 4-15,1 0 2 0,2-1 2 0,-3 1-1 16,0-1 2-16,1-3 8 0,0-1-4 0,0-2 9 16,0-6-13-16,0-1-1 0,-2 8 1 0,1 1-2 15,-1 0 1-15,1-1 10 0,-3 1-13 16,3 1 13-16,-1-1-14 0,0-1 8 0,1 1-9 16,-1-2 3-16,-2 1-6 0,6-9 5 0,-2 0 3 15,-1 1-7-15,3-1 11 0,-2 1-17 0,2-2 7 16,-1-1-4-16,-2 1 1 0,4-3-4 0,-1 0 0 15,2-2-14-15,-1 0-12 0,2-5-20 0,0-6-12 16,0 0-28-16,2-3 10 0,-3-2-33 0,1-1-6 16,1-4-4-16,-2-1-20 0,-1-2-39 15,-2-3-31-15,-3 1-114 0,0-1-168 0,-4 2 15 16</inkml:trace>
  <inkml:trace contextRef="#ctx0" brushRef="#br0" timeOffset="142114.47">21954 3628 325 0,'5'-11'685'0,"-1"1"-183"0,0-1-125 0,-1 0-52 15,-1 1-24-15,-2 10-36 0,6-14 8 0,-6 14-40 16,3-11-32-16,-3 11-34 0,4-12-32 0,-4 12-26 16,0 0-15-16,0 0-8 0,0 0-18 15,0 0-11-15,9 9-6 0,-6 3-9 16,0 5-10-16,1 6-7 0,0 3-1 0,0 6-8 0,-2 3-1 15,1 1-2-15,-3 3-1 0,0 0 1 16,0 0-6-16,-3 0 3 0,2-3-4 0,-2 0-2 16,0-2-2-16,-1-7 2 0,0-2-3 0,2-2 5 15,-1-4-5-15,0-4 6 0,2-3-1 0,0-1 31 16,1-11 38-16,-4 15 39 0,4-15-31 0,0 0 17 16,0 0-45-16,-5-9-11 0,3-3-10 0,0-12-6 15,2-5-8-15,2-10-2 0,2-8 5 0,2-12-17 16,1-4 23-16,2-4-25 0,4 1 20 0,1-1-35 15,3 3 28-15,-1 3-20 0,6 6 31 0,-3 6-31 16,-2 12 23-16,2 5-30 0,1 2 26 0,0 5-29 16,0 5 25-16,3 4-28 0,-5 5 30 15,4 3-29-15,-3 6 29 0,-1 3-31 16,6 4 30-16,-2 4-25 0,1 7 28 0,0 5 0 16,-1 6 0-16,-8 2 0 0,4 6-1 0,-7 3 0 15,2 4-28-15,-7 1 32 0,-2 3-27 0,-2 0 1 16,-5 1 7-16,-1-1-4 0,-1 1-21 0,-3-1-23 15,1-1-35-15,-1-3-34 0,-1-1-42 0,0-5-54 16,3 1-72-16,-1-6-53 0,5-6 0 0,-2-4-97 16,0-6-45-16,4-5-344 0,0-10-394 0</inkml:trace>
  <inkml:trace contextRef="#ctx0" brushRef="#br0" timeOffset="143297.47">22861 2797 320 0,'0'0'373'16,"5"-16"-110"-16,-5 16-54 0,6-14-39 0,-6 14-22 16,7-14-22-16,-7 14 23 0,5-12-55 0,-5 12 28 15,5-11-56-15,-5 11 16 0,4-9-38 0,-4 9 22 16,0 0-29-16,0 0 34 0,0 0-24 0,0 0 28 16,0 0-9-16,0 0 18 0,0 0-3 0,-1 13 5 15,-7-5 2-15,-1 2-8 0,-5 1-6 0,0 2-9 16,-1-2-1-16,-3 2-6 0,0-4 3 0,0 1-4 15,0-2 12-15,3-1-3 0,-1-3 18 0,5 0-4 16,11-4 11-16,-22 3-25 0,22-3 4 0,-19-4-26 16,10-1 6-16,0-1-16 0,2-3 7 0,1-2-17 15,2-3 9-15,3-2-1 16,1-1-6-16,4-4-4 0,0 0-1 0,3 0-7 16,1-1-6-16,1 3 2 0,2 1-4 0,0 2-5 15,0 1-11-15,2 2 18 0,-3 4-22 0,2 2 10 16,-12 7-8-16,20-5 13 0,-20 5-9 0,26 10 11 15,-12 1-10-15,-1 4 16 0,-3 4-13 0,-4 3 14 16,1 3-7-16,-7 3 11 0,-4 7-13 0,-2 0 2 16,-5 1 2-16,-4 0 3 0,-3 0-2 0,-8 6 6 15,-2-2-5-15,0-4 4 0,4-6-3 0,-3-2 7 16,4-2-5-16,-1-2 3 0,2-4 1 0,5-4 3 16,2-3 7-16,3-1 15 0,1-3 28 15,5-3 24-15,6-6-8 0,-11 6-20 16,11-6-16-16,0 0-6 0,0 0-32 0,-1-14 13 15,6 6-19-15,3-3 10 0,3-3-14 0,2 1 11 16,2 1-15-16,2 2 11 0,1 0-10 0,0 4 9 16,0 1-19-16,0 4 16 0,1 2-10 0,1 4 14 15,2 2-14-15,1 2 12 0,3 6-11 0,-1-2 10 16,2 5-9-16,-4 1-34 0,3 0-55 0,-2 3-61 16,-1-2-89-16,1 4-103 0,2 0-39 0,-2-5-140 15,3 3-359-15,1-5-506 0</inkml:trace>
  <inkml:trace contextRef="#ctx0" brushRef="#br0" timeOffset="144431.47">27241 3425 571 0,'0'0'602'0,"4"-14"-138"0,-4 14-86 0,4-10-41 16,-4 10-52-16,0 0-70 0,3-13-30 0,-3 13-40 15,0 0-28-15,0 0-29 0,0 0-11 0,0 0-22 16,2 11-1-16,-3 3-17 0,0 9 3 0,-2 3-15 16,-1 7-2-16,2 2-6 0,-2 2-2 15,0-2-1-15,0 1 8 0,0 1-15 0,2-3 12 16,-1-6-14-16,1-1 10 0,-2 0-12 0,0-2 9 15,-1-4-11-15,3-2-1 0,0-4 0 0,0-2 2 16,0-2 0-16,2-11 7 0,-3 16 57 16,3-16 26-16,-3 10-1 0,3-10-16 0,0 0-15 15,0 0-10-15,0-12-10 0,1-1-7 0,4-7 10 16,1-5-28-16,4-9-2 0,1-3-2 0,8-13-5 16,-1-2 14-16,5 0-24 0,0 1 19 0,1 4-8 15,1 5 14-15,-5 8-19 0,-1 6 19 16,1 0-20-16,-2 6 15 0,-3 5-21 0,-1 2 13 0,0 4-19 15,-2 5 24-15,-12 6-26 0,21-4 22 16,-8 9-20-16,3 4 19 0,-1 5-18 0,0 3 20 16,2 5-16-16,-2 3 24 0,-1 3-28 15,-2 1 24-15,-1 1-25 0,-2 0 24 0,-2 1-24 16,-2 0-1-16,-3-3-14 0,-2-1-24 0,-1 0-31 16,-3-1-28-16,0-1-85 0,-1-3-37 0,-1-1-43 15,-2-1-45-15,-1-1-84 0,0-5-436 0,-1-3-417 16</inkml:trace>
  <inkml:trace contextRef="#ctx0" brushRef="#br0" timeOffset="145015.47">28180 2862 83 0,'0'0'498'0,"-5"-15"-152"0,1 7-77 15,0-1-30-15,0-1-41 0,0 0-8 0,-2 0-1 16,4 1 27-16,-1-1-3 0,3 10-21 0,-2-19-36 16,2 19-6-16,1-18-42 0,3 8-22 0,1 1-17 15,0 0-9-15,7-1-14 0,-1 1-6 0,6 0-8 16,1 2-4-16,2 1-4 0,-1 2-4 16,-1 3-2-16,1 1-1 0,-1 1-5 0,1 1 2 15,-3 2-4-15,-1 4 6 0,-3-1 4 0,-1 4 7 16,-6 2 7-16,-1-1 2 0,-5 2-5 0,-2 3 4 15,-6 2-4-15,-2 3-4 0,-6-1-2 16,-2 2-11-16,-3-1 9 0,2-3-15 0,1-1 7 16,4-1-11-16,0-3 12 0,4-3-16 0,-1-1 0 15,6-2 11-15,-1 0-13 0,7-8-1 0,-7 14 3 16,7-14 1-16,0 12 4 0,0-12 3 0,7 16 1 16,2-8 0-16,4 1 1 0,1 2 15 15,5-1-18-15,-1 0 13 0,2 1-7 0,1 1 29 16,0-1-5-16,-1 1 24 0,1 1-25 0,-3-2 27 15,-1 0-22-15,-1 0 9 0,-1 2-28 0,-5-4 16 16,-1 1-26-16,-1 1 22 0,-5-1 26 0,-1 1 50 16,-6 2-41-16,-6 3 11 0,-7 5-41 0,-8-2 8 15,-7 2-81-15,-12 3-65 0,-7-2-144 16,-4 2-159-16,-5-5-116 0,-5-1-502 0,-7-2-757 16</inkml:trace>
  <inkml:trace contextRef="#ctx0" brushRef="#br0" timeOffset="153786.64">20123 5062 617 0,'6'-10'976'0,"-6"10"-229"16,4-15-164-16,-4 15-173 0,0 0-77 15,-1-12-94-15,1 12-35 0,0 0-56 0,-16 9-15 16,5 4-42-16,-3 6-1 0,-2 5-36 0,0 3 10 15,0 6-35-15,0 1 8 0,3 2-27 0,0 3-14 16,4-2-5-16,3 2-23 0,2-2-32 0,3 0-21 16,1-4-22-16,2 1-29 0,4-1-21 0,0-5-89 15,4 0 8-15,0-7-48 0,1-4-56 0,1 0-21 16,-1-8-90-16,-2 2-202 0,-9-11-187 0</inkml:trace>
  <inkml:trace contextRef="#ctx0" brushRef="#br0" timeOffset="154253.64">20011 5584 390 0,'-21'-13'581'0,"-5"-1"-140"15,1 0-59-15,-1 2-61 0,2-1-70 16,2 4-43-16,2 0-46 0,3 1-16 0,3 2-9 16,4 2-16-16,10 4-20 0,-17-8-20 0,17 8-16 15,-10-6-18-15,10 6-5 0,0 0-12 0,10-6-6 16,4 4-20-16,9-1-1 0,12-2-2 0,3-1-6 16,8 1-3-16,1-2-24 0,13-3 5 0,1-2-35 15,-4 1-23-15,2 0 17 0,-4-3 25 0,-10 4-43 16,-4-2 60-16,-3 3-30 0,-4-2 47 0,-4 2-30 15,-11 0 65-15,-1 0-12 0,-8 2 12 0,-2-1 29 16,-8 8 16-16,5-13 1 0,-5 13 14 0,-5-9 2 16,5 9-2-16,-17-9-13 0,17 9-6 15,-27-5-4-15,27 5-20 0,-38 3-3 16,14 1-11-16,0 3 3 0,-3 2-16 0,0 4 5 16,1 4-11-16,2-2 5 0,1 3-10 0,5 3 12 15,0 1 1-15,5 2 0 0,2-5-14 0,6 3 7 16,0-2-13-16,3-3 5 0,5 0-10 0,1 0 3 15,2 0-15-15,5-3 12 0,0-3-11 0,2-3 12 16,2-2-14-16,3-4 9 0,1 0-9 0,1-5 10 16,5 0-9-16,-2-5 17 0,4-5-4 0,-2 0 2 15,-2-3 4-15,-1-2-1 0,-2-2-12 0,-2 0 14 16,-4 3 0-16,-1 1 26 0,-1-1 11 0,-5 4 25 16,1 2 17-16,-2 3-1 0,1 0-10 15,-7 8-16-15,8-11-12 0,-8 11-9 16,0 0-7-16,0 0-8 0,0 0 2 0,6 9-5 15,-6-9-5-15,-5 20 0 0,1-3-1 0,-1 3-4 16,1 1-18-16,-2 3-36 0,-2-1-37 0,3 1-60 16,0-2-64-16,1 0-66 0,3-3-42 0,1-5-81 15,1 0-457-15,3-5-456 0</inkml:trace>
  <inkml:trace contextRef="#ctx0" brushRef="#br0" timeOffset="154436.65">20950 5182 924 0,'9'-14'672'16,"-5"5"-168"-16,0 1-96 0,-4 8-112 0,5-13-66 16,-5 13-45-16,0 0-34 0,0 0-34 0,0 0-23 15,0 0-18-15,-3 21-14 0,0-6-13 0,-4 3-9 16,0 3-3-16,-1 3-17 0,-1 5-18 0,-2-2-66 16,-1 2-54-16,3-1-46 0,-2-2-58 0,2-3-73 15,2-4-55-15,1-3-106 0,2-5-185 0,4-11-170 16</inkml:trace>
  <inkml:trace contextRef="#ctx0" brushRef="#br0" timeOffset="154670.65">21092 5256 245 0,'17'-16'704'0,"-4"1"-203"15,-4 2-79-15,-2 4-64 0,1 1-36 16,-8 8-77-16,9-10-45 0,-9 10-35 0,0 0-30 16,0 0-25-16,0 0-20 0,-19 10-18 0,2 2-12 15,-3 5-11-15,-5 1-5 0,0 1-12 0,-1 4 4 16,-1-4-18-16,3 3 10 0,0-4-6 0,1 2-1 15,7-5-4-15,1 0-5 0,4-1-1 0,3-3-10 16,1-2-2-16,2 0 7 0,5-9-10 0,-2 15 10 16,2-15-8-16,7 16 7 0,1-9-9 0,4-2 9 15,2 2-9-15,1-1 2 0,4 1-4 0,1-3 3 16,0 2-21-16,2 0-41 0,-7-4-51 0,4 3-87 16,-3-1 14-16,0-2-63 15,-16-2-90-15,26 3-63 0,-26-3-277 0,23-3-210 16</inkml:trace>
  <inkml:trace contextRef="#ctx0" brushRef="#br0" timeOffset="154836.64">21247 5354 244 0,'8'-13'737'0,"-3"-1"-191"0,1 4-105 15,-2 2-56-15,-4 8-73 0,5-16-78 0,-5 16-49 16,5-11-36-16,-5 11-29 0,0 0-24 0,0 0-20 16,0 0-10-16,0 0-15 0,8 13-1 0,-8-13-20 15,0 22 4-15,-1-7-7 0,-2 3-13 0,2-1-32 16,-2 6-65-16,-1-4-68 0,2 1-66 15,-2-3-53-15,0-1-81 0,-2-3-108 16,3-3-199-16,3-10-186 0</inkml:trace>
  <inkml:trace contextRef="#ctx0" brushRef="#br0" timeOffset="155003.64">21407 5200 358 0,'6'-14'727'15,"1"3"-173"-15,-5-1-134 0,-2 12-81 0,4-13-79 16,-4 13-68-16,0 0-34 0,-3-9-34 0,3 9-19 15,0 0-28-15,-10 5-16 0,10-5-15 0,-7 15-34 16,1-5-71-16,1 3-59 0,1 2-1 16,1-2-57-16,0 1-39 0,2 0-54 15,1-1-28-15,0 1-14 0,1-3 18 0,2 2-173 16,-3-13 102-16</inkml:trace>
  <inkml:trace contextRef="#ctx0" brushRef="#br0" timeOffset="155503.64">21463 5338 279 0,'0'0'323'0,"17"-1"-57"0,-17 1-29 16,18-3-23-16,-18 3-35 0,16-2-35 0,-16 2-20 15,16-4-18-15,-16 4-14 0,0 0-12 0,19-1-9 16,-19 1-3-16,0 0-10 0,15 5 21 0,-15-5-43 16,13 6 36-16,-13-6-49 0,8 11 18 15,-8-11-47-15,6 11 45 0,-6-11-43 0,8 14 33 16,-8-14-39-16,7 11 33 0,-7-11-34 0,12 11 31 16,-12-11-39-16,14 10 18 0,-14-10-39 15,23 5-2-15,-23-5-17 0,32 0-9 0,-13-1-8 16,4-3-12-16,0-2-1 0,2-2-3 0,1-2 18 15,1-4 19-15,-3 0 18 0,-3 2 39 0,-3-2 34 16,-3 3 35-16,1-3 17 0,-6 4 5 0,-2 3 11 16,0-2 57-16,-8 9-33 0,12-11 13 0,-12 11-55 15,5-7-20-15,-5 7-9 0,0 0-8 0,0 0-18 16,0 0 27-16,-5 8-39 0,1 1 21 16,-1 5-31-16,-2 5 29 0,0-1-45 0,2 5 35 15,-2 3-3-15,1 7-36 0,0 1 30 0,-1 5-37 16,1 4 24-16,2-1-48 0,0 4 14 0,-1 2-46 15,2 0 45-15,2-3-38 0,1 3 45 16,3 0-29-16,-1-2 46 0,2-2-37 0,1-2 33 16,3 0 9-16,1-5 5 0,-1 1-1 0,-1-5 0 15,1-2-1-15,-1-1 1 0,-1-7 0 0,-2-2-1 16,-2-5 10-16,-1-2-2 0,-1 1 26 0,-1-5 12 16,-3 1 32-16,-1-1 18 0,-2-2 16 0,-1-2 13 15,-4-1 6-15,-3-1-5 0,15-4 7 16,-35 0-8-16,15-4-5 0,-3-3 2 0,-4-5-16 15,3-4 12-15,1-3-38 0,4-2-13 0,2-4-17 16,7-4-26-16,2 0-28 0,7 0-30 0,3-6-28 16,7-1-44-16,8-3-56 0,6-6-94 15,9 0-14-15,6 0-121 0,3-2-117 0,7 4-326 16,4-1-406-16</inkml:trace>
  <inkml:trace contextRef="#ctx0" brushRef="#br0" timeOffset="156487.65">22265 5500 178 0,'0'0'547'0,"0"0"-204"0,9 12-68 0,-9-12-73 15,20 8-33-15,-4-3-55 0,8-4-7 0,3-1-35 16,5-1-1-16,5-3-27 0,3-2 4 0,2-5-35 15,0-1 34-15,12-4-29 0,-3-4 12 0,-1-2-20 16,1-5 14-16,0-3-20 0,-5-4 1 16,0-2-15-16,-5-5 14 0,-1-7-1 0,-5-2-37 15,-5-2 51-15,-3-5 8 0,-4-2 23 0,-7 1 64 16,-3 3-20-16,-6 9 40 0,-5 2-15 16,-2 4 6-16,-1 4-2 0,-7 3-7 0,-1 5-16 15,-2 9-16-15,-3 3-5 0,-4 3-25 0,-3 10-13 16,0 3 8-16,-9 8-22 0,0 7 11 0,-1 6-17 15,-6 14 10-15,2 8-7 0,2 3 4 0,4 7-1 16,0 1-5-16,6 0-2 0,4 0-1 0,6 1-6 16,7-10-1-16,2-1 1 0,5-2-17 0,5 0 7 15,3-3-5-15,2-3-20 0,7-4 2 0,1 0-8 16,4-7-16-16,4-6-27 0,3-1-4 0,2-7-12 16,2-6-4-16,3-2-2 0,3-7 8 15,-2-5-25-15,3-1 53 0,-3-6-29 16,6-7 58-16,-11 4-35 0,-1-5 24 0,-5-1 11 15,-1 1 16-15,-5 0 27 0,-4 4 32 0,-6 3 40 16,-2 1 5-16,-3 6-9 0,-4-1-13 0,-2 11-7 16,0-13-8-16,0 13-10 0,0 0-8 0,-15-4-7 15,3 8-7-15,-2 6 2 0,-2 2-8 0,0 3-5 16,-3 5 16-16,1 0-20 0,3 4 16 0,2 0-22 16,0-4 11-16,5 2 3 0,2-2-8 0,3-3-13 15,3-1-34-15,3 0 29 0,2-2-29 0,3-2 25 16,1 0-24-16,6-7 28 0,1 1-18 15,1-4 27-15,5-2-21 0,1-3 26 16,4-5 7-16,1-1-23 0,3-5 33 0,-6-2-24 16,1-1 30-16,-4-3-11 0,-3-2 25 0,-1 1-17 15,-7 1 8-15,-2 1 11 0,0 1 7 0,-5 3-3 16,-1 4-9-16,-6 0-13 0,-1 2-8 0,-2 4-5 16,6 5-6-16,-24-6-2 0,7 8-6 0,-5 3-9 15,0 4-22-15,-1 0-28 0,-2 7-34 0,4 0-14 16,2 1-44-16,4 0-6 0,6-1-36 0,5-4-41 15,2 1-12-15,5-4-6 0,6-1 4 16,8 0 38-16,3-5 24 0,6 1-9 16,6-4-158-16,9-5 235 0</inkml:trace>
  <inkml:trace contextRef="#ctx0" brushRef="#br0" timeOffset="156838.65">23814 5295 377 0,'39'-13'405'0,"-3"1"-78"0,-4 1-43 0,-5-2-48 16,-9 4-26-16,-3 1 11 0,-3 3 1 0,-4-2-12 15,-8 7-37-15,7-7-25 0,-7 7-28 0,0 0-21 16,-10-7-17-16,10 7-19 0,-19 4-11 0,6 0-9 15,-1 2-13-15,-3 3 14 0,3 1-33 0,-1 3 19 16,2-1-33-16,4 3 7 0,0-3-44 16,4 2 11-16,4 0-49 0,2-2 31 0,2 3 10 15,2 1 2-15,5 1 8 0,-1 0 3 0,4 1-36 16,3 3 53-16,1 0-40 0,0 2 40 0,-2 2-36 16,0 0 57-16,0 2-42 0,-1 5 45 15,-3 0-43-15,0 2 46 0,1 2-46 0,-3 2 38 16,-1 2-33-16,-2-2 39 0,-2 2-37 0,-2 2 42 15,1-2-53-15,-3-3 44 0,-1 1-5 0,-2-2-2 16,-2-2-10-16,-4-2 5 0,2 0 1 0,-4-6 14 16,-3-1 7-16,0-1 17 0,1-7 13 0,-5-1 22 15,2-2 27-15,-3-3 21 0,-2-2 14 16,2-4 3-16,0-4 30 0,-2-2-61 0,-1-6 24 16,1-5-54-16,-5-1 16 0,2-11-47 0,5-5-22 15,1-2 8-15,5-7-30 0,3-2-21 0,6-1-13 16,5-3-43-16,6 2-34 0,8-9-97 0,7 2-19 15,7 1-77-15,7 2-145 0,6-2-416 16,12 5-461-16</inkml:trace>
  <inkml:trace contextRef="#ctx0" brushRef="#br0" timeOffset="157506.64">24743 5043 372 0,'0'-26'614'0,"1"-1"-172"0,-1 2-52 16,2 2-63-16,-2 5-21 0,1 3-76 0,-1 1-39 15,0 3-56-15,0 11-16 0,2-14-32 16,-2 14-1-16,0 0-33 0,0 0-8 0,-2 22-8 16,-2 1-8-16,0 4-4 0,-1 8-3 0,-2 5-9 15,-2 0 16-15,2 3-29 0,-1-2-22 0,0-1-40 16,0-1 9-16,2-2-17 0,-2-3-11 0,3-4-4 16,0-6-1-16,1-3 2 0,2-5 16 15,-1-5 12-15,-2-2 11 0,5-9 8 0,0 0 10 16,0 0 5-16,0 0 6 0,-9-7-32 0,7-10 60 15,0-7-38-15,2-4 40 0,0-11-25 0,3-3 12 16,2-4 8-16,1-12 43 0,6 1-37 16,1 0 40-16,4 5-37 0,2 3 17 0,4 7-18 15,-3 8 41-15,-1 5-35 0,4 4 25 0,0 5-37 16,-2 4 26-16,-3 5-31 0,-2 3 28 0,0 3-33 16,-16 5 33-16,23 2-33 0,-13 5 32 0,-1 1-31 15,-3 6 2-15,-1 1-2 0,-5 3 4 0,0 0-7 16,-4 7-1-16,-1 7 6 0,-5-2-1 0,1 0 0 15,-3 1 0-15,1-2-2 0,1 0 1 16,1-3 7-16,0-2-9 0,4-3-4 0,0 1 8 16,2-1-4-16,3-2 25 0,3-1-30 0,3 2 24 15,4-2-27-15,3 1 24 0,7 1-25 16,1 2 18-16,5-4-18 0,0 0 25 0,1 0-26 16,0 0 25-16,-5-1-12 0,1-1 7 0,-8 0-1 15,-2-2 0-15,-5-3-32 0,-2-2 40 0,-5 2-26 16,-1-11 30-16,-6 19-24 0,-3-8 21 0,-4 0-20 15,-6-1 21-15,-1-1-23 0,-3 0 15 0,-2-2-18 16,-2-2 23-16,1-1-27 0,0-2 14 16,-2-2-61-16,3 0-2 0,3-2-78 0,1-3-6 15,4-2-79-15,6-2-118 0,1-2-42 0,7 2-190 16,3-5-100-16</inkml:trace>
  <inkml:trace contextRef="#ctx0" brushRef="#br0" timeOffset="157838.65">25347 5168 252 0,'18'-5'683'0,"-18"5"-240"16,22-4-68-16,-22 4-118 0,15-6-15 0,-15 6-79 16,0 0 2-16,0 0-80 0,0 0-14 0,0 0-14 15,0 14-9-15,-9-4 13 0,1 1-35 0,-3 4 25 16,1 0-41-16,-3 2 30 0,4-1-41 16,0 1 32-16,2 2-34 0,2-4 29 15,1 1-47-15,1 1 38 0,2-3-12 0,1-2-8 16,1 1-4-16,4-2-3 0,0-3 2 0,5 1-6 15,1-2 7-15,0-4 5 0,-11-3 13 0,29 1 8 16,-12-3 16-16,5-5-14 0,-3-2 44 0,3-2 2 16,-3-6 23-16,0-4-16 0,-1-3-10 0,-4-3-16 15,-2-2-8-15,-4-2-3 0,-5 6 3 0,-3-1-1 16,-1 2-5-16,-7 1-9 0,-2 3-2 0,-4 3-14 16,-4 2-8-16,-2 5-8 0,-1 0-16 0,-3 4-24 15,2 1-27-15,4 3-28 0,18 2-52 16,-32 1-4-16,32-1 2 0,-24 6-13 0,24-6-46 15,-14 4-48-15,14-4-23 0,0 0-39 16,0 0-197-16,0 0-5 0</inkml:trace>
  <inkml:trace contextRef="#ctx0" brushRef="#br0" timeOffset="158006.64">25684 4913 592 0,'21'-12'564'0,"-4"3"-55"0,0 1-80 16,-6-1-22-16,-2 2-47 0,0 1-61 0,-9 6-33 15,13-9-33-15,-13 9-37 0,10-7-37 16,-10 7-47-16,0 0-20 0,0 0-19 0,0 0-11 15,10 7-14-15,-10-7-10 0,-1 22-9 0,-2-4-19 16,1 6-25-16,-3 1-36 0,1 8-26 0,0 2-28 16,-1 1-38-16,1 0-50 0,0 0-8 15,2 2-47-15,-1-2-27 0,-2-2-57 0,4-7-35 16,-2-1-366-16,2-2-259 0</inkml:trace>
  <inkml:trace contextRef="#ctx0" brushRef="#br0" timeOffset="158438.65">25753 5378 631 0,'0'0'482'15,"0"0"-42"-15,5-8-152 0,-5 8-1 0,-1-11-69 16,1 11 3-16,0-14-80 0,0 14-10 0,2-16-47 16,3 8-15-16,0-1-23 0,4-2-4 0,4-2-11 15,4 1-20-15,2-1-26 0,3-1-39 0,2-1-20 16,3-1-21-16,-3 0 1 0,0 0-11 0,-2-2 4 16,1 1-23-16,-4-2 53 0,-4 3-9 15,-2 0 61-15,-1 0 37 0,-3-1 27 0,-1 3 23 16,-1 2 27-16,-3-1 24 0,0 2 9 0,-1 3 7 15,-3 8 18-15,2-17 9 0,-2 17-15 16,4-14-27-16,-4 14-26 0,1-10-22 0,-1 10-19 16,0 0-10-16,0 0-8 0,0 0-7 0,0 0-5 15,0 0-7-15,4 13-4 0,-4-3-6 0,0 2-1 16,2 3-2-16,-2 3-1 0,0-1-4 0,-2 5 4 16,2-1 1-16,-2 1-2 0,-1 1 1 0,-1-3-1 15,0-2 1-15,0-1 9 0,1-2-13 0,0-1 7 16,0-4-7-16,2-2 12 0,1-8-15 0,-5 16 5 15,5-16-15-15,0 0 16 0,2 9-16 16,-2-9 6-16,0 0 1 0,16-6 6 16,-7 3 3-16,5-4 10 0,-1 0 3 0,1 0 8 15,-1 1 7-15,-2 0 2 0,2 1-4 0,-13 5-5 16,24-5-6-16,-24 5-3 0,22-3-1 0,-22 3 2 16,28 5-8-16,-13 2 5 0,2 2-11 0,2-1-27 15,-3 3-89-15,0 1-90 0,0 0-122 0,-1 1-175 16,-1-3-350-16,0 0-447 0</inkml:trace>
  <inkml:trace contextRef="#ctx0" brushRef="#br0" timeOffset="159054.64">27018 5200 1397 0,'0'0'801'0,"-3"-18"-254"0,5 4-242 15,3-4-141-15,5-6-88 0,3-5-39 0,4-2-13 16,3-1-12-16,5-10 13 0,2 0-26 0,1 1 13 16,-1 0-14-16,-5 9 18 0,-2 1-20 15,-1 1 19-15,0 1-26 0,-3 5 24 0,-7 5-20 16,-2 6-10-16,-3 0-4 0,-4 13 7 0,-6-18 3 15,-3 11 25-15,-4 4-19 0,-6 0 24 16,-6 6-14-16,-3 0 20 0,-7 6-21 0,0 4 11 16,2 0-15-16,1 5 1 0,3 2-1 0,2 1-1 15,5 1-3-15,5 5 3 0,6 0 4 0,3 3-4 16,7-4 0-16,6 7 5 0,7-1-2 0,4 2 3 16,5 0 2-16,8 5-1 0,3-2 10 0,1 0-6 15,2-2-9-15,-8-9 0 0,-2 1 14 0,-2-3-22 16,-5 0 19-16,0-3-20 0,-9-3 17 0,-4-5-9 15,-5 0 19-15,-1-2-12 0,-5 2 25 16,-5-3-1-16,-3-1-1 0,-4 0-17 0,-2-1 9 16,-3-3-20-16,0-2 20 0,0 0-19 15,2-3 5-15,2-1-12 0,4-2-10 0,-2-2-75 16,6-1-21-16,3-4-63 0,4 0-6 0,4-2-15 16,5-8-18-16,6 1-9 0,9-4-17 0,3 2 33 15,3-2 29-15,3 5 54 0,1 0 54 0,0 2 53 16,-2 1 59-16,0 2 9 0,-6 4 50 0,0 4-38 15,-7-2 40-15,2 5-40 0,-17 2 33 0,22-3-18 16,-22 3 1-16,21 5-10 0,-21-5-13 16,18 10-12-16,-10-2-5 0,-2 0-14 15,2 3-2-15,-3 2-13 0,1 2 5 0,-2 0 39 16,0-1-54-16,0 2 34 0,-3-2-63 0,-1-2-12 16,0 0-52-16,0-2-58 0,0-10-74 0,-4 17-46 15,4-17-49-15,-6 9-165 0,6-9 72 0</inkml:trace>
  <inkml:trace contextRef="#ctx0" brushRef="#br0" timeOffset="159171.64">27435 5188 482 0,'9'-34'333'0,"0"0"-27"0,2 0-90 16,-1 1 0-16,-1 5-47 0,1-2-41 15,-3 10-15-15,-2 5-18 0,-1 4-21 0,-2-1-28 16,-2 12-20-16,4-13-54 0,-4 13 21 0,0 0-76 16,0 0-34-16,0 0-57 0,0 0-70 15,0 0-215-15,-6 11 113 0</inkml:trace>
  <inkml:trace contextRef="#ctx0" brushRef="#br0" timeOffset="160122.65">27639 5156 146 0,'0'0'669'0,"14"7"-201"0,-14-7-102 16,9 4-80-16,-9-4-46 0,0 0-50 0,13 7-42 16,-13-7-31-16,0 0-30 0,9 4-27 0,-9-4-4 15,5 8-12-15,-5-8-8 0,8 14-6 0,-2-5-9 16,-3 0-3-16,-1 4-4 0,1-1-10 0,-1 5 14 15,1-1-38-15,-2-1 29 0,-1 1-35 16,0-3 40-16,2 2-45 0,-1-1 46 0,-1-2-46 16,0-2 40-16,1 1-37 0,-1-11 47 0,0 18-48 15,0-18 45-15,1 13-46 0,-1-13 48 16,4 11-40-16,-4-11 29 0,0 0-41 0,12 5 59 16,-12-5-49-16,0 0 42 0,23-4-55 0,-12 0 31 15,1-2-35-15,4-6 29 0,-1 1-39 0,1-4 1 16,3-3 6-16,-1-1 8 0,0-3 10 0,-1 0 3 15,-6 3-7-15,3 1 18 0,-5-3 20 0,-1 1 6 16,-2 1 16-16,-1-3-4 0,-5 4 17 0,0-1 3 16,-2-3 6-16,-6 3 28 0,-1-2 3 15,-1 3-1-15,-4 1 9 0,0 1-6 0,-3 1-9 16,-1 4-10-16,-2 1-16 0,-2 3-6 16,0 1-4-16,3 4-13 0,-4 4-5 0,-1 4-4 15,0 2-5-15,-2 4 1 0,1 5 3 0,2 2-3 16,3 1 6-16,2 4 4 0,4-1 2 0,4-3-10 15,5 3-7-15,2-3-5 0,5-2-9 0,3 4-3 16,5-3-7-16,3 2 14 0,7-4-29 0,6 1 3 16,1-7-25-16,4-3 17 0,4-1-32 0,-4-6 37 15,6-3-25-15,0-5 37 0,0-1-17 0,-1-6 1 16,-3-5 5-16,-1-3 8 0,5-11 8 0,-5-7-4 16,-4-2 4-16,0-8 1 15,-4-1 10-15,-3-6 15 0,1 1 1 0,-4 0 43 16,-3 1 9-16,-4 14 35 0,-4 0 21 0,-1 7 4 15,-3 5 23-15,-2 4-39 0,-2 6 1 0,-2 1-42 16,-1 5 5-16,-2 3-36 0,6 10-7 0,-11-9-8 16,11 9-7-16,-18 6 2 0,5 5-12 0,-1 4-7 15,0 9-10-15,-1 4-5 0,3 4-20 0,1 2-14 16,1 5-12-16,3-1-14 0,1 2 4 0,3 0 4 16,2 1-7-16,3-3-16 0,1-1-12 0,3-3-14 15,2-1-19-15,2-5-1 0,3-3 0 16,1-4 29-16,0-8 0 0,4 0 8 0,-1-4 2 15,3-3-32-15,-2-5 40 0,1-2-18 16,3-3 43-16,0-2-4 0,-2-3 51 0,1-2-32 16,-3 0 60-16,-2-3-29 0,2 2 60 0,-3-1-31 15,-4 3 42-15,-1 1-26 0,-2 2 43 0,-1 0-37 16,-7 7 20-16,10-6-36 0,-10 6 25 0,0 0-31 16,0 0 20-16,13 3-33 0,-13-3 33 0,5 12-8 15,-5-12-5-15,4 15-4 0,-4-15-2 0,7 19-8 16,-2-8 5-16,-1-2-7 0,2 1 8 15,0-1-1-15,6-2 2 0,-2 0 4 0,4-3 9 16,3 2 12-16,0-6 13 0,4 0 10 16,2-5 4-16,1 2 12 0,-2-5 33 0,5-3 19 15,-3-5-5-15,1-3 13 0,-5-3-5 0,2-3 1 16,-2-3-3-16,-3-2-9 0,0-1-10 0,-3 1 2 16,-2 1 22-16,-3 8 4 0,-3 1 30 0,-1 5-36 15,-2 3-22-15,-3 12-44 0,0-16 3 0,0 16-43 16,0 0 20-16,-20 2-34 0,4 8 21 0,-3 9-15 15,-4 3-29-15,-1 6-31 0,1 0-64 16,-3 12-33-16,-2 0-50 0,5 2-79 0,4-7-66 16,6 1-13-16,1 0-103 0,1-4-31 0,5 2-324 15,3-6-362-15</inkml:trace>
  <inkml:trace contextRef="#ctx0" brushRef="#br0" timeOffset="162056.65">21384 8381 592 0,'0'0'565'0,"0"0"-181"0,0-11-39 16,0 11-82-16,0 0 6 0,-1-9-59 0,1 9-23 15,0 0-27-15,0 0-6 0,0 0-37 0,-3-10-15 16,3 10-26-16,0 0-1 0,0 0-27 0,0 0 6 16,0 0-19-16,8-8 11 0,-8 8-13 15,19-3-2-15,0-2 5 0,3-3-15 0,10-1-2 16,5-2-4-16,1-4-4 0,10-2-2 16,1-6-2-16,1-2 9 0,0-2-6 0,0-3 0 15,0-4-9-15,-4-3 10 0,0-5-2 0,-2-3 1 16,-6-3-6-16,-1-4-8 0,-5-3 11 0,-5-2-12 15,-3-1 4-15,-6-2 1 0,-5 2 14 0,-5-1 16 16,-5 12 14-16,-3 4 13 0,-5 1 13 0,-2 6-6 16,-5 1 7-16,-5 6-16 0,-3 4-5 0,-1 7-5 15,-4 3 9-15,1 7-22 0,-2 6 11 0,-2 4-24 16,-5 7 5-16,1 6-12 0,1 8 2 0,-5 10-3 16,3 5-3-16,6 5 4 0,2 5-10 15,5 4 17-15,4 3-20 0,5 2 5 16,5 3 0-16,5-9-6 0,3 12 0 0,5-2-19 15,3-3-9-15,3 1-24 0,2-5-13 0,4-3-18 16,4-6-26-16,-1-4-20 0,1-9-55 0,1-6-6 16,3-5-55-16,2-6 10 0,2-5-42 0,-1-6 3 15,2-5 0-15,5-7 35 0,0-4 38 0,-3-6 60 16,1-3 50-16,2-10 56 0,-3-2 48 0,-4-2 39 16,-9 3 44-16,-2-1-3 0,-5-1 43 0,0 2 12 15,-5 1-1-15,-5 4-30 0,-2 4 41 0,-2 3-13 16,0 2 34-16,-1 3-30 0,-4 0-10 15,0 4-30-15,-2 2-11 0,-3 3-29 16,10 6-3-16,-18 0-14 0,4 6-15 0,0 5 2 16,-3 6-14-16,1 6 0 0,-1 5 1 0,3 3-14 15,-1 2 13-15,3 0-12 0,3 2 9 0,4 0-13 16,0 1 6-16,5-9-12 0,0-1 3 0,5-1-11 16,4-1 9-16,0-5-9 0,5-4 10 0,3-3-7 15,3-3 4-15,1-5 5 0,-1-4 2 0,8-5-10 16,3-5 10-16,0-3-3 0,-1-7 17 0,0-1-3 15,-2-3 11-15,-3-2-5 0,-3-3-1 16,-1 1-5-16,-6-3 6 0,0 3 3 0,-6 0 6 16,-2 6 36-16,-2-1-38 0,-5 6-4 15,-3 0-8-15,-6 5-10 0,0 2-9 0,-6 2-10 16,-2 5-5-16,-4 3-12 0,-6 3-22 0,-4 4-23 16,-1 3-31-16,1 3-72 0,3 3-5 0,4 1-67 15,1 0-28-15,3 2-64 0,4-4-91 0,5 1-278 16,6 0-232-16</inkml:trace>
  <inkml:trace contextRef="#ctx0" brushRef="#br0" timeOffset="162539.65">22871 7925 811 0,'17'-9'568'0,"-6"0"-92"0,-3 2-146 0,-8 7-57 16,7-15-54-16,-7 15-46 0,0 0-14 15,-4-13-22-15,4 13-22 0,-13-4-24 0,13 4-10 16,-22 6-17-16,8-2-10 0,-1 5-14 0,-3 1-22 15,4 3 2-15,-2 1-6 0,5-1-39 0,3 1-25 16,2 0-50-16,3-3 21 0,5-1-52 0,0 1 49 16,8-1-39-16,1-2 40 0,4-1-25 15,-1-3 51-15,4 1-22 0,-1-3 52 0,-1 0-18 16,-16-2 51-16,28 5-30 0,-28-5 36 0,22 3 30 16,-22-3-19-16,17 12 48 0,-11-5-26 0,-1 3 31 15,-1 0-40-15,0 3 24 0,-3 4-47 0,-1 3 30 16,0 6-27-16,-1 3 17 0,-3 9-41 0,-1 3 35 15,1 3-7-15,-1 4-2 0,-3 11 34 16,3 1-61-16,-1 2-25 0,-2-1-27 0,3-1-12 16,0-2 15-16,1-10-27 0,-1-6 54 0,4 1-31 15,-3-4 54-15,1-4 12 0,2-10 24 16,-3 0 44-16,3-4 34 0,-3-3 29 0,0-4 20 16,0-1 2-16,-1-3-1 0,0 0-15 0,0-3-17 15,-4 1-8-15,0-3-12 0,9-5-16 0,-20 4 39 16,20-4-65-16,-36-8-10 0,10-3-7 0,-2-6-3 15,0-6-7-15,-8-9 1 0,3-4-12 0,-3-4-8 16,4-3-3-16,1-2 10 0,3-2-3 0,4 0-20 16,5 2-1-16,6 6-6 0,4 2-6 15,1 0-26-15,7 1-27 0,4 2-27 0,7 1-58 16,1 0-38-16,7 2-77 0,8 1 30 0,7-4-46 16,8 2-19-16,3-1-41 0,5 2-60 15,5 2-322-15,0-1-247 0</inkml:trace>
  <inkml:trace contextRef="#ctx0" brushRef="#br0" timeOffset="162890.64">23324 7885 658 0,'8'-8'750'0,"-8"8"-178"0,6-12-108 0,-6 12-108 15,1-12-74-15,-1 12-42 0,0 0-41 0,0-11-40 16,0 11-32-16,0 0-27 0,0 0-15 0,0 0-24 16,0 0 29-16,-7 16-57 15,3 1-7-15,-2 4-5 0,2 3-4 0,-1 3-3 16,2 4-10-16,-1 3-2 0,2-5-7 0,0-2 2 15,0 1-2-15,-1-2 1 0,2-1-4 0,-2-4 7 16,2-2-2-16,-1-5 4 0,0-1-1 0,1-3 6 16,1-10-1-16,-4 15 5 0,4-15 1 0,0 0 5 15,0 0 13-15,0 0-2 0,-10-11 9 0,9-1-9 16,3-12 0-16,3-2-12 0,6-8 0 0,1 1-6 16,5-4-5-16,2 2 5 0,4 4-1 0,-1 0-5 15,2 3-2-15,2 5-1 0,-2 1-3 0,-1 6 2 16,0 2-1-16,-1 5-4 0,-2 5 6 15,-2 2-2-15,1 4 31 0,-2 0-39 16,5 5 41-16,-3 3-45 0,-2 3 32 0,-1 1-60 16,-3 2-20-16,1 0-23 0,-4 3-25 0,-2 0-62 15,0-2-35-15,-2-2-27 0,-3-1-54 0,-1-1-59 16,-2-13-62-16,0 13-359 0,0-13-292 0</inkml:trace>
  <inkml:trace contextRef="#ctx0" brushRef="#br0" timeOffset="163173.64">23902 7453 62 0,'9'-31'704'16,"-1"6"-263"-16,-3 3-28 0,0-1-120 0,-2 7-15 15,-1 1-84-15,2 2-1 0,-3 4-86 0,-1 9 8 16,8-16-54-16,-8 16 16 0,9-11-42 0,-9 11 17 16,15-5-35-16,-15 5 19 0,23 4-28 0,-5 3 31 15,-1 5-41-15,-1 1 30 0,1 9-35 0,-3-4 36 16,-5 5-13-16,-2 1 47 0,-4 1 17 0,-4 2 36 15,-3 5 9-15,-4 0 34 0,-3 1 20 0,-6-2 30 16,2-1 4-16,-3-3-24 0,0 1-3 16,4-6-61-16,2-4-23 0,1-3-21 0,5-3-19 15,1-2-14-15,2-1-8 0,3-9-8 0,3 11-5 16,-3-11-8-16,20 6-7 0,6-4-70 0,12-5-50 16,4-4-61-16,14-4-84 0,7-4-104 15,1-3-85-15,3-3-174 0,3-2-328 0,1-3-619 16</inkml:trace>
  <inkml:trace contextRef="#ctx0" brushRef="#br0" timeOffset="165308.64">27405 8101 381 0,'0'0'479'0,"1"14"-146"0,-1-14-100 16,6 9-35-16,-6-9-44 0,0 0-22 0,16 3-19 15,-16-3-10-15,22-5-9 0,-7 0 37 0,8-4-65 16,2 0 40-16,4-5-74 0,2-3 45 0,1 0-70 15,2-6 53-15,7-5-54 0,-2-4 55 16,0-4 2-16,1-5-43 0,-3-5 47 0,-4-6-25 16,-1 0 3-16,-2-7 5 0,-4-3 19 0,-5-2 3 15,-2-1 11-15,-4-1 14 0,-4 2 7 0,-4 2 2 16,-3 0 3-16,-4 16-2 0,-1 1 6 0,-2 5-2 16,-2 4-8-16,-2 5-12 0,-1 7-14 0,-1 4-8 15,-3 4-3-15,1 8-36 0,11 8-3 16,-26 4-6-16,3 12-16 0,0 9 9 0,-5 16-9 15,-1 11 30-15,1 6-41 0,-2 9-17 0,7 3-9 16,3 3-11-16,1 0-13 0,6-5-9 0,2 0-5 16,8-4 5-16,3-13-31 0,7-2-10 15,4 2-35-15,4-11-1 0,3-6-63 0,7-8 50 16,4-5-33-16,3-7 13 0,3-5-9 0,5-7 0 16,2-7 9-16,2-4 29 0,5-8 22 0,0-6 24 15,-2-4 66-15,-6-4 35 0,-1-2 30 0,-2-3 4 16,-6-2 28-16,-4 1-3 0,-6 4 16 15,-4 1 10-15,-2 2 45 0,-1 2 13 0,-9 9 12 16,-2 2-12-16,-1 3-14 0,-3 14-20 0,-4-14-26 16,4 14-15-16,0 0-15 0,-22 3-10 0,4 7-8 15,-2 8-8-15,-2 4-6 0,0 4 0 0,-1 3-1 16,4 2 10-16,0 3-18 0,2 0 14 0,4-2-10 16,3 1-23-16,3-1 9 0,4-7-27 15,4 0 24-15,2-2-16 0,4-4-3 0,4-3 17 16,2-4-13-16,4-4 21 0,2-4-17 0,1-3 19 15,4-5-17-15,3-2 28 0,2-7-11 16,-1-3 18-16,3-3-17 0,-7-2 14 0,-2-2-11 16,-1-2 2-16,-5-2-4 0,-2 1 0 0,-5 4 0 15,-2-1-1-15,-5 6-7 0,-3-1-10 0,-7-1-6 16,-1 6-10-16,-7 0-11 0,-3 4-28 0,-4 4-52 16,-4 1-37-16,0 4-14 0,-2 4-12 0,-5 2-35 15,2 2-71-15,2-1-95 0,5 1-236 0,5 1-147 16</inkml:trace>
  <inkml:trace contextRef="#ctx0" brushRef="#br0" timeOffset="165926.64">28771 7579 511 0,'18'-9'548'0,"-18"9"-144"16,8-10-118-16,-8 10-57 0,4-9-61 0,-4 9-21 15,0 0-43-15,2-11-9 0,-2 11-21 0,0 0-31 16,0 0-24-16,3-12-28 0,-3 12-12 16,0 0-10-16,0 0-8 0,0 0-6 15,0 0-34-15,0 0 35 0,0 0-18 0,0 0 53 16,0 0-40-16,0 0 66 0,7-6-29 0,-7 6 58 16,0 0 5-16,0 0-11 0,0 0 10 0,0 0-6 15,5-10 17-15,-5 10 10 0,0 0 6 0,2-12 9 16,-2 12 16-16,2-10 21 0,-2 10 7 0,0 0 11 15,2-12-5-15,-2 12-14 0,0 0-23 0,0 0-21 16,-2-10-18-16,2 10-11 0,0 0-8 0,-14 11-11 16,1 2-6-16,1 5-5 0,-5 5-2 15,-2 2-6-15,1 6-4 0,0 0-4 0,0 1 5 16,0 1-23-16,4-1 6 0,0 1-24 0,5-2-2 16,4-6-26-16,2 0 14 0,3-6-22 15,3-2 5-15,3 2 6 0,3-4 3 0,2-5 39 16,1-1-18-16,6-4 26 0,-1-2-25 0,3 1 33 15,-2-3-24-15,4-1 29 0,2 3-25 0,-1 0 23 16,-3 0-19-16,1 4 25 0,-2 0-24 0,-2 3 20 16,1 4-9-16,-4 3-9 0,3 4 3 0,-6 6 0 15,2 3-3-15,-3 1 0 0,-3 3-4 16,-2 1-34-16,-3 2-17 0,0 3 36 0,-5 1-63 16,-2 2 42-16,-2-1-43 0,-5 2 32 0,-2 6 30 15,-2-11 5-15,2 0-30 0,-4-2 52 0,0-2-26 16,-1-4 71-16,0-2-27 0,-3-4 80 0,3-4 1 15,-1-2 49-15,2-6-9 0,0-5 13 16,4-1-9-16,14-7 2 0,-24 1-16 0,12-5-9 16,-1-2-15-16,0-8-22 0,2-2-17 0,2-4-6 15,3-10-16-15,4-5-16 0,2-5-14 0,8-4-12 16,3-12-17-16,6-3-24 0,4 0-29 16,5 1-37-16,1-1-52 0,3 3-6 0,2 2-51 15,3 3-27-15,-1 3-64 0,3 1-59 0,-1 3-354 16,3 3-248-16</inkml:trace>
  <inkml:trace contextRef="#ctx0" brushRef="#br0" timeOffset="166291.64">29516 7501 14 0,'0'0'971'15,"6"-8"-306"-15,-6 8-170 0,0 0-101 0,2-10-111 16,-2 10-64-16,0 0-37 0,0 0-45 0,0 0-18 15,0 0-35-15,2 12-6 0,-4 1-28 0,1 4-9 16,-4 8-7-16,1 0-6 0,2 2-8 0,-2-1-4 16,-1 6 2-16,0-1-18 0,-1-5 11 0,3-1-15 15,-4-2 4-15,2-2-5 0,0-1 13 0,1-6-14 16,0-2 9-16,2-1-9 0,-1-2 3 0,3-9 4 16,-5 10-1-16,5-10 5 15,0 0-7-15,0 0 12 0,0 0-10 0,9-11 7 16,-1-3-11-16,3-3 1 0,6-6 1 0,1-2 2 15,2 0-3-15,2 3 3 0,1-1 2 0,-2 4 1 16,-4 6 0-16,0 0-1 0,-2 3-1 0,-2 4 0 16,-1 1-1-16,-12 5 0 0,18-1 1 0,-18 1 0 15,20 8 1-15,-14 0-2 0,5 2-1 0,-4 4-2 16,1-2-1-16,-3 2-67 0,0 1-42 0,1 0-113 16,-2-1-10-16,0-3-97 0,-4-11-130 0,5 16-253 15,-5-16-243-15</inkml:trace>
  <inkml:trace contextRef="#ctx0" brushRef="#br0" timeOffset="166675.64">30225 6904 616 0,'0'-23'564'0,"0"1"-155"0,-1 3-99 0,-1 0-61 15,0 1-55-15,2 6-36 0,0-2-42 16,0 14-26-16,2-18-15 0,-2 18-29 0,7-16-8 15,-7 16-4-15,12-7-14 0,-12 7 0 0,19 1-11 16,-8 4-6-16,2 3 9 0,3 2-7 0,-4 4-8 16,1 1 7-16,-4-1-5 0,-4 1 6 15,-2 2-3-15,-3-2 2 0,-1 2 0 0,-5 2 6 16,-3 1-3-16,-1-2-9 0,-1-2 11 0,-1 0 32 16,-1-2-40-16,4 1-2 0,0-4-1 0,2 2 3 15,2-2 2-15,2 0-5 0,2-1-6 0,3 2 8 16,2 2 2-16,6 3-3 0,1 0 2 0,2 0-2 15,4 6 2-15,1-2 8 0,-1 1-2 16,1 0 15-16,-3-1 12 0,0 2 8 0,-4-5 21 16,-2 4 1-16,0-4 13 0,-3 3-15 0,-1 0 5 15,-4-3-10-15,1 1 5 0,-4 0-17 0,-3 2 1 16,-1 2-19-16,-5-2 15 0,-4 3-28 0,-5-2-20 16,-2 2-57-16,-4-3-135 0,-2-2-40 15,-4-1-160-15,-5-3-450 0,0-3-437 0</inkml:trace>
  <inkml:trace contextRef="#ctx0" brushRef="#br0" timeOffset="168109.65">21765 10353 507 0,'17'-1'528'15,"-17"1"-182"-15,0 0-44 0,16-1-116 0,-16 1 12 16,0 0-81-16,0 0 19 0,16 4-57 0,-16-4 25 16,0 0-41-16,7 9 34 0,-7-9-42 0,0 0 52 15,-6 13-24-15,-2-5 25 0,-2 0-24 0,-4 0 10 16,-4-1-24-16,-6 1 17 0,-1-3-21 0,0-1 3 16,-2-4-12-16,0-1 13 0,-1-4-10 0,-3-3 4 15,3-2-11-15,0-5 5 0,2-3 5 16,5 0-7-16,0-6 0 0,6-1-7 0,2-1 2 15,7 3-6-15,-1 1-5 0,7 0-14 16,3 1-2-16,4 1-7 0,2 3-4 0,4 0-1 16,5 5-5-16,1 2-5 0,2 5 1 0,6 4-4 15,-3 3 2-15,7 8 2 0,-2 5-9 0,-1 4 5 16,-5 7 9-16,-1 5-1 0,-4 3 4 0,-7 7 10 16,-4 2 3-16,-7 3 5 0,-8 9-4 0,-6 0 5 15,-10 0-6-15,-7 0 17 0,-4-5-2 0,-5 0 14 16,-4-3 6-16,-3-5 9 0,-2-4-6 0,-1-1 7 15,3-10-22-15,-3 0-9 0,4-6 7 16,8-9 1-16,2-3 24 0,1-3-15 0,9-6 16 16,0-2-35-16,4-5 5 0,0-5-19 15,5-3-14-15,4-2-10 0,5-5-9 0,4-1 0 16,7-4-1-16,6 0-2 0,2-2 3 0,8 2 2 16,4 3 0-16,3 2 2 0,6 4 0 0,1 6 11 15,4 3-12-15,4 5 3 0,1 7-1 0,1 2 1 16,-1 7-1-16,0 1-11 0,4 8-17 0,-1 1-14 15,-12-1-32-15,-1 3-35 0,5 5-27 0,-10-5-35 16,0 2-83-16,-4-1-63 0,0 1-103 0,-3-3-123 16,-2-2-348-16,-1-3-527 15</inkml:trace>
  <inkml:trace contextRef="#ctx0" brushRef="#br0" timeOffset="168726.65">22616 11056 634 0,'0'0'443'0,"0"0"-104"0,0 0-91 16,0 0-53-16,-17 2-44 0,17-2-37 15,0 0-10-15,0 0-13 0,0 0-2 0,0 0 2 16,0 0-6-16,0 0-8 0,0 0 0 0,8 9-1 16,-8-9-3-16,20 0-10 0,-20 0 1 15,32-5-22-15,-11 0 9 0,2-2-10 0,6-4-6 16,-1-3-8-16,0-3-11 0,3 0 4 0,-3-3-25 16,0-5 25-16,0-4-33 0,-5 1 32 0,4-15-29 15,-3-4 28-15,-2-6-30 0,-5-4 20 0,-2-5-22 16,-2 0 31-16,-3-4 8 0,-2 0-7 0,-3 0-3 15,-1 4 35-15,-4 9-1 0,0 7 20 0,-3 2 19 16,-1 6 6-16,-1 4-6 0,1 8-4 16,2 3-7-16,-4 4-16 0,0 5-12 0,1 6-12 15,5 8-7-15,0 0-6 0,-16 7-6 16,7 11-3-16,-2 8-4 0,2 9 0 0,-1 6 4 0,3 15 0 16,0 7-5-16,2 3-6 0,1 4 0 15,3 0-3-15,1 2-6 0,5-3-8 0,0-1 1 16,2-3-11-16,0-5-20 0,6-3 33 0,-3-3-85 15,3-12-37-15,0-4-70 0,1-3-11 0,4-5-17 16,-1-6-38-16,3-7-38 0,0-7-75 0,1-5-295 16,6-5-205-16</inkml:trace>
  <inkml:trace contextRef="#ctx0" brushRef="#br0" timeOffset="169043.65">23562 10708 67 0,'9'-21'652'0,"-4"2"-123"15,-4 3-144-15,-1 4-44 0,-3-2-87 0,-3 4-22 16,-1 0-71-16,-2 4-17 0,9 6-36 0,-22-6 5 15,22 6-38-15,-31 11 7 0,14 0-40 16,-3 6 15-16,1 7-23 0,4 1 9 0,-2 3-19 16,4 1 17-16,3 0-24 0,1 3 17 0,5-1-6 15,0-5-4-15,4 0 8 0,4-1-10 16,0-1-11-16,3-4 2 0,3 0-1 0,0-3-3 16,2-5-1-16,0-3 1 0,1-3-6 0,-13-6 5 15,32-1 2-15,-12-6-13 0,2-1 7 16,0-9 5-16,1-2-1 0,0-5-16 0,-5-5 18 0,0-1-20 15,-4-2 20-15,-3-5-15 0,-2 1 5 0,-2-1-6 16,-3 2 17-16,-4 6-14 0,-2 1 18 0,-3 3-15 16,-3 4 8-16,-2 3-12 0,-4 3 15 15,-4 7-17-15,-1 3 4 0,0 4-16 0,-3 3 7 16,-1 6-32-16,0 0-18 0,-2 6-82 16,4 2 19-16,1 4-60 0,5-2-29 0,4 0-52 15,3 0-62-15,4-2-339 0,7-3-196 0</inkml:trace>
  <inkml:trace contextRef="#ctx0" brushRef="#br0" timeOffset="169510.64">24066 10591 318 0,'22'-15'607'0,"-6"5"-216"0,-3-2-47 0,-4 0-125 16,-3 3 5-16,-6 9-90 0,4-12 26 16,-4 12-77-16,-7-9 38 0,7 9-75 15,-15-2 46-15,15 2-53 0,-24 6 29 0,10 0-50 16,-4 4 31-16,0 1-46 0,3 4 29 0,-1 2-46 15,4-2 27-15,0 2-45 0,4 0 25 0,2-4-54 16,5 0 27-16,1-3-37 0,4-1 32 0,2 1-24 16,3-4 9-16,0-1 8 0,-9-5 8 0,28 4 7 15,-13-2 8-15,-15-2-1 0,31 1 24 0,-31-1-3 16,25 2 8-16,-25-2 5 0,20 2 11 0,-20-2 59 16,19 10-55-16,-10-4 41 0,0 4-32 15,0 3 31-15,-4 1-43 0,2 4 30 0,-1 3-40 16,-1 3 35-16,-1 9-51 0,0 2 42 0,-2 5-60 15,0 2 61-15,-1 5-53 0,-1 3 44 16,-1 1-58-16,-1 1 46 0,1 8-56 0,0-8 52 16,-3-4-49-16,3 1 38 0,-2-2-31 0,-1-3 47 15,-1-3-7-15,-1 1 3 0,-1-7-46 0,-4-2 52 16,-1-1 1-16,0-6 3 0,-3-2 7 0,4-7-1 16,-4-1 31-16,-1-3 7 0,0-3 22 0,0-5 11 15,-2-1 3-15,18-4-8 0,-33-4-16 0,10-3-1 16,-1-6-4-16,1-5-7 0,1-4-25 15,0-6-5-15,6-5-17 0,-1-6-7 0,8-4-26 16,1-1-5-16,7-3-21 0,2 1-12 0,4 0-32 16,6-8-36-16,5 1-28 0,5 7-30 15,4 0-69-15,5 2-70 0,3 1-118 0,6 3-247 16,4-1-206-16</inkml:trace>
  <inkml:trace contextRef="#ctx0" brushRef="#br0" timeOffset="170760.64">24731 10333 563 0,'4'-9'472'0,"-2"0"-117"0,-2 9-93 0,6-15-57 0,-6 15-42 16,7-15-29-16,-7 15-25 0,5-11-32 15,-5 11 1-15,4-9-12 0,-4 9 11 0,0 0 6 16,0 0-10-16,10 6-4 0,-6 3-8 0,1 5-4 16,-2 8-42-16,-1 2 32 0,-2 2-34 15,0 2 24-15,-2 8-33 0,-1-1 33 0,-2 0-39 16,1-3 34-16,-1 1-40 0,0-7 36 0,0-1-33 15,1-1 29-15,-3-4-38 0,1-1 46 0,3-5-19 16,-1-2 44-16,1-1-6 0,3-11 43 0,-4 15 30 16,4-15 6-16,0 0-31 0,0 0-15 0,0 0-24 15,0 0-8-15,-6-19-18 0,10-2 0 0,2-9-13 16,3-5 2-16,2-1-12 0,6-12 5 16,4-1-4-16,2 0 4 0,1 4-5 0,4 1 0 15,-1 4-8-15,-3 8 3 0,0 6-4 16,0 2 4-16,1 6-7 0,-2 3 3 0,-2 5-6 15,-1 5 7-15,-1 3-7 0,3 9 5 0,-3 4-3 16,3 5 9-16,-2 7-6 0,-3 4 4 0,-2 3 14 16,-2 5-33-16,-4 0-32 0,1 4-42 0,-6-2-91 15,-1 3-16-15,-3 1-58 0,-3-3-86 0,1 0-120 16,-5-5-307-16,-3-2-290 0</inkml:trace>
  <inkml:trace contextRef="#ctx0" brushRef="#br0" timeOffset="173411.64">28396 10099 541 0,'0'0'554'0,"-5"-14"-179"16,3 4-53-16,0-1-112 0,-1-3-37 16,1-3-13-16,1 0-5 0,2-2-19 0,3-3-10 0,1-2-4 15,4-2-11-15,5 1-14 0,0 1-22 0,4 3-9 16,4 1-8-16,2 2-11 0,3 3 4 0,3 5-1 16,0 1 1-16,-3 4 12 0,0 5 0 15,-1 5-7-15,1 4 0 0,-1 5-10 16,-4 5-7-16,-4 2-3 0,-4 2-11 0,-6 0-4 15,-3 2-2-15,-3 0 4 0,-5 0-12 0,-1 0 7 16,-3-1-12-16,-2 3 8 0,-1-4-8 0,1-4 4 16,0-2-9-16,3-3 8 0,-2 3-4 0,2-7-6 15,2-1 3-15,4-9 0 0,-3 15-1 0,3-15 1 16,8 13 0-16,3-8-3 0,2 2 4 0,6 1-3 16,3 0-2-16,5 2 5 0,3 3 0 0,0-1-2 15,0 2-1-15,0 4-7 0,1-3 10 0,-5 0-10 16,-3-1 10-16,-7 0-9 0,-2 2 9 15,-2-3-6-15,-4 1 1 0,-2 0 10 16,-6-2-9-16,-4 3 1 0,-1-1 0 0,-5 4 0 16,-3-1 3-16,-6 2-8 0,-2-2 2 0,-2 3-32 15,3-5-26-15,-1-2-66 0,3-3-11 0,-1-1-69 16,0-1 21-16,5-2-64 0,1-3-58 0,13-3-67 16,-18 4-307-16,18-4-211 0</inkml:trace>
  <inkml:trace contextRef="#ctx0" brushRef="#br0" timeOffset="174078.65">28921 10621 35 0,'15'5'489'0,"-3"1"-125"0,-1-2-84 0,-11-4-50 16,23 6-84-16,-23-6 18 0,28 1-21 15,-10-2-13-15,3-5-15 0,3 0-15 0,5-7 30 16,3-3-72-16,2-2 37 0,7-5-46 0,2-4 13 16,-2-4-50-16,2-3 51 0,-3-2-58 0,-1-6 52 15,-1-5-58-15,-1-3 53 0,-3-3-54 0,-3-4 56 16,-3-4-48-16,-5-3 7 0,0-1 46 0,-4-1-33 15,-2 4 53-15,-3 2-11 0,-5 5 39 0,-6 11 6 16,-1 4 33-16,-4 4-16 0,-1 3-8 16,-3 8-16-16,-2 2-4 0,-3 2-13 0,0 4-12 15,-5 6-14-15,-1 1-14 0,-2 5-9 0,-1 6-11 16,-4 4-1-16,-5 7-6 0,0 7-5 0,-1 6-6 16,-3 10-1-16,2 5-2 0,4 5 5 15,1 4-8-15,5 2-2 0,3 1-4 0,4 3-1 16,4-3-7-16,3-6-4 0,5-1-9 0,2 0-10 15,2-1-20-15,2-3-3 0,7-2-29 0,4-3-10 16,2-3-32-16,4-5 3 0,4-5-61 0,4-4 41 16,3-5-40-16,2-7 23 0,6-4-7 15,-1-6 15-15,3-1 21 0,-1-7 22 0,-2-3 26 16,9-6 33-16,-6-3 25 0,-10 0 40 0,-3-2-17 16,-3-2 39-16,-5-1 68 0,-2-1-50 0,-4 1 19 15,-5-1 27-15,-2 6 23 0,-5 2 14 0,-3 5 6 16,0 1-1-16,-2 4-17 0,-3 1-20 0,-1 2-22 15,6 8-18-15,-16-6-13 0,16 6-9 16,-26 7-11-16,10 3-6 0,-1 5-6 0,-4 5-3 16,4 4 4-16,-1 0-15 0,3 1 6 0,3 1-9 15,2-1-3-15,2-1-28 0,5-2-5 16,1-3-23-16,4 0 14 0,1 1-30 0,6-3 23 16,1-3-27-16,7-3 32 0,-2-3-31 0,5-5 37 15,0-1-27-15,6-5 40 0,1-3-26 0,2-3 39 16,0-6 9-16,-1-1-24 0,-2-3 41 0,-3-1-26 15,-4-3 40-15,0-2-13 0,-6 0 22 0,-3 2 9 16,-3 2 7-16,-5-1-2 0,-2 5 1 0,-2 1 3 16,-5 2-6-16,-3 4-11 0,-4 1-5 15,-4 7-9-15,0 2-4 0,-7 2-3 0,0 5-8 16,-5 2 5-16,0 7-25 0,4-1-14 0,0 2-57 16,4 2-18-16,4-1-88 0,7-1 40 15,4-2-27-15,6-4-22 0,5 0-25 0,5 0-10 16,9-2-40-16,7-4-2 0,5-3-41 0,12-4-153 15,4-3 97-15</inkml:trace>
  <inkml:trace contextRef="#ctx0" brushRef="#br0" timeOffset="174695.65">30350 10090 702 0,'28'-14'347'0,"-1"-1"-48"0,-10 3-58 0,1-4-44 0,-5 5-7 15,-3 1 0-15,-3 1-3 0,-7 9 4 0,7-12-41 16,-7 12-26-16,-1-10-19 0,1 10-18 0,0 0-18 16,-13-5-15-16,13 5-16 0,-13 7-6 15,3 0 2-15,4 4-20 0,-1 2-7 16,-2 4-11-16,2 3 13 0,2 4-58 0,1 0 19 15,1 3-65-15,2 3 40 0,0 6-45 0,1 0 33 16,2 3-28-16,0 0 8 0,2-2 8 0,-1 3-2 16,0 2-14-16,2-2 16 0,-1 0 3 0,-2-2-3 15,1 1 2-15,-3-3 1 0,0 2 4 0,0-9 11 16,-3 0 10-16,2-3 18 0,-3-1 6 0,-2-4 18 16,0 0 36-16,0-3 26 0,-1-4 19 0,0-3 28 15,0-3-39-15,-2 0 48 0,9-8-39 16,-17 6 57-16,17-6-59 0,-22-4 59 0,8 0-66 15,-2-8 39-15,-1-1-56 0,0-9 34 16,-1-3-48-16,6-2-8 0,0-7-13 0,6-5 41 16,4-3-43-16,4-4-18 0,9-9 11 0,5-1 27 15,7 5-2-15,3 1-64 0,4 4 41 0,4 2-74 16,2 3 48-16,4 4-53 0,2-1 3 0,3 3 3 16,2 1-14-16,0 2 11 0,7-1-42 0,0 2 48 15,1 0-20-15,1-2 53 0,-1 2-29 0,0-1 55 16,-5 3-47-16,-3 3 80 0,-4 1-39 15,-10 4 69-15,-4 4-48 0,-3 3 55 0,-7 3 0 16,-4 2-4-16,-1 2-13 0,-14 7-4 0,15-4 3 16,-15 4-2-16,0 0-4 0,6 12-8 15,-9 0-7-15,0 2-4 0,-5 8-7 0,-3 4-7 16,0 6 7-16,0-4-1 0,-3 3-3 0,2 2-1 16,0 0-1-16,-2-2 49 0,2-1-61 0,2 0 43 15,-2-3-51-15,4-7 56 0,0-1-57 0,0-1 53 16,2-6-57-16,3-1 55 0,3-11-49 0,-4 13 56 15,4-13-61-15,0 0 55 0,0 0-59 16,17-2 80-16,0-7-47 0,2-5 6 0,6-5 1 16,2-4-1-16,3 1 4 0,9-7 8 0,-1 2-2 15,-5 4 14-15,1 3 7 0,0 3 4 0,-2 2-14 16,-2 2 0-16,-6 7-15 0,-1 2 2 16,-23 4-14-16,29 1-2 0,-19 6-41 0,-2-1-12 15,-4 4-38-15,-3 2-26 0,-3 4-23 0,-5 5-57 16,-3-1-112-16,-8 2-104 0,-2 1-173 0,-2-2-106 15</inkml:trace>
  <inkml:trace contextRef="#ctx0" brushRef="#br0" timeOffset="174928.64">31732 9455 1037 0,'6'-15'802'0,"-4"2"-193"0,-9 5-167 0,7 8-106 15,-35-1-68-15,-1 13-46 0,-17 8-55 16,-9 10-24-16,-23 16-28 0,-11 9-11 0,-3 10-10 16,-10 7 4-16,-6 11-6 0,-4 2 15 0,-7 7-40 15,-3 6-45-15,-3 2-24 0,-2 1-51 0,4 2-40 16,4-4-39-16,6-6-87 0,9-5-27 0,9-7-59 16,9-8-33-16,10-11-69 0,22-16-79 15,8-10-239-15,6-2-248 0</inkml:trace>
  <inkml:trace contextRef="#ctx0" brushRef="#br0" timeOffset="175512.64">24874 9627 539 0,'12'-16'807'16,"-3"4"-205"-16,-1 3-119 0,-8 9-119 0,0 0-87 16,0 0-56-16,-7 24-48 0,-10 12-32 0,-12 17-25 15,-10 12-13-15,-13 24-12 0,-9 6-11 16,-5 10 36-16,-3 5-60 0,-6 6-10 0,-3 3-13 15,0 0-9-15,0 0-23 0,0-4 32 0,6-3-64 16,7-3-37-16,5-6-19 0,6-7-56 0,7-9-90 16,14-19 12-16,3-7-94 0,5-7-119 15,4-7-387-15,6-12-386 0</inkml:trace>
  <inkml:trace contextRef="#ctx0" brushRef="#br0" timeOffset="176496.64">22797 13227 460 0,'0'0'606'0,"17"-10"-138"0,-17 10-122 16,13-9-75-16,-13 9-57 0,0 0-40 0,12-6-53 16,-12 6-28-16,0 0-18 0,0 0-13 0,0 0-11 15,-6 18-9-15,-3-7-9 0,-5 3 1 0,-8 3 0 16,-1 1-5-16,-4-1-7 0,1 0 3 0,-3-4 2 16,-4 0 3-16,0-2 23 0,-2-4-21 15,1-3 7-15,2-2 13 0,1-4 15 0,-2-4 3 16,1-5-2-16,1-4-10 0,3-6-9 0,5-1-11 15,4-7-7-15,1 0-8 0,9-5 6 16,5 0-15-16,4-1-6 0,8 1-2 0,6 0-2 16,5 3-3-16,5 4 0 0,6 3-1 0,3 6 1 15,4 6-2-15,3 7 4 0,1 9-3 0,-2 6 2 16,10 11 0-16,-7 7-1 0,-5 7 1 0,-3 2 1 16,-6 7 0-16,-7 2 3 0,-4 3 8 0,-7-7-7 15,-7 6 8-15,-6 1-12 0,-11 12 0 0,-5 0 3 16,-8 0 23-16,-8-1 4 0,-5-2 23 0,-5-5-15 15,-6-3 21-15,-4-3-19 0,1-6-4 16,-5-5 31-16,4-7-46 0,2-4-4 16,1-6-1-16,9-8-2 0,3-4-4 0,2-4-9 15,7-4-5-15,4-4 3 0,2-3-24 0,0-6 7 16,10-1-19-16,6-3 20 0,5-2-14 0,7-2 15 16,6 0-8-16,7-3 5 0,7 1 4 0,5 3 0 15,7 5 1-15,2 2 4 0,4 5 2 0,4 6 0 16,1 5 13-16,1 4-14 0,7 8 12 0,-3 5-10 15,-1 5 10-15,-4 2-12 0,-1 3 12 0,-6 3-41 16,0 2-33-16,-2-1-33 0,-4 1-50 0,-1 0-72 16,3-1 0-16,-10-5-91 15,1-4-113-15,-4-2-363 0,1-1-328 0</inkml:trace>
  <inkml:trace contextRef="#ctx0" brushRef="#br0" timeOffset="177163.65">25704 12815 128 0,'9'-14'672'16,"-1"4"-146"-16,-3 2-151 0,1 1-29 0,-6 7-100 15,4-11-21-15,-4 11-80 0,0 0-36 0,0 0-13 16,-18 10-12-16,-1 8-4 0,-4 6 1 0,-10 10-2 16,-8 6 10-16,-4 2 13 15,-7 8 15-15,-16 13 0 0,-5-1-4 0,-8 1-9 16,-2-2-11-16,0-1-9 0,-4-1-11 0,4-3-19 16,1-5-11-16,20-11-9 0,2-5-6 0,4-3-7 15,7-6-7-15,6-3-1 0,13-7 3 0,3-4 13 16,6-3-8-16,7-5-16 0,14-4-11 0,0 0-6 15,-18-1 0-15,18 1 5 0,8-9 0 0,6 3 5 16,4-2-5-16,9 2 1 0,6 3 2 0,9 3 2 16,1 4-3-16,14 7 2 0,3 6-1 0,2 5 1 15,0 7 21-15,2 5-25 0,-2 2 9 16,0 4-43-16,-2 1-34 0,2 1-43 0,-2 1-76 16,-1-1-54-16,-1 1-42 0,0-4-111 15,-4-4-459-15,1-3-462 0</inkml:trace>
  <inkml:trace contextRef="#ctx0" brushRef="#br0" timeOffset="177830.64">26823 13059 481 0,'-10'-27'583'16,"-3"1"-119"-16,4-1-119 0,2 3-69 0,4 1-56 15,-3 0-55-15,5 6-48 0,3-4-30 0,6 0-28 16,3 1-13-16,8-2 23 0,5 1-37 0,6 2 27 15,7 5-26-15,4 1 37 0,1 5-22 16,4 5 37-16,0 5-25 0,3 6-10 0,2 8-6 16,-6 4-2-16,-7 8-5 0,-11-1 5 15,-6 4-17-15,-9 4 6 0,-5 1-12 0,-8 4 6 0,-6-1-14 16,-6 0-3-16,-10 6 0 0,-1-4 0 0,-7-2-2 16,2-6-3-16,3-5 6 0,3-3-3 15,3-4-1-15,-2 0-1 0,9-9 0 0,3-1-3 16,0-1-1-16,2 1-3 0,4-1 4 0,4 0 18 15,5 5-12-15,4 2 3 0,9 4 4 0,4 0 6 16,4 2 10-16,4-1 14 0,11 7 26 0,1 0 8 16,3-2 25-16,-3 1-24 0,1-1 20 15,-1 1-38-15,-12-4 15 0,0-2-39 0,-6 2 17 16,-2-1-27-16,-4 2 14 0,-9-5-30 0,-5 3 24 16,-6 0-28-16,-7 4 20 0,-10-1-28 0,-9 0-2 15,-12 6-13-15,-9-3-43 0,-7-2-39 0,-8-1-45 16,-6-2-76-16,-7-3-64 0,-3-1-19 0,-8-2-101 15,-6-7-107-15,0 0-265 0,-5-6-301 16</inkml:trace>
  <inkml:trace contextRef="#ctx0" brushRef="#br0" timeOffset="178363.64">21486 12639 106 0,'-1'-13'688'0,"-4"2"-212"16,2 0-102-16,1 2-92 0,2 9-59 0,-4-12-53 16,4 12-30-16,0 0-25 0,-4 9-36 0,4 8 19 15,0 13-48-15,0 10-11 0,1 7 8 0,1 19 9 16,-1 9 13-16,1 6 0 0,1 5 5 0,1 9-6 16,1 5-15-16,0 27-10 0,-2 0-5 0,-1-2-14 15,-2-22-2-15,0-2-14 0,0-1 23 0,-2-5-36 16,-1-5-30-16,0-6-29 0,0-7-5 0,-2-4-31 15,1-9 3-15,0-14-15 0,-1-6-37 16,0-4 8-16,-1-8-95 0,0-10-66 16,1-5-316-16,1-9-150 0</inkml:trace>
  <inkml:trace contextRef="#ctx0" brushRef="#br0" timeOffset="179130.64">21321 13050 299 0,'-7'-35'731'0,"-3"0"-194"0,3 2-118 16,-2 1-104-16,1 1-52 0,4 6-87 0,3 2-24 16,1-2-54-16,4 1 1 0,5-5-45 15,6 2 11-15,6-3-32 0,12-3-12 0,10-1-2 16,11 4-4-16,9-4-4 0,7 1-3 0,25-3-3 16,9 2-3-16,7 4 7 0,8 5-4 0,6 4-7 15,4 2 6-15,3 4-5 0,6 1 0 0,3 3-5 16,6 1-2-16,4 0 2 0,1 0 5 0,1 4-4 15,6-5-1-15,5 1 7 0,3-3-1 0,7-1 5 16,10-1 6-16,3-1-1 0,7-3 6 16,7 1-2-16,9-1 1 0,6 0-3 0,7 0 4 15,-1 4 2-15,1-1 3 0,-2 5-1 0,-3 1-1 16,-9 4 3-16,-7 1 1 0,-10 3-2 0,-10 4-8 16,-12 0-2-16,-14 1-2 0,-13-1-2 15,-12 2-1-15,-33-2-3 0,-4 1 2 0,-6-2 7 16,-8 1-9-16,-3-4 5 0,-5 0-7 0,-6-2 7 15,-14 1-8-15,9-4 18 0,-13 0-14 0,-2-2 10 16,-2 0 3-16,-4 0 7 0,-1 0 3 0,-4 1 4 16,-3 0-1-16,-7 3 0 0,-6 0-1 0,-1 2-2 15,-4 0-4-15,-14 3-9 0,22 0 0 16,-22 0-4-16,20 7-1 0,-8 1-2 0,0 7-1 16,-1 2 15-16,2 10-21 0,0 5 12 0,-1 7-16 15,3 11 16-15,-1 4-18 0,-1 4 0 0,2 6 2 16,-1 4 15-16,4 4-13 0,-2 4-1 0,5 6 0 15,7 19 20-15,3-1-26 0,1 0 15 16,1-1-15-16,1-3 6 0,2 3 1 0,-4-2 0 16,0 2 9-16,-9-19-15 0,1 1 19 0,-6-1-17 15,-1-2 12-15,-4-3-15 0,-6-1 5 0,-3-6 3 16,-5-3-2-16,-4-3 1 0,-6-3 10 16,-4-4-9-16,-4-3 7 0,0-5-11 0,-7-4 14 15,-2-3-15-15,-1-3 21 0,-6-3-20 0,-1-4 13 16,-6-3-9-16,-3-2 10 0,-6-4-16 0,-5-3 16 15,-8-1-16-15,-4-5 20 0,-8 1-21 0,-8-2 15 16,-5-3-12-16,-10-1 12 0,-30-1-13 0,-9-1 12 16,-9 1-14-16,-4-1 24 0,-9 2-14 15,-9 0 10-15,-11 0 21 0,-7 2-9 0,-5 4 11 16,-8-2-19-16,-6 2 12 0,-3 0-26 0,-3 3-5 16,-3 1-16-16,-2-1 22 0,1 1-28 15,2 1 3-15,2-2 1 0,-1 0 0 0,6 2 1 16,6-2 10-16,2 0-3 0,5 2-7 0,4-2-8 15,9 0 3-15,8 2-19 0,8-3-1 0,11-2-24 16,9-1-9-16,9-3-17 0,31-3-10 0,9-3 18 16,8 0-53-16,10-3 38 0,9-3-44 0,18 2-20 15,5-3-75-15,9-5-84 0,6 1-358 0,9 1-212 16</inkml:trace>
  <inkml:trace contextRef="#ctx0" brushRef="#br0" timeOffset="181031.39">29060 2830 165 0,'9'-11'102'0,"1"2"148"0,-3 1-176 15,0 1 145-15,0-1-137 0,-7 8 103 0,8-12-97 16,-8 12 95-16,6-12-93 0,-6 12 49 15,1-12-70-15,-1 12 50 0,0-13-14 0,0 13-15 16,-5-13-13-16,5 13-4 0,-8-14-7 0,1 6-2 16,-1 0-6-16,0 0-2 0,1 1 5 0,-4-2-6 15,0 0-6-15,1 2-1 0,-2-2 9 0,-2 1-18 16,1 0-2-16,-3 0-5 0,-2-1-1 0,-1 2-2 16,-2-1 7-16,3 2-9 0,-5-1 1 15,2 2 3-15,-4 0 0 0,3-1 1 0,-1 1 0 16,-2 1 2-16,-1 1 6 0,3-1-1 15,-4 2-1-15,3 1-5 0,-3-2-3 0,0 2-3 16,1 0-5-16,-2 1-1 0,-1 0 2 0,1 1-6 16,-3 0 4-16,2 2-4 0,-2-2-1 0,1 0-3 15,-6 3 0-15,0 0-2 0,0-1-1 0,3 3 4 16,-2 0-2-16,2-3-4 0,-1 4 3 0,-1-1-2 16,-1 0 7-16,2 2 3 0,-1-1-1 0,1 1 4 15,-1 0-4-15,2 0-1 0,-2 1-4 0,3 1 1 16,-1-2-7-16,0 4 2 0,-3-2 4 15,4 2-2-15,-1 1-1 0,0 0 4 16,-1 0 0-16,0 2 2 0,1 0 4 0,-1 3-3 16,2-2 16-16,0 0-10 0,0 2 10 0,0 0-6 15,2 1 5-15,-1 1-3 0,0 0-2 0,3 1 5 16,0 0 2-16,0 2-2 0,1 1-3 0,2 1 1 16,0 1 0-16,3 1-4 0,-1 2-2 0,3 0 11 15,2 1-18-15,0 0 19 0,4 0-25 0,0 1 15 16,2 0-18-16,2 1 13 0,0 0-16 0,5 0 14 15,-1 0-17-15,4-5 22 0,1 1-24 0,2 2 0 16,1 4 4-16,4-1 0 0,0 0 0 16,6 0-3-16,-1 0 4 0,1 0 1 0,3-1 1 15,3-1 4-15,1 2-4 0,3-2 6 16,2 1-4-16,3 2 5 0,6-1 1 0,2 0-1 16,-1-5-4-16,4 1 8 0,1-3-8 0,6-1 0 15,0-4 3-15,3 2-2 0,0-2 0 0,3-2 25 16,1-2-34-16,0 0 8 0,0-2-12 0,-6-4 5 15,0-1 0-15,1-1 0 0,-1-1 0 0,4-1-2 16,-4-2-2-16,5 0 4 0,-2-3 25 0,2 0-3 16,0-1-6-16,1-2-29 0,1-1 25 15,1-3-26-15,7 0 25 0,-1-1-27 0,2-3 26 16,-3-2-19-16,-2 0-5 0,-2-2 2 0,2 0 4 16,-3-4 2-16,3 0-3 0,-4-1 25 0,0-3-29 15,-1 1 10-15,1-1-4 0,-1-2-3 16,-2 1 0-16,-1-1 4 0,-2-1-2 0,0 1 2 15,-4-2 0-15,0 0 1 0,-1 0 7 0,-9 4-4 16,1-2-3-16,-4 0 24 0,1 1-24 0,-3-2 34 16,-4 0-19-16,0 1 31 0,-1-1-16 0,-2 0 31 15,1-1-23-15,-4 3 29 0,-1-3-28 16,-5 0 24-16,2-1-25 0,-2-1 22 0,-3 5-9 16,-3-2 27-16,3-6-33 0,-4 5 14 0,-1 0-11 15,0-1 19-15,0 1-13 0,-3 0 12 0,-1 0-26 16,0 1-12-16,-1 0-12 0,-2 1-8 15,0-1-19-15,-3 1-2 0,1 2-10 0,-4-1-3 16,0-1 10-16,0 3-33 0,-4-5 29 0,-2 1-29 16,0 2 19-16,0-1-24 0,-4 1 33 0,0 0-9 15,0 0-2-15,1 1-6 0,-3 0-2 0,0 2-4 16,-2-1 2-16,3 0 5 0,-2 1-7 16,-1 2 8-16,-1-1-6 0,-1 1 4 0,2 0 2 15,-2 2 0-15,-1-1 5 0,3 2 6 0,-1 1-2 16,2 1-1-16,-2-1-2 0,3 4-1 0,0-3 3 15,-1 2-4-15,-1 3 1 0,1-2-4 0,0 3 5 16,-1 0-7-16,0 0 3 0,-1 1 1 0,0 2 0 16,-1 2 3-16,0 0-4 0,0 1 2 0,-3 2-1 15,0 0-11-15,1 4-52 0,-5 1-77 16,-1 2-77-16,-1 1-19 0,0 4-28 0,-3-1-149 16,0 2-335-16,1-1-315 0</inkml:trace>
  <inkml:trace contextRef="#ctx0" brushRef="#br0" timeOffset="181848.39">29399 3488 277 0,'-13'-6'492'0,"4"-1"-153"0,0 0-63 16,9 7-67-16,-17-9-39 0,17 9-25 15,-12-8-6-15,12 8-16 0,-13-6-10 0,13 6-9 16,0 0-15-16,-10-7-18 0,10 7-15 16,0 0-3-16,0 0-14 0,0 0 8 0,0 0 6 0,23-1 7 15,0 2 20-15,9 2-10 0,10-2 4 16,6 0-2-16,5 1-6 0,16-1-7 0,5 0-10 16,6-1-7-16,0 0-9 0,2 0-4 0,0 0-4 15,-3-1-4-15,0 0-8 0,-5 1 5 0,-7-2-9 16,-12 0-1-16,-7-2-6 0,-4 1-3 0,-3-1-2 15,-12-1-5-15,-4-3-8 0,-6 0-10 16,-1-2-3-16,-7-1 4 0,-4-1 4 0,-6-1 3 16,-2 2 5-16,-6-4 3 0,-5 0 6 0,-5-1-4 15,-5-2 5-15,-4 2-1 0,-1 1 4 0,-3 0-5 16,1 1 19-16,1 3 13 0,5 3 16 0,4 0 8 16,3 2 8-16,3 0-8 0,1 2-11 0,12 4-9 15,-17-8-9-15,17 8-4 0,-12-3-6 16,12 3 0-16,0 0-3 0,0 0-2 0,0 0-1 15,13 10-2-15,0-3 1 0,6 2 3 0,7 5-3 16,3 2 1-16,2 1-1 0,4 2 4 16,4 3-1-16,6 2 1 0,-4 0 2 0,0 0 5 15,-6-4 6-15,-5 1 37 0,-2-1-46 0,-2 0 2 16,-4-1 32-16,-4 1-46 0,-8-4 1 0,-4-1 2 16,-6 0 6-16,-3 1-6 0,-7 2 1 0,-4-1 5 15,-9 3-6-15,-3-1 1 0,-2-1-16 0,-5-2 0 16,-2 1-36-16,0-2-41 0,-1-1-66 0,2 0-80 15,2-2 5-15,2 1-96 0,3-6-99 16,4 0-318-16,5-4-267 0</inkml:trace>
  <inkml:trace contextRef="#ctx0" brushRef="#br0" timeOffset="182949.39">31127 3326 573 0,'3'-15'434'16,"0"1"-84"-16,0 1-86 0,-2 0-41 15,1 2 18-15,0 0 13 0,-1 0-3 0,-1 11-31 16,3-16-23-16,-3 16-30 0,1-12-33 0,-1 12-27 16,2-10-24-16,-2 10-14 0,0 0-22 0,2-9-8 15,-2 9-8-15,0 0-5 0,0 0-1 16,-1 22-6-16,-2-4 32 0,1 7-41 0,-3 8 32 15,-1 4-42-15,0 1 36 0,-1 3-38 0,-3 0 3 16,4 0-4-16,0 0 2 0,-4 1 3 0,4-2-5 16,1-4-11-16,-1 2 7 0,1-5-17 0,1-1 11 15,-1-7-17-15,1-3 8 0,1-3-9 16,1-4 9-16,0-2-6 0,1-1 12 0,1-12-2 16,-4 16 12-16,4-16-12 0,0 0 18 0,0 0-11 15,0 0 13-15,0 0-9 0,5-10 7 0,3-8-8 16,1-1 9-16,3-9 0 0,2-1 1 15,4-1 9-15,-1 0 43 0,1 1-43 0,2 3 35 16,-1 1-43-16,-1 5 37 0,-5 4-40 0,1 0 31 16,-2 3-42-16,2 3 37 0,-3 3-38 0,-1 0 34 15,-10 7-42-15,22-4 41 0,-22 4-38 0,21 2 37 16,-10 4-38-16,1 2 5 0,-1 1 6 16,-2 3-2-16,1 3 2 0,-3 1-5 0,-1-1-20 15,-3 2-59-15,-1-1-79 0,0 1-7 0,-2 0-46 16,-2-1 0-16,-1-2-84 0,-1-2-103 0,-1-3-212 15,1-1-154-15</inkml:trace>
  <inkml:trace contextRef="#ctx0" brushRef="#br0" timeOffset="183232.38">31523 3255 397 0,'2'-13'655'0,"0"2"-187"16,0 0-124-16,-2 11-66 0,2-18-36 0,-2 18-25 16,1-14-53-16,-1 14-27 0,0-11-27 0,0 11-27 15,0 0-15-15,0 0-14 0,0 0-11 0,0 0-8 16,-1 11-7-16,-1 7-4 0,-1 6-4 0,-3 8-2 16,1 6-1-16,-2-1-1 0,1 4-3 0,-1 5 1 15,-1-3-5-15,1 1-2 0,-1 2-7 16,1-2-12-16,-2 0-24 0,1-1-48 0,-2-1-44 15,2-2-2-15,-1-3-50 0,2-2-12 16,0-3-55-16,1-10-77 0,-1-2-292 0,4-8-150 16</inkml:trace>
  <inkml:trace contextRef="#ctx0" brushRef="#br0" timeOffset="183416.39">31660 3581 215 0,'9'-10'734'0,"-1"1"-163"15,-2 2-190-15,-6 7-32 0,9-13-104 0,-9 13-18 16,7-8-89-16,-7 8 8 0,0 0-62 0,0 0 20 16,0 0-55-16,0 0 26 0,-5 18-52 0,-1-4-2 15,-1 2-3-15,-2 2-29 0,1 0-82 16,1 1-62-16,-3 3-27 0,2-4-24 0,0 2-76 16,0-4-97-16,3-3-219 0,1-3-130 0</inkml:trace>
  <inkml:trace contextRef="#ctx0" brushRef="#br0" timeOffset="184166.39">31749 3509 704 0,'3'-14'373'0,"0"3"-60"15,-2-1-96-15,-1 12-39 0,0-15-46 16,0 15-18-16,0 0-30 0,-2-11-11 0,2 11-21 16,0 0-8-16,0 0-28 0,-7 13-32 15,7-13-6-15,2 21-91 0,0-8 56 0,3 3-138 16,4 1 98-16,1 0-118 0,3 0 131 0,3-2-107 15,-1-3 151-15,4 1-104 0,-2-6 188 0,2-1-108 16,-4-2 165-16,-15-4-106 0,30 1 138 0,-30-1-92 16,24-5 100-16,-13 1-56 0,0-2 45 0,-2 0 6 15,-1 0-9-15,-1-1 47 0,-7 7-32 0,12-13 59 16,-12 13-72-16,6-9 11 0,-6 9-71 0,0 0 29 16,0 0-58-16,0 0 32 0,0 0-55 0,0 18 34 15,-4-2-50-15,-2 5 3 0,1 4-4 16,-2 9-5-16,-2 2-1 0,3 3-11 0,-2 3-11 15,0 2-17-15,-2 11-3 0,3-10-13 16,-1 11-13-16,-1-11 4 0,1 1 11 0,2-5 5 16,-1-3 12-16,-3-1 10 0,4-6 5 0,0-7 3 15,-4-3 1-15,2-2 13 0,1-5 2 0,1-6 1 16,6-8 4-16,-13 7 0 0,13-7 2 0,-13-4-1 16,13 4 4-16,-13-18-5 0,3 2-6 0,6-5 3 15,3-4-2-15,2-4-11 0,2-10-8 0,8-3-5 16,2-11 0-16,6-2 35 0,3-1-48 15,3-1-21-15,1-2 54 0,5 2-40 0,-2 0 52 16,2 3-36-16,-1 0 55 0,-4 4-18 0,1 3 27 16,-3 1 7-16,-5 11 18 0,-2 1 53 0,-2 3-10 15,-2 3 35-15,0 2-5 0,-4 6 9 16,0 1-7-16,-2 2 2 0,-1 4-6 0,-1-2-9 16,-1 6-23-16,-4 9-12 0,6-12-25 0,-6 12 26 15,0 0-49-15,0 0 32 0,5 8-45 0,-5 3 33 16,0 6-48-16,-3 9 38 0,-1 8-47 0,-2 3 41 15,0 3-41-15,-1-1 38 0,1 5-44 0,-1-1 2 16,-1 0 9-16,0 0-1 0,2-2 0 0,0 0 1 16,-1-2-4-16,2-3-1 0,0-1-3 0,-1-3 1 15,3-8-5-15,-1-2-5 0,2-6-5 16,-1-2 2-16,1-3 9 0,2-11-4 0,-2 14 0 16,2-14 1-16,0 0 0 0,0 0 4 0,0 0 4 15,13-14 0-15,-5-2-3 0,2-3 12 16,1-1 6-16,4-4 11 0,0-1-1 0,-1 3 3 15,-4 3 8-15,4 3 40 0,-3 1-48 0,-3 3 43 16,0 0-54-16,-3 4 31 0,0 1-52 0,-5 7 41 16,11-10-42-16,-11 10 36 0,0 0-44 0,0 0 4 15,0 0 3-15,23 4 0 0,-23-4-9 0,10 12-17 16,-10-12-34-16,7 15-49 0,-3-6-61 0,2 1-20 16,-6-10-35-16,9 16 1 0,-3-7-25 0,-6-9-70 15,7 9-351-15,-7-9-211 0</inkml:trace>
  <inkml:trace contextRef="#ctx0" brushRef="#br0" timeOffset="184833.38">32563 3588 548 0,'9'-10'457'15,"-2"0"-67"-15,-3 3-142 0,-4 7-12 0,9-14-65 16,-9 14-7-16,6-10-80 0,-6 10 26 0,0 0-66 16,0 0 30-16,0 0-57 0,0 0 37 0,0 0-48 15,19 5 34-15,-19-5-46 0,14 13 23 16,-4-6-32-16,1 2 16 0,3-2-29 0,-2 0 35 0,4-1-27 15,-1-1 28-15,2-1-26 0,-4-1 27 16,-13-3-22-16,24 2 34 0,-24-2-37 0,21-2 29 16,-21 2-27-16,19-11 27 0,-10 3-25 0,-1-5 30 15,-3 1-29-15,3-6 31 0,-3-3-30 0,-1 1 52 16,-2-3-51-16,0 5 48 0,0-2-19 16,-3 6 55-16,0-1-56 0,-3 2 49 0,0 2-56 15,-1 2 41-15,-3 2-51 0,8 7 46 0,-19-4-11 16,19 4-7-16,-29 8-3 0,11 2 0 0,0 2-9 15,-4 5-2-15,2 4 0 0,-1 0-44 0,5 1 52 16,-1 2-48-16,1 0 53 0,4 1-54 0,3-5 24 16,1 1 12-16,2-2-62 0,4-2-23 0,2-3-1 15,2-2-6-15,2 1-2 0,5-4-2 16,1 0 2-16,2-2-13 0,3-5-53 0,-15-2 64 16,33 0-108-16,-10-4 107 0,1-1-84 0,0-4 138 15,2-3-92-15,-1 0 139 0,-4 0-95 0,-3 0 25 16,0-1 37-16,-2 1 30 0,-2 2 38 15,-4 2 15-15,-1 0 28 0,-2 2 10 0,-7 6-10 16,12-9-15-16,-12 9-8 0,0 0-21 0,0 0-12 16,0 0-11-16,0 0-2 0,8 9-1 0,-8-9-8 15,0 16 0-15,-2-5-4 0,2 1-2 0,-1 1 9 16,1 1-15-16,0 0-4 0,1-1 0 0,2 2 6 16,0-2 0-16,2-3-2 0,0 0 0 0,0 0 1 15,1-3-3-15,2 0 0 0,-8-7-6 16,17 6 12-16,-17-6 7 0,19 1 12 0,-6-6 14 15,-1 0 6-15,5-6 6 0,-2-1 6 0,6-6-1 16,-1-3 14-16,0 0 10 0,2-3 43 16,0 0-49-16,0 0 43 0,-2 0-51 0,2 5 29 15,0-2-52-15,-5 8 29 0,-1-1-54 0,-2 3 39 16,-2 2-56-16,-3 3 37 0,-9 6-45 0,16-5 34 16,-16 5-39-16,16 4 35 0,-16-4-51 0,12 15 25 15,-6-4-69-15,-3 4 21 0,-1 2-95 16,-4 7-21-16,-3 2-6 0,-4 4-35 0,-4 1-89 15,-7 0-414-15,-5 7-237 0</inkml:trace>
  <inkml:trace contextRef="#ctx0" brushRef="#br0" timeOffset="185267.39">31222 4384 420 0,'-48'7'447'0,"7"1"-69"0,0-2-103 0,-1 1-35 16,7-1-47-16,3 1-4 0,7-4-21 0,7 1-18 16,18-4-14-16,-21 4-22 0,21-4 15 0,0 0-7 15,0 0-3-15,32-2-12 0,7-4-18 16,8 0-16-16,20-3-9 0,7 2-7 0,5 0-12 16,10-1 2-16,4 1-6 0,3 0-6 0,3 4-7 15,0 0-3-15,-4 2-8 0,-5 1-17 0,-6 2-52 16,-12 1-61-16,-17-1-72 0,-10 2-33 0,-7 0 15 15,-15-1 15-15,-11 1 3 0,-12-4-19 0,0 0-9 16,-12 13-103-16,-20-6 166 0,-10 2-78 0,-19 1 165 16,-9 0-56-16,-7 0 188 0,-7 1 30 0,-7 1 66 15,-1-1-24-15,-1 1 53 0,0 0 23 0,10-1 1 16,9-1-19-16,11-2-45 0,18-1-29 0,6-2-16 16,14 0-25-16,9-1-7 0,16-4 4 15,0 0 8-15,0 0-19 0,23 1-1 16,15-4-24-16,13-1 3 0,21 4-15 0,8-3 5 15,10-1-16-15,6 1 10 0,7 2 1 0,2 1-1 16,0 1-16-16,-5 3 10 0,-1 0-7 0,-8 1-14 16,-9-1-46-16,-8-1-80 0,-12 2-78 0,-17-2-48 15,-7 0 8-15,-16-2-19 0,-22-1-43 0,22 1-48 16,-22-1-233-16,0 0-115 0</inkml:trace>
  <inkml:trace contextRef="#ctx0" brushRef="#br0" timeOffset="187334.39">25130 3069 292 0,'10'-16'514'0,"2"2"-181"0,-2 1-105 0,-1 0-16 15,0 3-74-15,-3 2 31 0,1-1-3 0,-1 3-1 16,-6 6 5-16,10-13-3 0,-10 13-22 0,5-7-23 15,-5 7-9-15,0 0-4 0,0 0-2 0,0 0 2 16,0 0-11-16,-5 16-12 0,-9 3-8 0,-9 7-11 16,-9 12-13-16,-9 3-10 0,-6 4-4 0,-3 2 0 15,-6 3 3-15,-15 10 2 16,13-12-1-16,-1-2-2 0,0-1-2 0,1-4 1 0,5-3 1 16,4-5-8-16,3-1-4 0,14-10-3 0,3-3-4 15,3-3-6-15,8-3 5 0,3-2 4 16,2-3 4-16,3-1 6 0,1-1-9 0,9-6-4 15,-8 9-3-15,8-9 21 0,4 11-32 0,5-5-7 16,5 3 4-16,5 3-3 0,6 1 8 0,4 1-9 16,4 2 1-16,5 2 7 0,11 4 4 0,2 2 2 15,4-2-4-15,0 1 4 0,6 0-6 0,1 0 12 16,1 0-15-16,-1-1 1 0,-3 0-10 16,0-3-12-16,-4 0-24 0,-4-1-28 0,-11-6-40 15,-4-1-59-15,-6 1-63 0,-7-3 3 0,-1-2-45 16,-8-1 22-16,-5-1-31 0,-9-5-51 0,0 0-121 15,9 7-172-15,-9-7-156 0</inkml:trace>
  <inkml:trace contextRef="#ctx0" brushRef="#br0" timeOffset="187735.39">25313 3178 566 0,'4'-22'643'15,"-2"1"-180"-15,1 2-108 0,-2 3-71 0,-1 1-48 16,-2 1-61-16,-1 2-16 0,-1 0-16 0,-1 2-27 16,-5 0-19-16,-2 4-18 0,-2 2-15 0,-6 4-13 15,-7 5-11-15,-8 5-7 0,-3 4-2 16,-13 10-3-16,-3 3-2 0,0 4-7 0,-3 5 0 16,-1 3 2-16,2 2 6 0,1 0 4 0,1 0-3 15,6-1 7-15,3-4-12 0,4-1-1 0,5-4-4 16,12-6-4-16,2-1 0 0,4-4-3 15,8-2-1-15,1-1 5 0,7-1 1 0,3-2 3 16,4 1 1-16,5 3 0 0,8 2 0 0,5 0 4 16,4 0-2-16,5-3 11 0,4 3 7 0,11 1 5 15,2 2-1-15,3-2-2 0,2 2 1 0,0-1-19 16,1 1-1-16,-2-1 1 0,0 2-9 0,-5 0-1 16,1 0-2-16,-7 1-4 0,-7-6 16 0,-5 3-22 15,0-1-2-15,-5 0 0 0,0 0-2 16,-4 1-13-16,-3-4-16 0,-4-1-16 0,-3-1-18 15,-2-5-22-15,-1 2-24 0,-4-3-41 0,1-2-34 16,-5-8-27-16,3 15 28 0,-3-15-48 16,-4 8-66-16,4-8-57 0,0 0-369 0,-22-5-252 15</inkml:trace>
  <inkml:trace contextRef="#ctx0" brushRef="#br0" timeOffset="188102.39">25422 3174 542 0,'7'-30'483'0,"-3"6"-82"0,-1 1-89 16,-2 4-22-16,-1 1-45 0,0 4-13 0,-3 0-25 15,2 2-25-15,-3 1-23 0,-1 2-24 0,-4 1-18 16,9 8-31-16,-19-5-15 0,1 9-13 0,-5 2-12 16,-5 9-7-16,-4 7-1 0,-10 8-4 0,-2 8 9 15,-6 6 19-15,2 7 14 0,-2 3 6 0,-3 1-5 16,4 1 0-16,1 1 1 0,1-5-7 0,7-1-13 15,2-3-3-15,3-5-13 0,3-1 3 0,5-5-12 16,8-8-2-16,4 0 1 0,1-4 8 0,6-4 3 16,3-1 4-16,3-2 17 0,5-3-1 0,6 2 14 15,7-1 1-15,8-1-1 16,8-1-17-16,10-3-9 0,13 2 12 0,5-3-35 16,5 0 18-16,5 0-33 0,1 0 21 0,1-1-27 15,2 0 9-15,-4 3 8 0,-2 0-37 0,-4 3 11 16,-6-1-71-16,-6 1-35 0,-12-1-43 0,-3-1-18 15,-8 2-3-15,-4 2-25 0,-4-1-36 0,-8-1-41 16,0 1-8-16,-8-1-14 0,-4-2-54 0,-2 2-58 16,-8 1-379-16,-1 1-322 0</inkml:trace>
  <inkml:trace contextRef="#ctx0" brushRef="#br0" timeOffset="-37069.46">12565 11632 62 0,'0'0'68'16,"-13"5"140"-16,13-5-11 0,0 0-16 0,0 0-13 16,0 0-17-16,0 0-10 0,-13 4-16 0,13-4-10 15,0 0-16-15,0 0-16 0,0 0 16 0,0 0-19 16,0 0-3-16,0 0 7 0,0 0-15 0,0 0 16 15,20-1-31-15,-20 1 17 0,25-7-34 0,-6 4 9 16,3-2-36-16,5-2 33 0,7 0-34 16,1-2-4-16,3 2 5 0,2-1-4 15,0 0-1-15,1 0-1 0,0 1-1 0,-1 0-2 16,-3 1-19-16,-1 2-6 0,-7 0-3 0,0 3-20 16,-3-1-35-16,1 1-27 0,-9 1-20 0,-18 0-11 15,32 0-35-15,-32 0 21 0,25-2-33 0,-25 2-197 16,0 0 210-16</inkml:trace>
  <inkml:trace contextRef="#ctx0" brushRef="#br0" timeOffset="-36102.46">15533 10360 103 0,'0'0'432'0,"0"0"-145"15,0 0-39-15,-12 5-42 0,12-5-36 16,0 0-44-16,0 0-21 0,0 0-12 0,0 0-24 16,-10 3 13-16,10-3-3 0,0 0 12 0,0 0-25 15,0 0 33-15,0 0-42 0,0 0 36 0,0 0-51 16,0 0 32-16,22 1-52 0,-7-3 24 0,8-1-45 15,0-3 41-15,5 0-8 0,7 0-18 0,-2-1 9 16,4-2-6-16,-1-3-9 0,0 2-16 16,-2 1-22-16,1-1-29 0,-2 1-49 0,-2 0-56 15,-8 2-97-15,0-1-60 0,-7 3-205 0,-2 0-6 16</inkml:trace>
  <inkml:trace contextRef="#ctx0" brushRef="#br0" timeOffset="-33034.23">4367 10814 429 0,'0'0'501'0,"0"0"-94"0,5-9-142 0,-5 9-29 15,0 0-89-15,0 0-57 0,0 0-2 0,0 0-22 16,0 0-17-16,0 0-5 0,0 0-8 0,0 0-5 16,0 0-2-16,9 12-6 0,-7-2 30 0,0 5-42 15,3 7 34-15,-1 1-44 0,1 9 31 0,0 4-6 16,0 5-27-16,2 4 33 0,0 12-42 0,1 7 43 15,1 3-45-15,-2 4 49 16,1 2-43-16,0 5 43 0,-3-2-47 0,0 3 46 16,1 1-47-16,-2 1 42 0,0-1-48 0,-4-1 34 15,2-1-35-15,-2-5 47 0,0-2-53 0,0-4 47 16,-2-6-41-16,2-12 43 0,0-4-8 0,-2-1 1 16,0-4-2-16,1-4-4 0,-2-3-5 0,1-5-4 15,1-4-47-15,-2-2 35 0,2-5-44 0,-1-5 7 16,0-1-33-16,2-11-37 0,-5 11-55 0,5-11-74 15,0 0 2-15,0 0-9 0,-5-11-220 0,5-1 93 16</inkml:trace>
  <inkml:trace contextRef="#ctx0" brushRef="#br0" timeOffset="-31033.24">4436 10942 187 0,'-5'-23'337'0,"0"4"-111"0,-3-1-47 0,5 4-51 16,-1 1-8-16,0-1-21 0,1 5 8 0,-1 0-25 15,4 11 9-15,-3-15-28 0,3 15 24 0,-4-14-1 16,4 14-6-16,-3-11-11 0,3 11-13 0,-2-11-42 16,2 11 17-16,0 0 1 0,3-14 0 0,-3 14-6 15,8-13-5-15,0 7-6 0,2 0 1 16,4-1-3-16,4-2-2 0,4 0-2 0,2 2-4 16,7-3 1-16,1-1-3 0,2 3-12 0,2-2 13 15,4 1-2-15,-1-1 0 0,4 0 0 0,1-1-6 16,10 0-4-16,1-3 0 0,1 3 0 0,1-3-7 15,0 1 2-15,1-1-8 0,-2 2 2 16,0-1-23-16,3-2 28 0,3 3 13 0,-2-2 4 16,2-1-1-16,5 0-2 0,-2 0 1 0,5 0 2 15,2 0-5-15,2-1 12 0,4 0 0 0,1-1 3 16,1 1-6-16,3 0 12 0,2-2-20 0,0 1 18 16,3-1-4-16,3 2 9 0,20-7-18 0,-1 3 0 15,-19 2-4-15,23-5 2 0,-23 6-1 0,21-6 0 16,-20 6 1-16,20-6 7 0,-1 1-9 0,-1-1 0 15,-19 6-12-15,19-7 15 0,-20 7-3 0,0-3 1 16,19-4 4-16,-20 4-5 0,20-5 1 16,-20 5 0-16,20-4 0 0,-20 4 0 0,20-3-3 15,-21 4 3-15,0-1-2 0,1 2 9 16,25-5 8-16,-24 5-19 0,22-2 2 0,-20 3 5 16,21-5-17-16,-20 6 10 0,18-4-30 0,-19 4 25 15,1 0-16-15,21-3-10 0,-22 3-1 0,21-6-22 16,-21 6 30-16,1 0-15 0,0-1 12 0,-2 1 0 15,-1 0 27-15,0-1-11 0,-1 3 20 0,-2-1 0 16,2 0 15-16,-2 1 0 0,0 2 5 0,-2-4 2 16,-2 5-3-16,-2-3-3 0,1 0-5 0,-3 2-1 15,1-2-16-15,0 2 18 0,1-2-7 0,-1-1-8 16,1 3-18-16,-3-3 20 0,2 0 0 0,-1 2 0 16,-3-2 1-16,0 1 2 0,-1 1-1 15,-2-1-1-15,0-1 0 0,0 0-14 0,0 3 0 16,-2-4 15-16,1 2 1 0,0 2-5 0,-3-2-9 15,1 2 6-15,-2-1 4 0,0 2-2 16,-4-2 1-16,1 4 1 0,-1-1-3 0,0 0-11 16,0 1 2-16,1 0 15 0,-1 1 1 0,-2 0 0 15,0 2 5-15,-11 0-9 0,0 2 1 0,1 0 7 16,-1 0-6-16,-2 0 6 0,-1 2-7 0,2 1 11 16,-3-2-11-16,-1 0 3 0,2 2-5 0,-1 0 11 15,-2 0-15-15,-1 0 12 0,2 0-19 0,-2-1 16 16,0 1-10-16,0 0 0 0,-1-1 0 0,1 1 0 15,-3-3 12-15,-2 3-22 0,1-1 31 16,-2-1-16-16,-2-1 24 0,-1 2-22 0,-7 0 25 16,0-2-27-16,-1 0 27 0,-3 0-23 0,1 2 32 15,-5-2-28-15,2 0 28 0,-4 2-24 0,1-2 44 16,-5 1-55-16,4 1 47 0,-7-2-6 16,-11 4-49-16,27-5 37 0,-13 1-41 0,-14 4 41 15,26-3-44-15,-26 3 29 0,23-5 9 0,-23 5-48 16,23-3 43-16,-23 3-45 0,23-4 50 0,-23 4-45 15,20-1 43-15,-20 1-42 0,22-1 41 0,-22 1-44 16,22 0 31-16,-22 0-29 0,23 0 27 0,-23 0-31 16,24 5 51-16,-24-5-46 0,26 6 49 0,-12-1-46 15,0 0 44-15,0 1-46 0,-1 2 45 16,4 0-44-16,-2 5 31 0,0-2-33 0,0 4 38 16,1 1-41-16,-2 0 50 0,4 5-54 0,-3 3 52 15,2-1-39-15,-3 4 39 0,1-1-47 0,-2 2 48 16,1 0-49-16,-1 1 39 0,0 1-37 0,-2 0 50 15,1 0-56-15,-2 1 54 0,1 2-12 0,1-1-2 16,2 2 10-16,-1 0-2 0,1 2 2 16,1 0-4-16,2 2 10 0,2 7-46 0,3 0 44 15,-4-2-36-15,5 3 40 0,-4-2-23 16,-3-8 34-16,5 11-9 0,-7-11 11 0,4 3-2 0,-4 0-3 16,2-2 3-16,-1 2 0 0,-1-2 45 15,-2 2-65-15,4-2 54 0,-3 1-61 0,1-3 51 16,-2 1-55-16,0 0-1 0,1-1-3 0,-3-2 3 15,3 1 3-15,-3-1-2 0,-1-5-1 0,1 3-3 16,0 1-2-16,-2-1-6 0,0-2 5 0,-3-4 0 16,0-1-2-16,-3 1-4 0,0-2 2 0,-1-1 0 15,-1-1 0-15,-1-4-2 0,-2 2 1 0,1-3-6 16,-2 0 7-16,-5 2 2 0,3-1-3 0,-2-3-4 16,-1-3 4-16,-1 2 0 0,1-3-1 15,0 0 0-15,-3-1-1 0,1-1-6 0,0 1 2 16,-1-1 7-16,-1-1 0 0,0 1-1 0,0-1-4 15,-2 0 3-15,1-3-2 0,-5 4 1 16,1-1 0-16,-3 1-3 0,-2 0 1 0,-2-1-12 16,-4 2 7-16,-7 1 2 0,0-2 55 0,-4 1-63 15,-2 0 49-15,-4 0-60 0,-10 3 51 0,-3-2-61 16,-3 0 59-16,0 0-56 0,-5 0 57 0,1 0-57 16,-5 0 55-16,-5-1-53 0,-1 2 50 0,-2-2-50 15,-5-1 53-15,2 0-52 0,-2 1 38 0,-2-1-40 16,0-1 60-16,-2 3-53 0,-2-2 2 0,-1 2 4 15,-3 0 3-15,0-1 4 0,-3 5-6 0,1-4 10 16,-1 0 3-16,-2 0 1 0,-22 4-2 0,22-3-4 16,-22 2 6-16,0-1 0 0,21 0 0 15,-22 1 0-15,0 1 2 0,1-2 0 16,-1 3-7-16,-1-2 7 0,1 1-1 0,-2 1 1 16,1-1 0-16,-2 1 0 0,0-1-9 0,-3 1-7 15,-2 2 20-15,1-2-19 0,4 0 21 0,-1 0-1 16,2 0 0-16,0 1-1 0,1-1-17 0,3 1 18 15,0 0-19-15,2 1 16 0,22-5 5 0,-19 7 2 16,-2-1-3-16,0-1-3 0,1 0 4 0,3 2-13 16,17-4 1-16,-19 1 5 0,1 3 0 0,-1 1 50 15,4 0-63-15,18-4 45 0,-24 3-60 0,1 3 54 16,0-4-55-16,22 0 1 0,-19 2 4 0,0 1 59 16,0-1-55-16,22-2 4 0,-19 1 1 15,18 0 4-15,1-1-5 0,-20 4 4 0,22-3 7 16,-1-2 3-16,-1 4 0 0,-16 4-19 0,17-7 23 15,2 2-22-15,-19 4 23 0,20-3-19 0,1-1 16 16,0 0-8-16,2 0-2 0,-2 2 4 0,2-4-25 16,1 2 25-16,1 0-25 0,1-1 22 0,0 0-25 15,2-3 30-15,3 0-7 0,2 0-4 16,2-2-2-16,2 0 0 0,2 1 1 0,3-1 1 16,-1-2 4-16,4 1-3 0,0-1 4 0,0 0-4 15,0 0 3-15,2 1 6 0,-1-2 1 0,-1 1-10 16,1 1 4-16,1 1 9 0,-3-1 46 15,4 2-56-15,-1-1 47 0,-1-1-48 0,1 3-1 16,0-1 1-16,2-1 2 0,-1-1 1 0,4 1 1 16,-1-2 3-16,1 2-6 0,11-4 3 0,-2 2-31 15,4-2 39-15,-3-2-45 0,4 2 48 0,0-1-31 16,2 0 45-16,2-2-43 0,1 1 52 0,0-1-52 16,4 1 45-16,-1-2-42 0,6 0 44 0,0-1-44 15,3 2 42-15,0-3-44 0,2 2 31 0,0 0-52 16,3-3 36-16,4 1-65 0,-1 0 40 0,16-4-54 15,-23 3-10-15,23-3-50 0,-20 6-87 0,20-6-73 16,0 0-267-16,-22-3-104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8:59:04.068"/>
    </inkml:context>
    <inkml:brush xml:id="br0">
      <inkml:brushProperty name="width" value="0.05292" units="cm"/>
      <inkml:brushProperty name="height" value="0.05292" units="cm"/>
      <inkml:brushProperty name="color" value="#FF0000"/>
    </inkml:brush>
  </inkml:definitions>
  <inkml:trace contextRef="#ctx0" brushRef="#br0">3764 2620 377 0,'0'0'217'0,"-4"-18"60"15,4 18-66-15,-3-17-34 0,3 17-16 0,-2-16-24 16,2 16-6-16,-2-16 1 15,2 16 1-15,0-15-4 0,0 15 8 0,-1-12 33 16,1 12-1-16,0-12-17 0,0 12-11 0,0 0-3 0,0-13-8 16,0 13-11-16,0 0-13 0,0-10-18 15,0 10-20-15,0 0-14 0,0 0-11 0,0-11-8 16,0 11-2-16,0 0 6 0,0 0-1 0,6 15 0 16,-2-4-3-16,-2 4-7 0,0 2-4 0,1 6-4 15,-2 1 3-15,-1 2-2 0,0 0-8 0,-1 0-2 16,-2 0-3-16,1 1 0 0,-1-2 0 0,-1-2-11 15,-1 0 11-15,0-1-11 0,-3-3 16 0,4-3-16 16,1-1 10-16,-1-5-3 0,4-10 53 0,-5 16 21 16,5-16 13-16,-7 9-2 0,7-9-25 15,0 0-34-15,-13-9 20 0,10-2-33 0,-1-10 18 16,1-4-10-16,1-9 1 0,2-7-14 0,2-1-3 16,3-3-1-16,0 1-3 0,6 2 2 0,-2 1-17 15,2 4 27-15,2 5-23 0,0 3 18 16,1 2-20-16,-1 9 22 0,-1 3-24 0,4 3 21 15,-1 3-22-15,2 4 22 0,-17 5-20 0,32 1 25 16,-12 4-21-16,-2 4 16 0,1 2-25 0,-1 4 30 16,3 5-25-16,-4 1 24 0,0 3-22 0,-2 2 18 15,-3 3-18-15,-2 0 22 0,-1 1-23 0,-5-4 22 16,0 3-22-16,-3 0 24 0,-1-2-34 16,-1 0-12-16,-2 1-78 0,2-3-34 0,-2-2-50 15,-1-1-71-15,3-5-20 0,-1-3-17 0,-1-3-53 16,3-11-108-16,-2 13-290 0,2-13-274 0</inkml:trace>
  <inkml:trace contextRef="#ctx0" brushRef="#br0" timeOffset="366">4234 2085 201 0,'0'-23'690'15,"-1"2"-236"-15,0 0-114 0,-2-2-67 0,1 6-54 16,0-1-50-16,1 2-33 0,0 1-16 0,1 1-29 15,1 2-18-15,0-1-15 0,3 1-12 16,0 2-7-16,3 1 29 0,1 1-52 0,3 5 39 0,-11 3-50 16,24-4 40-16,-24 4-41 0,33 7 31 15,-15 3-41-15,0 4 41 0,2 4-39 0,-2 3 3 16,-4 2 11-16,-1 5 14 0,-3 0 20 0,-5-2 29 16,-1 0 46-16,-4 2 28 0,-4-1 8 0,1 5 48 15,-4-2-15-15,-3 1 19 0,1-4-42 0,1-4 10 16,-2-4-42-16,2 1 10 0,3-6-40 0,-1-1 3 15,2-3-25-15,-1 0 22 0,5-10-15 0,-5 14 15 16,5-14-19-16,0 0 4 0,1 14-26 0,-1-14-1 16,18 1-24-16,-18-1 0 0,33-4-18 15,-8 0 9-15,1-1-16 0,6-1 5 16,-4 1-18-16,1 3-17 0,-5-2-57 0,2 1-73 16,-7 2-87-16,-19 1-33 0,30 1-36 0,-30-1-42 15,25 7-48-15,-16-3-38 0,-9-4-18 0,6 12-509 16,-6-12-641-16</inkml:trace>
  <inkml:trace contextRef="#ctx0" brushRef="#br0" timeOffset="2182.65">4829 2916 619 0,'0'0'438'0,"0"0"-100"15,8 8-91-15,-8-8-82 0,0 0-29 16,0 0 17-16,0 0-17 0,11 4-6 0,-11-4-15 15,0 0-17-15,18-3-24 0,-8-2-14 0,3-3-20 16,2-1 2-16,4-3-11 0,3-4-4 0,1-4-15 16,3-1-5-16,-1-4-2 0,2-4 3 0,5-7 3 15,-2-2 12-15,-1-4 17 0,-2-1 10 0,-4-2 2 16,1-1 14-16,-3-4-5 0,-3-2 18 16,-2-1 3-16,-3-5-1 0,-3 0 3 0,-1 0 15 15,-5 10 49-15,0 1-44 0,-3 3 28 0,1 2-43 16,-4 2 43-16,0 5-30 0,-1 1 30 0,-1 8-38 15,-1 3-1-15,1 2-5 0,0 5-15 0,-2 1-13 16,4 3-13-16,-2 2-13 0,4 10-13 0,-11-11-3 16,11 11-4-16,0 0-2 0,-23 10 7 0,11 5-18 15,-4 8 0-15,1 7 5 0,-2 6-1 0,-1 12 3 16,-1 2-29-16,4 2 30 0,2 2-15 0,0-1 4 16,2 1 21-16,3-6-16 0,3-1 22 0,1 1-37 15,0-1 29-15,-1-1-32 0,5 1 14 0,3-4-44 16,-1-1 8-16,2-3-56 0,1-3-10 0,3-4-35 15,2-2-20-15,2-3-48 0,1-9-54 16,3-1-19-16,0-5-34 0,5-5 20 0,5-3-52 16,1-5-6-16,6-5-49 0,0-4 94 0,-1-5-201 15,1-3 29-15</inkml:trace>
  <inkml:trace contextRef="#ctx0" brushRef="#br0" timeOffset="2516.65">5549 2559 817 0,'14'-23'270'16,"-5"3"-15"-16,-3 1 0 0,1 2-55 0,-5 0 15 15,5 4-11-15,-5 0 6 0,-2 13-2 0,1-17-31 16,-1 17-15-16,2-15-37 0,-2 15-18 0,-3-9-25 15,3 9-13-15,0 0-21 0,0 0 0 16,-14 4-20-16,10 6 2 0,-3 3-6 0,-1 6-6 16,-1 5 0-16,0 5-4 0,1 3 17 0,2 1-23 15,-2 1 1-15,3-2-3 0,4-3 0 16,0-2-2-16,2 1-14 0,0-4 3 0,3-2-8 16,4-3 9-16,-1-3-5 0,1-4 8 0,2-2-5 15,3-3 9-15,0-5-7 0,-13-2 7 0,31-3-10 16,-10-6 13-16,5-5-6 0,-2-4 12 0,-1-4 3 15,3-3 1-15,-4-5 8 0,-1-1 8 0,-3-2 2 16,0-1 3-16,-4 2 0 0,-2-1 16 0,-3 4 0 16,-4 5 30-16,-3 1-15 0,-2 6 19 0,-1 0-31 15,-3 5 2-15,-4 1-30 0,-3 3 13 0,-2 6-26 16,13 2 13-16,-37 3-29 0,6 8-6 0,2 1-24 16,-3 4-22-16,-1 4-32 0,3 3-42 15,1 2-30-15,1 1-55 0,4 2 7 0,3-1-38 16,4 0-10-16,5-2-18 0,5-4-52 0,5-8-358 15,4-1-210-15</inkml:trace>
  <inkml:trace contextRef="#ctx0" brushRef="#br0" timeOffset="3000.65">6177 2460 535 0,'13'-10'468'16,"-2"1"-110"-16,-2 0-28 0,-2 2-17 0,0-1-3 15,-7 8 2-15,8-11-53 0,-8 11-13 0,3-10-39 16,-3 10-25-16,0 0-49 0,0 0-14 0,0 0-33 15,-6-8-2-15,6 8-35 0,-14 9-1 16,8 0-8-16,-4 2-9 0,1 4-7 0,0 0-25 16,-1 1-17-16,3-1-22 0,3 1-16 0,3-3-10 15,0 0 0-15,2 1 6 0,3 0 9 0,1-1 5 16,4-1 9-16,0-1 8 0,1-3 7 0,7 2 1 16,-3-2 8-16,1-4 3 0,-1 2 1 15,-1-3 1-15,-3 1-1 0,-10-4 5 0,21 7 0 16,-21-7 6-16,16 10 5 0,-8-4 9 0,0 1 2 15,-2 2 7-15,-2 2 0 0,1 3 1 0,-2 4 0 16,-1 1-11-16,1 5 7 0,-2 1-11 0,0 3 6 16,-1 3-10-16,0 7-1 0,0 0 3 0,2 3-2 15,-2 2 1-15,3 2-4 0,-3 0 2 16,2 0-2-16,-1 0 1 0,0 0 6 0,0 0-10 16,-1-2 2-16,0-2-3 0,-1-3-1 0,-3-1 1 15,-1-2 0-15,2-3 0 0,-3-7 0 0,1-1 2 16,-3-4 1-16,1-1 0 0,-2-3 3 0,1-3 8 15,-2-5 11-15,-1-1 14 0,11-7 14 0,-22 2-3 16,6-4-3-16,-3-9-4 0,1-1-4 0,-5-11-7 16,2-3-2-16,1-8-6 0,-1-9-5 0,0-6-1 15,3-1 0-15,4 0-5 0,7 8-8 0,1 0-3 16,2 0 0-16,3 1 2 0,2 2-6 0,5-1 8 16,1 1-41-16,7 0-15 15,-1 3-53-15,10-9-50 0,3 2-80 0,4 2-9 16,2 0-44-16,3 2-28 0,2-1-36 0,-1-1-418 15,2 1-291-15</inkml:trace>
  <inkml:trace contextRef="#ctx0" brushRef="#br0" timeOffset="3316.65">6649 2355 718 0,'8'-5'478'15,"-8"5"-51"-15,13-12-90 0,-13 12-65 0,11-6-44 16,-11 6-60-16,0 0-37 0,0 0-24 0,0 0-14 16,18 5-20-16,-18-5-9 0,7 18-18 0,-3-4-4 15,1 2-11-15,-1 4 7 0,1 1-14 0,-1 0-9 16,2 3 3-16,-2-3-11 0,0 1 5 0,1 0-5 15,-1-3 3-15,-1-3-7 0,-1-3 4 16,3-1-5-16,-3-2 3 0,0 0-3 0,-2-10 24 16,4 12 49-16,-4-12 28 0,0 0 4 0,5 8 1 15,-5-8-2-15,9-9-12 0,-2-2-6 16,3-5-15-16,1-3 30 0,3-5-26 0,2-2 21 16,0 1-27-16,2 0 33 0,0 4-26 0,-1 2-1 15,-1 3-16-15,0 3-9 0,0 2-11 0,-3 4-12 16,2 1-4-16,-15 6-5 0,30-2-4 0,-15 4-1 15,3 4-4-15,-1 1 26 0,2 4-34 0,-3 3 31 16,0 1-38-16,-1 3 7 0,-1 4-78 0,-3-2-71 16,-3 4-76-16,-2-2-117 0,-2 4-54 0,-4-1-152 15,-4 0-433-15,-2-1-674 0</inkml:trace>
  <inkml:trace contextRef="#ctx0" brushRef="#br0" timeOffset="7001.78">12759 1910 292 0,'0'0'258'0,"5"-9"38"15,-5 9-160-15,0 0 67 0,0 0-84 0,0 0 61 16,0 0-73-16,3-9 36 0,-3 9-6 0,0 0-17 15,0 0 2-15,0 0 0 0,0 0 4 16,0-11-6-16,0 11-4 0,0 0-12 0,0 0-10 16,0 0-8-16,0 0-13 0,0 0-9 0,0 0-13 15,0 0-15-15,0 0-8 0,0 0-1 16,0 0-6-16,-6 8-5 0,4 4-1 0,0 6-1 16,-2 5-3-16,-1 5 0 0,1 4-5 0,-1 2 3 15,-1 1-3-15,1-1 4 0,0 0 3 0,-2 0 1 16,2-1-10-16,-1-1 4 0,-1-1-9 15,2-5 6-15,-1-2-3 0,1-2 5 0,0-3-5 0,-2-1 6 16,2-2 1-16,0-3 9 0,1-3 5 0,0 0 34 16,4-10 27-16,-6 14 50 0,6-14-10 15,0 0-4-15,0 0-38 0,0 0-1 0,-13-5-31 16,11-6 7-16,0-5-26 0,2-5-4 0,3-6-4 16,1-9 11-16,5-5-25 0,2-12 14 0,1-1-4 15,6 2-5-15,-2 3-2 0,5 3-1 0,-5 11-3 16,1 2 32-16,1 5-43 0,-1 3 35 0,-2 4-43 15,-2 5 34-15,1 4-40 0,-4 2 36 0,3 4-40 16,-13 6 39-16,23-3-38 0,-8 7 39 0,2 4-39 16,1 5 4-16,1 7 21 0,-1 3-12 15,-1 5 2-15,-2 2 3 0,-2 3 1 0,-2 1 2 0,-2-1-18 16,-1 1 19-16,-2 0-17 0,-2 0 16 0,-2-6-15 16,0 1-8-16,-2-2-41 0,-2 0-25 15,0-2-46-15,0-3-56 0,0 1-52 0,-2-6-48 16,2 0-34-16,-3-6-51 0,1-1-415 0,4-10-328 15</inkml:trace>
  <inkml:trace contextRef="#ctx0" brushRef="#br0" timeOffset="8235.78">13649 2297 261 0,'0'0'489'0,"0"0"-124"0,0 0-123 16,0 0-32-16,0 0-73 0,0 0 3 0,0 0-63 16,-12 5 25-16,12-5-51 0,0 0 28 0,-2 10-46 15,2-10 37-15,3 10-48 0,-3-10 36 0,6 12-32 16,-6-12 18-16,11 10-20 0,-2-4 22 0,-9-6-32 15,18 9 28-15,-18-9-22 0,26 2 16 16,-26-2-17-16,30-2 14 0,-9-5-18 0,1 0 16 16,-1-4-16-16,5-4 27 0,-2-4-13 0,0-1 14 15,-1-5 4-15,0-4 7 0,2-10-4 0,0-3-8 16,-4-5-6-16,0-1 2 0,-1-5-4 0,-5-2 41 16,2-2-38-16,-6-3-6 0,1-3-3 0,-2 1-7 15,-1 0 16-15,-3 6 22 0,-1 11 73 0,-1 3-32 16,-3 3 37-16,1 3-32 0,-2 8 37 0,0 3-59 15,0 5 12-15,-2 1-58 0,0 3 30 0,-1 4-56 16,1-1 23-16,-1 3-52 0,3 10 25 0,-7-14-48 16,7 14 40-16,0 0-32 0,-20 8 39 15,8 6-34-15,-6 11 7 0,0 6 10 0,-5 13 0 16,-1 7 9-16,0 2 39 0,1 5-37 0,2 1 36 16,3 1-38-16,1 2 34 0,4-1-43 0,2 1-5 15,3-4-2-15,6-12-12 0,0-1-13 0,4-3-4 16,1-2-13-16,4-2-1 0,3-3-22 0,2-4-11 15,0-3-27-15,6-4-34 0,0-2-19 0,3-6-30 16,0-6 41-16,2-4-29 0,2-3 3 16,2-6-26-16,1-2 1 0,4-4 37 15,-2-5 34-15,0-2 23 0,-3-5 33 0,-1-4 24 0,-3-2-69 16,-3-4 146-16,-2-1-62 0,-3 1 142 16,-2 1-54-16,-3 1 94 0,-2 7-11 0,-3 2 5 15,0 2 2-15,-5 6 1 0,2-2 4 0,-2 14-13 16,0-19-13-16,0 19-27 0,-2-14-17 0,2 14 5 15,0 0-25-15,-10-5-9 0,10 5-6 0,-9 12-7 16,1 1-1-16,1 5-5 0,-1 3-2 0,0 4-8 16,2 4 3-16,-2 0-2 0,3-3 1 0,2-1-4 15,2-1-5-15,1 0 0 0,1-2 6 0,2-1-2 16,2-1-3-16,0-5 5 0,1-1 0 0,2-2 4 16,3-1-1-16,0-6 6 0,2 0-1 0,-13-5 1 15,32 0 2-15,-12-6 1 0,3-1 5 0,-1-2 2 16,2-6 15-16,2-4-4 0,-3-3-4 0,-2-2-5 15,-3-2 7-15,-2-2 23 0,-3 1 13 16,-4 0-36-16,-2 3 31 0,-3 2-32 0,-4 4 28 16,-3 1-44-16,-4 2 21 0,-3 2-55 0,-5 0 26 15,-4 6-51-15,-2 2-10 0,-6 2-21 0,1 6-30 16,-2 0-18-16,-4 5-18 0,0 2-17 0,2 3-6 16,2 1-6-16,3 1-42 0,1 2-152 0,7-5 54 15,3 1-228-15,5-4-32 0</inkml:trace>
  <inkml:trace contextRef="#ctx0" brushRef="#br0" timeOffset="8786.78">14866 1891 482 0,'8'-7'458'0,"-8"7"-113"0,0 0-80 15,0 0-60-15,-13-7-45 0,13 7-25 0,-23 3-22 16,8 2-13-16,-3 1-17 0,-1 4-18 0,1 2-10 15,-4 6-9-15,2 1-7 0,2 2-10 0,1 0-12 16,7-1-6-16,0-1 8 0,2 0-40 0,5-3 18 16,2-4-40-16,4 1 28 0,0-2-40 0,4 0 43 15,3-2-45-15,2-1 11 16,3-3 4-16,0-3 7 0,-15-2 15 0,34-1-2 0,-17-3 8 16,-1-2 17-16,3 0 16 0,-4-3 19 15,-1 1 21-15,-2 1 17 0,1-1 39 0,-4 4-5 16,-9 4 8-16,14-11-6 0,-14 11-19 0,10-7-17 15,-10 7-15-15,0 0-14 0,0 0-4 0,15 5-5 16,-15-5-6-16,7 16-4 0,-4-3-7 0,0 3-4 16,0 5 4-16,-1 3-5 0,2 3-3 0,-1 7-6 15,2 4 8-15,-1 2-9 0,1 1 3 0,1 2-4 16,0 1 0-16,0 3 3 0,1-2-6 0,1 2 6 16,-3-2-8-16,1 2 9 0,1-4-5 0,-2 1 2 15,0-3 1-15,1 2-5 0,-2-6 12 0,1-1-15 16,-2-2 16-16,0-5-17 0,-2-4-3 0,-1-2 2 15,0-3 1-15,-3-3 1 0,1 1-3 16,-2-3 1-16,-1-3 3 0,-2-2 7 0,1-3 3 16,-3-1 7-16,9-6 10 0,-20 6 11 0,20-6 11 15,-31-5 2-15,12-3 1 0,-8-4 6 0,1-4-2 16,-2-5-4-16,0-1-6 0,1-3-2 0,-5-10 10 16,3 0-16-16,6 5 20 0,0-2-22 0,1-2 16 15,4 1-26-15,1 0 11 0,3 0-23 0,3 1 7 16,2-1-33-16,4 2-14 0,5 2-64 15,1 0-52-15,7-4-72 0,5 3-56 0,6-4-8 16,9-3-42-16,4 1-60 0,4 0-398 0,6 4-308 16</inkml:trace>
  <inkml:trace contextRef="#ctx0" brushRef="#br0" timeOffset="13905.4">13774 1166 415 0,'0'0'493'0,"0"0"-133"0,0 0-83 0,1-10-73 15,-1 10-45-15,0 0-25 0,0 0-30 0,0 0-12 16,0 0-26-16,0 0-7 0,0 0-13 0,-6 7-19 15,2 5 10-15,-2 7-22 0,-3 3 26 16,-1 8-20-16,-3 8 15 0,-3 9 34 0,-2 7 32 16,-2 5 21-16,-2 4 15 0,2 3-2 0,-3 6 1 15,0 4-8-15,1 1-9 0,4 0-7 16,0-2-25-16,4-2-3 0,3-1-1 0,2-3-19 16,2 1 5-16,6-4-21 0,3-3 16 0,4-1-33 15,8-3 14-15,2-6-32 0,9-2 8 0,4-3-29 16,8-6-3-16,9-3-35 0,5-5-26 0,8-8-78 15,5-6-70-15,8-5-33 0,3-6-63 0,6-8-60 16,1-6-461-16,6-3-413 0</inkml:trace>
  <inkml:trace contextRef="#ctx0" brushRef="#br0" timeOffset="14472.4">15928 1395 103 0,'-3'-15'411'0,"1"-2"-52"0,0 2-119 0,0 2 15 16,1 0-63-16,-2 1-7 0,2-1 15 0,1 2-25 15,-2 1 47-15,2 10-25 0,-2-16 19 0,2 16-53 16,-2-14 12-16,2 14-63 0,-3-11 15 0,3 11-62 16,0 0 20-16,0-13-50 0,0 13 23 0,0 0-36 15,0 0 22-15,0 0-47 0,0-10 34 16,0 10-38-16,0 0 36 0,11 14-37 0,-4-2 35 16,2 6-35-16,3 2 4 0,3 9 10 0,0 3 10 15,-1 6 15-15,6 10 23 0,0 5 10 0,-3 1 3 16,0 1 1-16,-2 1-5 0,1 3-1 15,-3 0 3-15,-2 1-10 0,-1-1-23 0,-2-1 17 16,-3-10-24-16,-1-1 8 0,-1 0-9 0,-3 1-6 16,-3-2-2-16,-1 2 20 0,-2-2-29 0,-3 7 18 15,-7-2-21-15,0-2 11 0,-6-4-54 0,-2 0-24 16,-4-7-55-16,0 1-39 0,-3-4-69 0,-1-3-68 16,4-5-20-16,-4-5-69 0,0-2-481 0,0-1-465 15</inkml:trace>
  <inkml:trace contextRef="#ctx0" brushRef="#br0" timeOffset="15123.4">15295 1903 142 0,'0'0'517'0,"9"-11"-213"0,-9 11-22 0,9-7-55 15,-9 7-56-15,0 0-29 0,10-8-23 0,-10 8-9 16,0 0 1-16,0 0 2 0,0 0 1 0,11 11 12 15,-7 1-12-15,-3 5-22 0,2 4-14 0,-2 4-9 16,-1 3-6-16,-1-2-12 0,0 2-8 0,-2-1-2 16,1-1-3-16,-2 1 0 0,0-4-19 0,1 0-1 15,-2-2-5-15,3-3 5 0,-1-2-6 0,1-4 1 16,-2 0 0-16,4-12 13 0,-3 17 21 0,3-17 42 16,-2 14 28-16,2-14 13 0,0 0-40 0,-4 7-8 15,4-7-26-15,0 0-17 0,0-11-3 16,2 1-1-16,2-6-16 0,3-8 6 0,4-6-4 15,1-5-7-15,5-1-3 0,-1 1-4 0,4 3 30 16,0 0-39-16,1 5 34 0,-2 2-43 0,1 5 38 16,-5 3-40-16,0 5 34 0,1 3-40 0,-3 4 39 15,-13 5-40-15,22-1 40 0,-9 7-38 16,-1 3 5-16,1 6 2 0,-3 3 4 0,3 1-1 16,-6 3 7-16,0 0-2 0,0 2 0 0,-2 0-30 15,-2 0-27-15,1-1-63 0,-4-1-81 16,0-1-30-16,0-3-87 0,-3-1-88 0,1-3-393 0,-1-3-349 15</inkml:trace>
  <inkml:trace contextRef="#ctx0" brushRef="#br0" timeOffset="15639.4">16418 963 492 0,'2'-15'383'0,"1"3"-51"0,-3 1-21 0,1 1-79 15,-1 10 26-15,3-15-35 0,-3 15-37 0,1-12-37 16,-1 12-34-16,0 0-10 0,0 0-14 0,0 0-14 16,-1 22-11-16,-3-1-13 0,-3 5-5 0,2 8-9 15,-1 3-33-15,-4 2 29 0,3 3-38 0,0 0-1 16,-1 1 7-16,-2 0 2 0,2-2-3 0,2 0-7 16,-2-3-17-16,2-1-38 0,-1-3-43 0,3-2-36 15,2-7-28-15,-2-1-142 0,4-7 43 0,0-5-352 16,0-2-151-16</inkml:trace>
  <inkml:trace contextRef="#ctx0" brushRef="#br0" timeOffset="15906.4">16730 1055 331 0,'0'0'534'15,"0"0"-147"-15,0 0-106 0,0 0-41 0,0 0-65 16,-4 20 2-16,-4-3-56 0,0 3 17 0,0 3-69 15,0 1-12-15,-1-2-10 0,4 3-5 0,0 0-11 16,2-1-2-16,3-1 13 0,2 0-16 0,2-2 13 16,2-1-5-16,3-2 23 0,1-5 16 0,4 0 7 15,4-3 7-15,0-4 7 0,1-3 16 16,-1-2 1-16,6-5 51 0,0-2 42 0,2-6 26 16,0-2-9-16,-2-1 19 0,-2-4-6 0,-6 0-26 15,-3 2-31-15,-1-2-28 0,-7 0-33 0,0 3-43 16,-5 2-31-16,-9-4-52 0,-4 4-73 0,-10 0-103 15,-9 3-94-15,-6 5-179 0,-10 1-70 16,-18 2-614-16,2-1-889 0</inkml:trace>
  <inkml:trace contextRef="#ctx0" brushRef="#br0" timeOffset="20075.53">3541 4085 162 0,'0'0'788'0,"3"-15"-239"15,-3 15-146-15,0-11-83 0,0 11-56 0,0 0-70 16,0-16-38-16,0 16-17 0,0 0-18 0,0 0-16 16,-2-9-16-16,2 9-12 0,0 0-9 0,-4 11-10 15,1 5-5-15,-3 9-16 0,-1 10 3 16,-1 6-18-16,-1 6 4 0,0 9-9 0,-4 3-3 15,4-1-5-15,-1 0 13 0,3-2-19 0,0-9-12 16,3 0-10-16,2-3-17 0,2-2-21 0,0-2-44 16,4-4-34-16,1-3-14 0,1-2-14 0,3-10-12 15,-4 1-35-15,4-6-53 0,-1-6-37 0,-8-10-314 16,11 8-145-16</inkml:trace>
  <inkml:trace contextRef="#ctx0" brushRef="#br0" timeOffset="20558.54">3437 4667 377 0,'-11'-16'558'0,"1"0"-64"0,-1 1-168 0,-1 2-66 16,1 2-56-16,4 1-39 0,-1 2-29 0,2 2-34 16,6 6-25-16,-12-11-18 0,12 11-18 0,0 0-13 15,-6-8-5-15,6 8 3 0,0 0-5 0,0 0-7 16,15 4-3-16,-15-4-5 0,32 3 0 0,-12-2-12 16,9-1-8-16,1-1-1 0,6-3-3 0,1-2 0 15,0-1-11-15,2-1-9 0,-1-2 8 0,-2 0 0 16,-2-3 2-16,-2-1 5 0,-1 1 3 0,-4-3 6 15,-3-1 2-15,-6 5 6 0,-4-1 9 0,-1 1 6 16,-5-1 11-16,-1 2-2 0,-3 0 27 0,0 1 12 16,-4 10 10-16,1-17-10 0,-1 17 9 0,-5-15-5 15,5 15-1-15,-11-10-3 16,11 10-11-16,-14-2-5 0,14 2-12 0,-26 9 0 16,12 0-12-16,-4 3 4 0,-2 5-9 0,2 2 5 15,0 1-6-15,2 2-6 0,2-4-1 0,4 0-2 16,2-1-1-16,3-2-2 0,-1-1-6 0,5-2 21 15,2-2-41-15,-1-10 25 0,8 18-27 0,-8-18 22 16,14 10-26-16,-14-10 29 0,23 1-27 0,-8-6 5 16,6-1-3-16,0-4 7 0,-1-1-1 0,4-5 8 15,-1-2 4-15,-4 1 0 0,0-4 11 0,-1 5-5 16,-4 3 12-16,-1-1 15 0,-4 4 12 0,-1 1 7 16,-2 2 1-16,-6 7 4 0,10-12-5 0,-10 12-5 15,0 0-7-15,0 0-4 0,0 0-3 16,12 12 0-16,-12-3-4 0,0 7-4 0,-3 2-4 15,2 5 0-15,-2 2 13 0,-1 0-23 0,3 1 16 16,-4 0-45-16,4 0-10 0,1 1-77 0,0-4-6 16,1 0-49-16,3-4-13 0,0-3-55 0,1-2-83 15,-1-5-372-15,-4-9-221 0</inkml:trace>
  <inkml:trace contextRef="#ctx0" brushRef="#br0" timeOffset="20758.54">4307 4101 560 0,'4'-16'747'0,"0"3"-181"16,-3 2-112-16,-1 11-100 0,3-15-99 0,-3 15-50 16,0 0-43-16,0 0-30 0,0 0-27 0,0 0-19 15,-11 20-16-15,5-1-12 0,-2 5-11 0,1 8-8 16,0 2-10-16,-1 1-4 0,3 2-5 0,-1 3-12 16,2-1-34-16,0 1-38 0,2-4-26 0,-1 0-89 15,3-7-16-15,3 0-4 0,-2-4-40 0,3-4-21 16,0-6-80-16,0-5-44 0,3-3-178 0,-7-7-76 15</inkml:trace>
  <inkml:trace contextRef="#ctx0" brushRef="#br0" timeOffset="20991.53">4480 4324 195 0,'15'-32'544'0,"-1"3"-127"0,0 2-75 0,-5 7-67 16,-1 1-11-16,-2 7-3 0,-1 2-12 0,-5 10-45 16,4-15-39-16,-4 15-30 0,0 0-23 0,0 0-22 15,-18 5-19-15,5 7-10 0,-3 4-12 0,-5 6-6 16,0 1-1-16,-1 2-16 0,1 3-3 0,-2-2-3 15,3-1-5-15,2 0-1 0,0-2-1 0,7-6-3 16,-1 1-2-16,3-3 0 0,4-3-2 0,1-1-4 16,3 0 5-16,1-11-5 0,2 18 17 0,2-9-17 15,4 1 10-15,2 0-15 0,4 1 10 16,3-1-13-16,1-1 10 0,1 0-36 0,-1-2-8 0,1 1-65 16,-1-2 3-16,3-1-64 0,-5 0 10 0,0-3-61 15,-16-2-44-15,28 2-86 0,-28-2-322 16,26-5-198-16</inkml:trace>
  <inkml:trace contextRef="#ctx0" brushRef="#br0" timeOffset="21159.54">4714 4375 208 0,'6'-12'658'15,"-2"4"-162"-15,-4 8-95 0,10-14-72 0,-10 14-60 16,0 0-50-16,0 0-57 0,0 0-25 0,0 0-17 16,3 9-17-16,-6 2-16 0,-1 5-15 0,-2 6-17 15,1-3-11-15,0 4 2 0,0-1-20 16,-2 2 3-16,3-1-43 0,-2-1-28 0,2-1-101 0,2 2-1 15,-1-7-71-15,2-3-69 0,0-2-104 16,1-11-264-16,-2 10-181 0</inkml:trace>
  <inkml:trace contextRef="#ctx0" brushRef="#br0" timeOffset="21308.53">4816 4195 876 0,'8'-23'376'0,"-3"4"-73"15,-1 7-62-15,-2 1 9 0,-2 11-90 0,4-17-32 16,-4 17-26-16,0 0-20 0,0 0-16 0,0 0-20 15,0 0-13-15,-6 8-12 0,3 3-29 0,-1 0-18 16,0 5-25-16,1-1-36 0,0-1-75 0,1 4-51 16,0-3-21-16,1-1-55 0,2-2-186 0,-1 0 82 15</inkml:trace>
  <inkml:trace contextRef="#ctx0" brushRef="#br0" timeOffset="21942.54">4893 4311 55 0,'0'0'477'15,"15"1"-103"-15,-15-1-95 0,0 0-49 0,19 5-56 16,-19-5-30-16,12 8-19 0,-12-8-21 0,11 11-12 15,-11-11 0-15,9 14-21 0,-6-5-9 0,0 2-10 16,-1 0-17-16,-1 0 4 0,-1 2 32 0,-1 0-53 16,1 1 35-16,-4 3-48 0,3-5 37 0,-2 1-44 15,-1-3 36-15,4-10-43 0,-3 16 39 16,3-16-36-16,-2 12 49 0,2-12-46 0,0 0 32 16,0 0-38-16,0 0 42 0,0 0-53 0,17-6 48 15,-7-4-43-15,3-2 3 0,0-4 9 16,2 1-7-16,-1 0 4 0,2 1 6 0,0-1 2 15,0 2 1-15,-4 2-1 0,1 3 0 0,-4 3-3 16,-9 5 7-16,15-5-9 0,-15 5 2 0,0 0 9 16,17 8-3-16,-17-8 1 0,10 11 0 0,-3-4-2 15,-2 2-2-15,-1 0 36 0,2-2-57 0,-1 2 23 16,3-1-53-16,-2-2-21 0,-6-6 15 0,18 8-23 16,-18-8-7-16,23 1 6 0,-8-5-33 0,2 0 46 15,2-4-8-15,-1-1 36 0,1-1-9 16,0-2 49-16,-2 0-11 0,0-1 56 0,-3 1-42 0,0-2 65 15,-4 4-4-15,-1 2 4 0,-1-1 13 16,-2 2 7-16,-6 7 4 0,10-9 9 0,-10 9-17 16,0 0-17-16,8-8-12 0,-8 8-13 15,0 0-10-15,0 0-5 0,0 15-8 0,0-15-11 16,-4 19 6-16,-1-5 4 0,3 0-7 0,-1 4-8 16,-1 4-10-16,-1 3 31 0,3 2-41 0,-2 6 30 15,0 3-70-15,0 0 33 0,1 3-48 0,1 0 37 16,-1 3-34-16,1 0-8 0,-1 2 18 0,2-1 24 15,-3 1-2-15,4 3 9 0,0-4 7 0,3 2 38 16,-1-1-37-16,1-1 37 0,-1-2-36 0,2-1 42 16,1-3-40-16,-1-1 38 0,1-3-5 0,-2-4-12 15,2-4 3-15,-4-1 9 0,3-3 1 16,-3-4 4-16,-1-3-34 0,2-2 60 0,-4 0-33 16,2-2 78-16,-5-1 5 0,-1-2 14 0,-3 0 6 15,9-7 1-15,-22 3 7 0,22-3 2 0,-37-7-3 16,18-2-29-16,-7-7-6 0,1-3-6 0,-1-5-4 15,3-2-17-15,3-1-10 0,-1-5-10 0,6 0-13 16,2-3-20-16,5-4-36 0,3 0-35 16,6-2-68-16,6-2-48 0,7-8-84 0,8 0-38 15,7-1-123-15,3 2-422 0,7-3-429 0</inkml:trace>
  <inkml:trace contextRef="#ctx0" brushRef="#br0" timeOffset="22892.54">6091 4647 666 0,'0'0'604'15,"-11"8"-141"-15,11-8-129 0,-7 7-58 16,7-7-85-16,-2 10-24 0,2-10-65 0,2 12 5 16,-2-12-50-16,12 9 13 0,-12-9-40 0,20 7 21 15,-20-7-30-15,42-1 17 0,-10-6-38 0,4-4 25 16,4-4-20-16,7-6 21 0,2-4-37 0,-1-4 24 15,-1-3-30-15,-3-3 29 0,-3-5-31 0,-2-6 2 16,-5-2 0-16,-4-6 11 0,-7-4-8 0,-2-2 5 16,-5-2 2-16,-4-1 33 0,-3 4-29 0,-7 10 31 15,-1 5 34-15,-4 4 32 0,-2 5 7 16,-1 4 0-16,-2 8-1 0,-2 4-11 0,-2 4-16 16,0 5-13-16,0 6-13 0,12 4-11 15,-31 8-6-15,12 5-10 0,-3 9 4 0,1 6 0 16,-3 12-7-16,2 5-1 0,2 5-3 0,5 4-2 15,2 0-8-15,4 3-6 0,3-8-10 0,5-2-7 16,1 0-16-16,2 0-1 0,7-5-17 0,0 0 2 16,3-5-40-16,4-3-7 0,2-4-12 0,4-5-24 15,2-5-9-15,4-5-5 0,1-7-49 0,-1-5 37 16,2-6 10-16,5-3 13 0,-1-6 16 0,2-5 27 16,-2-1-11-16,-2-6 64 0,2-7-7 0,-8 3 59 15,-2-2-14-15,-4 2 62 0,-2-1-20 16,-1 4 54-16,-7 4 24 0,-2 3 22 0,-2 3 9 15,-2 2-6-15,-4 13-16 0,1-16-15 0,-1 16-23 16,-5-9-14-16,5 9-13 0,0 0-8 0,-22 9-12 16,13 1-9-16,-4 5-5 0,0 1-6 0,0 3-2 15,1 1-4-15,1 5-3 0,2-3-5 16,3-1-8-16,2 0 9 0,2-3-23 0,2-5 9 16,4 2-23-16,3-1 16 0,0-3-24 0,9 1 31 15,0-6-21-15,5-2 23 0,0-4-30 0,6-4 28 16,5-2-15-16,0-6 5 0,0 0 2 0,0-4 3 15,-1-5 4-15,-2 0 7 0,-2-1 9 0,-5-3 2 16,-2 0 3-16,-2-2 15 0,-5 2 19 0,-5 6 3 16,-1-2 3-16,-4 5 1 0,-3 4-3 0,-3 0-9 15,-5 4-10-15,-3 0-7 0,-4 3-5 16,-2 4-7-16,-7 2-4 0,-1 4-3 0,-5 5-7 16,-1 1-14-16,3 3-15 0,1 1-25 0,0 3-31 15,4-1-43-15,7 0-22 0,3-4-8 0,3 2-5 16,4-4-7-16,6-11-30 0,3 18-2 0,5-12-10 15,2-1-14-15,9-4 18 0,7-1-18 0,3-1-213 16,8-5 148-16</inkml:trace>
  <inkml:trace contextRef="#ctx0" brushRef="#br0" timeOffset="23260.54">7470 4280 782 0,'38'-13'210'0,"-1"-1"-9"0,-1-1-64 0,-1 2-11 16,-3-2-60-16,-3 2 29 0,-5 0-30 0,-2 4 50 16,-6 0-36-16,-2 3 55 0,-5 1 0 0,-9 5-10 15,12-8-19-15,-12 8-15 0,0 0-18 16,0 0-14-16,0 0-12 0,0 0-13 0,-6 10-4 15,-2-2-5-15,1 3-25 0,-4 5 8 0,4 1 9 16,0 0-14-16,2 3-2 0,1 0 7 0,3-2-6 16,2 1-2-16,1 3-11 0,3-1 38 0,2 0-45 15,1 0 41-15,2 0-44 0,2-2 32 0,-1 2-29 16,3-3 39-16,-3 1-45 0,3 0 51 0,-3 1-53 16,0-3 53-16,1 3-43 0,-3 0 35 0,-2 0-37 15,0 2 42-15,-3-1-43 0,-3 1 36 16,-1-3-37-16,-1 5 30 0,-3-2-30 0,-2-2 44 15,0 2-48-15,-2-4 46 0,-1 1-41 0,-1-4 45 16,-1 0-52-16,2-5 58 0,-3-1-42 0,1-1 50 16,0-2-43-16,11-6 56 0,-22 3-43 15,22-3 51-15,-23-7-45 0,12-1 34 0,-1-4-43 16,2-6 32-16,3-4-42 0,4-3 36 0,3-3-26 16,6-8-68-16,3 0 47 0,6 0-36 0,6-10 17 15,4 5-54-15,7 4-2 0,0-1-14 0,6 3-50 16,2 4-11-16,1 2-28 0,0 0-41 0,3 1-39 15,-3 2-194-15,1 1 98 0</inkml:trace>
  <inkml:trace contextRef="#ctx0" brushRef="#br0" timeOffset="23377.54">8473 4126 654 0,'16'-1'622'0,"-16"1"-131"16,21-5-80-16,-21 5-64 0,18-3-87 0,-18 3-54 16,13-4-37-16,-13 4-30 0,0 0-20 0,16-2-19 15,-16 2-21-15,0 0-22 0,0 0-74 0,0 0-116 16,0 0-84-16,9 5-177 0,-9-5-458 0,0 0-443 15</inkml:trace>
  <inkml:trace contextRef="#ctx0" brushRef="#br0" timeOffset="27094.47">4527 7454 619 0,'0'0'475'16,"0"0"-110"-16,0 0-106 0,0 0-54 0,-3 11-43 15,3-11-31-15,0 0-27 0,-3 12-26 0,3-12-10 16,-2 13-21-16,2-13-10 0,0 12-1 16,0-12-10-16,3 15-2 0,-3-15-6 0,6 12-2 15,-6-12-1-15,11 13 0 0,-3-8 5 16,-8-5 9-16,18 4 2 0,-18-4-1 0,30-4-1 16,-8-3 2-16,3-8-12 0,3-3-5 0,3-6-4 15,6-9-10-15,0-3 2 0,3-6 44 0,1-3-44 16,-3-4 39-16,-1-2-35 0,-1-4 31 0,-4-2-36 15,-4-5 1-15,-4 0 10 0,-3-3 8 0,-7 0 16 16,-4-1 23-16,-1 2 8 0,-5 3 21 0,-3 12 17 16,-1 5 5-16,-2 3 6 0,-4 5-3 0,0 3-13 15,1 8-15-15,-1 3-13 0,-3 3-15 0,0 4-11 16,-1 4-9-16,1 4-9 0,9 7-1 0,-21-2-10 16,10 6-3-16,-5 7-6 0,2 4-1 0,-5 13-1 15,2 2 14-15,2 8-23 0,0 11 12 16,-1 3-22-16,6 4-4 0,2-1-2 0,2-7-5 15,5 2-2-15,1 0-2 0,3-1-4 0,3 10-8 16,1-4-11-16,5-3-12 0,-1-9-11 0,2-2-25 16,2-3-14-16,2-3-32 0,4-6-26 0,-1-1-1 15,4-7-4-15,3-3-20 0,0-6-37 16,-3-5-45-16,3-6 9 0,0-4 19 0,6-6 32 16,-5-3-253-16,1-4 89 0</inkml:trace>
  <inkml:trace contextRef="#ctx0" brushRef="#br0" timeOffset="27394.47">5383 7147 651 0,'13'-26'226'0,"-6"4"-14"0,1-2 45 0,-3 1-48 0,-3 2-26 15,1 2-27-15,-2 6 7 0,-1-1-17 16,-1 3-9-16,-2 1-28 0,2 0-7 0,1 10-14 16,-6-12-21-16,6 12-12 0,0 0-10 0,0 0-8 15,-21 3-8-15,14 4-5 0,-1 7 22 0,0-2-36 16,3 7 32-16,-4 0-36 0,7 1 27 0,0-2-28 16,2 2-5-16,2-2-4 0,0 2 2 0,5-1 9 15,-1-1 1-15,1-6-3 0,3 1 1 0,-1-3 3 16,2-3-2-16,-11-7 4 0,23 4-5 0,-23-4 1 15,32-5-2-15,-10-3 25 0,-2-4-24 0,2-4 21 16,1-3-25-16,-1-4 17 0,-4 1-26 0,-2-4 33 16,-3-2-31-16,0 2 2 0,-7 2 3 15,1 0 8-15,-5 4 7 0,-2 2 4 16,-2 1-6-16,-5 2-4 0,0 2-1 0,-6 5-4 16,-3 2 0-16,-3 3-10 0,-2 3-12 0,-6 5-20 15,-5 3-9-15,-1 1-6 0,1 3-24 0,2 2-12 16,3 2-5-16,3 0-14 0,2 2-24 0,7-3-60 15,1 0-49-15,7-3-8 0,6-3-12 0,1-9-230 16,7 14 55-16</inkml:trace>
  <inkml:trace contextRef="#ctx0" brushRef="#br0" timeOffset="27845.48">5921 6817 260 0,'21'-10'441'0,"-9"2"-72"0,1-1-109 15,-8 3-33-15,-5 6-77 0,8-12 6 16,-8 12-41-16,0 0 19 0,1-11-18 0,-1 11-17 15,0 0-15-15,0 0-17 0,-18 5-15 16,8 1-5-16,-1 6-16 0,-2 3-11 0,-1 1-1 16,1 3 39-16,-4 3-57 0,8-2 31 0,-1 0-48 15,5 1 31-15,1-2-54 0,2-2 35 0,4 0-37 16,2-2 27-16,1-1-27 0,5-3 28 0,1-3-23 16,1 1 29-16,2-2-34 0,2-1 47 0,-1-3-25 15,-1 4 31-15,2-3-28 0,-2 2 30 0,0 1-28 16,-1 1 39-16,0 2-26 0,0 2 37 0,1 2-37 15,-5 2 4-15,0 4 1 0,1 1-12 16,-2 10 10-16,1 1 8 0,-2 3-10 0,0 2 0 16,0 5 6-16,-2-1-2 0,1 1 0 0,-1 2 34 15,3-1-45-15,-2-1 32 0,1-2-39 0,-2-1 36 16,-1-1-3-16,0-4-16 0,-2-3 1 0,-2-4 10 16,-1-1-42-16,-2-1 45 0,-2-1-33 0,-1-4 42 15,-3 0-40-15,-1-4 68 0,-1-2-32 0,-2-1 57 16,1-6-30-16,-2-2 42 0,0-2-25 15,14-3 30-15,-32-4-11 0,12-4-6 0,-3-1-4 16,-1-8-8-16,1-4 39 0,4-6-62 0,0 1-23 16,1-6 6-16,5-2-16 0,0-1 9 0,4-1-21 15,3-1 9-15,3 2-28 0,2 0-21 16,4 1-40-16,2 0-46 0,5-2 7 0,3 3-51 16,5-1-48-16,6-4-71 0,4-3-69 0,4 0-292 15,3 2-180-15</inkml:trace>
  <inkml:trace contextRef="#ctx0" brushRef="#br0" timeOffset="28361.47">7015 6245 154 0,'3'-11'511'0,"-1"1"-205"0,-1-1-32 15,-1 11-88-15,-5-16-3 0,0 9-68 0,-4 1 30 16,0-1-14-16,-5 4-23 0,-3-3-3 0,-6 4-5 16,1 1-20-16,-2-2 12 0,-1 3-7 0,-1 0-23 15,-1 1 28-15,4 1-35 0,-3-1 24 0,2 0-42 16,6 2 23-16,0-2-42 0,18-1 27 0,-28 4-34 16,28-4-11-16,-20 1 2 0,20-1 28 0,-14 2-35 15,14-2 27-15,-12 6-29 0,12-6 31 0,-5 8-42 16,5-8 35-16,3 17-23 0,-1-5 33 0,6 7-35 15,-2 1 30-15,2 4-31 0,4 8 3 16,-4 2 3-16,1 2-3 0,-1 4 0 0,0 2 3 16,-2 5 1-16,-2-1 5 0,0 2 2 0,-2 0-3 15,0-1 9-15,-1 1-15 0,-1 0 36 0,0-3-1 16,-1 2-32-16,-1-3 30 0,0-1-30 16,-1 2 27-16,-1-3-28 0,-1 1 26 0,0-3-27 15,1-2 26-15,-1 1-20 0,-4 0 26 0,5-4-17 16,-3 0 19-16,0-2-18 0,2 0 13 0,0-7-12 15,1-1 21-15,0 0-22 0,-2-2 16 16,2-1-21-16,2-4 17 0,-1-1-20 0,2-2 15 0,0-2-16 16,1-1 14-16,1-2-7 0,1 0 24 0,4-1-2 15,1-2-16-15,1 0 6 0,5-4-15 16,-13-3 6-16,34 2-21 0,-8-6-10 0,7-4-49 16,2 0-12-16,3-6-86 0,0-1 7 0,12-6-73 15,-2-4-93-15,-3-3-72 0,3-2-267 0,-5-1-191 16</inkml:trace>
  <inkml:trace contextRef="#ctx0" brushRef="#br0" timeOffset="28862.47">7308 6861 560 0,'-11'-14'481'0,"2"2"-102"0,-1 2-98 0,1-3-54 15,1 3-22-15,1 1-14 0,-1 2 20 0,3-1-16 16,5 8-12-16,-9-10-28 0,9 10-22 0,-8-8-23 16,8 8-23-16,0 0-19 0,-8-10-16 0,8 10-10 15,0 0-8-15,0 0-7 0,0 0-4 0,-2 14-7 16,2-14-2-16,2 23-1 0,-1-4 0 0,1 3-1 16,0 2 8-16,0 2-13 0,-1-1 7 0,2 3 3 15,-2-2-15-15,0-1 11 0,-1 0-14 0,2-3 11 16,-2-1-14-16,-2-4 13 0,2 1-12 0,-1-4 6 15,0-2-7-15,1-12 15 0,-1 18-9 16,1-18 15-16,-2 14 23 0,2-14-7 0,0 0-12 16,0 0-8-16,0 0 6 0,0 0-12 0,-3-9 6 15,3-5-1-15,3-7-1 0,1-6-10 16,1-5-2-16,2-5 0 0,1 2 1 0,3 1 0 16,0 0 3-16,2 4 1 0,1 2-1 0,-1 3 3 15,-1 7-2-15,-1 0-2 0,-1 3 1 0,4 1 0 16,-5 5 0-16,5 2 1 0,-3 3 0 0,-11 4-1 15,23-4 0-15,-23 4 1 0,25 4-2 0,-11 1 0 16,-1 3-2-16,0-1 2 0,1 6-1 0,-1-1 0 16,-2 3 2-16,-2 0-1 0,-1-2 4 0,-2 2-6 15,-1 3 4-15,-1-3-18 0,-1 2-16 16,-1-3-45-16,-2-1-19 0,-1 0-50 0,0-1-30 16,0 0-31-16,1-12-40 0,-2 17-98 0,2-17-75 15,-2 10-265-15,2-10-211 0</inkml:trace>
  <inkml:trace contextRef="#ctx0" brushRef="#br0" timeOffset="29195.47">7700 6336 336 0,'0'-15'589'0,"-1"-2"-210"16,0 4-51-16,-1-2-116 0,1 4 4 0,-2-2-81 15,3 3 20-15,0 10-75 0,0-18 21 16,0 18-55-16,2-17-20 0,-2 17-6 0,5-12 3 15,-5 12-6-15,8-7 1 0,-8 7 33 0,0 0-48 16,23 0 39-16,-12 4-49 0,-1 3 49 0,2 0-52 16,-1 2 39-16,0 1-40 0,-4 2 50 0,0 2-27 15,-2 2 58-15,-4 3 3 0,-1 1 13 0,-4 2 8 16,-2 2 9-16,-4 5 3 0,-3-1-1 0,0-2-2 16,0-2-3-16,0-5-11 0,3-1-14 0,0-1-14 15,2-4-11-15,3-2-9 0,0-1-9 0,0-1 0 16,5-9 4-16,-5 12 3 0,5-12 4 0,2 10-3 15,-2-10-7-15,8 7-6 0,-8-7-8 16,19 0-3-16,-1-1-6 0,5-5-7 16,3 2-26-16,6-5-47 0,0-3-71 0,3 1-104 15,1 0-42-15,1-3-107 0,-5 0-536 0,4 1-591 16</inkml:trace>
  <inkml:trace contextRef="#ctx0" brushRef="#br0" timeOffset="30979.47">8172 7147 418 0,'0'0'461'0,"0"0"-147"0,9 10-44 15,-9-10-93-15,0 0-17 0,6 8-42 16,-6-8 26-16,0 0-59 0,13 5 38 0,-13-5-31 16,0 0 44-16,25-2-31 0,-25 2 20 0,29-9-50 15,-9 0 14-15,0-1-9 0,7-5-12 0,-2-3-10 16,1-3 6-16,0-1-22 0,0-5 17 16,-3-3-27-16,5-9 12 0,-3-3-27 0,-1-6-4 15,-5-4 1-15,0-6-1 0,-5-1 1 0,2-4 0 16,-3 1 11-16,-3-1 23 0,-1 5 16 0,-6 12 33 15,0 3 1-15,-2 3 13 0,-3 2-2 0,-1 4 1 16,-1 8-4-16,-1 2-15 0,-3 4-7 16,1 3-14-16,0 2-20 0,-2 5-12 0,-1 3-5 0,10 7-10 15,-16-1-5-15,4 9-13 0,-2 4 6 16,-3 10-12-16,2 5 4 0,1 7 5 0,1 5-9 16,0 11 6-16,1 6 0 0,3 3 0 0,2 1-1 15,2-2-9-15,3-8 8 0,2 0-19 0,0 0-2 16,2-2-20-16,2-4-6 0,2-1-10 0,2-2-18 15,4-3-18-15,-2-4-18 0,3-4-9 0,2-5-40 16,4-4 2-16,-3-8-55 0,5-3 31 0,0-7-27 16,4-3 8-16,2-5 3 0,6-6 29 0,-1-4 25 15,0-4 25-15,0-2 22 0,-3-4 24 0,-1-3 35 16,-3 1 30-16,-1-4 28 0,-4 2 21 16,-2-2 5-16,-4 2 20 0,0 3 13 0,-5 5 20 15,-2-1 9-15,-2 6 14 0,-2 2 9 16,-1 2-7-16,-2 12-15 0,0-17-18 0,0 17-18 15,-2-11-15-15,2 11-12 0,0 0-13 0,0 0-6 16,-20 4-4-16,11 6-6 0,-4 4-4 0,3 2-1 16,-2 3-5-16,1 2-1 0,3-1 2 0,0 3 11 15,1 0-16-15,1-2 10 0,4 2-21 0,1-4 11 16,1 1-14-16,2-4 13 0,1-1-6 0,3 0 1 16,0-2 2-16,3-3-2 0,0-4 2 0,3-3-1 15,-12-3-3-15,24 2-1 0,-5-5-9 0,2-3 14 16,-1-4-7-16,5-4 14 0,-2-2-17 0,0-3 12 15,-3-2-10-15,-3-1 14 0,-2-3-14 16,-1 0 1-16,0 0 3 0,-6 3 8 0,-3 2 21 16,-2 3-14-16,-5 4 2 0,-2 1-6 0,-2 2-3 15,-3 1-1-15,-4 4-2 0,13 5 0 0,-33-1-5 16,7 7 2-16,-2 4-20 0,-2 1-11 0,-1 4-22 16,3 0-48-16,2 2-39 0,3 0-7 15,8-4-4-15,3 1 0 0,5-1-29 0,5-3 21 16,2-10-24-16,11 12-4 0,-1-6-8 0,9-5 12 15,5-1 6-15,5-3 27 0,9-3-26 0,1-2 49 16,1 0 46-16,1-2 98 0,3-3 59 0,-3 1 41 16,-3-1 45-16,-1 0-6 0,-3-1-3 15,-4 0-10-15,-3 2-24 0,-7 0 43 0,-3 2 30 16,-4 1 34-16,-1 2-16 0,-4 1-12 0,-8 6-22 16,9-12-17-16,-9 12-25 0,0 0-22 0,0 0-17 15,-5-10-19-15,5 10-17 0,-17 7-11 0,5-1-10 16,-5 1-7-16,2 5-6 0,-3-1 0 0,4 3-13 15,-2-2 6-15,3 2-23 0,3 2-1 0,1-4-19 16,4 2 6-16,3-1-21 0,0-1 14 0,4 1-17 16,3-1 5-16,4 2-10 0,1 1 24 0,4-1-12 15,3 1 19-15,-1 0-13 0,3 3 17 0,2 0-10 16,-3 1 10-16,1 1 10 0,-4 0 1 0,2 3 1 16,-3 0-1-16,0 2-1 0,-4 2-15 15,0 0 20-15,-1 4-18 0,-2 1 14 16,-3 0-19-16,-2 2 14 0,-2-7-27 0,0 3 14 15,0-1-23-15,-1-1 30 0,0 0-26 0,-1-3 28 16,-1-1-13-16,-1-3 28 0,0-1-25 0,-1-5 30 16,-1 0-23-16,0-3 28 0,0-4-17 0,-2-1 25 15,8-7-15-15,-19 7 23 0,19-7-9 0,-23-1 24 16,9-5-14-16,-3-2 16 0,3-5-18 0,-1-3 9 16,1-8-17-16,4-4 11 0,-2-6-19 0,6-5 7 15,2-2-10-15,5-4-7 0,3-1-4 0,2 0-9 16,7-8-23-16,1 5 3 0,1 10-29 0,1 2 16 15,3 2-41-15,0 2 15 0,4 2-39 16,3 4 46-16,-1 0-42 0,5 1 67 0,-2 2-35 16,0 2 53-16,0 2-35 0,-2 0 49 0,2 0-38 15,-4 2 48-15,1 2-41 0,-5 3 40 0,-2 2-30 16,-1 3 41-16,-6-1-39 0,-2 4 49 0,-9 5-41 16,17-8 48-16,-17 8-24 0,0 0 44 0,16 4-34 15,-16-4 32-15,10 10-38 0,-10-10 27 16,10 17-34-16,-8-4 28 0,-1-1-38 0,3 4 30 15,-2 0-29-15,0 1 27 0,-1 1-30 0,3-2 24 16,-3 1-29-16,1 0 26 0,0-3-32 16,-2-2 40-16,1 1-34 0,-1-13 27 0,2 18-28 0,-2-18 33 15,1 14-32-15,-1-14 40 0,1 10-4 16,-1-10 18-16,0 0-29 0,0 0 34 0,0 0-14 16,0 0 10-16,7-13-20 0,-5 3 15 0,5-4-25 15,2-3 9-15,0 0-16 0,1-1 16 0,3 2-20 16,-3 2 14-16,2 1-17 0,-2 3 17 0,-3 2-20 15,4 1 18-15,-11 7-21 0,16-9 18 0,-16 9-12 16,14-1 18-16,-14 1-17 0,19 3 16 0,-10 2-19 16,1 2 10-16,-2-1-10 0,1 3 14 0,0 2-16 15,-1-1 16-15,0 1-25 0,-5-1 0 0,3 1-53 16,-3-1-18-16,4-1-74 0,-7-9-13 0,5 15-76 16,-5-15-76-16,4 9-114 0,-4-9-162 0,0 0-135 15</inkml:trace>
  <inkml:trace contextRef="#ctx0" brushRef="#br0" timeOffset="31446.47">10282 6085 462 0,'-7'-22'772'0,"-2"1"-184"0,0-1-119 16,1 3-102-16,0 2-92 0,0-1-39 0,1 4-29 15,2 2-11-15,0 0-13 0,1 2-13 0,4 10-21 16,-4-17-30-16,4 17-32 0,7-17-21 0,-1 4-15 15,7 2-14-15,6 1-8 0,7-4-11 16,3 3-7-16,3 1-8 0,2-1-3 0,2 2 0 16,1 0 3-16,-2 0-3 0,1 2 1 0,-11 2-1 15,0 0 5-15,-2-1-3 0,-8 4-6 0,-15 2-2 16,26-3-1-16,-26 3 25 0,20 0-22 0,-20 0 13 16,17 7 1-16,-8 0 0 0,0 5 5 0,-4 1 5 15,1 8 1-15,0 1 1 0,-3 6-4 16,0-1-11-16,-3 11 8 0,0-1-9 0,0 2 10 15,0 2-17-15,0 0 2 0,0 2-1 0,1 0 5 16,1 5-1-16,1-3 10 0,1 3-12 16,0 0 9-16,1 1-12 0,1-2 10 0,1 10-10 0,-2-10 11 15,0-1-13-15,0 2 2 0,1-2 1 16,1-1 3-16,-4-1 8 0,1 1-15 0,-1-6 22 16,0 2-24-16,-2-1 17 0,1-1-15 0,-2-3 3 15,0-6 1-15,-1-2-2 0,0-2-8 0,0-2 12 16,-2-6 0-16,0 0 1 0,2-3 1 0,-2-1 1 15,1-3 0-15,-2 0 1 0,-1-1 3 0,-1-1-5 16,-2-2-4-16,-2-1-12 0,-6 2-16 0,0-2-24 16,-7 1-30-16,-3-3-49 0,-7 1-59 0,-6-2-30 15,-1 2-69-15,-5-3-18 0,-4 2-86 0,-3-4-86 16,-12 3-295-16,-3-1-300 0</inkml:trace>
  <inkml:trace contextRef="#ctx0" brushRef="#br0" timeOffset="35948.26">14032 6415 137 0,'0'0'592'0,"0"0"-224"0,3 12-58 0,-3-12-116 16,0 0-10-16,0 0-56 0,2 11-1 16,-2-11-51-16,0 0 18 0,0 0-37 0,0 0 30 15,9 7-41-15,-9-7 32 0,0 0-45 0,22-7 37 16,-9 1-51-16,5-2 42 0,0-4-38 0,6-4 49 15,0-3 1-15,2-2-13 0,1-4 54 0,5-9-64 16,-2-2 2-16,0-4-43 0,0-4 23 0,-4-5-22 16,0-2 26-16,-2-4-10 0,-2-2 11 0,-7-5-4 15,2 2 15-15,-6-1-12 0,-3-1 26 16,0 1-1-16,-6-2-13 0,-2 12 14 0,-1 2-7 16,-2 2 7-16,-1 1 6 0,-2 5 2 0,1 4-2 15,-1 3-1-15,-1 3-4 0,2 8-9 16,-1 3-11-16,1 6-8 0,-2 3-11 0,7 11-4 15,-11-8-5-15,11 8 7 0,-16 8-12 0,5 9-5 16,-4 8-3-16,2 7-2 0,-1 5 2 0,-2 17 3 16,1 4-5-16,3 3-1 0,2 5-5 0,1 1-3 15,3-2 1-15,2-2-5 0,3 0 8 0,2-11-14 16,2-2 1-16,0-1-17 0,3-4-3 0,4-1 38 16,-1-5-54-16,5-1-19 0,0-6-21 0,1-6-22 15,4-4-28-15,-2-7-16 0,5-5-1 0,2-6 2 16,2-3 0-16,9-4-6 0,-1-8 10 0,2-2 22 15,0-8 10-15,4-6 16 0,-1-4 37 0,-4-3 32 16,-3-2 32-16,-3-3 20 0,-4 2 18 16,-5 3 14-16,-4 2 12 0,-2 2 16 0,-3 4 66 15,-4 7-34-15,-2 1 29 0,0 3-32 16,-2 5 6-16,-3 10-34 0,-3-14-13 0,3 14-10 16,0 0-10-16,0 0-13 0,-20 5-8 0,11 5 0 15,-5 4-3-15,1 4-3 0,-2 3-3 0,2 2 2 16,-1 2-5-16,2 0 17 0,4-1-25 0,2-3 13 15,0 2-15-15,4-2 14 0,1-3-20 0,4-1 12 16,2-2-31-16,0-1 26 0,4-1-16 0,0-5 25 16,5 0-21-16,-1-5-7 0,1 0 12 15,-14-3 24-15,34-4-23 0,-13-2 19 0,0-4-21 0,0-1 21 16,1-5-12-16,-2-2 23 0,-1-2-18 16,-3-1 15-16,-4 2-5 0,-3-1 9 0,-2 0 7 15,-2-3 3-15,-4 6 1 0,-2 0 2 0,-2 0-7 16,-3 1-7-16,-3 6-6 0,-6-3-5 0,-1 3-4 15,-4 4-3-15,-2 3-6 0,3 3-9 0,-5 1-14 16,-1 2-22-16,1 4-27 0,3 1-29 0,0 1-35 16,3 3-7-16,4-1-10 0,1 3-14 15,4-4-27-15,7-2-32 0,2-8-45 0,5 11-18 16,6-5-268-16,5-4-68 0</inkml:trace>
  <inkml:trace contextRef="#ctx0" brushRef="#br0" timeOffset="36415.26">15320 5754 349 0,'21'-12'470'0,"-7"2"-132"0,-1 2-49 0,-4-1-37 16,-4 1-65-16,-5 8 26 0,10-14-49 0,-10 14 32 16,0 0-65-16,0-9-35 0,0 9-7 0,0 0 7 15,0 0-41-15,-24 6 9 0,11 3-34 0,-3 1 12 16,1 4-33-16,0 0 28 0,1 1-46 0,0 1 18 16,5 1-58-16,0-1 29 0,2-2-46 0,6-3 35 15,0-1-37-15,1-10 23 0,7 17-28 0,0-10 44 16,2-1-25-16,-9-6 13 0,23 8 7 0,-23-8 7 15,28 1 7-15,-28-1 6 0,27 1 6 0,-27-1 6 16,22 1 1-16,-22-1 8 16,23 7-4-16,-14-4 17 0,1 3 42 0,-1 3-40 15,0 1 37-15,-2 3-53 0,1 0 48 0,0 6-49 16,-3 0 40-16,3 5-49 0,-2 0 40 0,1 6-45 16,0 4 41-16,1 3-2 0,-2 1-7 0,2 2-3 15,-2 2-45-15,1 0 33 0,-2 2-36 0,1 0 43 16,-1-2-52-16,-1 0 57 0,0-2-48 0,0-3 47 15,-3 1-46-15,-1-10 49 0,1 2-40 0,-2-3 39 16,0-2-48-16,1-3 41 0,-3-4 8 0,0-2-48 16,0-3 51-16,-1-1 6 0,0-2 12 15,-2-1 26-15,6-9 16 0,-13 8 5 0,13-8 1 0,-18 3-4 16,18-3-8-16,-23-9-8 0,8-2-22 16,-1-4 6-16,-3-6-21 0,0-6 6 0,3-3-20 15,0-2 5-15,2-3-10 0,3-3-7 0,1 1 1 16,5-3-24-16,1 0-27 0,4-2 14 0,4 2-93 15,3 0-32-15,5-1-47 0,5-6-60 16,7-3-56-16,2 1-68 0,6 0-281 0,2-1-192 16</inkml:trace>
  <inkml:trace contextRef="#ctx0" brushRef="#br0" timeOffset="36882.28">16254 5153 42 0,'1'-13'708'0,"-1"-1"-239"0,0 0-114 16,-1 1-90-16,0 0-56 0,-3 2-41 0,-1-2-31 16,1 3-27-16,0 1-13 0,-1 1-25 0,0 1-15 15,5 7-27-15,-14-8 22 0,14 8-22 0,-21-4-4 16,21 4-6-16,-28 1-10 0,9 0-2 0,1 2 6 16,-2 1-5-16,-2-1 0 0,4 3-2 0,0-4-6 15,3 3 3-15,15-5 0 0,-26 5-2 16,26-5-2-16,-19 6 1 0,19-6-1 15,-14 8 0-15,9-1 1 0,-2 1-8 0,5 2 3 0,-2 1 6 16,4 3 3-16,0 4-2 0,1 5 37 16,2 3-37-16,-1 3 32 0,2 7-33 0,2 1 31 15,0 4-3-15,-1 2-34 0,0 4 33 0,-1 2-33 16,1 9-7-16,1 0 7 0,-3-8 25 0,1 0-35 16,-3 0 41-16,3 0-34 0,-2-3 33 0,1-1-26 15,-1-1 34-15,0 1-3 0,2-5-2 0,-4 0 3 16,3-1 43-16,0-3-56 0,-3-1 6 0,0-5 8 15,1-4 5-15,-1 2-4 0,1-4-1 0,-1-1-4 16,0-5 3-16,0-1 1 0,0-3-1 16,2 0-5-16,-2-2-1 0,0-13 3 0,1 21 8 0,-1-21 7 15,4 16 1-15,-4-16 3 0,5 14-6 0,-5-14-7 16,12 8-6-16,-12-8-7 0,21 5-2 16,-21-5-11-16,37-7-23 0,-7-2-32 0,3 0-42 15,7-7-59-15,7-2-44 0,5-1-46 16,5-5-97-16,0-2-34 0,0-3-411 0,3 3-311 15</inkml:trace>
  <inkml:trace contextRef="#ctx0" brushRef="#br0" timeOffset="37416.28">16776 5700 741 0,'-4'-10'435'16,"-1"-2"-51"-16,2 1-126 0,1 3 12 16,2 8-49-16,-4-18 14 0,4 18-53 0,-3-14-1 15,3 14-34-15,-2-10-12 0,2 10-21 0,0 0-37 16,-2-13-2-16,2 13-26 0,0 0 8 0,0 0-22 15,2 12 6-15,-2-1-14 0,0 4 9 0,0 10-18 16,0 1 7-16,-3 5-13 0,2 2 8 16,-4 2-15-16,1 1 9 0,-1-1-15 0,0-1 14 15,0-2-12-15,-2-1 11 0,2-7-14 0,0-2 7 16,-1-2 5-16,2-4-1 0,0-5 0 0,1 2-1 16,1-4 8-16,2-9 42 0,-4 13 10 0,4-13-8 15,0 0-9-15,0 0-11 0,0 0-10 16,-4-13-6-16,7-2-2 0,0-8-9 0,4-10 1 0,3-3-4 15,4-4-3-15,4-9-7 0,4-1 1 0,2 5 1 16,2 3 1-16,-7 9 1 0,4 3-2 0,0 5-1 16,-5 6-2-16,2 1 0 0,-3 4-1 15,-3 4 2-15,0 5-2 0,-14 5-3 0,22-1 3 16,-6 6 1-16,-4 2-2 0,1 3 1 16,0 5 1-16,-3 1 6 0,2 3-5 0,-1 0 3 15,-1 7-6-15,-1-3 9 0,-1 1-10 0,-2 1 4 16,-1 0-5-16,-1 0-17 0,2 0-30 0,-3 0-20 15,-3-2-56-15,0-5-32 0,0 1-72 0,-3-3 15 16,1 0-68-16,-4-2-105 0,-1-4-75 0,2-1-190 16,-3-1-187-16</inkml:trace>
  <inkml:trace contextRef="#ctx0" brushRef="#br0" timeOffset="40067.41">17680 5978 215 0,'0'0'338'0,"3"18"-104"16,-3-18-56-16,2 14-12 0,-2-14-17 0,4 10 15 16,-4-10-16-16,10 7-17 0,-10-7 10 0,0 0-30 15,26-2 18-15,-12-5-45 0,6-2 22 16,3-8-59-16,7-3 43 0,-2-3-53 0,5-10 42 16,2-5-46-16,-2 0 31 0,-1-6-50 0,0-2 50 15,-4-4-42-15,-4-1 44 0,1-6-10 0,-5 0-36 16,-6-2 44-16,-1 0-17 0,-4-2 6 0,-4-2 1 15,-5-1 3-15,0 2-1 0,-5 2-2 0,0 3 28 16,-3 11-6-16,-1 7 13 0,0 1-9 0,-1 4 7 16,0 6-19-16,1 5-2 0,-2 6-20 15,0 2-4-15,1 6-13 0,1 4 1 0,9 5-11 16,-22 4 4-16,7 7-12 0,-2 10 3 0,1 8-10 16,-1 6 0-16,-2 14 0 0,2 5 9 15,0 4-8-15,6 3 3 0,-3 5-4 0,5-1 5 16,2 1-8-16,4-3-13 0,1 1-1 0,6-3-16 15,1-3-16-15,3-12-31 0,3-3-1 0,4-3-55 16,-1-6 4-16,6-5-58 0,2-4 19 0,3-4-40 16,0-9-34-16,2-6-30 0,2-6-32 0,6-5-32 15,-1-5 44-15,2-5-173 0,-2-4 102 0</inkml:trace>
  <inkml:trace contextRef="#ctx0" brushRef="#br0" timeOffset="40367.41">18427 5522 472 0,'14'-31'299'0,"-1"-1"-11"0,-1 0-17 15,-3 2-36-15,-2 7 0 0,-3-1-60 0,-3 6 34 16,2 2-53-16,-2 2 27 0,-2 4-68 15,1 10 1-15,-4-15-48 0,4 15 14 0,0 0-39 16,-12-3 10-16,12 3-26 0,-15 11 19 16,6 0-32-16,-1 6 12 0,-3 2-15 0,4 2 28 15,-1 7-7-15,0 0-3 0,3-3-28 0,3 0 24 16,3 0-36-16,0-2 22 0,3-1-23 0,2-1 25 16,3-1-29-16,4-4 26 0,-1-2-27 0,2-5 28 15,2-3-31-15,1-4 31 0,-15-2-22 0,38-2 22 16,-17-4 1-16,6-6-9 0,0-1 4 0,-3-6 0 15,-1-1 2-15,-1-4 4 0,-3 0-7 0,-1-2-27 16,-5 0 31-16,-3 1-26 0,-4 4 42 0,-1-2-18 16,-3 6 20-16,-4 3-17 0,-4 1 10 0,0 1-19 15,-6 4 25-15,-3 3-29 0,-3 2 17 16,-3 3-26-16,-4 6 10 0,-5 1-42 16,0 3 16-16,0 3-70 0,5 0 4 0,-1 2-13 15,8 1-44-15,3-3-54 0,3 0-53 0,6-3-62 16,6-10-285-16,1 14-134 0</inkml:trace>
  <inkml:trace contextRef="#ctx0" brushRef="#br0" timeOffset="40867.41">19037 5225 110 0,'14'-7'615'16,"-4"1"-198"-16,-10 6-93 0,9-8-95 16,-9 8-40-16,0 0-41 0,0 0-12 0,-10 5 21 0,-4 2-71 15,0 4 25-15,-5 3-61 0,-3 4 26 16,0 1-52-16,-1 3 33 0,4-1-49 15,0 1 29-15,1 1-8 0,8-4-10 0,-1-2-14 16,4 1-48-16,3-3 32 0,3-4-40 0,2-3 21 16,-1-8-34-16,10 16 3 0,-10-16-17 0,21 6 7 15,-21-6 5-15,32-2 6 0,-11-5 18 0,1-1 16 16,-1-1 20-16,0-3 27 0,0 0-10 0,-3 2 42 16,-2-3-2-16,0 3 31 0,-4 4-35 0,-3 1 53 15,-1-1-59-15,-8 6 32 0,13-6-52 0,-13 6 29 16,0 0-41-16,14 5 38 0,-14-5-47 0,6 16 40 15,-1-3-14-15,-2 4-3 0,2 5-38 0,-2 3 36 16,2 8-47-16,-3 3 53 0,4 3-43 16,-2 2 36-16,0 4-57 0,0 2 18 15,-1-2-33-15,-1 4 35 0,1-1-45 0,-3 0 30 16,1-4-24-16,-1 0 37 0,0-2 1 0,0 1 6 16,-1-5 2-16,-3-2-8 0,1-3 13 0,1-5 8 15,-2-4-6-15,1-3-22 0,-1-3 43 0,0-3 9 16,0-1 9-16,-3-4 0 0,2-2 4 0,5-8 3 15,-15 9 0-15,15-9 1 0,-17 1-7 0,17-1 8 16,-24-10 10-16,6-1-2 0,1-5 52 0,-2-6-58 16,1-4-6-16,2-1-7 0,0-4-30 0,2-2 18 15,3-2-29-15,1-2 27 0,2 0-29 16,4-1 18-16,3 1-24 0,3-2 19 0,3 1-52 16,3-1 11-16,6 3-64 0,4-3 12 15,4-5-67-15,5 0-54 0,2 1-87 0,3 0-50 16,4 2-226-16,0-2-97 0</inkml:trace>
  <inkml:trace contextRef="#ctx0" brushRef="#br0" timeOffset="41200.4">19628 5061 406 0,'0'0'673'0,"10"-9"-202"16,-10 9-117-16,8-6-74 0,-8 6-59 16,0 0-46-16,0 0-50 0,0 0-25 0,0 0-21 0,13 8-16 15,-12 4-8-15,-1 0-8 0,3 6-12 16,-1 6-12-16,-2-1 26 0,1 2-32 0,2 2 18 15,-2-1-28-15,-1-1 23 0,3 0-10 16,-3-1 0-16,1-4-6 0,-1-1-1 0,0-6-1 16,0 1-9-16,0-4 6 0,0 1 0 0,0-11 2 15,0 14-1-15,0-14-1 0,0 0 1 0,0 0 0 16,0 0-27-16,9-5 27 0,0-8-13 0,1-4 16 16,4-6-22-16,4-3 7 0,0 0 2 0,1 0 1 15,3 0 6-15,-4 3 4 0,2 3-1 0,-4 4-4 16,0 3 2-16,-3 3 0 0,1 4-5 0,-14 6-3 15,19-3 2-15,-19 3 0 0,21 10-1 0,-15 3 0 16,0 0-3-16,-3 7 8 0,-3 3-45 16,-6 4-19-16,-3 5-80 0,-7 3 2 0,-7 8-75 15,-6-2-100-15,-3 1-82 0,-4 1-236 0,-3-3-161 16</inkml:trace>
  <inkml:trace contextRef="#ctx0" brushRef="#br0" timeOffset="41600.41">17854 4830 499 0,'1'-28'383'16,"2"3"-72"-16,-3 0-60 0,2 7-37 0,-2-1-61 15,-1 4 22-15,1 2-57 0,-1 3 26 16,1 10-57-16,-2-16 22 0,2 16-70 0,0 0 51 0,0 0-58 16,-12 5 47-16,5 9-29 0,0 11 41 15,-2 8-24-15,0 11 34 0,-3 14-15 0,2 5 21 16,-3 9-9-16,4 3 6 0,-1 3-6 0,0 7-1 15,1 3-10-15,1 2-11 0,3-2 0 0,-1 1-15 16,6-3-2-16,1 0 3 0,8-6-21 0,0-3 26 16,9-3-49-16,1-3 22 0,6-4-56 0,6-6-4 15,4-4-16-15,8-6-22 0,6-4-40 0,4-9-47 16,8-8-38-16,4-6-60 0,4-13-89 16,8-5-84-16,2-12-366 0,8-5-313 0</inkml:trace>
  <inkml:trace contextRef="#ctx0" brushRef="#br0" timeOffset="41967.41">20330 4815 187 0,'0'-19'717'0,"1"0"-214"0,-2 2-167 0,1 3-31 16,-1 0-64-16,1 2 10 0,-2 2-68 0,2 10-8 16,-1-17-48-16,1 17-10 0,-1-13-40 0,1 13-1 15,0 0-29-15,0 0 6 0,0 0-10 16,11 12-24-16,-2 6 16 0,-1 4-20 0,5 9-1 16,2 5 0-16,4 10 3 0,2 2 17 0,-1 5-12 15,1 1 4-15,-2 0-3 0,0 4 11 0,-6 0-18 16,-3-1 10-16,0 0-6 0,-7-7 2 0,-3 0-14 15,0-2 8-15,-7-1-13 0,-3 9 8 0,-3-4-8 16,-3-2 10-16,-2-3-12 0,-5-6 11 0,1-9-13 16,-1-3 13-16,-2-2-22 0,-2-3-6 0,-1-4-43 15,2-3-35-15,-2-7-88 0,4-3 21 0,2-6-63 16,-1-2-91-16,-1-8-69 0,-2-6-328 16,4-6-238-16</inkml:trace>
  <inkml:trace contextRef="#ctx0" brushRef="#br0" timeOffset="42234.41">20597 4263 286 0,'7'-10'618'0,"-2"2"-184"0,0 0-111 0,-5 8-77 16,10-12-44-16,-10 12-49 0,5-10-50 15,-5 10 1-15,0 0-16 0,0 0-30 0,0 0-1 16,18 10-9-16,-12 2-5 0,1 10-10 16,1 1-4-16,-1 7-4 0,3 3-2 0,-2 0-1 15,0 2-11-15,1 2 26 0,-2-1-30 0,0 2 33 16,-2-3-58-16,-1-1 3 0,2 0-65 0,-2-6-39 16,0-3-42-16,-2-3-75 0,1-4-81 0,-2-4-23 15,2-5-160-15,-3-9 42 0</inkml:trace>
  <inkml:trace contextRef="#ctx0" brushRef="#br0" timeOffset="42534.41">20931 4466 469 0,'6'-13'404'0,"0"3"-50"0,-1 2-106 0,-5 8-36 16,4-11-71-16,-4 11 7 0,0 0-31 0,0 0-26 16,0 0-7-16,-17 11-21 0,7 4-6 0,-2 2-9 15,2 3-7-15,-4 5 28 0,1 3-44 0,4-1 28 16,-1-2-43-16,5 0 32 0,1 0-40 0,3-1-6 15,-1-5 4-15,4-1 5 0,2 0-6 0,1-2 6 16,1-3 1-16,4-2 0 0,1-4 0 0,4-1-1 16,-15-6 37-16,26 2-48 0,-9-4 39 0,4-5-34 15,-2 0 38-15,-1-4-20 0,0-3 25 16,1-5-22-16,-6 2 47 0,1-2-41 0,-4 0 32 16,-1 0-31-16,-4 1 0 0,-2 1-1 15,-3 2 0-15,-4 1-10 0,-5-1-8 0,-1 2-6 16,-6-1-3-16,-3 4-10 0,-4 1-28 0,-1 3-21 15,1 2-23-15,-4 2-33 0,3 0-23 0,2 1-67 16,4 2-108-16,-1-1-329 0,19 0-172 0</inkml:trace>
  <inkml:trace contextRef="#ctx0" brushRef="#br0" timeOffset="43019.41">21340 4325 39 0,'0'0'701'0,"8"-15"-234"0,-8 15-119 16,4-13-92-16,-4 13-38 0,3-11-37 0,-3 11-37 15,2-10-30-15,-2 10-26 0,6-9-22 0,-6 9-29 16,13-8-15-16,-2 2 6 0,5 3-25 0,2-2 19 16,4 1-44-16,2-1 10 0,3 0-16 0,0 0 19 15,1 0-15-15,-1 1 29 0,-3-1-23 0,-1 2 27 16,-4-1-20-16,-2 1 30 0,-17 3 3 0,24-3-7 15,-24 3 21-15,18-4-12 0,-18 4 6 0,0 0-7 16,18 1 22-16,-18-1 17 0,10 9 12 0,-10-9-4 16,5 15-9-16,-3-3-2 0,-1 2-12 15,-2 6 3-15,1 2-6 0,-2 6-10 16,1-2 1-16,-2 13 0 0,3-3 3 0,0 0-2 16,-1 3 8-16,1 3-14 0,-1 1-4 0,-2 2-1 15,3 1-5-15,0 3-5 0,-1 2-2 0,1 1-4 16,-1-1-1-16,1 12-1 0,-3-12-3 0,3 0 1 15,0 0 4-15,0-1 11 0,2 0-18 0,-1-2 13 16,0 1-13-16,3-4 14 0,-3 1-15 0,3-5 13 16,0 0-11-16,-3-3 12 0,3 1-11 0,-3-3 5 15,3-9 0-15,-3 0 4 0,2-2 5 0,-3-3 0 16,1-3-6-16,-1-2 4 0,0-3 2 0,0 0 7 16,-2 1 19-16,-3 1 22 15,-3 2 9-15,-6-2-11 0,-4 1-9 0,-9 2-14 16,-5-1-3-16,-13 4-17 0,-3 2-23 0,-9-2-44 15,-4 2-79-15,-11 0-104 0,-3 2-98 0,-29 3-204 16,-4 3-367-16,-5-3-530 0</inkml:trace>
  <inkml:trace contextRef="#ctx0" brushRef="#br0" timeOffset="47237.33">4892 10369 315 0,'0'0'578'0,"0"0"-93"16,0 0-165-16,0 0-30 0,0 0-98 0,0 0 2 15,-4 8-68-15,4-8 18 0,0 0-56 0,0 0 22 16,0 0-44-16,0 0 17 0,0 0-35 0,0 0 16 15,0 0-35-15,0 0 18 0,0 0-32 0,0 0 19 16,0 0-16-16,0 0 31 0,0 0 5 16,0 0-1-16,0 0-7 0,25-9-7 0,-11-2-5 15,4-3-19-15,4-3 14 0,2-3-11 0,3-4-7 16,1-1-16-16,6-7 21 0,0-3-16 0,-2-4 0 16,0-1-2-16,-1-5 0 0,-2-5 0 0,-1-5-1 15,-5-4 0-15,-1-1 1 0,-4-5 14 0,-3 0-10 16,-3-1 21-16,-6 1-4 0,-1 2 25 15,-3 14 31-15,-4 5 35 0,-1 2 11 0,-3 6 1 16,-1 4-1-16,-5 3-4 0,3 9-11 0,-2 3-25 16,-3 3-13-16,1 5-6 0,-1 5-26 0,14 4-8 15,-33 9-17-15,15 3 8 0,-4 11-17 16,0 5 10-16,4 8-4 0,-1 10-6 0,2 6 3 16,2 5 13-16,3 2-19 0,6 3 17 0,2-1-24 15,4-10 15-15,3 2-28 0,2 7 8 0,1-2-14 16,3-5-12-16,0-9-7 0,5-2-20 0,-2-3-9 15,3-1-19-15,-1-4-14 0,4-5-22 0,-1-4-21 16,3-2-39-16,2-7-52 0,-1-7 27 0,2-4-35 16,2-5-33-16,3-5 31 0,4-5-20 0,1-4 73 15,-1-3 41-15,-1-3 45 0,-3-3 49 0,-1-3 43 16,-5 0 31-16,-2-3 38 0,-3 3 41 0,-4 0 7 16,-5 3 2-16,-1 0 9 0,-3 3 52 15,-2 4-45-15,-2 4 44 0,0-1-39 0,-1 1-6 16,-3 1-16-16,4 11-10 0,-10-11-15 0,10 11-11 15,0 0-17-15,-22 2-6 0,12 5-8 16,-4 7-3-16,0 1-3 0,3 3-4 0,0 1-5 16,1 4-6-16,2 1 10 0,3-3-17 0,1 4 14 15,2-2-9-15,4-5-7 0,1 4-9 0,2-4-12 16,4 0-6-16,5-4 2 0,-1-2-3 0,1-6-1 16,1-2 1-16,-15-4 1 0,31 0 4 0,-11-5 2 15,1-4 12-15,3-5-8 0,-1-2-24 0,0-1 51 16,-5-5-23-16,1 0 41 0,-6-2-25 0,1-2 33 15,-6 2-22-15,-3 0 21 0,-2-1-24 0,-2 0 20 16,-4 3-15-16,0 2 23 0,-3 0-18 16,-3 4 14-16,-1 2-24 0,-1 5 15 0,-5 3-28 15,2 2-5-15,14 4-7 0,-38 4-17 0,15 3-30 16,0 2-23-16,-3 6-23 0,3 2 12 0,3 0-42 16,1 2-40-16,5-2-28 0,3 0-64 0,2 0-42 15,6-3 15-15,3-3-197 0,0-11 51 0</inkml:trace>
  <inkml:trace contextRef="#ctx0" brushRef="#br0" timeOffset="47720.86">6066 9811 324 0,'20'-14'489'0,"-6"2"-122"16,-5 3-72-16,-3 0-74 0,0 0 12 0,-6 9-73 16,5-11 42-16,-5 11-58 0,0 0 23 0,-5-12-64 15,5 12 14-15,0 0-42 0,-25 4 13 0,12 1-40 16,-4 7 12-16,0 0-36 0,-4 6 21 0,2 2-32 15,3 0 13-15,2-3-20 0,3 1 19 0,1 1-46 16,5-6 24-16,1 1-36 0,4-3 22 0,0-11-51 16,7 21 29-16,2-10-46 0,-2-6 37 15,6-2-24-15,-13-3 35 0,28 6-33 0,-28-6 54 0,32 0-38 16,-32 0 13-16,34 2 23 0,-34-2 29 0,30 2-39 16,-16 4 53-16,0 1-32 0,0 2 53 15,-2 2-36-15,-2 5 41 0,0 2-45 0,-1 3 42 16,-1 1-48-16,-1 8 37 0,0 3-5 15,-1 2-6-15,-2 3-17 0,0 3-28 0,-1 0 29 16,1 3-41-16,-1-1 50 0,2 1-43 0,-1 0 40 16,0-3-42-16,-1-1 38 0,-1 0-38 0,2-2 38 15,-3-3-37-15,-1-8 39 0,0 0-4 0,-2-2 2 16,-1-1-5-16,-1-2-7 0,-1-4 3 0,0-1 14 16,-2-3 26-16,0-2 23 0,-1-2 23 0,-1-4 9 15,-2 1-3-15,-1-4 1 0,12-3-6 0,-28 2-5 16,9-5-2-16,-1-4-5 0,-3-1-11 15,-4-6-6-15,1-3-17 0,-1-6-10 0,4-2-14 16,-1-3-6-16,2-2-7 0,3-5-12 0,1-2-12 16,5 1-8-16,2-1-15 0,3 0-14 0,3 0-19 15,2 0-30-15,6 4-26 0,2-1-36 0,2 2-22 16,5 3-15-16,5-1-47 0,3 2-37 0,2-1-27 16,11-5-62-16,-1 1-261 0,4 3-160 0</inkml:trace>
  <inkml:trace contextRef="#ctx0" brushRef="#br0" timeOffset="48187.86">6666 9650 616 0,'0'0'481'16,"3"-13"-38"-16,-3 13-149 0,5-10 3 0,-5 10-72 15,0 0-1-15,3-11-50 0,-3 11-24 0,0 0-22 16,0 0-23-16,4-9-21 0,-4 9-19 0,0 0 29 16,4 10-21-16,-4-10-1 0,2 23-24 15,-2-5 2-15,0 7-20 0,0 2 2 0,-2 2-15 0,0-1 9 16,0 6-17-16,-1-2 11 0,-1-4-15 0,-1 0 10 16,0-2-2-16,1-4-2 15,-1-1-6-15,1-2 0 0,-1-4 5 0,3-2 3 16,-1-2 11-16,3-11 33 0,-6 15-9 0,6-15-9 15,0 0-6-15,-8 5-7 0,8-5-10 0,-6-9 5 16,3-1-9-16,2-4 3 0,1-6 23 0,0-7-35 16,2-8-6-16,2-3 2 0,5-1 1 0,1 1 2 15,1-1-7-15,2 3 7 0,1 4 0 0,1 0 1 16,0 6 0-16,-1 2-1 0,0 8-3 0,-1 1-1 16,1 4 1-16,-2 3 1 0,-1 3 3 0,-11 5-4 15,22-2-1-15,-22 2-6 0,23 8 5 0,-13 0 1 16,3 2 4-16,-3 5-7 0,-1 1 8 15,0 0-7-15,-1 4 8 0,-3 1-6 0,-1-2-4 16,-2-1-16-16,-2 1-7 0,0-3-22 0,0-1-10 16,0-1-76-16,-1 0-18 0,0-3-66 0,-2-3 0 15,3-8-51-15,-4 14-52 0,4-14-52 0,0 0-292 16,0 0-195-16</inkml:trace>
  <inkml:trace contextRef="#ctx0" brushRef="#br0" timeOffset="48520.86">6924 9324 381 0,'2'-41'492'0,"1"2"-111"0,-2 3-66 0,2 2-14 16,-2 6-85-16,0 1-23 0,2 5-12 0,-2 2-6 16,-1 3-22-16,3 0-16 0,-1 6-21 15,1-2-22-15,-1 2-17 0,2 3-13 0,1-1-9 0,-5 9-8 16,13-9-8-16,-13 9-5 0,19-1-6 0,-6 3-3 16,2 6-8-16,2 2-2 0,1 4 1 15,-4 1-3-15,5 5 1 0,-2 2-4 0,-3 0-2 16,-2 2 0-16,-1-1-2 0,-3 0 17 0,-2-1-13 15,-2 2 21-15,-3 1-3 0,2-2 20 0,-6 2 11 16,1-1 15-16,-2-1 4 0,-1-3 6 0,-2 2 9 16,2-4-3-16,0-3-9 0,1-3-12 15,0-2-12-15,1 0-10 0,3-10-9 0,-6 15-12 0,6-15-5 16,-3 12-8-16,3-12-5 0,0 0-1 0,3 11-3 16,-3-11 0-16,0 0-2 15,22 2-4-15,-22-2-22 0,31-5-25 0,-11-1-16 16,5-2-23-16,4 0-28 0,0-3-34 0,2-3-52 15,-1 0-28-15,0 3-44 0,2-4-77 0,-2 1-67 16,0 0-368-16,-3-2-319 0</inkml:trace>
  <inkml:trace contextRef="#ctx0" brushRef="#br0" timeOffset="49523.86">7950 9825 26 0,'0'0'799'16,"0"0"-282"-16,-21-3-96 0,21 3-117 0,0 0-35 16,-15-4-65-16,15 4-47 0,0 0 3 15,-13-2-34-15,13 2-10 0,0 0-18 0,0 0-17 0,-11-5-16 16,11 5-11-16,0 0-9 0,7-6-10 0,6 2-6 16,5-4-6-16,5 1-7 0,9-3 14 15,4 0-16-15,4-4 8 0,2 2-19 0,11-4 10 16,-2-1-24-16,2 0-16 0,-1-1-64 0,-3-1-14 15,-10 6-65-15,0-1-19 0,-5 3-64 0,-3-4-84 16,-5-2-84-16,-6 3-161 0,-5 2-113 0</inkml:trace>
  <inkml:trace contextRef="#ctx0" brushRef="#br0" timeOffset="49721.86">8420 9401 716 0,'0'0'469'15,"-24"-2"-40"-15,24 2-141 0,-21-3-21 0,21 3-88 16,0 0 1-16,-22 3-70 0,22-3 15 15,-16 9-4-15,7 1-2 0,3 8-6 0,-1 3-10 16,3 3-21-16,1 3 5 0,1 8-26 0,1 3 0 16,1-1-23-16,1 2 1 0,2 0-16 0,-1 0 8 15,2 1-20-15,2 0 0 0,0-3-39 0,1 1-36 16,2-3-76-16,1-2-54 0,-3-2-113 0,3-10-134 16,2 0-299-16,-1-6-263 0</inkml:trace>
  <inkml:trace contextRef="#ctx0" brushRef="#br0" timeOffset="50871.86">8919 9755 923 0,'0'0'480'0,"0"0"-101"0,0 0-113 16,0 0-77-16,0 0-20 0,0 0-8 0,-14 3-70 16,14-3 11-16,0 0-58 0,0 0 21 15,0 0-37-15,0 0 26 0,15-7-44 0,-3-1 27 0,6-2-39 16,1-2 28-16,7-6-45 0,0-2 35 15,1-2-56-15,-1-3 57 0,-2-1-3 0,2-3-15 16,1-10 7-16,-8 5-8 0,1-9 12 0,-3-5-55 16,-4-2 52-16,-1-2-33 0,-5-5 42 0,-3 7-41 15,-3 0 52-15,-1 0-21 0,-3 2 53 0,-1 4-1 16,1 6 42-16,-3 2 2 0,-2 4 2 16,1 8 2-16,1 4-15 0,-1 1-16 0,-1 5-14 15,0 5-14-15,0 2-9 0,8 7-15 0,0 0 2 16,-27 9-13-16,14 6 6 0,-2 9-14 15,1 3 1-15,1 7-2 0,0 5 1 0,4 1-1 16,-1 4 4-16,3 0-6 0,1 3 11 0,1-2 0 16,3 2 3-16,2-2-2 0,2 0-2 0,1-1-2 15,2-3-5-15,1-1 6 0,4-4-11 0,1-2 7 16,0-1-9-16,3-6 8 0,3-3-10 0,0-1 10 16,-2-7-12-16,4-4 5 0,-1-2-7 0,3 0 13 15,0-6-10-15,1 0 8 0,-1-3-10 0,0 0 11 16,0-1-8-16,2-2 7 0,0-1-9 0,-2 1 10 15,0-4-12-15,0 2 11 0,-1-3-9 0,-2 0 9 16,0-1-8-16,-1 1 10 0,-4-2-6 0,2-1 0 16,0 0 6-16,-4-4 1 0,2 2-3 15,-3-4 0-15,1-2 0 0,0-2 1 0,-1-6 0 16,-1-3-2-16,1-2-8 0,-2-4 7 0,-1-4-6 16,-1-1 9-16,2-1-11 0,-5-3 11 15,0 2-9-15,0 2 11 0,-2 1 9 0,-1 3 27 16,-3 8 0-16,2 3 13 0,-2 0 8 0,1 3-1 15,-2 4 6-15,0 3-14 0,1 2 2 0,-3 0-18 16,3 3-1-16,-1 0-15 0,4 10-4 0,-6-14-14 16,6 14-8-16,-6-11-34 0,6 11-7 15,0 0 4-15,0 0-13 0,0 0 3 0,0 0 10 16,0 0-19-16,0 0 1 0,-7 8 17 0,7-8-2 0,0 11 19 16,0-11-7-16,0 11 7 0,0-11 5 15,1 14 4-15,-1-14 4 0,0 14 2 0,0-14 3 16,0 12 1-16,0-12 2 0,0 13 3 0,0-13-1 15,0 10 3-15,0-10 0 0,0 0-1 0,0 11 0 16,0-11 2-16,0 0-2 0,0 0 3 0,1 11 0 16,-1-11 1-16,0 0 5 0,0 0-3 0,0 0 2 15,-1 10 1-15,1-10 4 0,0 0 1 0,0 0 5 16,0 0 4-16,0 0-1 0,0 0-1 0,0 0-1 16,-1 11-2-16,1-11-5 0,0 0 0 0,-7 14-3 15,3-4-2-15,-1 1-1 0,-2 4 0 16,0 3 0-16,-1 4-4 0,-1 2 4 15,2 6-5-15,0 1 7 0,0 2-3 0,2 0 0 16,-1-1 0-16,5-4 0 0,0 1-1 0,1-1-1 16,1-3 1-16,0 0-1 0,5-1 1 0,-1-4-6 15,2 1 1-15,1-4 4 0,4-2 3 0,-3-5-3 16,4-3 4-16,0-3-4 0,-13-4 4 0,35-1-2 16,-12-5-2-16,5-4 1 0,1-4-1 0,0-5 46 15,-1-5-52-15,0-2 0 0,3-7 3 0,-3-3 7 16,-3-5 12-16,-6 7-10 0,4-9 9 0,-8 6 5 15,-2 3 25-15,-2 1 8 0,-3 3 26 0,-6 5-9 16,-1 4-7-16,-4 1-12 0,-3 0-13 0,-4 2-7 16,-4 6-11-16,-4-1 9 0,-4 6-31 15,-4 2 0-15,-2 2-34 0,-4 3-17 0,-8 5-17 16,-1 2-18-16,1 2-34 0,1 0-20 0,1 5-37 16,2-1-18-16,4 3-75 0,4 0 33 0,3 3-50 15,2 1-75-15,4-1-15 0,6-4-349 0,4 1-252 16</inkml:trace>
  <inkml:trace contextRef="#ctx0" brushRef="#br0" timeOffset="51371.86">10206 9143 772 0,'2'-10'497'0,"-2"10"-79"0,0-16-122 0,0 16-30 15,-4-12-87-15,4 12-7 0,-9-8-76 0,9 8 9 16,0 0-51-16,-19 4 19 0,10 3-44 0,0 3 22 16,-2 5-47-16,1 2 16 0,3 0-75 0,2 2-3 15,1 0-19-15,2-3-50 0,2 2-37 0,2-2-27 16,1-2-42-16,2 0 58 0,3-4 25 0,-1-1 25 16,2-3 39-16,0 1 45 0,-9-7 60 15,21 4 26-15,-21-4 49 0,19 3 21 0,-19-3-6 16,19 2 27-16,-19-2-36 0,15 1 14 15,-15-1-48-15,16 2 46 0,-16-2-54 0,13 8 45 16,-5-1-19-16,-2 1-13 0,1 3-16 0,0 3-9 16,0 3-10-16,1 5-13 0,-2 0-2 0,2 8 2 15,-3 4-55-15,-1 2 48 0,-2 6-46 0,-2 4 30 16,0 2-56-16,-3 2 44 0,0 11-34 0,-1-1 44 16,1-10 2-16,-3 0-1 0,4-1 1 0,-1-1 36 15,1-3-40-15,-2-2 1 0,-1-3-11 0,1-1 4 16,-1-5 21-16,-2-3 2 0,2-6 6 0,-2-4 20 15,0-2 15-15,1-4 20 0,-1-2 14 0,-2-4 16 16,1-3 2-16,8-6 3 0,-18 6-9 0,18-6-4 16,-27-3-12-16,9-4 30 0,-1-4-51 15,-4-7 32-15,0-3-59 0,2-4 38 0,1-4-58 16,1-4-5-16,4-5-3 0,1-1-8 0,5-2-7 16,2-3-3-16,5 2-23 0,2-2-17 0,6 2-60 15,1-1-39-15,4 2-43 0,8-6-34 16,2 5-75-16,5-1-73 0,2 3-424 0,7 4-342 15</inkml:trace>
  <inkml:trace contextRef="#ctx0" brushRef="#br0" timeOffset="52122.86">10731 9311 409 0,'0'0'588'0,"0"0"-161"0,0 0-128 16,0 0-64-16,3 14-45 0,-3-14-37 0,0 0-33 15,1 14-23-15,-1-14-23 0,3 10-19 0,-3-10-10 16,5 8-10-16,-5-8-5 0,13 7-5 0,-13-7-5 16,17 0-6-16,-17 0-13 0,29-6-3 0,-15-1 11 15,5-2 1-15,-2-3-9 0,0-2 4 0,3-5-33 16,-4-3 41-16,0-3-42 0,-4-3 44 0,4-4-42 16,-6-5 46-16,-1-1-41 0,-3-5 41 15,1-4-30-15,-5-2 51 0,-1-1-11 0,1-1 14 16,-4 0 10-16,1 1-9 0,-4 3 49 15,-1 5 12-15,-1 4 24 0,0 5-14 0,-2 4-1 16,-1 6-25-16,1 4-10 0,-4 4-25 0,4 5-4 16,-1 7-18-16,10 3-2 0,-23 2-11 0,7 7 3 15,0 7-12-15,-3 9 8 0,2 7 5 0,0 4-5 16,-1 12 1-16,2 4 9 0,3 3 24 0,1-1-28 16,3 3-7-16,7-9 1 0,1-3-7 0,-1 3 5 15,4-3-4-15,0 0-5 0,3-3-4 0,3-2-6 16,1-4 30-16,2-3-66 0,2-1 32 0,3-6-73 15,0-3 10-15,1-10-82 0,2 0 22 0,3-7-78 16,1-2-41-16,4-4-37 0,-1-7-13 0,8-3-64 16,-1-4 45-16,0-3 55 0,-1-3 52 15,4-7 49-15,0-4 39 0,-3-2 97 0,-9 4 57 16,-1 0 78-16,-1 3 55 0,-6 1 39 0,-1 1-26 16,-6 8 40-16,0 1-46 0,-6 4 36 0,-1 1-52 15,-2 10 6-15,0-14-45 0,0 14-3 16,0 0-33-16,-10-5 6 0,10 5-34 0,-16 10 1 15,7 1-22-15,-6 3 13 0,-3 6-23 0,3 4 13 16,-2 0-4-16,3 0-5 0,2 2-3 0,1-5-4 16,3 1-2-16,3 0-5 0,1-1-5 0,2-4 49 15,2-2-57-15,2 1 46 0,1-1-53 0,3-4 48 16,-1-3-55-16,4 1 46 0,2-4-57 0,-11-5 52 16,21 3-49-16,-21-3 3 0,33-8 6 15,-13-1 3-15,0-3 6 0,2-3 10 0,-3-5 1 16,0 1-9-16,-3-4 1 0,0 1 19 0,-5 1-13 15,-2 2 18-15,-1-2-9 0,-2 2 14 0,-3 3-7 16,-3 2 7-16,0 2-16 0,-3-2 12 0,-1 4-19 16,-6 0 12-16,-1 1-17 0,-2 3 11 0,13 6-16 15,-28-2 7-15,10 3-24 0,-1 4 0 0,-3 1-32 16,2 1-13-16,1 5-69 0,0 0 6 0,1 2-43 16,2-2-32-16,5 3-38 0,1-4-70 0,5 0 20 15,5-11-2-15,0 12-241 0,0-12-33 0</inkml:trace>
  <inkml:trace contextRef="#ctx0" brushRef="#br0" timeOffset="52823.86">11550 9067 605 0,'18'-10'431'0,"-7"2"-19"0,0 0-152 0,-1 0 34 16,-10 8-76-16,10-8 8 0,-10 8-74 0,0 0-10 16,0 0-51-16,0 0 6 0,0 0-41 0,0 0 15 15,-1 10-40-15,-4-2 17 0,-3 6-32 0,2-2 19 16,-3 8-30-16,3-2 13 0,-1 2-7 0,0 2 2 15,4 0-6-15,-1 0-4 0,2 2 0 0,0 0-2 16,2 0 1-16,0 1 44 0,2 0-50 0,1 2 43 16,1-2-52-16,0 2 2 0,2 5 5 15,0 0-1-15,1 2 1 0,1 0 5 0,-2 0-8 16,2 0 2-16,-2 2 10 0,0 0-1 0,2 0 0 16,0 1-2-16,-2-1 0 0,1-1-5 0,-4-2-14 15,4 0-12-15,-1-7-3 0,-3 0 4 16,-1-3 5-16,-1-3-2 0,-1-5 51 0,-1 0-39 15,-1-2 47-15,-2-2-49 0,-1-3 39 0,-2 0 12 16,0-2 20-16,7-6 19 0,-18 4 19 0,18-4 13 16,-23-5 6-16,4-2-11 0,-1-5-4 0,1-4-7 15,-1-4-7-15,-1-4-10 0,5-4-17 0,0-5-10 16,4-4-6-16,2 1-5 0,5-1-6 0,0-1-8 16,7-1-5-16,3 3 27 0,2 0-59 15,4-1 23-15,4 2-79 0,2 0-31 0,7-6-33 16,3 0-28-16,1 5-12 0,4-1-5 0,2 2-10 15,0 0-27-15,3-2-25 0,1 2 7 0,0 0 7 16,-2 3 41-16,0 0 42 0,-6 6 51 0,-2 1 56 16,-2 3 54-16,-1 1 51 0,-3-1 21 0,-2 4 49 15,-5 1-35-15,1 5 62 0,-3-2-26 0,-1 4 21 16,-3 2-7-16,-1 0-20 0,-1 0-21 0,-7 8-26 16,12-8-17-16,-12 8-5 0,0 0-5 0,0 0-3 15,22 2-5-15,-17 6-23 0,0 3 10 0,0 4-21 16,0 5 7-16,-1 1-16 15,0 2 16-15,-2 2-2 0,0 0-17 0,-1-1 10 16,-1 1-3-16,0-6 1 0,-1 2-1 0,-1-3 0 16,1 0-1-16,-1-3-1 0,2-3 0 0,-4 1 0 15,4-13 3-15,-1 17 8 0,1-17 4 0,-3 10-3 16,3-10 2-16,0 0-3 0,0 0-4 0,0 0-3 16,8-7-2-16,-2-4-5 0,4-6-2 0,6-5-10 15,0-2 14-15,3-1-14 0,1 1 13 0,1 2-13 16,1 0 13-16,-3 5-12 0,-2 6 13 0,-2-1-7 15,-1 6-2-15,-3 1 8 0,-11 5 2 0,20 1-3 16,-10 5 3-16,2 2 0 0,-3 3-2 0,0 4-2 16,-1 2 4-16,-2 2-2 0,-2 3-1 15,-3 1-3-15,-1-4-22 0,-1 6-59 0,-3-1-38 16,-4 1-126-16,-3 3-163 0,0 1-484 0,-3-4-517 16</inkml:trace>
  <inkml:trace contextRef="#ctx0" brushRef="#br0" timeOffset="57608.62">16008 8625 277 0,'0'0'368'16,"0"0"-120"-16,3 8-63 0,-3-8-36 0,0 0-10 15,0 0-4-15,4 10-5 0,-4-10 2 0,0 0-19 16,13 6-18-16,-13-6 5 0,17-4-10 0,-17 4 7 16,30-9-33-16,-11 0-8 0,7-2-5 0,2-4 2 15,0-1-3-15,3-3-36 0,2-2 41 0,6-7-38 16,-1-2 42-16,-3-4-36 0,-1-2 43 16,-2-5-41-16,-4-3 41 0,-3-5-31 15,-2-1 31-15,-5-5-24 0,-1 2 27 0,-6-5 8 0,0-1-2 16,-6 1-4-16,-3 10-16 0,-3 1 26 0,0 2 1 15,-4 2 15-15,-3 4-6 0,2 3 0 16,-2 4-19-16,-2 4-1 0,1 6-13 0,0 3-5 16,2 3-15-16,-2 3-2 0,2 4-14 0,7 9-2 15,-14-6-4-15,14 6-2 0,-21 9-8 0,11 5 1 16,-5 9-2-16,3 6-1 0,-2 6 1 0,4 4-3 16,1 6 41-16,-1 10-48 0,1 5-2 0,5 1-5 15,0-1 2-15,3-9-8 0,2 2 3 0,3-3-12 16,1 9-2-16,1-14-11 0,3-2-13 0,2-1-16 15,0-4-37-15,3-4-22 0,0-2-26 0,3-6-15 16,1-4-16-16,2-4-17 0,2-8-13 16,0-3-15-16,1-6 10 0,2-1-1 0,2-2 63 15,4-9 30-15,-1-2 33 0,0-5 38 16,-3-5 41-16,0-3 37 0,-4-6 34 0,5-5 37 16,-6 5 4-16,-2-4 30 0,-3 1-30 0,-1 3 40 15,-4 2-6-15,-1 2 13 0,-3 7-10 0,-3 0-3 16,-1 6 0-16,-3 2-14 0,0 4-15 0,-1 9-11 15,-2-16-17-15,2 16-12 0,0 0-14 0,-15-3-9 16,15 3-8-16,-17 12-5 0,7 2-22 0,-4 2 17 16,2 2-14-16,1 2 11 0,0 2-18 0,4-1 15 15,-2 2-19-15,4 0 17 0,2-2-17 0,2-2 15 16,1-2-17-16,2 1 14 0,2-3-7 16,4-3 7-16,0 1-4 0,2-3-4 15,2-3-2-15,-1-3 8 0,-11-4-1 0,28 1-2 16,-11-4 1-16,2 0-15 0,0-3 13 0,-1-4-10 15,1-3 22-15,-4-2-18 0,1-1 14 0,-3-2-17 16,-2-1 13-16,-2 1-11 0,-1-2 15 0,-4 0-15 16,-3 3 13-16,-2 2-2 0,-3-1-8 0,-1 4 2 15,-4-1-3-15,-4 3-9 0,3 4-16 0,-8 1-10 16,0 2-11-16,-1 2-49 0,-2 4 18 0,-2 0-56 16,1 3 17-16,2 1-43 0,4 0-57 15,1 1-74-15,5-1-22 0,1 0-34 0,9-7-157 0,0 0 24 16</inkml:trace>
  <inkml:trace contextRef="#ctx0" brushRef="#br0" timeOffset="58075.59">17409 8022 334 0,'15'-7'521'0,"-3"0"-108"0,0-1-86 0,-4 1-70 16,-8 7-45-16,10-10-19 0,-10 10-20 0,0 0-28 15,2-9-32-15,-2 9-10 0,0 0-17 0,-16 1-15 16,5 2-13-16,-3 4-14 0,-5 4-37 0,2 1 25 15,-2 2-39-15,3 0 24 0,1 1-41 0,3 1 21 16,2-2-44-16,4-2 32 0,1-2-59 0,5-10 63 16,0 18-38-16,0-18 40 0,10 12-31 15,-10-12 40-15,20 9-40 0,-20-9 52 16,26 5-43-16,-26-5 52 0,29 4-37 0,-16-2 41 16,4 2-40-16,-3 1 38 0,1 1-38 0,1 6 56 15,-1 0-51-15,-2 2 47 0,1 4-35 0,-1 0 39 16,-4 4-44-16,5 4 37 0,-3 2-44 0,0 4 39 15,-1 0-11-15,-4 3 1 0,3 1-3 0,1 4 46 16,-2 0-59-16,1 2-11 0,-1 0-4 0,-1-1-15 16,-2 1-4-16,2-2 5 0,-2-2 8 0,-1 0-42 15,-2-3 56-15,1-6-38 0,-3-3 50 0,0-2-36 16,-1-4 61-16,-3-4-27 0,0 0 58 0,-1-4 27 16,1 0 19-16,-5-4 9 15,-1-3 5-15,10-5 6 0,-22 6-5 0,22-6-7 16,-31-7-10-16,12-1-14 0,-5-6-16 0,1-5-14 15,1-2 12-15,2-3-42 0,-2-2-5 0,5-4-9 16,1 0-9-16,3-1 19 0,4-3-62 0,1 2-26 16,7-5-34-16,1 0-36 0,9 1-35 0,0-2-61 15,6 2 23-15,7-11-48 0,3 4-75 0,5-2-30 16,-1-2-59-16,3 3-176 0,3-3-124 0</inkml:trace>
  <inkml:trace contextRef="#ctx0" brushRef="#br0" timeOffset="58408.59">17996 7924 325 0,'23'-13'590'0,"-5"4"-139"0,-4 2-99 15,0 2-75-15,-4-2-56 0,-10 7-42 16,19-5-32-16,-19 5-26 0,16 4-21 16,-16-4-14-16,17 14-5 0,-10-2-18 0,2 5-3 15,-5 1-38-15,0 5-23 0,1 1 18 0,-4 1 24 16,0 1-35-16,-2 0 25 0,1 0-35 0,-4 1 25 16,2-2-25-16,-2-2 19 0,1-1-28 0,1-5 35 15,-2-2-30-15,3-4 30 0,-2 1-26 0,3-12 38 16,-5 16 12-16,5-16 16 0,0 0-30 0,-4 9 8 15,4-9-17-15,0 0 16 0,1-10-18 0,2-1 15 16,5-7-17-16,-1-3 7 0,8-7-18 0,1-1 15 16,3 1-3-16,3-1-5 0,2 1-5 0,0 6-1 15,1 1 3-15,-1 4-3 0,-5 4-2 16,2 4-1-16,-2 3-2 0,-4 3 1 0,-15 3-7 16,31 4 5-16,-18 2-1 0,5 4 0 15,-3 3-5-15,-2 3 4 0,-3 1-13 0,1 5 16 16,-2-1-15-16,-2 3 15 0,-2-1-24 0,-1 4-16 15,-3-1-103-15,-2 2-16 0,-2-2-83 0,-3 2-162 16,-3-4-407-16,-4 1-362 0</inkml:trace>
  <inkml:trace contextRef="#ctx0" brushRef="#br0" timeOffset="60326.62">19172 8057 705 0,'0'0'502'16,"0"0"-65"-16,-17-4-118 0,17 4-16 0,0 0-49 16,-16-3-18-16,16 3-34 0,0 0 6 0,0 0-17 15,-14-4-13-15,14 4-22 0,0 0-17 0,0 0-23 16,0 0-28-16,-1-10-15 0,1 10-15 0,23-11-13 15,-1 2 16-15,10-4-39 0,7 1-4 0,4-2-6 16,10-2 31-16,5 1-46 0,-1 0-23 16,1 0-44-16,1 0-45 0,-3 0-61 15,-5 3-62-15,-7 0-34 0,-6 2-83 0,-6-1-45 16,-4 0-405-16,-9 1-355 0</inkml:trace>
  <inkml:trace contextRef="#ctx0" brushRef="#br0" timeOffset="60492.62">19600 7703 122 0,'0'0'723'0,"-30"-2"-245"0,30 2-70 16,-25-1-107-16,25 1-42 0,-21 0-84 0,21 0-6 16,0 0-72-16,-23-1 8 0,23 1-47 0,0 0 17 15,-15 8-33-15,15-8 24 0,-8 18-10 16,7-6-5-16,1 3-10 0,4 8 49 0,-1 1-64 16,3 2-4-16,1 5-7 0,0 0-23 15,3 0-78-15,-1 2-11 0,1-1-85 0,2 0-132 16,-5-8-131-16,5 3-212 0,-2-7-187 0</inkml:trace>
  <inkml:trace contextRef="#ctx0" brushRef="#br0" timeOffset="61209.62">20560 7307 277 0,'0'0'669'15,"0"-16"-221"-15,0 16-77 0,0-16-84 0,0 16-13 16,0-11-39-16,0 11-22 0,0-13-39 0,0 13-17 16,0 0-46-16,0-11-11 0,0 11-31 0,0 0 1 15,0 0-27-15,0 0 4 0,0 0-15 16,8 18 7-16,-4 2-19 0,-2 5-1 0,1 8-6 0,-1 5 0 15,0 0 2-15,-1 3 2 0,-1 3-8 16,0-1 7-16,-1-1-1 0,-1 1-3 0,1-1-3 16,0-1-23-16,1 0-24 0,-1-4-59 0,-1-7-77 15,2-1 22-15,2-2-50 0,-1-2-60 0,1-4-38 16,1-6-51-16,2-1-285 0,-5-14-166 16</inkml:trace>
  <inkml:trace contextRef="#ctx0" brushRef="#br0" timeOffset="61511.62">20936 7543 372 0,'5'-14'521'0,"-2"2"-103"16,-1 2-142-16,-2 10-30 0,-2-15-85 0,2 15 11 15,0 0-71-15,-13-5 34 0,3 10-68 16,0 5 35-16,-3 5-68 0,-5 8 31 0,1 2-51 16,2 2 27-16,-2 2-39 0,6 1 38 15,1 1-53-15,1 1 55 0,4-6-9 0,2 1-8 16,3-3-46-16,0 0 35 0,4-4-33 0,3 0 39 15,0-7-33-15,1 0 42 0,2-4-30 0,3-3 49 16,-2-2-25-16,-11-4 45 0,32-1 11 0,-14-6 7 16,1-2 21-16,2-4 7 0,2-4-4 0,-4-3-7 15,0-5-8-15,0 0-23 0,-3-2-6 0,-4-2-22 16,-3-1-4-16,-1 0-12 0,-4 6 1 0,-2 1-12 16,-3 3-14-16,-3 1-20 0,-5 0-19 15,-2 6-24-15,-3 1-37 0,-4 3-45 16,-3 6-1-16,1 2-54 0,2 2-1 0,-3-1-50 15,-1 6-59-15,0-1-123 0,5 2-184 0,2 0-146 16</inkml:trace>
  <inkml:trace contextRef="#ctx0" brushRef="#br0" timeOffset="61976.62">21534 7878 260 0,'-3'12'405'16,"3"-12"-127"-16,-3 16-59 0,3-16-29 0,3 19-22 16,-3-19-5-16,8 11-29 0,-8-11 13 0,19 9-37 15,-19-9 1-15,27 0-42 0,-7-3 23 0,2-3-56 16,2-3 30-16,4-2-1 0,-1-5 4 0,0-3-11 15,0-2-45-15,-4-6 45 0,1 0-56 16,3-13 45-16,-3-1-59 0,-2-6-10 0,0-3 25 16,-4-3 41-16,-2-4-48 0,1-3 44 15,-4 1-39-15,-2-3 41 0,-2 3 25 0,-2 13-23 16,-5 0 55-16,1 2-10 0,-4 4 23 0,-2 5-6 16,-1 3-5-16,-1 7-10 0,-2 5-14 0,0 1-16 15,-2 7-9-15,0 4-14 0,9 8-8 0,-23-2-6 16,9 7 1-16,-4 8-12 0,-4 9 6 0,4 6 2 15,-1 5-5-15,1 12 2 0,-1 3-8 0,5 4 1 16,3 0 1-16,3-7-4 0,1 3-1 16,1-3-3-16,5 1 3 0,1-1-18 0,1-3 0 15,4 0-24-15,0-5-2 0,3-1-23 0,1-4-32 16,5-5-26-16,-1-2-27 0,1-6-69 0,1-5 12 16,4-4-31-16,2-3-66 0,2-4-11 15,1-5-23-15,3-1-220 0,4-6-62 0</inkml:trace>
  <inkml:trace contextRef="#ctx0" brushRef="#br0" timeOffset="62293.62">22233 7572 407 0,'20'-23'372'0,"-1"-1"-45"16,-3 1-25-16,-6 6-60 0,-1 2-31 0,-1 2 23 16,-4 3-71-16,-4 10 17 0,0-12-69 0,0 12 6 15,0 0-52-15,0 0-3 0,-22 5-13 16,8 5 14-16,-4 5-33 0,-1 5 31 0,0 2-34 16,0 2 25-16,2 1-36 0,0 1 29 0,4-1-30 15,5-4 19-15,0 1-13 0,3 0 1 0,2-5-7 16,2-4-8-16,2 1-9 0,3-4-1 0,2 0 2 15,2-3-5-15,4 0 6 0,-12-7-9 16,28 2 10-16,-10-4-31 0,2-3 38 0,3-4-27 16,5-5 41-16,-5-5-16 0,2-1 35 0,-1 1-7 15,-4-5 7-15,0-4 14 0,-3 2-5 0,-1-2 0 16,-5 3 3-16,-3 3 2 0,-3 3 6 16,-2 2-6-16,-3 4-14 0,-4 2-4 0,-4 2-11 15,-3 2-5-15,-5 3-5 0,-2 1-6 0,-1 4-8 16,-6 3-15-16,-1 3-18 0,-3 2-28 0,1 0-40 15,2 3-8-15,7 0-68 0,1-2 25 0,4 0-38 16,4 0-24-16,10-10-21 0,-4 13-76 0,4-13 10 16,10 6-275-16,-10-6-96 0</inkml:trace>
  <inkml:trace contextRef="#ctx0" brushRef="#br0" timeOffset="62760.63">22770 7378 542 0,'18'-8'450'0,"-5"0"-33"16,-3 2-138-16,-2 0 9 0,-8 6-78 0,8-10 18 15,-8 10-50-15,0 0-21 0,0 0-43 0,-9-7 4 16,9 7-48-16,-23 9 13 0,7 1-44 0,0 2-5 16,0 0-2-16,-2 4-15 0,4 0-15 0,-1 1-11 15,2 0 0-15,3 1-74 0,2-1 41 0,3-2-55 16,3-1 38-16,0 0-32 0,5-3 27 0,1 0-20 16,2-2 16-16,4 1 19 0,-1 0 0 15,0 0 20-15,4 0-6 0,-2 1 36 16,1 3-25-16,-1 0 33 0,1 1-19 0,-3 1 38 15,1 1-31-15,-2 2 31 0,-2 1 10 0,2 2-5 16,-3 1-8-16,0 2-5 0,-2 9-4 0,-2 2-4 16,0 4-32-16,1 4 23 0,-2 2-23 0,0 4 39 15,0 0-39-15,1 2 38 0,0 0-39 0,0-1 40 16,1-1-4-16,-2 0-3 0,1 0-15 0,-1-2 47 16,0-3-41-16,-1-2-4 0,-2-3 4 0,2-1-4 15,-3-5 0-15,1-8-1 0,-2-2-9 16,-1-4 19-16,1-3 2 0,-3-4 6 0,-1-3 33 15,-1-3 33-15,0-1 27 0,10-6 22 16,-28 2 19-16,6-7 6 0,0 0 4 0,-7-6 12 16,-1-3-24-16,0-3 26 0,0-5-29 0,-1-2 3 15,2-2-20-15,-3-6-3 0,8 4-2 0,2-3-18 16,3-2-8-16,2 1-25 0,6-2-9 0,3-2-27 16,4-2-23-16,8 0-29 0,2-3-30 0,10-8-34 15,6-1-32-15,7 1-40 0,4 0-43 0,7 0-68 16,7 2-33-16,2 1-36 0,3 1-96 0,2 1-503 15,2-1-591-15</inkml:trace>
  <inkml:trace contextRef="#ctx0" brushRef="#br0" timeOffset="64527.62">23401 7643 468 0,'0'0'382'16,"4"9"-98"-16,-4-9-52 0,0 0-48 0,0 0-38 15,13 4 2-15,-13-4-46 0,13-6 42 16,-1-1-56-16,2-1 45 0,4-3-66 0,4-6 47 0,1-3-66 15,0-2 33-15,1-4-58 0,8-10 33 16,0-1-42-16,0-5 49 0,-1-5-57 0,-2-1 50 16,-1-4-8-16,-1-1-4 0,-1-5 10 0,-6-2-52 15,-2-4 36-15,0 0-17 0,-8 1 13 0,-1-1 17 16,-3 2 18-16,-4 12 18 0,-4 1-1 0,1 2 7 16,-5 5-15-16,-1 3 3 0,0 4-6 15,-4 4 0-15,0 3-11 0,2 10-11 0,0 0-10 16,-1 6-7-16,1 3-10 0,9 9-3 0,-20-1-12 15,8 8 5-15,-6 10-12 0,0 9 2 0,-1 9-4 16,-4 13-2-16,4 9 0 0,-2 4 5 16,5 4-10-16,0 4 0 0,5 1 1 0,2 0-13 0,5-2-2 15,4 1-19-15,3-4-1 0,4-3-33 16,2-4-1-16,4-7-54 0,5-2 12 0,-4-14-62 16,5-2 40-16,4-6-34 0,-1-3 6 0,5-7-8 15,1-3 9-15,-2-9 9 0,0-1 29 16,1-5 29-16,5-7 23 0,-1-4 21 0,-2-5 27 15,-1-4 26-15,-1-4 22 0,-4-5 19 0,7-7 23 16,-6-3-19-16,-4 6 57 0,-1 1 3 0,-2 1 12 16,-4 5 2-16,0 2 6 0,-5 4 2 0,-5 5-12 15,3 4-20-15,-6 12-12 0,0-16-13 0,0 16-19 16,-7-8-32-16,7 8 26 0,-13 3-10 0,3 4-6 16,-3 6-23-16,-2 3 11 0,0 4-12 15,-1 4 12-15,2 1-21 0,4 0 19 0,1-2-19 16,4-2 16-16,1 2-24 0,4-2 14 0,1-2-27 15,3 0 25-15,5-2-21 0,3-2 13 16,1-4-13-16,4-2 25 0,1-3-23 0,1-4 26 16,3-2-26-16,0-4 28 0,1-2-18 0,0-4 23 15,2-4-27-15,-3-4 28 0,0 0-27 0,-3-5 29 16,-3-1-21-16,-1-2 18 0,-5 0 5 0,-1 3-3 16,-4 2 9-16,-1 0-2 0,-4 3 2 0,-3 2-4 15,-3 4-4-15,0-1-5 0,-6 4-8 0,-2 3-1 16,-1 4 5-16,15 2-4 0,-34 1-7 0,17 4-4 15,-3 3-33-15,3-1-6 0,5 2-66 16,-1 0 27-16,7-2-47 0,6-7 43 16,-4 12-27-16,4-12 35 0,9 10-17 0,2-4 24 15,6-5-8-15,5-1 16 0,6-1-15 0,8-5 42 16,0-1-6-16,2-3 36 0,0-1 3 0,-1-2 53 16,-1 1 14-16,-3-2 13 0,-3 2-2 0,-3-1 9 15,-8 3 13-15,0 1 6 0,-5 2 32 0,-2 0 6 16,-12 7-8-16,16-8-22 0,-16 8-20 0,0 0-24 15,0 0-9-15,14 5-7 0,-14-5-9 0,-1 16-12 16,0-4-1-16,-2 6-8 0,1 4-1 0,-1 5-17 16,-2 6 7-16,3 5-13 0,0 2 13 15,2 1-21-15,2 3 1 0,0 0-25 16,-1 2 6-16,4 0-4 0,0 1 0 0,-1-3-10 16,2 3 1-16,0-4 42 0,-2 0-52 0,1-2-9 15,-4-1 14-15,0-1 5 0,-1-2 12 0,-1-8 0 16,1 0 9-16,-5-3 4 0,3-2 5 0,-2-3 4 15,-1-2-1-15,-1-4 17 0,1-3 7 0,-4 0 11 16,3-4 8-16,-3-3-7 0,9-5 17 0,-20 6 14 16,20-6 0-16,-27-6-7 0,11-3 3 0,-3-5-7 15,0-5-8-15,-2-4-7 0,5-3-7 0,0-6 43 16,4-3-58-16,3-4-6 0,4-1-20 16,3-3 11-16,6 1-22 0,4-2 7 15,7-6-36-15,2 0 7 0,6 3-69 0,1 2 20 16,6 1-57-16,2 0 23 0,2 2-35 0,5 1-28 15,1 4-31-15,1-2-40 0,4 1-11 0,-1-2-267 16,2 2-49-16</inkml:trace>
  <inkml:trace contextRef="#ctx0" brushRef="#br0" timeOffset="64828.62">25290 6874 78 0,'18'-9'500'0,"-5"1"-110"0,-1 1-63 16,-3 2-22-16,-9 5-105 0,17-8-10 16,-17 8-71-16,0 0 23 0,0 0-71 0,17 3 36 15,-17-3-62-15,2 12 34 0,-1-2-57 0,-1 5 24 16,0 3-37-16,-1 4 37 0,-1 3-2 0,0 0-14 15,0 1-38-15,-1 2 45 0,0 0-50 16,1-2 45-16,-2-1-46 0,0 0 27 0,1-3-32 16,0-3 50-16,-1-4-49 0,3-3 54 0,-2 1-21 15,3-13 75-15,-4 16-19 0,4-16 17 0,0 0-35 16,0 0 6-16,0 0-36 0,0 0 22 0,7-6-35 16,-1-9 21-16,3-2-5 0,8-10-4 0,2-2-6 15,0 1-1-15,4-2-23 0,1 2 16 16,3 2-9-16,0 1 25 0,0 4-21 0,1 3 3 15,-2 5-3-15,-3 3 4 0,-2 6 3 0,-2 1-7 16,1 5 10-16,-1 2-13 0,2 4 18 0,-2 6-20 16,0 3 17-16,-4 3-4 0,-2 5 3 0,-3 4-23 15,-5 2-53-15,-5-3-71 0,-2 9 4 16,-6 2-102-16,-5 1-124 0,-10 4-420 0,3-1-300 16</inkml:trace>
  <inkml:trace contextRef="#ctx0" brushRef="#br0" timeOffset="92657.5">5491 12208 119 0,'0'0'484'0,"0"0"-95"15,17-4-82-15,-17 4-71 0,0 0-42 0,0 0-43 16,12-4-26-16,-12 4-18 0,0 0-15 0,0 0-16 15,0 0-10-15,0 0-6 0,0 0-14 0,-2 10-14 16,-3-3-4-16,-5 2 0 0,-4 2-11 0,-2 0-2 16,-1 2 5-16,-1-1-4 0,-7 4-3 0,4-7 3 15,-1 1 3-15,1-1 1 0,-3-1 4 16,4-3 0-16,-1-2 6 0,3-1 7 0,18-2-7 16,-34-3-3-16,13-3 2 0,3-4-11 0,2-4-6 15,2-2-3-15,0-3-11 0,3-6 10 0,5 0 0 16,1 0-2-16,4-2 30 0,6 1-36 0,2-7 28 15,5 3-34-15,3 1 32 0,1 4-34 0,4 0 31 16,2 4-29-16,2 3 27 0,-1 6-30 0,0 5 29 16,1 3-31-16,-7 6 25 0,7 4-27 15,-2 9 42-15,-4 8-25 0,-3 4 7 0,-6 7 3 16,-3 3 2-16,-6 5 3 0,-4 2 3 0,-7 8 2 16,-6 3 8-16,-3-2 8 0,-4-2 21 0,-3-4-13 15,2-2 21-15,-5-2-16 0,3-4 7 16,3-9-10-16,2-3 5 0,-1-2-13 0,0-3 13 15,4-4 4-15,1-7 20 0,0-1-2 0,4-3-9 16,14-7-1-16,-25-2-27 0,10-4-8 0,-1-6-1 16,3-4-7-16,-1-9-10 0,5-5 1 0,3 1-5 15,4 0 0-15,4-5-6 0,4 0 0 0,3 5-2 16,2-2-2-16,2 6 0 0,1 7-2 0,0 4-1 16,4 3-1-16,-4 6 4 0,4 3 0 0,0 5-4 15,5 4-1-15,3 7 1 0,1 4-1 16,-3 4-1-16,0 2-20 0,1 5-33 0,-2 1-27 0,3 10-54 15,-2 1-51-15,0 4-57 0,-3 0-34 16,0 0-90-16,-6-9-470 0,-2 1-424 0</inkml:trace>
  <inkml:trace contextRef="#ctx0" brushRef="#br0" timeOffset="93341.5">5678 12764 1077 0,'10'-12'781'0,"-3"2"-188"0,-1 1-137 0,-1 2-126 15,-5 7-68-15,9-12-59 0,-9 12-40 0,7-9-32 16,-7 9-25-16,7-9-26 0,-7 9-25 0,12-12-25 16,-2 8-31-16,2-5-21 0,5 0-21 0,0-2-29 15,4-1-9-15,4-4-33 0,-2-2 10 16,4-2-33-16,-3-3 25 0,1-2-26 0,-1-4 9 16,-5-4 14-16,5-10 20 0,-5-6 14 0,-4-2 14 15,-4-5 14-15,-5-2 43 0,-2 7-28 0,-5 1 51 16,-2-1-17-16,0 2 69 0,-5 3 8 0,3 5 41 15,-3 3-15-15,-1 4 2 0,-3 6-11 0,1 2-4 16,2 7-16-16,-2 4-12 0,1 3-10 16,1 6-10-16,9 6-1 0,-21-1-14 0,8 7 4 15,-1 8-15-15,1 5 11 0,0 8-3 0,5 7-16 16,0 5 2-16,3 3-7 0,1 5-1 0,3 1 2 16,2 2-3-16,4 9-3 0,3-2-8 0,2 0-6 15,2-5-6-15,3-3-42 0,-1-9-7 16,0-2-58-16,5-5 9 0,-1-3-36 0,1-5 25 15,4-5-29-15,-5-7 18 0,3-6 6 0,-3-6-3 16,5-3-2-16,0-8 16 0,4-6 14 0,-2-7 39 16,-2-3 22-16,0-4 71 0,-4-5-4 0,-1 0 58 15,-4-3 12-15,-2 3-8 0,-3 0 7 0,-2 4 21 16,-1 6 14-16,-3 3 0 0,0 6-14 0,-3 2 10 16,0 3-37-16,0 11-10 0,-3-14-12 0,3 14-10 15,0 0-11-15,0 0-5 0,-16 12-8 16,8 2-2-16,-1 5-7 0,1 4-2 0,1 1 0 0,-1 6 8 15,1-1-10-15,3-3-11 0,1-1 4 16,0-1-9-16,3-5 20 0,2 1-17 16,0-4 20-16,2 0-25 0,1-3 25 0,2-5-25 15,2 0 29-15,-9-8-31 0,19 6 26 0,-19-6-22 16,28-7 6-16,-9-3-1 0,-1-3 1 0,3-4-1 16,0-3 3-16,-4-3 7 0,0-1 1 0,-3-2 2 15,-2-1 2-15,-4 5 0 0,-3-3 2 0,-2 3 5 16,-3 3-3-16,-3 2 3 0,-2 0-1 0,-3 5-2 15,-2 1-2-15,-3 6-8 0,13 5-3 0,-32 0 1 16,9 5-6-16,1 6-6 0,-4 3-14 0,1 6-18 16,3 1-27-16,1 3-28 0,3 2-24 0,4-1-27 15,5-1-20-15,5-2-29 0,4-4-50 16,5-3-23-16,7-2 21 0,5-4-19 0,4-5-184 16,6-5 128-16</inkml:trace>
  <inkml:trace contextRef="#ctx0" brushRef="#br0" timeOffset="93991.5">6783 12165 169 0,'28'-24'563'0,"-5"4"-150"15,-4-1-21-15,-6 3-114 0,-1 1-3 0,-5-1-60 16,-3 4 24-16,-1 3-50 0,-3 11 10 0,-3-20-27 16,3 20-20-16,-10-15-35 0,10 15-13 0,-17-5-30 15,17 5-6-15,-23 8-18 0,4 3-9 0,4 4-18 16,-4 9 0-16,2 2-22 0,-1 3-14 0,5 5-13 16,3 1-18-16,3-1-25 0,3 1 0 0,2-1-27 15,4 0 32-15,4 0-31 0,3-2 40 16,1 1-18-16,4-3 41 0,3 0-38 0,-2 1 55 15,3-1-27-15,1 3 45 0,-1-2-32 0,1 4 36 16,-2 1-39-16,1 0 6 0,-3 2 6 0,-1 0 4 16,-2 2 1-16,-1 0 8 0,-2 2-3 0,-1-1-1 15,-1 0-8-15,0 1-5 0,-3-1-13 0,-2-4-8 16,1 1-7-16,-2-10-1 0,-1 3-2 0,-1-5-3 16,-2-2 7-16,1-4-14 0,-2-3 19 0,-2-2 7 15,1-5 13-15,-2-2 6 16,7-8 19-16,-13 6 12 0,13-6 9 0,-21-11 7 0,8-4 3 15,-4-10 0-15,3-7-12 0,-5-16-1 16,0-4 8-16,3-7-8 0,4-5 3 0,3-3 34 16,2 0-35-16,5-2 28 0,2 0-41 0,4 4-2 15,3 1-2-15,6 6-2 0,0 1-4 0,6 6-6 16,0 4-20-16,6 3 1 0,0 5-22 0,-1 8-13 16,1 1-20-16,2 4-45 0,1-1-14 0,0 4-8 15,-1 2-13-15,0 0 25 0,-2 5 9 0,-3 0 37 16,-3 6 19-16,-2 0 51 0,-5 4 28 0,0 1 40 15,-12 5 33-15,17-3-6 0,-17 3 39 0,15 6 10 16,-9 2-14-16,1 3-11 0,-1 5-10 0,-1 5-11 16,-1 1-9-16,-1 3-8 0,-1 3-22 0,1-1-5 15,-3 0 6-15,0 2-12 0,1 0 1 16,-1-3-8-16,-1 0-3 0,1-2-1 16,0-4 24-16,0-1-36 0,0-5 26 0,0-2-34 15,0-2 29-15,0-10-40 0,1 14 39 0,-1-14-30 16,0 0 2-16,0 0 10 0,5-9-1 0,-2-6 7 15,1-7 9-15,1-3 3 0,2-9 6 0,2-2 9 16,0 0 20-16,0 0 9 0,3 7 34 0,-2-2-34 16,-1 10 14-16,0 2-30 0,-2 3 9 0,1 4-33 15,-1 4 10-15,-7 8-26 0,15-6 31 0,-15 6-29 16,18 7 20-16,-7 2-27 0,2 7-1 0,0 2-4 16,0 6-13-16,0 1-57 0,-1 1-42 0,1 3-45 15,0-1-99-15,-7-4-168 0,3 5-220 16,-2-7-175-16</inkml:trace>
  <inkml:trace contextRef="#ctx0" brushRef="#br0" timeOffset="94241.5">8171 12071 820 0,'0'0'880'0,"-16"-11"-220"0,16 11-193 15,-13-9-167-15,13 9-109 0,-10-9-83 0,10 9-29 16,3-12-45-16,4 2-9 0,6-3-41 0,6-1-16 16,6 0-85-16,7-4-4 0,1-1-60 0,14-2-87 15,-3-3-53-15,-1-1-426 0,-8 5-268 0</inkml:trace>
  <inkml:trace contextRef="#ctx0" brushRef="#br0" timeOffset="94408.5">8439 11610 495 0,'0'0'571'0,"-25"-2"-117"0,25 2-113 16,-19-2-67-16,19 2-56 0,0 0-42 0,-21 2-47 16,21-2-31-16,-9 17-25 0,7-5 11 0,-1 5-35 15,6 5 16-15,0 3-36 0,3 7 24 0,1 3-36 16,2 3 23-16,4-1-34 0,-3 3 19 0,3 2-54 15,-1 0-66-15,-1-1-64 0,-1 2-147 0,-5-3-472 16,-2-2-306-16</inkml:trace>
  <inkml:trace contextRef="#ctx0" brushRef="#br0" timeOffset="95125.5">9234 11918 146 0,'0'0'567'0,"0"0"-197"15,0 0-27-15,14-1-128 0,-14 1-3 16,0 0-75-16,0 0 10 0,0 0-58 16,0 0 19-16,0 0-53 0,0 0 29 0,0 0-47 15,0 0 45-15,19 0-48 0,-19 0 34 0,0 0-50 16,0 0 30-16,9 8-30 0,-9-8 37 0,0 0-61 15,15 4 60-15,-15-4-19 0,0 0 38 0,23-2-24 16,-9 0 23-16,0-5-34 0,6-1 18 0,-1-2-27 16,0-1 6-16,5-6-20 0,-1-3 21 15,-3 0-24-15,0-5 20 0,-1-2-22 0,-4-5-5 0,-1-2-9 16,-2-5 5-16,-4-5 2 0,-1-4-1 0,-3-10 1 16,-3 5 2-16,-2 2 7 0,-5-10 31 0,1 13-5 15,0 2 25-15,-4 3 4 0,-1 5 15 16,-2 4-15-16,0 4-1 0,-2 5-15 0,3 6-3 15,-3 6-13-15,1 0-3 0,0 8-12 0,13 5 3 16,-26 1-12-16,11 8 6 0,0 7-3 0,-2 8-10 16,2 6 6-16,2 8-10 0,2 13 0 0,-1 6-2 15,3 2 2-15,4 2-3 0,2 3-1 0,3-2 8 16,4 2-17-16,1-4 3 0,6-1-25 16,-1-2-9-16,4-3-44 0,3-4-46 0,0-5-38 15,1-9-31-15,3-3-33 0,-1-5-45 16,3-7-77-16,4-5-389 0,-3-10-272 0</inkml:trace>
  <inkml:trace contextRef="#ctx0" brushRef="#br0" timeOffset="95442.5">9915 11562 146 0,'6'-22'673'0,"-4"4"-196"16,-2 3-110-16,-2 4-82 0,2 11-54 0,-8-15-44 16,8 15-33-16,-14-4-35 0,14 4-31 0,-20 8-24 15,7 3-11-15,0 3-1 0,1 5-15 0,-2 4-10 16,3 5-2-16,0 0 24 0,5 1-37 0,1-2 26 15,2 0-38-15,3-1 34 0,2 2-34 0,0-2 20 16,2-4-30-16,1 1 30 0,3-4-41 16,1-3 40-16,0-5-29 0,0-2 36 0,2-4-21 15,-11-5 24-15,18 3-31 0,-18-3 27 16,24-11-5-16,-8 0 2 0,-3-4-21 0,0-2 23 16,0-7-32-16,-2-4 23 0,-1-3-21 0,-3-1 25 15,0-2-24-15,-3 1 2 0,-3 6 8 0,-1 2 12 16,-3 1 5-16,0 4-1 0,-4 6-8 0,-2 4-5 15,-5 4 0-15,14 6 2 0,-30 0-4 0,8 6-12 16,0 4-19-16,-4 5-26 0,1 3-28 0,1 3-38 16,4 2 16-16,2 0-47 0,4 2-35 0,5-6-57 15,6-1-50-15,3-6-41 0,5 2-202 0,5-4-25 16</inkml:trace>
  <inkml:trace contextRef="#ctx0" brushRef="#br0" timeOffset="95825.5">10297 11525 619 0,'20'-17'449'0,"-4"2"-91"0,-5 2-97 0,-3 0-47 16,-5 4-17-16,-3 9-27 0,6-16 15 0,-6 16-18 16,-3-12-15-16,3 12-26 0,-6-7-27 0,6 7-22 15,0 0-16-15,-23 8-11 0,12 2-10 0,0 5-11 16,-3 4-4-16,0 6-10 0,1 2-12 0,3 4-2 16,3 0-56-16,2 1 28 0,4-6-53 0,5 2 35 15,-1 3 15-15,6-2-36 0,2 1 52 0,4-3-44 16,0 2 57-16,2-2-40 0,2 1 48 15,-1 0-42-15,2 0 48 0,-3 0-41 0,0 2-1 16,-3 0 7-16,-1 1 9 0,-2 0-5 0,-2 2 12 16,-1-1 1-16,-3 1 0 0,-3-5 2 0,-2 3 0 15,0-3 43-15,-3 6-50 0,-1 0 21 0,-1-2-20 16,-6-2 41-16,2-2-46 0,0-6 40 0,-1-2-41 16,-1-2 49-16,0-2-53 0,-3-1 70 15,4-6-34-15,-4-2 46 0,1-4-15 0,13-3 42 16,-24-2-15-16,7-5 10 0,0-5-22 0,-3-10 9 15,2-3-22-15,2-7-5 0,3-3-10 0,0-7-5 16,6-1-5-16,1-5 8 0,6 2-23 0,0 0 10 16,4 3-21-16,4 3 8 0,2 4-30 0,0 3-44 15,4 3-55-15,1 4-80 0,2 2-70 16,1 2-106-16,1 2-387 0,1 0-288 0</inkml:trace>
  <inkml:trace contextRef="#ctx0" brushRef="#br0" timeOffset="96542.5">10767 11708 135 0,'0'0'631'0,"0"0"-251"0,0 0-49 16,9 7-125-16,-9-7-11 0,7 6-71 0,-7-6 8 15,7 6-58-15,-7-6 18 0,14 6-52 16,-14-6 15-16,17 2-43 0,-17-2 41 0,28-4-44 15,-9-4 42-15,2-1-51 0,-3-4 32 0,5-6-38 16,-1-3 7-16,-2-5 5 0,0-1 4 0,-3-7 1 16,3-12-5-16,-4-4 27 0,-1-4-28 0,-1-4 30 15,-5-3-42-15,-3-4 51 0,0-6-52 0,-2 0 48 16,0 1-35-16,-4 2 40 0,-2 5 28 0,0 14 44 16,-1 5 31-16,-2 7-1 0,0 3-7 15,-2 4-26-15,-2 10-14 0,2 5-29 0,-2 6-16 0,9 10-9 16,-22-4-11-16,9 13-4 0,-3 6-8 15,-4 10-3-15,1 8-7 0,-3 11 7 16,3 9-10-16,0 4 17 0,4 6 0 0,1 0-10 16,5 3 2-16,2 0-2 0,5-1-4 0,3-2-5 15,3-3 1-15,3-6 3 0,1-7-19 0,4-6-4 16,0-2-17-16,3-4-9 0,2-3-40 0,4-5-26 16,-1-6-77-16,5-5 15 0,1-6-37 0,3-6-3 15,-1-4-24-15,8-7 2 0,-1-5-14 0,1-4 24 16,0-4 48-16,4-8 40 0,-5-3 54 0,0-2 56 15,-4-2 24-15,-6 7 47 0,-4-1 23 0,-3 0 22 16,-2 4 42-16,-5 4-40 0,-2 3 69 0,-2 6-53 16,-3-1 26-16,-4 13-59 0,1-15 20 0,-1 15-50 15,0 0 19-15,-10-7-42 0,10 7 21 16,-15 7-39-16,4 4 28 0,-3 3-32 0,-2 8-2 16,0 2-9-16,2 2 4 0,0 1 7 15,1 2 1-15,3 0-2 0,1-2-1 0,5-3 24 16,1 0-36-16,3-6 27 0,2 3-31 0,1-5 26 15,3-3-63-15,1 0 50 0,3-4-24 0,0-3 36 16,-10-6-34-16,26 0 38 0,-10-5-32 0,3-4 39 16,0-5-20-16,2-4 18 0,-1-6 12 0,0-1 18 15,-6-1 21-15,0-4 2 0,-3 1 0 0,-2 0 14 16,-4 7 1-16,-1-1 8 0,-4 6-17 0,-4-1-8 16,1 3-16-16,-4 4-8 0,-4 1-17 0,-2 4-7 15,-3 3-10-15,16 3-9 0,-33 3-23 16,12 4-22-16,-2 2-44 0,1 4-60 0,0 4-53 15,5-2-16-15,5 1-6 0,1 0-48 0,4-2-19 16,5-4-68-16,2-10-320 0,11 12-201 0</inkml:trace>
  <inkml:trace contextRef="#ctx0" brushRef="#br0" timeOffset="97092.5">11705 11300 635 0,'26'-17'532'0,"0"1"-127"16,-5 0-46-16,-4 4-50 0,-2-2 9 0,-1 1-41 15,-5 3-9-15,1 1-8 0,-3 3-23 0,-7 6-36 16,11-11-40-16,-11 11-40 0,7-5-32 0,-7 5-19 15,0 0-18-15,8 8-7 0,-8-8-2 16,4 22-26-16,-2-5-30 0,1 7-29 0,0 2-27 16,-1 8 1-16,1 1-13 0,1 3 8 0,-1 1-21 15,1-1 11-15,-1 2-29 0,0 1 22 0,3 1-21 16,-4-2 44-16,1 2 11 0,1-1 18 0,0 1-24 16,-1-2 43-16,2-3-26 0,-3 1 39 0,-1-4-25 15,1-6 34-15,-3-3-16 0,-1 0 37 0,0-3-17 16,-3-6 32-16,2-1 4 0,-1-2 29 15,-1-4-7-15,-3-1 13 0,8-8-17 0,-15 5 3 16,15-5-20-16,-21-5 5 0,6-5-19 0,0-4 4 16,2-5-8-16,0-7-8 0,1-7-8 0,6-3-14 15,3-6-33-15,3-3 3 0,7-13-24 16,7 1 11-16,2-1-29 0,7 3 18 0,3 3-38 16,5 3 35-16,4 4-35 0,4 2 39 0,3 3-22 15,3 5 53-15,-1 3-43 0,1 6 58 0,-2 2-19 16,-6 6 50-16,-5 3-26 0,-1 5 46 0,-7 3-18 15,-1 3 36-15,-6 3-16 0,0 3 24 0,-3 2-21 16,-2 5 16-16,-3 2-26 0,0 6 9 0,-3 1-21 16,-3 4 2-16,-2 0-15 0,-2 3-2 0,-2 0-3 15,-1-1 0-15,-1 1-3 0,-2-3 1 0,0-1-5 16,1 1 1-16,-3-5 2 0,2-2 2 0,1-4-1 16,2 1-6-16,4-12 2 0,-6 11-3 15,6-11-5-15,0 0 1 0,0 0 1 16,0 0 4-16,0-20 2 0,6 1-1 0,3-3 2 15,4-6 5-15,2 0 14 0,3-1-14 0,0 2 19 16,0 6-8-16,2 0 15 0,0 1 1 0,-4 7-4 16,0 2-5-16,3 3-7 0,-3 2-14 0,0 4 15 15,-16 2-15-15,32 2 12 0,-9 4-15 0,-2 1 11 16,-1 2-17-16,3 2-6 0,-3 0-88 0,-1 2-55 16,3 3-96-16,-4-4-168 0,-1 3-403 0,-1-2-395 15</inkml:trace>
  <inkml:trace contextRef="#ctx0" brushRef="#br0" timeOffset="98343.5">17569 10771 456 0,'0'0'404'0,"0"0"-99"0,-4 14-67 0,4-14-37 0,-3 12-60 16,3-12 9-16,-1 14-47 0,1-14 15 0,0 14-44 15,0-14 28-15,5 15-44 0,-5-15 34 16,13 10-47-16,-13-10 35 0,19 2-35 0,-19-2 33 16,36-6-43-16,-9-5 44 0,1-5-40 0,3-2 32 15,7-11-30-15,0-3 31 0,-2-7-34 0,-1-4 30 16,-1-3-20-16,-2-5 10 0,-2-3-28 15,-5-4 31-15,-3-5-3 0,-4-2-28 0,-4-4 11 16,-3 0-22-16,-4 3 10 0,-2 4 16 0,-5 12 14 16,0 3 2-16,-5 6 4 0,-3 5 4 0,-1 4-16 15,-1 2 0-15,-3 12-17 0,0 3-3 0,-3 6-8 16,0 7 2-16,-1 4-11 0,-5 8 3 0,-3 10-8 16,0 8 2-16,-5 13-8 0,2 7 8 0,3 4-4 15,3 5 4-15,4 4 7 0,4 3 2 16,5 0-6-16,7 1-1 0,3-1-10 0,5-4-2 15,7-3-15-15,1-3-2 0,8-4-21 0,2-5-7 16,1-4-27-16,-1-13-21 0,5-3-75 16,3-5 0-16,3-8-45 0,2-3 16 0,4-6-25 15,-2-7-13-15,2-5-6 0,8-9 3 0,-3-6 33 16,-4-7 59-16,-2-2 54 0,-6-3 57 0,-3-4 46 16,-2-3 36-16,-4 2 4 0,-8 6 51 0,-2 0 15 15,-4 3 16-15,-1 1 14 0,-3 9 2 0,-3 2-13 16,-2 4-34-16,-2 3 9 0,0 13-44 0,-2-16 10 15,2 16-32-15,-11-5 1 0,11 5-4 16,-19 10-4-16,5 4-9 0,0 3-29 0,0 7 21 16,-1 2-20-16,2 4 21 0,4 0-17 0,-1 1 7 15,6 1-18-15,3-6 23 0,1-1-23 16,1 0 17-16,3-2-21 0,2-4 15 0,6-2-16 16,-2-3 22-16,0-4-22 0,4-4 24 0,-14-6-19 15,27 1 19-15,-10-6-17 0,2-3 21 0,0-3-19 16,0-7 27-16,-1-4-9 0,-1-1 13 0,-3-3-2 15,-3 0-3-15,-2-2-4 0,-1 1-4 0,-6 1-1 16,0 2 40-16,-4 1-53 0,-2 1-4 0,-4 5-11 16,-1 0-13-16,-5 5-9 0,-4 2-15 0,-1 4-26 15,2 3-41-15,-2 3-25 0,-3 4-28 16,0 1-55-16,2 2-85 0,0 2-75 16,3 3-269-16,0-1-182 0</inkml:trace>
  <inkml:trace contextRef="#ctx0" brushRef="#br0" timeOffset="99143.5">18922 10266 427 0,'0'0'554'0,"10"-11"-128"0,-10 11-110 15,0-11-98-15,0 11-3 0,0 0-35 16,-10-11-28-16,10 11-25 0,0 0-32 0,-21 0-19 15,21 0-13-15,-24 10-14 0,9-1-9 0,1 4-8 16,-3-1-11-16,4 4-5 0,0 1-36 0,1 0 38 16,1 0-49-16,4 3 32 0,0-6-53 0,4 0 24 15,3 0-35-15,1-3 26 0,3-2-33 0,2-2 20 16,3 0-15-16,-9-7 20 0,26 3-6 0,-11-4 16 16,7-5 9-16,-2-2 31 0,1-2-7 15,-1 0 61-15,0-1-24 0,0 0 62 0,-4 1 4 16,1 0 5-16,-3 2-6 0,-4 1-18 0,-10 7-15 15,18-8-17-15,-18 8-1 0,0 0-6 16,22 8-31-16,-12 1 22 0,0 6-32 0,1 3 24 16,0 7-23-16,-1 7 17 0,1 1-27 0,-1 8 26 15,0 1-26-15,0 9 23 0,2 4-28 0,-3 0 22 16,-3-7-14-16,3-2-15 0,-4 0-10 0,0 1-13 16,-1-5-28-16,-1-2 52 0,-1-3-35 0,0-8 49 15,-1-4-36-15,-1-5 45 0,-1-2-8 0,-1-6 43 16,0-1-22-16,2-11 38 0,-8 10-15 15,8-10 22-15,0 0-13 0,-24-4 11 0,8-8-1 16,-4-5-4-16,1-7-6 0,-3-2-14 0,0-7-6 16,-3-7-18-16,2-4 9 0,0 2-30 0,1-6 1 15,3 2-28-15,6 5 5 0,3 2-34 16,1-1 5-16,5 2-54 0,5 0 17 0,7 2-43 16,5 0 3-16,3 0-33 0,11-2-15 0,4 0-20 15,5 3-43-15,3 0 21 0,5 0 5 0,-2 1-11 16,7 3 36-16,-2 1 39 0,2 3 101 0,-1 3 48 15,-4 1 65-15,-9 8 51 0,0 2 52 16,-3 0-3-16,-5 3 1 0,-4 4-28 0,-4 1-8 16,-4 1-17-16,-15 4 1 0,22 4 33 0,-22-4-52 15,16 12 37-15,-9 1-60 0,-3 3 29 0,-2 4-10 16,1 4-19-16,-3 2-41 0,0 4 28 0,-1 6-38 16,-2 2 34-16,2-1-44 0,-3 2 34 0,1-3-41 15,0-1 31-15,-1-6-34 0,3-2 34 16,-3-2-50-16,1-5 51 0,2-3-41 0,-2-2 40 15,2-5-12-15,1-10 44 0,-4 14-20 0,4-14 39 16,0 0-10-16,0 0 16 0,-5-9-10 16,5-5 14-16,0-7-10 0,4-4-3 0,4-7-16 15,1-2-3-15,5-1-3 0,0-1 11 0,5 6-25 16,-1-1-5-16,1 6-9 0,3 4-10 0,-3 2 3 16,-1 8-12-16,1 4 1 0,-5 3 1 0,-14 4-1 15,31 4-1-15,-12 4-6 0,-4 5-16 0,3 2-44 16,-1 6-38-16,-1 2-98 0,0 2-9 0,-2 2-93 15,-5-4-138-15,-1 4-377 0,-1-4-373 16</inkml:trace>
  <inkml:trace contextRef="#ctx0" brushRef="#br0" timeOffset="99727.5">20899 10171 245 0,'-10'-28'503'16,"0"1"-136"-16,-1 1-61 0,3 2-66 0,0 1-29 15,0 2-11-15,-1 0 12 0,0 3 29 0,3 3-12 16,2 2 6-16,0 1-25 0,-1 2-31 0,5 10-34 15,-5-15-28-15,5 15-23 0,-5-11-25 16,5 11-14-16,0 0-9 0,0 0-12 16,0 0-6-16,0 19-6 0,2-1-5 0,1 9 0 15,2 8-6-15,-1 1 2 0,0 5 0 0,0 4-21 16,-3 2-33-16,1 2-75 0,0-2-41 0,-1 1-76 16,-1 0-20-16,0-4-88 0,-3-3-82 0,1-2-316 15,1-12-263-15</inkml:trace>
  <inkml:trace contextRef="#ctx0" brushRef="#br0" timeOffset="99895.5">20732 10421 626 0,'0'-19'601'0,"1"0"-168"0,-1 1-106 16,1 0-84-16,2 3-29 0,3-1-50 0,-1 2-76 16,5-2 11-16,3 4-55 0,4-4 13 0,7 4-54 15,3-2-29-15,5 0-45 0,2 3 11 0,4-2-39 16,0 1-54-16,4-2-34 0,8-1-56 0,1-2-12 15,-11 2-270-15,8-5-9 0</inkml:trace>
  <inkml:trace contextRef="#ctx0" brushRef="#br0" timeOffset="100077.5">21495 9774 270 0,'7'-14'676'0,"-1"1"-206"0,-1 2-74 0,-1 2-94 0,-4 9-31 15,5-13-81-15,-5 13-29 0,5-12-53 16,-5 12 9-16,0 0-33 0,0 0-8 0,14 6-5 15,-8 4-5-15,2 11-12 0,0-2-10 0,0 10-7 16,-1 2-7-16,1 2-5 0,-2 3-7 0,1 2 9 16,-3-1-17-16,1 2 12 0,-3 0-9 15,2-3-37-15,-3 0-59 0,1-1-82 0,-1-6-26 16,-1-3-93-16,-1-6-101 0,-1-1-326 0,2-5-238 16</inkml:trace>
  <inkml:trace contextRef="#ctx0" brushRef="#br0" timeOffset="100361.5">21904 9889 513 0,'4'-9'566'0,"-4"9"-182"0,2-11-65 0,-2 11-117 15,0 0-34-15,-16 8-29 0,8 4-26 16,-4 2-25-16,0 5-18 0,-2 5 22 0,4 4-58 16,1-1 34-16,1 3-62 0,3-4 50 0,3 0-47 15,2 2 37-15,1 0-8 0,5-3-7 0,2-3-39 16,1 0 36-16,1-4-30 0,4-3 38 0,-1-5-23 15,2-3 38-15,-15-7 1 0,27 3 5 0,-10-6-1 16,2-4 2-16,-4-3-12 0,2-5-7 0,-3 0-16 16,3-7-17-16,-6-5 17 0,2-2-24 0,-5 2 13 15,-2 2-52-15,-3 0 1 0,1 0-72 16,-4 5 29-16,0 1-49 0,-2 7 19 16,0-1-41-16,2 13-50 0,-7-12-64 0,7 12-34 15,0 0-30-15,0 0-157 0,-16 2 61 0</inkml:trace>
  <inkml:trace contextRef="#ctx0" brushRef="#br0" timeOffset="100677.5">22115 10296 197 0,'17'9'592'0,"-3"-4"-216"15,3-1-40-15,-17-4-82 0,33-3-54 0,-10-2-33 16,0-4-21-16,7-5-22 0,-2-2-17 16,1-2-62-16,-2-5 32 0,6-10-59 0,2-2 26 15,-5-6-39-15,1-4 32 0,-3-6-44 16,0-6 34-16,-2-5-50 0,-4-4 35 0,-2-2-41 15,-2 1 46-15,-4 1-34 0,-3 5 15 0,-5 12 26 16,-5 5 50-16,-1 4-18 0,-5 5 5 0,-4 4 0 16,0 6 0-16,-3 6-10 0,-3 4 0 0,1 5 7 15,-4 4-8-15,18 6-8 0,-33 2-10 0,10 8 15 16,-3 8-27-16,3 4 15 0,0 8-4 0,3 4-12 16,-2 11 18-16,4 4-16 0,2 5 8 15,4 0 2-15,3 3 3 0,4-8-4 0,0-1-2 16,5 2-2-16,0-3-11 0,5 0 6 0,-1-2-24 15,1-3-5-15,1-2-20 0,2-3-31 16,2-3-36-16,-1-6-29 0,4-2-24 0,1-7-35 16,0-5-44-16,3-4-82 0,1-4-78 0,5-2-246 15,0-6-165-15</inkml:trace>
  <inkml:trace contextRef="#ctx0" brushRef="#br0" timeOffset="100994.5">22939 9860 598 0,'0'0'551'0,"0"0"-183"0,0 0-56 0,0 0-109 0,-10-4-3 16,10 4-74-16,-17 9 14 0,7 0-68 0,-4 3 27 15,1 2-57-15,0 2 28 0,3 1-46 16,0 2 32-16,1 0-44 0,3 0 26 0,-1-1-54 16,6-1 54-16,0-3-52 0,1-2 44 0,1-1-42 15,4-1 45-15,0-1-46 0,-5-9 36 0,17 9-35 16,-17-9 35-16,23 0-27 0,-8-5 51 15,4-3-34-15,-2-3 49 0,1-4-19 0,0-4 22 16,-3-3-13-16,-1-3-8 0,-1 0-1 0,-4 4 1 16,-4-2-4-16,-1-1-1 0,-4 8-7 0,-3 0 7 15,-2 3-26-15,-4 2 13 0,-3 3-27 0,-4 5 2 16,-3 2-41-16,0 3-47 0,-6 2-37 0,1 2 14 16,1 2-52-16,1 4-12 0,3-1-39 0,1 2-64 15,4-2-41-15,6-2-21 0,8-9-171 16,-3 14 21-16</inkml:trace>
  <inkml:trace contextRef="#ctx0" brushRef="#br0" timeOffset="101361.51">23223 9839 10 0,'22'-9'617'0,"-3"-2"-202"0,-2 2-80 0,-2-4-22 16,-1 1-99-16,-1-1 56 0,-3 2-42 16,-2 1 22-16,-2 1-42 0,-2 2-2 0,-4 7-28 0,6-11-29 15,-6 11-39-15,0 0-14 0,0 0-27 16,-1-10-7-16,1 10-20 0,0 0-14 0,-14 12 0 0,5-2-8 15,-2 5-8-15,2 6-7 16,2-1-6-16,-3 2-13 0,5 3-11 0,1 0 5 16,0 1-15-16,4 1 11 0,4 0-7 0,0 6 19 15,5 1-17-15,0-3 15 0,1 2 8 0,5-1 3 16,-2 1-1-16,1-1 2 0,-2 1-6 0,1-2-10 16,-1 1 21-16,0 1-20 0,-3-3 16 0,-2 0-14 15,-2-5 22-15,-2-1-17 0,-2-1 18 0,-2-4-19 16,1-2 20-16,-4 0-12 0,-1-2 18 0,0-1-17 15,-3-3 17-15,1-1-15 0,-1-3 19 0,-3 0-15 16,11-7 14-16,-24 4-1 0,24-4 15 0,-29-4-15 16,9-4 10-16,2-3-16 0,1-3 11 15,-3-4-17-15,4-5 1 0,1-3-28 16,6-2-6-16,2 3-11 0,6-4-15 0,5 2-34 16,5-6-59-16,5 2 17 0,3 3-39 0,4 0-34 15,5 0-47-15,-2 3-95 0,5 0-337 0,0 4-210 16</inkml:trace>
  <inkml:trace contextRef="#ctx0" brushRef="#br0" timeOffset="102128.5">23800 9966 194 0,'-4'14'366'16,"0"-2"-44"-16,-1-2-31 0,5-10-38 0,-1 15-17 16,1-15-61-16,2 9 18 0,-2-9-67 0,0 0 26 15,23 0-68-15,-5-8 33 0,2-3-72 0,6-7 36 16,4-5-64-16,4-11 43 0,7-5-57 0,-2-3 45 15,0-8-53-15,-2-1 46 0,3-6-56 16,-4-3 57-16,-2-5-63 0,1-1 60 0,-4-4-18 16,-2-1 11-16,-4 1 38 0,-3 3 32 0,-6 3 21 15,-6 5 4-15,-5 15-8 0,-9 2-13 16,-1 4-16-16,-5 4 1 0,-7 7-11 0,0 3-3 16,-3 6-13-16,-2 6-10 0,-1 7-14 0,-4 6-5 15,-3 8-8-15,-5 10-8 0,-6 12-6 0,3 9-2 16,-1 6-2-16,4 8 0 0,1 5-2 0,5 1-2 15,5 4 9-15,3-2-3 0,10 3-6 0,3-2-9 16,8-13-1-16,3 1-13 0,6 4-10 0,1-11-16 16,4-6-14-16,1-1-14 0,6-7-23 15,0-5-24-15,5-7-18 0,-2-4-17 0,2-6 45 16,2-7-34-16,0-2 19 0,8-7 13 0,-1-4 30 16,-2-4 51-16,0-6-28 0,5-6 47 15,-2-3-32-15,-8 5 40 0,-1 0 22 0,-2 1 0 16,-4 1 30-16,-2 4 10 0,-6 7 28 0,0 0-1 15,-7 5-12-15,-6 8-12 0,6-10-12 0,-6 10-4 16,0 0-8-16,0 0-21 0,-17 10 3 0,5 2-17 16,-2 3 20-16,-2-1-24 0,-5 9 23 0,5 0-29 15,-2 2 7-15,1 0 4 0,3 0-5 0,2 0-2 16,5-5 1-16,1 1 1 0,4-3-1 0,2-6 0 16,3 3-2-16,3-2-3 0,2-2 7 0,2-3-6 15,4-1-1-15,1-5 4 16,5-1 0-16,4-3 21 0,-1-4-23 0,5-4 19 15,2-7-15-15,-2 0 26 0,0-5-20 0,0 0 17 16,-4-3-1-16,-5 0 29 0,-1 2 2 0,-5 1 23 16,-3 3 1-16,-6 4-3 0,-3 3-16 0,-2-1-8 15,-5 3-12-15,-6 3-7 0,-2-1-7 0,-5 5-6 16,1 0-10-16,-5 2-33 0,0 4-18 0,-1 0-66 16,3 2-26-16,0 1-82 0,5-1 30 0,3 3-22 15,4-3-48-15,9-5-28 0,0 0-40 0,-2 10-34 16,2-10-183-16,0 0-38 0</inkml:trace>
  <inkml:trace contextRef="#ctx0" brushRef="#br0" timeOffset="102695.5">24736 9530 891 0,'23'-6'535'0,"-5"-2"-70"0,-4 3-45 15,-14 5-45-15,19-6-74 0,-19 6-53 0,16-6-45 16,-16 6-43-16,0 0-30 0,0 0-25 0,16 7-22 16,-16-7-20-16,0 18-13 0,-2-3-13 0,-1 3-4 15,-1 6-13-15,2 2-12 0,0 3-22 0,1 4-15 16,-1 4-5-16,2-1-9 0,0 2 2 0,-2-1 12 15,2 2-16-15,0-2 14 0,0 1-8 16,0-2 12-16,0-6-3 0,0-1-7 0,-1 0 0 16,0-4-1-16,-1-2 15 0,1-2 1 15,0-5-1-15,-2-1 12 0,-1-3 4 0,1-3 3 16,-4 0 2-16,7-9 3 0,-10 8 2 0,10-8 13 16,0 0 3-16,-20-2-1 0,20 2-8 0,-16-16 3 15,8 1-20-15,1-3 17 0,2-6-20 0,2-2 1 16,3-1-22-16,4-10 12 0,3 1-37 0,4-1 9 15,3-1-36-15,3 2 27 0,3 1-57 0,6-5 35 16,4 1-42-16,4 3 13 0,0-1-34 0,4 4-9 16,2-2-5-16,0 2-6 0,3 1 43 15,-2 1 18-15,2 0 32 0,0-1 42 0,-2 4 41 16,-3-1 28-16,-6 8 25 0,-2-1 14 0,-3 5 53 16,-3 2-44-16,-8 4 55 0,0 2-64 0,-5 1 18 15,-11 8-49-15,14-6 18 0,-14 6-32 16,0 0 25-16,4 15-46 0,-9-3 32 0,-1 7-12 15,-4 2-2-15,-1 8-17 0,-2 0-25 0,-1 5 23 16,3-2-31-16,-2 0 32 0,4-3-39 0,0 1 35 16,4-6-40-16,0-3 41 0,2 1-34 0,2-6 35 15,1-5-41-15,0-11 56 0,5 15-26 16,-5-15 37-16,10 7-21 0,-10-7 34 0,17-6 2 16,1-4 30-16,-3-1-15 0,8-9 11 0,4 1-13 15,0-4 15-15,1-2 1 0,0 4-6 0,2 0-13 16,-6 4-9-16,0 5-8 0,-3 1-12 0,-7 7-5 15,0-1-6-15,-14 5-3 0,24 5-4 16,-11-1-10-16,2 8 5 0,-3 3-6 0,-2 2 0 16,0 3-7-16,-2 3-13 0,1 5-44 0,-3 4-53 15,3 1-101-15,-4 1-74 0,-1 0-147 0,-1 4-461 16,-4-3-519-16</inkml:trace>
  <inkml:trace contextRef="#ctx0" brushRef="#br0" timeOffset="104346.5">4496 11926 504 0,'0'0'526'0,"2"-10"-152"15,-2 10-61-15,0 0-106 0,0 0 2 0,1-10-81 16,-1 10 13-16,0 0-69 0,0 0 27 0,0 0-62 16,0 0 31-16,5 15-38 0,-1 1 0 0,2 9 9 15,1 13 2-15,0 8 2 0,2 15 15 0,1 5 2 16,-1 4-7-16,0 7-1 0,0 3 28 15,0 3-23-15,-1 1-6 0,-2 4-2 0,2-2 9 16,-2-2-11-16,2-2 3 0,0-5-11 0,-2-3-9 16,3-2-10-16,0-7 3 0,0-4-23 0,1-3-18 15,-3-14-38-15,-1-2-50 0,-1-3-40 16,2-7-18-16,-2-6-61 0,-2-5-23 0,1-6-99 16,-2-5-321-16,-2-10-196 0</inkml:trace>
  <inkml:trace contextRef="#ctx0" brushRef="#br0" timeOffset="105479.5">4472 12048 443 0,'-9'-16'430'16,"0"1"-115"-16,0 2-64 0,3 0-70 0,-1 3-36 15,4 0-27-15,-3 1-18 0,6 9-19 0,-6-16-12 16,6 16 8-16,-1-14-37 0,1 14 32 0,2-15-39 16,-2 15 30-16,13-15-40 0,-4 6 31 0,5 1-36 15,2-2 33-15,3 0-32 0,1 0 25 0,7-2-35 16,4 1 34-16,2 0-34 0,5-2 35 0,2 1-41 16,14-3 33-16,2-1-33 0,9-1-3 0,4 0 1 15,7-2 8-15,6-1-15 0,6-1 0 0,23-7 10 16,2 1-1-16,0-2 1 0,5 0-2 0,0-2 8 15,3 2-10-15,0 1 0 0,-3-1 0 16,1 3-1-16,-5 1 4 0,-5 0 0 0,-21 7-3 16,0 1-1-16,-3 1 5 0,-6 2-17 0,-5 1 27 15,-9 2 1-15,-6 2-1 0,-15 3 1 16,-6 1 3-16,-10 0 2 0,-2 2 6 0,-3 1 5 16,-8-1 9-16,-15 3 3 0,27-3-2 0,-27 3-1 15,19-3-6-15,-19 3-4 0,15-2-6 0,-15 2-2 16,0 0-4-16,20-2 5 0,-20 2 2 0,0 0 0 15,22 0-6-15,-22 0-1 0,0 0-3 0,25 0-3 16,-25 0-1-16,19 7-4 0,-19-7 0 0,22 10 8 16,-12-3 3-16,2 2 1 0,1 2 0 0,-2 4-1 15,3 1 8-15,-3 3-3 0,4 5 1 16,-2 1 1-16,-2 4 1 0,3-1 3 0,-1 5 0 16,0-1-1-16,-2 3-1 0,2 2 3 0,-1 1 7 15,0 2-6-15,0 1 13 0,-2 2-10 0,0 1-5 16,2 9-4-16,-3-9-4 0,-1 1-3 0,-1 2-2 15,3-4-7-15,-2 3-1 0,-3-2-1 0,2-1-2 16,0-2-1-16,-2 0-1 0,2-2-1 0,-1 0 2 16,-1-1-1-16,2-4-1 0,-1 1-2 0,-1-2 6 15,0-2-6-15,1 1 8 0,-3-6-6 0,2 0 4 16,-1 1-8-16,0-2 0 0,-3-1 0 16,3 0 1-16,-3 0-1 0,1-3-2 0,-1-1 1 15,0-1 5-15,-1-2-3 0,0-3 0 16,0-1 1-16,0 3 0 0,0-4 2 0,0-2-1 15,0-10 1-15,0 19-4 0,0-19 1 0,0 14-1 16,0-14 0-16,0 12 8 0,0-12-10 0,0 0 8 16,0 14-10-16,0-14 4 0,0 0-2 0,-1 11 1 15,1-11-1-15,0 0 2 0,-6 10 2 0,6-10 0 16,-9 5-4-16,9-5 2 0,-16 5 1 0,16-5-1 16,-18 3 1-16,18-3 0 0,-27 2 0 0,8-2 1 15,0 1-2-15,-1 1 2 0,-5-2-1 0,-3 1 4 16,1 0-4-16,-4 0 1 0,-7 1 0 0,-1-1-2 15,-6 3 0-15,-1-1 0 0,-7 1-1 16,-9 2 1-16,-5 2 0 0,-2 3 1 0,-4 0-2 16,-2 3 4-16,-6 0-2 0,-2 2 10 0,0 0-10 15,-5 3 12-15,0 0-10 0,-3 0 16 16,1-1-15-16,-2 3 4 0,-14 4 3 0,20-6 1 16,-1 0 1-16,3 1 1 0,1 0 1 0,0-1-1 15,1-3-2-15,2 1 4 0,5-1 11 0,3-1 11 16,3-3 14-16,7 0 0 0,1-1 4 0,14-4-9 15,1 1 1-15,4-2-13 0,2-1-1 0,2 1-11 16,3-1 10-16,9-1-6 0,1 0 20 16,2-1-9-16,5-1 16 0,2-1-16 0,16-1 28 0,-24 4-27 15,24-4 28-15,-19 2-25 0,19-2 26 16,0 0-35-16,-20 1 24 0,20-1-31 0,0 0 22 16,0 0-34-16,-17 1 25 0,17-1-33 0,0 0 27 15,0 0-37-15,0 0 30 0,-17 3-30 0,17-3 30 16,0 0-28-16,0 0 20 0,0 0-30 0,0 0 40 15,0 0-41-15,0 0 27 0,-15 3-32 0,15-3 21 16,0 0-33-16,0 0 23 0,0 0-33 0,0 0 12 16,0 0-27-16,0 0 8 0,0 0-7 0,0 0 3 15,0 0-19-15,0 0-5 0,0 0-16 0,0 0-18 16,0 0-19-16,0 0-27 0,0 0-46 16,0 0-47-16,0 0 9 0,0 0-67 0,0 0-98 15,0 0-458-15,0 0-467 0</inkml:trace>
  <inkml:trace contextRef="#ctx0" brushRef="#br0" timeOffset="106413.5">17039 9964 434 0,'4'-11'476'15,"-4"11"-118"-15,8-13-81 0,-8 13-77 0,5-10-34 16,-5 10-39-16,0 0-29 0,0 0 3 0,0 0-12 16,4 17-1-16,-4 3-7 0,-2 7 25 0,0 12-55 15,2 8 52-15,-3 15-52 0,2 8 17 16,-2 9-37-16,1 4-13 0,2 3-5 16,-3 4 33-16,6 1-35 0,-1 0 33 0,2 1-31 15,3-1 24-15,-2-2-31 0,4-3 0 0,1-3-3 16,0-5-9-16,2-3 2 0,-1-7 24 0,1-4-54 15,-1-7 23-15,-2-14-56 0,0-4 6 0,-1-5-36 16,2-5-12-16,-5-8-36 0,0-5-83 0,-1-6-65 16,-4-10-303-16,8 8-129 0</inkml:trace>
  <inkml:trace contextRef="#ctx0" brushRef="#br0" timeOffset="108164.5">17083 10178 7 0,'-4'-21'634'0,"-1"-3"-218"0,1 5-85 0,1-3-94 16,1 5-44-16,1-1-37 0,-1 3-13 0,1 0-12 16,2 2-27-16,2-2-8 0,1-1-24 0,6 0-12 15,4 0-20-15,8 0-10 0,6 0-4 0,5 3-4 16,8-1-13-16,18-1 4 0,3 3 0 15,5-2-4-15,10 3-2 0,2-2 2 16,9 2-3-16,8-3-2 0,26-2-3 0,1-1-10 16,1 1 12-16,0-1-5 0,0-2 34 0,4 1-49 15,2-4-1-15,-1 3-2 0,-2 0 0 0,-7-2 36 16,-5 4-39-16,-25 1 41 0,-5 2-33 0,0 0 37 16,-7-1-33-16,-8 0 44 0,-5 3-19 0,-6-2 41 15,-5 2-37-15,-16-1 35 0,-2 3-42 0,-4 0 41 16,-3 0-35-16,-7 3 0 0,0-1 1 0,-3 2-5 15,-1-2 2-15,-3 2-1 0,2 2-1 0,-3-1-8 16,4 3 6-16,-1-1 0 16,2 0 1-16,-1 3 2 0,5 3 2 0,1 0 24 15,2 2-23-15,-1 1 18 0,4 4-27 0,1 2 26 16,1 2-23-16,-3 3 20 0,1 1-23 0,1 2 2 16,-2 5 6-16,5 6 4 0,-2 3-1 0,-2 4-2 15,-3 0 9-15,-3 5-4 0,-5 2 3 0,-3-5-6 16,-2 11-1-16,-8-6 0 0,1 3 3 0,-3 3-5 15,-1 9 10-15,-3 4-11 0,0-2-3 0,-2 3 5 16,1-1 2-16,-2 1 0 0,-4-1-1 0,4 0-1 16,-1-3-2-16,1-2-3 0,-1-1 2 15,1-9 11-15,-2 1-15 0,2-2 13 0,0-1-14 16,-1 0 9-16,1 0-14 0,-1-1-2 0,0-1-2 16,0-3 24-16,1 1-28 0,2-4-1 0,-3-2 4 15,1 0-3-15,0-4 2 0,0-5 2 16,-2-3-1-16,2-3 0 0,-1-1 0 0,1-4 1 15,0-2 0-15,-1-3 1 0,-1 1 3 0,-2-2 5 16,-1-2 3-16,-8 1 5 0,1-1 2 0,-9-3-1 16,-7 1 3-16,-6 1 1 0,-8-3 1 0,-19 1 12 15,-7 0 6-15,-10-1 19 0,-6 2 24 0,-8-1 24 16,-29 2-7-16,-4 4-1 0,-8-2-23 16,3 2 4-16,-3 2-25 0,-3 2 10 0,5 2-32 15,-2-1 15-15,5 3-25 0,7 0 25 0,6 0-24 16,27-4 1-16,7 1-2 0,6-1 13 0,6 0-15 15,8-2 2-15,9 0-5 0,4-1-2 16,13-4-5-16,2 1-2 0,5-4-2 0,9 1-5 16,1-1 2-16,3 0-1 0,5-2-1 0,14-4 6 15,-23 6-11-15,23-6 4 0,-18 4-2 0,18-4 1 16,-13 2-2-16,13-2 1 0,0 0-1 0,-14 5 1 16,14-5 0-16,0 0 8 0,0 0-6 0,-14 3-2 15,14-3-1-15,0 0 0 0,0 0-1 16,0 0-1-16,-12 4-2 0,12-4 5 0,0 0-10 15,0 0-1-15,0 0 0 0,0 0 0 0,0 0-3 16,0 0 4-16,0 0 2 0,0 0 2 0,0 0 0 16,0 0 10-16,-15 3-9 0,15-3 4 0,0 0-2 15,0 0 1-15,0 0 1 0,0 0 0 16,0 0 1-16,0 0 0 0,0 0 7 0,0 0-9 16,0 0 1-16,0 0 0 0,0 0-1 0,0 0 1 15,0 0 1-15,0 0-2 0,0 0 2 0,0 0 7 16,0 0-9-16,0 0 2 0,0 0-3 0,0 0 1 15,0 0 1-15,0 0-1 0,0 0-2 16,0 0 2-16,0 0 8 0,0 0-11 0,0 0 3 16,0 0-2-16,0 0 1 0,0 0 1 0,0 0-7 15,0 0 5-15,0 0 0 0,0 0 8 0,0 0-1 16,0 0-10-16,0 0 2 0,0 0 2 0,0 0-1 16,0 0 2-16,0 0-1 0,0 0 1 0,0 0 2 15,0 0 7-15,0 0-5 0,0 0-3 16,0 0 0-16,0 0 0 0,0 0 0 0,0 0 0 15,0 0 0-15,0 0 1 0,0 0 6 0,0 0-7 16,0 0-1-16,0 0 1 0,0 0 1 16,0 0-1-16,0 0 0 0,0 0 0 0,0 0 8 15,0 0-3-15,0 0-7 0,0 0 1 0,0 0 0 16,0 0 0-16,0 0 1 0,0 0 0 0,0 0 0 16,0 0 1-16,0 0 6 0,0 0-8 0,0 0 2 15,0 0 0-15,0 0 0 0,0 0 0 0,0 0 0 16,0 0 0-16,0 0 1 0,0 0 6 0,0 0-7 15,0 0-1-15,0 0 2 0,0 0-4 16,0 0 4-16,0 0 0 0,0 0 0 0,0 0 1 16,0 0 7-16,0 0-2 0,0 0-7 0,0 0-1 15,0 0 3-15,0 0 0 0,0 0 0 16,0 0-1-16,0 0-2 0,0 0 4 0,0 0 5 16,0 0-3-16,0 0-5 0,0 0-10 0,0 0 12 15,0 0-1-15,0 0 1 0,0 0 1 0,0 0-2 16,0 0 9-16,0 0-9 0,0 0-1 0,0 0 3 15,0 0 2-15,0 0-1 0,0 0 1 0,0 0-2 16,0 0 1-16,0 0 6 0,0 0-10 16,0 0 2-16,0 0-2 0,0 0 0 0,0 0 0 0,0 0 0 15,0 0 1-15,0 0-1 0,0 0 8 16,0 0-12-16,0 0 4 0,0 0-1 0,0 0 28 16,0 0-34-16,0 0 4 0,0 0 0 15,0 0-1-15,0 0 2 0,0 0 7 0,0 0-8 16,0 0 1-16,0 0 1 0,0 0-2 0,0 0 0 15,0 0 2-15,0 0-1 0,0 0 0 0,0 0 8 16,0 0-8-16,0 0 1 0,0 0-1 0,0 0 1 16,0 0 0-16,0 0-1 0,0 0 1 0,0 0 0 15,0 0 9-15,0 0-11 0,0 0 0 0,0 0 1 16,0 0 1-16,0 0-1 0,0 0 1 0,0 0 1 16,0 0-1-16,0 0 7 0,0 0 19 0,0 0-25 15,0 0-7-15,0 0 1 0,0 0 2 16,0 0 0-16,0 0 0 0,0 0 2 15,0 0 20-15,0 0-24 0,0 0 2 0,0 0 0 16,0 0 2-16,0 0-1 0,0 0 1 0,0 0 1 16,0 0-1-16,0 0 1 0,0 0 8 0,0 0-9 15,0 0 0-15,0 0 0 0,0 0-1 0,0 0 0 16,0 0-4-16,0 0 4 0,0 0-3 0,0 0 5 16,0 0-12-16,0 0-4 0,0 0-5 0,0 0-4 15,0 0-6-15,0 0-5 0,0 0-9 0,0 0 4 16,0 0-15-16,0 0-10 0,0 0-16 0,0 0-56 15,0 0-81-15,0 0-81 16,0 0 31-16,-2-8-36 0,2 8-30 0,6-10-16 16,-6 10-65-16,10-13-269 0,-10 13-213 0</inkml:trace>
  <inkml:trace contextRef="#ctx0" brushRef="#br0" timeOffset="111733.03">6986 13759 450 0,'0'0'375'0,"0"0"-107"0,0 0-55 15,0 0-45-15,4-8-55 0,-4 8-15 0,0 0-22 16,0 0-9-16,0 0-11 0,0 0-9 0,0 0-10 16,0 0-9-16,2-10-5 0,-2 10-6 15,0 0-2-15,0 0-12 0,0 0 10 0,0 0 0 16,0 0 7-16,0 0 4 0,0 0 5 0,0 0 5 16,0 14 4-16,0-14 4 0,-6 12-4 0,1-3 2 15,-5 1 4-15,0 2-1 0,-3 2-7 0,-3 0 5 16,-1-1 22-16,-2-1-24 0,-2 2 8 0,2-4 5 15,-3-1 7-15,2-1-2 0,-1 0 15 0,2-3 5 16,1-3-7-16,18-2 3 0,-30-1-7 0,14-4-11 16,-2-5-12-16,4-2-12 0,0-5-4 0,4-3-7 15,2-1-4-15,2-4-7 0,2 0 4 16,4-3-4-16,0 2 2 0,8 2-5 0,-1 3-3 16,1 0-1-16,2 4 4 0,2 4 1 0,-1 4-3 15,3 3-1-15,-14 6-4 0,28 2 6 16,-11 7-7-16,2 5 5 0,-1 7 1 0,-1 6 16 15,-3 2-16-15,-3 5 1 0,-7 3 0 0,0 1 0 16,-8 2 0-16,-2 0-7 0,-5 2 9 0,-5 6-6 16,-4-2 4-16,-2-3-2 0,-1-2 0 0,2-7 1 15,-2-4 9-15,1-3-8 0,1-2 6 0,-1-3 0 16,2-5 11-16,0-5 8 0,3-1 30 0,1-5-5 16,2-5-1-16,14-1-23 0,-27-7-2 0,15-6-14 15,1-2 9-15,5-6-20 0,2-2 7 0,4-2-11 16,5 0 9-16,3-3-4 0,3 0 2 0,3 6 4 15,-1 3-6-15,4 4-3 0,-1 2-1 0,5 5-1 16,1 2 0-16,-2 5 1 0,6 5 0 16,-1 1-4-16,7 8 0 0,-1 0-6 15,0 5 9-15,-1 1-9 0,1 1 9 0,-2 2-10 16,-2 2-4-16,-4 0-23 0,3 2-47 0,-4 0-83 16,-1 0-40-16,-4 2-74 0,0-3-53 0,-7-5-489 15,-1-1-390-15</inkml:trace>
  <inkml:trace contextRef="#ctx0" brushRef="#br0" timeOffset="113283.03">7888 13917 429 0,'0'0'632'0,"0"0"-159"0,0 0-126 0,-21-2-70 15,21 2-51-15,0 0-49 0,0 0-48 16,-15-3-4-16,15 3 2 0,0 0-4 0,0 0-11 16,0 0-18-16,-15-4-15 0,15 4-21 0,0 0-11 15,0 0-8-15,10-6-8 0,1 2-7 0,10-2-3 16,10-3-5-16,7-2-1 0,15-4 2 0,8-2-3 15,7-2 3-15,11-2 0 0,27-7-6 0,9-2-2 16,8 2 0-16,4-4-7 0,7 1 5 0,7 2 13 16,7-1-14-16,-1 2-10 0,4-2 5 0,-2 4 0 15,-4 1 0-15,-4 0-1 0,-3 0 8 0,-9 1-13 16,-7 2 9-16,-8 0-7 0,-31 5 7 16,-5 0-7-16,-8 1 9 0,-8 2-8 15,-6 0 21-15,-16 3 27 0,-5 1 44 0,-2 1 19 16,-11 3 54-16,-1 0 4 0,-3 1-12 0,-6 1-24 15,-1 0-26-15,-11 4-12 0,20-5-16 0,-20 5-19 16,13-4-8-16,-13 4-16 0,0 0-10 0,17-3-11 16,-17 3-11-16,0 0-7 0,11-4-8 0,-11 4-3 15,0 0-4-15,0 0 5 0,0 0-1 0,0 0-4 16,17-2 3-16,-17 2 0 0,0 0 27 0,0 0-25 16,0 0 3-16,0 0 3 0,0 0 2 0,0 0 4 15,0 0 0-15,0 0 9 0,13-5 2 0,-13 5-9 16,0 0 4-16,0 0-3 0,0 0 0 0,0 0 19 15,0 0-21-15,0 0-4 0,0 0 4 16,0 0 7-16,0 0-4 0,0 0-5 0,0 0 4 16,0 0-1-16,0 0-2 0,0 0 0 15,0 0 0-15,0 0 2 0,0 0 0 0,0 0-2 16,0 0 1-16,0 0 0 0,0 0 2 0,0 0 7 16,0 0-3-16,0 0-4 0,0 0-3 0,0 0 3 15,0 0-1-15,0 0 1 0,0 0-1 0,0 0 1 16,0 0-1-16,0 0 1 0,0 0 6 0,0 0-8 15,0 0 1-15,0 0-1 0,0 0 1 0,0 0 1 16,0 0-3-16,0 0 3 0,0 0 1 0,0 0-1 16,0 0-2-16,0 0 1 0,0 0 8 0,0 0-11 15,0 0 6-15,0 0-3 0,0 0-1 16,0 0 23-16,0 0-27 0,0 0 1 16,0 0 26-16,0 0-29 0,0 0 2 0,0 0 0 15,0 0 31-15,0 0-26 0,0 0-7 0,0 0 4 16,0 0-2-16,0 0 2 0,0 0 0 0,0 0 0 15,0 0 1-15,0 0-1 0,0 0 2 0,0 0 4 16,0 0 1-16,0 0-6 0,0 0-1 0,0 0 23 16,0 0-29-16,0 0 27 0,0 0-25 0,0 0 23 15,0 0-26-15,0 0 28 0,0 0-30 0,0 0 31 16,0 0-31-16,0 0 31 0,0 0-30 16,0 0 24-16,0 0-25 0,0 0 26 0,0 0-25 0,0 0 24 15,0 0-24-15,0 0 28 0,0 0-24 16,0 0 17-16,0 0-25 0,0 0-2 0,0 0 21 15,0 0-20-15,0 0 25 0,0 0-26 16,0 0 4-16,0 0 4 0,0 0 2 0,-7 8 7 16,7-8 0-16,0 0-5 0,0 0 1 0,0 0 2 15,-12 5 20-15,12-5-26 0,0 0 26 0,0 0-28 16,0 0 27-16,0 0-26 0,0 0 26 0,0 0-27 16,0 0 26-16,-12 4-28 0,12-4 21 0,0 0-23 15,0 0 21-15,0 0-24 0,0 0 22 0,0 0-27 16,0 0 27-16,0 0-25 0,0 0 23 0,0 0-18 15,0 0 16-15,0 0-23 0,0 0 23 0,0 0-19 16,0 0 20-16,0 0-21 0,0 0 24 0,0 0-21 16,0 0 22-16,0 0-19 0,0 0 27 15,0 0-28-15,0 0 25 0,0 0-24 0,0 0 22 16,0 0-20-16,0 0 22 0,0 0-21 16,0 0 19-16,0 0-19 0,0 0 28 0,5 7-29 15,-5-7 19-15,0 0-18 0,0 0 24 0,17 3-33 16,-17-3-4-16,0 0-39 0,0 0-26 0,19 1-40 15,-19-1-92-15,0 0-79 0,0 0-64 0,0 0-124 16,0 0-397-16,0 0-509 0</inkml:trace>
  <inkml:trace contextRef="#ctx0" brushRef="#br0" timeOffset="114501.14">19848 12058 42 0,'2'-17'826'0,"1"1"-304"15,-3 1-102-15,0 3-109 0,0 12-49 0,0-19-67 16,0 19-35-16,0-14-58 0,0 14 2 16,0 0-45-16,0-13 5 0,0 13-15 0,0 0-12 0,1 14-10 15,3 2-4-15,-3 7-5 0,3 4-3 16,1 9-1-16,2 6-8 0,-1 2 4 16,0 3 3-16,1 10-1 0,1 0 1 0,-2-10 6 15,2 9 21-15,-2-8-15 0,-1 0 5 0,0-1-2 16,2-1-3-16,-1-2-1 0,-2-3-6 0,1-1-4 15,0-5 4-15,0-1-6 0,-2-9 5 0,1-3-12 16,-2-4 5-16,1-2-4 0,-2-3 5 0,0-2 3 16,-1-11 15-16,4 17-1 0,-4-17 13 0,1 10-15 15,-1-10 5-15,0 0-20 0,0 0-7 0,0 0-3 16,0 0-18-16,8-4-31 0,-8 4-40 16,4-14-44-16,-4 14-29 0,4-18-7 15,-2 10-13-15,2-2-52 0,0-2-47 0,-2 2-81 16,1 0-254-16,1-1-146 0</inkml:trace>
  <inkml:trace contextRef="#ctx0" brushRef="#br0" timeOffset="116119.14">21054 12120 613 0,'0'0'431'0,"-21"-2"-93"16,21 2-82-16,-20-1-49 0,20 1-32 15,-18-1-11-15,18 1 13 0,0 0 1 0,-20-1-23 16,20 1-22-16,0 0-22 0,-16-1-18 0,16 1-16 16,0 0-16-16,0 0-5 0,0 0-14 0,-19-2-5 15,19 2 8-15,0 0 3 0,0 0 2 0,0 0-5 16,26-5-7-16,-7-1 2 0,8-2-2 0,9-2-3 16,7 0-3-16,17-7 0 0,5-2-2 15,12-2 1-15,10-3 0 0,26-8-4 0,5 1 7 16,8-6-11-16,8 1-3 0,12-4-2 15,6-1-9-15,5-2 1 0,6-2 6 0,4 1 1 0,5 2 7 16,-2-1 1-16,-5 2 0 0,-3 1 3 16,-2 3-3-16,-4 2 2 0,-5 2-3 0,-6 1 5 15,-9 0-2-15,-5 5 3 0,-11 1-4 0,-5 1 2 16,-26 5 1-16,-1 1-1 0,-4 0 5 0,-2 1-5 16,-5 0 12-16,-3 1-11 0,-6 3 14 0,-4-1-20 15,-5 2 9-15,-5 2-10 0,-10 2 7 0,-4 1-14 16,-4 0-2-16,-1 0 10 0,-10 5-14 15,0-1 34-15,-3 0-43 0,-7 0 15 0,-15 4-17 16,27-3 14-16,-27 3-14 0,21-5 12 0,-21 5-14 16,15-2 16-16,-15 2-10 0,0 0 10 0,18-3-14 15,-18 3 22-15,0 0-12 0,0 0 15 16,16-3-18-16,-16 3 41 0,0 0-43 0,0 0 30 16,0 0-31-16,0 0 3 0,16-2 2 0,-16 2 1 15,0 0-2-15,0 0 2 0,0 0-3 0,0 0 0 16,0 0 5-16,0 0-9 0,0 0 0 0,0 0-1 15,0 0 1-15,15-1 0 0,-15 1-1 16,0 0 0-16,0 0 0 0,0 0 0 0,0 0 8 16,0 0-11-16,0 0 4 0,0 0 0 0,0 0 0 15,0 0 2-15,0 0 0 0,0 0-3 0,0 0 7 16,0 0 5-16,0 0-4 0,0 0-3 0,0 0 0 16,0 0 2-16,0 0 0 0,0 0-1 15,0 0 1-15,0 0-2 0,0 0 8 0,0 0-12 0,0 0 3 16,0 0-4-16,0 0 2 0,0 0-2 15,0 0 1-15,0 0-2 0,0 0 2 0,0 0 7 16,0 0-11-16,0 0 1 0,0 0 4 0,0 0-2 16,0 0-1-16,0 0 1 0,0 0-1 15,0 0 2-15,0 0 6 0,0 0-8 0,0 0 1 16,0 0-5-16,0 0 2 0,0 0 3 0,0 0 0 16,0 0 0-16,0 0 0 0,0 0 0 0,0 0 8 15,0 0-6-15,0 0-3 0,0 0-3 0,0 0 3 16,0 0 0-16,0 0 1 0,0 0-2 0,0 0 2 15,0 0 7-15,0 0-9 0,0 0 1 0,0 0 0 16,0 0-2-16,0 0 3 0,0 0-1 16,0 0 1-16,0 0 0 0,0 0 7 0,0 0-9 15,0 0 2-15,0 0 0 0,0 0 0 0,0 0 1 16,0 0-1-16,0 0 3 0,0 0-1 16,0 0 9-16,0 0-7 0,0 0 1 0,0 0 1 15,0 0 0-15,0 0 1 0,0 0 0 0,0 0 0 16,0 0 0-16,0 0-1 0,0 0 9 0,0 0 8 15,0 0-15-15,0 0-10 0,0 0 1 0,0 0 0 16,0 0 0-16,0 0 0 0,0 0 28 16,0 0-6-16,0 0-32 0,0 0 4 0,0 0 8 15,0 0-8-15,0 0 3 0,0 0-4 0,0 0 4 0,0 0 1 16,0 0 0-16,0 0 2 0,0 0-2 16,0 0 1-16,0 0 3 0,0 0-6 0,0 0 3 15,0 0 1-15,0 0-1 0,0 0 2 16,0 0-1-16,0 0 10 0,0 0-10 0,0 0 1 15,0 0-3-15,0 0 1 0,0 0 0 0,0 0 2 16,0 0-1-16,0 0 0 0,0 0 1 0,0 0 9 16,0 0-11-16,0 0 3 0,0 0-4 0,0 0 2 15,0 0-3-15,0 0 4 0,0 0 0 0,0 0-8 16,0 0 21-16,0 0-14 0,0 0 2 16,0 0-1-16,0 0-1 0,0 0 0 0,0 0 0 0,0 0-1 15,0 0 2-15,0 0 0 0,0 0 9 0,0 0-11 16,0 0 2-16,0 0-2 0,0 0 0 15,0 0 1-15,0 0-1 0,0 0 2 16,0 0 0-16,0 0 9 0,0 0-11 0,0 0 2 16,0 0-2-16,0 0 1 0,0 0-1 0,0 0 1 15,0 0 0-15,0 0 1 0,0 0-3 0,0 0 8 16,0 0-8-16,0 0-12 0,0 0-17 0,0 0-19 16,0 0-26-16,0 0-25 0,0 0-36 0,0 0-59 15,0 0-77-15,0 0-92 0,0 0-160 0,0 0-459 16,-18-7-694-16</inkml:trace>
  <inkml:trace contextRef="#ctx0" brushRef="#br0" timeOffset="119820.87">6745 13368 103 0,'0'0'392'0,"0"0"-140"15,-3-11-48-15,3 11-56 0,0 0-7 0,-4-11-33 16,4 11 7-16,0 0-51 0,-4-9 17 0,4 9 17 16,0 0-40-16,-6-7 18 0,6 7-35 0,0 0 41 15,0 0-51-15,-9-7 38 0,9 7-39 0,0 0 28 16,-14 3-41-16,14-3 41 0,-18 7-4 0,5 1-4 15,-2 2-4-15,-2 3-4 0,-6 4 3 0,-1 2-3 16,0 3 3-16,-4 3-7 0,-5 8 7 0,-1 1-7 16,-2 3 6-16,2 3 10 0,-1 1 2 0,2 3 3 15,-2 1 0-15,6 0-9 0,1 1-5 16,1 3-3-16,3-1-4 0,2 4 6 0,7 1-9 16,0-1 12-16,4 3-10 0,5-8-14 15,3 2-1-15,2 2-11 0,2 11 2 0,6-2 0 16,0-2-5-16,5-1-1 0,2-4-1 0,2 1-3 15,-1-4 1-15,4-4-8 0,-3-7 5 0,2-3 10 16,0-2-7-16,1-4-8 0,3-1 8 0,0-3-7 16,0-3 0-16,3-3 2 0,1-6 0 0,2-2 0 15,-3-4 1-15,1-5 2 0,4-2-4 0,0-3 0 16,8-4 7-16,0-3-2 0,0-5-1 0,2-1-7 16,8-6 7-16,-2-3-1 0,0-1 0 0,-1-2 0 15,2-2 0-15,-6 0 0 0,1-2 0 0,-1-1 1 16,-1-3 0-16,-3-1-5 0,0-1 10 15,-1-3-9-15,-3-2 6 0,1-4-8 0,-2 0 2 16,0-2 8-16,-2-2-2 0,0-2-1 16,0 1 6-16,-3-1-2 0,-1 2 17 0,-4 2 10 15,-2-1 22-15,-5 9 17 0,-3 1 36 0,-3 2 15 16,-3-1 29-16,-2 2-28 0,-4 5 36 0,-4-4-45 16,-3 2-6-16,-4 1-9 0,-5 2-16 0,-4 1-12 15,-3 3-16-15,-5 0-4 0,-2 2-35 0,-9-2 13 16,-4 1-24-16,-1 2 17 0,-2 3-12 0,0 0-13 15,5 7-11-15,-1-1-8 0,1 0-12 0,0 0-11 16,-1 3-15-16,2 0-29 0,1 1-30 0,-2 2-36 16,2 2-37-16,0 1-59 0,2 2-27 15,5 4 9-15,-7 4-82 0,4-2-76 0,-1 5-378 16,1-2-353-16</inkml:trace>
  <inkml:trace contextRef="#ctx0" brushRef="#br0" timeOffset="124324.29">9467 2044 74 0,'0'0'15'0,"0"0"58"0,0 0-82 0,-15-3 30 0,15 3-81 15,0 0 20-15</inkml:trace>
  <inkml:trace contextRef="#ctx0" brushRef="#br0" timeOffset="125005.29">9388 1972 270 0,'0'0'118'0,"0"0"122"0,0 0-170 0,-12-6 107 0,12 6-155 15,0 0 108-15,-11-6-131 0,11 6 110 16,-7-7-112-16,7 7 134 0,-8-5-105 0,8 5 103 15,-10-6-98-15,10 6 81 0,-8-6-66 0,8 6 65 16,-9-8-13-16,9 8-8 0,-9-6 0 0,9 6-1 16,-9-6 0-16,9 6 8 0,-10-6 1 0,10 6 23 15,-11-7-3-15,11 7 3 0,0 0 0 0,-15-7 6 16,15 7-8-16,0 0-7 0,-12-7-5 0,12 7 24 16,0 0-51-16,-12-4 39 0,12 4-56 0,0 0 23 15,0 0-43-15,-11-4 32 0,11 4-48 0,0 0 34 16,0 0-41-16,0 0 30 0,0 0-45 0,-12-5 36 15,12 5-44-15,0 0 37 16,0 0-43-16,0 0 39 0,0 0-38 0,0 0 34 16,0 0-41-16,0 0 5 0,0 0 6 0,12 11 12 15,-2-3 17-15,6 2 8 0,3-1 6 0,2 2 1 16,9 2 10-16,0 2 6 0,5-2 0 0,2 1 5 16,5-3 5-16,-1 1-17 0,1-1-9 0,6 1-2 15,-5-1-24-15,2-1 26 0,-2-1-29 0,2-1 25 16,-3 3-29-16,1-4 27 0,-3-1-29 0,-3 2 23 15,-1-2-33-15,-2 1 25 0,-8-4-26 0,-3 2 32 16,-5-2-31-16,0 2 19 0,-4-4-28 0,-14-1 32 16,23 5-32-16,-23-5 38 0,16 5-15 0,-16-5 43 15,7 10-18-15,-7-10 8 0,-2 15-3 16,-5-1-3-16,-7 2 4 0,-7 6-6 0,-6 4-2 16,-12 8-4-16,-4 2 19 0,-7 2-29 0,-3 2 21 15,-7 3-14-15,0-1 28 0,-4 2-3 0,-1 0 29 16,1-2 3-16,2 0 9 0,3-2-4 0,2-4 1 15,4-1-6-15,3-3-7 0,6-3-10 16,2-3-11-16,10-4-9 0,3-4-9 0,4-3-5 16,6-2-3-16,2-3-7 0,2 0-3 0,2-3-23 15,3-2 17-15,10-5-22 0,-13 9 0 0,13-9-43 16,-12 8-3-16,12-8-33 0,0 0-44 0,-11 7-35 16,11-7-51-16,0 0-19 0,0 0-29 0,0 0-36 15,0 0-63-15,0 0-27 0,10-9-20 16,-2 2-53-16,1-2-475 0,2-5-606 0</inkml:trace>
  <inkml:trace contextRef="#ctx0" brushRef="#br0" timeOffset="125572.29">9276 1936 51 0,'-14'-13'203'0,"-1"1"128"0,0 1-187 0,3 2 98 16,-1 2-129-16,1-2 99 0,-2 3-62 0,3-1 24 16,-1 1 1-16,3 1 39 0,9 5-16 0,-17-7-61 15,17 7 10-15,-13-6 26 0,13 6-57 0,0 0 11 16,-15-4-53-16,15 4 24 0,0 0-55 0,-10-6 22 15,10 6-47-15,0 0 33 0,0 0-31 0,0 0 44 16,0 0-31-16,9 8 38 0,1-3-22 0,7 4 37 16,4 1-37-16,8 2 36 0,3 2-44 15,4 0 35-15,5 0-40 0,7 7 32 0,6-1-35 0,0 0-1 16,0 0 5-16,0-1 1 16,0 3-5-16,0-2 24 0,-2 0-16 0,-2-2-3 15,-3 0-21-15,-8-4 18 0,-3-1-22 0,-2 0 14 16,-2-1-18-16,-4-1 13 0,-7-2-22 0,-2-2 17 15,-4-1-21-15,-2-1 20 0,-13-5-21 0,21 8 26 16,-21-8 14-16,11 7 37 0,-11-7 6 0,8 9 5 16,-8-9 32-16,-4 13-10 0,-2-2 36 0,-5 2 3 15,-5 4-5-15,-6 3-2 0,-4-1-20 0,-4 1-9 16,-2 3-21-16,-12 6-2 0,-1 0-17 0,-2 1-1 16,-3 1-12-16,-2 4 0 0,-1-5-10 0,3-1 2 15,-2 1-6-15,4-1-5 0,0-2-7 16,3-2-4-16,4-1-3 0,7-4-5 0,1-3-4 15,2 2-2-15,1-4-3 0,4 0-3 0,0-1-7 16,7-4-16-16,1 0-32 0,0-2-54 0,7-1-66 16,2-1-61-16,9-6-66 0,-16 9-34 0,16-9-57 15,-11 6-60-15,11-6 10 0,0 0-91 0,0 0-452 16,2-14-687-16</inkml:trace>
  <inkml:trace contextRef="#ctx0" brushRef="#br0" timeOffset="126139.29">9263 1888 461 0,'-16'-4'458'0,"0"-3"-114"0,0 2-69 0,-1 0-80 16,0 0-27-16,0 2-34 0,4 0 31 16,13 3-40-16,-25-6 79 0,25 6-65 0,-16-4 22 15,16 4-56-15,-16-2 11 0,16 2-48 0,0 0 13 16,-13-5-56-16,13 5 29 0,0 0-43 16,0 0 32-16,0 0-31 0,-3 11 45 0,3-11-25 15,16 13 46-15,0-1-22 0,4-1 11 0,6 3-3 16,4 2 1-16,4-1 11 0,4 1-9 0,9 3 1 15,2 0 0-15,2-1-7 0,2 1 0 0,0-2-7 16,-2 1-5-16,3-3-2 0,-2 1 0 0,-9-3-9 16,-1-2-31-16,-2 2 20 0,-2-3-26 0,-3-1 20 15,-3 0-22-15,-3-1 16 0,-7 0-21 0,-1-2 18 16,-7-1-17-16,-1-1 15 0,-3 0-18 0,-10-4 25 16,15 10-3-16,-15-10 26 0,8 13 21 0,-8-13 7 15,-2 17 15-15,-6-4 4 0,-3 3-8 16,-7 4-6-16,-5 3 6 0,-3 2 18 0,-10 3-33 15,-4 3 15-15,0 1-21 0,-2-1 14 0,-4 0-18 16,1 2 15-16,0-3-14 0,2 1 8 16,0-2-15-16,2-2 5 0,9-5-19 0,1-1 3 15,2 0-20-15,0-2-2 0,3-2-3 0,2 0-2 16,2-2 11-16,2-3-20 0,4 0-18 0,1-2-23 16,4-2-29-16,2-1-38 0,9-7-53 0,-16 10-43 15,16-10-25-15,-11 8-33 0,11-8-45 0,0 0-68 16,0 0 15-16,0 0-41 0,0 0-41 15,7-10-430-15,3-1-479 0</inkml:trace>
  <inkml:trace contextRef="#ctx0" brushRef="#br0" timeOffset="126639.29">9344 1912 485 0,'-26'-10'390'0,"2"2"-151"0,-1 0 0 16,0 0-96-16,-1 2 7 0,4 3-53 0,0-3 22 16,2 3-17-16,5 2 15 0,1-3 16 0,14 4-49 15,-21-4 22-15,21 4-54 0,-16-1 21 0,16 1-49 16,0 0 33-16,0 0-38 0,0 0 10 16,0 0 9-16,0 0 7 0,0 0 2 0,9 9 8 15,7-5-1-15,5 2 2 0,3 1 9 0,10 2 23 16,2 0-39-16,4 0 42 0,2 0-38 15,4 1 35-15,9 2-38 0,2-1 32 0,0-1-42 0,1-1 36 16,-1 3-44-16,-8-3-3 0,6 1-3 0,-9-2-8 16,-2 1-1-16,-1 0-3 0,-3 1-3 0,-3 0-4 15,-3 0 2-15,-4 0-7 0,-7-2 0 0,-2-1 0 16,-5 1-1-16,-2-1 1 16,-5 2 2-16,-3 0 7 0,-6-9 13 0,2 18 1 0,-6-7 26 15,-5 6 4-15,-5 0 34 0,-4 3-5 16,-7 0 31-16,-1 3-28 0,-5-2 18 0,-8 7-35 15,-2-1 20-15,-1 1-40 0,0 2 24 0,-4-2-33 16,3 1 23-16,-2 0-26 0,1 0 19 0,-1 0-36 16,3-1 30-16,1 1-35 0,3-3 19 0,6-5-33 15,1 0 26-15,2 0-27 0,2-2-5 0,2-1 1 16,0-3 1-16,9-1-4 0,-2-2-5 0,4-2-26 16,1-1-5-16,3-2-55 0,2 0-19 0,8-7-46 15,-13 10-31-15,13-10-36 0,-9 7-49 0,9-7 6 16,0 0-23-16,0 0-6 0,0 0-56 0,11-9-55 15,4-3-256-15,3-7-196 0</inkml:trace>
  <inkml:trace contextRef="#ctx0" brushRef="#br0" timeOffset="127191.3">9247 1969 222 0,'-22'-6'475'0,"-1"3"-124"0,2-2-103 15,0 0-31-15,3 1-84 0,1 2 3 0,2-3-24 0,15 5 12 16,-23-4 0-16,23 4 12 0,-18-4-17 16,18 4-5-16,-14-3 12 0,14 3-75 0,0 0-12 15,0 0-8-15,-18-1-4 0,18 1-3 0,0 0 1 16,0 0 3-16,0 0 6 0,11 10 4 15,-2-3 4-15,8 1 8 0,1 3 11 0,7 2 7 16,5 2 0-16,3 0-3 0,4 1 18 16,10 4-5-16,3-1-10 0,3 0 3 0,0-2-7 0,4 0-10 15,-1 0-6-15,-1-1-5 0,1-1-17 0,-2 0 9 16,-11-4-19-16,0 2 7 0,-4-2-13 0,-2 0 7 16,-3 0-14-16,-4-1 12 0,-7-2-14 0,-2-1 7 15,-5 0-10-15,0-1 11 0,-7-1 2 16,0 2 40-16,-9-7 27 0,8 12 56 0,-8-12 4 15,0 16-12-15,-6-6 1 0,-3 5 8 0,-5 1 18 16,-8 6-25-16,-2-3 5 0,-6 3-24 0,-2 0-6 16,-10 6-21-16,-3 0-2 0,-2 0-25 0,-1 1 2 15,-1 0-21-15,-1 0 6 0,-1-1-19 0,5 1 10 16,-4-3-18-16,7 1 2 0,2-2-3 0,6-6-5 16,5 0-7-16,0-1 5 0,2-2-1 0,4-1-4 15,3-2 5-15,2-2-4 0,3-2-5 0,2-1-23 16,2 0-22-16,3-3-30 0,0 1-42 15,9-6-44-15,-13 9-24 0,13-9-15 0,0 0 5 16,-9 5-12-16,9-5-42 0,0 0-55 16,5-14-19-16,4 1 53 0,5-5-21 0,4-7 8 15,3-1 8-15,3-5-24 0,5-3-59 0,1-3 70 16,1 2-204-16,-10 7 48 0</inkml:trace>
  <inkml:trace contextRef="#ctx0" brushRef="#br0" timeOffset="127590.29">9276 2112 345 0,'-19'-18'496'0,"-3"-1"-156"0,2 0-75 0,1 4-70 15,2 1-38-15,1 0-29 0,-2 2-14 0,3 2-10 16,4 1 6-16,0 2 10 16,3-1 6-16,8 8-13 0,-15-8 11 0,15 8-64 15,-11-9 27-15,11 9-52 0,-8-6 23 0,8 6-50 16,0 0 45-16,0 0-52 0,0 0 10 0,0 0 13 15,21-3 10-15,-4 6 1 0,7-1-1 0,4 2-5 16,11-1-5-16,0 4 25 0,6 2-31 0,0-1 4 16,13 6 24-16,-2 1-26 0,2 1-14 0,-1 1-2 15,-3 4-4-15,-2-1-2 0,-5 0 0 0,-1 1-9 16,-13-3 9-16,-2 2-3 0,-5-2 6 0,-5 3-4 16,-2 1 8-16,-9-3 0 0,-2 2 2 0,-3 3-2 15,-6-2 8-15,-4 2-1 0,-5 5 22 16,-6-2 12-16,-4 3 15 0,-5-1 9 0,-8 4 8 15,-4 1 2-15,-1 0-5 0,-7-2 3 0,1 0-15 16,-2-1-9-16,2-2-25 0,-4-1 11 0,5 0-23 16,-1-2 11-16,2 0-20 0,8-6 0 0,3 1-36 15,1-3-20-15,4-2-48 0,3 1-64 16,6-3-64-16,0-2-16 0,8-2-48 0,2-3-77 16,0 1-447-16,7-8-368 0</inkml:trace>
  <inkml:trace contextRef="#ctx0" brushRef="#br0" timeOffset="128473.29">13149 2996 285 0,'0'0'394'0,"-36"3"-74"16,17-2-98-16,1-1 6 0,-4 1-85 0,-2 0 15 15,-1 2-12-15,0-2 4 0,2 0-11 0,4 1 22 16,-2-1 0-16,3 1 8 0,0-1-1 0,18-1-13 15,-26 3-13-15,26-3-21 0,-21 1-19 16,21-1-19-16,0 0-18 0,-22 2-11 0,22-2-4 16,0 0 7-16,0 0 16 0,0 0 7 0,0 0 2 15,22-3 5-15,11-2 3 0,9-1-3 0,21-5-12 16,10-1-7-16,8-1-11 0,11-3-8 16,32-2 17-16,9-4-32 0,5 1 18 0,8 0-16 15,1 0 17-15,4-2-33 0,4 1 29 0,2 1-42 16,-3-1 16-16,-6 1-35 0,-6 3 20 0,-8 1-38 15,-9 2 21-15,-28 1-30 0,-8 3 15 0,-8 1-17 16,-10 1 17-16,-8 1-16 0,-20 3 25 16,-5 1-10-16,-10-1 16 0,-5 2-25 0,-7 0 5 0,-16 3-34 15,14-7-32-15,-14 7-42 0,0 0-51 0,-21-3-53 16,-5 3 14-16,-12 1-23 0,-9 2-8 0,-14 4-31 16,-10-1-72-16,-7 2-325 0,-5-1-211 0</inkml:trace>
  <inkml:trace contextRef="#ctx0" brushRef="#br0" timeOffset="128807.29">12959 3071 12 0,'-30'10'894'0,"-1"-4"-288"16,5 1-165-16,3-1-90 0,7-4-70 0,-1 2-88 16,17-4-42-16,-19 5-29 0,19-5-25 0,0 0-16 15,0 0-9-15,14-6 14 0,17-3 17 0,10-2 12 16,21-3 5-16,14-2 9 0,8-2-17 15,33-5-12-15,11 1-16 0,11 1 12 0,7 0-21 16,6 1 14-16,2 1-22 0,6 0 32 0,2 2-37 16,-1 1 18-16,-4-2-29 0,-3 2-9 0,-2 0-6 15,-5-1 18-15,-7 1-39 0,-8 2 11 0,-12 0-35 16,-31 3 25-16,-7 2-35 0,-8 0 28 0,-10 1-25 16,-18 2 28-16,-4 1-23 0,-8 0 30 0,-7 1-17 15,-3 1 28-15,-5 1 27 0,-19 2 21 16,26-4 10-16,-26 4 5 0,19-2-1 0,-19 2-2 15,0 0-36-15,19-3-8 0,-19 3-33 0,0 0-14 16,0 0-55-16,0 0-52 0,0 0-37 0,0 0-62 16,-8 7-36-16,8-7-71 0,-23 8-90 0,9-2 24 15,-3-1-82-15,-6 2-486 0,1-3-624 0</inkml:trace>
  <inkml:trace contextRef="#ctx0" brushRef="#br0" timeOffset="129908.29">4601 3517 138 0,'-13'4'811'0,"2"0"-275"0,11-4-145 0,-24 3-85 15,24-3-67-15,-21 4-61 0,21-4-61 16,-14 3-35-16,14-3-20 0,0 0-14 0,-15 4-12 15,15-4-5-15,0 0-3 0,6 8 1 0,-6-8-7 16,37 5 3-16,-7-2 5 0,13-3-5 0,11-2 3 16,17-1-2-16,13-5 2 0,10 0-7 0,28-8 5 15,4 1-4-15,0-2 1 0,4-1-2 16,7 1 10-16,0-2 17 0,0 1-1 0,-2 1 5 16,-2 2-14-16,-5 0 7 0,-6 0-17 0,-26 5-7 15,-1 2-16-15,-5-1-10 0,-4 1-22 0,-6 1-28 16,-9 2-27-16,-18 1-37 0,-5 2-10 0,-5-1-5 15,-13 2-40-15,-4 0 57 0,-26 1-38 0,28 0 11 16,-28 0-58-16,0 0-25 0,0 0-50 0,-22 3-246 16,-8 0-5-16</inkml:trace>
  <inkml:trace contextRef="#ctx0" brushRef="#br0" timeOffset="130175.29">4665 3651 16 0,'-25'9'979'0,"4"-3"-283"16,5-4-154-16,4 2-119 0,12-4-123 0,-22 6-103 16,22-6-45-16,0 0-40 0,0 0-12 0,0 0-31 15,32-1 1-15,5-4-15 0,8-1 6 0,16-7 7 16,11 2 14-16,11-4-15 0,8 0 33 0,27-4-27 16,3 1 17-16,2-4 2 0,1 4-37 0,1-1 26 15,5-2-37-15,-4 2 16 0,0 2-38 16,-8-1-6-16,-23 4-4 0,-1 1 15 0,-6 1-45 0,-4 2-20 15,-8 2-15-15,-5-1-51 0,-10 1-17 0,-14 4-50 16,-9 1-54-16,-10 2-36 0,-1-1-14 16,-9 0 36-16,-18 2-44 0,0 0-59 0,0 0-412 15,0 0-277-15</inkml:trace>
  <inkml:trace contextRef="#ctx0" brushRef="#br0" timeOffset="131391.29">2230 2739 115 0,'0'0'566'0,"-32"6"-199"0,10-4-83 16,-3-1-66-16,-3 1-55 0,-2-2-28 16,-1-2-10-16,2 0 8 0,1-3 25 15,1 0 27-15,3-1 3 0,2-3 3 0,2-3-66 16,4-5 6-16,2 0-58 0,6-7 19 0,5-2-58 16,3-3 26-16,6-6-47 0,4-4-6 0,11-6-3 15,0 2 0-15,4 0-5 0,0 2 0 0,1 0 34 16,2 1-45-16,-8 8 35 0,-3 5-40 0,1 1 38 15,-6 6-33-15,-1 3 46 0,-6 4-34 0,0 1 37 16,-5 12-36-16,2-15 35 0,-2 15-3 0,-8-7-2 16,8 7-34-16,-19 3 33 0,1 6-38 0,-5 7 37 15,0 6-39-15,-1 3 18 0,-2 3-8 16,1 13-5-16,3 3 3 0,1 6 36 0,6 1-39 16,1 7 37-16,5 2-36 0,4 4 40 0,2 1-32 15,3 1 2-15,5 2 8 0,0-2 4 0,3 0 5 16,2 1-13-16,-1-2 12 0,0-2 4 0,0-1-17 15,3-4-4-15,-3 0-16 0,-3-13-14 16,1-2-27-16,-1-1-34 0,-2-2-34 0,-2-1-25 16,-2-5 3-16,-1-6-23 0,-3 0-29 0,0-7 17 15,-3 1-60-15,-1-4-27 0,-1-3 34 0,1-3 84 16,-2-6 29-16,10-6-6 0,-22 3-69 0,4-6 79 16,2-1 138-16,-4-5 14 0,0-4 44 0,-2-4 23 15,3-3 16-15,0-1 48 0,3-2-43 16,1 0 17-16,1-2-37 0,3 5 3 0,4-2-39 15,2 0 4-15,4-2-31 0,2 0 3 0,2 0-20 16,2 0 3-16,6-3-17 0,2 0 3 0,5-1-27 16,1 2 11-16,6 0-47 0,1-1 17 0,10-5-71 15,0 0 12-15,2 1-53 0,2 1-18 0,-3 0-15 16,3 0-72-16,-3 0 118 0,1 2-76 0,-10 4 138 16,-2-1-85-16,1 2 185 0,-4 3-79 0,-3 1 172 15,-3 6-72-15,-3 0 123 0,-4 3-17 0,-2 3 7 16,-2-1-1-16,-6 8-11 0,10-9-8 15,-10 9-16-15,0 0-14 0,8-7-18 0,-8 7-30 16,0 0-11-16,0 0-12 0,0 16-4 0,-4-3-11 16,0 0-8-16,1 8 4 0,-3-3-2 0,0 5-9 15,0-2 5-15,-1 2 3 0,2-1-12 0,0-1-4 16,-2 2-4-16,1-2-3 0,1-2 2 0,1-3-3 16,3-5 3-16,-2 0-5 0,3-11 4 0,-2 18-4 15,2-18 9-15,-4 14 13 0,4-14 11 0,0 0 13 16,0 0-3-16,0 0-4 0,0 0-12 0,0 0-5 15,17-17-4-15,-7 2 2 0,1-3-10 0,5-6 1 16,0 0-12-16,3-1 10 0,2 3-5 0,0-1-2 16,-1 5 0-16,2 0 3 0,-4 4-6 0,0 3 0 15,-1 4 2-15,-1 1-2 0,-16 6 4 0,27 2 3 16,-13 3 5-16,-1 1 0 0,1 6-7 16,-3 2-7-16,-2 3 13 0,-1-1-6 0,-3 0-1 15,-4 2-22-15,2 1-49 0,-3 0-38 16,-3 4-21-16,1-1-78 0,-2 0-25 0,-1-2-56 15,1-7-372-15,0 2-190 0</inkml:trace>
  <inkml:trace contextRef="#ctx0" brushRef="#br0" timeOffset="131675.29">2272 2750 690 0,'0'0'557'0,"-15"-9"-142"0,15 9-99 16,-16-7-64-16,16 7-57 0,-16-3-40 0,16 3-41 16,-21 7-21-16,6 3-12 0,2 4-8 0,-6 9-7 15,5 3-8-15,0 4-2 0,1 4-15 0,3 2 6 16,1 5-15-16,4 4 6 0,1 0 2 15,1 1-11-15,5 1-10 0,3-4-23 0,1-1-25 16,7-3-20-16,1-7-34 0,5-3-15 0,4-7-43 16,4-5 19-16,4-7-66 0,-3-8-60 0,9-7-106 15,4-8-236-15,5-6-125 0</inkml:trace>
  <inkml:trace contextRef="#ctx0" brushRef="#br0" timeOffset="131891.29">2789 2677 32 0,'0'-16'634'0,"-4"2"-190"15,3 2-89-15,-3 2-92 0,4 10-45 0,-5-16-54 16,5 16-18-16,-8-8-14 0,8 8-30 0,0 0-12 16,0 0-21-16,-6 11-5 0,6-11-10 0,1 22-6 15,3-6-5-15,1 4-5 0,3 4 0 0,3 3 0 16,-1 3-6-16,2 0-8 0,1 1 3 16,-3 1-1-16,0-1-2 0,-1 0-16 0,-1-1-18 15,-4-3-26-15,-3 1-25 0,-2 1-17 0,-4 3-55 16,-3 0 1-16,-5-4-91 0,0-2-64 0,-5-4-46 15,4-6-196-15,0-4-16 0</inkml:trace>
  <inkml:trace contextRef="#ctx0" brushRef="#br0" timeOffset="132042.29">2936 2859 456 0,'11'-11'567'0,"0"1"-144"0,-2 2-121 0,2-2-66 16,-2 1-50-16,3-1-42 0,2-3-35 0,0 3-48 15,0-1-23-15,-3 3-68 0,2 0-38 0,-3 2-43 16,-1 0-74-16,-9 6-126 0,19-5-217 0,-19 5-15 16</inkml:trace>
  <inkml:trace contextRef="#ctx0" brushRef="#br0" timeOffset="132175.29">3060 2889 548 0,'-5'11'691'0,"0"-1"-166"15,1-1-130-15,4-9-70 0,-8 15-91 0,8-15-48 16,-6 11-47-16,6-11-18 0,-4 8-33 0,4-8-10 15,0 0-19-15,1 13-6 0,-1-13-19 16,14 3-8-16,-14-3-146 0,32-3-77 0,-4-8-174 16,3 0-460-16,4-6-406 0</inkml:trace>
  <inkml:trace contextRef="#ctx0" brushRef="#br0" timeOffset="132997.29">11520 2305 74 0,'16'-5'88'0,"-3"-1"-22"0,-1 0-31 0,1 2-53 15,-3-2-65-15,-10 6 27 0</inkml:trace>
  <inkml:trace contextRef="#ctx0" brushRef="#br0" timeOffset="134109.29">11279 2256 302 0,'6'-10'360'0,"-1"0"-68"0,-2-1-53 16,1-1-19-16,-4 12-34 0,0-18-29 0,0 8-7 15,-4 0-13-15,1-1-10 0,-4 4-2 0,0 0-3 16,-1 1-14-16,8 6-12 0,-22-6-18 0,22 6-13 16,-35 7 1-16,13 0-11 0,2 3-16 0,-5 6-9 15,2 3 1-15,1 1-18 0,3 4 9 0,2 1-3 16,2 0-6-16,5-4-5 0,4 2-11 0,3 1-4 16,5-5-18-16,2 3-2 0,6-3-24 15,0-2 6-15,5-2-15 0,4-3 23 0,4-3-19 16,2-4 9-16,-1-1 8 0,2-5 18 0,-1-2 18 15,-1-3-22-15,-1-1 31 0,-3-2-9 0,-1-1 33 16,-4 0 20-16,1-2 39 0,-7 2 27 0,0 3 18 16,-2 1 26-16,0-2-15 0,-7 8-7 0,9-11-29 15,-9 11-15-15,7-6-32 0,-7 6-4 16,0 0-21-16,6 9 0 0,-4-1-2 0,-2 10-5 16,2 6-10-16,0 4-3 0,-1 10-6 0,2 0-8 15,0 5-2-15,3 1-15 0,-3 1-2 0,4 1-9 16,-1-2 3-16,1 1 0 0,-2-3 6 15,0 0 3-15,-1-1 1 0,1-2 0 0,-5-3 3 16,0-7 5-16,-2-1 2 0,-3-2 0 0,0-2 2 16,-2 0 4-16,-1-4 0 0,-4-1 3 0,1-3 0 15,-1-2 2-15,-4-3 5 0,2-2 13 0,0-3 8 16,-1-1 12-16,15-5 8 0,-29 2-3 0,13-4-9 16,-3-2-6-16,2-3-8 0,-4-5-4 0,3 0-4 15,-3-7-5-15,0-2-11 0,4-4-8 0,2-2-24 16,2-5-8-16,2-1-18 0,5-5-28 0,2-2-34 15,4-1-36-15,5 0-20 0,5-5-25 0,5-4 19 16,4 1-15-16,6 2 21 0,3 3 17 0,2 2 21 16,2 3 11-16,2 3 24 0,2 2 18 15,-2 3 16-15,-6 4 48 0,0 4-34 16,0 1 51-16,-2 1-15 0,-4 3 62 0,1 1-33 16,-5 4 52-16,-5 1-27 0,-2 4 30 0,1 0-13 15,-5 2 7-15,-7 6-6 0,12-9-6 0,-12 9-16 16,11-5 12-16,-11 5 3 0,11 7-2 0,-11-7-12 15,9 14-2-15,-3 0-2 0,-1 2-9 0,-1 6-2 16,1-1-6-16,-1 3-1 0,-2 0-2 0,4 1 1 16,-5-2-8-16,2 1 0 0,-1-1 0 0,-1-3 4 15,0-2 0-15,1 0-9 0,-2-4 4 0,0-1-6 16,-2-3 5-16,2-10 4 0,0 18 18 0,0-18 35 16,-1 10 2-16,1-10 1 0,0 0-11 0,0 0-8 15,0 0-8-15,-3-12-3 0,5-1-9 16,0-5-3-16,3-4-11 0,3-3 12 0,3-3-11 15,0 2 5-15,2 1-9 0,-1 5 4 0,0 2-8 16,2 2-1-16,-2 4 3 0,-2 0-11 0,1 5 11 16,-2 1-11-16,-9 6 12 0,16-3-7 0,-16 3 3 15,19 6-4-15,-9 1 8 0,0 3-12 0,-1 1 8 16,-2 2-9-16,0 3 4 0,0 0-22 16,-4 0-39-16,0 1-73 0,-2 0-50 0,-1 1 4 15,-2-1-59-15,-1-1-94 0,-1-2-388 16,-2-4-247-16</inkml:trace>
  <inkml:trace contextRef="#ctx0" brushRef="#br0" timeOffset="134310.29">12076 2263 356 0,'0'0'517'0,"11"-10"-188"0,-11 10-38 15,10-8-105-15,-10 8-12 0,8-7-67 0,-8 7 11 16,13-6-61-16,-13 6 20 0,20-7-38 0,-6 4 24 15,2 0-43-15,7-3 28 0,0 2-38 0,2-2 25 16,2 3-38-16,3-2 27 0,-4 1-57 16,1 1 2-16,-1 1-69 0,-2 0-58 0,-7 2-67 15,-17 0-325-15,25-3-55 0</inkml:trace>
  <inkml:trace contextRef="#ctx0" brushRef="#br0" timeOffset="134476.29">12153 2442 390 0,'-7'9'504'0,"1"-1"-127"16,6-8-111-16,-10 11-43 0,10-11-66 0,-7 8 3 16,7-8-36-16,0 0 18 0,0 0-28 0,0 0-14 15,11 6-33-15,1-10-5 0,8-1-1 0,3-3-36 16,7 0-54-16,0 0-20 0,1-2-78 0,-2 0-101 16,0 0-76-16,-7 1-281 0,-3 0-119 15</inkml:trace>
  <inkml:trace contextRef="#ctx0" brushRef="#br0" timeOffset="135160.29">11658 2166 503 0,'0'0'380'16,"6"-15"-83"-16,-6 15-32 0,3-12-56 0,-3 12-23 16,3-8-30-16,-3 8-28 0,0 0-24 0,0 0-18 15,0 0 3-15,0 0-24 0,-12 19 3 0,2 1-24 16,0 8 9-16,-3 5-18 0,4 3 0 0,2 6-16 16,-1-1-5-16,3 3-3 0,0-1 18 0,4 1-22 15,2-2 13-15,5 1-8 0,1-6 4 16,0 1-14-16,4-4 5 0,1-4-31 0,2-1 0 15,5-4-36-15,0-6-31 0,4-1 27 0,-3-8-94 0,4-3-43 16,-1-4-54-16,3-5-311 0,1-2-85 16</inkml:trace>
  <inkml:trace contextRef="#ctx0" brushRef="#br0" timeOffset="135380.29">11997 2139 550 0,'-8'-13'527'0,"1"1"-117"0,1 3-110 15,1 0-60-15,5 9-50 0,-10-10-45 0,10 10-27 16,0 0-21-16,0 0-22 0,-12 10-13 0,11 3-11 16,1 1-9-16,3 9 11 0,3 7 23 0,4 4 4 15,3 2 9-15,1 2 3 0,7 9-8 0,0 3-9 16,-1 0-9-16,2 1-8 0,-3 1-12 16,-3-2-15-16,-6-8 3 0,-3 2-11 0,-4-1 4 15,-4 0-14-15,-7 1-7 0,-8 3-21 0,-7 1-29 16,-8-2-101-16,-4-2-38 0,-6-1-51 0,-7-4-124 15,-7-3-439-15,-2-1-341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01:31.716"/>
    </inkml:context>
    <inkml:brush xml:id="br0">
      <inkml:brushProperty name="width" value="0.05292" units="cm"/>
      <inkml:brushProperty name="height" value="0.05292" units="cm"/>
      <inkml:brushProperty name="color" value="#FF0000"/>
    </inkml:brush>
  </inkml:definitions>
  <inkml:trace contextRef="#ctx0" brushRef="#br0">4403 2580 450 0,'0'0'501'16,"0"0"-122"-16,0 0-107 0,0 0-69 0,0 0-40 15,0 0-32-15,0 0-26 0,5-14-25 0,-1 7-12 16,2-7-15-16,5-1-10 0,-1-3 13 0,2 0-30 16,3-5 12-16,1-1-24 0,0-1 6 0,0-1-15 15,0 0 13-15,-1-2-15 0,-1-2 13 0,-4-1-18 16,2 0 5-16,-3-5 1 0,-3 2 16 0,-2 0 12 16,-1 4 17-16,-3 2 65 0,0 3-26 15,0 3 49-15,-2 4-42 0,0 2 32 0,-1 4-45 0,1 2 27 16,2 10-52-16,-7-10 22 0,7 10-48 15,-11 3 30-15,3 10-45 0,-1 8 31 0,0 11-43 16,0 4 4-16,3 6-3 0,-1 16 7 0,3 6-1 16,4 5-2-16,3 6 4 0,1 4-1 0,2 2 0 15,4 3-6-15,2 0 14 0,0 2-4 0,2 0 1 16,2 1 11-16,0-3-20 0,-1-2 10 0,2-4-15 16,-5-5 13-16,5-3-14 0,-4-4 0 0,-1-2 1 15,-1-6-1-15,-1-5-25 0,-2-10-13 0,-3-3-55 16,-1-5-37-16,-2-1-80 0,-1-9 18 15,1-5-51-15,-4-3-59 0,0-6-86 0,-1-2-329 16,3-9-241-16</inkml:trace>
  <inkml:trace contextRef="#ctx0" brushRef="#br0" timeOffset="484">4490 3551 610 0,'-14'-26'422'0,"1"1"-35"16,-1 0-85-16,3 0-56 0,-2 0-48 0,1 2-38 15,5 2-29-15,0 0-29 0,-1-2-21 0,3 3-11 16,4-3-15-16,0 4-14 0,3-5-8 0,5 0-5 15,0-4-12-15,6-1-16 0,3 0-18 0,2 0-17 16,3 1-12-16,1-1-54 0,2 1 24 0,2 0-69 16,1-1-30-16,1 3-16 0,0-2-16 0,0 3-65 15,0-2 119-15,-2 2-56 0,1 2 81 16,-4 1-29-16,0-1 97 0,-3 3-42 0,-2 0 149 16,-5 5-89-16,1 0 153 0,-4 2 46 0,-2 3-1 15,-2 1 17-15,1 0-22 0,-1 1-21 0,-6 8-11 16,9-11-14-16,-9 11 19 0,5-7-73 0,-5 7 3 15,0 0 3-15,0 0 25 0,16 7-41 0,-9 2 19 16,-1 4-41-16,4 4 26 0,-1 3-34 0,1 2 26 16,1 6-36-16,1-2 22 0,-3 3-25 15,0 0 23-15,1-3-6 0,-4-2 4 0,-1-2-4 16,0 0-2-16,-1-1 34 0,0-4-47 0,-1-3-3 16,-1-2-8-16,0-1 10 0,-2-11 0 15,3 17-7-15,-3-17 8 0,0 0 1 0,2 10-7 16,-2-10 11-16,0 0-1 0,0 0 2 0,2-19 0 15,1 3 0-15,-1-4-22 0,2-4 31 0,1 0-18 16,3-1 28-16,2-2-12 0,-1 0 12 0,1 6-21 16,3 3 11-16,-1 0-7 0,0 3 13 0,1 2-21 15,0 5 17-15,1 1-15 0,-14 7 16 0,24-2-17 16,-11 6 16-16,-1 1-18 0,2 6 15 0,-3 4-18 16,-2 1 9-16,-2 4-25 0,-5 2-8 0,1 1-17 15,-6 2-28-15,1 1-69 0,-5-1-68 0,-3 4-88 16,-3-2-256-16,-1-4-65 0</inkml:trace>
  <inkml:trace contextRef="#ctx0" brushRef="#br0" timeOffset="702.99">4879 2575 652 0,'-12'-13'443'0,"-1"4"-98"0,1 3-102 0,12 6-27 16,-26 0-58-16,13 5-15 0,-3 7-44 0,4 4-1 15,-2 9-29-15,1 4 1 0,4 4-26 0,3 5 3 16,2 3-19-16,3 2 12 0,3 4-4 0,6 9 32 16,1 1-40-16,6-3-7 0,1-1-13 15,4-3 2-15,1-4 2 0,4-4-17 0,3-5-20 16,-1-9-10-16,1-5-13 0,4-5-10 0,4-5-59 16,1-5-24-16,4-7-62 0,0-7-74 15,0-8 9-15,10-7-231 0,-4-8 43 0</inkml:trace>
  <inkml:trace contextRef="#ctx0" brushRef="#br0" timeOffset="903">5537 2611 73 0,'0'-14'733'0,"-2"1"-213"0,-1 1-119 15,3 2-82-15,0 10-66 0,-5-16-59 0,5 16-43 16,0 0-41-16,0 0-26 0,0 0-9 0,0 0-15 16,8 6-10-16,-3 8-4 0,3 4-7 0,2 0 2 15,3 7-6-15,0 3 27 0,0 1-41 16,0 1 6-16,1 3-4 0,-1 0 2 0,-4 0-4 15,1 4-4-15,-5-2-6 0,-1 0 17 0,-4 2-17 16,-5 1-3-16,-3-1-29 0,-3 0-70 0,-2-3-53 16,-2 0-35-16,-3-4-102 0,-2-3-136 15,-2-4-259-15,1-5-207 0</inkml:trace>
  <inkml:trace contextRef="#ctx0" brushRef="#br0" timeOffset="1083.99">5967 2682 535 0,'0'0'593'0,"19"-5"-157"0,-19 5-120 0,18-4-63 15,-18 4-52-15,22-4-38 0,-22 4-40 0,23-5-35 16,-23 5-55-16,28-3-34 0,-11 1-56 0,-17 2-7 16,29-3-98-16,-11 2-94 0,-18 1-111 0,32-2-166 15,-32 2-22-15</inkml:trace>
  <inkml:trace contextRef="#ctx0" brushRef="#br0" timeOffset="1218">6158 2870 760 0,'-9'16'686'0,"-3"-1"-194"0,3-2-95 15,0-1-85-15,2-3-84 0,0 0-48 0,7-9-32 16,-7 12-28-16,7-12-17 0,0 0-14 0,0 0-20 16,2 10-19-16,-2-10-42 0,26-7-64 0,-3-2-87 15,7-4-48-15,6-3-116 0,1-3-130 0,7-3-310 16,1-1-268-16</inkml:trace>
  <inkml:trace contextRef="#ctx0" brushRef="#br0" timeOffset="3152">7292 2620 174 0,'0'0'192'0,"0"0"133"0,0 0-56 0,0 0-31 16,0 0-46-16,0 0-45 0,0 0-28 0,0 0-14 16,0 0-1-16,0 0-16 0,0 0-11 0,0 0-4 15,0 0-2-15,-14-4-5 0,14 4-12 0,0 0-8 16,-4-14-3-16,4 14-8 0,2-17-5 0,0 4-2 16,2 2 16-16,2-4-28 0,-1 0 16 0,4 0-20 15,0-1 9-15,2 2-16 0,-1 3 19 16,0 2-18-16,2 0 12 0,-3 4-20 0,-9 5 18 15,21-2-17-15,-21 2 17 0,22 12-12 0,-11 3 11 16,0 4-14-16,-5 5 12 0,0 7 5 0,-3-2-10 16,-4 7-13-16,-4 0 17 0,0 0-21 0,-2 1 20 15,-2-2-16-15,-1-3 18 0,-1 1-4 0,0-5 1 16,1-1-2-16,1-6-1 0,1-2 0 16,1-5-1-16,0-2 1 0,2-2-3 0,1 0 3 15,4-10 7-15,-3 10-12 0,3-10 1 0,0 0 10 16,0 0-8-16,0 0 5 0,21 0-3 15,-8-5-2-15,2 0 0 0,2 0 0 0,5 0-10 16,-1 0-2-16,1 1 11 0,-1 3 10 0,0 2-11 16,4 2-9-16,2 3 11 0,3 2-7 0,0 4 11 15,-3 3-1-15,-1 0 4 0,-3 4-6 0,-2 0 3 16,-4 1-3-16,-3 3 5 0,-5-1 4 0,-4 0 0 16,-5 2 12-16,-4 1 11 0,-4 4 16 0,-6-1 6 15,-4 1 6-15,0-1 14 0,-5-2-39 0,-1-2 21 16,-2-1-5-16,-1-3-9 0,1-2-6 15,-1-3-10-15,-1-1-5 0,3-6-6 0,1-1 4 0,2-5-20 16,1-1-26-16,-2-3-81 0,3-6-77 0,-1 0-4 16,2-7-58-16,-1-4-10 0,5-5-84 15,6 3-362-15,1-2-223 0</inkml:trace>
  <inkml:trace contextRef="#ctx0" brushRef="#br0" timeOffset="5053">8136 2792 58 0,'0'0'471'0,"0"0"-143"16,2-14-71-16,-2 14-29 0,-2-9-62 0,2 9-14 15,0 0-10-15,0-14 4 0,0 14 8 0,0 0 1 16,0 0-12-16,-1-13-9 0,1 13-30 0,0 0-25 15,0 0-14-15,0 0-19 0,0-11-10 0,0 11-8 16,0 0-4-16,0 0 3 0,4 14 0 0,-4-14-5 16,6 22-8-16,-2-5-2 0,1 4 3 0,-1 1 0 15,2 2-1-15,-2 1-3 0,0 0 0 16,2 0 2-16,-3-1 0 0,1 1-1 0,-2-3-12 0,1 0 4 16,-2-5 0-16,1 0 0 0,-1-3 4 15,0-1-4-15,0-2-2 0,-1-11-2 0,0 18 10 16,0-18 12-16,2 13 40 0,-2-13-3 0,0 0-9 15,0 0-6-15,0 0-3 0,0 0-4 16,-11-11 5-16,9 0 4 0,-2-7-7 0,1-5 1 16,-1-2-18-16,2-6 2 0,2-3-2 0,2-4-5 15,2 2-5-15,0 0 1 0,4 0-4 0,1 2-1 16,2 4 0-16,1 3-4 0,-2 6-1 0,0 1 2 16,2 4-6-16,0 2-1 0,0 4 0 0,0 4-2 15,-12 6 10-15,25-7-8 0,-12 10-2 0,4 2 0 16,3 2 1-16,-2 6 3 0,0-1 1 15,0 6 0-15,0 2-7 0,-5-2 13 0,-1 1-13 16,-3 3 13-16,-1-1-9 0,-3 0 0 0,1 3-21 16,-6-4-36-16,0-1-72 0,-1 0-41 0,-4 2-8 15,1-2-71-15,-2-1-90 0,0-6-44 0,-1 0-266 16,-2-5-181-16</inkml:trace>
  <inkml:trace contextRef="#ctx0" brushRef="#br0" timeOffset="5519">8735 1605 535 0,'2'-17'535'0,"0"2"-112"16,-2 2-108-16,0 1-53 0,1 1-53 0,-1 11-43 15,1-15-36-15,-1 15-40 0,1-10-18 0,-1 10-10 16,0 0-4-16,4 10-13 0,0 6-3 0,-1 8 28 16,3 10-53-16,0 6 32 0,1 5-43 0,-1 13 36 15,1 5-40-15,-1 2 2 0,-1-1 1 0,-1-3 0 16,0-2 7-16,-2-10 0 0,-2-2 4 16,0-2-6-16,0-2 2 0,0-3-6 15,-1-4-1-15,-1-8-11 0,0-3 12 0,0-1-4 16,0-6 7-16,1-4 7 0,0 0 26 0,0-6 48 15,1-8 2-15,-5 14-17 0,5-14-15 0,0 0-13 16,0 0-13-16,-16-9-2 0,8-3-8 0,-3-4-17 16,1-6 3-16,-2-4-7 0,0-1 5 0,-1 0-2 15,1 2-3-15,3 5 2 0,-1 1 14 0,0 3-19 16,2 4-2-16,0 1-4 0,-1 6 1 0,9 5-1 16,-17-4 0-16,6 8 1 0,-3 4-6 0,0 7 13 15,-4 6-9-15,3 4 7 0,0 3-6 0,0 3 8 16,4 1-5-16,1 1-7 0,2 1-30 15,-1-1-53-15,5-7-51 0,2 0-28 0,2-2 20 16,1-6-26-16,3-1 3 0,2-5 2 0,1-3-43 16,3-4-45-16,-10-5-83 0,27-5-177 0,-6-5-2 15</inkml:trace>
  <inkml:trace contextRef="#ctx0" brushRef="#br0" timeOffset="5803">8919 1586 697 0,'-13'-16'588'15,"0"1"-164"-15,-1 1-97 0,2 1-55 0,3 5-10 16,0 0-26-16,2 1-20 0,7 7-46 0,-9-16-32 16,9 16-26-16,5-17-29 0,4 4-17 0,9-2-11 15,9-4 17-15,6-1-46 0,11-4 25 0,8 2-44 16,5-3 38-16,1 0-50 0,4 1 32 0,2 1-39 15,-2 0 29-15,-2 4-16 0,-1 1-27 0,-7 2-39 16,-12 5-35-16,-2 2-47 0,-12 4-43 0,-4 4-14 16,-4 2 13-16,-18-1 6 0,17 10 0 15,-17-10-32-15,-7 24-16 0,-4-5 79 0,-10 8-108 16,-8 8 66-16,-6 2-255 0,-2 2 128 0</inkml:trace>
  <inkml:trace contextRef="#ctx0" brushRef="#br0" timeOffset="6236">9102 1928 58 0,'0'0'360'0,"0"0"1"0,0 0-153 15,0 0 48-15,0 0-60 0,0 0 16 0,0 0 16 16,0 0 20-16,4-7-21 0,-4 7 6 0,0 0-27 16,2-11 20-16,-2 11-62 0,0 0 4 0,0 0-65 15,2-10 13-15,-2 10-57 0,0 0 21 16,0 0-53-16,0 0 29 0,0 0-41 0,12 6 2 15,-6 4 0-15,2 4-3 0,-1 4-4 0,1 4 1 16,1 0-2-16,1 5 0 0,-3-4-8 16,0 2 7-16,-1-1-8 0,0-2 13 0,0 1-11 15,-3-2 0-15,1-3 8 0,-2-1-9 0,0-3 16 16,0-1-5-16,-2-4 13 0,0-9-10 0,1 19 25 16,-1-19 12-16,0 13 29 0,0-13-3 0,0 0-47 15,0 0-3-15,0 0-9 0,0 0-3 0,-4-10 14 16,5-4-23-16,1-10 12 0,1-7-6 0,5-5-4 15,0-4-5-15,2-1-3 0,4 2-2 0,1 1 35 16,7-4-44-16,-5 8 37 0,1 7-42 0,1-1 38 16,-3 6-42-16,2 1 38 0,-4 9-44 15,4 0 38-15,-4 8-39 0,0 1 41 0,-14 3-39 16,31 5 40-16,-14 4-38 0,1 4 41 0,-3 0-41 16,3 9 42-16,-4 1-42 0,-1 5-1 0,-3 2-20 15,-2 1-36-15,-3 1-78 0,-2 1-129 0,-1-3 0 16,-4 4-79-16,-4-3-54 0,1 0-401 0,-3-2-384 15</inkml:trace>
  <inkml:trace contextRef="#ctx0" brushRef="#br0" timeOffset="19726.71">14658 1886 19 0,'0'0'46'0,"11"-15"127"0,-3 6-109 0,-3 0 140 16,1-2-171-16,0-3 130 0,0 0-133 0,-1 1 131 15,1-2-125-15,-2 1 143 0,-1-1-89 0,-1 3 97 16,0-2-91-16,-2 2 64 0,0-1-11 0,0 2-11 16,-3 0-16-16,-2-1-15 0,1 3-15 15,-3 1-8-15,7 8-12 0,-17-10-17 16,17 10-8-16,-24 1-9 0,5 5-3 0,-3 5-11 15,-4 8-2-15,-1 2-5 0,0 6-5 0,-5 6 0 16,2 2-3-16,7-3 3 0,2-1 8 0,3 2-15 16,4-2 11-16,2-3-10 0,4-4 6 0,4 0-15 15,4-5 12-15,3-2-23 0,2-1 15 0,4-2-19 16,2-4 14-16,7-2-24 0,1-6 21 0,5-4-13 16,2-5-7-16,7-2 3 0,-2-7 0 0,0-1 6 15,-2-2 4-15,-2 0 5 0,-1 1 4 0,-3 0 10 16,-6 6 15-16,-4 0 10 0,0 4 9 0,-4 0-5 15,-9 8 1-15,14-8-3 0,-14 8 7 16,11 6 12-16,-7 4-5 0,2 11-13 0,-4 6-1 16,-1 9-4-16,1 5 4 0,-2 5-1 0,0 4-5 15,-3 12-5-15,2 5-2 0,1 1-64 0,-1 1 16 16,1-1-3-16,-2-3 18 0,1-2-7 16,0-10 21-16,1-3 0 0,0-2-12 0,-3-1 38 15,0-5-31-15,0-1 35 0,-4-5-39 0,1-4 5 16,1-7 5-16,-3-2 14 0,-1-3 34 0,0-3 20 15,-1-3 27-15,0-5 17 0,0-3 2 0,10-6-6 16,-23 2-9-16,6-5-7 0,-2-6-11 0,-2-6-10 16,-1-5-18-16,1-5-9 0,3-4-9 0,1-4-1 15,3-4-27-15,1-4 2 0,4-3-2 16,4-2-39-16,3-2-36 0,3 1-25 0,2 0-32 16,6-7-48-16,7 1-8 0,1 4-5 0,6 5-6 15,2-3-39-15,3 6-11 0,4-2-44 0,2 1-47 16,2 1 36-16,1-1-192 0,1 2 58 0</inkml:trace>
  <inkml:trace contextRef="#ctx0" brushRef="#br0" timeOffset="20042.72">15140 1864 103 0,'0'0'351'0,"15"-2"-11"15,-15 2-80-15,9 5-40 0,-9-5-35 0,12 17-44 16,-7-1-20-16,-1 4-20 0,-2 4-18 0,0 3-15 16,0 2 21-16,-2-1-50 0,0 3 25 15,0 4-7-15,-1-4-11 0,0-3-10 0,1 3-41 16,-2-3 37-16,0-2-45 0,2-1 29 0,-2-1-26 15,1-5 32-15,1-4-43 0,-1-4 44 16,1 1-41-16,0-12 40 0,1 17-27 0,-1-17 35 16,0 0-38-16,0 0 31 0,0 0-25 0,0 0 30 15,13-10 14-15,-5-5-1 0,-1-7-2 0,4-4-5 16,0-2-18-16,1-2 21 0,0 1-5 0,2 3 8 16,-1 1-11-16,-1 5-6 0,-1 2-4 0,1 4-5 15,-2 3 0-15,0 4 5 0,-10 7-17 16,19-5 10-16,-19 5 2 0,22 10 10 0,-9 0-14 0,-3 4 1 15,0 3 2-15,-2 2-8 0,-2 0-8 16,0 4-12-16,-5 1-21 0,-1 1-21 0,-1 0-50 16,-2 0 10-16,-2 0-72 0,-2-2-37 0,-1-1-22 15,0-3-31-15,-1-3-248 0,-2-5 29 0</inkml:trace>
  <inkml:trace contextRef="#ctx0" brushRef="#br0" timeOffset="20242.71">15224 1867 23 0,'-7'-25'576'0,"0"5"-194"16,-2 5-99-16,-1 5-54 0,1 4-56 0,9 6-33 16,-25 5-25-16,8 8-17 0,-5 9-8 0,2 10-15 15,-4 15-17-15,2 4 6 0,0 5 2 16,4 3 0-16,3 3-13 0,3 2-13 0,2 3 19 16,4-1-46-16,3-1 10 0,6-15-21 0,-1 0 12 15,7-6-32-15,4-3 15 0,1-4-15 0,5-6-65 16,4-6-1-16,2-6-74 0,5-9-92 0,0-8-13 15,8-10-252-15,2-5 11 0</inkml:trace>
  <inkml:trace contextRef="#ctx0" brushRef="#br0" timeOffset="20458.73">15792 1860 587 0,'3'-10'455'16,"-2"-1"-109"-16,-1 11-90 15,4-16-53-15,-4 16-42 0,2-11-33 0,-2 11-25 16,0 0-21-16,0 0-15 0,0 0-11 0,7 10-12 15,-3 2-2-15,1 2-8 0,0 7-14 0,1 4-5 16,2 7 16-16,1 3-24 0,0 1 17 0,-3 1-15 16,2 0 11-16,-3 1 0 0,1 0-5 0,-3 0-12 15,-2-1-17-15,-3 0-21 0,-2 0-48 0,-2-2 29 16,-2-2-58-16,-2 0 30 0,-3-4-48 0,1-3-28 16,1-6-9-16,1-1-25 0,-2-7 19 0,4-3-280 15,8-9 124-15</inkml:trace>
  <inkml:trace contextRef="#ctx0" brushRef="#br0" timeOffset="20610.71">16217 1922 67 0,'0'0'539'16,"14"-9"-196"-16,-14 9-86 0,10-7-70 0,-10 7-31 16,0 0-49-16,14-6-14 0,-14 6-13 0,0 0-18 15,0 0-12-15,0 0-8 0,22 0-13 0,-22 0-24 16,9 6-42-16,-9-6-54 0,9 11-153 0,-9-11 71 15,5 14-266-15,-5-14 152 0</inkml:trace>
  <inkml:trace contextRef="#ctx0" brushRef="#br0" timeOffset="20759.71">16209 2185 429 0,'-9'16'470'0,"3"-3"-115"0,-2 1-71 0,2-4-63 16,2-1-32-16,0 0-15 0,4-9 3 0,-5 14 6 15,5-14-11-15,0 11-12 0,0-11-12 16,5 7-21-16,-5-7-26 0,0 0-20 0,27 0-22 15,-8-3-43-15,3-5-86 0,7-3-67 0,3-3-62 16,2-3-109-16,-2-7-119 0,8-5-217 0,1-2-171 16</inkml:trace>
  <inkml:trace contextRef="#ctx0" brushRef="#br0" timeOffset="21643.71">18042 1555 325 0,'9'-9'433'0,"-9"9"-140"0,6-7-73 15,-6 7-43-15,0 0-53 0,0 0-37 0,10-5 8 16,-10 5-8-16,0 0-4 0,0 0-16 0,7 7 0 15,-7-7-6-15,2 9-12 0,-2-9-1 0,-2 14-6 16,-1-2-1-16,-2 0-6 0,-1 2-5 0,-4 1-7 16,-3 2 0-16,-1-1-3 0,-2-3-2 0,-4 5-3 15,-3-2-2-15,1-1-3 0,0-4 3 0,1 0-4 16,-2-3 2-16,1-2 2 0,-1-2 2 0,4-3 15 16,1-1 12-16,-1-2 9 0,2-2 4 15,-1-5-7-15,3-2-6 0,-1-3 0 0,3-3 8 16,2-2-3-16,3-3-1 0,3-1-8 0,3 0-4 15,2-1-6-15,2 1-4 0,3 2-8 0,2 1 1 16,3 1-8-16,0 3-3 0,3 2-3 0,4 3 3 16,-3 5-11-16,2 3 7 0,2 4 4 0,5 6 0 15,4 5-4-15,-1 7 6 0,-2 4 11 0,-3 5-9 16,-1 5 0-16,-5 2 2 0,-3 3 2 0,-3 3 3 16,-7 6 4-16,-4 3-3 0,-7 8-3 15,-5-1-5-15,-5 1 5 0,-7-6-4 16,-3-3 4-16,-5 0-5 0,0-6 4 0,-6-3-2 0,2-1 5 15,1-7-4-15,1-1 6 0,5-11 6 16,2 1 18-16,2-6 10 0,5-5 36 0,3-3-5 16,0-3 8-16,19-4-23 0,-30-4 1 0,15-4-27 15,1-5-10-15,4-5-9 0,3 0-6 0,2-6 3 16,8-1-16-16,-1-2 8 0,6-4-4 0,5 3-2 16,1-1-7-16,3 5 2 0,3 4-2 0,-2 5-2 15,0 4-3-15,2 5 1 0,0 3-1 0,2 6 1 16,3 3-9-16,3 5 15 0,-1 3-13 0,1 2 14 15,-4 2-14-15,2 2-18 0,-1 0-26 0,-2 0-61 16,-1-1-78-16,0 1-30 0,-3-2-26 0,-2-3-68 16,-2-2-35-16,-2-6-418 0,1 0-295 0</inkml:trace>
  <inkml:trace contextRef="#ctx0" brushRef="#br0" timeOffset="22176.71">18400 831 541 0,'0'-11'501'0,"-1"1"-125"16,1 10-106-16,-1-16-55 0,1 16-44 0,-3-13-21 15,3 13 2-15,0-11-77 0,0 11 27 0,0 0-58 16,0 0 30-16,0 0-57 0,-4 18 44 0,3 5-58 16,0 6 40-16,-2 9-46 0,-2 7 42 0,2 3-47 15,-2 11 3-15,0-1 3 0,0 0 4 0,1-9 20 16,2 0-18-16,-2-4 7 0,0 2 0 16,0-3-12-16,0-5-1 0,0 1 3 15,1-7 2-15,-1-4 0 0,1-5 0 0,2-2-2 0,-2-4 1 16,2-6 5-16,0 1 13 0,-2-3 48 0,3-10 31 15,-2 14-21-15,2-14-11 0,0 0-15 16,0 0-4-16,0 0-14 0,-13-14-7 0,10-3-7 16,-2-5-5-16,-1-9-3 0,2-3-8 0,-5-2 1 15,4 0-3-15,-2 1 36 0,0-2-40 0,-1 6 36 16,1 7-30-16,-1 2 37 0,0 3-39 0,2 2 27 16,-3 4-37-16,2 5 30 0,7 8-37 0,-16-8 33 15,16 8-34-15,-22 7 33 0,7 4-33 0,1 4 1 16,-4 7 2-16,2 3 2 0,2 1-5 0,1 2-2 15,2 2-32-15,1-2-56 0,1 2-21 0,5-5 12 16,1-1-1-16,1-2-2 0,2-3-5 0,2-1-5 16,2-3-37-16,4-3-86 0,-2-3 89 15,4-4-111-15,-10-5 58 0,25 1-246 16,-6-6 108-16</inkml:trace>
  <inkml:trace contextRef="#ctx0" brushRef="#br0" timeOffset="22510.71">18481 802 286 0,'-7'-7'567'0,"2"-2"-141"0,5 9-128 16,-10-11 8-16,10 11-67 0,-8-10 35 15,8 10-71-15,-5-9-11 0,5 9-71 16,0 0 12-16,0-14-62 0,5 7 18 0,3-1-50 15,7-3 23-15,3 1-44 0,9-4-2 0,4 0-2 16,3 1-3-16,6-2-3 0,10-1 6 0,3-3-7 16,0 4-5-16,0 1 2 0,-9 3 34 0,0-2-44 15,-2 4 32-15,-5 1-37 0,-3 0 32 0,-8 2-36 16,-2 1 37-16,-7 1-38 0,-2 2 41 0,-15 2-40 16,22-5 35-16,-22 5-32 0,0 0 32 15,18-2-33-15,-18 2 37 0,0 0-43 0,0 0 3 0,-12 10-2 16,2-5-14-16,0 2-28 0,-3 0-55 0,-5 2-19 15,3 1-12-15,-2 0-7 0,1 1-89 16,2 1 38-16,-3 0-118 0,3 2 40 0,1 0-233 16,-1 2 11-16</inkml:trace>
  <inkml:trace contextRef="#ctx0" brushRef="#br0" timeOffset="23078.71">18635 1140 146 0,'0'-12'456'0,"0"12"-86"0,-1-17-88 0,1 17-25 15,0-15-35-15,0 15-48 0,0-11 11 0,0 11-66 16,0 0 20-16,0-13-73 0,0 13 28 0,0 0-57 16,0 0-6-16,0 0-2 0,4 19-7 15,-3-4-3-15,2 4-1 0,-2 6 3 0,0 1-9 16,1 3-8-16,-2 1 18 0,0-2 3 0,0 3-17 15,-3-3 12-15,2 1-8 0,-3 0 2 0,1-3-20 16,0-1 10-16,-3-1-6 0,4-3 3 0,-2-5 0 16,-2-1 1-16,3-3 3 0,1-3 17 0,2-9 13 15,-7 11 10-15,7-11-7 0,0 0 4 16,0 0 11-16,-6-8-6 0,6-4-17 0,1-7-7 16,2-6-3-16,3-11-8 0,2-1-3 0,3-3 0 15,5-10 33-15,3 1-39 0,1 3 41 0,-3 10-3 16,2 3-7-16,-1 2-4 0,2 5-3 15,-1 2 0-15,-1 5-8 0,-1 5-8 0,0 3-3 16,-3 5-2-16,-1 4 0 0,-13 2-1 0,28 6-1 16,-13 3 4-16,-1 3 0 0,-1 5-4 0,1-1-30 15,-3 4 37-15,2 4-36 0,-4-2 45 0,-1 1-42 16,-3 0 0-16,1 1-13 0,-2 0-38 0,0 0-53 16,-3-2-41-16,-1-3 15 0,-1-2-71 0,0 0-61 15,-2-5-95-15,2 1-201 0,-2-2-112 0</inkml:trace>
  <inkml:trace contextRef="#ctx0" brushRef="#br0" timeOffset="24310.71">19431 1220 96 0,'0'0'385'0,"0"0"-239"15,0 0 89-15,-3 8-153 0,3-8 102 16,0 0-134-16,0 0 82 0,0 0-89 0,-1 10 85 16,1-10-94-16,0 0 70 0,0 0-74 0,0 0 64 15,12 6-13-15,-12-6-11 0,0 0-8 0,0 0-9 16,23-3-42-16,-23 3 34 0,19-7-48 16,-9 0 35-16,3 1-40 0,5-4 42 0,-3-1-44 15,3-3 46-15,1-5-48 0,2-3 12 0,-2-2 0 16,-1-5 6-16,0-1-1 0,-1-5-8 0,-1-2-1 15,2-11 0-15,-4-2 2 0,0-1 28 0,-5 7-33 16,-1-1 34-16,-3 2-11 0,-1 0 28 0,-2 4 21 16,-1 2 1-16,-1 7 30 0,-1 1-39 15,-5-4 41-15,1 11-18 0,-2 1-4 0,2 3-26 16,-4 4-15-16,3 2-5 0,-2 4-6 0,0 2-5 16,8 6-5-16,-18-1-43 0,7 6 48 0,-3 6-45 15,0 4 4-15,-4 8 13 0,1 4 9 0,2 7-8 16,1 5-3-16,-3 9 5 0,4 4 45 0,1 1-49 15,3 0 44-15,1-7-45 0,4-1 46 0,0 0-46 16,2-1 9-16,3-2-7 0,0-3-14 0,2-3 13 16,3-2-30-16,2-2-22 0,2-6-10 15,2-7-14-15,-1-2-17 0,6-3-28 0,0-4-131 16,4-5 56-16,2-3-83 0,4-3-193 0,0-4 73 16</inkml:trace>
  <inkml:trace contextRef="#ctx0" brushRef="#br0" timeOffset="24644.71">20056 851 479 0,'0'0'335'16,"-10"-7"-81"-16,10 7-47 0,0 0-27 0,-24 2-38 15,12 2-21-15,-2 5-15 0,-1 1-14 0,-2 5-12 16,-1 3-2-16,2 2-9 0,-1 3-7 0,3 2-5 16,1-1 2-16,3-3-24 0,4 0 19 15,2 2-24-15,0-6 21 0,4 1-31 0,0-1-3 16,4-2-5-16,1 0-5 0,3-4-1 0,3-1-2 15,-1-2 4-15,4-2-2 0,3-4-11 16,-17-2 28-16,32-2-26 0,-12-4 20 0,1-3-23 16,-3-2 22-16,1-3-23 0,-1-6 27 0,0-1-23 15,-4-2 38-15,-1 3-28 0,-4-1 42 0,-2 1-24 16,-2 0 51-16,-1 4-53 0,-3 2 44 0,-2 0-64 16,-5 3 42-16,-2 1-54 0,-2 3 44 0,-4 1-7 15,14 6-7-15,-28-2-8 0,11 3-7 0,-7 4-10 16,3 1-21-16,2 3-57 0,0 1-25 0,3 0-42 15,1 0-44-15,5 0-40 0,5-2-9 0,5-8 3 16,-4 12 28-16,4-12 3 0,9 9-11 0,-9-9-108 16,23 4 265-16</inkml:trace>
  <inkml:trace contextRef="#ctx0" brushRef="#br0" timeOffset="25378.71">20366 863 490 0,'10'-8'334'0,"-4"0"-12"0,-6 8-66 16,12-11-44-16,-12 11-21 0,0 0-54 0,0 0-17 15,0 0-38-15,-5-9 2 0,5 9-29 0,-16 7 3 16,6-1-22-16,0 1 3 0,-3 5-25 0,4-4 12 16,-1 5-19-16,1-2 12 0,0 0-27 0,4 0-26 15,1-1-4-15,3 1-43 0,1-11 45 0,1 13-65 16,-1-13 73-16,9 13-78 0,-9-13 94 0,19 9-76 16,-19-9 98-16,25 6-84 0,-25-6 19 15,23 3 83-15,-23-3-78 0,23 7 16 16,-23-7 17-16,21 9 22 0,-9-3 14 0,1 3 12 15,-3 1 4-15,3 3 39 0,-3 2-40 0,0 4 26 16,-1 1-44-16,1 3 29 0,1 5-36 0,-4 2 26 16,3 1-9-16,-1 5-5 0,0-3 0 0,2 2-5 15,-2 1-14-15,-2 2-27 0,1-2-12 0,-1-1 2 16,0-1 0-16,-3-2-74 0,-2-4 97 0,1-5-76 16,-3-2 100-16,-3-3-78 0,1-1 101 0,-1-2-61 15,-2-2 89-15,-4-1 0 0,0-3 2 0,-1-3 12 16,10-6-2-16,-23 6 3 0,23-6 0 0,-31-5 0 15,11-1-4-15,2-4 31 0,-1-4-15 16,-3-5 9-16,3-2-7 0,0-1-14 0,2-3-1 16,2-4-18-16,2-1-9 0,4 0-9 15,4-2-19-15,1 5-19 0,4-3-21 0,1-4-28 16,6 0-28-16,3 1-8 0,0-1-11 0,8 0-19 16,0 2 13-16,4-1-67 0,7-3-48 0,3 0-21 15,1 2 1-15,2 2 26 0,1 0 1 0,1 2 37 16,1 3 32-16,-6 3 40 0,0 1 43 0,-3 2 56 15,2 3 156-15,-5-1-78 0,-3 2 114 0,-4 5-59 16,-4 1 40-16,-2 2-7 0,-1 2-22 0,-2 0-22 16,-10 7-24-16,14-8-17 0,-14 8-9 0,0 0-4 15,0 0-6-15,19 7 2 0,-19-7 22 16,5 20-49-16,-2-4 31 0,-2 3-59 0,-1 5 47 16,1 1-62-16,-1 0 47 0,2 2-50 0,-2 0 45 15,1-1-50-15,-1 0 44 0,0-1-42 0,-1-1 41 16,1-6-46-16,0-1 10 0,0-3 38 15,0-1-44-15,-2-3 2 0,2-10 25 0,0 15 105 16,0-15-16-16,0 0 21 0,0 12-35 0,0-12 31 16,0 0-18-16,8-13 24 0,-4 3-54 0,5-6 42 15,0-2-45-15,0-2 33 0,2 0-45 0,2 2 29 16,-1 0-51-16,0 3 30 0,0 0-49 0,-3 5 31 16,1 1-50-16,0 3 34 0,-10 6-41 15,18-2 37-15,-18 2-44 0,19 8 45 0,-6 5-47 16,0 2 38-16,0 1-70 0,-3 4-3 0,-1 1-90 15,1 3-106-15,-1 5-73 0,-4 2-52 0,-2-6-136 16,-2 2-307-16,-4 3-376 0</inkml:trace>
  <inkml:trace contextRef="#ctx0" brushRef="#br0" timeOffset="28213.72">15930 4375 238 0,'-7'9'597'0,"-2"-5"-112"0,9-4-134 0,-12 12-17 15,12-12-82-15,-11 7-8 0,11-7-62 0,-9 6-8 16,9-6-32-16,0 0 4 0,-10 8-22 0,10-8-1 16,0 0-24-16,0 0-2 0,0 0-22 0,0 0-5 15,0 0-21-15,12 7-1 0,-12-7-19 16,34-3 4-16,-8-2-20 0,8-2-19 0,1 1-61 16,3 0-49-16,-1 0-92 0,1 1-8 0,-2 0-89 15,-8 2-65-15,-1 1-410 0,-9 2-311 0</inkml:trace>
  <inkml:trace contextRef="#ctx0" brushRef="#br0" timeOffset="28362.72">15978 4709 730 0,'-14'15'784'15,"3"-5"-215"-15,4-1-112 0,7-9-134 16,-12 14-68-16,12-14-54 0,-6 10-37 0,6-10-36 16,0 0-21-16,6 9-24 0,-6-9-22 15,26-2-34-15,-1-5-53 0,9-5-82 0,13-7-82 16,7-2-138-16,5-7-132 0,5 1-362 0,2-3-387 15</inkml:trace>
  <inkml:trace contextRef="#ctx0" brushRef="#br0" timeOffset="64146.27">18321 3618 154 0,'0'0'466'0,"0"0"-167"0,0 0-31 16,0 0-87-16,20 0-19 0,-20 0-70 16,0 0 12-16,0 0-50 0,0 0 23 0,9 7-40 15,-9-7 35-15,0 0-62 0,3 11 34 0,-3-11-26 16,-2 13 34-16,2-13-40 0,-5 15 37 0,1-4-39 15,-3-1 39-15,-1 1-5 0,-2 3-3 0,-4-2-6 16,-2 3-1-16,-1-2-4 0,-5 3-13 0,-5-2 10 16,3-1 28-16,-3 0-36 0,5-3 36 0,0-1-41 15,1-2 42-15,-1-1-39 0,4-2 33 0,0-1-32 16,0-1 41-16,18-2-36 0,-30-4 32 0,15-1-42 16,2-1 31-16,-2-6-44 0,5-3 7 0,-3-3-9 15,7-2-7-15,1-5-6 0,1 0 3 0,4-1 13 16,5-2-12-16,-1 2 11 15,5-2-14-15,1 3 14 0,0 3-15 0,2 3 16 16,0 3-16-16,4 3 23 0,-2 4-16 0,0 4 8 16,1 2-13-16,1 7 9 0,3 4-6 0,-1 5 23 15,4 8-8-15,-3 6 9 0,-4 5 4 0,-1 7 8 16,-5 4 10-16,-2 3 30 0,-6 6-34 0,-5 11 3 16,-2 1-7-16,-6-5 5 0,-5 1-1 0,0-3-9 15,-4-5-5-15,-3-2 1 0,-1-5 4 0,0-3-3 16,-3-5-2-16,6-7-2 0,-1-4 20 15,-1-1-25-15,1-5 21 0,1-4-22 0,4-2 21 0,1-5 4 16,3-3 22-16,14-6-25 0,-25-1-11 16,13-5-3-16,2-4-6 0,-3-6-4 0,7-6-3 15,-1-3-2-15,5-2-1 0,0-3-3 0,4-4 1 16,2 7-1-16,2-5-1 0,2 5 1 0,2 5 2 16,0 5-1-16,2 2 2 0,2 4-4 0,0 4 1 15,-14 7 1-15,31-1-1 0,-10 8 0 16,2 1 1-16,5 9 0 0,2-1-3 0,-3 4-2 15,4 2-16-15,-2 1-42 0,-1 0-71 0,1 2-34 16,0 0-22-16,-1 0-100 0,0-3-58 0,-4 0-350 16,2-3-222-16</inkml:trace>
  <inkml:trace contextRef="#ctx0" brushRef="#br0" timeOffset="65563.27">18706 3467 416 0,'0'0'335'0,"0"0"-79"15,0 0-72-15,0 0-3 0,0 0-69 0,0 0 5 16,1 10-35-16,-1-10 38 0,0 0-53 0,0 0 26 16,0 0-46-16,0 0 18 0,23-2-24 0,-23 2 23 15,19-8-44-15,-6 0 29 0,4-4-42 0,-1 1 35 16,6-6-45-16,0-1 38 0,-2-2-41 0,2-1 36 16,0-3-44-16,-3-1 40 0,-1-1-44 15,1-3 42-15,-2-2-2 0,-2-2 0 0,-1-3-3 16,-4-3-37-16,3-1 41 0,-4-2-29 15,-1-1 7-15,-2 1 4 0,-1-3 3 0,-1 2 2 16,-1 2 5-16,-2 2 19 0,-1 3 10 0,0 6-1 16,-1 2-4-16,-2 3 2 0,0 1-1 0,1 4-7 15,-1 2-6-15,1 3-7 0,-2 2-5 0,1 2-2 16,1 2-2-16,2 9-4 0,-8-11 0 0,8 11 2 16,0 0-8-16,-15 2-1 0,6 5 2 0,-1 8 1 15,-2 4 2-15,-3 7 2 0,2 4 0 0,-2 4 11 16,2 3-5-16,-1 2 2 0,1 2-4 0,4 2 5 15,-2 0 8-15,3 3-6 0,0-1-5 0,4 0-7 16,1 1-3-16,1-3 5 0,2 1-7 16,3-3 5-16,2-1-10 0,1-2-2 0,2-4-30 15,1 0-21-15,4-6-18 0,-2-2-40 0,1-4 28 16,2-5-75-16,0-2-47 0,4-2-33 0,1-6 17 16,-4-3-304-16,4-3-11 0</inkml:trace>
  <inkml:trace contextRef="#ctx0" brushRef="#br0" timeOffset="65914.28">19318 3145 71 0,'3'-18'549'0,"-3"1"-215"0,0 2-36 0,0 1-89 0,-3 0-8 15,1 2-62-15,1 1-15 0,1 11-21 16,-4-17 7-16,4 17-38 0,-7-11-8 0,7 11-26 16,0 0 21-16,0 0-12 0,-15-3-7 0,15 3-10 15,-12 17 0-15,6-5-7 0,-2 7-3 0,1 4-3 16,0 0-8-16,1 4 4 0,2 1-8 0,-1-1-13 15,1 1 23-15,3-3-21 0,1 2 23 16,1-4-24-16,3-2 21 0,1 1-2 0,-1-2-3 16,2-5-5-16,2-1 2 0,1-3-4 0,0-3 0 15,2 0 8-15,-11-8-2 0,26 5 0 0,-26-5 2 16,27-6 3-16,-12-1 9 0,3-2 11 0,-5-3 4 16,2-1 9-16,-1-4-3 0,-1 0-1 0,-3-4-4 15,-1 1-13-15,-1-2-8 0,-2 0-1 0,-2 0 2 16,-3 4-5-16,-1 0 30 0,-2 1-36 15,-2-1-8-15,-2 2-8 0,-5 1 1 0,-1 3-17 16,-1 4-12-16,-4 3-18 0,-1 1-3 0,0 3-4 16,-2 2-10-16,-2 2-10 0,0 2-22 0,2 2-60 15,1 1-30-15,1 0-24 0,5 0-15 0,3 0-289 16,2-1-2-16</inkml:trace>
  <inkml:trace contextRef="#ctx0" brushRef="#br0" timeOffset="66497.28">19830 3031 441 0,'10'-9'356'0,"-2"1"-110"0,-2 0 1 16,-2-1-73-16,-4 9 23 0,4-15-58 0,-4 15 21 16,-1-13-45-16,1 13 6 0,-7-13-42 0,7 13 8 15,-12-9-36-15,12 9 8 0,-17-3-28 0,17 3 8 16,-26 3-23-16,7 3 9 0,1 3-6 0,-1 3 3 15,0 0-5-15,-3 4 34 0,3 4-44 16,1-1-4-16,4-1 0 0,4 0-5 16,-2 1-9-16,6-2-4 0,-2 1-25 0,4-3 15 0,4-2 7 15,0-13 1-15,3 19-27 0,-3-19 39 16,9 14-35-16,-9-14 41 0,15 5-38 0,-15-5 36 16,19-1-25-16,-19 1 32 0,26-9 9 0,-12 2 4 15,-3 1-8-15,1-2-21 0,1 1 44 0,-3-1-3 16,-1 2 0-16,-9 6-5 0,14-10-6 0,-14 10-4 15,13-8-2-15,-13 8-6 0,0 0-8 0,14-2 7 16,-14 2 1-16,10 6-2 0,-5 2 0 0,3 4-1 16,2 6-2-16,-2 1 1 0,0 10-13 0,0 4 12 15,0 2-15-15,0 2 20 0,-3 4-1 0,3 2 1 16,-2-2-4-16,-1 3 1 0,-1 0-2 16,0-2 35-16,-2 1-43 0,1-1 44 0,-3-2-48 15,0 0 35-15,0-4-33 0,0-1 28 16,-4-2-37-16,1-5 3 0,0-3 4 0,-1-3 0 15,-3-1 6-15,0-1-2 0,0-1 11 0,1-5 6 16,-2 0 13-16,-1-5 17 0,0 0 21 0,0-2 2 16,9-7 16-16,-20 6-9 0,20-6-2 0,-23-5 2 15,6-3-1-15,-1-3 12 0,2-4-21 0,-3-5 0 16,-1-2-18-16,5-3 0 0,-1-3-18 0,0-1-3 16,4 2-5-16,1-3-5 0,1-1-6 0,2 2-7 15,2 3-18-15,3-1-30 0,1 0-43 0,2-1-46 16,4 1-28-16,2-5 2 0,4 1-49 15,3 1-16-15,2-1-25 0,5 1-81 0,0 1-261 16,5 1-126-16</inkml:trace>
  <inkml:trace contextRef="#ctx0" brushRef="#br0" timeOffset="67414.27">20339 2942 511 0,'0'0'478'0,"0"0"-113"15,5-8-95-15,-5 8-61 0,0 0-47 0,0 0-21 16,0 0-41-16,0 0-44 0,0 0 19 0,0 0-13 16,0 0-10-16,8 7-10 0,-7 4-8 0,-1 3 22 15,1 4-30-15,-1 1 23 0,0 5-44 16,-1 1-7-16,0 1 8 0,-2 1-2 0,2-1-3 16,-3-1 3-16,0 0-1 0,-1-3 0 15,1 1-4-15,-1-2 4 0,0-2-5 0,1-4 4 16,-1-1 15-16,0-3 6 0,1-1 43 0,4-10 44 15,-6 15 15-15,6-15-14 0,0 0-18 0,0 0-18 16,0 0-16-16,-21-10-10 0,16-2-8 0,0-9-9 16,2-1-8-16,2-7-6 0,2-8-1 0,3-1-5 15,3-4-4-15,3 0 3 0,-1 2-7 0,2 2 8 16,5 1-5-16,-3 6 6 0,2 2-3 0,-2 6 1 16,-3 4-2-16,1 4 0 0,0 4-7 0,0 2 0 15,-1 4-2-15,-10 5 1 0,22-2-6 0,-8 4 7 16,0 3-6-16,7 5 11 0,-3 1-10 15,-2 4 8-15,6 3-5 0,-3 3-1 0,-2-1-1 16,-1 3 4-16,0 0-4 0,-7-3-18 16,2 2-31-16,-3-3-52 0,-2 3-58 0,-2-1-19 15,0-4-50-15,-4 1-70 0,0-4-82 0,-4 2-279 16,0-3-189-16</inkml:trace>
  <inkml:trace contextRef="#ctx0" brushRef="#br0" timeOffset="69481.27">20885 2206 206 0,'0'0'473'0,"0"-17"-157"15,0 17-72-15,0-13-43 0,0 13-53 16,0-10-29-16,0 10-21 0,0 0-21 0,-1-11-22 16,1 11-11-16,0 0 6 0,0 0-7 0,0 0-3 15,-3 16-6-15,2-2 36 0,1 6-47 0,-1 6 30 16,-2 3-41-16,3 7-2 0,-4 3-3 0,0 1 2 15,2-1-7-15,-3 0 6 0,4 0 0 0,-3-1-3 16,1-2 32-16,1-7-37 0,-1-3 29 0,2-1-35 16,-2-1 18-16,2-7-20 0,-2-1 35 0,2-2-43 15,0-3 41-15,1-11-14 0,-3 19 46 0,3-19-8 16,0 12 38-16,0-12-14 16,0 0-10-16,0 0-17 0,0 0-12 0,-7-11-5 0,3-1-2 15,-1-5-5-15,-1-5-12 0,0-2-2 0,-3 1 8 16,0-6-10-16,3 5 7 0,-3 2 14 15,0 2 7-15,0 1 11 0,1 4-6 0,-1 3 0 16,3 3-12-16,-3 4-7 0,9 5-11 0,-14-3 8 16,14 3-8-16,-22 11 1 0,7 2-2 0,2 3-2 15,0 2-7-15,3 2-7 0,1 1-1 0,1-1-12 16,2 1-10-16,1-1-22 0,5-2-47 0,0-3 12 16,1 0-27-16,4-2 29 0,4-1-43 0,0-3 8 15,1-5-53-15,-10-4-32 0,31-1-16 0,-8-5-91 16,4-6-164-16,5-7 81 0</inkml:trace>
  <inkml:trace contextRef="#ctx0" brushRef="#br0" timeOffset="69766.28">21064 1981 97 0,'-6'-8'576'0,"-3"-1"-186"0,2 2-91 15,1 0-69-15,0 1-15 0,6 6-26 0,-13-10 19 16,13 10-13-16,-8-9 19 0,8 9-92 16,-4-9 10-16,4 9-55 0,3-11 15 0,2 3-53 0,8-2 23 15,2-1-45-15,11-5 28 0,3 0-43 16,3-1 38-16,7 0-46 0,9-5 34 16,1 1-33-16,2 1 30 0,0 3-41 0,-4-1 43 15,-6 6-42-15,-2-1 34 0,-5 2-43 0,-3 2 27 16,-7 2-81-16,-3 2-31 0,-6 1-7 0,-15 4-3 15,22-3 17-15,-22 3-41 0,0 0 36 0,9 7-98 16,-9-7 83-16,-7 15-125 0,-4-1 108 0,-3 2-98 16,-7 4-14-16,1 2-132 0,-6 2 210 0</inkml:trace>
  <inkml:trace contextRef="#ctx0" brushRef="#br0" timeOffset="70249.28">21239 2342 276 0,'0'0'531'0,"-2"-16"-170"0,2 16-103 16,-3-17-22-16,3 17-60 0,-1-15-2 0,1 15-8 15,1-14 3-15,-1 14-34 0,0-11-23 0,0 11-34 16,0 0-14-16,3-12-20 0,-3 12-4 0,0 0-13 15,0 0-8-15,0 0-1 0,0 0 8 0,10 9-6 16,-6 1-7-16,0 1 1 0,-2 4-4 16,1 2 2-16,1 0-8 0,-2 2 2 0,-2-1 1 15,0 1 4-15,0 0-11 0,0 0 0 0,-2-2 4 16,-1-1 5-16,2 1-4 0,-3-2 5 16,1-4 0-16,1 0 4 0,2-11 17 0,-5 18 20 15,5-18 31-15,-4 12-2 0,4-12-3 0,0 0-26 16,0 0-5-16,0 0-14 0,-15-6-2 0,12-7-12 15,3-3 3-15,0-2-14 0,0-7 17 0,4-3-19 16,1-4 1-16,5 0 3 0,-1 3-4 0,3 1 8 16,0 2 1-16,1 2 0 0,4 1 0 15,-4 6-1-15,2 0 1 0,2 4-5 0,0 0 1 16,3 3 0-16,0 4-3 0,3 2-2 0,-2 3-2 16,-2 1-1-16,4 4 0 0,0 2-3 0,-4 2 0 15,0 0-5-15,-2 5 8 0,-1 1-3 0,-3 1 7 16,-1 2-10-16,-6 3 0 0,-1 0-44 0,-3 0-70 15,-4 4-67-15,-3 0-74 0,-1 1-76 0,-11 1-90 16,6 0-279-16,-3-3-231 0</inkml:trace>
  <inkml:trace contextRef="#ctx0" brushRef="#br0" timeOffset="76468.74">16273 6500 538 0,'0'0'844'0,"-13"7"-230"15,13-7-128-15,0 0-129 0,-16 5-81 0,16-5-69 16,0 0-77-16,0 0-76 0,-11 5-51 0,11-5-13 16,0 0-3-16,0 0-4 0,20-5 8 0,-6 0-19 15,9-2 20-15,6-3-38 0,3-2-1 16,3 1-71-16,2 1 1 0,-1-1-75 0,2 0-83 16,-2 1-67-16,-6-3-329 0,-3 7-199 0</inkml:trace>
  <inkml:trace contextRef="#ctx0" brushRef="#br0" timeOffset="76601.73">16300 6717 939 0,'-12'14'682'0,"6"-3"-157"0,-4-3-107 15,5-1-120-15,5-7-71 0,-11 10-79 0,11-10-79 16,0 0-17-16,0 0-13 0,0 0-8 0,15 4-6 16,4-13-33-16,10-3-8 0,7-6-67 0,14-8-11 15,4-3-88-15,4-2-104 0,4-6-102 0,2 0-320 16,1 0-234-16</inkml:trace>
  <inkml:trace contextRef="#ctx0" brushRef="#br0" timeOffset="81287.17">18373 5385 507 0,'0'0'432'0,"0"0"-106"16,0 0-22-16,-5-8-98 0,5 8 7 0,0 0-79 16,0 0 19-16,0 0-64 0,0 0 23 0,-5-9-63 15,5 9 27-15,0 0-53 0,0 0 20 0,0 0-32 16,1 10 34-16,2-1-34 0,-2 7 36 0,3 6-46 15,-2 4 45-15,1 9-43 0,0 4 32 16,-2 2-37-16,0 2 0 0,-1-1 1 0,0 2 2 16,0-2-3-16,-1-2 6 0,0-1-20 15,-1-3 52-15,1-6-34 0,0-2 34 0,-2-3-39 16,-2-1 35-16,4-7-38 0,1-1 36 0,-1-4-37 16,-2 1 58-16,3-13-22 0,-1 18 105 0,1-18 38 15,-2 8-22-15,2-8-39 0,0 0-19 0,-3-9-34 16,1-4-24-16,1-6-21 0,0-7-18 0,-2-10-6 15,3-3-5-15,3-2-27 0,-1-2-5 0,3 1 9 16,2 1-15-16,2 2 26 0,0 1-17 0,1 5 24 16,4 1-18-16,0 2 27 0,1 5-22 0,1 4 25 15,-1 4-19-15,0 2 28 0,2 2-17 16,0 2 21-16,3 4-25 0,-2 4 24 0,0 2-14 16,2 2 29-16,2 1-23 0,3 6 30 15,-3 2-18-15,3 4 16 0,-2 3-23 0,-4 3 22 16,-1 2-17-16,-4 2-5 0,0 2-2 0,-5 2 6 15,-4-3-3-15,-1 1 1 0,0 1-1 0,-4-1 1 16,0 1-6-16,-3-1 2 0,1-1-13 0,-2 0-41 16,-1-3-27-16,1 0-72 0,-1-2-28 0,-2 0-64 15,4-6-33-15,-1-3-434 0,0-1-242 0</inkml:trace>
  <inkml:trace contextRef="#ctx0" brushRef="#br0" timeOffset="83522.17">19252 4825 482 0,'0'0'494'15,"-13"-5"-116"-15,13 5-88 0,0 0-58 0,-14-8-31 16,14 8-32-16,-5-7-23 0,5 7-20 0,-1-10-27 16,1 10-28-16,7-17 13 0,5 7-39 0,2-3 20 15,9-4-39-15,5 0 24 0,4-1-39 0,2 1 27 16,10-4-36-16,5-1-7 0,-2 4 4 0,3-2 0 16,0 2-2-16,-11 5-8 0,-2 0 10 0,-2 3-1 15,-3 1 0-15,-9 2-4 0,-1 0-17 0,-8 4-15 16,0-1 0-16,-14 4 4 0,15-3 0 0,-15 3 8 15,0 0-7-15,0 0-12 0,10 6-14 16,-10-6-14-16,-8 8-57 0,8-8-15 0,-16 13-45 16,5-6-50-16,-1 1-33 0,-1 0-198 15,-1 1 92-15</inkml:trace>
  <inkml:trace contextRef="#ctx0" brushRef="#br0" timeOffset="83955.17">19559 5071 37 0,'0'0'573'0,"0"-19"-227"0,0 19-31 0,0-17-62 0,0 17-41 15,-1-15-24-15,1 15-20 0,-3-13-24 16,3 13-26-16,0 0-23 0,0-14-24 15,0 14-14-15,0 0-24 0,0 0 0 0,0-9-7 16,0 9-5-16,0 0-6 0,0 0-1 0,0 0-5 16,3 9-1-16,-3-9-8 0,2 11 0 0,-2-11-8 15,3 16 5-15,-3-16-5 0,2 16-13 0,-2-16-11 16,3 16-11-16,-3-16-17 0,1 14-61 0,-1-14-16 16,1 11-42-16,-1-11-54 0,0 0 4 0,-2 11-260 15,2-11 62-15</inkml:trace>
  <inkml:trace contextRef="#ctx0" brushRef="#br0" timeOffset="84422.17">19144 4952 222 0,'0'-11'402'0,"0"0"-137"0,2 1-36 16,-2 10-57-16,1-18 19 0,-1 18-65 0,2-17 17 15,-2 17-14-15,3-11-33 0,-3 11-21 0,1-11-11 16,-1 11-17-16,0 0 14 0,0 0-10 0,0 0-1 15,13 12-13-15,-7 0-10 0,1 8-32 0,-2 1 34 16,1 10-38-16,1 2 35 0,-3 4-14 0,2 4 0 16,-2 0 1-16,1 1-5 0,-1 1 38 0,0 1-42 15,-2-2 37-15,2 1-42 0,0-3 32 0,1-3-37 16,-1-1-1-16,-3 0 4 0,2-8-8 0,-1-1 14 16,1-2-10-16,-3 0 6 0,2-2 1 15,1-4 0-15,-2-3 0 0,1-2 0 0,-1-3-1 16,0 1 0-16,-1-12 1 0,1 16-8 15,-1-16 12-15,3 12-3 0,-3-12 0 0,1 11-1 16,-1-11 0-16,0 0-6 0,0 0-16 0,1 11-6 16,-1-11-8-16,0 0-26 0,0 0-16 0,0 0-32 15,0 0-49-15,-2-9-58 0,2 9-16 0,-4-11-242 16,4 11 89-16</inkml:trace>
  <inkml:trace contextRef="#ctx0" brushRef="#br0" timeOffset="85205.17">19309 5706 83 0,'0'0'275'0,"0"0"-94"16,0 0-32-16,0 0-33 0,6-7-16 0,-6 7-18 15,0 0-4-15,2-9-7 0,-2 9-4 0,4-11 5 16,-4 11-16-16,1-12 11 0,-1 12-20 0,4-20 24 16,-2 8-6-16,0-3 0 0,-2-3-5 0,0-2 10 15,-2-5-1-15,0-1 5 0,-3-3 4 0,0-3-13 16,-2-2 12-16,1 2-3 0,-4 3 18 0,0 0-4 15,-2 3 2-15,-2 1-12 0,0 4-14 16,0 1-11-16,-2 6-8 0,0 0-11 0,-2 4-5 16,-1 0-4-16,2 4-12 0,-1 1 6 15,2 2-12-15,16 3 4 0,-32 0-5 0,15 3-8 0,-1 1-20 16,4 0-16-16,-1 4-33 0,2-1-17 16,0 2-45-16,3 0-77 0,1 1-61 0,2-3-25 15,1 2-211-15,6-9 25 0</inkml:trace>
  <inkml:trace contextRef="#ctx0" brushRef="#br0" timeOffset="85972.17">19565 5110 610 0,'0'0'448'0,"0"0"-111"0,0 0-83 0,2-10-70 16,-2 10-9-16,0 0-52 0,0 0-24 16,0 0-19-16,0 0-16 0,0 0-14 0,7 13-16 15,-4-1 0-15,-1 1-12 0,2 3 4 0,0 6-6 16,1-1-33-16,-1 0 33 0,0 3 28 0,2-4-43 15,-3 2 29-15,-2-5-36 0,0-1 33 0,2 1-40 16,-3-2 36-16,0-3-36 0,0 1 38 0,-3-2-34 16,3-11 45-16,-2 18-36 0,2-18 57 0,-6 14-9 15,6-14 42-15,-4 9-35 0,4-9 15 0,0 0-14 16,0 0-33-16,-11-9 16 0,11 9-34 0,-2-22 19 16,2 3-26-16,1-5 0 0,1-3-3 0,5-8-4 15,3-2 5-15,0 0-1 0,2 0 7 16,3 4 9-16,2 2-5 0,-1 2 1 15,1 4 2-15,1 2-4 0,-4 9 0 0,4 0-3 16,-3 5-2-16,-1 7-3 0,-14 2 5 0,27 2 3 16,-9 6 4-16,0 4-9 0,1 7 1 0,-1 1-3 15,0 4 1-15,-4 1 1 0,1 4-1 0,-3 0-3 16,-1 3 5-16,-2-3 15 0,-2 2-22 0,-2-5 6 16,-1 0-57-16,0-1-21 0,-2 1-63 0,-1-2-13 15,-1-4-72-15,-1-1-58 0,-4-3-467 0,4-4-268 16</inkml:trace>
  <inkml:trace contextRef="#ctx0" brushRef="#br0" timeOffset="88056.46">20583 4552 265 0,'0'0'355'0,"0"0"-98"0,0 0-34 0,0 0-38 16,-4 10-29-16,4-10-38 0,0 0-21 0,0 0-13 16,0 0-22-16,0 0 0 0,0 0-3 0,-3 8-9 15,3-8-1-15,0 0-3 0,0 0 5 0,0 0 7 16,0 0 0-16,0 0-9 0,0 0-15 0,15-4 8 16,-15 4-16-16,14-13-1 0,-5 5 5 0,1-3-13 15,2-5-3-15,-1 0-35 0,2-2 36 16,-4-3-35-16,1 0 27 0,-1-8-23 0,-3 0 29 15,0-5-28-15,-4-1 33 0,0-4-31 0,-5-1 28 16,2-3-4-16,-5 2-20 0,1 1 28 16,-1 2 2-16,-4 0 54 0,3 5-41 0,-2 4 7 15,3 5 8-15,-4 2-5 0,2 5-12 0,0 1-6 16,1 3-5-16,2 5-6 0,-2 1-4 0,7 7-3 16,-14-4-2-16,14 4 25 0,-18 13-26 0,8 2 21 15,0 5-28-15,-2 7 13 0,2 5-16 0,1 3 0 16,4 3 1-16,0 3-1 0,1-1 3 0,4-1 4 15,1 3-3-15,2-4-7 0,3 1 3 0,2-4 10 16,1-1-2-16,1-1-1 0,4-4-3 16,0-1 20-16,3-4-56 0,0-4-9 0,-1-4-42 15,1-5-33-15,2-2-68 0,3-4-64 0,-3-5-47 16,3-2-248-16,2-6-49 0</inkml:trace>
  <inkml:trace contextRef="#ctx0" brushRef="#br0" timeOffset="88390.46">21013 4191 331 0,'1'-11'479'0,"-1"11"-188"16,-1-19-29-16,1 19-82 0,-5-14-8 0,5 14-64 16,-5-9 24-16,5 9-62 0,0 0 20 0,0 0-49 15,-19 7 24-15,11 0-46 0,0 6 21 16,2 0-32-16,-3 5 26 0,4 3-32 0,0-1 30 16,1 2-38-16,2-4 33 0,1 1-37 0,2 1 35 15,1-2-6-15,2 1-13 0,1-1 5 16,0-2 1-16,4-2-1 0,0-3 1 0,0 1-1 15,2-6 5-15,-1-1 14 0,-10-5-16 0,22 3 12 16,-22-3-9-16,31-4 7 0,-14-4 3 0,0-2 16 16,0-4 5-16,1-2 14 0,-1-3 12 0,-1-3 7 15,-3 2 4-15,-3 0-5 0,-2 0 8 16,-2 0-7-16,-2 0-11 0,-1 3-10 0,-3 2-13 0,-3 2-9 16,-2-1-9-16,-3 2-10 0,-2 0-9 0,-3 3-7 15,-2 5-7-15,-3 0-8 0,-1 4-6 16,-4 1-33-16,-3 3-39 0,2 3-31 0,-4 3-33 15,1 3 25-15,5 0-37 0,2 1-2 0,2-1-50 16,4 1-69-16,0-1-329 0,6-1-150 16</inkml:trace>
  <inkml:trace contextRef="#ctx0" brushRef="#br0" timeOffset="88874.46">21568 4067 62 0,'0'0'628'0,"1"-12"-238"0,-1 12-76 16,-9-6-81-16,9 6-50 0,-19-3-40 16,19 3-19-16,-28 6-25 0,10 1-17 15,-2 1-16-15,2 2-14 0,0 0-17 0,1 3-28 16,2-1 25-16,3 2-35 0,4-2 29 0,2 1-33 16,4-2 23-16,2-11-42 0,0 18 26 0,0-18-57 15,9 16 42-15,-2-10-38 0,-7-6 42 0,25 7-32 16,-25-7 40-16,25 0-31 0,-9-3 40 0,-1 0-36 15,3 0 56-15,-5 0-28 0,-13 3 45 0,20-4-37 16,-20 4 36-16,18-1-46 0,-18 1 39 0,0 0-33 16,22 4 40-16,-13 2-44 0,0 4 28 0,0 4-27 15,2 3 33-15,-2 5-34 0,1 5 31 16,2 5-8-16,-2 3-4 0,-1 1-3 16,0 3-17-16,4 2 53 0,-3 1-51 0,5 11 5 15,-1-3 2-15,2 0-3 0,-5-11-1 0,2 2 2 16,1-1-3-16,-4-3-7 0,3-1-20 0,-4-2 28 15,0-3 5-15,-1-7-1 0,-2-1-1 0,-2-5 2 16,-2-1 14-16,0-3 13 0,-1-4 71 0,-4-1 76 16,3-9 34-16,-6 16 7 0,6-16-14 0,-14 7-24 15,14-7-27-15,-28-5-20 0,6-3 6 0,-6-4-21 16,0-4-3-16,-3-5-12 0,0 1-18 0,1-4-31 16,-5-6 6-16,7 2-30 0,0 2 12 15,5-1-34-15,0-1-14 0,4 0-18 16,1 1-18-16,5-1-24 0,3 0-34 0,5 3-66 15,2-1-79-15,7-1-61 0,9-5-9 0,2-2-59 16,13-7-5-16,3 0-474 0,9-1-436 0</inkml:trace>
  <inkml:trace contextRef="#ctx0" brushRef="#br0" timeOffset="89990.46">21935 4245 224 0,'0'0'477'0,"-18"-7"-176"0,18 7-11 16,-15-6-88-16,15 6-5 0,-13-12-48 0,13 12 17 15,-13-13-26-15,13 13-23 0,-6-15-24 0,6 15-19 16,0-17-16-16,1 7-11 0,3 0-11 0,1 0-6 16,5 0-12-16,2 0 3 0,-1 1-7 0,5 0 0 15,-1-1-3-15,0 5 0 0,2 0-7 16,-17 5 3-16,26-3-3 0,-26 3 3 0,29 7-2 15,-15-1 3-15,-2 6 0 0,-1 1 1 0,-2 5 5 16,-3 1 2-16,-2 2 0 0,-2 2 11 16,-4 1-3-16,1 1-6 0,-4 0 9 0,0-1 8 15,-2 0-7-15,1-2-9 0,0-1 0 0,0-2-4 16,1-3 1-16,3-2 2 0,-1-3-10 0,-1-1-7 16,4-10 6-16,-1 14-2 0,1-14 0 0,0 0 0 15,6 9-2-15,-6-9-21 0,22-10-32 0,3-4-23 16,1-6-16-16,5-5-60 0,8-8-25 0,3-4-62 15,-1-3-26-15,-3-2-60 0,0-1-175 0,-1 2 45 16</inkml:trace>
  <inkml:trace contextRef="#ctx0" brushRef="#br0" timeOffset="90358.45">22325 3435 409 0,'-19'-18'417'0,"4"3"-99"0,-2-1-90 0,3 1-15 15,-1 1-65-15,2-1 30 0,0 1-35 0,5 3 7 16,2 0-32-16,2 1-23 0,4 10-19 0,0-20-15 16,4 11-17-16,4-3-11 0,3 2-8 0,5 0-9 15,3 2 5-15,-1 1-5 0,3 4-17 16,-2 2 11-16,-1 2-13 0,3 6 14 16,-2 3-15-16,-4 2 18 0,1 5-12 0,-3 7 23 15,-3 2-29-15,-5-1 21 0,0 3-11 0,-5 0 14 16,-1 6-5-16,-6 1 6 0,1-1 0 0,-2-1 9 15,-1-2-3-15,2-1-5 0,-1-5 3 0,3-4-2 16,-2 1-5-16,2-6-1 0,2-2-2 0,0-1 4 16,2-3 18-16,1-10 53 0,1 16 20 0,-1-16-17 15,14 11-14-15,-14-11-15 0,27-1-11 0,-5-3-12 16,7-5-9-16,4-5 8 0,4-2-25 0,8-7 2 16,0 1-10-16,-2-2-3 0,-2-1-36 0,-6 6-36 15,-3-2-56-15,1 2-62 0,-7 2 12 16,-2-1-55-16,-6 4-43 0,-5 3-69 15,-4 1-338-15,-9 10-207 0</inkml:trace>
  <inkml:trace contextRef="#ctx0" brushRef="#br0" timeOffset="90741.46">22632 3178 563 0,'-8'-8'398'0,"0"1"-132"16,8 7-8-16,-27-2-99 0,5 7 10 0,-8 9-44 15,-3 7 21-15,-11 12-36 0,-4 9 10 0,-6 10-16 16,-13 21 8-16,-9 8-9 0,-2 4-17 0,-5 8-1 15,-3 6 2-15,-3 2 11 0,-2 1 12 0,5-4-13 16,3-7-1-16,9-5 0 0,5-7 4 16,5-8-19-16,19-17-7 0,4-4-16 0,6-5-1 15,3-4-18-15,5-2 1 0,7-12-17 16,4 0-4-16,4-9-3 0,2-1-2 0,0-1-1 16,5-3 1-16,0-5 7 0,5-8-12 0,-3 13-15 15,3-13-22-15,0 0-37 0,0 0-31 0,0 0-84 16,27-5 12-16,-12-7-49 0,3 0-73 0,4-7-56 15,1-3-76-15,3-1-201 0,0 2-156 0</inkml:trace>
  <inkml:trace contextRef="#ctx0" brushRef="#br0" timeOffset="91124.45">23407 3137 272 0,'0'0'668'0,"15"-6"-218"15,-15 6-114-15,0 0-68 0,17 3-36 0,-12 4-22 16,1 5-24-16,1 10-20 0,-2 2-19 0,-1 11-24 16,1 3-13-16,-2 7-27 0,-2 5-9 0,2 11-20 15,-1 4-11-15,-2 1-8 0,0 2-31 0,2 4-27 16,-4-1-57-16,2 1-82 0,-2-1-92 0,-1-3-113 15,-1-2-401-15,-2-3-293 0</inkml:trace>
  <inkml:trace contextRef="#ctx0" brushRef="#br0" timeOffset="92611.46">17120 7670 187 0,'-13'5'634'0,"0"-2"-166"0,-1 4-140 0,0-1-22 16,-3 2-31-16,2-1-35 0,1-2-38 0,1 1-42 16,3 1-22-16,10-7-25 0,-17 7-20 0,17-7-13 15,-9 5-14-15,9-5-11 0,0 0-11 0,7 6-1 16,-7-6-9-16,29 0-6 0,-1-2-6 16,11-5-21-16,3 1-1 0,3 0-5 0,3 0 3 15,1-2-64-15,-1 1-24 0,-1 2-69 0,-5 2-20 16,-5 2-47-16,-9 2-62 0,-3 4-10 0,-10 0-64 15,-4 5-173-15,-7 2-26 0</inkml:trace>
  <inkml:trace contextRef="#ctx0" brushRef="#br0" timeOffset="92744.46">17300 7964 106 0,'-32'19'619'0,"3"0"-223"15,-2 0-12-15,4-3-108 0,3-2 1 16,5-4-72-16,5 0 5 0,1-4-70 0,3 0-6 16,10-6-48-16,-9 9 14 0,9-9-5 0,0 0-3 15,0 0-34-15,13 9 3 0,-13-9-26 0,38-4 10 16,-5-3-27-16,4-2 9 0,4-4-58 15,14-3-47-15,0 0-89 0,4-3-139 0,-8-2-517 16,7 0-390-16</inkml:trace>
  <inkml:trace contextRef="#ctx0" brushRef="#br0" timeOffset="93542.46">18575 7577 390 0,'0'-10'425'0,"-1"0"-84"0,2-4-6 0,-1 0-95 15,0 1 37-15,2-1-25 0,-1 1 39 0,-1 0-54 16,0 3 46-16,0 10-30 0,1-19-30 0,-1 19-38 15,0-14-38-15,0 14-27 0,0 0-32 0,1-8-11 16,-1 8-16-16,0 0-7 0,2 22-13 0,-1-2-2 16,-1 8-13-16,-1 9-1 0,-3 3-7 0,1 5-4 15,-2 3 31-15,0 9-40 0,-1-1 1 16,-3 1-3-16,2-11-4 0,1-2 2 0,1-3-3 0,-3-4 2 16,2 0-3-16,-1-6 9 0,2-9-10 15,1 1 3-15,2-8 1 0,-1-3 10 16,1 1 2-16,2-13 46 0,-4 11-25 0,4-11-1 15,0 0-20-15,-4-10 10 0,4-5-14 0,4-9-5 16,0-9-6-16,2-6 4 0,2-6 29 0,2-13-34 16,5 0 0-16,2-2 0 0,2 1 8 0,4 3-10 15,-2 3 9-15,6 4-10 0,1 8 5 0,-7 9-12 16,4 4 9-16,-2 4-6 0,1 7 7 0,2 3-7 16,-3 8 5-16,1 3-4 0,-2 7 10 0,2 2-7 15,3 8 14-15,0 4-20 0,-3 4 13 0,-2 3-5 16,-3 4 5-16,0 2-6 0,-5 4 0 15,-1 2 2-15,-4 1 4 0,-4 2 1 0,-4 1-4 16,-1 0-8-16,-1 0-9 0,-4-3-20 16,1 1-30-16,-4-5-41 0,2-2-97 0,1-7-43 15,1 0-55-15,-1-5-61 0,1-6-98 0,0-3-349 16,4-11-375-16</inkml:trace>
  <inkml:trace contextRef="#ctx0" brushRef="#br0" timeOffset="94026.46">19734 7170 345 0,'5'-20'694'0,"0"-2"-204"0,-1 5-98 0,0 2-47 15,-1 0-19-15,0 4-57 0,0 1-21 0,-3 10-49 16,2-17-34-16,-2 17-38 0,3-9-25 0,-3 9-24 15,0 0-10-15,0 0-13 0,5 12-7 0,-5 2-12 16,3 10-8-16,-3 3-1 0,-2 11-11 0,1 3-4 16,-2 3-5-16,1 3 0 0,-2 3-2 0,-1 9 4 15,-1-2-7-15,-2-2 5 0,3-7-7 16,-3-2 6-16,1-2-2 0,-1-2 3 0,-1-3-3 16,1-2 0-16,-1-3-1 0,3-5 0 0,-1-7-6 15,2-3 11-15,1-4-9 0,2-1 8 16,-3-3 4-16,5-11 27 0,-4 14-3 0,4-14-2 15,0 0-14-15,0 0-3 0,-10-6-4 0,6-4 0 16,0-7-3-16,0-6-3 0,-2-7-1 0,-2-4-2 16,2-1 0-16,-2 0 1 0,2 1 0 0,-2 4 1 15,3 8 1-15,-2 0-1 0,1 4-2 0,-4 7-2 16,2 4-3-16,8 7 6 0,-21 0-1 0,4 9-5 16,-6 7-3-16,0 5 2 0,0 6 0 15,-2 1-1-15,1 4-4 0,3 2 2 16,2-1-3-16,3 0-13 0,0-1-39 0,4-2-64 0,5 0-24 15,3-9-58-15,2-2 26 0,4-5-29 0,5-4 13 16,1-3-29-16,-8-7-65 0,29 0 0 16,-5-8-117-16,8-6-161 0,12-11-92 0</inkml:trace>
  <inkml:trace contextRef="#ctx0" brushRef="#br0" timeOffset="94259.45">19927 7125 456 0,'-18'-10'658'0,"3"-1"-145"16,0 0-99-16,2 4-37 0,1-2-70 0,1 0-34 15,3 3-17-15,0 0-44 0,8 6-41 16,-6-14-37-16,6 14-26 0,4-16-22 0,3 6-19 16,8-4-14-16,9 1-8 0,4-2-12 0,4 0-6 15,5-2-10-15,13 0-1 0,0-1-4 0,-9 4-2 16,1 2-13-16,3-1-30 0,-6 5-51 0,1-1-59 15,-2 3-73-15,-8 2-21 0,-3 3-10 0,-7 2-25 16,-2 0-42-16,-18-1-99 0,21 9-257 16,-14 0-197-16</inkml:trace>
  <inkml:trace contextRef="#ctx0" brushRef="#br0" timeOffset="94710.46">20100 7364 525 0,'-9'8'420'0,"9"-8"-84"15,-9 13-57-15,9-13-23 0,-8 10 30 0,8-10-19 16,0 0-30-16,0 0-50 0,0 0-28 0,0 0-24 16,0 0-19-16,8-12-14 0,1 5-10 15,1-2 1-15,2 2 3 0,-2-1-22 0,0 3-8 16,-1 0-19-16,-9 5 0 0,18-5-12 0,-18 5 4 16,14 4-12-16,-5 1 2 0,1 5-10 0,-1 4 0 15,0 5-1-15,0 0-4 0,-4 6 5 16,-1 0-10-16,0 4 4 0,-4 1-8 0,0 0 1 0,-4 5-2 15,3-2 4-15,-3-6 0 0,-1-1 0 0,-3-2-1 16,3 1 5-16,-3-5 9 0,3 0 5 16,-4-3 13-16,3-4 20 0,-2 0 19 0,3-5 42 15,1 0 25-15,4-8-23 0,-10 9 7 0,10-9-36 16,0 0 0-16,-12-10-23 0,10-2-23 16,1-4-14-16,1-9-12 0,2-10-12 0,6-2 21 15,6-4-38-15,3-11 30 0,4 4-36 0,3 0 4 16,1 5 0-16,2 5 1 0,-4 10 1 0,0 3 19 15,0 4-22-15,-3 3 1 0,2 7 0 0,-2 2-1 16,1 7-2-16,-2 2 5 0,4 4 2 0,-1 3 24 16,3 8-29-16,-2 3 32 0,0 4-36 0,-3 3 32 15,-2 3-34-15,-3 3 26 0,-2 3-36 16,-6 1-33-16,-1 1-22 0,-5 3-18 0,-5 2-26 16,-2-1-36-16,-7-1-106 0,-5 7-101 0,-4-4-36 15,-5-1-68-15,-2-5-435 0,3-7-547 0</inkml:trace>
  <inkml:trace contextRef="#ctx0" brushRef="#br0" timeOffset="96695.46">8517 9235 222 0,'0'0'264'0,"-10"6"-34"0,10-6-28 0,0 0 1 16,-17 3-15-16,17-3-7 0,0 0-44 0,-16 2-7 15,16-2-3-15,-13-3-4 0,13 3 16 0,-15-7-34 16,7 2 50-16,-1-2-46 0,0-2 28 0,0-1-27 16,2-3-11-16,0 2-2 0,1-3-10 0,-1-1-11 15,5 2-12-15,1-1-13 0,1 0-9 0,2-3-8 16,2 3-8-16,4-5-6 0,1 4-6 0,3 1-3 15,2 0-1-15,-1 4-1 0,3 3 0 0,0 3-3 16,3 4-3-16,-1 3-4 0,5 4-2 16,2 5 4-16,0 8 1 0,-5 1-1 0,-1 4 1 15,-3 4 0-15,-6 1 0 0,-4 3 18 16,-5-2-21-16,-4 3 17 0,-3 2-11 0,-5 0 20 16,-1-3-21-16,-2 0 10 0,-3-5-12 0,-2 1 16 15,2-4-18-15,-2-2 19 0,6-7-12 0,-1-1 36 16,5-4 0-16,0 0 24 0,2-5 5 0,7-6 0 15,-12 9-18-15,12-9-18 0,0 0-20 0,0 0 2 16,0 0-13-16,0-12 7 0,8 4-4 0,3 0-1 16,2-3 0-16,5-1-3 0,0 2-1 0,4 1 4 15,2 2-6-15,2 0 0 0,0 4-3 16,1 1 0-16,3 0-5 0,-1 4 0 0,-2 1 7 16,-1 4-1-16,-1 1-9 0,1 3 12 0,-7 2-8 15,-2 2 9-15,-5 3-7 0,0-1 12 0,-4 3-9 16,-7 3 3-16,-1-5 3 0,-4 6 3 0,-2 0 2 15,-6 3 3-15,-2-1 11 0,-4-1 5 0,-1-1 3 16,-2 0 2-16,-1-5-1 0,-4 1-4 0,1-6-2 16,-1 0-6-16,3-5-5 0,-2-1-3 0,3-5-9 15,1-1-20-15,-3-6-48 0,1-3-41 0,-3-5-61 16,4-5-5-16,2-6-57 0,3-2 30 16,7-3-14-16,4-4-9 0,6 3-14 0,3-5-27 15,8 0 14-15,7 0 7 0,6-5 17 16,6 3 13-16,4 0-20 0,4 2 64 0,3 2 8 15,3 2 60-15,-1 3-18 0,0 3 46 0,-8 6-7 16,-2 0 65-16,2 3 28 0,-3 1 61 0,-1 3 10 16,-3 1 32-16,-7 4 7 0,1-1 3 0,-4 5 36 15,-18 2 9-15,31 0-26 0,-16 4-3 0,0 1 2 16,0 2-45-16,0 3 28 0,-2 3-45 0,-1-1 31 16,-1 5-55-16,-4 0 33 0,2 3-17 0,-4 1-13 15,0 2-15-15,-2-2-6 0,-2 2-10 0,-1-3-41 16,0 2 29-16,-4 1-28 0,2-1 23 0,-3-2-23 15,-3 2 52-15,2-4-37 0,-1 0 52 16,0-4-8-16,1-3 42 0,-2-3 17 0,3 1 38 16,5-9-18-16,-13 9-6 0,13-9-23 0,0 0-11 15,-25-9-21-15,16-1-16 0,-1-7-17 16,3-6-3-16,0-5-3 0,3-6-12 0,4-3-7 16,4 0 3-16,1-2-10 0,6 2 6 0,3-1-10 15,0 3 0-15,4 3 3 0,-2 0 4 0,5 5-7 16,2 2 3-16,0 1-5 0,0 6 0 0,2 2-3 15,-3 7 2-15,1 1-1 0,-1 3 0 0,0 5 3 16,0 3-1-16,0 1-1 0,-1 5 1 0,-1 5 0 16,0 3 0-16,-4 6 10 0,-3 3-9 0,-3 2 7 15,-4 3-13-15,-6-4-7 0,0 4-12 16,-2 3-48-16,-2 0-76 0,-3-1-14 0,-1-1-51 16,0 0-53-16,2-10-63 0,-4-2-67 0,3-2-285 15,2-7-212-15</inkml:trace>
  <inkml:trace contextRef="#ctx0" brushRef="#br0" timeOffset="97127.46">9954 8690 167 0,'8'-13'861'0,"-2"3"-262"0,-6 10-141 0,9-14-85 0,-9 14-93 15,6-10-70-15,-6 10-47 0,0 0-32 16,0 0-27-16,0 0-17 0,17 10-12 0,-11 4-13 15,-1 5-13-15,-1 6-11 0,1 9-16 0,0 4 6 16,-2 6-18-16,-2 5 8 0,-2 2-16 0,-1 11 7 16,-2-1-9-16,-2-3 13 0,3-9-1 0,-3-1-9 15,1-3 7-15,-1-2-5 0,-2-1-2 0,3-3 2 16,-3-5-2-16,2 0-13 0,1-9 15 0,-1-2-13 16,2-7 13-16,0 0-11 0,1-5 16 0,-1-1-17 15,4-10-7-15,-5 10-31 0,5-10 9 16,0 0-2-16,-8-7 3 0,4-3 5 0,1-7 4 0,-2-3 5 15,0-7 9-15,0-5-22 0,-1-3 28 0,-2-2-18 16,3 4 32-16,-1 0-7 0,1 7 31 16,0 5-7-16,-2-1 17 0,3 7 2 15,1 4-7-15,-1 1-7 0,4 10-10 0,-9-7-3 16,9 7-4-16,-12 9 7 0,3 2-14 0,-2 6 11 16,-3 8-18-16,1 4 10 0,-1 1-3 0,3 3 1 15,1 1-7-15,-1 0-33 0,4-2-26 0,2-4-77 16,3-1-11-16,0-4-48 0,3-4 0 0,2-3-38 15,0-4-45-15,4-4-37 0,-7-8-329 0,18 4-176 16</inkml:trace>
  <inkml:trace contextRef="#ctx0" brushRef="#br0" timeOffset="97377.46">10149 8680 254 0,'-16'-13'716'0,"2"-1"-188"16,-2 2-136-16,2-2-20 0,0 2-53 0,1-3-68 16,3 0-54-16,1-2-23 0,3 4-37 0,2-1-17 15,1-1-33-15,3 3-9 0,2-5-25 0,3 2-6 16,3-2-15-16,5-1 3 0,2 2-11 0,6-1-10 16,4-1-3-16,-1 3-3 0,6 1-2 0,1 0-4 15,1 3-7-15,2 2-21 0,0 3-34 16,-8 4-86-16,2 1-36 0,-3 3 1 0,0 3-43 15,-5 5-5-15,-4 1-66 0,-2 5-93 0,-5 5-227 16,-6 1-145-16</inkml:trace>
  <inkml:trace contextRef="#ctx0" brushRef="#br0" timeOffset="97828.46">10222 9042 525 0,'0'0'493'0,"-7"10"-76"0,7-10-148 0,0 0-10 16,0 0-76-16,0 0 22 0,-7-11-64 15,11 0 6-15,2-3-49 0,3-5 9 0,7-3-45 0,0-3 15 16,5 0-42-16,-1 2 20 0,3 1-34 16,0 0 24-16,3 6-33 0,-5 0 22 0,-2 7-23 15,0 2 25-15,-4 4-16 0,-15 3 20 0,28 4-24 16,-14 3 11-16,-1 6-19 0,-3 5 20 0,2 0-23 16,-4 7 16-16,-3 5-22 0,-1 1 19 0,-1 5-23 15,-4-8 21-15,0 7-25 0,-2-2 20 0,-1-4-16 16,-1 1 20-16,1-3-20 0,-1-4 19 0,-2 1-20 15,0-2 16-15,1-2-1 0,-1-3 7 0,2-3-5 16,-1-3 2-16,2-1 4 0,0-3 10 0,4-7 16 16,-5 12-11-16,5-12-3 0,0 0-13 0,0 0-9 15,0 0 17-15,-16-10-16 0,14-4 12 16,2-4-17-16,0-10 10 0,7-7-12 0,-2-4-1 16,4-2 13-16,7-9-16 0,2-2 14 0,3 7-14 15,2 2 13-15,-4 9-13 0,1 3 8 16,2 5 2-16,-1 1 4 0,2 3-1 0,-3 5-4 15,-1 6-6-15,2 2 0 0,-1 3-2 0,-2 6 8 16,2 0 0-16,0 6 0 0,2 3 1 0,0 2-1 16,1 6-15-16,-3 5 16 0,0 2-11 0,-3 2 6 15,-2 2-6-15,-5 5 16 0,0 2-13 0,-4 1 6 16,-2-1-37-16,-4 0-37 0,0-5-51 0,-4 5-36 16,-2-1-38-16,-1-3-101 0,-2-3-97 0,-3-3-379 15,4-4-294-15</inkml:trace>
  <inkml:trace contextRef="#ctx0" brushRef="#br0" timeOffset="98911.46">12983 8383 422 0,'-12'-8'446'0,"-2"-3"-123"15,-3-1-74-15,0 3-62 0,-3 1-22 0,1-1-20 16,0 1-10-16,-1 1 1 0,1 1 62 0,4 1-30 16,1 0 16-16,-1 1-20 0,2-1 1 0,13 5-26 15,-19-5-2-15,19 5-29 0,-16-5-7 16,16 5-29-16,0 0-10 0,-15-4-16 16,15 4-1-16,0 0-17 0,0 0 4 0,0 0-11 15,0 0 7-15,0 0-11 0,27 3-6 0,-1-2 2 16,14 0 0-16,7 2-2 0,6-1-2 0,15-1 0 15,8 1-3-15,4 0 1 0,-3 1 8 0,4-1-5 16,0 2 1-16,2 0 24 0,-2-1-27 0,-6 4 0 16,2 0 2-16,-12 1-2 0,-5 0-2 0,-16 1 1 15,-3 1-2-15,-8 2-4 0,-4-1 4 0,-8 0-4 16,-7 4 13-16,-5 1 18 0,-7 0 34 0,-7 4 29 16,-7 5 17-16,-9 3 2 0,-7-1-4 0,-9 7 9 15,-7-1-25-15,-2 0 4 0,-4 1-14 16,1 0-17-16,-2-2-16 0,-1 1-11 0,5-2-8 15,-1-1-10-15,6 0-32 0,3-4-53 0,11-2-44 16,3-4-34-16,5 2-25 0,5-6-56 0,3 0-67 16,7-3-63-16,1-1-39 0,4-12-81 0,4 13-425 15,5-7-529-15</inkml:trace>
  <inkml:trace contextRef="#ctx0" brushRef="#br0" timeOffset="99346.45">12943 8324 276 0,'-28'-2'539'0,"3"1"-172"15,0 1-68-15,3 0-34 0,2 0-84 0,0 1 15 16,20-1-61-16,-29 2 31 0,29-2-59 0,-22 1 9 15,22-1-62-15,-18 0 29 0,18 0-43 16,0 0 35-16,0 0-30 0,-4 8 34 0,4-8-19 16,23 9 18-16,-1-4-13 0,7-1 11 0,12 1-1 15,5-3-3-15,4 2-3 0,16-1-1 16,-1-1-9-16,5 1-2 0,1-1-11 0,-1 1 7 16,3-1-13-16,-4 2-6 0,0 0-3 0,-2 2-6 15,-6-2-7-15,-11 1 5 0,-7 1-15 0,-2-1 5 16,-6 2-10-16,-9 0 7 0,-6 0-8 0,-1 2 4 15,-6 3 3-15,-6-1 20 0,-4 0 19 0,-5 0 22 16,-6 6 9-16,-4 2 0 0,-8 2 23 0,-6 4-24 16,-1 0-17-16,-12 6-8 0,0-2-11 0,-2 1-8 15,-2 2-7-15,2-2-6 0,0 0 13 0,0 1-21 16,4-4-7-16,8-3 7 0,2-1-33 0,1-1-21 16,6 0-27-16,0-4-31 0,6-4-34 0,2-1-83 15,4-1-34-15,4-3-52 0,4-9-21 16,0 0-64-16,0 0-485 0,6 6-483 15</inkml:trace>
  <inkml:trace contextRef="#ctx0" brushRef="#br0" timeOffset="99746.46">13168 8267 407 0,'-40'-6'464'0,"-1"3"-126"0,1 2-62 0,0 1-59 0,3 0-30 16,-1 1 27-16,8 2-85 0,2 1 59 16,3-2-61-16,6-1 2 0,3 1-56 0,16-2 12 15,-26 5-42-15,26-5 41 0,-9 7-4 16,9-7 10-16,8 10-10 0,6-2 5 0,8 0-7 16,11 4-4-16,8-2-5 0,15 1-5 0,4-2-5 15,5 1-7-15,4-2 3 0,2 0-16 0,3-1 9 16,0 0-18-16,4-2 4 0,-1 1-13 0,-3-1 0 15,-3-3-8-15,-1 4 3 0,-18-3-10 0,-3 0 8 16,-3 2-8-16,-8-2-2 0,-3 2-8 0,-10 1 8 16,-3-2-9-16,-5 4 11 0,-3 1-7 0,-9-1 14 15,-1 2-1-15,-6 4 13 0,-5 4 1 16,-10 4 3-16,-5 3 3 0,-3 1-9 0,-12 7-3 16,-4 0-3-16,-2 0-4 0,0 1-5 0,1 0 1 15,-1-1-5-15,3 1 1 0,3 1-8 0,2-2-6 16,8-4-33-16,6-3-60 0,0-1-92 0,3-1-29 15,8-5-75-15,0 0-114 0,1-3-455 0,5-2-472 16</inkml:trace>
  <inkml:trace contextRef="#ctx0" brushRef="#br0" timeOffset="100478.45">17615 8045 190 0,'-39'7'477'15,"-3"2"-152"-15,3 0-65 0,-1 2-53 16,4 0-34-16,-1-1-31 0,5 3-20 0,3-3-10 16,8 0-28-16,2-2-12 0,5 1-4 0,4-1 40 15,5 0-45-15,5-8 45 0,1 14-41 0,-1-14 30 16,25 10-43-16,0-5 44 0,4-2-38 0,13-3 25 16,7-1-31-16,15-6 25 0,5-2-26 0,8 0 21 15,3-4-23-15,10-1 5 0,25-7-28 16,-2-2 13-16,0-2-23 0,1 2 11 0,0-4-5 15,0 2-4-15,1 0-9 0,1 3-3 0,-4-1 0 16,-20 6 1-16,-3 1-3 0,-1-1-9 0,-1 2 8 16,-2 2-4-16,-7 0-20 0,1 1 16 0,-6-1-28 15,-3 3 1-15,-2 2-35 0,-4-1 19 16,-4 0-59-16,-14 3 26 0,0-1-53 0,-4 4 19 16,-3-2-26-16,-1 2-12 0,-11-1-30 0,1 3-19 15,-1 0-10-15,-8 0 22 0,-2 0-13 16,-17 1-14-16,27-2-214 0,-27 2 168 0</inkml:trace>
  <inkml:trace contextRef="#ctx0" brushRef="#br0" timeOffset="100795.46">18611 8371 39 0,'-14'5'674'0,"5"0"-186"0,9-5-167 0,-15 4-42 16,15-4-103-16,0 0 16 0,0 0-72 0,0 0 36 15,7-7-59-15,9 3 19 0,8-4-60 16,12-2 24-16,6 0-49 0,17-3 21 0,5 0-40 16,4-1-9-16,6-1 6 0,1 0 26 0,6-1-36 15,1-1 37-15,2-1-46 0,4 0 33 16,2 0-51-16,-2-4 27 0,2 5-61 0,-7-2 42 15,-1 3-40-15,-7 1 28 0,-7 1-39 0,-8 2 10 16,-11 3-28-16,-7 0-8 0,-6 3-14 0,-10-1-29 16,-2 4-22-16,-8-1-3 0,-16 4 35 0,20-1-23 15,-20 1 6-15,0 0-287 0,0 0 159 0</inkml:trace>
  <inkml:trace contextRef="#ctx0" brushRef="#br0" timeOffset="101063.46">19389 8425 381 0,'-27'12'463'16,"4"-2"-109"-16,2-2-99 0,5 1-29 0,0-5-66 15,6 2 23-15,10-6-53 0,-14 7 64 0,14-7-40 16,0 0 16-16,0 0-62 0,18 1 4 0,5-5-31 16,13-2-7-16,7-1-42 0,17-6 21 0,7 1-35 15,6-3-6-15,4-3-10 0,4 0-9 16,4-3-18-16,-2 3-6 0,3-4 17 0,-2 2-43 15,-1 2-8-15,-5-1 11 0,-4 1 4 0,-5 4 9 0,-6 0 4 16,-7 3-4-16,-16 0 15 16,-4 5-9-16,-13 1-7 0,-5 2-9 0,-18 3-13 15,18-4 3-15,-18 4-16 0,0 0-46 0,-18 4-27 16,-7-2-34-16,-14 2-83 0,-6 1-221 0,-19 2 62 16</inkml:trace>
  <inkml:trace contextRef="#ctx0" brushRef="#br0" timeOffset="101612.46">9359 10818 746 0,'-19'-1'554'0,"3"1"-119"16,16 0-122-16,-26-3-39 0,26 3-91 0,-19-4-40 15,19 4-77-15,-8-9 10 0,8 9-47 0,9-19 33 16,10 1-44-16,10-5 27 0,15-7-37 0,12-4-4 16,9-1 31-16,26-11-41 0,5 0 35 0,8 1-43 15,3 0 28-15,4 3-40 0,1 6-58 0,-4 4-64 16,-7 1-84-16,-20 13-62 0,-9 0-357 0,-8 7-182 15</inkml:trace>
  <inkml:trace contextRef="#ctx0" brushRef="#br0" timeOffset="101779.46">10142 10612 719 0,'-37'14'835'16,"-2"1"-220"-16,-1 0-129 0,0-2-136 0,5 1-68 15,2-4-56-15,9-1-51 0,4-1-37 0,4-2-64 16,16-6-14-16,-14 6-18 0,14-6 0 0,0 0-13 15,25-11 3-15,8-1-8 0,15-10-5 0,12-3-5 16,10-3-8-16,26-10-44 0,7 2-57 0,0-2-118 16,0 3-22-16,-1 2-120 0,-4-1-48 0,-20 9-432 15,0 4-413-15</inkml:trace>
  <inkml:trace contextRef="#ctx0" brushRef="#br0" timeOffset="103014.46">11343 2162 297 0,'-13'-6'435'0,"-4"-3"-128"0,-1-2-46 15,-2 0-54-15,-4-5-32 0,2 1-10 0,-1-1 0 16,4 2 39-16,1 2 37 0,1-1 12 0,2 1-18 15,-1 2-7-15,4 2-21 0,0 0-15 0,3 2-13 16,1 0-13-16,8 6-24 0,-13-8-18 0,13 8-25 16,-11-6-23-16,11 6-17 0,0 0-14 0,-11-8-14 15,11 8-7-15,0 0-5 0,0 0-3 0,0 0-3 16,0 0-2-16,9 10 0 0,2-3 3 0,10 3-8 16,8 1-2-16,4 0 1 0,4 0-2 15,7-1-2-15,1 1-3 0,10 2-5 0,-11-4-21 16,4 1 13-16,-3-2-18 0,0 1 19 0,-4-1-19 15,0 0 20-15,-2-1-1 0,-7 0 8 0,-6 0-21 16,-1-3 19-16,-3 3-16 0,-3-1 23 0,-5 2-17 16,-1-1 32-16,-4 2-2 0,-2 2 23 0,-3 4 12 15,-4-2 5-15,-2 10 9 0,-9 4-4 0,-5 5-5 16,-2 2-6-16,-10 7 20 0,-3 1-33 16,-2 1 13-16,1 1-32 0,-2-3 24 0,-1-4-36 15,3 4 25-15,2-4-30 0,7-7-6 0,0 0-5 16,3-2-25-16,2-2-25 0,1-2-24 0,6-6-26 15,-1-2-57-15,5-3-92 0,1-2-47 0,3-2 4 16,3-9-47-16,-2 10-65 0,2-10-12 16,0 0-279-16,11-5-233 0</inkml:trace>
  <inkml:trace contextRef="#ctx0" brushRef="#br0" timeOffset="103430.46">11341 1960 488 0,'-24'-9'439'0,"1"3"-107"0,-3-2-69 0,4 2-58 15,0 1-18-15,5 0-7 0,1 1 3 16,3 1-19-16,13 3 14 0,-21-3-63 0,21 3-25 16,-15-2-16-16,15 2-17 0,0 0-7 0,0 0-5 15,-17 3 2-15,17-3 3 0,5 11 13 0,4 0 6 16,5 1 3-16,9 4 2 0,3 0-4 0,5 3 1 15,2 0-6-15,3 0 2 0,9 5-5 0,-1-5-4 16,-5-2-17-16,-1 0 10 0,2-1-22 0,-5 1 13 16,3-2-20-16,-5 0-5 0,-1-2-4 0,-1 1-1 15,-6 0-2-15,-5-2-4 0,-1-1-1 0,0 1-1 16,-7 0-1-16,0 2 17 0,-4-2-16 0,-5 4 25 16,-1 0-1-16,-2 1 5 0,-5 6 14 0,-3 0 26 15,-4 4-25-15,-3 0 18 0,-3 2-33 16,-1-1 15-16,-2 0-29 0,0 0 16 0,-1 1-28 15,0-2 27-15,1 0-27 0,-2-1 11 16,2-1-26-16,1-1 11 0,1-2-44 0,0-1-9 16,6-3-42-16,0-3-23 0,2 0-63 0,3-6-83 15,0-1 1-15,3 1-38 0,5-9 6 0,-6 9-24 16,6-9-97-16,0 0-263 0,0 0-203 0</inkml:trace>
  <inkml:trace contextRef="#ctx0" brushRef="#br0" timeOffset="103847.45">11283 2025 106 0,'-28'-9'536'0,"4"3"-183"0,0-1-80 16,-1 4-39-16,0-1-53 0,2 2-15 0,4 0-18 15,19 2-10-15,-29-1-22 0,29 1-17 0,-23 0-22 16,23 0-9-16,-17 3-13 0,17-3 19 0,-11 9 22 15,11-9 22-15,1 14 4 0,5-4-2 0,6 4-14 16,3 1-8-16,11 1-4 0,0 0-4 0,8-1-12 16,2 1-12-16,4-3-16 0,1 1 3 0,10 2-15 15,-10-3 3-15,2-1-12 0,1-1 14 16,-4 1-27-16,0-1 0 0,-2-1-4 0,-2 0-4 16,-4 0-5-16,-2-1 0 0,-7-2 0 0,-4 1 9 15,0-1-15-15,-6-1 9 0,-1 3-9 0,-3-3 8 16,-2 2-6-16,-2 1 18 0,-1 1-10 0,-4-1 23 15,-2 4-7-15,-3 2 17 0,-3 4-13 0,-1 1 16 16,-4 0-21-16,0 4 14 0,-4-2-19 0,2 2 7 16,-3-1-4-16,4-1-8 0,-4 0-12 0,2-1 13 15,2-3-18-15,3-1 18 0,-2 0-14 16,2-2 11-16,2 0-17 0,-2-3 9 0,4-1-34 16,2-2-20-16,-2 0-58 0,7-9-64 0,-9 13-51 15,9-13-27-15,-7 8 33 0,7-8-62 16,0 0-30-16,0 0-114 0,0 0-219 0,0 0-171 15</inkml:trace>
  <inkml:trace contextRef="#ctx0" brushRef="#br0" timeOffset="104230.46">11427 2031 194 0,'-25'-14'444'0,"0"0"-90"0,0 2-128 16,2 2 7-16,0 1-70 0,1 1 5 0,1 3-14 15,1-2-5-15,4 3 12 0,0 1 7 16,16 3-31-16,-22-4-32 0,22 4-25 16,-16-4-16-16,16 4-14 0,0 0-4 0,0 0 4 15,-17 4 21-15,17-4 10 0,0 0 6 0,6 18-1 16,7-8-8-16,1 3-9 0,9 3-6 0,4 0-5 16,1 2 6-16,4 0-16 0,1-2-7 0,3 2-6 15,-1-2-4-15,2 0-14 0,-1 2 3 0,-2-2-10 16,-1-2 6-16,-3 4-12 0,-3 0-1 0,-4-2 3 15,-1 2-1-15,-6-5 6 0,-3 2-10 0,-1 3 16 16,-2-2-16-16,-7 0 8 0,0 2-6 0,-4 0 14 16,-2 4-5-16,-5 0 17 0,-2 5-7 0,-1-1 14 15,-3 1 2-15,0-1-4 0,-4-1-13 16,1 2-3-16,-2-4-4 0,2 0-2 0,-1 1-11 16,2-3 13-16,-3-1-18 0,6-3 7 0,-1-1-31 15,1-1-43-15,2-3-91 0,2-1-78 0,1-1-1 16,3-2-76-16,-4-1-51 0,9-7-93 15,-10 9-201-15,10-9-190 0</inkml:trace>
  <inkml:trace contextRef="#ctx0" brushRef="#br0" timeOffset="105298.46">18877 8772 309 0,'-33'0'781'15,"2"-2"-217"-15,6 2-136 0,3-2-80 0,4 1-84 16,18 1-82-16,-27-1-20 0,27 1-38 0,-15-4-29 16,15 4-8-16,5-10-12 0,10 0-14 0,16-5-15 15,20-2-1-15,12-4-11 0,11-2-6 0,9-1-10 16,26-4-17-16,5-1 10 0,2 1-10 0,4-1 11 15,0 3-22-15,-3 0-16 0,-3 2-67 0,-26 5-3 16,-5 3-70-16,-6 1 12 0,-12 5-51 16,-16 3-28-16,-11 3-12 0,-14 1-7 15,-24 3 44-15,17 7 30 0,-17-7 54 0,-17 16 31 16,-11-1 53-16,-10 2 54 0,-20 6 40 0,-7 2 20 16,-9 2 15-16,-22 10 5 0,0 1 26 0,-1 3 12 15,1-1 4-15,19-9-30 0,7-1 56 0,4-3-47 16,12-3 14-16,14-8-47 0,7-1 55 0,11-6-16 15,9-3-4-15,13-6-30 0,0 0-3 0,0 0-24 16,29-5 2-16,8-7-13 0,21-7-12 0,10-1-6 16,14-6-7-16,26-7-13 0,6 1-32 0,4-2-56 15,0 3-105-15,-5-1-46 0,-3 3-122 16,-31 6-483-16,-2 2-410 0</inkml:trace>
  <inkml:trace contextRef="#ctx0" brushRef="#br0" timeOffset="112651.01">24214 6442 97 0,'7'-16'828'0,"-2"2"-278"0,-3 3-138 16,2 2-105-16,-4 9-44 0,4-14-89 0,-4 14-26 16,0 0-55-16,0 0 3 0,0 0-38 0,-5 22-8 15,0 2-19-15,-3 11-1 0,2 6-5 0,-1 18-6 16,2 3-3-16,1 9-1 0,2 7 18 0,3 8 10 16,4 7-19-16,3 28 5 0,2 1 13 0,7 3 7 15,-2 1 16-15,4 6 6 0,3 5-12 0,-3 4 10 16,0 6-13-16,0-1-21 0,1 3 22 15,-1 5-5-15,-4-1-4 0,1 2-5 16,-4-1-6-16,0 1 48 0,-3 5-67 0,0-1-2 16,-3-1-3-16,2 1 8 0,-3 0 39 0,0 4-56 15,-1-1-2-15,0 3 5 0,-3 1 54 0,0 7 36 16,2-6-23-16,-3 2-26 0,1-3 20 0,-1-4-5 16,0-2-12-16,0-3-22 0,-1-2 3 0,-3-4-17 15,0-2 0-15,0-5 8 0,-1-2-15 0,-4-3-14 16,-1-3 7-16,-3-6-29 0,-1-7 11 0,0-8-12 15,0-25-16-15,-1-4-72 0,-3-2-55 16,1-7-26-16,-3-3-52 0,2-8 12 0,-4-5-31 16,2-6-39-16,-2-8-30 0,3-12-34 15,0-7-353-15,2-5-252 0</inkml:trace>
  <inkml:trace contextRef="#ctx0" brushRef="#br0" timeOffset="113335.02">20960 12667 290 0,'39'-3'435'0,"2"-3"-150"16,6 2-43-16,3-2-73 0,18 0-70 0,1 1-27 16,4 0-67-16,6-1 11 0,3-3-20 0,6 0 22 15,4-1-7-15,30-5 39 0,1-3 22 0,6-1 8 16,5-4 6-16,7 0 27 0,3-4-18 15,10-3-2-15,7 2 14 0,6-4-12 0,5-1-6 0,3 0-14 16,4 1-11-16,5 2-12 0,4-2-10 0,1 1-7 16,2 3-4-16,6-3-8 15,1 3-18-15,1-1 11 0,4 0 42 0,1-1-54 16,4 2-1-16,-1-3 36 0,1 2-41 0,8-4 57 16,1-1-53-16,1-2 42 0,2 1-35 0,4-5-9 15,4 3 18-15,-2-1 8 0,4 1-2 0,-1-1 4 16,-1 4 1-16,-2 2-2 0,-2 3 0 0,-5 3-27 15,-7 2 15-15,-5 3 14 0,-6 2-10 0,-6 3-47 16,-10-1 47-16,-10 5-34 0,-10-1 32 0,-7 2-30 16,-11 1 28-16,-8-1-38 0,-10 0 37 0,-27 1-46 15,-7-2 36-15,-5 2-49 0,-7-1 39 0,-4-1-58 16,-8 0 50-16,-7 0-66 0,-10 1 37 0,-11 1-45 16,-6 1-21-16,-7 0-1 0,-9 1-78 15,-6 0-91-15,-8 0-50 0,-7 8-225 16,-2-15-64-16</inkml:trace>
  <inkml:trace contextRef="#ctx0" brushRef="#br0" timeOffset="117470.49">24484 12208 23 0,'0'0'107'0,"0"0"21"0,0 0 70 16,0 0-23-16,0 0 4 0,0 0-24 0,0 0-2 15,0 0-22-15,0 0 15 0,0 0-49 16,0 0-14-16,0 0-9 0,-6-7 3 16,6 7-21-16,0 0 4 0,0 0-6 0,1-12 0 15,-1 12 7-15,3-13-26 0,-3 13 28 0,10-16-15 16,-4 4 35-16,7-3 1 0,1-1-2 0,5-3-5 15,4-3 4-15,4 0-17 0,10-9-10 0,4-1 24 16,8-2-41-16,3-5 35 0,8 1-55 0,7-5-5 16,17-11-3-16,6 1-1 0,3-4-2 0,4-1 1 15,8-1-13-15,4-4 26 0,7 1 5 0,8-3 22 16,3-1 57-16,7-3-48 0,4-2 46 16,9-2-68-16,4-4-12 0,3-1 2 0,3 1-2 15,3-2-9-15,4 4 11 0,1 3 4 16,-2 4 8-16,-3 7 62 0,-1 4-54 0,-6 6 48 15,-2 6-61-15,-8 4-5 0,-8 3-6 0,-6 6-6 16,-9 1 4-16,-6 2-5 0,-8 4-1 0,-23 5-1 16,-2 0-13-16,-2 0-8 0,-5 0 12 0,-3 0-24 15,-5 0 0-15,-2-1-25 0,-5 2-4 0,-5 0-48 16,-5 0 24-16,-11 6-74 0,-5-1 58 0,-4 4-63 16,-9 2 45-16,-6 1-41 0,-14 7-37 0,9-8-42 15,-9 8-76-15,-15-1 20 0,-8 2-258 16,-14 5-41-16</inkml:trace>
  <inkml:trace contextRef="#ctx0" brushRef="#br0" timeOffset="118070.49">24643 11915 322 0,'0'0'290'0,"4"10"-58"0,-4-10-89 15,0 0-4-15,-3 12-53 0,3-12 3 0,-8 9-42 0,8-9 18 16,-9 9-23-16,9-9 29 0,0 0 0 0,-14 3 29 16,14-3 18-16,0 0 13 0,-9-7 3 0,9 7-14 15,-1-14 17-15,2-1-103 0,6-6 105 16,3-8-60-16,5-6-12 0,7-12-9 0,6-6-3 15,4-8-11-15,15-22-58 0,8-4 53 0,8-8-9 16,6-8-17-16,8-8 47 0,6-10-51 16,8-8 18-16,11-3-2 0,8-6 5 0,13-4 56 15,9-3-59-15,5-3-24 0,8 2 48 0,5 2-3 16,7 3 46-16,2 5-64 0,-1 3-1 0,2 7 26 16,0 4-8-16,1 11 18 0,-3 9-16 0,-5 6 5 15,-7 10-5-15,-7 6-14 0,-7 10-18 0,-8 3 1 16,-7 9-30-16,-8 1-23 0,-7 7-5 0,-12 5-2 15,-21 9 7-15,-6 1-1 0,-4 1-21 0,-5 0-3 16,-7 1-11-16,-4 0 2 0,-7-1 2 16,-2 1 40-16,-8 7-63 0,-3-3 47 15,-3 1-62-15,-3 3 47 0,-4 0-40 0,-1 5 26 16,-7 5-35-16,-3 1-29 0,-2 14-19 0,-1-16-23 16,-8 10-21-16,9 6 3 0,-30-1-55 0,-1 8-207 15,-9 8 112-15</inkml:trace>
  <inkml:trace contextRef="#ctx0" brushRef="#br0" timeOffset="118837.49">24708 11797 595 0,'5'-31'448'0,"0"-5"-103"0,1-9-87 0,2-14-99 15,1-9-1-15,1-5-46 0,1-6-10 0,0-10 3 16,4-27-37-16,2-3-16 0,0-7-46 0,3-4 30 15,-1-2-10-15,4-2 34 0,3-1-27 16,1-5-49-16,2 2 63 0,3 5-40 0,3 2 57 16,3 4 47-16,3 3-48 0,2 2-50 0,2 2 49 15,5-2-40-15,-2 5 33 0,4 2-15 16,0 0 53-16,3 1-73 0,4 0-30 0,0-1 31 16,0 3-37-16,1 1 34 0,0 6-29 0,0 1 44 15,-1 7-42-15,-3 5 40 0,-1 3-34 0,-5 7-7 16,-12 16 3-16,1 3-8 0,-5 3 5 0,0 3 9 15,-5 3-6-15,1 7-5 0,-4 3 2 0,-9 10 31 16,2 4-38-16,-5 1 33 0,0 5-44 0,-5 7 34 16,0 1-55-16,-1 5 26 0,-2 2-69 15,-6 9 45-15,7-14-37 0,-7 14 43 16,0 0-32-16,0 0-12 0,0 0 11 0,6 7-16 0,-6 4-34 16,-4 7-35-16,-1 6-24 0,-1 7 0 15,-6 4-47-15,3 4-238 0,-5 11 95 0</inkml:trace>
  <inkml:trace contextRef="#ctx0" brushRef="#br0" timeOffset="120387.49">24466 11992 67 0,'0'0'210'0,"0"0"-26"0,0 0-58 16,0 0-16-16,0 0-10 0,0 0-13 0,0 0-17 16,0 0-39-16,0 0 41 0,0 0-24 0,0 0 38 15,0 0-34-15,12 4 20 0,-12-4-21 0,0 0 19 16,0 0-31-16,0 0 13 0,0 0-11 0,0 0 23 15,0 0-3-15,0 0 6 0,0 0-9 16,6 8 3-16,-6-8-4 0,0 0-5 0,0 0 13 16,8 8-15-16,-8-8 21 0,5 9-33 0,-5-9 16 15,6 9-42-15,-6-9 54 0,9 11-41 16,-9-11 40-16,9 14-9 0,-2-7-6 0,0 2-10 16,0-1-20-16,-1-1 15 0,3 0-18 0,1 1 16 15,0-1-4-15,2 1-3 0,-1-4-1 0,1-1-45 16,-12-3 55-16,28 3-47 0,-10-3 51 0,3-4-38 15,2-3 49-15,3-4 3 0,1-4-1 0,3-2-4 16,0-4-4-16,1 0-4 0,6-8-2 16,0-2 37-16,2 0-53 0,3-2 44 0,-6 0-59 15,-2 0-1-15,1-2-1 0,-3 1 0 0,-2-1-5 16,-5 4 1-16,1-7 1 0,0-2-2 0,-4-2-4 16,-2-2 8-16,-2-5 1 0,-4 0-3 15,0-3 0-15,-1-4 50 0,-4-3-64 0,1-2 56 16,-2-3-53-16,-3-4-5 0,0 1 14 0,-1-2 8 15,0-1 5-15,0 1 9 0,-3 1 6 0,-1 2-5 16,-1 0 60-16,-3 5-61 0,0-1 52 0,-4 4-56 16,2 2 55-16,-4 1-63 0,-2-1-1 0,-2 3-2 15,0-3-8-15,-3 2-7 0,2-2 15 16,-2-2-17-16,1 0 11 0,-1-2 3 0,2-3-2 16,1 0-2-16,1-4 46 0,3 0-64 0,2-2 7 15,2 0-6-15,3-1 15 0,3 0 0 0,0 1 14 16,4 0-7-16,4-1 14 0,-5 3-9 0,1 1 6 15,0 2 4-15,3 0 0 0,0 3-6 0,-2-3-18 16,0 3 11-16,1-3-14 0,0-2-3 16,-1 0-5-16,1-2-3 0,1-1 7 0,1-3 6 15,-1 1-14-15,5-1 20 0,-2-3-17 0,0-2 15 16,4 0-15-16,-1-1 2 0,1 3 4 0,0 0 10 16,0 1 6-16,-1 6 1 0,0 0 13 15,-2 3-17-15,1 1 13 0,-2 6 2 0,-4 0-14 16,1 11 3-16,-2-1-10 0,0-1-6 0,-1 2-3 15,1 0-3-15,-4-2 0 0,2-1-8 0,-2 0-5 16,-2 1-2-16,1 1-7 0,-1 2 7 0,-1 0-7 16,1 0 17-16,0 1-21 0,-2 1 28 0,2 2-18 15,-1 0 25-15,0 2-22 0,0 1 20 16,-1 2-16-16,0 1-5 0,1 2-1 0,-2-1 9 16,1 6 6-16,-2-2 1 0,2 5 0 0,-1 0-1 15,0 1 0-15,0 0 4 0,0 0-1 16,0 1-6-16,0 1 5 0,1 1 0 0,-1-1 1 15,0 2 6-15,0 3-7 0,0 1 3 0,3-1 4 16,-3 3-4-16,2 0-2 0,-1 3 7 0,0 1 0 16,1-1 1-16,-2 2 1 0,4 10-3 0,-4-17 3 15,4 17 3-15,-3-13-2 0,3 13-6 0,-3-11 5 16,3 11 0-16,-4-9 1 0,4 9-5 0,0 0-6 16,-1-9 4-16,1 9-10 0,0 0-8 15,0 0-9-15,-3-9 9 0,3 9 1 0,0 0-13 16,0 0-18-16,0 0-21 0,0 0-8 15,0 0-45-15,0 0-9 0,-2 11-49 0,2-11 4 16,-3 13-60-16,3-13-272 0,-3 18 5 0</inkml:trace>
  <inkml:trace contextRef="#ctx0" brushRef="#br0" timeOffset="123022.49">25210 9372 483 0,'0'0'442'0,"0"0"-55"0,-2-12-128 16,2 12-22-16,-5-9-75 0,5 9 54 15,0 0-87-15,-8-9 55 0,8 9-68 0,0 0 29 16,-8-9-43-16,8 9 10 0,0 0-41 0,0 0 10 16,-13-3-38-16,13 3 5 0,0 0-26 0,-16 7-17 15,11-1 36-15,-4 3-10 0,4 3-10 0,-3-1 0 16,3 3-3-16,0-2-5 0,2 1-8 0,1-2 6 16,2 1-3-16,0 0-3 0,1-3-3 0,3 2-6 15,0-2 3-15,2-1 0 0,2-2 2 0,-8-6-10 16,18 5 11-16,-18-5 0 0,23-4-1 0,-9 1 0 15,0-5 0-15,0-5 0 0,0 2 2 16,0-5 1-16,-2-1-11 0,-3-1-11 16,-2 0 37-16,-2-2-3 0,-1 6 30 0,-4-1-8 15,0 1 19-15,-1 2-11 0,-2-1 9 0,1 3-14 16,-3 0 7-16,0 3-18 0,-3-1 5 0,8 8-18 16,-14-8 1-16,14 8-8 0,-18 0 7 0,18 0-14 15,-18 7 10-15,7-3-13 0,-1 5 9 0,3-1-12 16,-1 3 11-16,2-1-7 0,2-1 4 0,-1 0-1 15,2 1-1-15,5-10-4 0,-5 15 1 0,5-15-2 16,2 14-2-16,-2-14 2 0,6 10-6 0,-6-10 6 16,7 7 2-16,-7-7-1 0,0 0 1 15,19 1 0-15,-19-1 0 0,15-5 0 16,-15 5 1-16,14-8-6 0,-14 8 9 0,11-11-11 16,-11 11 20-16,8-11-6 0,-8 11 19 0,5-14 0 15,-5 14 6-15,0-14-1 0,0 14-1 0,-1-11 3 16,1 11 0-16,-4-8-8 0,4 8-1 0,-9-6-9 15,9 6-2-15,0 0-6 0,-20 3 2 0,20-3-3 16,-21 10-2-16,11-2-3 0,-2 1-1 0,1 0 3 16,2 0-3-16,0 7-2 0,0-7 4 0,5 0-4 15,-1 0-4-15,5-9 0 0,-5 15-7 16,5-15 2-16,1 12 0 0,-1-12 3 0,9 12-1 16,-9-12 2-16,17 3 2 0,-17-3-2 0,18 0 5 15,-18 0-2-15,24-3 3 0,-10-3 0 16,-1 2-1-16,1-3 1 0,-4-1 0 0,2-1 3 15,-2 0-6-15,-4-3 3 0,1 3-5 0,-2 0 10 16,-3-2-7-16,-2 11 7 0,3-16 2 0,-3 16 10 16,-3-19-3-16,3 19 2 0,-6-15-1 0,6 15-6 15,-12-10 4-15,12 10-3 0,-16-6-6 0,16 6 2 16,-18 1-3-16,18-1 2 0,-26 8-2 0,14 1-2 16,-1-1-4-16,-1 4 4 0,1 1 0 15,4-3 0-15,-1 2-2 0,2 1 2 0,3-1-2 16,1-1-3-16,0 0-2 0,3 0-5 0,1-11-1 15,1 17 1-15,-1-17 2 0,4 14 0 0,-4-14 1 16,10 10 4-16,-10-10-5 0,16 4 6 16,-16-4-1-16,16-1 6 0,-16 1 0 0,22-9-1 15,-13 2 0-15,2-1 2 0,-2-2-1 0,-1-2-4 16,-1 0 1-16,-1-2-1 0,-2 1 7 0,-2-1-4 16,-2 0 13-16,0 3 7 0,0-2 7 0,-2 2 5 15,2 11-4-15,-8-16-4 0,8 16-6 16,-9-11-1-16,9 11-9 0,-13-7-1 0,13 7-3 15,0 0 0-15,-24 5-2 0,14 0-4 0,-3 3-1 16,0 4 3-16,-1 1 2 0,4 1-2 0,1-3-2 16,0 3 0-16,4-2-3 0,0 2-5 0,2-2-12 15,1 1-7-15,0-3 3 0,4-1 0 16,0 4 1-16,-2-13 4 0,5 17 4 0,-5-17 0 16,13 9 0-16,-13-9 6 0,14 7 2 0,-14-7 2 15,0 0 3-15,27-5 1 0,-27 5 1 0,23-11 1 16,-14 3-2-16,1-2-3 0,-2-2 8 0,1 1-3 15,-5 2-7-15,1-1 10 0,-2-3-4 16,-1 3 12-16,-2 10-1 0,0-19 14 0,0 19 1 16,0-14 3-16,0 14-17 0,-5-8 2 0,5 8-5 15,0 0-2-15,-12-8-4 0,12 8 4 0,-12 5-7 16,12-5 1-16,-13 11 3 0,5-3-3 16,-1 2 1-16,4 1 0 0,0 1-1 0,0-3 0 0,2 4-2 15,1-2-6-15,0 0-12 0,1 1 1 16,2-2-3-16,-1-10-1 0,6 16-2 0,-1-7 3 15,-5-9 1-15,11 10 2 0,-11-10 4 0,17 2-2 16,-17-2 8-16,19-2 3 0,-8-4 2 16,1 2 0-16,2-5 10 0,-5 0-9 0,1-3 2 15,0 2 0-15,-3-4-6 0,-1 3 5 0,-2-2-3 16,-1 2 18-16,-2 2 5 0,-1 9 18 0,0-17-5 16,0 17 3-16,-3-13-14 0,3 13-2 0,-7-6-5 15,7 6-2-15,0 0-4 0,-22 5 3 0,12 1-2 16,-2 4-2-16,-2 4-2 0,1 1-1 0,1 3-3 15,0-1 4-15,2 0-5 0,0 2 0 0,3-2-7 16,2-1-7-16,3-4-18 0,0-1 9 16,2-11-13-16,0 18 10 0,0-18 0 15,4 14 16-15,-4-14-6 0,9 4 14 0,-9-4-2 16,0 0 2-16,23-4 2 0,-14-3-1 0,2-1-4 16,0-3 12-16,-1-3-2 0,1-3-2 0,-2 0 2 15,-1 0 1-15,-3-1 2 0,-1 2 3 0,0 2 20 16,-3 2 14-16,-1 1 1 0,0 11-1 0,0-18-4 15,0 18-14-15,-9-13 0 0,9 13-10 0,-10-5 0 16,10 5-8-16,-19 5-2 0,6 3-1 0,-3 4 1 16,0 2-4-16,2 2 2 0,-3 5 0 0,3-3-2 15,3 3-1-15,2-1-4 0,-1 2-1 16,3-4-6-16,2 1-11 0,3-3 17 16,0-1-32-16,5-4 11 0,-2 0-8 0,4-3 12 15,2 0-5-15,-7-8 15 0,16 3-8 0,-16-3 11 16,27-2 1-16,-9-4 5 0,1-3-1 0,0-2 2 15,-2-2-1-15,2-2-3 0,-5-1 8 0,3-1-1 16,-4 0 0-16,-2 1-2 0,-2-1 3 0,-1 4 4 16,-3 0 10-16,-1 3 13 0,-4 10-5 0,5-17 5 15,-5 17-6-15,-1-11-7 0,1 11 10 0,0 0-18 16,-12-5-3-16,12 5 0 0,-13 6-2 16,3 2-2-16,1 2-2 0,-4 2 2 0,2 3 1 15,-1 1-3-15,3-1-1 0,3 2-3 16,-2-5-6-16,6 1-17 0,-1-2-2 0,3-11-9 15,0 20 16-15,0-20-12 0,4 13 16 0,-4-13-15 16,11 8 22-16,-11-8 2 0,0 0 1 0,25-4-3 16,-12-1 7-16,-2-4 4 0,3-2-1 0,-1-1 0 15,-1-1 53-15,-1-2-55 0,-2 0 6 0,-3 3 6 16,-2-2 1-16,1 1 15 0,-4 1 6 0,1 2 3 16,-2 10 5-16,-3-17-10 0,3 17-5 0,-6-17-7 15,6 17-5-15,-9-12-9 0,9 12-3 0,-13-8-1 16,13 8-9-16,-14-3-2 0,14 3-18 15,0 0-32-15,-20 0-56 0,20 0-47 16,0 0-40-16,-20 2-59 0,20-2-73 0,0 0-37 16,-15 6-396-16,15-6-298 0</inkml:trace>
  <inkml:trace contextRef="#ctx0" brushRef="#br0" timeOffset="124439.49">25240 5174 210 0,'-27'-15'616'0,"-1"-1"-215"16,-4 2-88-16,-3 2-89 0,0-2-36 0,0 3-38 16,1 0-24-16,0 1-2 0,6-1 7 0,4 3 4 15,3 1 3-15,4-1-21 0,4 2-29 16,0-1-21-16,7-1-10 0,-1-1-13 0,7-1-11 15,0 10-10-15,7-22-9 0,3 8-2 0,5-1 0 16,5 3-5-16,6-4-8 0,4 4 4 0,-1 1 1 16,2 2-3-16,-7 4-1 0,0 2-5 0,-6 5 1 15,-1 2 6-15,-1 5-4 0,-3 7 2 16,-4 2 8-16,-1 5-1 0,-7 3 1 0,-6 8 6 0,-4 2-2 16,-1 3 21-16,-9 7 11 0,-2-1 16 0,-2-3 11 15,4-8-19-15,0 0 7 0,1-3-5 16,0-2-21-16,5-1 6 0,3-9-14 15,0 1 9-15,5-5-5 0,2-1 9 0,3-14-12 16,5 18 12-16,2-11-19 0,-7-7-4 0,32 3-10 16,-5-7-18-16,12-8-18 0,10-5-48 0,3-5-29 15,3-6-71-15,0-2 18 0,0-3-44 0,-1-4-34 16,-2-1-48-16,-7-7-60 0,-3 2-328 0,-5-2-206 16</inkml:trace>
  <inkml:trace contextRef="#ctx0" brushRef="#br0" timeOffset="124774.49">25551 4500 681 0,'-12'-15'520'0,"3"1"-134"16,0 3-97-16,-1 1-59 0,1 2-46 0,3 1-46 15,-2 2-24-15,8 5-28 0,-14-5-22 0,14 5-18 16,0 0-4-16,-19 5-10 0,11 3-4 0,0 5-7 16,1 4-9-16,0 5 8 0,0 0 26 0,0 4-30 15,2 4 24-15,1-3-37 0,3 2 29 0,-2-3-33 16,2 1-1-16,1-2-4 0,0-2 6 0,0-3 1 15,1-4 0-15,2-2 4 0,-2-2 7 0,2 0 24 16,-3-12 16-16,5 12-5 0,-5-12 0 16,0 0-11-16,18-4-2 0,-9-4-6 0,3-7 26 15,0-2-21-15,2-7 14 0,0-2-26 16,3-3 0-16,-3 1-20 0,-1-2-9 0,2 1-2 16,-1 3 1-16,-1 1-2 0,0 7 5 0,-4 2 4 15,-3 2-2-15,4 3-5 0,-5 2 1 0,3 2 2 16,-8 7-1-16,18-7 3 0,-18 7-2 0,22 6 6 15,-6 2 6-15,1 5-4 0,6 5-1 0,-1 5 0 16,1 3-1-16,-3 4-127 0,7 12-37 0,-1-1-160 16,-10-5-504-16,8 8-400 0</inkml:trace>
  <inkml:trace contextRef="#ctx0" brushRef="#br0" timeOffset="125323.49">25149 6017 935 0,'0'0'655'16,"-20"0"-174"-16,20 0-89 0,0 0-108 15,-4-8-67-15,4 8-45 0,14-18-34 0,4 2-27 16,7-5-24-16,15-7-16 0,6-2-16 0,8-3-8 15,6-2-12-15,7-1-8 0,22-7-8 0,1 0-5 16,-15 11-1-16,-2-1-28 0,-3 4-19 16,-2 3-65-16,-8 2-11 0,-9 5-56 0,-15 8 10 0,-10 4-12 15,-9 3 24-15,-17 4 1 0,13 4 21 16,-13-4-4-16,-17 16 18 0,-7-1 24 0,-10 4-1 16,-15 6 38-16,-6 1-5 0,-5 2 38 0,-1 3 34 15,-4 1 18-15,-2-2 0 0,0-1 40 16,4-2 10-16,4-2 14 0,5-2 7 0,17-7-19 15,2-1 14-15,7-5-6 0,8-1-4 0,7-3-10 16,13-6-5-16,0 0-9 0,0 0-10 0,0 0-15 16,27-16-6-16,6 0-4 0,17-8-8 0,9-2-8 15,7-3-3-15,11-1-7 0,19-10-7 0,0 2-36 16,-17 9-39-16,-1-1-92 0,-1 3-97 0,-5-1-88 16,-5 3-408-16,-6 1-278 0</inkml:trace>
  <inkml:trace contextRef="#ctx0" brushRef="#br0" timeOffset="128125.01">26520 6879 581 0,'-8'-19'432'16,"2"0"-104"-16,0 2-90 0,2 0-43 15,0 2-49-15,2 2-24 0,0 1-24 0,4-1-20 0,0 1-16 16,3-2-5-16,8-2-29 0,0 1 12 0,7-1-21 15,7-2 1-15,2 2-4 16,7 1 0-16,13-2-2 0,3 1-2 0,3 1-12 16,4 2 11-16,3 2-9 0,5 1 7 0,1 2 1 15,5 0-2-15,1 0 0 0,4 3-3 0,0 1-8 16,1 2 11-16,1 0-8 0,0 2 8 0,-3 2 4 16,2 0 2-16,-2-1 2 0,4 5 11 0,-1-1-2 15,2 3 5-15,5 1-2 0,0 4-8 0,1-2 7 16,1 3 4-16,0 1-2 0,-2 2 2 0,24 7-3 15,-24-3 9-15,20 9 11 0,-3 3 3 16,-3 2 0-16,-2 3-6 0,-6 4-15 0,-1 3-4 16,-6 3 28-16,-2 5-33 0,-7 3-9 15,2 4-1-15,-8 4 5 0,-5 0-12 0,-2 4 3 16,-14-13-4-16,10 17 3 0,-14-14-2 0,-1 2 2 0,-3 0 18 16,2 2-4-16,-5-1 5 0,0 3-29 15,-2-2 0-15,-2 3 3 0,-1 0-1 0,-2-1 1 16,-1 1 2-16,-6 1-3 0,3 0 25 0,-2 0-25 15,-2 1 17-15,0 0-25 0,-4 1 36 0,1 2-26 16,-1 0 21-16,-4 1-26 0,1 0 16 0,-3 2-4 16,0-2-9-16,-2 0 9 15,-3-2-15-15,2 1 0 0,-3-1 30 0,-1-3-3 0,-1 2-5 16,1-2-29-16,-2-1 29 0,-1-1-20 0,0 2 11 16,-1-2-17-16,0-3 26 0,0-2-26 15,0-6 24-15,-1-1-10 0,0-2-4 0,0 1 11 0,2-2 50 16,-1-1-79-16,0 1 11 0,0-2 9 15,-1 1 2-15,1-2-2 0,-2 0 1 0,0-2-26 16,2 1 31-16,-2-2-16 0,-1-2 16 0,3-3-6 16,-3 0 7-16,1-3-2 0,0-5 3 0,-1-2-5 15,1-2-6-15,-1 0 9 0,0-2 5 16,0-4 2-16,0-2-3 0,0 1 9 0,0-5 4 16,2-3 6-16,-2-1-7 0,1 2 8 0,-1-12 6 15,1 19-1-15,-1-19-2 0,0 15-2 0,0-15 0 16,0 12 0-16,0-12-4 0,2 10 1 15,-2-10-5-15,2 10 4 0,-2-10-1 0,0 0-2 16,0 0-3-16,0 12-2 0,0-12 20 0,0 0-32 16,0 0 3-16,1 9-6 0,-1-9 3 0,0 0-2 15,0 0 1-15,0 0 0 0,0 0-2 0,0 0-2 16,0 10 3-16,0-10-4 0,0 0 0 0,0 0-4 16,0 0-1-16,0 0-5 0,0 0 2 15,0 0-28-15,0 0-15 0,0 0-22 0,0 0-32 16,0 0-34-16,0 0-34 0,0 0-80 0,0 0-103 15,0 0-79-15,13-5-330 0,-13 5-286 0</inkml:trace>
  <inkml:trace contextRef="#ctx0" brushRef="#br0" timeOffset="130209.42">25026 11225 514 0,'0'0'432'0,"0"0"-71"0,0 0-120 16,0 0-29-16,0 0-73 0,-1 8-10 0,1-8-45 15,-6 9 20-15,6-9-51 0,-9 9 34 16,9-9-50-16,-9 14 44 0,9-14-55 0,-10 15 6 15,5-8-17-15,5-7 39 0,-7 15-52 0,7-15 40 16,-6 15-48-16,6-15 40 0,-3 14-45 0,3-14 54 16,-3 10-55-16,3-10 47 0,0 0-47 15,3 10 52-15,-3-10-51 0,0 0 50 0,0 0-53 16,0 0 50-16,17-5-53 0,-17 5 52 0,12-13-56 16,-5 6 59-16,-1-2-60 0,1 0 66 0,0-1 1 15,-3 2 1-15,1-1 14 0,-5 9 6 0,4-16 1 16,-4 16-1-16,3-14-10 0,-3 14-13 15,0-10-4-15,0 10-4 0,0 0-9 0,-9-8-4 0,9 8-9 16,0 0 2-16,-17 4-1 0,17-4-6 16,-15 10-8-16,8-3-15 0,-3 0 25 0,5 0-23 15,-1 2 24-15,-1 0-27 0,3-2 25 0,4-7-16 16,-7 15 9-16,7-15-14 0,-1 11 23 16,1-11-22-16,0 0 21 0,5 11-21 0,-5-11 18 15,0 0-12-15,0 0 17 0,0 0-25 0,20-4 26 16,-20 4-21-16,14-10 27 0,-9 2 3 0,-5 8-2 15,9-12 6-15,-9 12 14 0,7-15 0 0,-7 15-2 16,4-13 3-16,-4 13-8 0,1-11-3 0,-1 11-7 16,0 0-10-16,-3-14 2 0,3 14-2 0,0 0-5 15,-9-6-6-15,9 6-7 0,0 0-19 0,0 0-37 16,-18 4-41-16,18-4-38 0,-11 9-34 16,11-9-63-16,-12 11-92 0,6-4-29 15,1 1-355-15,5-8-239 0</inkml:trace>
  <inkml:trace contextRef="#ctx0" brushRef="#br0" timeOffset="131293.42">28789 8183 112 0,'0'0'299'16,"1"-16"-98"-16,-1 16-45 0,4-17-45 0,-3 4-22 15,3 1-16-15,0-3-19 0,1-2 2 0,2 2-9 16,-2-3 28-16,2 0 3 0,0 1 22 0,2-2-1 16,-2 0-9-16,1 0 14 0,0 1 0 15,1-1 28-15,-2 0-32 0,0 3 32 0,-1 2-43 16,-1 0 60-16,2 2-50 0,-5 1 53 0,3 1-19 15,-5 10 3-15,6-15-1 0,-6 15-21 0,5-12-17 16,-5 12-22-16,4-8-13 0,-4 8-15 16,0 0-8-16,0 0 10 0,0 0-24 0,3 11 12 15,-4 3-23-15,0 2 13 0,0 5-20 0,-1 4 13 16,0 3-20-16,0 0 1 0,1 3 2 0,-1 2-1 16,0-5-2-16,2 1 1 0,0-3 0 0,0-1-1 15,0-7 0-15,2 1 0 0,-2-4 6 0,0-1-3 16,0-3 0-16,1-1 2 0,-1-10 12 15,0 14 26-15,0-14 8 0,0 0-1 0,0 0-3 16,0 0-5-16,0 0 3 0,0 0-1 0,-3-16-4 16,3 2-1-16,0-5-2 0,0-6-6 0,4-3-1 15,1-5-2-15,0-3-13 0,4 2 8 0,0 1-2 16,0 4 6-16,3 0-9 0,-3 8-2 16,0 0-4-16,1 5 17 0,-3 4-20 0,-1 2-13 15,1 2 2-15,-7 8 1 0,14-7-2 0,-14 7 0 16,0 0-2-16,21 3 5 0,-11 4-2 0,0 1 2 15,-1 4-5-15,1 1 5 0,1 4 3 16,-4 1-13-16,4 1-19 0,-5 0-16 0,0 1-26 16,-2 0-48-16,-1-4-58 0,-1 1-68 0,1-3 5 15,-2 0-31-15,2-3-60 0,-3-11-23 0,-3 17-404 16,3-17-281-16</inkml:trace>
  <inkml:trace contextRef="#ctx0" brushRef="#br0" timeOffset="131710.42">29361 7522 390 0,'-7'-22'489'16,"1"-1"-191"-16,-2 2-14 0,-1-2-126 0,3 2 20 16,1 1-61-16,-2-1 25 0,6 2-12 0,0 3-14 15,1 2-12-15,2-2-16 0,4 1-15 16,1 0-40-16,3 1 14 0,3 2-10 0,1 3-7 0,2 2-12 15,-3 0 3-15,3 4-7 0,-16 3-2 0,23-3 3 16,-23 3-20-16,18 4 13 16,-18-4 2-16,14 9-6 0,-14-9 12 0,5 12-16 15,-5-12 10-15,-1 16 0 0,-2-4-6 0,-2-3-5 16,-1 3 12-16,-2-1-6 0,0 0 9 0,-1-1-6 16,2-1 4-16,-1-2-6 0,8-7 4 0,-8 14-10 15,8-14 13-15,-6 10-13 0,6-10 6 0,-1 10-5 16,1-10 6-16,6 13-5 0,-1-6 12 0,4-1-12 15,4 3-2-15,0 0 4 0,3 1 6 0,0 0-6 16,0-1 4-16,-1 1-6 0,0 0 7 0,-4-2 6 16,0 4-7-16,0-3 3 0,-4 0 4 15,0 3 0-15,-2-1 5 0,-2 0-4 0,-2 0-5 16,-1 3 1-16,-4 1 4 0,-1 4-23 16,-4-2-21-16,-2 2-53 0,-3 4-29 0,-3 0-48 15,-1 0-97-15,-3-2-58 0,-2 3-323 0,2 1-167 16</inkml:trace>
  <inkml:trace contextRef="#ctx0" brushRef="#br0" timeOffset="131943.42">29012 8345 665 0,'-25'13'635'16,"0"1"-162"-16,4-4-95 0,0 0-51 0,1-2-41 16,6-1-19-16,3-3 4 0,11-4 4 0,-17 7-15 15,17-7-53-15,0 0-28 0,0 0-56 16,15-8-4-16,12-3-42 0,14-6 1 0,15-5-20 15,12-3-15-15,5-2-9 0,26-7-1 0,-1-1-18 16,-18 6-10-16,1 1-34 0,-1 3-3 0,-4 0-18 16,-7 3-11-16,-6 3-11 0,-10 3 17 0,-15 6-72 15,-7 0-41-15,-8 4-31 0,-8 0-27 16,-15 6-5-16,15-2 15 0,-15 2-4 0,0 0-43 16,-14 6-35-16,-5-1-79 0,-9 7-259 0,-7 0-166 15</inkml:trace>
  <inkml:trace contextRef="#ctx0" brushRef="#br0" timeOffset="139796.18">21853 10042 283 0,'-157'-34'345'0,"-22"-5"-80"0,-18 0-95 16,-13-1-32-16,-11 0-61 0,-7 0-53 0,-12 2-103 16,-8 1-9-16,-9 4-92 0,-3-1-101 0,-5 2 85 15</inkml:trace>
  <inkml:trace contextRef="#ctx0" brushRef="#br0" timeOffset="141031.2">3253 2382 126 0,'-7'-35'216'0,"0"-2"77"0,-2-1-203 0,0-3 105 16,-2 4-136-16,0-2 8 0,1 3 2 0,0 2 3 15,-2 2 1-15,1 4 3 0,0 3 3 0,0 3-13 16,-3 5-12-16,1 3-7 0,-3 4 2 0,-1 5-1 16,-2 4-3-16,-4 6 9 0,-9 11 2 15,-6 10 1-15,-5 10-11 0,-1 7 21 0,-2 9-17 16,-12 20 2-16,2 10-22 0,0 11 7 0,4 7 1 16,1 7-3-16,3 6-3 0,4 3 32 0,8 6-28 15,4 2 10-15,4 2-20 0,9-2-18 0,7-3 31 16,9-23 4-16,5 0-5 0,6-3-10 0,8 17 1 15,8-7-10-15,0-27-4 0,5-3 4 0,5-4-2 16,4-5 3-16,7-3 6 0,2-5-5 0,13 13 0 16,-9-17 53-16,12 13-32 0,-11-12-1 0,11 13-10 15,-3 2 0-15,0 2-4 0,-5 2-4 16,0 1-3-16,-14-10-5 0,5 15-9 0,-10-8 33 16,3 18-22-16,-11-13 15 0,1 25-33 0,-10-19-7 15,0 26 3-15,-10-20 8 0,-5 1 1 16,-5 0 31-16,-6 0 11 0,-2 0-21 0,-7 0 20 15,-8 15-26-15,3-23 2 0,-6-3-3 0,0-4 4 16,0-2 16-16,2-7-21 0,-1-6 12 0,7-6-22 16,0-6 8-16,6-12-4 0,0-4-4 0,8-7-24 15,1-2-6-15,3-6 6 0,2-1 4 0,3 1 5 16,1-2 1-16,3 2-32 0,2-1 39 16,3 2 1-16,4 3 5 0,-1 3-2 0,5 2-13 0,0 5 14 15,8 10-25-15,-2 7 20 0,2 3-17 0,-1 6 28 16,-1 2-25-16,0 8 27 0,0 3-23 15,-2 3 34-15,2 8-5 0,-3 20 0 0,-1 2-17 16,-3 5 24-16,-8-19 2 0,-3 2 28 0,0 1-1 16,-4 5 63-16,-1 1-53 0,-4 5-5 0,-1 22-10 15,-3-4-1-15,-1 1-3 0,-3-3-6 0,3 3 46 16,-1-2-53-16,2 3 2 0,1 2 4 0,3 3 7 16,4 2-6-16,5 1 36 0,5 5-36 0,3 2-5 15,6 2-5-15,6 1-2 0,6-1 17 16,8 0-15-16,7-3-47 0,8 1-13 0,8-3-27 15,12-4 36-15,14-8-68 0,13-8 2 0,14-11-72 16,14-14-3-16,18-18 43 0,19-19-56 0,22-26-4 16,19-23-36-16,22-30-108 0,21-36-59 15,25-31-391-15,21-35-298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04:21.210"/>
    </inkml:context>
    <inkml:brush xml:id="br0">
      <inkml:brushProperty name="width" value="0.05292" units="cm"/>
      <inkml:brushProperty name="height" value="0.05292" units="cm"/>
      <inkml:brushProperty name="color" value="#FF0000"/>
    </inkml:brush>
  </inkml:definitions>
  <inkml:trace contextRef="#ctx0" brushRef="#br0">4651 1469 447 0,'0'0'638'15,"5"-16"-170"-15,-5 16-128 0,4-12-68 0,-4 12-45 16,1-9-47-16,-1 9-58 0,0 0-23 0,4-11 8 16,-4 11-50-16,0 0-11 0,0 0-4 0,0 0-4 15,-2 14-5-15,-1 7-7 0,-1 4-4 0,-2 10-4 16,-2 4-1-16,2 2 34 0,-4 1-40 0,-1 14 29 16,1 0-42-16,-3-1-4 0,0-1-18 0,1-3-33 15,1-10-28-15,2-3-35 0,1-1 14 0,0-4-50 16,3-7 9-16,1-2-79 0,1-3-27 0,2-7-16 15,1-3-37-15,0-11-151 0,1 14 116 0</inkml:trace>
  <inkml:trace contextRef="#ctx0" brushRef="#br0" timeOffset="383.99">4544 1985 386 0,'-3'-44'308'0,"2"-5"-10"0,-3-12-96 16,0-3 9-16,0 2-50 0,0-4-19 0,3 3-18 16,1 12 7-16,1-2-19 0,3 4 13 0,0 4-43 15,4 3 20-15,-1 4-54 0,2 3 25 0,3 6-2 16,2 1-32-16,0 3-35 0,4 5 29 0,-3 6-33 15,5 3 36-15,1 5-39 0,-1 2 38 0,0 4-41 16,2 4 45-16,-2 3-49 0,4 8 7 0,-2 3 3 16,-4 1-2-16,0 5 4 0,-5 1 3 0,-3 3 8 15,-6-3 5-15,-3 1 8 0,-5 2-31 0,-5 4-1 16,-1 1 5-16,-5-4 3 0,-4 3 4 16,0-3 7-16,-1-3 14 0,-2-1 10 0,2-1 2 15,1-4-5-15,4-4-7 0,3-1-4 0,-1-2 32 16,6-1-50-16,1 0-1 0,3 0 2 0,3-1-5 15,2 0 4-15,3 3-6 0,7 2 7 0,3 1-4 16,5 1 2-16,2 0 2 0,5 0-1 0,1 1-2 16,-1 1 2-16,3-2 4 0,-5-1-2 0,1 0 0 15,-6 2-1-15,-1-5-7 0,-6 1-1 0,-1 1-5 16,-5-2 6-16,-3 1 5 0,-4-1 1 0,-4 2 4 16,-5 2-1-16,-2-1 0 0,-7 2-2 0,-5 0 0 15,-4-4-3-15,-2-1 1 0,-3 0-14 0,-2-1-31 16,1-3-30-16,0-1-46 0,0-5 10 15,6 1-70-15,1-3-81 0,3-3-86 0,5-2-246 16,3-2-124-16</inkml:trace>
  <inkml:trace contextRef="#ctx0" brushRef="#br0" timeOffset="1117">5013 1819 422 0,'0'0'709'0,"15"-8"-199"0,-15 8-128 0,13-5-76 15,-13 5-38-15,10-5-100 0,-10 5-34 0,0 0-31 0,12-5-24 16,-12 5-14-16,0 0-14 0,0 0-10 16,15 4-9-16,-15-4-6 0,13 10-4 0,-4-4-4 15,-1 0-5-15,2 3-8 0,1-2-16 0,2 1-20 16,-1 1-17-16,0-3 2 0,3-1 7 0,-1 0 3 16,-3-1 10-16,-11-4 6 0,23 3 3 0,-23-3 6 15,20-1-2-15,-20 1 5 0,19-6 1 0,-12-1 3 16,3 2 0-16,-4-4 4 0,-1-3 10 0,-1 1 4 15,-2-3 3-15,-2 1 3 0,0-1 6 0,-1 0 11 16,-2 1 0-16,-2-2 8 0,1 5-6 0,-5 1-6 16,3 1-8-16,6 8-6 0,-17-5-5 0,17 5-2 15,-25 7-2-15,7 4-2 0,1 3-1 0,-3 5-1 16,1 5-2-16,3 2 0 0,-2 2-14 16,6 2-25-16,1-1-30 0,5-4-40 0,2 0 9 15,4-5-19-15,4 2 36 0,3-2-27 0,5-4 28 16,3-2-25-16,2-5-5 0,5-3-43 0,3-4 28 15,1-5-30-15,7-3 47 0,0-6-93 0,1-1 140 16,-4-3-85-16,0-4 121 0,-6 2-46 0,2-2 132 16,-3 0-75-16,-4 0 107 0,-5 3-46 0,-1-1 66 15,-2 2 6-15,-2 0 5 0,-2 3 18 0,0 2 29 16,-2 2 7-16,-5 9-25 0,8-14-30 0,-8 14-26 16,5-11-20-16,-5 11-20 0,7-8-10 0,-7 8-10 15,0 0-7-15,0 0-8 0,20 0-2 0,-20 0-5 16,17 8-3-16,-6 0-3 0,1 0 1 15,2 2-3-15,0 3-1 0,1-1 3 0,-2 3-3 16,1 2 1-16,-4 0-2 0,1 2-3 0,-3-3 8 16,0 1 1-16,-4 0 0 0,-3-1 0 0,1-2-9 15,-4 1 5-15,-2-1-9 0,-1 0 9 0,-6 3-10 16,1-2 7-16,-3-3-19 0,-4 0-17 0,2-4-34 16,-2-3-52-16,3-1 4 0,14-4-31 0,-28-1 4 15,11-4 3-15,4-3-4 0,1-4-11 0,2-6-4 16,3-2-119-16,3-1 157 0,3-1-92 15,2-2 143-15,2 1-88 0,1 2 164 0,1 1-79 0,-3 5 167 16,2 2-79-16,-1 2 89 0,-3 11-64 16,4-15 65-16,-4 15-30 0,0 0 32 0,0 0-7 15,0 0-2-15,0 0 0 0,0 0-2 0,-8 18-8 16,0-1 10-16,-1 2-15 0,-5 6-26 0,1 3-8 16,-2-2-13-16,1 1-1 0,-1 0-13 0,-1 0 2 15,2-2-25-15,4-4-25 0,0-2-27 0,2 0-36 16,2-6-109-16,3-1-91 0,3-12-65 0,0 10-190 15,0-10-36-15</inkml:trace>
  <inkml:trace contextRef="#ctx0" brushRef="#br0" timeOffset="1318">6009 1435 722 0,'7'-9'760'0,"-7"9"-219"15,9-12-118-15,-9 12-119 0,0 0-73 0,0 0-47 16,0 0-33-16,0 0-32 0,0 0-22 0,-3 14-20 15,-2 0-13-15,0 3-10 0,0 4-8 0,-2 4-11 16,2 5 0-16,-2 2-16 0,2 2-1 0,-1 2-2 16,1 2-4-16,1-1-6 0,1 2-25 0,-1-1-38 15,0 0-59-15,0-1-80 0,0 0-8 0,2-2-34 16,-1-8-27-16,-1-3-40 0,2-1-89 0,-1-6-220 16,-1 0-146-16</inkml:trace>
  <inkml:trace contextRef="#ctx0" brushRef="#br0" timeOffset="1469">5896 1975 525 0,'-2'-13'650'0,"0"1"-114"16,-1-1-104-16,1 2-83 0,0 2-68 0,2 9-51 16,-4-16-41-16,4 16-40 0,-2-13-27 0,2 13-23 15,-3-11-23-15,3 11-16 0,0 0-12 0,9-11-7 16,-9 11-18-16,23-10-32 0,-2 5-51 0,4-1-69 16,12-2-89-16,3-1-49 0,4 1-181 0,13-5-348 15,1 0-341-15</inkml:trace>
  <inkml:trace contextRef="#ctx0" brushRef="#br0" timeOffset="2017.99">6879 1919 260 0,'13'-10'868'0,"-13"10"-268"0,8-8-150 16,-8 8-96-16,0 0-101 0,0 0-55 0,-3 21-41 16,-5 2-29-16,-7 8-25 0,-2 2-20 0,-6 9-23 15,0 1-3-15,-2-1-30 0,0 3-39 0,2 0-74 16,0-1-87-16,7-5-65 0,0-3-72 15,2-3-138-15,5 2-238 0,2-6-213 0</inkml:trace>
  <inkml:trace contextRef="#ctx0" brushRef="#br0" timeOffset="3885.25">8237 1470 126 0,'5'-18'537'0,"-5"18"-187"0,3-16-73 15,-3 16-50-15,0-14-41 0,0 14-7 0,1-12 3 16,-1 12-22-16,0 0-16 0,2-13-22 0,-2 13-23 16,0 0-29-16,0 0-12 0,0 0-8 0,0 0 0 15,-6 9-5-15,4 4-13 0,-3 7-10 0,1 5-3 16,-1 7-2-16,-2 0-4 0,5 2-1 0,-2 1-4 15,1-1 0-15,1-1 1 0,-1-5 0 0,3 0 1 16,3-1-5-16,-2-1 1 0,3-2 7 16,0 0-12-16,0-4 3 0,2 0 2 0,-1-3-5 15,4-6 0-15,-2-2 6 0,-1-2-3 16,-6-7 0-16,16 4-2 0,-16-4 3 0,21-6 1 16,-7 0-6-16,2-6 1 0,-1-3 5 0,2-5-1 15,0-3-8-15,-3-1 3 0,3 1 7 0,-5 3 9 16,-1 2 11-16,-2 1 14 0,-1 2 14 0,-2 2 2 15,-1 4-10-15,-5 9-8 0,8-12-10 0,-8 12-5 16,0 0-5-16,0 0-1 0,0 0-2 0,0 18-6 16,-3-3 3-16,-2 1-5 0,1 5-3 0,-1 2 2 15,4 0-1-15,-2 2 0 0,2 0-2 16,2 0 1-16,-1-1 1 0,4-2-1 0,1 0-1 16,2-4 5-16,0 0 2 0,4-3 3 0,-1-4 8 15,1-5 5-15,2-2-1 0,-13-4-2 0,37-5 7 16,-14-2 9-16,5-7 1 0,1-4 10 0,0-1 10 15,0-8 35-15,3-6-53 0,-1-4 44 0,-2-4-47 16,-3-3-7-16,-4-1 1 0,-2-1-7 0,-4 6 13 16,-6 1 9-16,-1 0 8 0,-4 3 20 15,-4 7 13-15,-1 3 1 0,-2 1-8 0,-5 2-14 16,-2 5-18-16,-3 2-19 0,-3 2-8 0,-5 4-4 16,-2 4-18-16,-3 4-11 0,-2 4-16 0,-5 4-26 15,0 5-27-15,2 3-33 0,0 3-36 16,4 4-48-16,1 2-48 0,5 4-51 0,3 0-3 15,4 3 20-15,3 0 1 0,8-4-94 0,4 1 61 16,8 0-66-16,3 0-178 0,6-2-62 0</inkml:trace>
  <inkml:trace contextRef="#ctx0" brushRef="#br0" timeOffset="4219.25">9076 1723 438 0,'13'-9'456'0,"-2"1"-105"0,-1-1-59 0,-3 0-47 16,-2 2-4-16,-5 7 2 0,8-14-1 15,-8 14-34-15,4-8-40 0,-4 8-32 0,0 0-29 16,0 0-23-16,0 0-14 0,0 0-15 16,0 0-12-16,-19 13-5 0,8 3-10 0,1 2-5 15,-1 3-5-15,0 5-4 0,0 2-1 0,1 1-2 16,3 0-1-16,-1 2-1 0,5-5-2 0,0-2-20 16,3-3-4-16,2 1-7 0,2-1-4 0,4-4 0 15,-1-4 18-15,2-2 5 0,2-6 14 0,-11-5 0 16,23 4 9-16,-5-10 8 0,2-1 8 0,1-3 16 15,3-6 5-15,-1-3-3 0,2-2-5 0,-7-3-8 16,-1-2-3-16,-1-2-6 0,-3 1-1 0,-4-2-5 16,-3 5 1-16,-5 2-13 0,-1 3-17 0,-4-2-15 15,-5 3-13-15,-3 3-8 0,-4 5-13 16,-3 2-16-16,-1 2-32 0,0 5-44 0,-1 2-38 16,-3 5-17-16,2-1-9 0,1 3-116 0,2 4 50 15,2-2-85-15,4 2-187 0,3-4-49 16</inkml:trace>
  <inkml:trace contextRef="#ctx0" brushRef="#br0" timeOffset="4519.25">9326 1741 108 0,'19'-2'573'0,"-19"2"-210"0,29-1-81 16,-29 1-68-16,29 1-52 0,-29-1-31 0,21 6-21 16,-21-6-17-16,19 10-18 0,-10-4-12 0,-1 3-9 15,-1-1-10-15,0 3-6 0,-1 1-8 16,0 0-7-16,0 2-4 0,-2 1-3 0,2 0-6 15,-2-1 0-15,0 0-7 0,-2-3-3 0,1 1-7 16,1-3 4-16,-4-9 3 0,4 15 2 0,-4-15 13 16,2 9 27-16,-2-9 16 0,0 0 38 15,0 0 11-15,0 0 13 0,0 0 5 0,9-13-5 16,-9 13-1-16,3-19-10 0,-1 5 22 0,1-3-57 16,-1 2 22-16,4-1-59 0,-3 0 29 0,4-3-48 15,0 2 26-15,1-1-50 0,1 2-26 16,1 1-45-16,1 1-61 0,0 2-47 0,0 2-16 0,2 1-5 15,0 0-83-15,2 3 49 0,1 2-109 0,0 0 79 16,6-1-253-16,-4 3-5 0</inkml:trace>
  <inkml:trace contextRef="#ctx0" brushRef="#br0" timeOffset="4936.25">10048 1622 235 0,'13'-3'578'0,"-3"-3"-177"0,-2 0-65 15,-8 6-53-15,15-11-2 0,-15 11-7 0,9-10-15 16,-9 10-47-16,6-9-21 0,-6 9-19 15,0 0-24-15,3-10-30 0,-3 10-23 0,0 0-22 16,0 0-20-16,0 0-14 0,0 0-15 0,0 0-21 16,-10 13-14-16,10-13-18 0,-4 17-12 15,4-17-14-15,0 23-2 0,0-9 5 0,2-2 10 16,0 4 8-16,3-1 8 0,-2 2 0 0,2-2 11 16,1-2 1-16,-1 1 10 0,0 0-6 0,-1-4 0 15,0 0 10-15,1-2-5 0,-5-8 3 0,7 14 0 16,-7-14 2-16,5 11 5 0,-5-11 2 0,4 9 15 15,-4-9-1-15,0 0-1 0,0 0-6 0,3 9-10 16,-3-9-24-16,0 0-33 0,0 0-29 0,-7-7-33 16,7 7-16-16,-9-11-2 0,4 3 7 0,-2-2 9 15,1-2 16-15,1 0 15 0,-3-1 7 0,2 1 30 16,1 2 5-16,1 0 26 0,0 0 26 0,4 10 9 16,-7-15 13-16,7 15 13 0,-7-14 20 0,7 14 19 15,-5-11 11-15,5 11-18 16,-4-7-12-16,4 7-14 0,0 0-9 0,-5-9-11 15,5 9 6-15,0 0-8 0,0 0-12 0,0 0-2 16,-15 9-3-16,9-2-2 0,-1 4-1 0,-1 1-1 16,-3 5 0-16,0 2 1 0,-3 2-3 0,-2 3-4 15,0 0-34-15,0 1-38 0,1-2-44 0,0 1-22 16,4-5-53-16,1-2-91 0,1-3-351 0,3-2-164 16</inkml:trace>
  <inkml:trace contextRef="#ctx0" brushRef="#br0" timeOffset="5152.25">10612 1288 42 0,'9'-7'983'0,"-9"7"-260"16,15-10-215-16,-15 10-97 0,11-7-156 0,-11 7-24 16,0 0-74-16,0 0 5 0,5 12-62 0,-5-12-25 15,-5 20-14-15,1-4-13 0,-2 6-5 0,1 0-9 16,-4 7-7-16,1 2-6 0,0 3-37 0,-1-3-55 15,2 2-62-15,0 0-58 0,-2 0-31 0,4-3 0 16,0-5-88-16,1 0 67 0,0-3-130 0,0-4 28 16,3-4-167-16,0-2 15 0</inkml:trace>
  <inkml:trace contextRef="#ctx0" brushRef="#br0" timeOffset="5286.25">10553 1716 358 0,'0'0'602'0,"0"-15"-74"15,0 15-112-15,-1-15-66 0,1 15-57 0,-1-14-66 16,1 14-35-16,-1-11-37 0,1 11-28 0,-3-10-27 15,3 10-21-15,0 0-22 0,6-14-41 16,-6 14-47-16,13-10-79 0,1 4-64 0,6-2-42 16,4 1-83-16,7-3-163 0,3 2-182 0,6-2-174 15</inkml:trace>
  <inkml:trace contextRef="#ctx0" brushRef="#br0" timeOffset="6603.25">12140 1617 311 0,'3'-8'647'0,"-3"8"-192"16,3-15-130-16,-3 15-87 0,-3-14-53 0,3 14-36 16,-14-11-31-16,3 6-17 15,-2 2-21-15,-5 2-10 0,0 1-3 0,-6 3-13 16,0 3-7-16,0 1 10 0,-4 4-26 0,0 3-12 16,3 4 3-16,0 0-11 0,2 2 0 0,5 1-4 15,1 1-1-15,6-5-3 0,4 2-3 0,-2 0-5 16,7-4-7-16,1-1-10 0,4 2 0 0,4-4 2 15,2-1 6-15,5 0-3 0,4-4-12 0,3-2-8 16,-2-3 8-16,3-2 4 0,4-2 8 0,-1-3 1 16,-2-2 4-16,0-2 5 0,2-5 6 0,-2-1 30 15,-6 3 9-15,0-3 42 0,-4 2 47 0,-1-1 34 16,-3 4 29-16,-2 3 7 0,-2-2-6 0,-5 9-19 16,10-11-31-16,-10 11-35 0,6-8-35 0,-6 8-19 15,0 0-9-15,0 0-2 0,0 0-8 16,-4 12-20-16,1-5 6 0,-4 5-4 0,0 2-7 15,-1 3-14-15,-2 0-24 0,3 1-35 0,0-1-28 16,-1 2-30-16,1-4-37 0,3 1-58 16,0-2-18-16,2-2 0 0,2-12 8 0,0 21 20 15,0-21-4-15,10 9-124 0,-10-9 112 0,17 3-69 16,-17-3 122-16,32-9-56 0,-11 0 122 0,-3-4-44 16,6-4 160-16,0-3-76 0,-2-2 163 0,-2-1-76 15,5 0 138-15,-5 0-61 0,-2 1 54 0,-1 8-7 16,-6 0-6-16,1 3-15 0,-3 2-14 0,-4 2-15 15,-5 7-14-15,10-9-15 0,-10 9-8 0,0 0-11 16,0 0-11-16,9 7-6 0,-9-7-5 16,0 15-4-16,-1-2-3 0,-1-1-5 0,-4 4-2 15,4 1-2-15,-1-1-2 0,-1 1-1 0,0 0 0 16,2-1 2-16,-2-1-5 0,1-1-4 0,1-4 0 16,2-10 2-16,0 18-4 0,0-18 1 0,0 11 0 15,0-11 1-15,0 0-3 0,0 0 0 16,18-1 0-16,-6-3 5 0,1-4 0 0,5-2-6 15,-1-3-3-15,3 1 4 0,-2-1 2 0,1 1 1 16,0 1-1-16,-1 1-2 0,-1 1 2 16,-4 3-2-16,-1 2-1 0,-12 4 0 0,19-4 7 0,-19 4-4 15,15 3-8-15,-15-3 7 0,11 10 7 16,-5-1-4-16,-3-1 1 0,4 1-1 0,-4 1-3 16,1 0-16-16,1 0-20 0,1 2-16 0,0-1-12 15,3 1-16-15,0-3 6 0,2-2-6 0,3 1-11 16,1-6-103-16,4-1 116 0,-1-1-113 0,6-3 120 15,2-2-101-15,-2-3 112 0,6-3-98 0,-1-2 134 16,-1-3-97-16,-2 0 171 0,-1-3-106 0,-1 1 151 16,-2-1-108-16,-7 3 137 0,1-1-84 0,-6 3 122 15,-1 5-66-15,-3 0 54 0,-1 1-16 16,-5 8-19-16,2-10-19 0,-2 10-18 0,0 0-17 16,0 0-11-16,-19 0-2 0,7 5-10 0,-5 4-4 15,1 2-4-15,-2 2-4 0,0 1 2 16,1-1-9-16,2 2-1 0,1 0-1 0,1 0-2 15,3 0-5-15,3-1-16 0,2 0-5 0,3-3-5 16,2-11-5-16,4 19-7 0,-4-19-7 0,14 12-11 16,-14-12-9-16,24 5-97 0,-24-5 63 0,39-5-79 15,-17-1 118-15,7-5-101 0,-3-3 116 0,0-5-94 16,-2-2 130-16,-1-6-115 0,-1-2 143 0,-2-5-126 16,3-8 155-16,-3-6-123 0,-3 0 155 0,0-1-7 15,0 2-66-15,-4 8 112 0,-3 3-18 0,-1 4 59 16,0 4 80-16,-4 7-12 0,1 2 49 0,-2 4-93 15,-1 4 0-15,0 0-73 0,-3 11 4 16,4-14-58-16,-4 14 24 0,0 0-55 16,0 0 24-16,0 0-35 0,-1 12-7 0,-2 4 3 15,0 6 6-15,-3 4 4 0,-1 9 10 0,0 5 6 16,0 4-2-16,0 0-5 0,-4 11-4 0,2 1-8 16,1 0-1-16,2 2-28 0,-3-1-54 0,4-9-67 15,1 1-85-15,3-5-12 0,-1 0-107 0,4-5-94 16,0-3-314-16,3-5-258 0</inkml:trace>
  <inkml:trace contextRef="#ctx0" brushRef="#br0" timeOffset="7153.25">14483 1571 375 0,'3'-15'755'0,"2"4"-215"16,-2 1-140-16,-3 10-88 0,5-15-79 0,-5 15-63 15,7-9-36-15,-7 9-20 0,0 0-27 0,10 6-19 16,-6 4 0-16,1 5-22 0,-3 3-12 0,0 6-6 16,-2 1-5-16,-2 3-4 0,-3 6-3 0,-1 0-2 15,-3-1-1-15,1 1-4 0,-3 0 1 0,-1-3-3 16,1-2 3-16,-2-3-2 0,1-1-6 0,2-7 5 16,-1-1-2-16,3-7-1 0,0-2 3 0,8-8-1 15,-12 6 0-15,12-6-4 0,-13-7 0 16,6-5-2-16,0-4-2 0,3-6 2 0,3-8-4 15,1-8 2-15,1-7-3 0,8-13 0 16,1-5 0-16,5-3-4 0,4-3 3 0,4 0 31 16,3 2-36-16,1 6 37 0,1 6 3 0,0 7-2 15,-1 5 1-15,-5 12-4 0,2 5-10 0,-3 4-5 16,2 6 2-16,-3 6 11 0,-3 6 1 0,-2 6-1 16,4 5 6-16,2 5-2 0,-2 7-34 0,0 5 37 15,-1 6-37-15,-3 4 4 0,1 4 11 0,-6 5-5 16,3 10 2-16,-4 0-3 0,-4-5 0 0,-1 1 36 15,-3 0-39-15,-1-1 27 0,-1 0-52 0,-3 0-42 16,-4-1-56-16,-3 5-69 0,-1-9-31 0,-2-4-11 16,-3-3-38-16,1-5-73 0,-6-5-357 15,3-3-232-15</inkml:trace>
  <inkml:trace contextRef="#ctx0" brushRef="#br0" timeOffset="7323.25">14555 1732 30 0,'-5'-9'852'0,"5"9"-272"0,-6-14-161 0,6 14-92 16,-5-12-72-16,5 12-67 0,-3-9-57 0,3 9-32 16,0 0-17-16,0 0-18 0,7-11-13 0,-7 11-20 15,16-4-16-15,-16 4-27 0,33-2-40 0,-11 2-36 16,4 0-37-16,5 0-76 0,-1 0 21 0,10-1-184 16,-2-2 48-16,1 2-205 0,-2-3 2 0</inkml:trace>
  <inkml:trace contextRef="#ctx0" brushRef="#br0" timeOffset="7503.25">15148 1523 912 0,'10'-10'657'16,"-10"10"-186"-16,0 0-85 0,11-7-100 0,-11 7-74 15,0 0-38-15,0 0-36 0,0 0-31 0,0 0-21 16,7 11-16-16,-7-11-12 0,1 19-10 0,-1-4-8 16,-1 3-8-16,1 2-3 0,0 4-7 0,0 1-16 15,-2 1-23-15,1 1-49 0,1-2-77 0,-1 1-50 16,1-1-14-16,1-3-18 0,0-1-40 0,1-4-141 15,0-6-239-15,2 1-176 0</inkml:trace>
  <inkml:trace contextRef="#ctx0" brushRef="#br0" timeOffset="7670.25">15409 1564 158 0,'10'-20'769'0,"-3"2"-185"16,-3 3-142-16,-1 4-52 0,1 0-71 0,-4 11-81 15,4-14-47-15,-4 14-42 0,3-12-31 16,-3 12-19-16,0 0-31 0,0 0-3 0,-5 12-12 15,1-1-12-15,-3 6-5 0,-2 5 4 0,-4 4-16 16,1 3-9-16,-3 2-24 0,1 0-51 0,-1 2-83 16,1-2-67-16,1 0-30 0,-1 2-36 0,2-3-70 15,1-5-402-15,4-5-273 0</inkml:trace>
  <inkml:trace contextRef="#ctx0" brushRef="#br0" timeOffset="8037.25">15667 1616 26 0,'0'0'651'0,"11"-7"-233"0,-11 7-95 16,0 0-91-16,0 0-46 0,12-4-42 15,-12 4-26-15,0 0-26 0,0 0-15 0,4 11-13 16,-4-11-17-16,0 11-12 0,0-11-3 0,1 11-1 16,-1-11-7-16,4 12-2 0,-4-12 0 0,4 9-6 15,-4-9-4-15,0 0-3 0,14 5-3 16,-14-5 4-16,14-2-8 0,-14 2 0 0,17-11-7 15,-6 2 6-15,-1-3-1 0,2-5 4 0,-2 1-3 16,-1-1 18-16,0-3-17 0,0 1 16 0,-2-1-12 16,-1 5 35-16,-1 0 22 0,-1 4 32 0,-3 2-2 15,-1 9-10-15,5-14-21 0,-5 14-19 0,0 0-6 16,0 0-2-16,-15 5-5 0,2 9-7 0,-5 1-3 16,-2 6-2-16,-1 4-3 0,1 0-1 0,-2 2-3 15,4 3-1-15,-1-3-2 0,4 0 4 0,2 0-4 16,5-5-27-16,1 0-23 0,5-4-21 0,2-4-18 15,4 1-26-15,1-3-21 0,6-3-14 16,5-1-16-16,0-5-139 0,10-1 94 16,1-5-86-16,6-5 90 0,2-3-53 0,-3-5 46 15,0-1-136-15,2-6 248 0</inkml:trace>
  <inkml:trace contextRef="#ctx0" brushRef="#br0" timeOffset="8320.25">16077 1591 783 0,'21'-21'181'0,"-3"1"6"16,-3 4 23-16,-3 1 36 0,-3 5-31 0,1-1 27 15,-2 4-24-15,-8 7-44 0,10-13-35 0,-10 13-41 16,10-7-17-16,-10 7-14 0,0 0-19 0,0 0-5 15,14 4-5-15,-14-4-16 0,8 13 2 0,-3-3-4 16,-1 2 13-16,-1 4-15 0,0 2-9 0,1 1 6 16,-2 2-10-16,0 0-1 0,-1 1 0 0,-1-2 0 15,-1 0 0-15,1-1-2 0,-3 0 1 16,1-3-2-16,2-2 1 0,-3-2 1 0,2 0 4 16,1-12 44-16,-3 14 46 0,3-14 21 0,0 0 22 15,-2 11 3-15,2-11 9 0,0 0 7 0,0 0-6 16,2-18-5-16,2 7-13 0,2-7-19 15,4-2-48-15,0 0 15 0,2-2-38 0,4-3 12 16,-1 2-37-16,3 3 23 0,-5 4-40 0,2 0 23 16,-2 3-45-16,0 1-15 0,-2 3-68 0,1 2-30 15,-2-2-58-15,-1 3-58 0,-9 6-41 0,17-8-23 16,-17 8-2-16,17-4-3 0,-17 4-30 0,16 2-429 16,-16-2-305-16</inkml:trace>
  <inkml:trace contextRef="#ctx0" brushRef="#br0" timeOffset="8471.25">16623 1552 729 0,'0'0'427'0,"10"7"-87"16,-10-7-73-16,0 0-64 0,0 0-37 0,10 3-34 16,-10-3-22-16,0 0-24 0,0 0-17 0,10 7-16 15,-10-7-4-15,0 0-18 0,9 7-10 0,-9-7-22 16,10 8-31-16,-10-8-25 0,13 8-28 0,-13-8-37 16,17 11-49-16,-5-4-129 0,2-3 72 15,0 2-266-15,2 0 47 0</inkml:trace>
  <inkml:trace contextRef="#ctx0" brushRef="#br0" timeOffset="8737.25">16982 1639 495 0,'0'0'444'0,"23"-2"-67"16,-23 2-41-16,19-1-30 0,-19 1-22 0,0 0-34 15,19-2-47-15,-19 2-42 0,0 0-30 0,17-2-27 16,-17 2-21-16,0 0-18 0,0 0-14 0,0 0-7 16,19 4-4-16,-19-4-12 0,5 9-5 0,-5-9-1 15,4 14-8-15,-4-14 20 0,4 18-29 0,-3-8 0 16,2 3-13-16,-1-3-9 0,1 2-8 0,2 1-11 15,1-1-9-15,2 0-2 0,1-2 14 0,0-2 3 16,3 0 3-16,1-4 6 0,3 2 4 0,-16-6 6 16,28 1 22-16,-28-1 36 0,34-2 21 15,-12-4 39-15,-1 2-3 0,-1-4 10 16,2 1 2-16,-3-1-3 0,0-1-10 0,-1 2-7 16,1 0-16-16,-6 1-15 0,1 0-13 0,-2 1-8 15,-12 5-14-15,19-9-10 0,-19 9-51 0,16-7-75 16,-16 7-100-16,16-8-105 0,-16 8-52 0,11-8-103 15,-11 8-381-15,13-8-435 0</inkml:trace>
  <inkml:trace contextRef="#ctx0" brushRef="#br0" timeOffset="11055.65">5298 3286 131 0,'0'0'837'0,"0"0"-235"0,-2-11-156 0,2 11-89 16,0 0-82-16,-3-11-72 0,3 11-40 0,0 0-34 15,0 0-23-15,-1-9-4 0,1 9-26 0,0 0-6 16,0 0-17-16,0 0 2 0,-3 12-10 0,3-1 6 15,-1 8-18-15,-2 6 4 0,-2 3-16 0,0 7 5 16,0 2-13-16,-1 2-2 0,-2 2-3 16,-1 2-10-16,0-1-30 0,0-1-22 0,1-1-76 15,1-1-21-15,0-4-47 0,4-1-47 0,1-8-59 16,0-2-51-16,3-7-347 0,0-1-229 0</inkml:trace>
  <inkml:trace contextRef="#ctx0" brushRef="#br0" timeOffset="11471.64">5315 3169 135 0,'-8'-23'695'15,"-1"2"-237"-15,-2 2-115 0,-1 0-82 0,-2 4-57 16,-2 2-40-16,0 1-32 0,-2 3-19 0,-1 5-12 0,0 0-22 16,0 5-15-16,-3 4-9 0,-5 9 2 15,0 5-5-15,2 7-1 0,-6 13 3 0,3 7 1 16,1 8 11-16,0 4-2 0,5 5 15 0,-1 3-14 15,4 1 0-15,4 5 1 0,2-2 9 0,4 2-27 16,3 1-6-16,4-3 1 0,6-4 2 0,5-2 0 16,4-5 0-16,6-5-1 0,3-5-2 0,6-6-5 15,4-6-1-15,5-7 2 0,8-7-2 0,-3-9-6 16,5-10-8-16,6-4-6 0,12-8-4 0,5-9-1 16,-1-5 5-16,2-8 20 0,-1-6 16 15,15-14 15-15,-6-8-2 0,-7-3 5 0,-5-7-1 16,-8-3-4-16,-14 11 32 0,-7-2 21 15,-7 1 28-15,-6 2 30 0,-8 2 18 0,-7 13 3 16,-7 0-16-16,-7 2-33 0,-9 3-37 0,-11-5-51 16,-7 5-1-16,-7 4-33 0,-7 4 3 0,-9 3-35 15,-6 3-10-15,-4 5-52 0,-2 2-10 0,-7 1-75 16,0 5-28-16,0 2-58 0,2 3-47 0,2 5-57 16,5 4-73-16,1 4-26 0,4 3-71 0,3 1-45 15,7 8-276-15,8-2-414 0</inkml:trace>
  <inkml:trace contextRef="#ctx0" brushRef="#br0" timeOffset="12272.65">7918 3313 97 0,'5'-19'734'0,"1"-3"-260"0,0 2-112 16,-2 0-88-16,1 1-51 0,1 3-43 0,-1 3-34 15,2-2-7-15,-2 2-3 0,-1 3 3 0,0 0-13 16,-4 10-16-16,5-14-15 0,-5 14-20 0,0 0-14 16,8-6 7-16,-8 6-3 0,5 12-1 15,-2 6-16-15,-3 8 2 0,-3 11-16 0,-3 5 1 16,-5 12-11-16,-1 3 5 0,-5 3-13 0,-1 2 10 16,-4-4-18-16,1 1 0 0,-4-3 13 0,3-3-16 15,0-2-2-15,-1-3 0 0,2-6 2 0,4-8-5 16,0-3 1-16,2-5 0 0,2-6-1 0,3-2 1 15,1-3 7-15,2-3 8 0,7-12 7 16,-12 10-8-16,12-10-3 0,0 0 0 0,-9-6 2 16,9 6-1-16,-4-19 8 0,4 4 1 15,3-3 5-15,0-4 2 0,3 2 5 0,1-1 5 16,1 2 1-16,1 1 29 0,-1 2-43 0,0 4-7 16,1 1 0-16,0 2-6 0,0 3-5 0,3 1-5 15,-12 5-2-15,23-4 1 0,-23 4 0 0,32 4-2 16,-11 1-8-16,0 2-24 0,1 2-31 0,-1 0-21 15,2 2-65-15,2 0-49 0,-2-1-15 0,2 3-50 16,-4-3-62-16,4-3-32 0,-4-3-440 0,1 0-341 16</inkml:trace>
  <inkml:trace contextRef="#ctx0" brushRef="#br0" timeOffset="12456.65">8330 3668 598 0,'8'-11'687'0,"-3"1"-160"0,2 1-107 16,-2 1-91-16,-5 8-87 0,9-13-60 0,-9 13-29 15,6-7-45-15,-6 7-14 0,0 0-19 0,0 0-9 16,8 6-17-16,-8-6-10 0,4 18-8 0,-3-6-5 16,-1 2-5-16,0 4-8 0,0 1-3 0,-1 1-42 15,-2 1-23-15,-1 2-85 0,1 0 14 0,0-4-49 16,-2 2-20-16,0-5-40 0,1-3-61 0,-1-1-62 16,0-3-235-16,5-9-126 0</inkml:trace>
  <inkml:trace contextRef="#ctx0" brushRef="#br0" timeOffset="12574.65">8461 3477 427 0,'7'-15'420'0,"-4"4"-80"0,0 2-115 0,-3 9-35 15,3-12-86-15,-3 12 7 0,0 0-60 0,0 0 18 16,0 0-68-16,0 0-4 0,-15 5-66 16,12 3-52-16,-4 1-46 0,3 1-300 0,1 2 102 15</inkml:trace>
  <inkml:trace contextRef="#ctx0" brushRef="#br0" timeOffset="12905.64">8581 3628 388 0,'7'7'444'0,"2"-1"-91"0,-3 2-114 15,-6-8-28-15,13 14-49 0,-9-5-12 0,-4-9-36 16,6 16-5-16,-5-4-4 0,1-2-12 0,-1 0-16 16,-1 4 30-16,-1-3-67 0,-1 4 30 0,1 1-51 15,-3 0 41-15,2 1-50 0,-2-1 30 0,0-1-47 16,-1-2 2-16,1 0 0 0,0-2-2 0,4-11 42 15,-4 16-44-15,4-16 5 0,-5 12 34 0,5-12 21 16,0 0-6-16,0 0-10 0,0 0-4 0,0 0 20 16,0 0-34-16,12-12 24 0,-3 1-33 15,2-4 0-15,1 0 12 0,3-1 9 0,-2 2 6 16,2 1-2-16,-1 0-7 0,3 1-10 0,-3 0 1 16,1 2-5-16,-2 1 0 0,0 3-2 15,-3 1-6-15,1 1 0 0,-11 4-1 0,17-3-1 16,-17 3-3-16,0 0-1 0,20 3 0 0,-20-3 2 15,10 12-12-15,-10-12-24 0,2 17-39 0,-2-7 11 16,0 2-46-16,-2 4-10 0,-2-1-52 0,1 1-52 16,-3-1-60-16,2-1-57 0,0-3-205 0,4-11-48 15</inkml:trace>
  <inkml:trace contextRef="#ctx0" brushRef="#br0" timeOffset="13589.64">8975 3805 475 0,'17'-16'378'16,"-2"2"-54"-16,-1-1-98 0,1 1-10 0,-2 2-67 15,-1 3 10-15,-5 1-17 16,1 1-31-16,-8 7-19 0,11-9-8 0,-11 9-11 0,0 0-5 16,0 0 7-16,17 5-28 0,-17-5-8 15,6 15 5-15,-4-6-10 0,-1 3 32 0,-1 1-50 16,2 0 43-16,-2 1-53 0,0 0 34 0,1-1-47 16,-1-1 41-16,1 1-42 0,-1-13 36 0,0 18-37 15,0-18 27-15,4 15-36 0,-4-15 36 0,3 10-44 16,-3-10 51-16,0 0-45 0,0 0 41 0,20-1-41 15,-11-5 35-15,1-3-38 0,-2-2 27 0,2-4-38 16,-2-2 9-16,1 0-3 0,-2 0 4 0,-3 0-2 16,0 2 5-16,-1 1-2 0,-2 3 35 15,-1 11-3-15,0-18 14 0,0 18 8 0,-5-13-21 16,5 13 2-16,0 0-3 0,-18-1 0 0,5 6-1 16,-4 6 0-16,0 3-4 0,-4 3 8 0,3 2 29 15,-3 4-27-15,3-2 27 0,2 1-39 0,5-2-6 16,-1 0 11-16,5-1-22 0,1 0-15 0,5-3-7 15,2-3-5-15,3 0-8 0,5 0-9 16,4-1-26-16,2-2 9 0,8-5 0 0,2-1-24 16,3-3-10-16,9-3-22 0,1-3 0 0,1-3 19 15,3-2 16-15,-2-2 21 0,-1-1 16 0,2-2 12 16,-5-1 33-16,-2-2 17 0,-4 2 42 0,-5-1 7 16,-3 0 56-16,-6 4 6 0,-4 0 6 15,-3 3 4-15,-4 0-5 0,-5 10 2 0,0-15-18 16,0 15-16-16,-5-12-8 0,5 12-9 0,-19-7-5 15,19 7-10-15,-25 0-10 0,8 4-6 0,-4 4-5 16,1 2 18-16,-1 0-27 0,2 2 18 0,3 2-38 16,0 0 24-16,2 1-26 0,3 1 26 0,2-1-43 15,2-1 20-15,7-2-42 0,0-2-10 0,0 0-3 16,7 0-1-16,2 0-8 0,2-4-5 0,2 0 5 16,4-4-5-16,3-2 10 0,4-1 8 0,2-4 7 15,-1 0 7-15,-3-3 7 0,7-4 5 0,-4-1 31 16,-6 2-23-16,-2-2 49 0,-1 2-36 15,-3-1 55-15,-2 2-5 0,-3 2 41 16,0 1 21-16,-8 7 4 0,11-10-10 0,-11 10-19 16,8-7-24-16,-8 7-14 0,0 0-7 0,0 0-11 15,0 0-5-15,0 0 9 0,7 8-20 0,-7-8-15 16,-2 13-71-16,2-13-8 0,3 14-64 0,-3-14 10 16,3 18-55-16,-3-18-51 0,9 16-58 0,-3-10-31 15,-6-6-253-15,18 9-110 0</inkml:trace>
  <inkml:trace contextRef="#ctx0" brushRef="#br0" timeOffset="13873.64">9962 3817 672 0,'8'-8'558'0,"-1"-1"-154"0,-1 1-75 0,-6 8-49 15,9-10-40-15,-9 10-46 0,8-10-54 0,-8 10-34 16,0 0-22-16,9-5-20 0,-9 5-10 0,0 0-10 0,9 7 12 16,-9-7-29-16,8 14 13 0,-2-3-27 15,-2 0 11-15,-1 4-43 0,3-3 10 16,-3 3-46-16,3 0 25 0,-2-1-43 0,-1-3 37 15,0 0-36-15,-1-2 54 0,-2-9-44 0,2 15 64 16,-2-15-34-16,3 10 59 0,-3-10-39 0,0 0 47 16,0 0-31-16,0 0 52 0,0 0-20 0,7-7 26 15,-7 7-26-15,6-18 13 0,-2 7-19 0,2-4 14 16,0 0-24-16,3-3-9 0,1 2-5 0,0 0-4 16,2 0 3-16,1 3-4 0,0-1 1 15,-1 6-6-15,-1-1-12 0,-2 4-22 0,0 0-45 16,-9 5-26-16,21-5-21 0,-21 5-10 0,18-1-53 15,-18 1-57-15,21 1-24 0,-21-1-334 0,23 1-140 16</inkml:trace>
  <inkml:trace contextRef="#ctx0" brushRef="#br0" timeOffset="14006.65">10478 3732 1001 0,'0'0'683'16,"15"-4"-105"-16,-15 4-106 0,0 0-117 0,17-1-66 16,-17 1-58-16,0 0-41 0,0 0-30 15,15-2-33-15,-15 2-35 0,0 0-67 0,0 0-81 16,0 0-115-16,0 0-105 0,0 0-88 0,0 0-143 15,0 0-328-15,0 0-413 0</inkml:trace>
  <inkml:trace contextRef="#ctx0" brushRef="#br0" timeOffset="16174.65">11235 3480 560 0,'0'0'489'0,"0"0"-98"0,0 0-123 15,0 0-41-15,0 0-62 0,0 0-11 0,0 0-46 16,0 0-13-16,0 0-36 0,0 0 5 0,0 0-36 15,0 0 11-15,22-9-25 0,-11 1 6 0,9-2-29 16,-1-1 11-16,5-3-27 0,0-1 20 16,-2-1-18-16,1-1 26 0,-2-1-28 0,-3 1 26 15,-3 0-18-15,-3 3 33 0,-2 2-12 0,-3 1 40 16,-4 1-14-16,-3 10 18 0,-1-15-8 0,1 15 7 16,-14-11-3-16,1 7-3 0,13 4-6 0,-39 2-2 15,13 4-3-15,-6 5-6 0,-2 3-8 0,2 3-12 16,0 4 8-16,2 1-1 0,1 3-6 0,5 0 4 15,3 1-3-15,3 1 2 0,4 4-3 16,5-2 2-16,3-2 2 0,6 0-2 0,2 0 1 16,5 5 7-16,2-1 1 0,5 0 17 0,3-1-27 15,4-1 20-15,-1-3-29 0,1 0 28 0,0-2-30 16,0 0 1-16,-5-5-1 0,0-4 0 0,-5-2-1 16,-3-1 3-16,-1-3 8 0,-7-9 13 0,6 13 21 15,-6-13 10-15,-9 13 3 0,0-7-6 0,-5-2-10 16,-4 1-3-16,-6-4-6 0,-2 1-7 0,-2-2-4 15,-3-1 10-15,2-1-19 0,-7-3 9 0,8 1-31 16,-1-1-15-16,6-1-72 0,1 0-7 16,2-1-71-16,5 0-47 0,5-1-50 15,2 1-85-15,2-2 0 0,6 9-199 0,6-15-74 16</inkml:trace>
  <inkml:trace contextRef="#ctx0" brushRef="#br0" timeOffset="16858.64">11501 3702 7 0,'0'0'603'0,"29"-1"-175"0,-29 1-103 16,22 0-76-16,-22 0-56 0,0 0-38 0,23 0-27 16,-23 0-20-16,0 0-13 0,17 4-14 0,-17-4-15 15,10 7-12-15,-5 2-15 0,-5-9-3 0,7 14 9 16,-3-6-29-16,1 2 36 0,0 0-48 0,-1 1 37 16,1-1-44-16,0-2 37 0,0 2-52 15,2-1 31-15,0-2-39 0,-1 1 35 16,4-2-42-16,-10-6 30 0,15 5-42 0,-15-5 41 15,17 1-42-15,-17-1 52 0,20-3-27 0,-10-2 25 16,2 0-23-16,-3-4 0 0,0-2 7 0,-2-1 2 16,0 0 6-16,-4-3-1 0,0-1 5 0,-2 2-15 15,-1 0 27-15,-1 2 12 0,-2 2-4 0,0-2-4 16,-2 4 3-16,5 8-1 0,-16-10-4 0,16 10-1 16,-24 0-4-16,8 5 0 0,-4 4-1 0,0 2-1 15,-4 6 1-15,2 2 27 0,-3 2-34 0,4 2 45 16,3 2-52-16,0-3 39 0,5 3-43 0,3-4 41 15,5-1-58-15,3-3-5 0,4 0 1 16,2-1 0-16,6 1-3 0,4-4-3 0,4-1-15 16,2-2-45-16,6-5-27 0,2-1-39 0,4-4-18 15,5-4-12-15,4-3 44 0,-2-1 18 0,1-4 36 16,0-1 14-16,-3-2 39 0,-1-4 27 0,-4-1 45 16,0-3 34-16,-4 1 15 0,-1-2 25 15,-5 1-8-15,-3-1 42 0,-4 1-34 0,-5 6 38 16,-2 2-17-16,-3 2 8 0,-1 2-32 0,-4 11 22 15,-3-14-58-15,3 14-5 0,-13-7-16 0,13 7 2 16,-25 2-9-16,5 4-6 0,-2 2 1 16,-5 4-10-16,0 2-1 0,1 1 27 0,2 2-42 15,3-2 20-15,4-2-28 0,1 2 34 0,4 0-44 16,1 0 24-16,3-2-74 0,6-2 32 0,2-11-41 16,2 16 22-16,5-7-56 0,3-4-8 0,5 1-9 15,4-5-7-15,1 1-1 0,5-4 1 0,2 0 5 16,0-4 18-16,4-2 27 0,-3-2 19 0,0-1 18 15,-2-2 35-15,-5 5 52 0,-1-2-8 0,-2 1 61 16,-6 2 27-16,-1 0-2 0,-2 2 4 0,-9 5 4 16,12-8-26-16,-12 8-17 0,0 0-12 0,0 0-18 15,0 0-10-15,0 0-10 0,0 0-11 0,0 0 32 16,-3 17-47-16,3-17 33 0,-9 15-48 16,3-6 29-16,4 1-66 0,2-10 8 15,-4 17-59-15,4-17-25 0,1 14-39 0,-1-14-47 16,5 14-37-16,-5-14-6 0,15 6-36 0,-15-6-169 15,23 1 133-15</inkml:trace>
  <inkml:trace contextRef="#ctx0" brushRef="#br0" timeOffset="17141.64">12533 3737 478 0,'11'-6'501'16,"-11"6"-87"-16,14-10-115 0,-14 10-60 0,11-8-44 16,-11 8-39-16,0 0-36 0,13-4-20 0,-13 4-21 15,0 0-21-15,10 7-12 0,-10-7-9 0,7 12 29 16,-3-3-50-16,-1 1 32 0,0 2-48 0,1-1 26 15,-2 3-41-15,1-2 38 0,-3 2-60 0,2-2 58 16,0 1-52-16,-2-3 43 0,0-10-41 0,0 18 44 16,0-18-42-16,2 14 46 15,-2-14-35-15,0 0 54 0,1 13-45 0,-1-13 43 16,0 0-39-16,0 0 37 0,0 0-35 0,0 0 36 16,8-14-51-16,-8 14 48 0,8-16-44 0,-2 7 39 15,1-2-41-15,2-1-6 0,-2 2 6 0,3 1-2 16,-1 0-15-16,0 1-8 0,2 1-19 0,-1 0-3 15,-10 7-16-15,22-7-20 0,-22 7-62 0,23-5-19 16,-23 5-24-16,27-3-30 0,-27 3 7 0,33 0-235 16,-15-1 113-16</inkml:trace>
  <inkml:trace contextRef="#ctx0" brushRef="#br0" timeOffset="17357.65">13114 3693 338 0,'8'-6'449'0,"-8"6"-81"0,14-10-88 0,-14 10-32 16,5-9-49-16,-5 9-27 0,0 0-22 0,1-9-34 15,-1 9 0-15,0 0-15 0,0 0-23 16,-20 0-18-16,20 0-13 0,-24 9-5 0,11 1-9 16,-4 3 0-16,3-2-5 0,-1 4-4 0,2-1-11 15,2 0 33-15,1 1-37 0,3-1 30 0,2-2-51 16,1-1 24-16,2 1-58 0,2-12 38 0,3 16-48 16,1-7-7-16,4-2-10 0,-8-7 6 15,20 9-49-15,-20-9-56 0,31 1-46 0,-8-6-17 0,-1 0 8 16,8-4-11-16,0-5-8 0,-2-2-110 15,2-1 234-15</inkml:trace>
  <inkml:trace contextRef="#ctx0" brushRef="#br0" timeOffset="17708.64">13540 3435 479 0,'17'-23'268'0,"-3"6"5"15,-4-1-50-15,-1 2 29 0,0 5-68 0,-5 2-9 16,1-1-44-16,-5 10-7 0,5-12-49 0,-5 12 16 16,0 0-42-16,5-9 15 0,-5 9-36 0,0 0 24 15,0 0-37-15,-6 14 26 0,2-4-28 16,-3 5 21-16,-2 3-18 0,2 3 16 0,-5 8-7 15,1-1-1-15,0 1 13 0,1 0-11 16,-2 2-4-16,2-1 6 0,1 1-5 0,-1-1 1 16,4-6 27-16,-1-1-47 0,4 0 32 0,0-2-49 15,2-5 30-15,-1-2-53 0,4-1 39 0,-2-13-32 16,4 16 43-16,-4-16-40 0,9 9 50 0,-9-9-63 16,19 1 72-16,-19-1-35 0,27-9 9 0,-9 0 2 15,2-3 3-15,6-2 3 0,0-2 3 0,-1 1 3 16,2 0 6-16,-2 4 10 0,-4-1 11 0,-1 3 17 15,1 2 2-15,-5 2-4 0,0 1-13 0,-16 4 11 16,28-1-11-16,-28 1-4 0,27 4-1 0,-15 1-1 16,1 2-5-16,-1 2-3 0,-3 0-6 15,1 3-7-15,-2-2-5 0,-3 4-7 0,0-2-11 16,-3 2-11-16,0-3-42 0,-2 3-22 0,0 0-83 16,-2 0 9-16,-1 1-68 0,-1-3-80 0,-3 2-94 15,1-5-303-15,-2 1-222 0</inkml:trace>
  <inkml:trace contextRef="#ctx0" brushRef="#br0" timeOffset="18024.64">12241 4309 740 0,'-26'4'805'0,"5"0"-198"0,21-4-115 0,-26 3-132 16,26-3-74-16,-16 1-53 0,16-1-49 0,0 0-37 16,0 0-26-16,14-9-28 0,11 3-18 0,13-3-15 15,11 0-12-15,17-1-11 0,10 2-4 0,8-1-13 16,8 1 0-16,7 2-6 0,0 1-1 16,4 0-33-16,-5 2-41 0,-3-1-46 0,-4 0-42 15,-7 2-39-15,-5-1-39 0,-9 0 20 0,-18 1 10 16,-6-1-2-16,-8 1-32 0,-11 1-11 0,-10 0-8 15,-17 1 17-15,18-2 46 0,-18 2 13 16,0 0 27-16,0 0-15 0,-26 2 12 0,1-1-25 16,-11 4 20-16,-5 0-118 0,-4 0 83 0</inkml:trace>
  <inkml:trace contextRef="#ctx0" brushRef="#br0" timeOffset="18158.65">12929 4330 482 0,'-27'8'266'16,"5"0"-46"-16,4 1-44 0,4-2 7 0,2 1-18 15,6-2-11-15,6-6-8 0,-5 10-10 0,5-10-10 16,11 9-17-16,0-4-4 0,10-2-10 0,8 1 0 15,8-2 5-15,8-2-32 0,4 0-9 0,5-4-3 16,11 0-11-16,1 2 21 0,-4-4-95 0,-9 1-53 16,-5-1-196-16,10-2-452 0,-12-4-257 15</inkml:trace>
  <inkml:trace contextRef="#ctx0" brushRef="#br0" timeOffset="20310.03">18603 3559 222 0,'-3'-14'508'0,"-3"-3"-123"0,1 3-123 0,3 1-32 15,-7-3-47-15,2 2-41 0,1 0 0 16,-2 0-19-16,1 2 10 0,2 0 10 0,-2 2 3 16,2 1 11-16,1-2-5 0,-2 3-11 0,6 8-18 15,-5-14-17-15,5 14-19 0,-4-14-19 0,4 14-15 16,0-11-15-16,0 11-8 0,9-8-6 0,-9 8-2 15,23-7-6-15,-23 7-5 0,32 0-2 0,-9 5-3 16,0 1 5-16,-1 3-9 0,1 3 4 16,-4-1-7-16,0 6 6 0,-4 1-9 0,-4 2 10 0,-6 1-7 15,-5 4-1-15,-4 0 6 0,-8 6 1 0,-4 2 2 16,-5-2 4-16,-8 6-1 0,-6-2 9 16,2-3-6-16,-5-2 11 0,8-5-11 0,1-3 10 15,2-2-13-15,0-1 13 0,3-3-18 0,6-2 11 16,3-4-16-16,2-1 5 0,3-1-6 0,3 0 16 15,7-8-11-15,-4 10 5 0,4-10-17 0,11 7-5 16,-11-7-27-16,32 3-3 0,-6-4-45 0,10-4-1 16,4-3-22-16,6-3-62 0,9-4 20 15,0-4-43-15,3-1-38 0,-4-6-28 0,-1-3-72 16,-4-5 21-16,-6-2-222 0,-5-4-26 0</inkml:trace>
  <inkml:trace contextRef="#ctx0" brushRef="#br0" timeOffset="20626.03">18959 3166 522 0,'-26'-22'413'15,"-2"0"-91"-15,-1 2-70 0,-4 3-68 0,-3 2-38 16,-5 4-37-16,0 3-43 0,-5 4 29 0,-4 7-13 16,-10 6-3-16,-2 6-3 0,1 6 2 0,0 9-10 15,-1 5 4-15,3 7 1 0,5 5 10 0,5 1 5 16,5 6-1-16,7 1 1 0,9 0-16 0,5 1 3 16,9 1 10-16,9-10-24 0,5-1 10 0,6 1-30 15,12 5 6-15,5-6-19 0,9-2-1 0,8-5 0 16,5-7-4-16,7-3 0 0,7-9-1 0,5-4 9 15,5-8-16-15,5-6 15 0,8-5-16 16,2-8 14-16,3-2 25 0,-1-7 10 16,0-3 21-16,-7-7 17 0,-6-2 3 0,-8-4 13 15,-6-9-14-15,-7-2 9 0,-8-7-7 0,-7-3-4 16,-9-3 0-16,-5 0 10 0,-5 1-26 0,-14 2 14 16,-4 9-42-16,-8 3 1 0,-10-6-54 0,-7 3 2 15,-11 7-18-15,-6 4-22 0,-11 6-18 0,-7 3-30 16,-2 4-26-16,-6 6-72 0,-4 3-100 0,2 6-67 15,-3 4 3-15,0 4-53 0,3 2-45 0,-6 4-409 16,6 4-441-16</inkml:trace>
  <inkml:trace contextRef="#ctx0" brushRef="#br0" timeOffset="21893.03">21027 3180 415 0,'3'-10'509'16,"-3"10"-136"-16,2-17-87 0,-2 17-22 0,4-15-86 15,-4 15 9-15,0-11-77 0,0 11 9 16,0 0-52-16,0 0-5 0,0 0-27 0,0 0 14 16,1 18-19-16,-2 0 3 0,0 7-5 0,-2 4-15 15,1 7 8-15,-1 3-15 0,-1 0 14 0,-2 0-3 16,2 0-10-16,0-2 3 0,-1-1-19 0,1-2-3 16,-1-8-9-16,1-1 8 0,-2-3 2 0,1-1-2 15,0-5 2-15,-1 0 0 0,3-6-3 16,-3-1 8-16,6-9-9 0,-8 9 4 0,8-9-25 15,0 0 32-15,-12-11 1 0,8-5 1 0,3-5-26 16,0-5 30-16,2-11-26 0,0-5 21 0,4-5-21 16,3-13 34-16,6-3-5 0,0 1 7 0,7-1-3 15,2 3-13-15,1 4 24 0,2 6-20 16,-1 5 17-16,2 6-17 0,-9 11 5 0,4 3-14 16,-2 3 23-16,-6 9-19 0,3 0 16 0,-7 5-18 15,-10 8 19-15,19-3-20 0,-19 3 19 0,12 7-13 16,-12-7 11-16,5 19-15 0,-6-5 15 0,-3 6 10 15,-4 2-15-15,-1 6 51 0,-5 1-48 0,1-1-2 16,-2 0-3-16,1 1 1 0,-3-2-1 16,4-1-3-16,2-4 4 0,2-3-14 0,4 2-2 15,0-7 10-15,3 1 10 0,4-1-10 0,0 0 8 16,7 2 0-16,5 0 1 0,3-1-3 0,7 2-2 16,3-1-14-16,4-1 17 0,-2 1-18 0,2-1 19 15,-2-1-9-15,2 1 8 0,-6-1-19 0,-1-1 22 16,-5 0-17-16,-5-2 19 0,-3-1-18 0,-3 2 16 15,-4-3-11-15,-3 1 21 0,-2 0-2 16,-4 3 2-16,-4-1 2 0,-5 2-9 0,0 1 9 16,-6-2-3-16,1-1-3 0,-1-1-9 0,-2-1 7 15,0 2 0-15,2-3-4 0,-2-4 1 0,-1 1-1 16,5-1-2-16,0-4-4 0,18-1-19 16,-29-1-21-16,16-6-9 0,-1 0-5 0,5-3-8 15,1-3-42-15,3-1 28 0,5-5-34 0,3-2 31 16,3-4-4-16,7-4 38 0,5-1-13 0,4 1 20 15,2 2-4-15,3 0 33 0,11-4-15 0,-1 4 37 16,-4 5-16-16,2 4 35 0,1 2-18 0,-3 2 37 16,0 3-42-16,-1 3 36 0,-5 2-40 0,0 4 37 15,-3 1-39-15,2 2 40 0,-4 4-40 16,-2 2 31-16,-1 1-42 0,-2 4 44 16,-2 1-37-16,-2 2 34 0,-4 1-38 0,0 3 34 0,-5 1-38 15,-3-2 35-15,-1 1-39 0,-4 4 28 16,-1 0-35-16,-4-1 27 0,2-2-76 0,-5 0 48 15,-1 0-58-15,0-3-6 0,-2-1-52 0,0-4-49 16,-2 1-14-16,3-8-34 0,0 0-198 0,14-5 165 16</inkml:trace>
  <inkml:trace contextRef="#ctx0" brushRef="#br0" timeOffset="22027.03">21779 3111 1 0,'0'0'392'0,"14"-6"-145"0,-14 6-63 15,0 0-58-15,0 0-45 0,16 4-50 0,-16-4-8 16,5 11-54-16,-5-11-37 0,5 18-9 16,-3-6-191-16,2-1 83 0</inkml:trace>
  <inkml:trace contextRef="#ctx0" brushRef="#br0" timeOffset="22410.02">21933 3443 228 0,'2'10'272'0,"-2"-10"-78"0,9 15-26 15,-9-15-20-15,5 17 7 0,-5-17-30 0,4 14 25 16,-4-14-45-16,1 13 19 0,-1-13-53 0,-1 16 23 16,1-16-56-16,-4 17 36 0,-1-9-53 0,0 1 37 15,-1-1-45-15,-1-1 32 0,7-7-44 0,-10 11 37 16,10-11-41-16,-12 8 43 0,12-8-45 16,0 0 31-16,0 0-27 0,0 0 31 0,-15-3-35 15,15 3 33-15,1-13-40 0,3 1 45 0,4-1-49 16,0-5 40-16,3 1-45 0,2-1 37 0,2 1-29 15,3-1 50-15,-1 3-32 0,-1 1 41 0,5 2-37 16,-2 2 29-16,-1 1-38 0,1 2 32 0,-2 2-37 16,-2 2 23-16,-15 3-38 0,28 0 43 15,-28 0-33-15,26 4 34 0,-16 1-36 0,2 3 35 16,-1-1-37-16,-2 2 35 0,0 2-35 16,-4-2 36-16,1 5-47 0,-4-3 45 0,-1 3-41 0,0-2 42 15,0 2-36-15,-2-2 5 0,1 1-6 0,-1-2 32 16,1-11-16-16,0 20-12 0,0-20-81 15,2 16 33-15,-2-16-43 0,7 11-9 0,-7-11-19 16,15 8-13-16,-15-8 11 0,22 0-2 0,-3-4 11 16,7-1-12-16,2-3-13 0,1-6-25 0,1 1-100 15,-2-3 85-15</inkml:trace>
  <inkml:trace contextRef="#ctx0" brushRef="#br0" timeOffset="22728.03">22624 3395 363 0,'8'-11'321'0,"0"-1"-31"0,-6 3-60 15,1 1 22-15,-3 8-88 0,1-17 13 0,-1 17-56 16,-4-12 3-16,4 12-36 0,-11-7 12 0,11 7-46 15,-19-3 24-15,19 3-40 0,-28 4 20 0,10 3-36 16,0 2 22-16,0 2-28 0,-1 2 11 16,-2 4-27-16,6-2 19 0,0 3-17 0,3-2 20 15,-1 1-5-15,4 0-11 0,4-2-7 0,0-3-32 16,4 1 14-16,1-13-32 0,1 17 40 0,4-8-36 16,0-1 38-16,-5-8-42 0,21 8 44 0,-21-8-35 15,25 0 46-15,-11-4-38 0,3 1 31 16,-3-4-28-16,4-1 51 0,-3-1-34 0,2-2 46 15,-3-2-28-15,0 1 42 0,-1-1-21 0,-3 3 44 16,0 0 1-16,-2 3 5 0,-3-1 20 0,-5 8-2 16,9-10-12-16,-9 10-17 0,9-6-26 0,-9 6-2 15,0 0-5-15,0 0-7 0,0 0-5 0,5 10-6 16,-5-10-6-16,-5 15-15 0,2-5-18 16,-1 1-30-16,1 0-17 0,-1 1-17 0,0 0-50 15,3-2 4-15,-2 1-73 0,3-11-48 0,0 15-5 16,0-15 15-16,4 11-230 0,-4-11 78 0</inkml:trace>
  <inkml:trace contextRef="#ctx0" brushRef="#br0" timeOffset="23227.03">22841 3437 309 0,'15'-15'358'0,"1"2"-61"0,-1 0-100 0,0 2 14 16,-6 3-82-16,0 2 4 0,-9 6-49 16,15-9 25-16,-15 9-52 0,0 0 23 0,18 0-46 0,-18 0 14 15,9 9-37-15,-9-9 36 0,6 14-46 0,-3-4 37 16,-2 1-43-16,1 0 39 0,-1 2-45 15,-2-1 36-15,1 1-47 0,-2-1 46 0,1 1-44 16,0-2 38-16,1-11-40 0,-3 18 38 0,3-18-38 16,-1 13 33-16,1-13-31 0,0 0 29 15,-3 12-31-15,3-12 34 0,0 0-43 0,0 0 34 16,0 0-37-16,16-2 26 0,-16 2-32 0,16-7 10 16,-5 0-18-16,2 2-2 0,2-1-28 0,-1 0-17 15,4-2-5-15,-3 2-2 0,2 3 10 0,-1-3-4 16,-2 3 24-16,-1 0 11 0,-13 3 12 0,25-2 8 15,-25 2 11-15,17-2 8 0,-17 2 8 0,0 0 2 16,21 3 9-16,-21-3 4 0,0 0 9 16,19 1 6-16,-19-1 15 0,0 0-4 0,19 0 1 15,-19 0 4-15,14-2-2 0,-14 2 0 16,19-7 5-16,-19 7-8 0,21-8 34 0,-7 0 22 16,-2 0-22-16,0-1 32 0,2-1-25 0,0-1 36 15,1-2-39-15,-4 3 26 0,0 1-17 0,-2 1 43 16,-1 0 18-16,-8 8 9 0,14-11 24 0,-14 11-29 15,9-8-10-15,-9 8-21 0,0 0-20 0,0 0-8 16,0 0-6-16,4 10-1 0,-7 1-22 0,0 3-6 16,-4 6-6-16,-1 3-6 0,-3 6-3 0,-2 3-5 15,-2 4-5-15,-3 10 2 0,-4 2-7 0,-1 3 11 16,0 0-11-16,0 2-3 0,0-2-51 16,-1-1-17-16,1 0-111 0,1-1-4 15,-1-3-84-15,1-2-99 0,7-10-408 0,-3-3-286 16</inkml:trace>
  <inkml:trace contextRef="#ctx0" brushRef="#br0" timeOffset="23845.03">24461 3194 594 0,'5'-24'444'0,"3"-5"-147"0,-2-5-93 15,2-1-93-15,-3 0 7 0,3 0-53 0,-3 0 26 16,-1 9-37-16,-3-2 42 0,-1 6-42 0,-3 2 29 15,-1 2-52-15,-3 2 30 0,-5 2-38 0,2 4 27 16,-5 4-37-16,-2 2 27 0,-2 3-38 0,-4 5 32 16,-1 2-39-16,-5 7 31 0,1 1-33 15,1 4 21-15,2 1-20 0,1 2 22 0,3 2-3 16,3 1 4-16,2 1 1 0,3 1-4 16,5-2-1-16,4 1-17 0,4 2 27 0,3-1 6 15,3 7-4-15,5-1 9 0,1 1-2 0,4-1 0 16,1 0-8-16,2 0 14 0,1-2-15 0,-1 0-5 15,-1-1 0-15,0-2-15 0,-4-2 2 0,0-2 3 16,-5-3-4-16,-1-3-1 0,-6-3 3 0,1-2-2 16,-6 1-1-16,-1-2 4 0,-5 0 0 0,-6 2 1 15,-2-4 6-15,-4 0-1 0,-5-2 0 0,-2-3-6 16,1 1-7-16,-2-4-1 0,-2-1 6 0,2 0-12 16,0-1-22-16,5-3-34 0,1 0-25 15,5-1-58-15,3 0-105 0,2-2-101 0,8-1-236 16,5 8-121-16</inkml:trace>
  <inkml:trace contextRef="#ctx0" brushRef="#br0" timeOffset="24395.03">24621 3374 281 0,'0'0'794'0,"20"-2"-252"0,-20 2-154 0,0 0-95 15,20-1-63-15,-20 1-64 0,0 0-38 0,0 0-31 16,16-1-22-16,-16 1-16 0,0 0-10 0,9 8-16 15,-9-8-27-15,3 10-36 0,-3-10-41 0,5 13-10 16,-5-13 3-16,5 13 7 0,-5-13 5 16,9 13 6-16,-9-13 12 0,10 10 7 0,-10-10-19 15,12 6 24-15,-12-6-18 0,0 0 41 0,0 0-29 16,23-2 58-16,-23 2 2 0,11-9 6 0,-6 2 2 16,1-2 5-16,0-2 5 0,-2 0 3 0,-1-1-7 15,0-3 7-15,1 3 2 0,-3-1 14 16,0 5 41-16,-1 8 17 0,0-17-22 0,0 17-20 15,-1-14-13-15,1 14-13 0,0 0-8 0,0 0-8 16,-21 3-4-16,10 4-5 0,-3 7-3 0,-5 5-2 16,0 2-2-16,-1 4-5 0,3-1 0 0,0 1 1 15,0 0 3-15,6-2-5 0,1-2-13 0,3-1-31 16,5-3-7-16,2-3-3 0,2 2 27 16,6-2-49-16,3-3 22 0,6-1-54 0,2-4 26 15,5-2-36-15,2-2-5 0,5-5-11 0,3-2-12 16,3-2 49-16,1-6-10 0,0 1 55 0,0-6 4 15,-2 1 53-15,0-4-21 0,-3 2 52 0,-2-4-28 16,-3 3 45-16,-4-1 9 0,-2 3 14 0,-8 3 21 16,0 3 25-16,-5 0 2 0,-4 4-19 0,-5 8-17 15,4-11-26-15,-4 11-15 0,0 0-10 0,-14-8-8 16,14 8-6-16,-22 5-5 0,3 1-4 0,1 3-4 16,-2 2-4-16,-6 4-2 0,4 3-5 15,2-1-7-15,1 1-2 0,3-2-10 0,4 1-55 16,0 0-38-16,7-3-8 0,0-2 1 15,4-2-1-15,1-10-10 0,5 17-36 0,0-9-27 16,2-2-19-16,-7-6-23 0,25 7-3 0,-25-7-13 16,30-4-191-16,-10-1 157 0</inkml:trace>
  <inkml:trace contextRef="#ctx0" brushRef="#br0" timeOffset="24813.03">25135 3536 813 0,'20'-11'125'0,"0"-3"35"16,-1 2 38-16,-3-2-37 0,-1 1 16 0,-1 2-51 16,-4 2 39-16,-2 3-18 0,-2-1-11 0,-6 7-2 15,11-8-44-15,-11 8-13 0,0 0-6 0,0 0-22 16,0 0-8-16,0 0-6 0,13 5-9 0,-13-5-6 15,0 14-1-15,0-14-5 0,-1 21-2 0,0-7-2 16,-1 0-17-16,1-1-20 0,1 1-11 16,0-1-13-16,0 0-10 0,0 1-31 0,0-4-34 15,0-10-22-15,1 19-19 0,-1-19-6 0,7 14-12 16,-7-14 33-16,11 4-2 0,-11-4 30 16,0 0 11-16,21-1 43 0,-21 1 15 0,22-12 38 15,-11 3 18-15,4-4 20 0,0-1 40 0,1 1 19 16,-2-2 15-16,4 1 15 0,-4 1-36 0,4 0 33 15,-2 2-38-15,0 1 38 0,-3 2-40 0,0 1 18 16,-2 2-45-16,-11 5 36 0,19-5-45 0,-19 5 34 16,18 1-43-16,-18-1 33 0,15 9-46 0,-7-2 24 15,-1 1 5-15,-1 1-6 0,0 2-14 0,-2 3 4 16,0-3-4-16,-3 1-4 0,2-1-1 16,-3-1-1-16,0-10 3 0,-1 22 2 0,1-22 6 15,-3 17 9-15,3-17 13 0,-4 13 56 0,4-13-10 16,-4 8 8-16,4-8-13 0,0 0-19 0,0 0-15 15,0 0-17-15,0 0-7 0,0 0-6 0,2-16-29 16,3 5-4-16,1 0-20 0,5-5-18 0,1 0-5 16,0 1-3-16,2 1-11 0,-1 1-3 15,1 0-2-15,-2 3-50 0,0 2-9 0,2 0-54 16,-1 2-38-16,1 0 0 0,-1 1-13 0,2 1-231 16,-1 0 95-16</inkml:trace>
  <inkml:trace contextRef="#ctx0" brushRef="#br0" timeOffset="25029.03">26167 3341 374 0,'18'-7'458'0,"-18"7"-88"0,10-7-71 15,-10 7-84-15,0 0-25 0,0 0-49 0,0 0-10 16,0 0-12-16,-19 1-12 0,9 6-21 0,-7 3 1 16,1 1-17-16,-4 3-5 0,0 3-9 0,1 3-1 15,-2-1-9-15,2 2-6 0,4 0-8 16,2-2-11-16,2-1-19 0,3 1-25 0,1-1-21 15,5-3-11-15,-1-2-11 0,7-2-9 0,1-1-50 16,0-1-90-16,7-3-64 0,1-3-8 16,3-1-235-16,6-3-5 0</inkml:trace>
  <inkml:trace contextRef="#ctx0" brushRef="#br0" timeOffset="25378.03">26435 3211 365 0,'17'-31'491'15,"0"1"-119"-15,0 4-34 0,-3 2-23 0,-3 5 31 16,-2 2-11-16,-4 4-57 0,3 3-40 0,-4 3-38 15,-4 7-42-15,4-14-31 0,-4 14-25 0,0 0-20 16,0 0-17-16,0 0-13 0,0 0-10 0,-13 5-8 16,8 4 2-16,-2 3-7 0,1 5-10 0,-2 4-5 15,2 1-4-15,1 2 0 0,1 2-5 0,1 2 2 16,3-1-3-16,-1 0-3 0,1 2-1 16,1-1 0-16,1-2-3 0,0-1-5 15,0-2 1-15,0-5-1 0,1-3 1 0,-2-1 3 16,0-4 9-16,-1-10 23 0,6 16-2 0,-6-16-6 15,8 7-5-15,-8-7 6 0,0 0 18 0,18-6 24 16,-5-1-16-16,1-4-15 0,3-2 29 0,-1 1-46 16,1-1 1-16,-2 2-4 0,3-1-1 0,-1 3-3 15,-4 1-4-15,-2 2-2 0,2 1-4 0,-13 5 0 16,19-4-2-16,-19 4-3 0,19 4-3 0,-10 2-11 16,0 2 6-16,-1 3-46 0,-2 3-11 15,-1 2-25-15,-2 4-17 0,-2 0-43 0,-1 2-46 0,-1 3-12 16,-3 2-10-16,-5 4-44 0,-5 0-64 15,-3-1-106-15,-2 1-208 0,-5 0-177 0</inkml:trace>
  <inkml:trace contextRef="#ctx0" brushRef="#br0" timeOffset="25562.03">25609 4045 860 0,'-24'5'645'15,"8"-3"-144"-15,16-2-105 0,-25 5-80 0,25-5-87 16,0 0-30-16,0 0-7 0,0 0-11 0,18-4-28 15,13 2-26-15,14-2-24 0,21-1-20 0,8 0-16 16,9 0-17-16,7 0-10 0,2-1-5 16,3-2-11-16,2 1-25 0,0-3-43 0,2 0-34 15,-2 0-90-15,0-1-32 0,-9-1-59 0,-1 4-74 16,-4 0-60-16,-8-1-415 0,-6 6-363 0</inkml:trace>
  <inkml:trace contextRef="#ctx0" brushRef="#br0" timeOffset="27212.12">8622 6250 757 0,'0'0'586'15,"-2"-9"-117"-15,2 9-120 0,0 0-52 0,-4-9-95 16,4 9-33-16,0 0-53 0,0 0-4 0,-11 8-36 16,7 3-1-16,-2 8-34 0,1 4 6 0,-1 12-23 15,1 7-5-15,-7 13 0 0,3 7-3 0,-1 4-4 16,-1 7 17-16,0 4-20 0,1 7 24 0,-3 6-10 15,-3 26-18-15,-1 1 20 0,-2-1-18 0,-2 0 13 16,-2 0-5-16,0-6 52 0,2-1-66 0,-5-4-2 16,4-23 5-16,1-4-18 0,-1-3 20 0,0-6-19 15,0-4 19-15,3-6-8 0,0-7-23 0,4-13-33 16,2-5-41-16,1-4-32 0,5-12-41 16,2-2-76-16,1-8-60 0,4-8-82 0,0 0-242 15,0 0-165-15</inkml:trace>
  <inkml:trace contextRef="#ctx0" brushRef="#br0" timeOffset="29280.12">8835 6284 194 0,'0'0'380'0,"-2"-9"-77"0,2 9-56 15,0 0-39-15,-2-12-50 0,2 12-30 16,0 0-23-16,0-11-18 0,0 11-16 0,0 0-20 16,2-10-10-16,-2 10-4 0,7-7-3 0,-7 7-4 15,15-9-1-15,-15 9-2 0,24-9-1 0,-8 5-12 16,4 0 2-16,6-2 24 0,2 3-24 0,7-2 22 16,1 1-30-16,4-1 17 0,2 3-23 0,3-4 19 15,3 4-20-15,4 0-2 0,14-4 4 0,1 4 4 16,4-2 1-16,2 2 14 0,3-1-29 0,4 0 10 15,6 1 17-15,6 1 61 0,5 0-49 0,10 0 43 16,31-3-63-16,3 4 48 0,6-3-50 0,5 1 41 16,9-2-52-16,5 2 39 0,4 0-47 0,7-2 46 15,4 2-50-15,6 1 32 0,4 0-35 16,1 1 43-16,1 0-46 0,4 0 48 16,0 1-52-16,2 1 63 0,-1 0 0 0,4 4-50 15,-3-1 44-15,-3-3-46 0,0 5 47 0,2-3-51 16,-1 2 49-16,2 0-50 0,-5-1 45 0,3 1-4 15,1 0-48-15,1-1 40 0,-4 3-6 0,2-2 8 16,0 2-4-16,3-2-9 0,-7 3-2 0,-3-1 52 16,2 2-45-16,-1-1 6 0,-3 3 0 0,-5 1 1 15,-4 2-8-15,-1-3 2 0,-3 2-4 0,-5 1-2 16,-1-1-2-16,-8 0 4 0,-3 1-38 0,0-3 36 16,-3 1-29-16,-6-2 37 0,-3 2-42 0,-5-3 43 15,-2-1-29-15,-2 0 39 0,1-1-39 16,-5-1 36-16,-1 1-34 0,-29-2 32 0,25 0-32 15,-23-1 33-15,1 0-39 0,23 0 35 0,-26 0-32 16,0-1 33-16,1 1-32 0,-7-1 29 0,0 0-29 16,-1-1 25-16,-1 1-33 0,-2 0 43 0,-2 1-37 15,0-2 36-15,-4 1-35 0,0 0 33 0,-4 1-33 16,0-1 34-16,-4 1-34 0,2-3 32 16,-6 2-34-16,3 0 36 0,-2-2-21 0,1-1-11 15,-2 2-1-15,-1-2 36 0,-1 1-43 0,-5-2 36 16,0 0-27-16,-12 0 35 0,-4 0-39 0,1 1 44 15,-6-2-29-15,0 1 35 0,-2-2-26 16,-5 2 29-16,-9-1-16 0,-2-2 31 0,-3 2-10 16,-6 0 32-16,-2 0-4 0,-18 1 28 0,28-3-1 15,-28 3 9-15,22-2-2 0,-22 2-5 0,16-3-14 16,-16 3-11-16,0 0-5 0,20-1-15 0,-20 1-6 16,0 0-11-16,0 0-5 0,19-3-8 0,-19 3-3 15,0 0-11-15,0 0 4 0,0 0-4 0,0 0-1 16,17-1-6-16,-17 1 0 0,0 0-3 0,0 0 6 15,0 0-10-15,0 0 4 0,0 0-2 16,0 0 4-16,15 5-3 0,-15-5 2 0,0 0-1 16,6 9 2-16,-6-9-3 0,5 10 3 0,-5-10-5 15,7 13 6-15,-7-13-2 0,9 13 1 0,-4-4-2 16,-1 1 4-16,1 0-3 0,0 2 6 16,1 2-9-16,-2 1 2 0,0 2-1 0,0 1 3 15,-2 5-3-15,1-1 3 0,-2 5 32 0,-2 1-42 16,0 6 3-16,-3 2 0 0,-3 3 37 0,1 1-37 15,-3 1 2-15,0 2 0 0,0-1 0 0,-1 0 1 16,1 1 5-16,0 0-4 0,-1 1 9 16,0-2-13-16,1 1 1 0,1-2 7 0,-1-3-3 15,1 1-2-15,3-2 3 0,-1 1 1 0,-2-4 0 16,4-2 34-16,0-4-41 0,1-2 36 16,0-1-14-16,-1 0-4 0,2-2 8 0,-1-2-1 0,-2-1-44 15,4-3 39-15,-3 0-35 0,3-3 39 16,-2-2-37-16,2 2 36 0,-2-3-38 0,-1 2 40 15,2-4-39-15,-2 0 38 0,0 1-39 0,-5-2 41 16,3-1-39-16,-2 1 6 0,-1-1 0 0,-5-2 3 16,0 1-3-16,-3 0 4 0,-3-2 2 0,-2 0 0 15,-2 0-1-15,-6 0 5 0,1-3 1 0,-7 0-1 16,-4 0 0-16,-3-1-1 0,1 0 1 0,-4-1 0 16,-3-1-1-16,-1-1-2 0,-5 1-3 0,-7-1 36 15,-3-2-36-15,-2 3-4 0,-1-3 2 0,-1 2 1 16,-5-2 3-16,0 1-1 0,-3-1 1 0,-1 2 1 15,-1-2 1-15,-2 2 38 0,-1 0-41 0,-2 0 28 16,-2 0-32-16,0 2 41 16,-3 0-45-16,-2-2 2 0,-1 3 1 0,2-1 6 15,0 1 37-15,-1 0-40 0,0 0 40 0,-1 3-47 16,-1-2 44-16,-1 0-43 0,0-1 41 0,0 1-44 16,0-1 42-16,-1 2-42 0,3-1 42 0,-3 2-43 15,2-2 48-15,-4 1-44 0,2-2 36 0,-2 1-43 16,2 1 42-16,-1 0-40 0,3 0 41 0,-3-1-12 15,3-1 8-15,-3 1-40 0,1 0 42 0,-3 0-41 16,-1-1 42-16,2 2-41 0,-3-2 40 0,3 0-40 16,-4 1 42-16,2-2-40 0,-2 1 30 0,0-2-35 15,-2 1 43-15,-2 0-45 0,2 0 40 0,0-2-47 16,2-1 46-16,-2 2-8 0,0-2-43 16,1 0 44-16,-2 2-44 0,2-2 50 0,-2 1-44 15,2-3 45-15,1 3-1 0,-2-2-2 0,1 0-45 16,-1 0 48-16,0 0-48 0,1 0 44 0,-3-2-41 15,1 2 54-15,1 1-49 0,1-2 51 0,-1 0-47 16,0 2 47-16,0 1-48 0,0-2 4 0,-1 1 4 16,1 0 47-16,3 2-53 0,-1-2 51 0,0 1-43 15,2 2 41-15,1-1-48 0,-2 0 3 0,3 0 4 16,4 1-1-16,0 0 5 0,5-2 46 16,0 0-50-16,2 2 49 0,3-1-51 0,4-1 3 15,-2 2 2-15,2-2 3 0,2 2 1 16,-1-1-1-16,3-1 3 0,-3 3 1 0,2-1 2 15,2 1-1-15,-1 0 41 0,-1 1-52 0,1 0 43 16,0 1-62-16,-1 0-4 0,1-1 5 0,-2 1-2 16,2-1 2-16,1 0 0 0,0 2 7 0,2-3 48 15,2 1-50-15,0 0 56 0,1-1-53 0,1 0 52 16,2 1-52-16,9-1 3 0,-10 0 6 0,-1 0 1 16,0 2 4-16,0-2-4 0,0 1 3 0,-1 0 9 15,0 1 50-15,1-1-59 0,0 0 50 0,-1 1-55 16,-2 1 53-16,0-1-61 0,1 0 8 0,0 2 4 15,-4-2-12-15,2-1 19 0,0 3 49 0,2-1-57 16,0-1 50-16,0 0-54 0,-1 1 50 16,4-2-58-16,0 0 54 0,-1 1-55 0,1-1 59 15,0 0-53-15,0 2 2 0,1-2 5 0,0 0 48 16,1 0-56-16,10 1 48 0,-11 0-46 0,12 0 50 16,-1-1-53-16,-9 1 29 0,11-1-25 0,0 3 52 15,-1-3-55-15,0 3 5 0,0-1 3 0,3-1-3 16,-2 2 2-16,-1 0 9 0,1-2 4 15,0 2-2-15,2-2 1 0,1 2-3 0,1 0 2 16,2-2 2-16,1 2 2 0,4-1-1 0,-2-1 0 16,3 2 1-16,3-2 0 0,1 0 2 0,6 0 1 15,0 1 0-15,3-1-3 0,1-1 4 0,0 1 3 16,3 0-1-16,0 1 1 0,6-3-2 16,0 2-1-16,18-2-3 0,-29 3 0 0,29-3 2 15,-22 2 0-15,22-2-2 0,-17 1 0 0,17-1-6 16,0 0-11-16,-17 0-14 0,17 0-18 0,0 0-25 15,0 0-12-15,0 0-26 0,0 0-23 0,0 0-14 16,0 0-25-16,0 0-53 0,0 0-91 0,0 0-64 16,0 0-242-16,22-5-156 0</inkml:trace>
  <inkml:trace contextRef="#ctx0" brushRef="#br0" timeOffset="29947.12">10811 5875 432 0,'0'0'668'0,"0"-18"-169"0,0 18-118 0,1-14-80 16,-1 14-62-16,0 0-60 0,0 0-40 0,0 0-30 16,0 0-24-16,-7 9-19 0,1 11-12 0,-1 4-2 15,-1 9 5-15,-1 6 21 0,-3 14 10 0,3 5 20 16,0 6 4-16,-2 9-10 0,2 3-6 0,0 8-4 16,0 3-11-16,-1 3-8 0,1 2-12 0,0 0-4 15,-1 2-3-15,2-1-4 0,0-5-7 16,-2-1 3-16,3-5-14 0,-3-6-5 0,1-5-5 15,-1-4-7-15,3-5 1 0,-1-7-3 0,1-10 25 16,-3-5-36-16,4-4 12 0,-1-3-4 16,2-8-22-16,0-4-14 0,0-5-72 0,1-1 7 15,2-3-86-15,2-12 3 0,-1 13-69 0,1-13-15 16,0 0-69-16,0 0-24 0,0 0-62 0,13-4-303 16,-4-7-243-16</inkml:trace>
  <inkml:trace contextRef="#ctx0" brushRef="#br0" timeOffset="30297.12">12200 6422 251 0,'14'-11'841'0,"-4"1"-210"15,-1 1-135-15,-1 2-100 0,-2-1-108 0,-6 8-59 16,10-10-48-16,-10 10-38 0,9-8-34 0,-9 8-19 16,0 0-17-16,0 0 1 0,21 3 7 0,-12 6 13 15,1 7 2-15,0 6 1 0,0 9-1 0,0 4-12 16,-2 7 38-16,-3 7-14 0,-1 11-26 16,-3 4-15-16,-2-1-13 0,-1 6-3 0,-4 1-10 15,-1 4-9-15,-3 1-6 0,-2 1-3 0,-2-1-6 16,1 0-2-16,-1-2-7 0,-1-3-1 0,1-4-13 15,0-2-18-15,-2-4-15 0,2-5-21 0,0-4-29 16,3-11-22-16,-1-3 23 0,2-3-102 0,0-4-9 16,3-9-81-16,2-2-48 0,1-4-106 0,2-5-57 15,2-10-301-15,0 10-334 0</inkml:trace>
  <inkml:trace contextRef="#ctx0" brushRef="#br0" timeOffset="30797.12">15396 6886 543 0,'-3'-24'451'0,"2"2"-58"0,0-1-136 0,-1 6-5 15,0-1-79-15,2 4 33 0,-2 2-51 0,2 2 29 16,0 10-40-16,-1-18 18 0,1 18-28 0,-2-12 1 16,2 12-32-16,2-12-9 0,-2 12-31 0,0 0-1 15,0 0-19-15,0 0 24 0,0 0 2 0,5 12 12 16,-1 8 6-16,0 5 4 16,0 11 12-16,-2 7-3 0,0 3 20 0,-2 18-34 15,-3 3 6-15,-1 7-6 0,-2 2-8 0,-2 0-17 16,-3 3-10-16,0-1-5 0,-1-1-10 0,1-2-2 15,1-2-6-15,-1-3-12 0,0-3-18 0,0-2-44 16,1-2 6-16,0-6-66 0,-1-4-30 0,2-13-67 16,2-4-51-16,0-2-24 0,2-8-70 0,1-4-75 15,2-5-470-15,-1-5-518 0</inkml:trace>
  <inkml:trace contextRef="#ctx0" brushRef="#br0" timeOffset="31231.13">17506 6731 548 0,'19'-7'700'0,"-6"0"-153"16,0 2-125-16,-13 5-72 0,17-6-106 0,-17 6-46 16,13-6-52-16,-13 6-20 0,0 0-37 0,16-5-5 15,-16 5-15-15,0 0 23 0,14 7 6 0,-10 3 8 16,0 4 11-16,-2 7-1 0,1 3-4 0,-1 5 2 15,-2 8 9-15,-2 4-13 0,-1 5-4 0,-2 1-16 16,-4 14 3-16,-2 2-19 0,-4 2 10 0,-1 2-18 16,-1 2 25-16,-2 0-36 0,0-2 11 15,0 0-34-15,-4-4-5 0,5 0 15 0,-4-5-27 16,-1 0-4-16,1-4-10 0,3 0-38 16,-1-6-28-16,0-3-32 0,2-9-58 0,1 2 8 15,0-7-109-15,-2-2-82 0,1-2-41 0,-1-3-131 16,-3-4-468-16,5-6-678 0</inkml:trace>
  <inkml:trace contextRef="#ctx0" brushRef="#br0" timeOffset="31798.12">14109 6259 356 0,'-2'-14'558'0,"2"14"-91"0,-4-9-151 16,4 9-25-16,0 0-97 0,0 0 0 15,-3-11-78-15,3 11 12 0,0 0-91 0,0 0 48 16,0 0-16-16,-2 10 54 0,3 4 2 16,-1 4-2-16,0 11-6 0,0 12 26 0,0 8-9 15,0 15 0-15,0 4 5 0,-1 6-11 0,-3 1-15 16,2 7-18-16,-3 0 22 0,0 4-51 15,-2 0-10-15,1 0-13 0,-1-3-5 0,-1-4-10 0,2-3-5 16,1-4 31-16,1-5-57 0,0-6 5 0,1-11-68 16,1-3 8-16,-1-4-116 0,3-3-6 0,3-4-108 15,-1-7-85-15,1-6-106 0,1-1-398 0,3-7-491 16</inkml:trace>
  <inkml:trace contextRef="#ctx0" brushRef="#br0" timeOffset="32415.12">20041 6999 381 0,'10'-17'642'16,"1"1"-193"-16,-1 0-78 0,-4 1-82 0,-1 2-19 16,0 1-60-16,-1 1-13 0,1 2-17 0,-5 9 8 15,5-16-18-15,-5 16-5 0,4-12-9 0,-4 12-42 16,0 0-28-16,0 0-11 0,0 0 3 0,0 0 1 16,-8 29 4-16,-3 1 8 0,1 8 17 0,-5 12 2 15,-1 7-2-15,-3 4-7 0,2 7-1 16,-1 2 13-16,2 1-7 0,-2 1-15 0,2 1-15 15,0-2-36-15,3-1-3 0,3-2 16 0,0-2-35 16,2-2-22-16,0-2-48 0,3-4-57 0,1-12-50 16,0-2-44-16,1-4-120 0,0-2-40 0,-1-5-123 15,-2-8-560-15,1-5-798 0</inkml:trace>
  <inkml:trace contextRef="#ctx0" brushRef="#br0" timeOffset="33999.12">9499 6900 142 0,'0'0'447'0,"0"0"-103"15,0 0-55-15,0 0-44 0,12-4-85 0,-12 4 0 16,0 0-44-16,0 0 9 0,0 0-48 0,0 0 26 15,0 0-40-15,0 0 38 0,0 0-48 0,0 0 46 16,12-4-49-16,-12 4 44 0,0 0-34 0,0 0 34 16,0 0-37-16,0 0 19 0,-11 7-44 0,11-7 32 15,-19 5-35-15,8 0 13 0,-7-3-29 0,0 2 16 16,-1-2-27-16,-2-1 23 0,1-1-23 16,-1 0 22-16,2-1-25 0,1-1 26 0,-1-2-29 15,2-1 24-15,0-1-26 0,2-4 24 0,2-3-31 16,1 1 26-16,4-2-28 0,2-1 28 0,3 0-19 15,3 1-3-15,4-1 27 0,2-1-32 0,3-1 25 16,2 0-20-16,3 3 3 0,0 3 3 0,4 3 2 16,1 2-1-16,-1 5 2 0,5 5 0 0,-3 4-4 15,6 4 2-15,-3 5 26 0,-3 5-27 16,-2 0 25-16,-4 6-14 0,-5-1 24 0,-4-1-4 16,-5 3 2-16,-2 6 9 0,-6 0-5 0,-4 2 0 15,-5 1-1-15,-6 4-18 0,-4-1 13 16,0-1-20-16,-2-5 14 0,4-7-20 0,0 0 11 15,0-6-11-15,1 0 19 0,1-6-19 0,6-4 20 16,1-3-7-16,3-4 12 0,13-5-17 0,-22 1 6 16,22-1-17-16,-16-12 8 0,10 2-12 0,2-3 12 15,2 0-16-15,4-1 15 0,2-2-1 0,4-2-9 16,3 0 4-16,2 4 5 0,2 0 1 0,2 4-2 16,5 1-3-16,3 4 1 0,1 4-4 0,5 2-1 15,6 6 5-15,0 1-1 0,4 3-38 0,-2 3-20 16,0 3-74-16,9 3-3 0,-4 3-59 15,4 0-73-15,-3 1-80 0,-8-7-425 0,7 6-294 16</inkml:trace>
  <inkml:trace contextRef="#ctx0" brushRef="#br0" timeOffset="34466.12">11027 6986 841 0,'6'-8'716'0,"-6"8"-177"0,10-11-94 0,-10 11-134 15,7-8-74-15,-7 8-63 0,0 0-51 0,7-7-24 16,-7 7-16-16,0 0-16 0,6 15-13 0,-6-5-10 15,0 5 37-15,1 3-62 0,-1 3-3 0,0 1-5 16,1 3 0-16,1 1-12 0,-2-1-27 0,2 0-23 16,-1-2-20-16,6 0-33 0,-4-3 21 0,1-4-50 15,1-1 45-15,1-2-40 0,0-5 48 16,2-2-35-16,-8-6 55 0,16 7-21 0,-16-7 44 16,23-4-24-16,-10-2 44 0,2-4-26 15,2-4 46-15,-2 0 18 0,0-2 13 0,2-5 15 16,-4 3 15-16,1 1 12 0,-1-1 16 0,-2 2 9 15,0 2 4-15,-4 3-4 0,1 2-12 0,-8 9-15 16,12-12-13-16,-12 12 2 0,0 0 55 0,9 6-49 16,-9-6-8-16,5 19-1 0,-5-1-10 0,-2 7-10 15,-1 8-8-15,-5 1-8 0,-1 4-6 0,-1 3-1 16,-2 0-5-16,-4 10-29 0,0-1-49 0,0-1-127 16,3-11-23-16,0 1-111 0,2-2-164 0,-1 0-340 15,1-4-406-15</inkml:trace>
  <inkml:trace contextRef="#ctx0" brushRef="#br0" timeOffset="36133.12">13123 6942 320 0,'0'-11'472'0,"3"-2"-101"16,-3 4-81-16,-2-5-32 0,1 3-78 0,0-3 25 15,-1 3-60-15,0 2 50 0,2 9-29 0,-4-16 13 16,4 16-30-16,-4-16 2 0,4 16-35 0,-7-9-3 16,7 9-38-16,-9-7-18 0,9 7 3 0,-20 5-25 15,2 4 3-15,-1 1-16 0,-4 7 9 0,-2 2-18 16,0 3 9-16,0 0-3 0,2-1-2 0,1 2-3 16,2-1 42-16,1-1-61 0,7-3 1 0,2-2 6 15,-2 0-7-15,6-2-7 0,3-4-9 0,3-10-2 16,0 18-10-16,0-18 3 0,9 14 9 15,-9-14 0-15,21 3 6 0,-21-3 1 0,32-2 2 0,-9-5 2 16,0-1 5-16,4-2 1 0,1-4-9 16,-1 2 10-16,-3-2 7 0,-3 3 20 0,-2-1 7 15,-2 2 4-15,-4 4 1 0,-1 1-13 0,-3-1-4 16,-9 6-5-16,14-4 0 0,-14 4 2 0,14 6 10 16,-9 4 2-16,1 4 0 0,-2 6-3 0,-3 2-6 15,1 3-7-15,-2 6-3 0,-2 3-6 16,-1 5 9-16,-1-1-25 0,-1 2-44 0,-2 0-105 15,2 1-31-15,-1-1-125 0,-2-4-145 0,3 0-337 16,0-3-346-16</inkml:trace>
  <inkml:trace contextRef="#ctx0" brushRef="#br0" timeOffset="37334.31">14566 7052 229 0,'-4'-10'681'0,"3"-1"-188"16,-3-2-167-16,2 2-30 0,1-1-92 15,1 2-7-15,3-1-79 0,-1-1 4 0,5 0-73 16,0-1 36-16,3 3-47 0,5 0 29 0,-2 2-38 16,4 2 30-16,0 4-34 0,-17 2 26 0,40 2-32 15,-21 5 28-15,0 1-34 0,0 6 29 0,-3 1 0 16,-1 3-4-16,-6 1-9 0,-1 1-1 0,-6 3 6 15,-3 0-24-15,-3 2 24 0,-2-1-17 0,-6 1 20 16,-3 0-8-16,-1-2 16 0,-2-3-14 0,3-2 13 16,1-3-12-16,0-1 10 0,1-3-14 0,3-3 4 15,3 1-18-15,0-2 10 0,7-7-14 16,-9 9 5-16,9-9-13 0,0 0 12 0,-1 13-14 16,1-13 11-16,15 11 9 0,-2-6-21 0,6 5-6 15,-1-1 13-15,4 1-9 0,3 1 10 0,1 4-13 16,-3-1 11-16,-1-3-7 0,-3 0 9 0,-5 2-9 15,1-1 15-15,-3-1 1 0,-3 0 26 0,-4 0 13 16,-3 2 55-16,-2-4-22 0,-2 3-12 16,-3 1-5-16,-7 3-19 0,-2-3-10 0,-3 1-5 15,-3-3-10-15,-4 3-4 0,2-4-8 0,-1-3-23 16,-1 1-28-16,1-3-49 0,-1-3-59 0,4 0-65 16,1-4-72-16,2 1-28 0,1-5-76 0,-1-4-97 15,6 1-274-15,2-5-278 0</inkml:trace>
  <inkml:trace contextRef="#ctx0" brushRef="#br0" timeOffset="37801.31">16602 7212 695 0,'1'-12'768'0,"2"-2"-153"0,-3 2-157 16,1-1-104-16,0 3-99 0,-1 10-14 0,2-17-81 15,-2 17 14-15,1-13-79 0,-1 13 22 0,0 0-57 16,0 0 38-16,0 0-38 0,0 0 5 0,-1 20-4 15,1-1-7-15,-2 8-7 0,1 11-10 0,0 1-3 16,1 3-8-16,-2 2-11 0,2-1 0 16,0 5 1-16,2-4-7 0,-2 0 6 0,0 1-88 15,1-4-14-15,0-3-138 0,2 0-60 0,-3-9-196 16,2 0-501-16,1-6-683 0</inkml:trace>
  <inkml:trace contextRef="#ctx0" brushRef="#br0" timeOffset="39035.31">18422 7049 641 0,'5'-15'669'0,"-1"1"-148"0,1 3-116 15,-1 2-70-15,-4 9-104 0,5-15-34 0,-5 15-49 16,2-11-18-16,-2 11-30 0,0 0 1 0,0 0-8 16,0 0-5-16,2 12-6 0,-5 5-7 0,-2 7-11 15,-3 11-15-15,-2 4-4 0,1 5-16 16,-3 10 5-16,0 1-12 0,-1 2 0 0,2-2-9 0,0-1 1 15,5-8-14-15,1-2-40 0,-2-2-42 16,5-1-65-16,2-2-47 0,4-3-51 0,2-3-78 16,3-6-57-16,0-5-421 0,8-6-349 0</inkml:trace>
  <inkml:trace contextRef="#ctx0" brushRef="#br0" timeOffset="39351.31">18985 7303 613 0,'7'-10'738'15,"-3"2"-232"-15,-4 8-97 0,0 0-102 0,-4-11-78 16,4 11-55-16,-15 3-33 0,2 3-30 0,-6 8-13 16,2 0-27-16,-6 6-1 0,3 2-27 0,0 2 4 15,3 2-21-15,-1 2 9 0,5-1-22 16,3 1 12-16,1-4-8 0,5-1-16 0,4-3-7 16,1-1 4-16,7 1-2 0,1-4 2 0,5-2-2 15,4-3 2-15,2-2-5 0,5-4 0 16,0-2-8-16,3-4 19 0,7-5-5 0,-3-2 35 15,1-2 8-15,-1-7 24 0,-1 1-2 0,-4-4 10 16,-3-2-1-16,-4-3-4 0,-2 0-4 0,-2 0 20 16,-7 2 19-16,-3 2-23 0,-2 0-5 0,-5 2-18 15,-5 0-16-15,0-1-14 0,-9 5-19 0,-1 3-9 16,-4-1-22-16,-3 5-29 0,-3 4-33 0,-1 1-37 16,2 2-72-16,-2 2-33 0,3 3-58 0,2 3-58 15,3 1-69-15,1 0-433 0,9-1-430 16</inkml:trace>
  <inkml:trace contextRef="#ctx0" brushRef="#br0" timeOffset="39601.31">20717 7240 1203 0,'0'0'832'0,"16"-6"-191"16,-16 6-194-16,0 0-91 0,0 0-74 0,14 3-61 16,-14-3-31-16,-4 17-55 0,-1-1-4 0,-3 6-45 15,-2 7 1-15,0 2-38 0,-3 4 5 0,1 3-35 16,0-1-36-16,0 2-41 0,2 0-53 0,-1-1-44 16,2 0-47-16,2-3-49 0,1-1-32 0,3-7-96 15,2-3-51-15,1-5-410 0,4-2-421 0</inkml:trace>
  <inkml:trace contextRef="#ctx0" brushRef="#br0" timeOffset="39935.31">21048 7245 725 0,'3'-21'731'0,"0"0"-200"0,-3 4-102 16,-3-1-100-16,1 6-78 0,1-2-39 0,-1 1-27 15,2 13-29-15,-2-18-32 0,2 18-24 0,0-11-22 16,0 11-17-16,0 0-13 0,4-10-13 0,-4 10-5 15,0 0-2-15,25 5-9 0,-7 2-5 0,1 3-6 16,6 5-7-16,0 3 6 0,-1 2-6 0,-1 1 3 16,-2 3-8-16,-1 2 7 0,-4 2-7 0,-2 0 1 15,-5 2 3-15,-5-3-1 0,-4-1 7 0,-4 7 3 16,-4-1 14-16,-7-1 22 0,-6-1 14 16,-2 0 17-16,-4-1 39 0,-1-3 25 0,-1-1-1 15,1-3-9-15,2-2-17 0,3-3-18 16,5-4-19-16,4-1 1 0,4-4 1 0,1-1-5 15,9-7-8-15,-5 8-12 0,5-8-9 0,0 0-9 16,19 6-7-16,0-8-10 0,9-2-18 0,7-2-32 16,8-1-49-16,3-2-60 0,14-4-41 0,2-3-41 15,-1 2-77-15,1 1-45 0,-5 1-50 0,-8 2-80 16,-8 0-53-16,0 3-324 0,-8-2-443 0</inkml:trace>
  <inkml:trace contextRef="#ctx0" brushRef="#br0" timeOffset="41185.31">5560 6749 732 0,'-6'-8'684'15,"0"1"-162"-15,6 7-73 0,-9-13-105 16,9 13-80-16,-7-7-49 0,7 7-43 0,-6-8-35 15,6 8-29-15,0 0-23 0,0 0-18 0,0 0-14 16,0 0-11-16,0 0-6 0,11 6-2 0,-3 8 13 16,4 5-16-16,3 4 5 0,-2 5-7 0,2 2-1 15,-5 4-3-15,4-1-2 0,-5 3-1 0,0 1-9 16,-1-1 4-16,1-1-10 0,-3-1 0 16,-2-2-2-16,0-4 1 0,-1-2-4 0,-1-2 1 0,0-5 1 15,1-3 0-15,-2-4-3 0,-1 1 3 0,0-13 7 16,2 16 33-16,-2-16-12 0,0 0-4 0,0 0-8 15,0 0-1-15,-8-16-5 0,4-5 3 16,2-6-5-16,-2-7 2 0,0-7 4 0,0-3-4 16,2-5 12-16,0-14-2 0,2 1-5 0,2-3 7 15,3 2 8-15,1 3 8 0,5 5 1 0,-1 13-20 16,1 2 12-16,2 5-22 0,0 4 14 0,1 1-23 16,1 10 13-16,-2 2-19 0,2 4 12 0,-2 8-16 15,4 2 18-15,-17 4-13 0,35 8 9 16,-13 2-3-16,1 7 2 0,2 6-2 0,-2 3-2 15,0 4-2-15,-3 2 1 0,4 11-4 0,-2 1 1 16,-6-7-2-16,1 10-30 0,-4-6-5 0,-1-1-28 16,-2 2-25-16,-2 1-23 0,-3-2-43 0,0 0-28 15,-3-3-81-15,0 1 9 0,-1-11-33 16,-2 0-47-16,-1-4-43 0,-2-7-410 0,0-1-332 16</inkml:trace>
  <inkml:trace contextRef="#ctx0" brushRef="#br0" timeOffset="41652.31">5864 7090 707 0,'-11'-8'674'0,"0"0"-173"0,-1 0-122 0,3 1-59 16,2-1-105-16,-1 2-30 0,0-2-50 0,8 8-21 15,-9-12-32-15,9 12-7 0,-2-16-32 0,2 16-3 16,6-19-40-16,3 5-5 0,5 0-55 0,9-5-34 16,0 1-29-16,8-1-15 0,2-2 3 15,8-4-42-15,1-1 21 0,2 1-33 16,-3 0-4-16,-2-2 28 0,-5 6 20 0,-4 1 34 15,-1-1 19-15,-3 2 36 0,-1 2 44 0,-9 1 23 16,2 5 75-16,-5-1 8 0,-2 3 54 0,-3 4 8 16,-1-1 19-16,-7 6-24 0,12-9-24 0,-12 9-27 15,0 0-22-15,0 0-14 0,0 0-18 0,14 6-2 16,-14-6-11-16,6 20-6 0,-4-9-8 0,2 7-2 16,0 3 0-16,0 1-1 0,1 0-5 0,-1 2 0 15,1 0-14-15,0-1 7 0,0-1 31 0,-1 0-33 16,0 1 28-16,-2-6-32 0,-1-1 30 15,1-2-33-15,-1-1 30 0,0-4-32 0,-1-9 28 16,0 18 5-16,0-18 66 0,2 14 27 0,-2-14 14 16,0 0-29-16,0 0-13 0,0 0-15 0,0 0-5 15,-4-9-10-15,4-5-6 0,0-3 0 0,2-7-8 16,0-5-10-16,1-8-5 0,5-5-9 0,2 0 1 16,3-9-5-16,4 2-6 0,1 3-5 15,-2 8-1-15,2 4 2 0,3 4-7 0,-2 4 3 16,-1 4-4-16,-2 6-9 0,-2 3-42 0,0 5-21 15,-14 8-32-15,21-2-21 0,-10 8-42 0,-2 4-46 16,0 8-28-16,-2 6-40 0,-2 1-70 0,-4 2-448 16,-1 12-342-16</inkml:trace>
  <inkml:trace contextRef="#ctx0" brushRef="#br0" timeOffset="42069.31">5741 7566 110 0,'-17'4'920'0,"2"0"-286"16,15-4-144-16,-23 3-108 0,23-3-97 0,0 0-73 16,-21-2-44-16,21 2-33 0,0 0-27 0,4-19-23 15,8 5-17-15,8-3-12 0,8-2-6 16,13-6-15-16,7-3-5 0,5 1-9 0,7 1-2 15,3 1-6-15,0 1-6 0,-1 4-2 0,-2 1-17 16,-4 4-56-16,-13 4-28 0,-6 2-66 0,-9 6 12 16,-2 1-38-16,-11 4 5 0,-15-2-10 0,17 9-13 15,-17-9-25-15,-5 23 15 0,-12-2 45 0,-6 3 30 16,-6 1 37-16,-11 7 41 0,-5 2 31 0,-5-1 54 16,1 0 45-16,-2 1 39 0,2-1 57 0,1-2-18 15,2-4 65-15,5 0 5 0,11-9-31 0,3-3-26 16,6-1-23-16,5-4-18 0,3-2-3 0,4-2-1 15,9-6-9-15,-9 6 1 0,9-6-5 16,0 0-13-16,15-2-14 0,7-5-17 0,7-4-4 16,9-4-10-16,13-4-6 0,5-4-11 0,3-2-5 15,3 0-8-15,0-2-11 0,-1 1-67 16,-2 0-121-16,0 1-62 0,-5 0-200 0,-3 2-463 16,-5-2-558-16</inkml:trace>
  <inkml:trace contextRef="#ctx0" brushRef="#br0" timeOffset="48705.19">8601 6220 747 0,'0'0'482'0,"-18"-2"-65"0,18 2-132 16,-21-1-19-16,21 1-67 0,-27 0 17 0,27 0-46 15,-30 0 17-15,30 0-19 0,-32 0 11 16,32 0-6-16,-30 3-17 0,30-3-30 0,-24 1-21 15,24-1-25-15,-17 1-17 0,17-1-15 0,0 0 3 16,-18 5-7-16,18-5 13 0,0 0 6 0,11 14-1 16,4-9-10-16,11 0-5 0,12 0-22 0,10-2-5 15,19-3-48-15,6-2-61 0,7-3-85 16,5 2-141-16,-1-5-108 0,1-1-575 0,4-2-717 16</inkml:trace>
  <inkml:trace contextRef="#ctx0" brushRef="#br0" timeOffset="51023.29">25155 7382 94 0,'0'0'728'0,"0"0"-264"16,0 0-119-16,2 14-79 0,-5-2-50 0,-7 5-45 16,1 4-44-16,-1 5-13 0,-4 2-29 0,2 0-20 15,-1 4-13-15,1 0 25 0,0 1-54 0,2-2 29 16,1-1-39-16,1 1 18 0,-1-3-52 15,2-5 21-15,2 0-62 0,-1-3-4 0,3-4-76 16,0-1-67-16,-1-4-79 0,4-11-40 16,-2 14-198-16,2-14-9 0</inkml:trace>
  <inkml:trace contextRef="#ctx0" brushRef="#br0" timeOffset="51223.29">25364 7085 313 0,'6'-25'734'0,"0"4"-248"16,-4-1-137-16,1 5-63 0,-3 2-57 0,-2 1-43 16,1 2-59-16,0-1-27 0,-2 2-22 0,3 11-15 15,-2-14-22-15,2 14-10 0,0 0-1 16,0 0-7-16,0 0-10 0,-19 6 4 0,12 7 20 16,-1 4-57-16,2 4-11 0,0 4-78 0,-1 7-34 15,3 0-64-15,3 3-79 0,0-6-85 0,3 5-198 16,4-3-92-16</inkml:trace>
  <inkml:trace contextRef="#ctx0" brushRef="#br0" timeOffset="51423.29">25468 7292 667 0,'11'-11'571'15,"3"-5"-155"-15,-4 2-44 0,1-3-56 0,0 0 0 16,-2 1-39-16,-2 5-29 0,0-1-47 0,-2 4-37 16,-5 8-38-16,8-13-24 0,-8 13-36 0,8-6-6 15,-8 6-17-15,0 0 0 0,5 13-16 16,-4-2 9-16,-1 6-14 0,0 5-3 0,-1 4-5 15,0 9-1-15,-1 1 4 0,-3 2-10 0,1 0-35 16,-1 0-43-16,-3 2-51 0,2-4-29 16,-2 0-69-16,-1 1 18 0,2-5-42 0,-3-2-61 15,-1-1-33-15,2-9-89 0,-1-2-158 0,4-4-119 16</inkml:trace>
  <inkml:trace contextRef="#ctx0" brushRef="#br0" timeOffset="51573.29">25461 7667 400 0,'3'-11'501'0,"-1"0"-128"15,1-1-73-15,-2 4-63 0,-1 8 16 0,4-18-55 16,-4 18-16-16,1-12-44 16,-1 12-28-16,2-12-27 0,-2 12-25 0,2-8-39 15,-2 8-42-15,9-7-4 0,-9 7-55 0,14-4-35 16,-14 4-98-16,32-6-54 0,-10 0-44 0,3 3-213 16,1-3-8-16</inkml:trace>
  <inkml:trace contextRef="#ctx0" brushRef="#br0" timeOffset="51924.29">25901 7433 598 0,'13'-9'464'0,"-13"9"-110"0,8-10-78 0,-8 10-50 16,5-8-2-16,-5 8-34 0,0 0-36 0,6-10-39 15,-6 10-30-15,0 0-18 0,0 0-10 16,0 0-13-16,0 11-11 0,-2-1-4 0,-1 0-4 16,-2 5-5-16,1 0-5 0,-2 2-6 0,2-1 6 15,1 0-3-15,-1 2-7 0,3-2-10 0,0-4 6 16,1 2 1-16,1-4 1 0,-1-10-1 0,4 19-1 15,-4-19 3-15,7 13 0 0,-7-13-1 0,13 8-8 16,-13-8 8-16,0 0 0 0,25-5-1 0,-15 0-1 16,2-4-2-16,2-5 2 0,-2-1 2 15,2-3-11-15,2-4 7 0,-6 2 1 0,3 1 1 16,-4 0 1-16,-1 2 15 0,-1 5 9 0,-2 2 3 16,-5 10-13-16,4-14-6 0,-4 14 3 0,0 0-3 15,0 0-2-15,-29 8-2 0,8 3-4 16,-1 5 3-16,-3 3 5 0,-1 1-7 0,-1 1-6 15,3 2 6-15,1 0-1 0,1 0-1 0,3-2-7 16,2 2 11-16,5-6-65 0,4-1 12 0,4-2-45 16,3-3 15-16,4-2-48 0,3-1-47 0,8-2-75 15,3-2-6-15,8-3-53 0,2-2-217 16,8-3-9-16</inkml:trace>
  <inkml:trace contextRef="#ctx0" brushRef="#br0" timeOffset="52391.29">26291 7526 83 0,'18'-18'506'0,"-3"3"-92"16,-2 1-71-16,-1 3-62 0,-3 1-25 0,-3 2 1 15,1 1-37-15,-1 0-35 0,-6 7-49 0,9-8-33 16,-9 8-18-16,0 0-20 0,0 0-9 16,0 0-6-16,-3 13-15 0,1-4-5 0,-4 1-5 15,-1 4 1-15,-2 2-5 0,1 2-6 0,-2 0 1 16,1 1-3-16,0 1 5 0,0-2-8 16,2 0 13-16,0-1-19 0,1-2 22 0,1-1-29 15,0-3 23-15,2-2-29 0,3-9 28 0,-4 15-14 16,4-15 19-16,0 0-26 0,-1 10 23 0,1-10-25 15,0 0 24-15,13-5-20 0,-13 5 2 0,18-15 11 16,-4 0 6-16,0-1 4 0,6-8 1 0,-2 2 18 16,4-1 10-16,-2 1 2 0,-2-1-1 15,-1 8 2-15,-4 2-1 0,-1 1-11 0,-3 2 1 16,-2 3-18-16,-1 1-11 0,-6 6-8 0,10-10-1 16,-10 10-2-16,0 0 1 0,0 0-1 15,13 4 0-15,-13-4 12 0,7 9-15 0,-7-9 0 16,7 12-3-16,-7-12 2 0,5 13 0 0,-5-13 2 15,9 14 0-15,-9-14 4 0,8 11 2 0,-8-11 1 16,14 8 10-16,-14-8 24 0,18 2 17 0,-18-2 19 16,24-1 6-16,-6-1 41 0,3-4-32 0,0 0-7 15,2 0-10-15,-2 0 1 0,-1-2-1 0,2 2-4 16,-6 1-4-16,0 0-16 0,-16 5-8 0,23-6-18 16,-23 6-14-16,18-2-2 0,-18 2-2 15,19 7-2-15,-11 0-3 0,2 2-14 0,-2 1 15 16,-1 4-25-16,1-1 6 0,-4 4-53 15,0-1-27-15,-3 4-33 0,-1 0-46 0,-4 4-69 16,-1 1-106-16,-8 2-46 0,-5-1-118 0,-4 1-399 16,-4-5-557-16</inkml:trace>
  <inkml:trace contextRef="#ctx0" brushRef="#br0" timeOffset="53408.29">24181 8385 343 0,'5'-9'692'0,"4"-1"-224"16,-1-3-102-16,-2 2-89 0,1 0-7 0,0 2-40 16,-1 1-19-16,1 0 0 0,-7 8-22 0,8-13-33 15,-8 13-34-15,6-8-25 0,-6 8-13 0,0 0-8 16,9 8 1-16,-9-8-10 0,0 24-11 0,-5-2-9 15,-3 6-9-15,-5 5-1 0,-3 2-5 0,-6 8-8 16,-7 3 0-16,-3-2-7 0,-4 4-1 0,-2-3-5 16,-3 1 0-16,-4-1-2 0,-4-1-4 0,-2-1 4 15,-4-4 2-15,-1-1-10 0,-4-4 1 16,-3-4 3-16,0-2 4 0,-4-3 12 0,0-3 6 16,2-3 21-16,0-4 2 0,-1-3 7 0,5-3 4 15,-2-2 0-15,12-6-8 0,1-2-2 0,0-2 5 16,-6-9 12-16,1 0 6 0,5-4-4 0,0-6 5 15,5-3 12-15,2-2 10 0,3-4-19 16,6 1-6-16,-1-4 7 0,10 5 13 0,-1 0-5 16,5-1-18-16,1 3 24 0,1-2-35 0,4 1 15 15,-2 2-12-15,4 1-14 0,3 4-9 0,1 1-7 16,1 0-6-16,2 1-2 0,0 3-6 0,2 1 15 16,0 1-33-16,4-1 11 0,-1 5-31 0,-1 0 4 15,1 0-35-15,1 10 7 0,0-15-42 16,0 15-2-16,0-12-67 0,0 12-25 0,0 0-8 15,1-14-23-15,-1 14-4 0,0 0 3 0,7-7-42 16,-7 7-14-16,0 0-49 0,13-6 35 0,-13 6-35 16,0 0-33-16,15-2-7 0,-15 2-420 0,16-5-308 15</inkml:trace>
  <inkml:trace contextRef="#ctx0" brushRef="#br0" timeOffset="53758.3">22617 8221 592 0,'0'0'635'0,"2"-14"-193"15,-2 14-112-15,0 0-65 0,-7-7-49 0,7 7-59 16,-23 8-42-16,5 6-17 0,-8 4-19 16,-2 3-15-16,-1 5-9 0,-7 7-12 0,-1 2 26 15,1 1-27-15,-1-1 7 0,4 0-21 0,1-1 20 16,7-5-6-16,0-3-10 0,3-2-7 0,2-2-9 16,5-4 1-16,3-5-4 0,1-1-10 15,4-2-15-15,0-2 6 0,7-8 2 0,0 0-3 16,0 0-6-16,0 0-4 0,0 0 11 0,21-16-17 15,-2-3-4-15,4-3 21 0,-1-4-15 0,2-5 34 16,6-6-20-16,-1-3 22 0,0 2 27 0,-6 10 26 16,-1 2 19-16,-4 2 5 0,-4 7-7 0,-4 2-14 15,-1 4-15-15,-1 4-13 0,-8 7-9 16,0 0 5-16,0 0-6 0,14 8-2 0,-14 2 1 16,-1 5-9-16,-2 4-5 0,0 4 1 0,1 2-7 15,-3 0 3-15,2 2-6 0,2 1 0 0,-1-1 0 16,2 1-22-16,1-2-35 0,3 0-42 15,1-2-74-15,1 0-97 0,6-6-98 0,-2-3-132 16,9-1-325-16,3-6-377 0</inkml:trace>
  <inkml:trace contextRef="#ctx0" brushRef="#br0" timeOffset="54541.29">27827 7711 7 0,'-11'-9'620'0,"-1"-1"-190"0,1 3-87 16,-1-2-85-16,1 1-44 0,-1 4-14 0,3-2-1 15,9 6-4-15,-15-8 1 0,15 8-27 16,-13-8-27-16,13 8-33 0,-9-5-14 0,9 5-20 16,0 0-9-16,0 0-16 0,0 0 0 0,14-5-16 15,-14 5-4-15,32-1-2 0,-9 0-12 0,5-1-2 16,-1 1-4-16,3 0-1 0,-4 1 0 0,1-1-20 15,-3 0-40-15,-5-1-49 0,-19 2-42 0,28-2-15 16,-28 2-39-16,15-3-63 0,-15 3-59 16,0 0 33-16,0 0-25 0,0 0-197 0,-22 0 21 15</inkml:trace>
  <inkml:trace contextRef="#ctx0" brushRef="#br0" timeOffset="54658.29">27698 7690 124 0,'-22'9'435'0,"3"-2"-95"0,1 2-110 15,4-2-8-15,3-1-18 0,-1 2-51 0,5-1-17 16,0 1-10-16,7-8-4 0,-8 14 36 0,8-14-63 15,2 12 42-15,5-4-46 0,4 0 9 0,6 1-48 16,8-1 20-16,8-1-45 0,4 1 28 0,3-5-57 16,7 1-14-16,1-1-98 0,4-3-196 0,-1-2-412 15,14 0-247-15</inkml:trace>
  <inkml:trace contextRef="#ctx0" brushRef="#br0" timeOffset="56292.29">28639 7351 85 0,'4'-9'273'0,"-4"9"-42"0,7-15-38 16,-7 15-32-16,6-17-25 0,-6 17-3 0,6-17 23 15,-6 17-38-15,6-16 29 0,-6 16-47 0,5-13 45 16,-5 13-44-16,5-14 34 0,-5 14-4 0,2-10 7 16,-2 10-23-16,4-9-19 0,-4 9-30 0,0 0-18 15,5-9 2-15,-5 9-6 0,0 0-11 16,0 0-7-16,3-10-6 0,-3 10-2 0,0 0 0 16,0 0-23-16,0 0 9 0,0 0 9 15,4-10 1-15,-4 10-7 0,0 0-3 0,0 0 1 16,0 0-2-16,0 0 12 0,-2 12-2 0,1-1 2 15,-3 9 19-15,-3 3 17 0,-1 9 15 0,-2 4 11 16,-2 3 23-16,1 2-21 0,-3 9 17 0,-2 1-3 16,2-2 5-16,2-8 0 0,1-1-3 0,3-2-6 15,-2-1-11-15,4-3-5 0,-2-1-17 0,3-5-11 16,-2-3-12-16,4-5 0 0,-1-4-10 0,0-1-4 16,3-2-1-16,-2-4 0 0,3-9 45 0,-4 16-2 15,4-16 7-15,-1 11-3 16,1-11-5-16,0 0-19 0,0 0-27 0,0 0-28 15,0 0-8-15,-2-17-12 0,4-1-15 0,1-7-22 16,2-7-15-16,1-6 6 0,1 0-30 0,3-6 4 16,-1-1-11-16,1-9 11 0,2 1-4 0,-2 11 12 15,0 1 10-15,0 2 4 0,-1 3 6 0,-1 3 13 16,1 3 7-16,-3 6 4 0,-1 2 7 0,-1 3 3 16,1 4 12-16,-2 4 9 0,0-1-4 0,-3 12-4 15,5-17 16-15,-5 17 2 0,3-12 4 0,-3 12-2 16,3-11-1-16,-3 11 5 0,1-11 2 15,-1 11-2-15,0 0-8 0,4-10 14 0,-4 10-2 16,0 0-1-16,0 0 0 0,1-8-1 16,-1 8 2-16,0 0 4 0,0 0-3 0,0 0-8 15,3-10 9-15,-3 10 2 0,0 0 0 0,0 0 0 16,0 0-2-16,0 0 3 0,0 0 1 0,0 0-12 16,0 0 11-16,1-9-2 0,-1 9 1 0,0 0 0 15,0 0 1-15,0 0-3 0,0 0 15 0,0 0-13 16,0 0-10-16,0 0 9 0,0 0 0 0,0 0 1 15,0 0-1-15,0 0 6 0,0 0-10 0,0 0 13 16,0 0-9-16,0 0-10 0,0 0 8 16,0 0 3-16,0 0-2 0,0 0 2 0,0 0-2 15,0 0 2-15,0 0 4 0,0 0-2 16,0 0-11-16,0 0 9 0,0 0-3 0,0 0 2 16,0 0 1-16,0 0-2 0,0 0 1 0,0 0 2 15,0 0-3-15,0 0-7 0,0 0 8 0,0 0 3 16,0 0 2-16,5 12-4 0,-5-12 4 0,0 13-2 15,0-13 7-15,3 16-7 0,-3-16-3 0,1 18 3 16,-2-8 4-16,1 4-5 0,-3-2 5 0,0 4-8 16,0 2-8-16,-2 3-130 0,-3-1-103 15,-8 2-546-15,1 1-327 0</inkml:trace>
  <inkml:trace contextRef="#ctx0" brushRef="#br0" timeOffset="57809.29">24938 8185 432 0,'-27'1'372'0,"0"-1"-130"0,6 0 16 16,1 0-44-16,1 0-41 0,19 0-21 16,-30 0-12-16,30 0-11 0,-23-1-9 0,23 1-10 15,0 0-2-15,-24 0 2 0,24 0-25 16,0 0-17-16,0 0 18 0,0 0-1 0,0 0-4 16,0 0 1-16,15 4 2 0,6-4 6 0,7 1 9 15,15-1-7-15,6 1-9 0,18 0-10 0,6-1-6 16,6 1-4-16,8 3-3 0,10-1-1 0,8 0-4 15,33 5 0-15,6 1 2 0,0 1 0 0,5 1-3 16,5 0-6-16,5 3-5 0,1 1-8 0,1 1 0 16,0 1-8-16,0-1-8 0,4 1 0 15,-5-2-3-15,-4 0-8 0,-4-1 1 0,-5-3-1 16,-5 1 1-16,-7-4 2 0,-9-2-6 16,-27-1 5-16,-6 1 3 0,-6-4 2 0,-5-1 6 0,-10 0 1 15,-17 1 2-15,-3-2 0 0,-6 0 2 16,-3 0 18-16,-4 0 8 0,-10 0 0 0,-1-2 10 15,-3 1 2-15,-6 1 9 0,-19 0 9 0,31-1 3 16,-31 1 0-16,25 0-2 0,-25 0-3 0,19-1-10 16,-19 1-12-16,0 0-11 0,20-1-1 0,-20 1-14 15,0 0-8-15,0 0-2 0,20 0-3 0,-20 0-4 16,0 0-1-16,0 0-5 0,14-3-4 16,-14 3-2-16,0 0 0 0,19-5-6 0,-19 5-5 15,13-7-2-15,-3 0-5 0,-1 1-3 0,0-4-8 16,4-1-10-16,-3-4 0 0,2-2-15 0,2-6-4 15,0-4-22-15,0-3-9 0,1-2-15 0,-1-6-9 16,4-8 1-16,3-2-9 0,-5-1-2 16,2-4 1-16,1-1-6 0,-3 2 12 0,0-3-8 15,-3 1 11-15,-1-1-6 0,-5 10 11 0,-1-2-5 16,-4-2 9-16,-1 0-14 0,-3 0 8 0,-2 3 11 16,-2 0-9-16,-5 1 21 0,2 1 4 0,-1 3 10 15,-2 1 3-15,-3 2 14 0,1 2 8 16,1 1 5-16,1 3-21 0,-1 0 32 0,0 5-21 15,0 0 26-15,1 2-25 0,2 4 41 0,-1 3-31 16,1 0 36-16,-1 1-34 0,1 1 40 0,-1 1-38 16,1 1 5-16,-1 3-2 0,1 2 12 0,0-1 1 15,-2-2 4-15,-2 1-1 0,2 4 4 16,-1-2-1-16,-4 0 38 0,0 1-47 0,-2 0 20 16,0-1-11-16,-5 2 1 0,-4-2 3 0,-4 0-1 15,-2 1-6-15,-3-1 8 0,-5 0-6 16,-3 0 12-16,-13-1-6 0,-4 0 0 0,-3 0 5 15,-3 0-6-15,-6 2-5 0,-3-1 9 0,-6 1-3 16,-4 0 3-16,-7-1-3 0,-5 1 4 0,-25-2-5 16,19 3 0-16,-21-1 26 0,-1 0-41 0,0 1 17 15,21 2-5-15,-26 0 0 0,29 0 0 0,-2 2 33 16,3 0-44-16,3-1 30 0,2 2-31 0,5 1 35 16,2-2-29-16,5 2-7 0,5-1-3 0,2 1 1 15,5 0 3-15,5-2 1 0,14 0 16 16,1 0-24-16,2-2 11 0,4-1-10 15,-1 1 5-15,5-2-15 0,-2 0 9 0,3 0-6 16,1 0 8-16,-1 1-5 0,1-1 0 0,1 0 5 16,2 1 0-16,-2 3 4 0,3-3 8 0,1 3-9 15,-1 2 7-15,5-2 0 0,1 2-1 0,-1 1 1 16,2 1 14-16,-1 2-7 0,0-1 0 0,3 1-1 16,0 2 3-16,1-1 2 0,2 1-2 0,-1 2 3 15,4-1 1-15,2 0 2 0,0 0-27 0,4 0 34 16,2-2 7-16,3 2-17 0,11-6 5 15,-21 7 4-15,21-7 1 0,-14 8-2 0,14-8-13 16,-14 7 17-16,14-7-2 0,-10 9 0 16,10-9-6-16,-7 10 7 0,7-10-1 0,-5 11 0 15,5-11-2-15,-5 14 7 0,5-14 1 0,-2 12-3 16,2-12 2-16,-3 14 1 0,3-14 0 0,0 15 1 16,0-15-2-16,0 16 9 0,0-16 7 0,0 15-15 15,0-15 5-15,0 19-1 0,0-9 2 0,-1 3 1 16,-1 0-6-16,1 3 21 0,-4 7-8 15,1 1 15-15,-2 6-8 0,-2 2 23 0,-1 3 9 16,-2 5 11-16,-5 10-2 0,2 4 8 0,-4 4 1 16,0 4-5-16,-1 3-2 0,-2 1-26 0,0 1-8 15,-1 0 31-15,-1-2-7 0,4-1 21 16,-3-2-31-16,2-3 42 0,2-1-50 0,0-5 34 16,0-2-41-16,7-11 3 0,-1 0-8 0,2-2 3 15,2-2 4-15,1-3-7 0,1-7-6 0,0-2 4 16,4-3-8-16,-1-5 4 0,0 0-3 0,2-3-6 15,0-2 1-15,1-11 1 0,-3 16-6 16,3-16-6-16,0 12 4 0,0-12-14 0,0 0-14 16,0 0-8-16,0 0-19 0,0 0-31 0,0 0-30 15,0 0-33-15,0 0-75 0,17-3-98 0,-17 3-363 16,5-9-201-16</inkml:trace>
  <inkml:trace contextRef="#ctx0" brushRef="#br0" timeOffset="64562.25">9120 8475 122 0,'0'0'738'16,"2"-9"-229"-16,-2 9-88 0,0 0-105 0,0-10-38 15,0 10-77-15,0 0-39 0,0 0-43 0,-6-10 3 16,6 10-35-16,0 0 2 0,0 0-33 0,-13 4 12 16,13-4-29-16,-14 11 10 0,6 2-23 0,-4 3 8 15,1 2-18-15,-3 9 16 0,2 0 3 16,0 3-11-16,-1 3-19 0,4-1 15 0,0 1-20 15,0-1 11-15,4-4-12 0,3-3 19 0,1 1-5 16,1-2 25-16,1-7-3 0,4 1 18 0,1-2-5 16,-1-2 1-16,4-4 0 0,3-2 7 0,-1-5-7 15,-11-3 3-15,28 0-2 0,-6-4 7 0,-3-4 5 16,3-2-1-16,1-5 8 0,-2-2 8 0,0 0 7 16,-3-4 12-16,-5 4-14 0,-1-2-1 0,-2 0-7 15,-1-3-9-15,-3 4 8 0,-1-4-19 0,-3 5 15 16,0-1-24-16,-2 3 16 0,-4-1-9 0,2 2-9 15,-1 0-17-15,-1 3-26 0,-1-1-26 0,-1 2-19 16,-2 2-17-16,1 1-21 16,7 7-20-16,-17-9-31 0,17 9-43 0,-22 0-53 15,9 4-97-15,-2 2 21 0,-1 3-63 0,0 3-94 16,-2-1-415-16,3 4-492 0</inkml:trace>
  <inkml:trace contextRef="#ctx0" brushRef="#br0" timeOffset="65181.25">11291 8458 242 0,'2'-9'635'0,"-2"9"-205"16,0-18-36-16,0 18-75 0,0-14-7 0,0 14-61 16,0-11-52-16,0 11-36 0,0 0-10 0,0-14-36 15,0 14-8-15,0 0-31 0,0 0-1 0,0-10-22 16,0 10 27-16,0 0-2 0,2 17-1 0,-2-5 0 15,-1 8 2-15,-2 6-3 0,0 8-6 0,0 3 32 16,-1 3-45-16,1 3-3 0,-1 2-10 0,-2 0-7 16,1 1-7-16,1-1-19 0,0-1-39 0,2-3-36 15,2-1-50-15,2-2-84 0,1-3-94 16,4-4-63-16,2-10-102 0,0 1-408 0,5-6-468 16</inkml:trace>
  <inkml:trace contextRef="#ctx0" brushRef="#br0" timeOffset="66198.25">13036 8339 190 0,'0'0'466'0,"-6"-11"-151"15,6 11-70-15,-8-10-46 0,8 10-45 0,-7-8-38 16,7 8-19-16,-8-10-1 0,8 10-8 0,-5-9-5 16,5 9-6-16,-4-9-3 0,4 9 34 0,-5-7-48 15,5 7 37-15,0 0-50 0,-4-9 41 0,4 9-51 16,0 0 40-16,0 0-35 0,-6-10 30 0,6 10-36 16,0 0 32-16,0 0-33 0,0 0 14 0,-1-11-33 15,1 11 19-15,0 0-27 0,7-9 27 0,-7 9-34 16,10-9 30-16,-10 9-35 0,18-10 29 0,-5 7-31 15,2-3 26-15,0 1-31 0,2 2 30 0,0 2-27 16,2-1 23-16,-19 2-30 0,36 2 34 16,-16 4-31-16,-1-1 31 0,-1 3-28 15,-2 5 34-15,-1 1-19 0,-4 2 35 0,-4 4-14 16,-1 0 21-16,-6 4-2 0,-5 1 27 0,-5 6-3 16,-3-1 15-16,-5 1 0 0,-4-1 6 0,1-1 13 15,-5-2 36-15,-1 0-33 0,3-4 5 0,0 0-9 16,6-4 5-16,0-6-30 0,4 1 1 0,4-4-20 15,1-2 7-15,1-2 19 0,8-6-16 0,-11 10 6 16,11-10-25-16,0 0 16 0,0 0-31 0,11 9 5 16,-11-9-23-16,32-4-13 0,-5 0 7 0,7-3-6 15,5 0-22-15,3-1-39 0,-1-1-75 16,0 0-14-16,-1 2-116 0,3-1-99 0,-2 2-108 16,-1-1-107-16,2 0-354 0,-3 0-587 0</inkml:trace>
  <inkml:trace contextRef="#ctx0" brushRef="#br0" timeOffset="66997.25">14738 8524 560 0,'0'0'380'16,"-15"-13"-98"-16,7 5-35 0,8 8-71 0,-16-11-3 16,8 5-48-16,0 0 16 0,8 6-48 0,-14-12 56 15,14 12-48-15,-11-8 47 0,11 8-51 16,-8-9 10-16,8 9-28 0,-5-9 11 0,5 9-38 16,0 0 15-16,2-14-35 0,-2 14 20 0,11-12-29 15,-2 6 17-15,1 1-26 0,1 0 19 0,1 2-22 16,2-1 16-16,-14 4-30 0,28 0 25 15,-28 0-33-15,29 6 29 0,-14-2-23 0,-1 4 23 16,-5 2-19-16,0 1 22 0,-2 2-19 0,0 2 25 16,-6 0-22-16,-2 1 18 0,-3 1-7 0,-1 2 4 15,-2 3-1-15,0-4-1 0,-2 0-4 16,-1-1-6-16,2-1 0 0,0-2-13 0,2-1 7 0,1-3 1 16,0-1 0-16,5-9 1 0,-6 14 1 0,6-14 8 15,-1 13 3-15,1-13 11 0,4 12 2 16,2-4 3-16,3-1-1 0,2 1-3 0,0-1-6 15,6 3 9-15,-2 0 6 0,4 1-3 0,-1-3-7 16,0 1 11-16,0 1-1 0,-1-1-3 0,0-1-3 16,-2 0-6-16,-3 1-3 0,-1-2-10 0,-2 0 0 15,-1-2 1-15,-1 3 19 0,-2 0 11 0,-5-8 15 16,6 15 19-16,-6-15-9 0,-2 16-6 16,-3-6-11-16,-3 3-18 0,-7-1 4 0,-3 2-6 15,-7-1-8-15,-3 1-10 0,-2-1-10 0,-2-2-34 16,-4-2-47-16,2-2-60 0,0-3-112 0,5-1-13 15,2-2-61-15,0-2-129 0,3-5-446 16,2 1-531-16</inkml:trace>
  <inkml:trace contextRef="#ctx0" brushRef="#br0" timeOffset="67597.25">16395 8749 553 0,'5'-13'480'0,"-3"2"-95"0,2 0-92 0,-1-1-28 0,-2 2-22 15,-1 10-4-15,4-15-27 0,-4 15-26 16,2-11-19-16,-2 11-22 0,4-9-20 0,-4 9-20 15,0 0-17-15,0 0-23 0,0 0 0 0,0 0-5 16,0 0-9-16,-2 13-10 0,-1 2-6 16,-2 5-6-16,0 2-6 0,1 2-16 0,-2 1 10 15,-1 9-14-15,2-9 11 0,1 0-13 0,2 0 8 16,2-2-8-16,1-4 2 0,3 0-20 0,0-3 8 16,1-2-15-16,5 0 8 0,0-4-7 0,3-3 16 15,6 0-12-15,2-6 14 0,2-4-14 0,2-2 21 16,7-5-19-16,-2-2 16 0,2-5-10 15,-3 0 15-15,0-2 1 0,0-1 2 0,-4 1 1 0,-1 1 12 16,-6 5 0-16,-1 1-2 0,-4 4-5 16,-1-1-4-16,-2 4-1 0,-10 5 6 0,0 0 9 15,15 3 0-15,-15-3-6 0,9 18-1 0,-8-6-3 16,-2 8-7-16,1 5 3 0,-4 1-11 0,-2 7 2 16,-1 1-37-16,1 0-65 0,-2 0-77 15,2 0-72-15,1-2-131 0,2-4-504 0,2 0-506 16</inkml:trace>
  <inkml:trace contextRef="#ctx0" brushRef="#br0" timeOffset="68365.25">18259 8862 219 0,'12'-18'375'0,"1"1"-107"0,-1-2-35 16,-1 3-22-16,3-1-23 0,-4-1-3 0,3 2-2 15,-7 2-1-15,2 3 3 0,0 0 16 0,-2 2 12 16,-6 9-4-16,8-13-3 0,-8 13-25 0,6-11-23 16,-6 11-21-16,4-7-23 0,-4 7-19 15,0 0-15-15,0 0-11 0,0 0-12 16,0 0-8-16,-7 17-9 0,1-6-10 0,-3 7-3 16,3-1-6-16,-2 5-10 0,2-1 4 0,-1 0-9 15,1 4 5-15,2-1-9 0,3 1 1 0,1-1-1 16,2 0 4-16,2 1-5 0,4-3 6 0,-2 0-6 15,3 1 8-15,5 2 3 0,-2-6 12 0,1 0 10 16,-1 1-5-16,1-4-7 0,0 0-1 0,0-2-3 16,-4-2-4-16,1-2-2 0,-5-1-2 0,3-1-3 15,-8-8 0-15,7 11 5 0,-7-11 6 0,7 9-6 16,-7-9 39-16,0 0-44 0,-4 14-4 16,4-14-8-16,-9 6-25 0,9-6-37 0,-20 1-76 15,7-5-54-15,-5 0-88 0,0-4-2 16,-3-5-80-16,-2-6-56 0,3-4-379 0,3-2-349 15</inkml:trace>
  <inkml:trace contextRef="#ctx0" brushRef="#br0" timeOffset="68498.25">18458 8797 457 0,'19'-11'576'0,"-1"1"-119"0,-2 1-127 0,0 3-61 16,-2 0-55-16,1 0-39 0,0-1-41 0,4 2-30 16,1 0-20-16,2-1-2 0,2 2-21 15,0 0-4-15,2 1-11 0,2-1-9 0,10 1-11 16,2 2-19-16,1-1-55 0,2 0-63 0,2 4-143 15,1-4-119-15,1 2-313 0,2 3-212 0</inkml:trace>
  <inkml:trace contextRef="#ctx0" brushRef="#br0" timeOffset="69031.25">20967 8696 263 0,'13'-24'339'0,"2"2"-75"0,2-1-50 16,-2 3-5-16,3-1-18 0,-4 5-22 0,-1 2-21 16,1 0-4-16,-5 4 37 0,-3 3-57 15,2-1 48-15,-8 8-53 0,10-10 22 16,-10 10-51-16,0 0 21 0,6-7-23 0,-6 7 16 15,0 0-31-15,-10 15 11 0,-1 1-29 0,-7 9 16 16,-5 6 5-16,-8 13-18 0,-6 3 3 0,0 7-10 16,-4 0 3-16,3 2 6 0,2-2 3 0,3-3 9 15,4-4 4-15,9 0-8 0,6-11 5 0,5 1-5 16,4-7-19-16,9-2-3 0,6 1-8 0,5-4-6 16,7-4-7-16,5-3-6 0,4-6 0 0,3-2-5 15,1-5-1-15,0-3-5 0,-5-2 14 0,-2-2 11 16,-2-1 10-16,-7-5 4 15,-1-2-9-15,-8-1-19 0,-5 1-12 0,-7-1-28 0,-7-3-28 16,-7 0-29-16,-13 2-80 0,-12 2-67 16,-7 3-92-16,-16 2-73 0,-7 2-141 0,-2 4-307 15,-4 0-415-15</inkml:trace>
  <inkml:trace contextRef="#ctx0" brushRef="#br0" timeOffset="74050.08">8979 8908 219 0,'0'0'494'0,"0"0"-153"15,0 0-78-15,0 0-65 0,0 0-67 16,0 0-2-16,0 0-45 0,0 0-31 0,0 0-27 16,0 0-33-16,0 0-10 0,0 0-19 0,0 0-25 15,0 0-29-15,12-6-48 0,-12 6-44 0,9-8-236 16,-9 8 175-16</inkml:trace>
  <inkml:trace contextRef="#ctx0" brushRef="#br0" timeOffset="74917.08">9096 8580 613 0,'0'0'395'0,"0"0"-46"16,0 0-74-16,-11-6-58 0,11 6-41 0,0 0-29 16,0 0-27-16,0 0-18 0,-24 3-9 0,24-3-7 15,-14 6-12-15,14-6-1 0,-18 12-3 0,9-4 1 16,-1 4 6-16,-2 0-8 0,1 4-8 0,-1 2-6 15,2 3-2-15,-2 4-2 0,2 1-20 0,1 3 22 16,3-4-19-16,2 2 17 0,2 0-11 16,-1-1 17-16,3-1-19 0,3 0 13 0,0-2-6 15,3-2 11-15,1 0-17 0,6-4 1 0,2-2-9 16,3-4 7-16,2-3-13 0,2-2 12 16,4-6-3-16,2-3-6 0,5-6-5 0,2-3-5 15,1-6-3-15,6-7-2 0,-1-3-2 0,-1-1-4 16,-5-5 2-16,0 2 1 0,-9 1 5 0,-3 2 52 15,-6-3-51-15,-1 1 6 0,-4 0 18 0,-3 3 26 16,-5 3 16-16,-1 4 19 0,-4 2 11 0,-2 2-13 16,-3-1-7-16,-4 3-15 0,-2 3-15 0,-2-1-10 15,-4 4-19-15,-2 5 0 0,-1 0-17 0,1 4 9 16,-7 1-12-16,-1 5 4 0,-4 2-12 0,0 2 13 16,1 4-21-16,0-1 8 0,3 2-14 0,1 0 4 15,1 1 5-15,4 1 4 0,4-6-5 16,2 3 2-16,2-4-19 0,3-2-26 0,3 0-9 15,1-1-43-15,7-7-22 0,-11 9-11 0,11-9-4 16,-6 8-13-16,6-8-22 0,0 0-28 0,0 0-30 16,0 0-49-16,4 10-84 0,-4-10-42 0,0 0-415 15,20-7-376-15</inkml:trace>
  <inkml:trace contextRef="#ctx0" brushRef="#br0" timeOffset="75885.08">9376 7540 226 0,'0'0'465'16,"-13"10"-139"-16,13-10-32 0,-14 8-80 0,5-1-25 16,1-1-48-16,8-6 14 0,-14 11-43 0,14-11 27 15,-13 9-56-15,13-9 31 0,-7 8-60 0,7-8 35 16,-8 8-55-16,8-8 41 0,0 0-35 15,-8 10 50-15,8-10-13 0,0 0 35 0,7 10-15 0,-7-10 14 16,14 4-17-16,-14-4 15 0,37-3-8 16,-10 0 14-16,9-6-4 0,4-1-2 0,4-3-13 15,10-3-12-15,0-1-16 0,-1-1-11 0,1 2-6 16,-2-2-15-16,-11 5-6 0,0 0-6 0,-1 1-6 16,-5 2-8-16,-3 0 4 0,-7 3-5 0,-5 1-5 15,-2 2 0-15,-4-1-7 0,-14 5 2 16,19-3 3-16,-19 3 6 0,0 0 3 0,0 0 1 15,0 12 7-15,-9-2-11 0,-10 3 0 0,-8 3-5 16,-3 1 1-16,-3 2-4 0,-12 4 2 0,-3-1 1 16,1-2 4-16,-2 2 1 0,5-4 14 0,3-3 7 15,5 0 9-15,1-2 8 0,3-1 9 0,4-2 8 16,8-1 6-16,2-3 8 0,4-1 1 16,2-1-1-16,12-4 4 0,-17 6 7 0,17-6-3 15,-15 5-12-15,15-5-14 0,0 0 1 0,0 0-17 16,0 0-9-16,16-14-9 0,3 4-5 0,6-2-2 15,5-4-3-15,3 0 16 0,2-5-25 0,2 4 18 16,7-4-24-16,-6 3 20 0,-3-1-22 0,-3 5 0 16,-1 0 0-16,-4 1 0 0,-7 3 0 0,-3 3 5 15,-3 2-4-15,-4 0 5 0,-10 5 13 0,12-7 3 16,-12 7 1-16,0 0 11 0,0 0-28 0,0 0 15 16,-27 7-20-16,6 0 14 0,-10 3-20 0,-1 2 22 15,-2-1-24-15,-3 1 15 0,5 1-43 16,0-2-29-16,3 2-39 0,3-4-39 0,5 0-44 15,1 0-52-15,6-2-63 0,0 1-112 0,5-2-28 16,9-6-69-16,-7 9-466 0,7-9-679 16</inkml:trace>
  <inkml:trace contextRef="#ctx0" brushRef="#br0" timeOffset="77435.08">11737 7432 374 0,'7'-6'266'0,"2"0"-72"16,-9 6-53-16,10-10-26 0,-10 10-19 0,9-9-8 16,-9 9 15-16,9-6-5 0,-9 6-3 0,0 0-7 15,9-6 4-15,-9 6 2 0,0 0 12 0,0 0-37 16,7-7 25-16,-7 7-23 0,0 0 27 0,0 0-46 15,0 0 50-15,0 0-50 0,0 0 59 16,7-6-61-16,-7 6 50 0,0 0-34 0,0 0 33 16,0 0-26-16,0 0 28 0,-1 9-23 0,-4-1 12 15,-3 6-18-15,-4 3 12 0,-4 4-20 0,-5 2 3 16,0 4-22-16,-2 0 7 0,-1 1-19 16,-3-1 5-16,1-2-16 0,3 0 10 0,-1-1-7 15,3-1-3-15,2-5-4 0,6-3-3 0,1-2-2 16,2-2 1-16,2-3-1 0,1-1 7 0,7-7 4 15,-9 11 2-15,9-11-2 0,0 0-3 0,-6 8-1 16,6-8-5-16,0 0-1 0,17-8-7 0,-7 0 0 16,6-5 0-16,5-3-9 0,2-3 7 0,3-4-8 15,-2 2 6-15,3-4-8 0,1 0 5 0,0-1-3 16,-1-1 5-16,-1 2-7 0,0 3 8 0,-1 1-7 16,-7 3 6-16,-3 6-5 0,-2-1 6 0,-2 5-7 15,-3 1 10-15,-8 7-6 0,9-8 10 16,-9 8-6-16,0 0 7 0,0 0-7 0,0 0 5 15,-12 15-4-15,-2-3 3 0,-2 2 0 0,-6 3 4 16,-2 2-6-16,0-1 5 0,-1 2-7 0,2-3 4 16,-1-1-6-16,6-2 0 0,-1-1-22 15,3-1-32-15,1-1-105 0,2-2-57 0,3 0-95 16,2-3-171-16,8-6-383 0,-11 11-465 0</inkml:trace>
  <inkml:trace contextRef="#ctx0" brushRef="#br0" timeOffset="78836.09">13522 7424 110 0,'0'0'545'0,"10"-7"-148"0,-10 7-104 0,0 0-46 16,0 0-82-16,0 0-5 0,0 0-65 0,0 0 25 15,0 0-35-15,0 0 32 0,0 0-55 0,0 0 45 16,0 0-68-16,0 0 47 0,0 0-54 0,0 0 36 16,0 0-48-16,0 0 43 0,2 14-33 0,-9-5 33 15,-1 1-18-15,-4 6 31 0,-2 1-19 0,-4 3 24 16,-1 2-21-16,-4 2 12 0,1-2-29 15,1-1 6-15,0 2-10 0,-1-5-2 0,3 2-6 0,2-5-6 16,3 0-6-16,0-3-3 0,4-1-3 16,2-3-3-16,0-2-5 0,8-6-15 0,-10 12-9 15,10-12 10-15,0 0-1 0,-4 8 2 0,4-8-3 16,0 0-5-16,17-8-8 0,-6 1 0 0,4-6 10 16,4 1-22-16,1-6 31 0,1 0-22 0,2-4 28 15,-2 4-26-15,0-4 37 0,-1 3-33 0,1 1 27 16,-7 3-21-16,0 1 22 0,-4 4-21 0,-1 1 21 15,0 0-5-15,-3 3 33 0,-6 6-14 16,11-10 27-16,-11 10-13 0,6-6 11 0,-6 6-24 16,0 0 12-16,0 0-25 0,0 0 14 0,-6 6-16 15,-2 1 12-15,-2 1-13 0,-2 2 12 0,-1 1-14 16,-1 2 9-16,2-3-10 0,-2 0 13 16,5-1-17-16,-3-2 15 0,4-1-17 0,1 2 14 15,7-8-14-15,-12 9 19 0,12-9-6 0,-9 7 15 16,9-7-6-16,0 0 6 0,0 0-13 0,0 0 7 15,0 0-16-15,0 0 8 0,0 0-10 0,16-12 16 16,-6 3-19-16,3 0 12 0,-1 0-15 0,0-1 13 16,-1 2-14-16,0-1 13 0,-3 3-10 0,-8 6 3 15,13-10-24-15,-13 10-3 0,9-8-42 0,-9 8-2 16,0 0-62-16,0 0 3 0,0 0-52 0,0 0-11 16,0 0-65-16,-10 8-112 0,1-2-344 0,-1 0-242 15</inkml:trace>
  <inkml:trace contextRef="#ctx0" brushRef="#br0" timeOffset="80003.09">15164 7543 142 0,'5'-8'518'0,"0"-1"-148"15,-1 0-99-15,1 0-37 0,-1 1-72 0,-4 8-32 16,7-14-19-16,-7 14 44 0,5-11-69 0,-5 11 45 16,5-10-51-16,-5 10 46 0,0 0-61 0,4-12 38 15,-4 12-55-15,0 0 34 0,0 0-46 16,0 0 34-16,0 0-31 0,0 0 36 0,0 0-20 16,0 0 20-16,-9 14-24 0,1-3 12 0,-1 3-19 15,-1 1 20-15,-3 3-17 0,0-1 15 0,-2-1-18 16,-2 7 10-16,0-3-18 0,0 1 3 0,2-3-3 15,-1-2 0-15,1 0-2 0,2-2-9 0,0 0-3 16,3-3-5-16,1-2-3 0,0-2-1 16,9-7-4-16,-11 13 2 0,11-13 1 0,-8 10 1 15,8-10-2-15,0 0-12 0,-5 7 4 0,5-7 3 16,0 0-2-16,0 0 0 0,11-10-2 0,0 2-2 16,1-5-1-16,2 1-9 0,2-3 12 0,-1-2-9 15,4-3 9-15,-5 5-4 0,0-1 4 16,-1 1-10-16,0 1 14 0,-4 4-13 0,-1 0 7 15,-1 3-4-15,1-1 11 0,-8 8-12 0,8-9 12 16,-8 9-3-16,7-8 8 0,-7 8-9 0,0 0 10 16,7-8-6-16,-7 8 7 0,0 0-10 0,0 0-1 15,0 0 3-15,-5 14 0 0,5-14-4 0,-9 14 10 16,2-5-10-16,-2 3 8 0,7-3-7 0,-7 1 6 16,0 0-10-16,1-2 9 0,3 0-2 0,-1-1-1 15,-1 1-1-15,7-8-5 0,-9 11 0 0,9-11-1 16,-9 10-23-16,9-10-39 0,0 0-60 0,-7 9-71 15,7-9-62-15,0 0-138 0,0 0-481 16,0 0-491-16</inkml:trace>
  <inkml:trace contextRef="#ctx0" brushRef="#br0" timeOffset="81286.92">17037 7575 62 0,'0'0'363'0,"5"-9"-90"0,-5 9-56 15,0 0-31-15,5-10-17 0,-5 10-13 0,0 0-22 16,4-9-11-16,-4 9 11 0,0 0-20 15,0 0 20-15,0 0-42 0,3-11 19 0,-3 11-46 16,0 0 40-16,0 0-63 0,0 0 41 0,0 0-51 16,0 0 40-16,0 0-47 0,0 0 51 15,0 0-33-15,-7 7 40 0,1 1-7 0,-1 1-8 16,-2 3 2-16,-4 2-7 0,1 1-2 0,-1 1-9 16,-3-1 9-16,1 2 0 0,0-1-7 0,2-1-4 15,-2-2-10-15,2 2 35 0,-1-2-61 0,5-2 18 16,0-1-21-16,0-2 42 0,4-1-57 15,5-7 45-15,-11 11-55 0,11-11 53 0,-7 9-50 0,7-9 48 16,-8 6-52-16,8-6 50 0,0 0-52 16,0 0 51-16,0 0-54 0,0 0 45 0,13-6-46 15,-5 0 3-15,1-4 3 0,6-2 1 0,-1-4 4 16,4-3 3-16,1-3 0 0,-1 2 1 0,1-1 1 16,0 1-12-16,1 0 11 0,-6 5-10 0,0 2 20 15,-5 2-12-15,1 1 13 0,-3 4-14 0,0-1 12 16,-7 7-8-16,9-10 1 0,-9 10 1 15,9-7 15-15,-9 7-12 0,0 0 16 0,0 0-6 16,0 0 15-16,-5 15-2 0,0-5-5 0,-3 1-1 16,0 3-4-16,-3 3 3 0,-2 0 0 0,0-1 2 15,-1 2-4-15,3-2 41 0,-2-1-52 16,0-1 43-16,3-1-57 0,0-3 44 0,2-1-43 16,3-1 47-16,5-8-52 0,-10 14 46 0,10-14-45 15,-8 8 46-15,8-8-43 0,0 0 46 0,0 0-51 16,0 0 46-16,0 0-53 0,0 0 39 0,15-8-69 15,-3-6 3-15,3 1-1 0,-1-2-7 0,3 0-6 16,-3 0-9-16,-1 3-18 0,-2 0-65 0,-3 5 17 16,-8 7-48-16,10-11-46 0,-10 11-84 0,0 0-471 15,0 0-328-15</inkml:trace>
  <inkml:trace contextRef="#ctx0" brushRef="#br0" timeOffset="87356.67">15371 10186 162 0,'0'0'314'0,"0"0"-67"16,-20 0-66-16,20 0-7 0,0 0-31 0,-26 0 12 15,26 0-16-15,-23 0-15 0,23 0 29 0,-25 0-1 16,25 0-4-16,-28-1 0 0,28 1 0 0,-23 1 7 15,23-1-1-15,-18 0 7 0,18 0 4 0,0 0-1 16,-23-1-9-16,23 1-9 0,0 0-16 0,0 0-13 16,-22 0-8-16,22 0-17 0,0 0-18 15,0 0-15-15,0 0-9 0,0 0-8 0,0 0-8 16,18-2 2-16,-18 2-10 0,33 0 0 0,-7-1-4 16,0 0-2-16,3-2-7 0,3 1-5 15,3 1 1-15,-4 0-3 0,0-2-2 0,-3 3-28 0,-3-3-15 16,-5 3-18-16,-1-1-20 0,-19 1-16 15,27 0-22-15,-27 0 5 0,0 0 4 0,18 0 3 16,-18 0 7-16,0 0 9 0,0 0 16 0,-18 0 11 16,18 0 11-16,-32 1 5 0,6-1 8 0,-1 1 11 15,1-1 7-15,-4 2 7 0,1-2 4 0,1 0 5 16,1 0 11-16,-1 0 7 0,7 0 4 0,1 0-3 16,2-2 11-16,18 2 6 0,-30-1 9 0,30 1-1 15,-21 0-12-15,21 0-2 0,0 0 15 16,-25 0-7-16,25 0-4 0,0 0-5 0,0 0-8 15,-20 1-2-15,20-1 2 0,0 0-3 16,-8 7-3-16,8-7-8 0,-2 10-1 0,2-10 6 16,-7 17 55-16,3-5-42 0,-1 3 8 0,-2 1 6 15,-2 3 0-15,-2-1-6 0,-1 2-4 0,0 1 2 16,-1-3-13-16,2 1 6 0,-2 0-7 0,2-3 0 16,2-1-12-16,1-2 5 0,3-5-6 0,-3 1 2 15,8-9 10-15,-6 11 13 0,6-11 5 0,-5 10 4 16,5-10-6-16,0 0 6 0,0 0-8 0,12 4-5 15,-12-4-5-15,27-8-6 0,-6 3 1 0,0-1-4 16,3-1 1-16,1 0 2 0,6-1 1 0,1 0 3 16,1 3-3-16,-4 1 0 0,1 2-3 15,-1 1-3-15,1 1-1 0,-2 2-2 16,-3 1-1-16,1 3-2 0,-6 0 1 0,1 3-3 16,-3 1 5-16,-4 1-1 0,0 3 13 0,-7-3-11 15,-1 4 24-15,-4-2-3 0,-3 0 17 0,-2 4-12 16,-3 0 27-16,-5 2-28 0,-2-3-3 0,-5 3-4 15,-1 0 0-15,-4-3-6 0,0-1 0 0,-1-2-1 16,1-2-3-16,0-1-1 0,1-4-3 0,-2 0-1 16,0-1 4-16,1-2-8 0,3-2 1 0,-1 0-8 15,2-1-1-15,1-1-12 0,18 1-14 0,-28-3-29 16,28 3-41-16,-24-6-36 0,24 6-67 0,-21-6-14 16,21 6-64-16,-11-6 4 0,11 6-37 15,0 0-41-15,-3-13-28 0,3 13-342 0,9-10-252 16</inkml:trace>
  <inkml:trace contextRef="#ctx0" brushRef="#br0" timeOffset="87906.67">16373 10431 384 0,'0'0'307'16,"2"-16"1"-16,-2 16-2 0,2-15-18 0,-2 15-33 15,0-15-7-15,0 15-1 0,-2-17-3 0,2 17-24 16,-5-16 39-16,5 16-68 0,-6-13 22 0,6 13-63 16,-6-13 33-16,6 13-55 0,-8-10 9 15,8 10-61-15,-8-8 11 0,8 8-42 0,0 0 21 16,-24 6-42-16,9 1-3 0,-2 4-6 0,-4 7-3 16,0-1-1-16,-1 7-4 0,2 0-2 0,-2 0 1 15,2 2-1-15,0-1-2 0,6 0-6 0,0 0 1 16,6-5-25-16,3 0-27 0,3-3-16 15,3-3-21-15,3 1-27 0,5-1-35 0,5-3-36 16,5-4-49-16,7-1-1 0,2-5-45 0,10-2-29 16,4-6-25-16,0-1 21 0,1-6-263 0,8-4-109 15</inkml:trace>
  <inkml:trace contextRef="#ctx0" brushRef="#br0" timeOffset="88189.67">16591 10526 1170 0,'22'-18'189'0,"-5"2"42"0,-3 1-35 16,-1 3 47-16,-6-1 5 0,-1 2-10 0,-2 2-13 15,-4 9-17-15,-2-16-20 0,2 16-17 0,-8-11-14 16,8 11-14-16,-16-6-17 0,16 6-18 0,-26 1-20 15,8 4-13-15,-3 1-18 0,1 5-11 0,-4 2-8 16,4 1-10-16,4 2-7 0,0-1-1 0,3 1-5 16,1 0-1-16,2 2-9 0,6-5-5 15,2 0-19-15,2-1 2 0,1 1-8 0,4-3 6 16,3 0-10-16,5-1 12 0,-1-3-7 0,4-3 16 16,2-1-10-16,1-4 17 0,-1 0-12 0,2-3 7 15,1-1-4-15,0-3 10 0,-3 1-2 0,-1-4 4 16,-3 2 0-16,0-1 6 0,-5 1-1 15,-1-3 4-15,-4 6 4 0,-4 7-6 0,4-16 0 16,-4 16-4-16,-7-13-8 0,7 13-9 0,-15-8-13 16,15 8-14-16,-25-6-34 0,25 6-38 15,-28 0-40-15,28 0-62 0,-25 2-5 0,25-2-43 16,-20 5-69-16,20-5-29 0,0 0-321 0,-14 2-207 16</inkml:trace>
  <inkml:trace contextRef="#ctx0" brushRef="#br0" timeOffset="88690.67">16745 10399 815 0,'13'-7'532'0,"-1"1"-137"16,-12 6-78-16,16-8-63 0,-16 8-49 16,13-6-49-16,-13 6-29 0,13-5-24 0,-13 5-5 15,0 0 27-15,12 5-15 0,-12-5-25 0,9 11-11 16,-6-1-14-16,-1 3-11 0,0-2-11 0,-1 4-7 16,-1 0-13-16,-1 2 2 0,-1 0-2 0,0-1-3 15,0 1-4-15,1-5-10 0,0 1-8 16,-1-3 15-16,2-10-15 0,-3 17 14 0,3-17-18 15,-1 13 7-15,1-13-2 0,0 0 19 0,0 0-20 16,0 0 16-16,0 0-5 0,17-2 2 0,-7-7-1 16,3-2 1-16,-1-4-2 0,5 0-6 0,-3 0 0 15,-1 0 6-15,2 1-1 0,-1 0-1 0,0 3-4 16,-4 3 4-16,-2 0 0 0,1 2-2 16,-9 6-1-16,10-6 7 0,-10 6 3 0,0 0 11 15,0 0 3-15,12 9-3 0,-12-9-13 0,0 12 9 16,0-12-3-16,-2 17-2 0,0-5-2 0,-1-2-7 15,1 0 6-15,2-10-1 0,-4 16-4 0,4-16-3 16,-3 14 3-16,3-14-4 0,-2 11-1 16,2-11 1-16,0 0 0 0,0 0-4 0,0 0 5 15,0 0 0-15,16 1-2 0,-16-1 4 0,21-13-2 16,-7 1 0-16,1 0 0 0,-2-1 0 0,4 2-5 16,-4-1 6-16,-2 4 3 0,-2 0-2 0,-9 8-4 15,15-11 5-15,-15 11 1 0,12-5 16 16,-12 5 14-16,0 0 15 0,10 5-4 0,-10-5-4 15,3 15-10-15,-3-15-8 0,-2 23-1 16,1-11-5-16,-3 4-4 0,2 0-6 0,-2 0-8 16,0-1-27-16,0-2-36 0,0 0-39 0,1-2-65 15,0-2-24-15,3-9-46 0,-3 14-47 0,3-14-50 16,0 0-68-16,0 0-280 0,0 0-210 0</inkml:trace>
  <inkml:trace contextRef="#ctx0" brushRef="#br0" timeOffset="89106.67">17424 10180 142 0,'16'-25'699'0,"-1"2"-231"0,-5 6-45 16,0 2-87-16,-2 2-19 0,-3 3-74 0,-5 10-51 16,8-10-33-16,-8 10 8 0,0 0-27 0,0 0-1 15,9 9-21-15,-9 2-18 0,-1 7-25 0,-3 4-11 16,-1 9-9-16,-3 7-7 0,0 1-12 0,-3 4-6 16,-2 12-7-16,-2 1-5 0,-1-2-14 0,1 2-37 15,-1-5-13-15,4-9-16 0,1-2-23 0,1-1-23 16,0-4-24-16,2-2 4 0,2-10-6 15,2-2-15-15,1-4-20 0,1-7-29 0,2-10-32 16,2 12 7-16,-2-12-14 0,0 0 57 0,12-5 22 16,-4-4 32-16,2-8 29 0,3-7 30 15,1-7 35-15,-1-3 34 0,1-2 42 0,4-3 12 16,1-5 32-16,-5 7 31 0,2 2 27 0,-1 4 14 16,-3 1-13-16,1 4 53 0,-4 5-55 0,-1 4 11 15,-1 3-63-15,0 2 28 0,-2 2-67 0,-1 1 31 16,-4 9-121-16,8-13 114 0,-8 13-55 0,0 0 47 15,15-4-59-15,-15 4-5 0,10 6-1 16,-10-6 5-16,13 13-10 0,-8-3 8 0,0 3-2 0,-1 2-1 16,-2-3-1-16,0 2-4 0,-2 1 4 15,-3 2-33-15,-2-1 34 0,0 1-40 0,-4 1 47 16,-3-2-42-16,1 0 34 0,-3-2-57 16,0 0 28-16,0-3-57 0,1-1 22 0,3-4-59 15,0 0-57-15,10-6-84 0,-16 3-112 0,16-3-201 16,0 0-100-16</inkml:trace>
  <inkml:trace contextRef="#ctx0" brushRef="#br0" timeOffset="89774.67">17828 10346 518 0,'0'0'710'0,"18"-10"-229"0,-18 10-54 16,13-8-114-16,-13 8-21 0,0 0-113 15,10-6 15-15,-10 6-78 0,0 0 30 0,0 0-67 16,-9 5 33-16,2 1-70 0,-5 4-7 0,2 4-12 15,-3 0 0-15,-2 1-6 0,4 1-9 0,-1 1-28 16,3 0-32-16,0 2-37 0,4-6-31 0,0 1-18 16,3-3-6-16,2 1-33 0,0-12-24 0,2 16 1 15,-2-16-39-15,10 11 61 0,-10-11 39 0,14 3 39 16,-14-3 29-16,19-4 56 0,-6-2 28 0,1-3 42 16,-1-2 24-16,1-2 6 0,-1 0 35 15,-2-1 17-15,2 0 9 0,-4 3-3 0,-1-2 6 16,-3 5 12-16,2 0 3 0,-7 8-13 15,9-11-26-15,-9 11-28 0,0 0-12 0,7-9-19 16,-7 9-12-16,0 0-15 0,0 0-3 0,0 0-11 16,-3 14-28-16,3-14-28 0,-2 11-27 0,2-11-23 15,-3 12-31-15,3-12-1 0,-3 14-7 0,3-14 3 16,0 13-1-16,0-13-16 0,3 11-14 0,-3-11-15 16,0 0-39-16,6 9 19 0,-6-9 9 0,0 0 12 15,21-3 25-15,-10-2 26 0,3-1 27 0,2-4 36 16,4 0 31-16,0-4 44 0,4 1 33 0,-1-1 58 15,-4 3 46-15,-1 0 21 16,1 2 3-16,-6 4-10 0,1-2-18 0,-3 2-23 16,-11 5-19-16,19-5-7 0,-19 5-3 0,0 0-10 15,25 3 1-15,-25-3-6 0,15 8-26 0,-7 0-11 16,-3 2-18-16,4 3-1 0,-5-1-7 0,1 4-7 16,-1 4-10-16,0-2 2 0,-2 1-3 0,0-2-2 15,-1 0-18-15,-2 1 12 0,-1-4-19 0,1-2 9 16,-2 2-38-16,1-4 10 0,0-1-17 0,2-9 32 15,-2 14-40-15,2-14 29 0,0 0-32 0,0 0 47 16,0 0-31-16,0 0 42 0,4-16-46 0,4 4 56 16,2-4-36-16,0 0 41 15,3-1 1-15,1 1-14 0,-1 1 24 0,2 1 0 16,-4 4 15-16,1 1 2 0,-3 2-11 0,-9 7 4 16,14-9 3-16,-14 9 9 0,0 0 3 0,19-1-1 15,-19 1-12-15,13 6 4 0,-13-6-11 0,10 11-9 16,-6-2 2-16,1 1-5 0,-1 0-16 0,0 2 11 15,0-3-12-15,-2 1-34 0,2 2-36 0,-4-12-35 16,4 16-30-16,-4-16-33 0,1 14-65 0,-1-14-118 16,0 0-408-16,0 0-282 0</inkml:trace>
  <inkml:trace contextRef="#ctx0" brushRef="#br0" timeOffset="89908.67">18577 10250 573 0,'5'-8'532'0,"-5"8"-102"0,6-11-121 0,-6 11-62 15,0 0-41-15,0 0-69 0,0 0-11 0,0 0 8 16,0 0-89-16,0 0 0 0,-10 15-91 0,7-4-80 16,1 3-112-16,-2 1-144 0,0 1-191 0,0 1-100 15</inkml:trace>
  <inkml:trace contextRef="#ctx0" brushRef="#br0" timeOffset="90224.67">18822 10532 404 0,'18'-3'361'0,"-4"-2"-67"0,0-2-26 15,-1 1-4-15,-4 1-70 0,1-1 63 0,-10 6 1 16,12-10 2-16,-12 10-42 0,0 0-26 16,5-9-27-16,-5 9-27 0,0 0-20 0,0 0-30 15,-24 2-9-15,9 4-15 0,-1 2-15 0,-2 2-11 16,1 0-5-16,2 4-7 0,0-3-4 0,2 4-6 16,-1-3-4-16,6 1-14 0,2-2-5 0,-1 0-12 15,7-11-11-15,-2 17-10 0,2-17-3 16,2 12-9-16,-2-12-4 0,10 10 0 0,-10-10 3 15,17 4-23-15,-17-4 46 0,23-4-17 0,-6 1 27 16,2-4-19-16,0-1 40 0,1-2-31 0,1 0 41 16,-3-3-31-16,1 1 39 0,-2-2 10 15,-2-1 6-15,-3 1-5 0,-3 3 7 0,-2 0-3 16,-2 1-5-16,-5 10-5 0,2-15-8 0,-2 15-7 0,-9-13-4 16,9 13-16-16,-22-6-33 0,8 2-38 15,14 4-27-15,-27 1-49 0,8 2-79 0,1 0-139 16,0-1-353-16,-2 5-256 0</inkml:trace>
  <inkml:trace contextRef="#ctx0" brushRef="#br0" timeOffset="91974.67">19252 10491 220 0,'0'0'261'0,"14"-14"-35"15,-6 8 5-15,-2-3 18 0,3 2 5 0,-2-2-51 16,0 2 29-16,-1-2-17 0,1 3-7 0,-7 6-4 16,11-14-13-16,-11 14-10 0,8-9-3 0,-8 9-21 15,8-8-25-15,-8 8-23 0,0 0-22 0,0 0-12 16,0 0 18-16,0 0 9 0,9 6 13 0,-11 3-3 15,-1 7-15-15,-3 2-14 0,0 5-16 0,-2-2-14 16,-2 7-9-16,1-6-9 0,0 6-6 16,-2-3-7-16,2-4 1 0,1 0-12 0,-2-2 1 15,6-4-2-15,-1 0-1 0,0-4-4 0,1-1 18 16,4-10-24-16,-7 15 1 0,7-15 3 0,0 0-4 16,-1 10 0-16,1-10 4 0,0 0-2 15,19-11-1-15,-2-3 0 0,2-5 0 0,3-5 0 0,1-3 1 16,2-3-1-16,6-6-1 0,0 1 2 15,0-1 9-15,-7 10 29 0,-1 2-21 0,0 4 17 16,-4 2-25-16,-2 5 11 0,-6 3-18 0,1 7 15 16,-12 3-19-16,18-3 17 0,-18 3-15 0,15 10 2 15,-7 2-2-15,-2 0 4 0,0 3-2 16,-2 5 7-16,-1-1-8 0,-3 1-24 0,0 3-34 16,-3 1-56-16,1 0-62 0,-3 0-90 0,1-2-62 15,0 1-122-15,-1-7-110 0,4-1-269 0,1-4-397 16</inkml:trace>
  <inkml:trace contextRef="#ctx0" brushRef="#br0" timeOffset="92125.67">20022 10562 48 0,'0'0'952'0,"19"-4"-303"16,-19 4-168-16,0 0-109 0,17-2-92 16,-17 2-72-16,0 0-27 0,0 0-49 0,0 0-17 15,14-4-32-15,-14 4-14 0,0 0-51 0,0 0-32 16,0 0-91-16,14 3-13 0,-14-3-78 0,14 3-66 15,-14-3-60-15,20 4-124 0,-20-4-170 0,30 4-147 16</inkml:trace>
  <inkml:trace contextRef="#ctx0" brushRef="#br0" timeOffset="92277.67">20202 10630 49 0,'-9'6'711'0,"-2"1"-286"16,-2 1-51-16,-1-1-143 0,1 1-3 0,-1 0-93 15,0-1 23-15,4 1-87 0,-2-4 40 0,12-4-67 16,-14 11 34-16,14-11-62 0,-5 8 26 0,5-8-49 15,0 0 9-15,9 13-61 0,-9-13-41 0,19 7-42 16,-5-4-35-16,4 2-15 0,-3-2 1 0,2 1-7 16,-2 0-11-16,-2 1-14 0,-13-5-118 0,16 9 251 15</inkml:trace>
  <inkml:trace contextRef="#ctx0" brushRef="#br0" timeOffset="92358.67">20210 10783 779 0,'0'0'155'16,"-13"13"29"-16,2-7-18 0,-1 2-5 0,-1-1-39 16,-1 2-19-16,4-3-23 15,1-1-17-15,9-5-12 0,-14 9-3 0,14-9-23 16,0 0-40-16,4 9-97 0,-4-9-71 0,21 1-297 0,-4-2 79 15</inkml:trace>
  <inkml:trace contextRef="#ctx0" brushRef="#br0" timeOffset="95277.13">21924 10393 32 0,'0'0'115'15,"0"0"-59"-15,0 0 15 0,0 0-48 0,0 0 39 16,0 0-55-16,0 0 40 0,0 0-42 0,0 0 118 16,0 0 5-16,0 0 4 0,0 0-10 0,0 0-10 15,0 0 2-15,0 0-11 0,0 0-5 0,0 0 13 16,0-12 6-16,0 12 20 0,0 0 32 0,-2-15 14 15,2 15 1-15,0-14 13 0,0 14 18 16,0-12 6-16,0 12 11 0,0-15 50 0,0 15-44 16,0-13 11-16,0 13-44 0,0-11-24 0,0 11-31 15,0 0-23-15,0-10-25 0,0 10-24 0,0 0-4 16,0 0-20-16,-5 9 8 0,1 5-21 16,-2 5 1-16,1 5-8 0,-3 8-7 0,-1 3-3 15,-1-1-7-15,1 1 4 0,0 3-11 0,-1-2-5 16,4-2-28-16,-1-2-31 0,3-5-37 0,0-1-33 15,3-2-42-15,-2-5-46 0,3-5-96 0,2 0 15 16,0-3-62-16,-2-11-113 0,9 12-423 0,-9-12-517 16</inkml:trace>
  <inkml:trace contextRef="#ctx0" brushRef="#br0" timeOffset="95627.14">22100 10140 425 0,'4'-15'784'0,"-3"0"-188"16,0 4-139-16,-1 11-86 0,-1-18-116 0,1 18-47 15,-5-14-52-15,5 14-20 0,-10-9-38 0,10 9-12 16,0 0-26-16,-17-1-2 0,17 1-22 0,-14 8-6 16,9-2-51-16,-1 3-21 0,0 1-41 15,1 2-38-15,4 1-21 0,-3-1-15 0,6 3-28 16,0 0-7-16,3 0 2 0,0-1-23 0,4-1 42 16,3-4 10-16,-2 0 54 0,3-4 11 0,-13-5 65 15,27 4 40-15,-27-4 42 0,27-1 30 0,-11-6 5 16,-3 4 54-16,1-5 6 0,-1 0 13 0,-2-1-38 15,2 0 40-15,-4-1 6 0,1 1 27 0,-1 3 8 16,-2 0-2-16,-7 6-19 0,10-10-31 16,-10 10-16-16,9-8-13 0,-9 8-32 0,0 0-18 15,0 0 1-15,13 9-17 0,-13-9-11 0,3 20-9 16,0-1 19-16,-2 0-34 0,2 6-8 16,-3 1 1-16,0 2-28 0,0 2-33 0,0 6-25 15,3 1-30-15,-6-2-51 0,2 0-25 0,-2-7-79 16,0 0 27-16,2-2-52 0,-1-1-28 0,-2-3-43 15,1-6-42-15,0-1-247 0,-1-4-175 0</inkml:trace>
  <inkml:trace contextRef="#ctx0" brushRef="#br0" timeOffset="96110.13">22249 10621 210 0,'0'0'699'0,"-7"-13"-209"0,7 13-84 0,-5-15-110 16,5 15-15-16,-4-13-62 16,4 13-23-16,-5-14-32 0,5 14-13 0,-1-12-35 15,1 12-8-15,-2-13-37 0,2 13-4 0,5-14-24 16,-5 14-3-16,13-13-28 0,0 5-58 0,0 1-11 15,6-2-80-15,-1 1 21 0,5 2-34 0,-1-2-10 16,0 1-32-16,2 2-58 0,-1-1 1 0,0-1 14 16,-1 3 33-16,-2-3 31 0,0 1 62 0,-4 1 84 15,-2-1 71-15,-4 1 65 0,-10 5 32 0,19-9 52 16,-19 9-5-16,13-9 5 0,-13 9 19 16,10-9-15-16,-10 9 8 0,8-7-6 0,-8 7-2 15,5-9-9-15,-5 9-27 0,0 0-31 16,4-7-28-16,-4 7-25 0,0 0-11 0,0 0-16 15,0 0-11-15,5 8-7 0,-5-8-7 0,3 17-7 16,-3-3 29-16,1-2-41 0,-1 3-5 0,1 2 6 16,3 0-12-16,1-1-18 0,-1 0-1 0,2 0-8 15,2-2 2-15,-3-3-3 0,4-2 10 0,-1-1-6 16,-8-8 13-16,14 8-4 0,-14-8 8 0,0 0-6 16,28-3 10-16,-17-3 1 0,-2-3-4 0,2-4 6 15,0 0-1-15,-3-5 3 0,-2-2 0 0,-1 0-1 16,-1-1 2-16,-1 3 2 0,-2 1 5 15,-1 3 46-15,0 4-35 0,-1 0 39 0,1 10-50 16,-5-14 36-16,5 14-44 0,0 0 0 16,-21-1 0-16,9 8-1 0,-4 4-5 0,-2 5 8 15,0 4-5-15,-2 2 5 0,-1 2-1 0,5 2 2 16,-1-1 4-16,7-3-8 0,0-3-38 0,2 3-31 16,4-6-41-16,4-4-25 0,0 1-74 0,5-3 24 15,4-2-44-15,3-5-55 0,4 0-34 0,7-7-58 16,3-4-292-16,6-3-197 0</inkml:trace>
  <inkml:trace contextRef="#ctx0" brushRef="#br0" timeOffset="96560.14">23013 10374 732 0,'10'-8'553'0,"-2"0"-95"0,-8 8-75 15,9-8-73-15,-9 8-76 0,0 0-43 0,0 0-31 16,0 0-22-16,0 0-15 0,0 0-14 16,-5 10-13-16,5-10-17 0,-6 16-13 0,2-5-18 15,-1 1-5-15,0 0-7 0,1 3-7 0,0-4-11 16,0 1 1-16,1 3-4 0,1-5-3 0,2-10-3 15,-4 16 6-15,4-16-22 0,0 11 11 0,0-11 1 16,0 0-5-16,5 7 3 0,-5-7-2 16,0 0 0-16,21-7-1 0,-10-1-7 0,1 0 9 15,0-1 1-15,3-1-1 0,-4 1-3 0,2 1 9 16,-3 0 8-16,0 0 3 0,-10 8-5 0,13-8-9 16,-13 8-6-16,0 0 15 0,13-4 16 15,-13 4 4-15,0 0-2 0,10 9-6 0,-10-9-5 16,4 12-4-16,-4-12-7 0,4 15-1 0,-4-15-3 15,1 18 0-15,-1-18 0 0,4 15 0 0,-4-15-6 16,4 11 4-16,-4-11-5 0,2 9 4 0,-2-9 1 16,0 0 0-16,16 5-4 0,-16-5 4 0,16-7-1 15,-2 0 0-15,3-2-1 0,1-3-1 16,1-2-4-16,0-1-1 0,0 0 6 0,-1 3 0 16,2 0 2-16,-4 1 0 0,0 2 0 0,-5 0 34 15,0 4-40-15,-11 5 9 0,15-3 22 0,-15 3 14 16,15 5 6-16,-15-5 3 0,11 12-7 0,-5-3-9 15,-2 4-6-15,-1-2-8 0,0 3-2 0,-2-2-3 16,2 4-30-16,-3-1-44 0,1-1-49 16,0-2-31-16,-1 2-82 0,0-4-12 0,3-1-44 15,-3-9-28-15,7 13-62 0,-7-13-60 0,14 3-301 16,-14-3-253-16</inkml:trace>
  <inkml:trace contextRef="#ctx0" brushRef="#br0" timeOffset="96711.13">23773 10299 946 0,'9'-8'569'0,"-9"8"-67"15,13-10-150-15,-13 10-22 0,0 0-103 0,0 0 24 16,0 0-74-16,5 10 27 0,-8 0-75 0,-4 4-11 16,0 1-18-16,1 4-17 0,-2-1-18 0,2 4-15 15,-3-3-13-15,1 1-26 0,3 1-47 0,-3-3-53 16,2-2-58-16,2-2-63 0,3-3-36 16,-2-2-93-16,3-9-70 0,-1 10-386 15,1-10-339-15</inkml:trace>
  <inkml:trace contextRef="#ctx0" brushRef="#br0" timeOffset="96845.14">23965 10146 694 0,'1'-10'626'0,"-1"10"-204"15,-4-11-76-15,4 11-62 0,-10-8-60 0,10 8-62 16,0 0-36-16,-26 1-29 0,26-1-35 16,-17 7-50-16,17-7-45 0,-15 10-48 0,15-10-93 0,-6 15-85 15,6-15-145-15,1 11-205 16,-1-11-140-16</inkml:trace>
  <inkml:trace contextRef="#ctx0" brushRef="#br0" timeOffset="97161.14">24048 10233 879 0,'9'7'412'0,"0"-4"-101"0,2 4-72 15,2-1-41-15,1 2-37 0,-4-1-39 0,3 0 1 16,1 2-8-16,-1 1-26 0,2 1-16 0,1 3-13 16,-2-3-13-16,-1 3-9 0,1 0-16 0,-4 0 4 15,-2 0-62-15,-2-2 65 0,0 1-53 16,-3-1 45-16,-3-12-44 0,0 23 50 0,-4-14-49 15,-2 1 41-15,-2 3-62 0,-2-3 75 0,-3-1-51 16,0-3 49-16,-3-2-52 0,0 0 50 16,16-4-51-16,-28 0 31 0,15-6-32 0,-2 0 44 15,5-4-49-15,0-6 48 0,3-2-6 0,2-1-1 16,4-5-4-16,2-1 2 0,3 0-20 0,1 2 35 16,-1 5 17-16,0 2 16 0,-2 5 0 0,-1 0-3 15,-1 11 1-15,3-11 24 0,-3 11 17 0,0 0 11 16,0 0 41-16,0 0-72 0,-6 16-12 0,-1-1-12 15,1 4-11-15,-2 2-7 0,-2 5-7 16,-3 3-11-16,0 2 0 0,-1-1-28 0,0 0-74 16,-1 3-74-16,1-2-65 0,-3-2-150 0,-1 0-537 15,3-2-557-15</inkml:trace>
  <inkml:trace contextRef="#ctx0" brushRef="#br0" timeOffset="98429.13">24852 9968 251 0,'-10'-28'698'0,"0"-1"-259"16,1 0-58-16,1 0-112 0,2 6-9 15,-2 1-66-15,4 3 16 0,2 4-23 0,-2 1 7 16,3 4-37-16,1 10-23 0,-3-18-39 0,3 18-10 16,0 0-27-16,0 0-6 0,0 0-12 0,9 26-2 15,-4 7-5-15,4 7 0 0,-4 6 4 0,2 16-15 16,-1 4 4-16,-3 4 2 0,-2 5-11 0,-1 1-10 15,-4 3 8-15,0-1-14 0,-2-3 7 0,-2-2-15 16,1-5-3-16,-2-6-16 0,1-2-23 0,0-16-31 16,-2-4-26-16,2-5-40 0,1-6 34 0,1-6-52 15,0-7-21-15,2-7-22 0,4-9 2 16,0 0-27-16,0 0 50 0,0 0 37 16,-1-12 34-16,2-10 30 0,3-5 38 0,2-12 29 15,1-4 31-15,2-15 24 0,1-2 31 0,3-2 3 16,1 3 43-16,3 0-1 0,1 5-6 0,-1 3-54 15,1 13 48-15,-1 5-62 0,1 4 40 0,-1 4-52 16,2 4 35-16,-5 6-37 0,4 5 15 0,-4 3-15 16,-14 7 36-16,27-1-38 0,-11 5 31 0,-3 2-9 15,2 6-11-15,-2 1 1 0,-1 2-6 0,-2 3-13 16,-5 2-21-16,-2-1 29 16,-3-2-27-16,-3 6 25 0,-5-2-23 0,-3 5 22 0,-5-4-19 15,-3 1-2-15,-1-3-8 0,-5-2 25 16,1-2-32-16,-1-1 15 0,3-8-51 0,0-2 19 15,6-2-68-15,16-3 18 0,-29-8-38 0,18 1 6 16,2-6-24-16,0 0-24 0,6-3-9 0,3-2-10 16,6-4 39-16,4 1-4 0,3-5 44 0,3 1-1 15,3 3 41-15,3 0 14 0,1 3 15 0,3 3 22 16,-2 1 23-16,-2 5 28 0,-1 3 29 0,0 2 2 16,-2 3 3-16,-19 2 12 0,32 2-19 15,-14 1 30-15,-4 4-18 0,5 2 11 0,-5 0-12 16,2 4-10-16,-5-1-54 0,3 5 41 0,-5-1-50 15,0 1 31-15,-4 1-35 0,-1-1 29 0,1 0-37 16,-5 0 52-16,0-2-55 0,-1 1 57 16,-4 1-51-16,0-2 46 0,-2-3-52 0,1 1 48 15,-2-2-53-15,-1-4 38 0,3 1-35 0,6-8 37 16,-13 6-38-16,13-6 41 0,0 0-52 0,-18-7 48 16,16-2-52-16,0-5 49 0,2-3-62 0,6-7 49 15,1-5-24-15,6-1 5 0,1-1-13 16,4 2-43-16,-1 2 15 0,3 0-46 0,-1 5 2 15,-1 1-32-15,0 5-10 0,-4 5 0 0,0 3-18 16,-5 1 2-16,-9 7-2 0,19-3 1 0,-19 3-18 16,14 3-4-16,-14-3 28 0,12 12 24 0,-6-3 39 15,-1-1 63-15,-1 3 45 0,0 2 45 0,-3-1 29 16,3 2 31-16,-4 0 5 0,2 1 29 16,-2 1-11-16,-2 2-7 0,2-1 19 0,0-1-59 15,-1 2 50-15,1-4-69 0,-3 0 46 0,3-2-66 16,0-1 36-16,-1-1-70 0,1-10 48 15,1 19-57-15,-1-19 42 0,4 14-50 0,-4-14 39 16,5 6-61-16,-5-6 57 0,0 0-63 0,22-3 48 16,-13 0-52-16,5-8 48 0,0 0-53 0,1-4 33 15,-2-1 1-15,1 0 2 0,-5-3 3 0,0 2-2 16,0-1-2-16,-4 4 0 0,-2 3 6 16,-3 11-6-16,1-17 8 0,-1 17-3 0,-2-12 5 0,2 12-11 15,0 0 7-15,-20 3-5 0,9 6-2 16,-4 2-3-16,0 5-36 0,-4 3 39 0,3 3-30 15,-1 2 32-15,4 0-42 0,-1 0 39 0,5-3-37 16,0-1 19-16,5 0-80 0,4-4 16 16,2-5-39-16,1 2 1 0,6-3-57 0,3-2-61 15,6-5-41-15,1-1-34 0,6-5-235 0,8-5-28 16</inkml:trace>
  <inkml:trace contextRef="#ctx0" brushRef="#br0" timeOffset="99212.13">25865 10292 208 0,'0'0'326'0,"11"-11"-38"0,-11 11-59 0,11-13-22 16,-11 13 6-16,9-13-38 0,-9 13 38 0,8-14-45 15,-8 14 75-15,6-10-16 0,-6 10 16 16,3-10-30-16,-3 10-38 0,0 0-26 0,0 0-41 15,-7-10-12-15,7 10-12 0,0 0-16 16,-16-1-12-16,16 1-13 0,-14 5-7 0,14-5-14 16,-15 10 5-16,10-3-7 0,0 2-6 0,3 1-2 15,1 3-1-15,1-1-3 0,2 3-11 0,4 4 11 16,2-1-10-16,1 3 12 0,1-2-13 0,3 3 13 16,-1-4-9-16,0 1 8 0,0 0-9 0,-2-1 9 15,0-2-11-15,-2-4 7 0,-3 2-1 0,-1-3 28 16,-3-1 25-16,-1-10-27 0,-2 17-11 0,-3-7 3 15,-2-3-9-15,-3-1 0 0,-3 2-3 0,3-4-6 16,10-4-22-16,-28 2-25 0,11-3-50 16,-1-3-31-16,-1-5-90 0,0-1 37 15,2-5-44-15,2-1-21 0,2-4-5 0,3-5-9 16,2 1-1-16,7-1 36 0,1 0 50 0,5 1 48 16,0 1 56-16,0 3 67 0,3 1 49 0,-3 4 51 15,0 1 47-15,0 4-23 0,-1 0 48 0,-4 10-63 16,5-14 52-16,-5 14-56 0,3-8 41 0,-3 8 3 15,0 0-14-15,0 0 1 0,0 0-11 0,0 0-22 16,-7 14-18-16,3-4-17 0,-2 1-19 0,0 6-4 16,-2 3-20-16,-1 0 6 0,0 4-19 0,0 2 9 15,0 3-21-15,0-1-12 0,2-3-67 16,0-2-29-16,3 1-77 0,3-3 13 16,1-2-63-16,1-3-48 0,6-1-51 0,2-5-356 15,2 0-217-15</inkml:trace>
  <inkml:trace contextRef="#ctx0" brushRef="#br0" timeOffset="99545.14">26176 10343 219 0,'0'0'727'15,"12"-8"-224"-15,-12 8-145 0,0 0-70 16,0 0-60-16,0 0-48 0,0 0-42 0,0 0-43 16,0 0-8-16,-4 12-62 0,4-12 38 15,-8 17-51-15,4-6 35 0,0-1-46 0,2 2 34 16,1-2-48-16,-1 0 20 0,2-10-50 0,2 18 39 15,-2-18-43-15,3 15 43 0,-3-15-48 0,8 7 40 16,-8-7-44-16,0 0 31 0,19-1-31 0,-19 1 38 16,14-10-28-16,-6-1 41 0,3 0-29 0,-3-6 41 15,1 0-9-15,-2-2 18 0,-1 0 10 0,-2 2 8 16,-2 3 9-16,1 1 13 0,-2 2 6 16,-1 11-4-16,0-16-9 0,0 16-11 0,0 0-7 15,-9-7-11-15,9 7 3 0,-14 7-11 0,3 2 5 16,-3 3-43-16,1 4 44 0,-2 3-40 0,0 4 40 15,3 0-41-15,0-4 38 0,3 3-36 0,3-4 24 16,1-2-57-16,2 1 30 0,3-3-58 16,3-3 9-16,0-3-65 0,5-1-46 0,-8-7-74 15,21 2-32-15,-21-2-272 0,33-7-77 0</inkml:trace>
  <inkml:trace contextRef="#ctx0" brushRef="#br0" timeOffset="99846.14">26477 10246 105 0,'14'-16'674'0,"-3"3"-250"16,-3 4-10-16,-2 2-120 0,-6 7-9 0,8-10-86 15,-8 10-5-15,0 0-74 0,0 0 20 0,0 0-16 16,-4 10-19-16,0 1-17 0,-1 2-10 0,-1 4-10 16,-3 1-17-16,1 0-8 0,-1 1-35 0,3 1 19 15,-2-2-14-15,3 2 10 0,0-7-24 0,1 0 17 16,0-2-45-16,4-11 10 0,-2 15-32 16,2-15 25-16,0 0-47 0,2 9 31 0,-2-9-35 15,12-5 44-15,-4-1-34 0,3-6 57 0,2 0-41 16,1-4 54-16,0-2 6 0,4-3 2 15,-1 1-4-15,-2 4-19 0,-1 2 33 0,0 2-24 16,-4 3 37-16,-2 1-27 0,-8 8 42 0,14-5-10 16,-14 5 26-16,11 5 4 0,-11-5-8 0,9 14-15 15,-5-1-20-15,0-1 9 0,-3 4-21 0,1 0 12 16,-1 2-21-16,0 1 10 0,-1-6-13 0,1 2 5 16,-1 1-66-16,0-5-12 0,2-2-81 0,-2-9 8 15,4 14-68-15,-4-14-74 0,0 0-88 16,0 0-285-16,22-2-188 0</inkml:trace>
  <inkml:trace contextRef="#ctx0" brushRef="#br0" timeOffset="100029.13">26988 9933 542 0,'13'-16'716'0,"-5"4"-157"0,-2 1-110 16,-6 11-97-16,8-11-104 0,-8 11-50 0,0 0-38 16,0 0-31-16,1 11-27 0,-2 2-18 0,-2 4-18 15,-3 3-2-15,1 5-24 0,-4 7 2 0,0 2-19 16,0 3 6-16,-1 1 0 0,-2 2-22 0,3 1-58 15,-2-1-104-15,-1 0-14 0,1-1-72 16,0-2-104-16,-3-6-95 0,4-1-282 16,1-8-248-16</inkml:trace>
  <inkml:trace contextRef="#ctx0" brushRef="#br0" timeOffset="100162.13">26827 10396 78 0,'1'-15'1090'15,"-1"15"-319"-15,0-14-176 0,0 14-165 0,-1-11-90 16,1 11-67-16,0 0-49 0,0-14-47 0,0 14-40 15,0 0-27-15,5-14-35 0,-5 14-48 0,23-11-54 16,-2 5-75-16,3 1-148 0,13-2-37 16,1-1-181-16,2 0-462 0,5 1-587 0</inkml:trace>
  <inkml:trace contextRef="#ctx0" brushRef="#br0" timeOffset="100513.13">27885 10151 422 0,'6'-15'965'0,"-3"1"-228"0,-1 0-177 15,0 2-136-15,-1 1-103 0,-1 11-39 0,1-18-76 16,-1 18-37-16,0-12-50 0,0 12-13 0,0 0-31 16,0 0-4-16,0 0-26 0,-10 10 35 0,2 2-59 15,-1 4-6-15,0 5 0 0,-2-2-7 0,-1 8-13 16,2 0-22-16,-1 0-49 0,0-1-52 0,2-5-56 15,-1 0-102-15,1-2 17 0,5-4-71 16,-2-4-82-16,1-2-433 0,5-9-448 16</inkml:trace>
  <inkml:trace contextRef="#ctx0" brushRef="#br0" timeOffset="100646.14">27937 9922 492 0,'4'-11'510'0,"-4"11"-77"0,3-12-184 16,-3 12-32-16,0 0-102 0,0 0-41 0,0 0-50 15,0 0-58-15,-12 9-50 0,12-9-53 0,-1 17-41 16,1-17-57-16,1 21-196 0,3-10 162 16</inkml:trace>
  <inkml:trace contextRef="#ctx0" brushRef="#br0" timeOffset="100962.13">28128 10136 94 0,'3'11'578'16,"0"-1"-222"-16,-3 0-65 0,0 3-85 0,-3-1-23 15,0 4-44-15,-1 1 19 0,0-2-44 0,-4 3 25 16,2 0-61-16,-4-2 39 0,1 2-68 0,0-2 41 16,-1 0-70-16,1-1 46 0,1-4-64 0,0 1 53 15,1-3-57-15,2-1 50 0,5-8-41 16,-8 11 58-16,8-11-55 0,0 0 36 16,0 0-41-16,0 0 12 0,0 0-27 0,-3-15 54 0,11 3-11 15,1-5-4-15,5-7-5 0,0-1-2 16,4 0-26-16,2 0 56 0,0 0-10 0,1 2 18 15,1 5-18-15,-1 0-1 0,-2 4 4 0,-2 2 0 16,0 3-1-16,1 2-7 0,-4 1-6 0,-14 6-8 16,25-2 2-16,-25 2-5 0,20 4 2 0,-7 1-12 15,-4 1 12-15,-1 0-18 0,0 3 13 0,-1 1-32 16,-3 0-23-16,1-1-52 0,-2 1-44 0,-3-10-57 16,3 16-37-16,-3-16-62 0,2 10-137 15,-2-10-228-15,0 0-182 0</inkml:trace>
  <inkml:trace contextRef="#ctx0" brushRef="#br0" timeOffset="101146.13">28678 9814 126 0,'15'-15'674'15,"-6"5"-178"-15,-1 1-109 0,-8 9-83 0,12-11-59 16,-12 11-16-16,0 0-36 0,13 5-32 0,-13-5-16 16,8 17-14-16,-7-2-23 0,3 4-18 0,-4 5-17 15,0 2-15-15,0 4-11 0,-4 5 5 16,-1 2-28-16,-2 2-10 0,-1 0-82 0,-4-2-17 15,3-1-83-15,-1 0 12 0,-3-4-53 0,2-2-47 16,1-5-75-16,-1-5-10 0,5-8-220 0,0-2-75 16</inkml:trace>
  <inkml:trace contextRef="#ctx0" brushRef="#br0" timeOffset="101546.13">28619 10311 272 0,'0'0'538'0,"0"0"-175"0,3-12-16 0,-3 12-82 16,5-14-90-16,-5 14 35 0,6-13-89 0,-6 13 36 15,6-14-81-15,-6 14 30 0,9-11-83 0,-2 5 52 16,2 0-59-16,1 1 42 0,0 0-63 15,7-1 45-15,3 2-70 0,0-3 27 0,3 2-55 16,-1-1 15-16,4 1-33 0,-1-1 0 0,-1 1-13 16,1-2-5-16,0 0 23 0,-1-2 27 0,-2 2 17 15,-1-1 21-15,-3 0 21 0,-4 3 33 16,-1-1 19-16,-3-1 74 0,-10 7-35 0,14-7 48 0,-14 7-30 16,8-8-5-16,-8 8-13 0,0 0-17 0,0 0-17 15,6-9-13-15,-6 9-12 0,0 0 1 16,0 0-19-16,-16 8 11 0,9-1-27 0,-2 3 10 15,-2 2-16-15,-1 2 17 0,2 3-6 16,-1 2 1-16,2 0-11 0,2-1 5 0,-1 1 5 16,4-3-11-16,1 1 17 0,2-1-7 0,2-2 15 15,2 1-7-15,2-4 12 0,2-1-15 0,4-2 2 16,0-1-4-16,3-4 12 0,-14-3 3 0,30 2 18 16,-10-7 3-16,2-3 5 0,-2-2 17 0,5-6-23 15,-5-1-6-15,1-5 1 0,-5 2-20 0,0-2 0 16,-5 4-6-16,-1 1 6 0,-5-2-9 0,0 5-16 15,-5 2-23-15,-2-1-12 0,-5 2-22 0,-3 1-31 16,-5 0-51-16,-3 1-62 0,-3 3-12 16,-1 1-62-16,-3 1-65 0,-2 0-111 15,1 4-348-15,-4-1-338 0</inkml:trace>
  <inkml:trace contextRef="#ctx0" brushRef="#br0" timeOffset="102130.13">29895 10199 1 0,'2'-13'850'0,"0"1"-252"0,-1-1-195 0,-2 2-80 15,-1-2-70-15,-1 2-50 0,-1 1-42 16,-2 0-39-16,-3 0-19 0,-1 3-15 0,-3 0-16 15,-1 2-12-15,14 5-16 0,-33 0-10 16,11 5-2-16,-2 3-3 0,-3 3-9 0,-3 4 9 16,5 1-19-16,0 3 17 0,1-1-23 0,2 4 20 15,3-2-27-15,1 1 20 0,7-3-26 0,1-1-19 16,4-2 5-16,4-4-27 0,1 1 32 0,1-12-39 16,7 17 28-16,2-9-53 0,-9-8 49 0,22 6-49 15,-22-6 64-15,31-1-52 0,-10-4 71 0,-2-3-48 16,0 0 59-16,0-5 6 0,-3 1-50 15,3-2 63-15,-3 0-22 0,-3 0 55 0,0 2-9 16,-5 2 51-16,0 1 5 0,-8 9 12 16,10-13-24-16,-10 13-16 0,10-10-21 0,-10 10-5 15,0 0-22-15,0 0 2 0,0 0-15 0,0 0 4 16,0 0-16-16,0 0-2 0,8 10-24 0,-8-10-8 16,0 15-26-16,0-15-57 0,1 21-6 0,-1-10-56 15,3 0 55-15,0 0-41 0,0-1 34 0,1 0-38 16,0-1 9-16,-4-9-25 0,10 11-41 0,-10-11-10 15,13 6 4-15,-13-6-29 0,0 0 6 0,24-2-166 16,-15-4 186-16</inkml:trace>
  <inkml:trace contextRef="#ctx0" brushRef="#br0" timeOffset="102613.13">29955 10239 628 0,'17'-23'202'0,"0"-1"17"0,-1 3-25 0,-2 5 44 0,-2 0-45 16,-2 2-20-16,0 3-19 0,-1 0-20 16,-3 4-23-16,-6 7-27 0,10-11-21 0,-10 11 12 15,0 0 0-15,0 0 2 0,18 2-14 0,-18-2-10 16,12 14-9-16,-7-5-9 0,1 3 33 0,-1 1-47 15,1 1 29-15,-1 1-54 0,0-1 54 0,0 1-53 16,-1 0 38-16,1 1-46 0,-2-4 40 0,0-1-44 16,1-1 35-16,-4-10-35 0,3 17 28 0,-3-17-23 15,4 11 39-15,-4-11-34 0,0 0 38 16,6 8-49-16,-6-8 43 0,0 0-38 0,16-2 33 16,-6-4-46-16,0-2 49 0,7-2-40 0,-2-1 36 15,2-2-40-15,0 2 42 0,2 0-42 16,-3 1 3-16,1 0 6 0,-4 3-7 0,-1 2 13 15,-1-1 1-15,-11 6 6 0,15-3 18 0,-15 3 13 16,0 0 2-16,19 3 18 0,-19-3-30 0,12 10 16 16,-5-2-26-16,-3 2 20 0,0 1-29 0,-1 0 24 15,-1 2-33-15,1-1 27 0,-1 1-22 0,0-1-4 16,-1-1-3-16,0 0 4 0,-1-11 2 16,0 16-4-16,0-16 10 0,0 12 13 0,0-12 41 15,0 13 26-15,0-13-7 0,0 0-19 0,0 0-11 16,0 0-11-16,0 0-7 0,12-5 4 0,-7-3-16 15,1-1 4-15,2-4-11 0,3-1 5 0,2-2-12 16,0 0 8-16,0 0-12 0,2 0-1 16,-2 4-1-16,0-1 2 0,-2 4 2 0,0 0-3 15,-5 2 1-15,3 1-2 0,-9 6 0 0,14-9-1 16,-14 9 0-16,12-3 0 0,-12 3 0 0,0 0 2 16,17 0-3-16,-17 0-29 0,15 3-36 0,-15-3-20 15,15 8-79-15,-8-2 27 0,2-1-54 16,3 1-23-16,-2 0-44 0,4 0-58 0,0-3-60 15,1 3-209-15,4-3-120 0</inkml:trace>
  <inkml:trace contextRef="#ctx0" brushRef="#br0" timeOffset="103247.14">31114 10125 596 0,'10'-8'494'0,"-4"-1"-91"16,-6 9-116-16,6-15-49 0,-6 15-44 0,-3-11-7 15,3 11-8-15,-13-11-32 0,2 7-20 16,11 4-20-16,-28-1-11 0,11 3-4 0,-6 4-5 15,0 2-22-15,0 0-8 0,1 2-8 0,-2 4-5 16,4-3-10-16,3 3 4 0,2-2-21 0,2 2 2 16,5-3-40-16,-1 2 6 0,6-2-33 0,3-11 22 15,0 17-47-15,0-17 26 0,7 13-65 0,3-8 41 16,1 0-57-16,-11-5 42 0,29 2-26 0,-10-3 16 16,2-4 23-16,1-1 10 0,0-2 10 15,0 0 0-15,-1-4 31 0,-1 1 20 0,-2 1 16 16,0-3 19-16,-2 3 18 0,-5 3 36 15,-2 2 36-15,-9 5 15 0,14-11 2 0,-14 11-23 16,0 0-31-16,10-7-18 0,-10 7-15 0,0 0-9 16,0 0-9-16,0 0-8 0,-12 8-5 0,12-8 1 15,-10 11-8-15,10-11-3 0,-7 11-5 0,7-11-20 16,-5 13-16-16,5-13 6 0,0 12-48 0,0-12 25 16,6 10-73-16,-6-10 45 0,13 13-57 0,-13-13 36 15,22 8-17-15,-22-8 18 0,29 3 21 0,-29-3 1 16,29 0 25-16,-29 0 11 0,28-1 23 0,-28 1 12 15,26-5 31-15,-26 5 79 0,18-4-32 16,-18 4 40-16,17-2 31 0,-17 2 9 16,0 0-21-16,16-4-22 0,-16 4-25 0,0 0-21 15,14-4-15-15,-14 4-10 0,0 0-11 0,0 0-7 16,0 0-5-16,14 5-33 0,-14-5-26 0,0 0 0 16,12 8-44-16,-12-8 25 0,13 6-61 0,-13-6 42 15,21 6-51-15,-21-6 35 0,27 3-31 0,-27-3 49 16,32 1-15-16,-14-3 23 0,5-1 12 0,-1-1 13 15,-1-3 14-15,1-1 8 0,0-1 20 0,-2-1 20 16,6-5 25-16,-7 4 56 0,2-2 42 0,-3 2 25 16,-2 3 46-16,-4-1 6 0,-2 3 22 0,-1 1-56 15,-9 5-5-15,13-9-71 0,-13 9 1 0,0 0-52 16,0 0 16-16,0 0-44 0,16 7-8 16,-16-7 1-16,-2 22-17 0,-1-6-30 0,-3 7-28 15,-3 4-9-15,-3 3-68 0,-1 4-52 0,-4 1-79 16,-8 8-7-16,0 4-28 0,-4-1-91 0,-7-3-464 15,-1 2-440-15</inkml:trace>
  <inkml:trace contextRef="#ctx0" brushRef="#br0" timeOffset="104198.14">22861 11487 642 0,'4'-10'521'0,"1"0"-72"0,-1 0-150 0,0 0-6 15,-4 10-57-15,5-16 7 0,-5 16-33 16,1-13 6-16,-1 13-31 0,0 0-29 0,0-10-38 16,0 10-17-16,0 0-27 0,0 0-8 0,-13 9-20 15,6 0-4-15,-1 4-14 0,-1 3 1 0,1 1-11 16,2 2 0-16,0 0-13 0,3-3-1 0,0 0-18 16,3-2-1-16,3 0-16 0,0-2 7 0,2-1 7 15,2-2 3-15,2-1-1 0,2-3-1 16,-11-5-3-16,28 2-3 0,-12-5 17 0,5-4-14 15,2-3 10-15,1-4-6 0,-1 1 17 0,0-2-14 16,-5 2 12-16,-3 0-10 0,-1 1 19 0,-2 2 0 16,-3 3 24-16,-9 7-11 0,10-11 6 15,-10 11-16-15,0 0 6 0,0 0-11 0,0 0 7 16,0 0-13-16,-9 11 9 0,3-3-13 0,-2 4 6 16,3 0-5-16,-1 2 9 0,0-2-9 0,4 1 7 15,-2-2-8-15,4-1 10 0,0-10-1 16,0 16-1-16,0-16-6 0,9 14 3 0,-9-14-7 0,14 5 10 15,-14-5-9-15,23-1 8 0,-9-4-10 16,4-2 12-16,1-5-12 0,-5 0 6 0,3-5-4 16,-3-4 9-16,0-4-9 0,-1-4 8 0,-4 1-8 15,-3-9 9-15,1-2-8 0,-5 1 10 16,-4-2 4-16,-1 0 27 0,-7 4 19 0,-2 2 16 16,-3 1 9-16,-4 3 10 0,-6 5-2 0,-1 4-6 15,-5 5 4-15,-5 4-17 0,-1 8-12 0,-5 3-19 16,-2 5 10-16,-8 11 3 0,-3 10 12 0,2 8 25 15,1 8 13-15,2 7 6 0,3 4 26 0,3 2-27 16,9 1 7-16,5-3-27 0,12 1-17 0,8-9-16 16,9-3-22-16,8-4-44 0,10 0 7 0,11 0-45 15,11-6-28-15,9-6-56 0,8-6-77 0,12-6-23 16,9-10-121-16,10-5-73 0,9-6-172 16,2-3-466-16,25-8-818 0</inkml:trace>
  <inkml:trace contextRef="#ctx0" brushRef="#br0" timeOffset="106015.13">24568 11367 171 0,'8'-19'630'0,"1"2"-238"16,0 0-25-16,-3 0-129 0,0 3 27 0,-3 6-26 15,3-2-17-15,-6 10-32 0,6-14-31 0,-6 14-2 16,5-9-13-16,-5 9-23 0,0 0-9 0,0 0 7 15,0 0-21-15,-9 20-9 0,4-1-15 0,-4 8 4 16,-1 4-13-16,-3 1 0 0,0 2-8 16,-1 2-3-16,0 0-4 0,0 1-10 0,0-1-2 15,0-3-11-15,1 1-2 0,0-3-5 16,-1-3-4-16,5-2-3 0,0-6-2 0,0-1-2 16,4-5-3-16,-1-2-1 0,2-2-3 0,4-10 0 15,-5 14-1-15,5-14-1 0,0 0-5 0,0 0 1 16,8-11 1-16,-2-3-3 0,3-6 3 0,5-9-3 15,0-2 3-15,0-5 3 0,3-13-2 0,-1-1-2 16,1-4 4-16,-2 0 0 0,-2 4 0 0,-1 9 3 16,-2 5 4-16,-4 3 23 0,2 8 21 0,-2 4 33 15,-2 1-12-15,0 7 5 0,-3 1-13 16,-1 12-14-16,0-16-11 0,0 16-8 0,0 0-4 16,-15-5-4-16,15 5-6 0,-24 10-2 0,3 1-3 15,-3 5-4-15,-3 2-1 0,0 2 28 16,0 2-26-16,-2 2 50 0,1 2-13 0,1-1 36 15,0 3-21-15,3-3 22 0,2-3-18 0,4 2 21 16,4-6-16-16,3 1 25 0,4-2-7 0,3-5 26 16,4 1-10-16,4-2 18 0,9 3-29 0,5-4-14 15,5-1-15-15,10-3-10 0,8-2-6 0,4-2-9 16,5 0-13-16,2-4-5 0,4 2-4 0,-2-1-6 16,1 1-13-16,-3 0-20 0,-3-1-68 15,-3 1-37-15,-5 1-94 0,-11 0-51 16,-5 3-26-16,-3 0 14 0,-7 1-5 0,-5 1 3 0,-10-6-83 15,5 12 49-15,-5-12-38 0,-12 19-45 16,-2-5-50-16,-9 2-355 0,-5 2-367 0</inkml:trace>
  <inkml:trace contextRef="#ctx0" brushRef="#br0" timeOffset="114653.09">25176 8807 539 0,'0'0'1010'0,"-4"-13"-227"0,4 13-165 16,-5-8-159-16,5 8-90 0,-4-9-79 16,4 9-58-16,0 0-37 0,-5-9-57 0,5 9-31 15,0 0-26-15,0 0-9 0,-10 9-26 0,2 4 41 16,1 5-55-16,-1 6-7 0,-1 6 5 0,-1 2-19 15,2 2-18-15,2 2-53 0,-1-3-48 0,2 1-38 16,4-7-39-16,1 0-67 0,1-2-50 0,4 0-40 16,2-4-81-16,-1-8-104 0,3 3-293 15,0-8-386-15</inkml:trace>
  <inkml:trace contextRef="#ctx0" brushRef="#br0" timeOffset="114836.1">25430 8565 457 0,'13'-20'996'0,"-4"3"-292"0,0 6-152 16,-2 0-154-16,-2 2-125 0,-5 9-96 0,6-14-62 16,-6 14-39-16,5-7-24 0,-5 7-4 0,0 0-10 15,0 0-8-15,0 16-9 0,-1-3-44 0,-3 2-59 16,-1 6-24-16,1 2-82 0,2 0-64 0,-2 4-86 16,1-2-35-16,-1 2-395 0,3-1-293 0</inkml:trace>
  <inkml:trace contextRef="#ctx0" brushRef="#br0" timeOffset="115035.09">25558 8760 441 0,'13'-11'746'0,"1"-3"-123"0,-5 3-185 0,-1-2-44 15,1 3-157-15,-5 1 17 0,1 2-75 0,-5 7-9 16,9-11-11-16,-9 11 20 0,5-8-61 0,-5 8 19 16,0 0-49-16,0 0 10 0,10 10-41 0,-9 4 16 15,-1-1-41-15,-1 9-3 0,0 3-12 0,-2 3-28 16,-3 8-34-16,1 0-29 15,-3 0-43-15,2 3-45 0,-2-3-48 0,-1 2-13 0,0-4-32 16,1 1-31-16,-2-3-52 0,1-4-22 16,2-6-34-16,0-4-181 0,-2-1-98 0</inkml:trace>
  <inkml:trace contextRef="#ctx0" brushRef="#br0" timeOffset="115186.1">25466 9190 635 0,'-5'-9'450'0,"-1"-1"-24"0,0 0-138 15,0-1 4-15,1 2-73 0,1-1 12 0,-1 1-70 16,5 9-3-16,-7-15-31 0,7 15-3 0,-5-14-45 15,5 14 3-15,-2-11-23 0,2 11-5 16,9-10-13-16,-9 10-18 0,14-10-38 0,0 5-33 16,3 0-88-16,5 2 12 0,1-2-56 0,2 3-69 15,2 0-62-15,1-3-78 0,0 1-187 0,3 0-99 16</inkml:trace>
  <inkml:trace contextRef="#ctx0" brushRef="#br0" timeOffset="115519.09">25942 8928 261 0,'0'0'821'15,"14"-7"-224"-15,-14 7-150 0,7-10-85 16,-7 10-104-16,0 0-47 0,6-10-58 0,-6 10-23 16,0 0-21-16,0 0-22 0,5-8-32 0,-5 8 4 15,0 0-26-15,8 7 1 0,-8-7-9 0,6 17 4 16,-1-7-20-16,-1 4 13 0,3 0-18 0,1 3 12 16,0-2-17-16,-1-1 15 0,3 2-19 0,-1-5 17 15,0 1-19-15,0-2 5 0,-1-3-13 16,-8-7 12-16,17 9-20 0,-17-9 18 0,15 1-18 15,-15-1 15-15,17-3-6 0,-9-4 14 0,1 0-19 16,-3-4 25-16,1-3-21 0,-1-8 21 0,3 4-2 16,-8 0 0-16,-1 1-1 0,0-1 22 15,0 3 8-15,-2 3 2 0,-3-1 9 0,1 4-7 16,-3 2-2-16,7 7-7 0,-14-7-3 0,14 7-10 16,-31 11-7-16,12 0 7 0,-4 6-9 0,1 6 6 15,0-1-12-15,1 6 9 0,2-1-10 16,1 4 9-16,0-3-5 0,5-1-2 0,3 3-28 0,3-10-48 15,4 2-41-15,3-6-42 0,4-1-24 0,3-4-56 16,6-1-62-16,4-4-74 0,1-5-369 16,7-2-267-16</inkml:trace>
  <inkml:trace contextRef="#ctx0" brushRef="#br0" timeOffset="116003.09">26437 8952 244 0,'0'0'702'0,"13"-9"-224"0,-13 9-90 0,0 0-114 16,0 0-17-16,0 0-89 0,0 0-8 0,-17 8-43 15,8-1 7-15,-1 3-31 0,-1 2 16 0,0 0-20 16,0 3-18-16,-2 0-11 0,3-1-10 0,1 1-17 16,1-1 0-16,0-2-8 0,3 2-17 15,1-4-11-15,2 0-13 0,2-10-16 0,-1 15 0 16,1-15 2-16,2 11 0 0,-2-11 9 16,0 0 4-16,12 5 3 0,-12-5-39 0,15-3 52 15,-5-3-35-15,1-1 46 0,1-2-26 0,4-2 49 16,-1-1-12-16,-1 1 43 0,-1 2-11 0,-3 0 18 15,2 1-14-15,-4 1 6 0,0 0-28 0,-8 7 7 16,12-7-23-16,-12 7 11 0,0 0-14 0,0 0 10 16,15 4-17-16,-15-4 11 0,5 10-17 0,-5-10 13 15,4 14-17-15,-4-14 9 0,1 14-10 0,-1-14 16 16,4 16-18-16,-4-16 11 0,2 14-11 0,-2-14 12 16,2 10-14-16,-2-10 11 0,1 10-14 15,-1-10 15-15,0 0-12 0,0 0 12 16,0 0-11-16,21-1 10 0,-21 1-12 0,21-11 12 15,-8 3-12-15,1-1 9 0,0-1-5 0,1-2 20 16,-1 3-3-16,0 1 22 0,-2-1 8 0,1 1 14 16,0 0-1-16,-3 3-2 0,-1 0-6 0,1-1-13 15,-10 6-6-15,15-4-6 0,-15 4-5 0,15-4-2 16,-15 4-4-16,0 0-3 0,19 6-2 0,-19-6-3 16,13 10-1-16,-7-2-9 0,-1 0-21 0,-1 1-27 15,1 1-48-15,-1 0-25 0,-2 0-86 16,2 0 25-16,0-1-50 0,0 0-35 0,-4-9-41 15,9 14-43-15,-9-14-350 0,15 7-232 0</inkml:trace>
  <inkml:trace contextRef="#ctx0" brushRef="#br0" timeOffset="116186.09">27084 8991 83 0,'0'0'494'15,"10"-6"-100"-15,-10 6-97 0,0 0-28 16,8-8-94-16,-8 8-17 0,0 0-54 0,9-5 15 15,-9 5-51-15,0 0 24 0,15-6-47 0,-15 6 29 16,17-5-52-16,-17 5 20 0,24-4-33 0,-10 0 36 16,3 3-49-16,0-1 21 0,1 1-52 0,-18 1-64 15,30 1-69-15,-12-1-56 0,-18 0-70 0,28 3-199 16,-28-3 49-16</inkml:trace>
  <inkml:trace contextRef="#ctx0" brushRef="#br0" timeOffset="116369.09">27121 9233 19 0,'-14'11'805'0,"0"2"-244"16,0-4-124-16,4 0-96 0,1-3-57 0,0-1-55 15,9-5-42-15,-12 8-16 0,12-8-17 0,0 0-20 16,-7 8-2-16,7-8-25 0,0 0-21 0,0 0-17 16,18-2-13-16,-3-2-30 0,4-1-42 0,3-3-57 15,6-1-45-15,4-1-49 0,0-4-42 16,1 3-56-16,5-3-46 0,0-3-80 0,-2 1-267 15,12-5-186-15</inkml:trace>
  <inkml:trace contextRef="#ctx0" brushRef="#br0" timeOffset="116537.09">27841 8922 32 0,'0'0'781'0,"18"-6"-221"0,-18 6-73 16,0 0-75-16,0 0-69 0,0 0-66 0,0 0-26 16,12 8-27-16,-12-8-19 0,-7 17-13 0,2-5-29 15,-1 2-12-15,-2 5-38 0,2 2-20 0,-1-1-22 16,-1 4-18-16,2 0-13 0,1 1-38 0,1 0-47 15,-1-1-38-15,1 1-53 0,3-2-62 16,0-4-39-16,1 0-45 0,1-2-89 16,0-3-35-16,3-3-394 0,4 1-346 0</inkml:trace>
  <inkml:trace contextRef="#ctx0" brushRef="#br0" timeOffset="116821.09">28093 9050 415 0,'14'-28'632'0,"-2"0"-164"0,-3 6-70 16,0 0-79-16,-2 3-43 0,1 2-53 0,0 0-26 15,-1 3-27-15,1 3-19 0,-3 1-20 0,3 3-23 16,0 1-12-16,-8 6-22 0,18-7-4 16,-18 7-15-16,21 0-21 0,-21 0 3 0,28 8-17 15,-12-2 7-15,2 3-18 0,-3 1 9 16,0 2-13-16,-2 2 9 0,-3 1-12 0,-2 2 11 16,-4 0 3-16,-3-2 32 0,-3 1 33 0,-4 4 23 15,-4 3 34-15,-6 0 40 0,-5 2-35 0,1-1 5 16,-5-2-11-16,2 1-5 0,-1-3-28 0,4 0-42 15,2-7 12-15,3 1-41 0,0-3 14 0,8 0-48 16,0-5 1-16,7-6-54 0,-5 11-27 0,5-11-27 16,0 0-42-16,18 6-33 0,-18-6-33 0,33-2-54 15,-7 0-60-15,1-4 50 0,7 2 3 16,2-3 41-16,1 0-9 0,-1 0-12 0,-3 1-44 16,0-1-75-16,-8 2-212 0,-5-3-120 0</inkml:trace>
  <inkml:trace contextRef="#ctx0" brushRef="#br0" timeOffset="117137.1">25905 9642 448 0,'-52'14'498'0,"11"-4"-25"0,5-2-123 15,0-2-66-15,1 1-37 0,3-2-40 0,7 0-30 16,2-1-1-16,4 0 10 0,19-4-2 16,-25 3-1-16,25-3-24 0,-16 2-15 0,16-2-14 15,0 0-7-15,0 0-17 0,25-3-10 0,5 2-8 16,16-3-4-16,20-1-13 0,10 0-11 16,9-1-5-16,11 2-11 0,8-2 8 0,30-2-27 15,3 0-7-15,5 0-5 0,-4 0-2 0,0 3-14 16,-2-3-62-16,-3-2-52 0,-9 0-86 0,-27 0-48 15,-5 1-45-15,-10-1-98 0,-5-3-54 0,-11 2-409 16,-7 2-455-16</inkml:trace>
  <inkml:trace contextRef="#ctx0" brushRef="#br0" timeOffset="117370.1">26947 9618 654 0,'-64'19'359'0,"13"-3"-9"16,1 2-116-16,8-3 23 0,5 0-91 0,5 0 40 15,5-3-71-15,11 0 74 0,5-3-6 0,11-9 0 16,-1 11-8-16,13-5-10 0,8 0-9 0,12-2 1 16,11 0-10-16,6-3-8 0,6-4-13 0,18 1-15 15,4-5-15-15,3-1-18 0,1-1-14 0,1-1-27 16,-1-2-14-16,-2-1-8 0,-4-1-23 0,-5 2-35 16,-6-2-37-16,-6 2-34 0,-13-1-46 0,-7 3-39 15,2 1-38-15,-10 1-10 16,-4 0-11-16,-5 1-33 0,-4 2-66 0,-5 0-28 15,-12 5-412-15,16-7-306 0</inkml:trace>
  <inkml:trace contextRef="#ctx0" brushRef="#br0" timeOffset="119021.1">9365 5384 535 0,'0'0'450'0,"4"-17"-103"0,-4 17-73 0,5-16-6 15,-5 16-72-15,5-13 35 0,-5 13-32 0,3-10-7 16,-3 10-10-16,0 0-13 0,2-11-27 0,-2 11-22 16,0 0-26-16,0 0-21 0,0 0-12 0,0 0-9 15,0 0-5-15,6 9 5 0,-4 6-18 0,0 6 8 16,-1 4-19-16,1 5 2 0,0 4-11 16,-2 5 12-16,1 0-17 0,0 2-5 0,1 1 0 15,-1-1 3-15,0 1-7 0,0-2-17 0,4 0-26 16,-5-4-41-16,4-2-26 0,-1-4-75 0,-1-4 17 15,1-2-47-15,0 0-33 0,-3-8-28 0,1-3-32 16,0-3-27-16,-1-10-211 0,-1 15-45 16</inkml:trace>
  <inkml:trace contextRef="#ctx0" brushRef="#br0" timeOffset="119304.09">9330 5927 126 0,'-11'-15'587'16,"0"2"-164"-16,4 0-44 0,-2 2-136 0,4 3-3 15,-1 0-86-15,6 8 9 0,-9-10-73 0,9 10 23 16,-6-9-67-16,6 9 18 0,0 0-44 0,0 0 30 15,0 0-45-15,-4 9 39 0,4-9-62 0,5 13 19 16,0-1 37-16,3-1-47 0,2 0 21 0,1 3-46 16,5-3 0-16,0 0 1 0,1-2-11 15,1-3-24-15,0-2-16 0,-1-3 3 0,-17-1 0 16,34-2-12-16,-13-3-23 0,-2-2 53 16,-3-2 0-16,2-2 29 0,-4-3 2 0,-1 0 49 15,-3-4-7-15,-1-1 46 0,-1 0-20 0,-2-2 29 16,-1 1 19-16,-2 4 0 0,0 5 13 0,-1-2 48 15,-2 13-64-15,4-16-18 0,-4 16-2 0,0 0-14 16,0 0-9-16,0 0-6 0,0 0-9 0,-14 14-5 16,2 2-16-16,3 5-32 0,-3 6-31 0,-1 0-20 15,1 5-53-15,3-3-112 0,-2 2-92 0,4-2-233 16,2-5-92-16</inkml:trace>
  <inkml:trace contextRef="#ctx0" brushRef="#br0" timeOffset="119938.11">11389 5351 780 0,'0'-10'732'0,"1"-2"-197"0,-1 12-102 15,1-14-102-15,-1 14-84 0,0-14-51 0,0 14-45 16,0 0-30-16,0 0-24 0,0 0-21 0,0 0-7 16,0 0-20-16,-4 16-3 0,2 1-16 0,2 2 5 15,-3 7-8-15,0 8-11 0,-1 3 1 0,2 3-7 16,-1-1 5-16,1 3-10 0,0 2 5 0,0-3-11 15,0 0-1-15,2-1-19 0,-1-2-16 0,-1-2-34 16,2-6-11-16,-2-3-49 0,0 0 13 0,2-4-48 16,-1-4 37-16,0-4-29 15,1-1 9-15,-1-4-17 0,1-10-7 0,0 15-55 0,0-15-26 16,0 0 26-16,0 0 11 0,-5 9 60 16,5-9 35-16,0 0 63 0,-6-10 46 0,6 10 46 15,-7-13 49-15,7 13 1 0,-8-14 37 0,8 14 23 16,-9-12-6-16,9 12-1 0,-9-11 47 0,9 11-59 15,-6-8 41-15,6 8-56 0,0 0 9 0,-5-8-50 16,5 8 12-16,0 0-41 0,0 0 19 0,0 0-33 16,0 0 26-16,0 0-33 0,0 0 28 0,0 0-26 15,0 0 18-15,0 0-24 0,0 0 6 0,9 11-45 16,-9-11 15-16,17 5-51 0,-17-5 17 0,25 2-48 16,-25-2 13-16,34-2-33 0,-16-2-1 0,4-3 10 15,0 2 2-15,0-4 17 0,-2 0 34 16,0-2 18-16,-4 0 18 0,2-1 22 0,-4 0 20 15,1 1 52-15,-3 2-28 0,-3-2 59 0,-1 6-35 16,-8 5 38-16,11-11-34 0,-11 11 13 0,7-6-41 16,-7 6 9-16,0 0-34 0,0 0 21 15,0 0-34-15,2 17-17 0,-6-7-85 0,0 3 4 16,-2 1-79-16,-1 3-96 0,-3 0-150 0,4 0-224 16,0-3-162-16</inkml:trace>
  <inkml:trace contextRef="#ctx0" brushRef="#br0" timeOffset="120671.09">13352 5541 687 0,'-6'-20'798'0,"2"0"-210"0,-1 4-119 16,1 1-128-16,0 4-78 0,3-1-60 0,1 12-69 15,-6-15-40-15,6 15-42 0,-4-12-2 0,4 12-21 16,0 0 4-16,0 0-17 0,-4 8 7 0,4 4-2 16,-3 7-12-16,0 6 7 0,1 8-13 0,-1 6-2 15,1 5 0-15,-2-1-7 0,1 5-27 16,-1-3-42-16,0 1-15 0,0-2-60 0,-1-2 37 15,1-3-36-15,0-3 34 0,0-3-29 0,1-7 11 16,1-3-2-16,-2-6-21 0,3-5 11 0,0-1-9 16,1-11-11-16,-3 10 5 0,3-10 29 0,0 0 41 15,0 0 37-15,-5-8 48 0,4-2 52 0,-3-5 25 16,0-5 8-16,-1-3 5 0,-2-2-4 0,0-7 5 16,2 1-8-16,-1 6 24 0,1 4 48 15,3 5-40-15,-3 1 9 0,3 2-57 0,-1 3 12 16,3 10-45-16,-2-11-1 0,2 11-5 0,0 0-3 15,0 0-6-15,0 0-2 0,4 18-2 0,0-7-2 16,3 3-2-16,3 4-3 0,-1-1 25 16,6 1-52-16,0-2 22 0,6 1-44 0,0 0-16 15,-1-6 11-15,3-2 22 0,0-1-30 0,1-5 20 16,-1-2-17-16,-1-1 5 0,2-2 9 0,-1-3 12 16,-2 1 3-16,-1-4 5 0,-3-2 26 0,-1-2 6 15,-3 2 16-15,-2 1 25 0,-4 1 59 0,1 0-35 16,-8 8 52-16,10-11-47 0,-10 11 8 0,0 0-43 15,0 0 18-15,0 0-40 0,0 0 21 0,-14 11-33 16,2 4 17-16,0 3-35 0,-5 6 0 16,2-1-82-16,0 2-8 0,3 2-77 0,3-5-116 15,1-1-105-15,5 2-227 0,2-6-152 0</inkml:trace>
  <inkml:trace contextRef="#ctx0" brushRef="#br0" timeOffset="120906.1">14922 5374 585 0,'8'-7'761'0,"-8"7"-199"0,12-7-128 0,-12 7-97 16,0 0-102-16,9-6-40 0,-9 6-50 0,0 0-21 15,-3 12-34-15,1-2-6 0,-6 9-13 16,1 3-15-16,-4 10-20 0,1 3 2 0,-2 5-17 15,-3 10 2-15,1 1-44 0,-1 0-37 0,2 1-77 16,-3-1-5-16,6-9-57 0,0-1-10 0,1-2-33 16,3-3-37-16,-1-2-59 0,2-9-301 0,4-1-166 15</inkml:trace>
  <inkml:trace contextRef="#ctx0" brushRef="#br0" timeOffset="121205.09">14774 5975 431 0,'0'-14'483'0,"-1"2"-116"0,1-1-24 15,-2 3-127-15,2 10 12 0,-2-17-87 0,2 17 17 16,-5-14-75-16,5 14-15 0,0 0 26 16,0 0-63-16,-10-4 34 0,10 4-53 0,-7 9 37 15,7-9-46-15,-6 16 38 0,6-16-51 0,0 20 31 16,1-6-48-16,3-3 30 0,2 3-71 0,3 1 61 16,4-3-32-16,3-1 11 0,1 0-29 0,3-7 1 15,0 2-23-15,6-4-6 0,-6-2-12 0,5-2 21 16,-1-3 16-16,0 1 14 0,-1-5 18 0,-2 0 21 15,-2-2 21-15,-3 1 21 0,0-1 15 0,-3-3 42 16,-3 3-20-16,-1 3 59 0,-3 1-29 16,-6 7 34-16,11-11-49 0,-11 11 11 15,0 0-32-15,6-8-2 0,-6 8-39 0,0 0 14 0,-8 11-38 16,0-2-4-16,1 4-80 0,-2-1-13 16,1 4-85-16,2-1-126 0,-1-1-405 0,5-2-239 15</inkml:trace>
  <inkml:trace contextRef="#ctx0" brushRef="#br0" timeOffset="121655.09">16136 5563 62 0,'16'-6'877'16,"-16"6"-281"-16,0 0-166 0,15-5-87 0,-15 5-69 15,0 0-78-15,8 10-41 0,-8-10-47 16,-2 22-10-16,0-6-32 0,-2 8 5 0,-1 4-31 16,-3 6-2-16,-2 3-15 0,1 1 13 0,-1 2-22 15,-3 1-3-15,1 1-49 0,-2-2-31 0,2-2-34 16,-2 0-16-16,2-2-14 0,2-2-5 0,-2-4-4 16,2-2-1-16,1-5 7 0,3-4-14 0,-3-2 25 15,2-4-18-15,2-4 18 0,5-9-15 0,-8 9 43 16,8-9-7-16,0 0 51 0,0 0-1 0,0 0 72 15,-8-8 7-15,8 8 53 0,-2-17 26 0,2 8 20 16,0-5 32-16,0 1-34 0,0 1 50 16,2 1-52-16,-2 11 68 0,0-18-49 0,0 18 16 15,-2-15-37-15,2 15 2 0,0-11-41 0,0 11 1 16,0 0-35-16,0-13 0 0,0 13-19 0,0 0 11 16,0 0-22-16,0 0 15 0,0 0-3 0,0 0-8 15,0 15-14-15,0-15 8 0,2 15-5 0,-2-15 0 16,5 19-24-16,-3-8-31 0,2-2 12 0,2 1-75 15,1-1 8-15,2 0-64 0,5-4-47 16,-4 0-33-16,7-3-29 0,-17-2-47 16,30 1 31-16,-13-3-202 0,1-1 53 0</inkml:trace>
  <inkml:trace contextRef="#ctx0" brushRef="#br0" timeOffset="121755.09">16207 6137 792 0,'0'0'231'0,"16"-9"-2"0,-16 9-20 16,12-4-22-16,-12 4-43 0,0 0 2 0,0 0-52 15,0 0 7-15,-9 13-19 0,-3-1-18 0,0 0-43 16,-5 3-83-16,-2 4-136 0,-4-2-127 0,0 5-177 15,1-5 35-15</inkml:trace>
  <inkml:trace contextRef="#ctx0" brushRef="#br0" timeOffset="122189.09">19009 5702 596 0,'4'-31'529'0,"-3"5"-67"16,0 2-124-16,2 5-23 0,-2 2-35 0,-1 3-82 16,0 2-23-16,1 3-47 0,-1 9-10 0,0-16-37 15,0 16-2-15,0 0-19 0,0 0-25 0,0 0 13 16,0 0-23-16,-9 19 9 0,4 5-20 0,3 9-3 15,-5 3 0-15,2 5-2 0,0 4 0 0,-1 1-3 16,-2 10 12-16,3-9-27 16,0-1-7-16,1 1-25 0,-1-5-37 0,0-1-19 15,1-3-22-15,1-4-33 0,1-6-40 0,-2-3-45 0,3-5-27 16,-2-5-29-16,0-4-39 0,3-11-178 16,-2 12 17-16</inkml:trace>
  <inkml:trace contextRef="#ctx0" brushRef="#br0" timeOffset="122356.09">18901 6142 117 0,'-2'-26'454'0,"-1"0"-57"0,2 1-66 15,-1 2-48-15,-1 6-48 0,2 3 7 0,-2 3-93 16,2 1-27-16,1 10-28 0,-4-13-16 0,4 13 23 16,0 0-62-16,-12 7 31 0,5 0-52 0,2 5 31 15,-3 6-32-15,3 1 25 0,1 1-40 0,0 2 30 16,3-4-14-16,2 2-15 0,2 2-23 0,2 1-18 16,3-3-35-16,2-2-39 0,4-1-28 15,0-2-48-15,5-3-32 0,4-3-21 16,-1-3-3-16,1-2-233 0,1-3 83 0</inkml:trace>
  <inkml:trace contextRef="#ctx0" brushRef="#br0" timeOffset="122472.1">19160 6192 342 0,'12'-15'332'16,"0"1"-32"-16,-6 3-40 0,1 2-33 0,-1 2-44 15,-6 7-53-15,8-11-28 0,-8 11-10 0,0 0-19 16,0 0-14-16,0 0 7 0,0 0-31 0,-17 16 10 16,11-4-29-16,-3 5 5 0,-2 0-52 0,3 3-36 15,-1-1-55-15,0 2-77 0,0-1-63 0,4 0-210 16,1-3 88-16</inkml:trace>
  <inkml:trace contextRef="#ctx0" brushRef="#br0" timeOffset="122739.09">21123 5662 624 0,'0'0'742'0,"14"-10"-234"0,-14 10-109 0,10-5-120 0,-10 5-66 15,0 0-59-15,8 13-13 0,-8 1-40 0,-3 8-19 16,1 7-20-16,-5 6-13 0,0 5-12 16,-1 2-10-16,2 2-1 0,-6 11-57 0,2-3-17 15,0 4-43-15,-2-4-37 0,2-8-64 0,2-1-62 16,-4 0-52-16,-1-4-68 0,0-2-207 15,-4-3-112-15</inkml:trace>
  <inkml:trace contextRef="#ctx0" brushRef="#br0" timeOffset="123023.1">20842 6342 293 0,'0'0'601'0,"-3"-11"-172"0,3 11-109 15,0 0-74-15,-10-10-47 0,10 10-39 16,0 0-76-16,0 0 37 0,0 0-74 0,0 0 50 15,0 0-64-15,-12 5 33 0,12-5-50 0,7 9 34 16,-7-9-61-16,18 10 21 0,-3-5-55 16,7 1 16-16,2-3-40 0,3-1 3 0,2-2-8 15,3-1 20-15,4-2 5 0,1-3 24 0,-2 0 15 16,-2-2 39-16,-1-2-3 0,-3 0 42 0,-2-1 21 16,-4 0 31-16,-5 1 32 0,0 1 40 0,-5 3 18 15,-13 6-10-15,19-9-29 0,-19 9-29 0,0 0-27 16,13-2-25-16,-13 2-12 0,-7 12-17 0,-3 3-11 15,-8 5-10-15,-4 3-23 0,-3 4-62 0,-11 7-126 16,-3 1-71-16,-3 0-145 0,-7 2-582 16,1 0-661-16</inkml:trace>
  <inkml:trace contextRef="#ctx0" brushRef="#br0" timeOffset="124556.46">15185 12083 406 0,'0'0'625'15,"-13"-12"-171"-15,13 12-67 0,-15-14-71 0,15 14-14 16,-9-11-57-16,9 11-17 0,-8-10-14 0,8 10-22 15,-10-6-21-15,10 6-22 0,0 0-28 0,-8-9-22 16,8 9-22-16,0 0-15 0,0 0-15 0,0 0-10 16,0 0-3-16,9-7-8 0,-9 7-9 15,32 1 3-15,-6-1-8 0,6 1-1 0,6-1-5 16,4 0-8-16,0 0-1 0,2 1 3 16,-2-1 24-16,-1 1-35 0,-2 2 5 0,-4-1 0 0,-6 1-5 15,-5 2 2-15,0 1 3 0,-5 2 2 0,-2 3 1 16,-3 4 5-16,-5 3 0 0,-4 1 8 0,-1 6 11 15,-7 3-4-15,-2 6-1 0,-1 2-4 16,-6 1-3-16,-2 3 1 0,-4 8-7 0,-1-3-30 16,1-7-32-16,4-2-71 0,-1-1-69 0,3 1-83 15,3-2-98-15,0-6-92 0,7-3-349 16,-1-2-386-16</inkml:trace>
  <inkml:trace contextRef="#ctx0" brushRef="#br0" timeOffset="125524.46">16547 12365 26 0,'4'-23'577'0,"1"1"-217"0,-3-1-34 16,1 1-62-16,-1-1-61 0,0 4-18 0,-4 2-28 15,1-1 11-15,0 2-16 0,-4 1 13 0,0 3-21 16,1-1-18-16,-1 4-16 0,-2 2-23 0,1-1-16 15,6 8-10-15,-19-1-16 0,8 5-16 0,-5 6 0 16,-2 9-7-16,-1 3-5 0,-3 7-2 16,1 3-4-16,-3 10-1 0,3 0 4 15,4-3-7-15,3-3-6 0,2 2 11 0,3-2-40 16,6-1 4-16,3-5-47 0,6-3 22 0,3 4-49 16,4-5 27-16,6-4-35 0,4-4-1 0,5-6 1 15,0-3-2-15,0-5 3 0,3-4 2 0,5-4 31 16,1-5 14-16,-3-3 40 0,0-4-20 0,-4-5 11 15,-2-1 7-15,1-6-21 0,-1-7 37 0,-6 3-6 16,-3-2 49-16,-3-1-24 0,-2-1 47 0,-3 2 10 16,1 3 6-16,-5 7 15 0,-3 3 16 15,-2 3-11-15,0 7-13 0,-2 11-17 0,-3-16-22 16,3 16-4-16,0 0-7 0,-18 1-9 0,4 8-4 16,0 5-3-16,-5 4-7 0,0 6 5 15,1 1-6-15,0 0-8 0,4 1 11 0,0-1-5 16,6-1 0-16,1-2-1 0,2-3 24 0,3-1-36 15,2-3 26-15,0-3-27 0,4 1 20 0,1-3-24 16,0-1 29-16,5-3-30 0,-10-6 30 0,24 4-35 16,-8-6 24-16,0-2-16 0,5-4-2 0,-1-2-6 15,0-1 10-15,-1-4-1 0,-4 1 3 0,0-2-16 16,-2 0 16-16,0-2-3 0,-4 1-7 16,-4 2-12-16,-1 2-22 0,0 2 1 0,-4 11-6 15,0-15 4-15,0 15-7 0,-5-9-12 0,5 9 9 16,0 0-11-16,-15-2-47 0,15 2 16 0,0 0-33 15,-16 4-6-15,16-4-11 0,0 0-9 16,-7 8-2-16,7-8-12 0,0 0-14 0,0 0-204 16,13 4 202-16</inkml:trace>
  <inkml:trace contextRef="#ctx0" brushRef="#br0" timeOffset="125973.46">16993 12354 515 0,'16'-7'272'0,"-1"1"-38"0,-1 0 8 16,0 2-54-16,-2-1-10 0,-12 5-68 0,19-6 16 15,-19 6-55-15,14-3 37 0,-14 3-38 0,0 0 14 16,18 1-4-16,-18-1-23 0,9 8-3 0,-9-8-9 15,9 11-11-15,-9-11-5 0,10 15-6 0,-8-5-12 16,1 0 12-16,1 0-17 0,-3 0 6 16,3-1-4-16,-3 1-3 0,-1-10 0 0,4 16-1 0,-4-16-6 15,4 15-23-15,-4-15 31 0,6 12 1 16,-6-12-1-16,0 0 0 0,13 7-2 0,-13-7 0 16,18-3-7-16,-18 3 5 0,24-8-6 15,-5 0 9-15,-1-3 1 0,2 1 5 0,-1-1 4 16,-1 1 1-16,-2 0 5 0,-3 2 9 0,0 1-13 15,-3 0-19-15,-10 7 24 0,17-8-7 0,-17 8-1 16,11-5-1-16,-11 5 3 0,0 0-1 0,0 0-2 16,18 3-4-16,-18-3-8 0,0 0 9 0,9 9-3 15,-9-9-3-15,5 9 1 0,-5-9-2 0,4 7 0 16,-4-7 0-16,6 9-1 0,-6-9-9 0,0 0 11 16,12 9-3-16,-12-9 5 0,0 0-6 15,15 3 0-15,-15-3 0 0,17-4 1 16,-17 4-1-16,18-8-8 0,-18 8 12 0,22-9-2 15,-22 9-2-15,20-7-5 0,-20 7 6 0,15-5 1 16,-15 5 0-16,16-4-10 0,-16 4 11 0,0 0 2 16,18 0-1-16,-18 0 1 0,12 6 1 0,-12-6-3 15,11 9 11-15,-11-9-16 0,10 10-4 0,-10-10 9 16,10 15-1-16,-10-15-21 0,9 15-22 0,-9-15-31 16,9 13-12-16,-9-13-41 0,11 10-75 0,-11-10-58 15,12 5-92-15,-12-5-162 0,18-2 18 16</inkml:trace>
  <inkml:trace contextRef="#ctx0" brushRef="#br0" timeOffset="126407.46">18020 11965 213 0,'13'-19'660'0,"-5"4"-228"16,-3 4-51-16,0 2-125 0,-5 9-12 0,8-11-94 16,-8 11 14-16,0 0-63 0,0 0 12 0,0 0-41 15,-3 18 11-15,-2 3-35 0,-3 7-4 0,0 6-5 16,-4 6-5-16,-1 10-8 0,-1 5 1 15,0 3-1-15,-3 2-9 0,0 1-3 16,1-1 24-16,2 3-28 0,-3-3 21 0,2 2-28 0,2-2-8 16,2-3 1-16,0-4-7 0,3-11-16 0,1-2-27 15,2-4-5-15,0-10-13 0,3-2-11 16,1-3-1-16,1-8-17 0,0-13-12 0,5 15-53 16,-5-15-8-16,0 0 13 0,17-2 14 0,-6-8 30 15,1-5 19-15,3-9 30 0,-1-3 23 0,0-6 16 16,-1-5 28-16,-1-2 21 0,4-10 17 0,-1-2 0 15,0 0 32-15,0 0-9 0,0 4 46 16,-2 10-33-16,0 2 35 0,0 3-13 0,-3 5-14 16,0 6-14-16,1 2-21 0,-2 4-2 0,-1 3-14 15,0 2 0-15,2 4-4 0,-1 0-4 0,-9 7-3 16,17-3-8-16,-17 3-5 0,18 5 6 0,-9 2-11 16,-1 5 7-16,-2 0-2 0,0 3 5 15,-3 1-15-15,-2 3 8 0,-1-2-8 0,-1 7 4 16,-4-2-6-16,-2 0 1 0,1-1 25 0,0-1-47 15,-2 0 7-15,-1-2-48 0,4-5-29 16,2-1-47-16,2-1-33 0,1-11-34 0,0 14 3 16,0-14-286-16,8 5 49 0</inkml:trace>
  <inkml:trace contextRef="#ctx0" brushRef="#br0" timeOffset="127208.46">18496 12341 297 0,'5'-9'553'0,"0"0"-158"0,-5 9-93 16,3-13-64-16,-3 13-42 0,-4-10-25 0,4 10-30 15,-13-4-8-15,13 4-17 0,-18 2-25 16,4 4-21-16,-1 2-13 0,-2 3-12 16,2 3-16-16,0 3 2 0,-1-3-5 0,3 5-6 15,2-1-8-15,2-1-10 0,5-2 24 0,-2 2-61 16,4-5 33-16,2-2-40 0,2 3 34 0,3-4-38 16,0 0 31-16,3-1-45 0,-8-8 41 0,20 7-33 15,-20-7 13-15,27 3 3 0,-10-7 9 0,2-2 6 16,-1-2 0-16,1-2-19 0,-4 0 32 0,2-1-2 15,-4 0 10-15,-2 2 3 0,-1 0 7 0,-2 3 5 16,1-2 0-16,-9 8 1 16,9-7-13-16,-9 7 1 0,0 0 6 0,10-6-2 0,-10 6-2 15,0 0-1-15,0 0 0 0,0 0-3 16,9 7-9-16,-9-7-1 0,0 0-2 0,4 13-6 16,-4-13-3-16,0 0-17 0,5 11-3 0,-5-11-14 15,0 0-18-15,10 7 4 0,-10-7-5 0,0 0-18 16,22-2 36-16,-12-3-6 0,4 0 27 0,3-4-8 15,1-2 24-15,0 0-10 0,1-3 22 0,4-4-15 16,-1 2 42-16,1 0-11 0,0 1 39 0,-4 4-56 16,-4 0 68-16,2 2-44 0,-6 2 45 15,0 1-53-15,-11 6 42 0,15-3-39 0,-15 3 39 16,0 0-50-16,18 4 39 0,-18-4-51 0,13 11 46 16,-13-11-46-16,10 13 48 0,-6-5-52 15,2 0 38-15,0 0-23 0,1-1 19 0,-1 1-12 16,1 0-10-16,-7-8-54 0,19 11 28 0,-19-11-38 15,19 7 25-15,-19-7-26 0,22 1 55 0,-22-1-29 16,23-2 28-16,-10-2-51 0,2-1 71 0,-1 1-30 16,1-2 46-16,1-2-28 0,-1 0 54 15,-2 1-42-15,1-1 37 0,-1 0-40 0,1 2 42 16,-4 1-48-16,-1 0 36 0,-9 5-48 0,19-6 47 16,-19 6-40-16,0 0 39 0,22-1-36 0,-22 1 33 15,0 0-37-15,15 4 25 0,-15-4-38 0,0 0 45 16,15 8-40-16,-15-8 38 0,11 6-39 0,-11-6 33 15,13 7-43-15,-13-7 2 0,15 4-31 16,-15-4 9-16,22 0-32 0,-22 0-3 0,23-3 4 16,-5-1 15-16,-4 0 12 0,2 0 14 15,0-2 6-15,-1 2 15 0,0-3-12 0,1 1 30 16,-3 0 6-16,-2 2 34 0,1-1 2 0,-12 5 45 16,16-8-10-16,-16 8 33 0,13-3-8 0,-13 3-12 15,0 0-15-15,14-7-13 0,-14 7-5 0,0 0-13 16,0 0 2-16,13 6-18 0,-13-6 2 0,5 7-6 15,-5-7-6-15,2 9-2 0,-2-9-5 0,2 12-8 16,-2-12 3-16,2 13-8 0,-2-13 7 0,2 12-1 16,-2-12-1-16,1 12-2 0,-1-12-2 0,1 10-15 15,-1-10 3-15,0 0-14 16,3 9-10-16,-3-9-27 0,0 0-47 0,0 0-63 16,0 0-48-16,0 0-34 0,18-5-246 0,-12-2 38 15</inkml:trace>
  <inkml:trace contextRef="#ctx0" brushRef="#br0" timeOffset="127391.46">19923 11793 33 0,'0'0'792'0,"0"0"-352"0,-1-12-64 16,1 12-134-16,0 0-6 0,-3-10-88 15,3 10-10-15,0 0-64 0,0 0 42 0,0 0-70 16,0-10 25-16,0 10-65 0,0 0 6 0,0 0-52 15,7 10-9-15,-7-10-70 0,4 15-72 0,-3-3-55 16,-1 2-49-16,-1 5-226 0,-1 5-2 0</inkml:trace>
  <inkml:trace contextRef="#ctx0" brushRef="#br0" timeOffset="127558.47">20124 12390 744 0,'14'7'571'0,"-14"-7"-161"0,9 5-93 0,-9-5-56 16,14 4-57-16,-14-4-59 0,21 2-41 0,-21-2-57 15,28 0-67-15,-28 0-27 0,36-1-112 16,-16 0-118-16,-1 0-99 0,2 0-180 0,-2-1-66 16</inkml:trace>
  <inkml:trace contextRef="#ctx0" brushRef="#br0" timeOffset="127708.46">20284 12490 108 0,'-17'10'729'0,"2"-2"-290"0,2 0-70 16,3-1-127-16,1 0-10 0,-1-2-80 0,10-5 21 15,-12 11-67-15,12-11 16 0,-5 10-60 16,5-10 21-16,0 0-52 0,7 10-8 16,-7-10-90-16,16 5-40 0,-16-5-130 0,27 0-122 15,-9-3-249-15,5 0-139 0</inkml:trace>
  <inkml:trace contextRef="#ctx0" brushRef="#br0" timeOffset="128309.46">22037 12262 550 0,'5'-15'582'16,"-1"1"-139"-16,-1 3-117 0,2 1-69 0,-5 10-50 15,4-10-31-15,-4 10-21 0,0 0-1 16,9 14-20-16,-8 0-18 0,-1 4-19 0,0 6-17 15,0 4-15-15,-4 1-14 0,3 6-9 0,-4 1-9 16,2-1 11-16,-2 3-28 0,0-1-1 0,0-1-66 16,-3-1-32-16,2-1-72 0,2-2-7 0,-1-7-48 15,1-2-47-15,1-6-111 0,0-4-293 0,3-13-189 16</inkml:trace>
  <inkml:trace contextRef="#ctx0" brushRef="#br0" timeOffset="128442.46">22150 12315 356 0,'6'-32'531'0,"-1"7"-158"0,-1 2-93 16,-1 6-66-16,-2 4-54 0,-1 1-31 0,0 12-26 16,-4-14-21-16,4 14-18 0,0 0-23 0,-5-8-38 15,5 8-60-15,0 0-28 0,-7 11-89 0,7-11-70 16,-3 13-274-16,3-13 6 0</inkml:trace>
  <inkml:trace contextRef="#ctx0" brushRef="#br0" timeOffset="128608.46">22415 12246 709 0,'0'0'526'0,"23"-1"-131"0,-23 1-121 0,0 0-42 16,23 1-46-16,-23-1-31 0,14 4-11 0,-14-4-27 15,10 14-21-15,-5-5-11 0,-1 5-23 0,1 3-16 16,-1 0-4-16,-2 5-9 0,0 3-16 0,-2 0-47 16,-2 3-41-16,0 1 10 0,-2 3-59 0,-1 1-34 15,0-1-47-15,0 0-54 0,0-7-61 0,-2 0-237 16,0-3-59-16</inkml:trace>
  <inkml:trace contextRef="#ctx0" brushRef="#br0" timeOffset="128742.46">22399 12687 1026 0,'0'0'441'0,"-2"-16"-90"0,2 16-96 16,-4-15-19-16,4 15-55 0,-4-14-32 0,4 14-38 16,-1-9-21-16,1 9-19 0,0 0-20 0,4-12-4 15,-4 12-38-15,15-6-64 0,-15 6 4 0,26-6-65 16,-7 4-33-16,5 0-85 0,3-2-27 15,1 1-53-15,1 0-220 0,6-1-24 0</inkml:trace>
  <inkml:trace contextRef="#ctx0" brushRef="#br0" timeOffset="129109.46">22797 12523 290 0,'9'-6'563'0,"-9"6"-150"0,9-11-97 16,-9 11-62-16,6-14-60 0,-6 14-24 0,4-10-4 16,-4 10-7-16,4-10-30 0,-4 10-34 15,0 0-15-15,4-10-17 0,-4 10-23 0,0 0-2 16,0 0-8-16,0 0-5 0,0 0-6 0,0 0-4 15,14 6-5-15,-14-6 13 0,8 15-14 16,-4-6-11-16,-2 3 34 0,2-2-33 0,2 1 28 16,-2-1-33-16,0 1 30 0,1-1-34 0,-1 0 30 15,1-1-20-15,-5-9 25 0,9 14-14 0,-9-14 29 16,6 11-23-16,-6-11 19 0,8 5-26 0,-8-5 15 16,0 0-23-16,20-1 21 0,-20 1-30 0,16-11 27 15,-5 1-23-15,0 0-1 0,-1-5-1 0,0-1 1 16,-2-1-2-16,-1-1 7 0,-3 2-3 0,0 2 6 15,1 3 30-15,-4 0 10 0,-1 11-4 16,0-15-9-16,0 15-9 0,-6-9-5 16,6 9 1-16,-15 2-5 0,1 6-4 0,-3 2-2 15,-5 6-1-15,3 6 1 0,-4-1-2 0,3 2 8 16,-2 2-9-16,5 0 12 0,2 0-21 0,2 0-22 16,7-3-30-16,1-4-23 0,3-1-23 0,4-5-21 15,3 1-4-15,4-6-11 0,2 1-24 0,6-5-48 16,3-2-49-16,6-3-40 0,6-4 6 0,1-4-221 15,-1-4 13-15</inkml:trace>
  <inkml:trace contextRef="#ctx0" brushRef="#br0" timeOffset="129525.46">23205 12533 803 0,'19'-22'316'0,"-1"0"-62"0,-8 3-8 0,1 3-23 15,-2 3 12-15,-3 2-4 0,-1 2-31 16,-5 9-45-16,4-11-36 0,-4 11-24 0,0 0-18 16,0 0-11-16,0 0-22 0,-12 7-3 0,12-7-10 15,-10 16-7-15,5-6-3 0,1 2-4 0,-1 0-7 16,1 1 6-16,0-2-5 0,3 0 15 0,-1-1-24 15,2-10 21-15,0 19-31 0,0-19 25 0,2 15-31 16,-2-15 28-16,4 9-22 0,-4-9 21 0,0 0-31 16,13 5 10-16,-13-5 0 0,0 0 2 0,19-9 1 15,-19 9 0-15,15-10 3 0,-6 4 11 16,-9 6 2-16,17-10 0 0,-17 10 4 0,13-9-2 16,-13 9-4-16,11-8-4 0,-11 8-2 15,0 0 13-15,0 0-8 0,19 2-5 0,-19-2 0 16,8 8 1-16,-8-8 1 0,7 15-1 0,-7-15 21 15,6 17-28-15,-3-7 28 0,-1 0-25 0,3 0 8 16,-2-1-24-16,-3-9 12 0,6 15-39 0,-6-15 20 16,10 11-39-16,-10-11 32 0,17 6-39 0,-17-6 48 15,21-3-44-15,-8 1 60 0,3-3-36 0,2-2 45 16,-3-4-34-16,3 1 38 0,-2-1-24 16,0 1 15-16,-1-1 11 0,-2 2-4 0,-3 2 8 15,3 1-5-15,-4-1-1 0,-9 7-3 0,13-6 1 16,-13 6-3-16,0 0 2 0,19 1-4 0,-19-1-11 15,9 8 15-15,-1 0-86 0,-8-8-4 16,6 12-74-16,-6-12-75 0,9 12-83 0,-9-12-322 16,10 10-170-16</inkml:trace>
  <inkml:trace contextRef="#ctx0" brushRef="#br0" timeOffset="129692.46">24097 12317 277 0,'0'0'694'15,"15"-9"-204"-15,-15 9-141 0,0 0-69 0,0 0-52 16,10 8-52-16,-10-8-40 0,0 16-30 0,0-6-25 16,-2 5-21-16,-1 1-5 0,-1 2-13 0,0 1-39 15,0 2-48-15,1-1 3 0,-1-3-71 16,0 0-41-16,2-1-84 0,0-3-68 0</inkml:trace>
  <inkml:trace contextRef="#ctx0" brushRef="#br0" timeOffset="130125.46">24244 12214 301 0,'2'-10'559'0,"-2"10"-176"0,0-15-89 15,0 15-85-15,-2-10-34 0,2 10-44 0,0 0-19 16,-11-6-24-16,11 6-18 0,0 0-16 0,-10 7-22 16,10-7-68-16,-5 12 18 15,5-12-74-15,0 16 21 0,3-6-30 0,2 3 17 16,1-1-2-16,2 2 9 0,2 1 12 0,0 0 25 15,2-1 14-15,-2 0 36 0,0-2 11 0,-2 1 51 16,0-2-25-16,-1 2 47 0,1-1-6 0,-2 1 6 16,1-1-12-16,-1-1-1 0,-1 0-7 0,0 1-10 15,2 1-11-15,-5 1 35 0,2-1-65 0,-1-1 35 16,-1 2-54-16,0 0 43 0,-1 0-58 0,0-1 48 16,-1 1-50-16,-2 2 29 0,-1-5-46 15,0 3 12-15,0-3-33 0,-1 1-8 0,-3-2-14 16,2-3-9-16,5-7-3 0,-15 11 4 0,15-11 2 15,0 0-10-15,-19 3 0 0,19-3-3 16,-12-9 9-16,12 9 17 0,-8-17 26 0,5 3 21 16,0-1 32-16,2-2 13 0,-2-4 53 0,2 4-20 15,1-1 64-15,0 5 10 0,0 0-2 0,-1 3 4 16,1 10-20-16,0-19-27 0,0 19-21 0,-4-10-14 16,4 10-20-16,0 0 5 0,-17-2-8 0,17 2-7 15,-19 11-6-15,5-1-5 0,-1 4-16 16,-2 1 9-16,-3 5-65 0,-1 2-18 0,1 1-65 15,-2-1-104-15,0 2-84 0,2 0-250 0,-1-1-114 16</inkml:trace>
  <inkml:trace contextRef="#ctx0" brushRef="#br0" timeOffset="130892.46">25369 12508 445 0,'-3'-28'351'0,"1"-9"-59"15,-3 1-99-15,0-3 3 0,1 1-76 16,0-1 46-16,0 2-48 0,2-1 30 0,-1 1-7 16,4 6 29-16,-2 4 5 0,1-1 13 0,0 6 8 15,0 2 3-15,0 6-11 0,-1 0-25 16,2 3-33-16,-1 0-29 0,0 11-22 0,-1-12-13 16,1 12-19-16,0 0-1 0,0 0-11 0,0 19-5 15,-2 6-8-15,1 6 7 0,1 9-18 0,0 4 8 16,-1 4-15-16,-1 2-5 0,0 2-14 0,1 8-31 15,-2-8-18-15,2-2-70 0,0-2-10 0,-2-2-65 16,3-3 15-16,-1-6 10 0,1-5-9 0,0-5-18 16,0-3-1-16,0-7-2 0,0-3 11 0,0-14 14 15,1 14-1-15,-1-14 50 0,0 0 12 16,0 0 57-16,5-11 33 0,-2 0 38 16,2-6 42-16,-3-8 12 0,4-8 17 0,-1-3-6 15,0-4 31-15,1-2-31 0,3-1 36 0,2-1-46 16,-1 2 47-16,2 6-36 0,0 1 25 0,2 5-9 15,-1 5-13-15,-1 6-11 0,1 3-9 0,2 4-14 16,-1 4-8-16,-3 4-17 0,-11 4 27 0,26 0-34 16,-12 6 29-16,0 1-31 0,1 4 29 0,-3 3-30 15,-3 2 15-15,-3 2-19 0,-1-2 25 0,-3 0-1 16,-2 2-7-16,-3-2-4 0,-1 2 0 16,-5-1-9-16,0 0-1 0,-4 1 5 15,2-4-11-15,-2-3-2 0,2-2-22 0,-1-2-15 16,1-2-18-16,11-5-32 0,-16 3-34 0,16-3 7 15,-15-8-8-15,8 1-5 0,4-3 6 0,1-3-5 16,4-4-2-16,3-3-22 0,5-8-45 0,3-1-108 16,3 0 293-16</inkml:trace>
  <inkml:trace contextRef="#ctx0" brushRef="#br0" timeOffset="131109.46">25658 12183 492 0,'19'-8'175'0,"-3"0"-27"16,-16 8-31-16,25-1-12 0,-25 1-14 0,19 10-20 16,-11-3-7-16,0 5-8 0,-2 0-12 15,2 2 2-15,-3 2-15 0,0 3-8 0,-1-2-4 16,-3 2-11-16,3 1 10 0,-3-1-8 0,1-2 1 15,-1 1-4-15,-1-2 13 0,-1-2 33 16,-1 0-21-16,1-2-19 0,-1-1 49 0,2-11-23 16,-3 18 45-16,3-18-40 0,-4 11 36 0,4-11-53 15,0 0 35-15,0 0-57 0,0 0 49 0,0 0-51 16,-9-8 39-16,9 8-49 0,0-23 36 0,5 8-54 16,-5-3 24-16,8-4-62 0,0 1 12 15,0-2-54-15,4 2-40 0,-2 1-16 16,3 1-69-16,-3 3-186 0,4 1 181 0</inkml:trace>
  <inkml:trace contextRef="#ctx0" brushRef="#br0" timeOffset="131726.46">26004 12265 23 0,'2'8'504'0,"-2"-8"-191"0,5 18-49 16,-5-18-94-16,1 19 25 0,1-9-87 15,0 0 17-15,0 1-56 0,0-2 24 0,2-1-47 16,0 2 11-16,1-1-36 0,-5-9 34 0,10 13-48 15,-10-13 27-15,14 6-43 0,-14-6 26 0,21 1-44 16,-8-5 24-16,0 0-20 0,0-4 40 0,0-5-44 16,1 0 40-16,-4-3-29 0,2-3 51 0,-4 0-28 15,-2 1 44-15,-1 2-11 0,-4 4 43 0,1-1 8 16,-2 13-16-16,0-17-15 0,0 17-10 0,-7-11-12 16,7 11-9-16,0 0-6 15,-20 2-12-15,8 5-14 0,-1 5 18 0,0 3-21 16,2 1 20-16,-3 1-4 0,5 2-6 0,0 1-3 15,3-1-17-15,0-3-10 0,4 0-6 0,2-3-18 16,3-1-54-16,2-2 14 0,1-1-46 0,6-1 29 16,2-3-3-16,-14-5 16 0,34 1 16 0,-11-5 21 15,-1-2 18-15,1-1 36 0,5-7 2 0,-1-1 71 16,-1-2-17-16,-3 0 59 0,1-1-32 0,-2 1 42 16,-3-2-1-16,-1 4 6 0,-3 1 1 15,-1 3 5-15,-5 1-5 0,1 3-16 0,-3 0-16 16,-7 7-24-16,11-10-10 0,-11 10-15 0,0 0-6 15,18-2-12-15,-18 2 3 0,12 9-13 16,-6-2 2-16,2 1-13 0,-2 3 4 0,2 1-6 16,-2 2 2-16,2 1-9 0,-3-1 8 0,0 1-3 15,-1 1-13-15,-1-2 4 0,-2-2-5 0,-1 1-4 16,-1-2 2-16,-2 1-11 0,-1-1 3 0,-1-3-6 16,0 0-24-16,-4-2-24 0,9-6-3 0,-13 6-4 15,13-6-3-15,0 0-1 0,-19 0-15 16,19 0-26-16,-13-10 24 0,8 0-28 0,-1-2 39 15,1-2-6-15,2-1 38 0,1 0-6 0,0 0 32 16,2 2 9-16,-1 0 61 0,0 1-15 0,1 12 55 16,-3-18-42-16,3 18 35 0,-2-13-50 0,2 13 24 15,0 0-40-15,-18 3 42 0,9 3-44 16,-7 6 35-16,2 1 1 0,-3 2-16 0,-2 8-4 16,2-2-15-16,-1 4 7 0,1 0-5 0,4 0-13 15,-1 0-39-15,5-5-73 0,0 0-88 0,7-5-31 16,-1-3-293-16,6-1-21 0</inkml:trace>
  <inkml:trace contextRef="#ctx0" brushRef="#br0" timeOffset="132376.46">26846 12293 796 0,'0'0'550'16,"14"-10"-147"-16,-14 10-92 0,0 0-69 15,0 0-46-15,0 0-50 0,0 0-35 0,0 0-24 16,-12 13-17-16,2-3-9 0,0 1-17 15,3 2-14-15,-1-1-4 0,1 1-14 0,1-1-23 16,1 0-17-16,3-2-13 0,2-10 4 0,0 17 0 16,0-17 8-16,3 12-7 0,-3-12 17 0,12 8 1 15,-12-8 3-15,0 0 7 0,24-3-3 0,-12-2 2 16,-1-1-16-16,2-4 24 0,1-1 8 0,-4-4-6 16,3-3 14-16,-3 0 3 0,-2-1 21 0,2 2 19 15,-5 2 38-15,1 1 22 0,-3 3 1 0,1 1-3 16,-4 10-32-16,3-13-10 0,-3 13-23 0,0 0 0 15,0 0-22-15,-26 9 4 16,12 3-16-16,-4 3 8 0,-2 5-17 0,-1 1 4 16,1 3-10-16,1 0-4 0,2 0-11 0,0-2-18 15,6-2-33-15,1-2-28 0,2-1-10 0,4-3-31 16,0-3 19-16,4-11 44 0,4 15-39 0,-4-15 2 16,12 8-13-16,-12-8 16 0,24-1 8 0,-5-5-28 15,3-1 60-15,3-5-22 0,4-4 44 0,-3-2-8 16,2-4 62-16,3-1-22 0,-4 0 64 0,1 0-22 15,-2 0 45-15,-2 4 8 0,-1 2 6 16,-9 4 3-16,2 2 6 0,-6 5-3 0,-10 6-3 16,11-7 4-16,-11 7-9 0,0 0-18 0,5 14-13 15,-10-4-14-15,0 5-8 0,-1 4-1 16,-2 1-11-16,-3 1-6 0,0-1-1 0,2 1-4 16,-1-2-3-16,1 0 0 0,3-3-14 0,-1-2-24 15,4-5-15-15,3-9-10 0,-5 15 1 0,5-15-14 16,0 0-14-16,0 0 2 0,14 4 14 0,-4-10 11 15,4-2 3-15,1-5 18 0,4-4 7 0,2-3 7 16,-1-3 9-16,3-2 18 0,0 3 19 0,-1-1 16 16,0 2 31-16,-2 2-7 0,-3 4-9 15,-2 3 3-15,-2 0-14 0,1 5 4 0,-14 7 2 16,16-6 17-16,-16 6-17 0,12 6 1 0,-5 1-17 16,-3 4 4-16,-2-1-19 0,-1 2 0 15,1 2-11-15,-4 1-19 0,1 2-46 0,-1 0-56 16,0-1-50-16,0-3-12 0,0 0-23 0,0-2-65 15,2-11-78-15,-3 10-350 0,3-10-212 0</inkml:trace>
  <inkml:trace contextRef="#ctx0" brushRef="#br0" timeOffset="132543.46">27701 11985 226 0,'20'-20'742'0,"-5"3"-125"16,-2 4-137-16,-4 4-79 0,-1 0-116 0,-8 9-57 15,0 0-43-15,0 0-16 0,11 6-40 0,-13 4-23 16,-3 13-22-16,-3 6-17 0,-1 6 3 0,-1 3-30 15,-4 2 0-15,0 10-17 0,-3 2 15 16,0-4-61-16,2 1-54 0,1-10-83 0,-1 0-63 16,3-4-29-16,-1-3-84 0,-1-4-77 0,3-8-312 15,1-4-250-15</inkml:trace>
  <inkml:trace contextRef="#ctx0" brushRef="#br0" timeOffset="132661.46">27589 12442 560 0,'0'0'530'0,"7"-13"-115"16,-7 13-115-16,6-14-55 0,-6 14-53 0,4-13-48 15,-4 13-20-15,10-12-35 0,-10 12-47 0,12-13-34 16,-3 7-38-16,2-1-53 0,6-2 3 0,1 0-83 16,0 0-83-16,2-2-85 0,6 0-171 0,-1-3 34 15</inkml:trace>
  <inkml:trace contextRef="#ctx0" brushRef="#br0" timeOffset="133110.46">28478 12216 293 0,'2'-10'507'0,"0"1"-182"0,-1-1 5 0,-1 0-50 15,3 0 23-15,-3 10 49 0,1-16-9 16,-1 16-30-16,0-12-53 0,0 12-45 0,2-12-45 16,-2 12-11-16,0 0-57 0,0 0 0 0,0 0-40 15,0 0 8-15,-4 10-33 0,2 1 10 0,-3 6-29 16,1 1 13-16,-2 5-20 0,0 0 12 0,-1-1-49 16,2 3-10-16,-3-1-53 0,0-2-34 0,1-2-56 15,-1 2-50-15,2-5-8 0,0-2-26 16,3-4-66-16,-2-3-100 0,5-8-284 0,-4 10-241 15</inkml:trace>
  <inkml:trace contextRef="#ctx0" brushRef="#br0" timeOffset="133244.46">28651 11897 217 0,'1'-10'512'0,"-1"10"-175"0,-2-12-67 0,2 12-79 15,0 0-54-15,-12-4-53 0,12 4-27 16,-11 5-59-16,11-5-59 0,-11 13-42 0,11-13-20 15,-1 17-63-15,2-6-206 0,5 3 200 0</inkml:trace>
  <inkml:trace contextRef="#ctx0" brushRef="#br0" timeOffset="133544.46">28776 12075 78 0,'7'12'460'0,"-2"2"-121"0,-1 0-110 0,-1 1 7 0,-3-2-91 16,0 2 6-16,0 3-63 0,-1-1 24 15,0 7-59-15,-2-5 22 0,1 0-47 16,0-1 42-16,-1 0-53 0,1-1 46 0,-1 1-61 15,3-4 42-15,-2-2-54 0,2 1 50 0,0-13-52 16,-1 18 62-16,1-18-24 0,-2 12 54 0,2-12-8 16,0 0-5-16,0 0 1 0,0 0-6 0,0 0 2 15,15-12-12-15,-8 0-8 0,5-5 0 0,3-8-4 16,0-3-5-16,2 0-2 0,2 1-1 0,2-1 11 16,1 3 4-16,-1 4-7 0,-1 3-19 0,-3 4 7 15,-2 3-5-15,-1 0-7 0,-14 11-4 0,18-6 2 16,-18 6-4-16,15 4 7 0,-15-4-7 15,11 14-3-15,-5-5-5 0,-4 2 3 16,2 0-7-16,-3 3-7 0,0 1-43 0,-3 2-48 16,-2 1-7-16,3-2-56 0,-2-1-2 0,1-3-86 15,0 0-78-15,-1-3-277 0,3-9-136 0</inkml:trace>
  <inkml:trace contextRef="#ctx0" brushRef="#br0" timeOffset="133727.46">29473 11829 483 0,'9'-8'618'0,"-9"8"-158"0,13-9-125 0,-13 9-77 16,0 0-47-16,0 0-40 0,3 10-13 0,-3-10-63 15,-6 19-20-15,3-4-18 0,-4 5 7 16,4 2-25-16,-3 3-18 0,-1 7-5 0,0 0-45 16,0 2-58-16,-1 2 0 0,0-1-72 0,0-1-24 15,0 0-87-15,-1-3-83 0,0-4-195 0,0-5-51 16</inkml:trace>
  <inkml:trace contextRef="#ctx0" brushRef="#br0" timeOffset="134094.46">29330 12272 342 0,'5'-7'482'15,"0"-3"-211"-15,3-2-23 0,1 1-88 0,5 0 1 16,0-2-76-16,3 5 25 0,1-3-63 0,2 1 32 16,2-1-59-16,0 3 23 0,3 0-44 15,-1 2 43-15,8-1-51 0,-6 0 40 0,-1 4-48 16,0-1 44-16,-3 0-46 0,-3 1 37 15,-19 3-39-15,28-2 45 0,-28 2-38 0,0 0 59 16,23 0-38-16,-23 0 52 0,0 0-33 0,13 6 36 16,-13-6-36-16,0 0 37 0,-2 15-24 0,2-15 20 15,-6 18-7-15,0-6-13 0,-5 3-1 0,5-1-14 16,-2 4-21-16,0-1 20 0,1 2-24 0,2-2 21 16,0-1-17-16,3 2 19 0,1-2 7 0,1-1 2 15,1 0 6-15,5 0 2 0,0-2-6 0,3-1 8 16,4-3-2-16,-2 0-4 0,6-4 13 0,-2-1 5 15,4-3 28-15,-19-1 36 16,35-4 1-16,-15-1 16 0,-2-3-21 0,1-3 8 16,-3-1-32-16,-3-5 10 0,-2 1-28 0,-3-3 3 15,-2 1-35-15,-3 2 4 0,-3-1-36 0,-2 1-5 16,-4 0-43-16,-1-1-27 0,-4 2-51 0,-3 0-63 16,0 5-47-16,-2 0-5 0,1 3-61 0,0 1-72 15,-5 2-428-15,4-1-340 0</inkml:trace>
  <inkml:trace contextRef="#ctx0" brushRef="#br0" timeOffset="134777.46">30894 12154 195 0,'5'-14'663'0,"-1"0"-224"0,0 3-97 0,-5 1-78 16,-3-3-68-16,-2 2-43 0,-1 1-15 0,-4 0-34 15,-5 3-5-15,2 1-27 0,-4 1-8 0,2 4-7 16,-5 2-13-16,0 6-17 0,-2-1-3 0,2 4-3 16,1 0-3-16,-1 4-9 0,4 1 1 0,4 0-11 15,-2 0-1-15,4 1-20 0,2-3-12 0,2-1-2 16,6-1 16-16,1-11-16 0,1 18 19 15,5-9-25-15,2-3 23 0,5 0-26 0,5-3 28 16,0-2-28-16,8-5 5 0,1 0 3 0,6-3 11 16,0-4 3-16,-4-2 1 0,3-2 17 0,-2-3-1 15,-1 1 0-15,-1-2 38 0,-3 2-26 16,-5 2 32-16,-3 2-10 0,-6 4 10 0,2 2-17 16,-5 1 8-16,-8 6-23 0,11-5 13 0,-11 5-20 15,0 0 15-15,4 8-17 0,-4-8 9 0,-4 22-11 16,0-9-16-16,-1 5-17 0,0 1-17 0,1 1-19 15,-2-2-22-15,4-1-13 0,0-1-18 16,0-1-27-16,3-2-105 0,2-1 106 0,-3-12-99 16,6 15-139-16,-6-15 200 0</inkml:trace>
  <inkml:trace contextRef="#ctx0" brushRef="#br0" timeOffset="135662.46">31242 12121 10 0,'19'-20'383'0,"-3"6"-88"0,0 0-48 0,-2 1-40 16,-2 4 13-16,-2 0-87 0,-1 2 7 0,-9 7-102 15,13-10 32-15,-13 10 34 0,0 0-58 16,0 0 39-16,20 1-58 0,-20-1-6 0,9 11 1 16,-9-11-18-16,5 19 8 0,-2-8-2 0,0 3-5 15,-1-3 2-15,-1 2-2 0,2-2-1 0,-1 0 0 16,0-1-11-16,-2-10 5 0,2 18 4 0,-2-18 0 16,3 11-3-16,-3-11-13 0,0 0-15 0,11 5-5 15,-11-5-18-15,14-4-8 0,-14 4 5 0,24-9 7 16,-9 2 11-16,3-1 19 0,2-2 4 0,1 3 3 15,-3-2 6-15,3 0 2 0,-2 2 11 16,-3 2 9-16,-1 0 10 0,-15 5 4 0,23-6 0 16,-23 6-1-16,17-2 3 0,-17 2-2 0,0 0-4 15,18 6-5-15,-18-6 0 0,7 7-4 0,-7-7-3 16,4 11-2-16,-4-11-4 0,1 13-4 0,-1-13 2 16,0 13-2-16,0-13-1 0,0 13-8 0,0-13 9 15,0 11-3-15,0-11 1 0,0 0 0 0,2 10 3 16,-2-10 11-16,0 0 15 0,0 0 9 0,2 12-10 15,-2-12-4-15,0 0-5 0,0 0 7 0,0 0-18 16,0 0-2-16,17-6-1 0,-17 6-2 0,11-6 0 16,-11 6-3-16,17-7 1 0,-17 7-2 15,19-9-7-15,-19 9 1 0,23-9-2 16,-10 6-2-16,2-3-6 0,1 3 3 0,0-1-2 16,0 1-8-16,0 1-10 0,2-2-9 0,2 3-11 15,-1-3-6-15,-3 2-5 0,7-1 2 0,0 0 3 16,-1-1 3-16,1-1 4 0,0 0 10 0,0-2 9 15,-1 0 6-15,0-1 9 0,-1 0 17 0,-1-1 19 16,-3-2 20-16,0 1 13 0,-3-2 12 0,-3 4-5 16,0-1 34-16,-3 0 34 0,-3 3-42 0,-5 6 16 15,6-11-32-15,-6 11 6 0,0 0-31 16,0-11 10-16,0 11-30 0,0 0 10 0,-17 0-21 0,17 0 3 16,-26 8-3-16,10 1 4 0,0 2-16 15,-1 1-1-15,2 1 2 0,-1 1-4 0,6 1-5 16,0-1 0-16,2-1-14 0,3 1-7 0,3-1-1 15,2-13-3-15,2 20-4 0,2-9-3 0,2-2-3 16,1-2 1-16,2-2 0 0,2 0 1 0,-11-5 2 16,26 3 4-16,-26-3 6 0,31-3 5 0,-15 0 4 15,0-4 4-15,3 1 4 0,0-5 2 0,-3 3 5 16,4 1 6-16,-8 0 5 0,1 1 3 0,-3 1 0 16,-10 5 0-16,15-7-2 0,-15 7 1 0,0 0 3 15,15-3-2-15,-15 3-1 0,0 0-3 0,8 8-2 16,-8-8-1-16,5 10 0 0,-5-10 1 0,4 12-8 15,-4-12-3-15,10 16-11 0,-5-8-14 16,3-1 1-16,-1 1-10 0,3-2-6 0,1-1-99 16,3 0 102-16,-2-1-102 0,-12-4 122 0,29 3-96 15,-29-3 121-15,30-3-95 0,-13-1 134 0,3-2-74 16,-1-2 113-16,1-2-75 0,-1-1 73 0,0-1 0 16,-2 1 4-16,-1-1 12 0,-5 3 15 0,0 1 3 15,-1 3-12-15,-10 5-15 0,13-12-19 0,-13 12-13 16,0 0-12-16,0 0-7 0,0 0-10 0,0 0-5 15,8 9-5-15,-8-9-2 0,-8 23-2 0,2-8-2 16,-1 3-3-16,-3 3-2 0,1 1-21 0,-2 4-29 16,-3 3-34-16,-1-2-44 0,0 2-50 0,-2 0-171 15,0 1-200-15,-1-3-48 0</inkml:trace>
  <inkml:trace contextRef="#ctx0" brushRef="#br0" timeOffset="136695.46">22234 13495 488 0,'16'-15'291'0,"-1"0"-44"16,-2 0-76-16,2 1-9 0,-4 0-58 0,1 0 2 15,-3 3-27-15,-1 1 40 0,0 3-41 0,-2-2 51 16,-6 9-23-16,9-12 36 0,-9 12-12 0,6-8-4 15,-6 8-10-15,0 0-31 0,7-8-16 0,-7 8-7 16,0 0 1-16,-3 11-16 0,-2-3-14 0,0 6-2 16,-3 3 24-16,-1 5-41 0,3-1-3 0,-2 1-4 15,2 3 0-15,2-1 0 0,-1 0-10 16,5-4-8-16,5 1-25 0,0-1 8 0,4-4-16 16,3 1 20-16,3-8-21 0,2 0 8 15,3-4-8-15,2-5 19 0,3-2-16 0,6-5 27 16,-2-3 1-16,2-5-1 0,-4-3 7 0,1-1-5 15,-2-2 10-15,-5-2 42 0,-2-2-36 0,-3 1-1 16,-4 5 14-16,-2 0 22 0,-4 2 17 0,-2 3 18 16,0 1-14-16,-3 3 0 0,-1 10-7 0,-4-13-10 15,4 13-11-15,-8-7-5 0,8 7-10 0,0 0 0 16,-25 7 0-16,12 4-5 0,-2 3-4 16,1 2 2-16,-3 6-3 0,4-5-4 0,-1 7 1 15,5-2-8-15,0-2 1 0,3-2-5 0,4-3-15 16,0-1 0-16,2-3-4 0,0-11 6 0,4 17 0 15,-4-17 9-15,10 8-1 0,-10-8 11 16,0 0-6-16,23-3-7 0,-13-5 19 0,2-3-3 16,-1-4-2-16,-2-5 6 0,0-1-2 0,-1-8 0 15,-2-2 1-15,-3-3-4 0,-2-2-3 0,-2-5 4 16,-3 2-4-16,-1 0 14 0,-3 1 29 0,-1 4 16 16,-2 6 5-16,-6 3-15 0,-1 5-2 15,-1 9-14-15,-4 3-1 0,-5 7-11 0,-9 6 3 16,0 7-9-16,-13 9 9 0,3 6-5 0,-2 7 5 15,4 2 7-15,1 5 3 0,5 6 23 0,5-2-14 16,4 5 9-16,6 0-15 0,10-1 1 0,5-6-18 16,10-3-1-16,8-1-21 0,9-3-7 0,10 2-27 15,12-6-38-15,7-4-65 0,12-6-59 16,6-7 9-16,6-4-80 0,5-7-62 0,4-6-406 16,4-4-263-16</inkml:trace>
  <inkml:trace contextRef="#ctx0" brushRef="#br0" timeOffset="138762.66">24062 13382 486 0,'14'-16'432'0,"0"-2"-123"0,0 1-8 16,-4 1-54-16,0 1-5 0,-3 1-6 16,-3 3 14-16,-2 1-35 0,-2 10-20 0,0-18-20 15,0 18-28-15,-11-13-6 0,11 13-19 0,-28-1 8 16,3 9-32-16,-8 5-16 0,-2 4-10 0,-12 9-13 15,0 3-4-15,0 4-9 0,0 4-9 0,3 0-6 16,3 3-4-16,3-1 8 0,6 0-19 0,5 0 29 16,10-8-15-16,8-1 22 0,2-5-27 15,8 0 14-15,5-3-24 0,7 1 7 0,10-5-23 16,4-5 12-16,6-6-14 0,6-1 15 0,2-7-19 16,2-5 19-16,-1-1-19 0,-1-2 26 15,-4-2-20-15,-6-2 54 0,-3 1-2 0,-10 1 8 16,-3-1-12-16,-7 1-14 0,-7 3-22 0,-1 8-4 15,-15-17-54-15,-6 10-45 0,-5 1-80 0,-13 5-114 16,-3 1-39-16,-3 7-101 0,-12 0-548 0,-1 3-668 16</inkml:trace>
  <inkml:trace contextRef="#ctx0" brushRef="#br0" timeOffset="143581.91">1558 11183 384 0,'-13'-14'433'0,"-2"0"-105"0,0-2-61 15,1-2 12-15,-3-2-84 0,3 1 51 0,2 2-36 16,-1-1 20-16,1 2-24 0,-2 0 5 0,5 1 1 15,-1 4 1-15,4-1-8 0,-1 3-19 0,1 3-31 16,6 6-33-16,-8-12-25 0,8 12-15 0,-6-8-21 16,6 8-20-16,0 0-8 0,0 0-10 15,-7 14-7-15,6 2 7 0,1 9-11 0,0 4 2 16,-1 11-3-16,-2 1-4 0,2 3-3 16,0 1-5-16,-2-1-2 0,-1-2-1 0,2-1-5 15,-1-4 0-15,1-7-7 0,0-5-8 0,1-3-16 16,1-4-6-16,-1-5 7 0,1-1 7 0,0-12 9 15,0 11 3-15,0-11 0 0,0 0 0 0,4-15 3 16,-1-5 3-16,1-6 1 0,0-11 4 0,0-4 1 16,1-4 4-16,-1-12 5 0,1-6-4 0,0-2 1 15,0-2-2-15,2-3 2 0,-1 1-1 0,7 2 4 16,-2 3-1-16,4 6-2 0,1 7 1 0,-2 15 0 16,0 2-1-16,-1 7-1 0,0 6-1 0,-3 5 0 15,0 7 0-15,-10 9 3 0,17-6 1 0,-17 6-2 16,10 12 3-16,-5 0 2 0,0 9 2 15,-2 3 2-15,-5 2 2 0,-4 8-6 0,1 1-1 16,-3 1 1-16,-1 1 4 0,2-4-6 0,-2 0 6 16,1-3-8-16,3-7 5 0,1 1-4 0,0-6 0 15,4-3 4-15,4 1-7 0,1-1 7 16,4-1-3-16,5 1 3 0,3-4-1 0,2 0 2 16,8 0-9-16,-3 2 8 0,6-1-7 0,-3-2 6 15,-1 2-6-15,-3-3 5 0,-2 2-6 0,-1-1 5 16,-2 2-2-16,-2 1 2 0,-4 0 5 0,-1 1 13 15,-6 0 15-15,-4 0 8 0,-1 3 4 16,-5 2-4-16,-4 3-10 0,-6 2-7 0,-2 0-2 0,-5-1-4 16,-1 0-4-16,-1-1-2 0,1-4-5 15,-4-2-5-15,3 0-25 0,1-7-46 0,2-1-59 16,1-4-68-16,2 0-72 0,18-4 0 0,-23-4-20 16,23 4-51-16,-17-10-24 0,15 0-64 0,0 0-192 15,6-5-150-15</inkml:trace>
  <inkml:trace contextRef="#ctx0" brushRef="#br0" timeOffset="144331.91">1896 11027 203 0,'19'-11'652'16,"-2"1"-232"-16,-2 0-66 0,-2 3-125 15,-1-1 3-15,-3 2-103 0,1-1 38 0,-10 7-84 16,14-8 36-16,-14 8-61 0,10-5 37 16,-10 5-32-16,0 0 39 0,15-3-40 0,-15 3 15 15,10 5-42-15,-10-5 18 0,7 12-31 0,-2-2 17 16,-1 0-22-16,-1 1 16 0,-1-1-27 0,1 1 11 15,-2-2-26-15,-1-9 26 0,5 17-25 0,-5-17 30 16,4 13-30-16,-4-13 28 0,1 9-27 0,-1-9 26 16,0 0-28-16,0 0 22 0,0 0-23 0,0 0 25 15,0 0-20-15,10-9 15 0,-10 9-19 0,3-17 16 16,-3 6-19-16,0-3 28 0,-4-3-26 0,0 1 13 16,-2-2 30-16,-3 1 23 0,3 2 12 0,-2 4-4 15,-1 1-8-15,0 3-9 0,-1 2-11 0,10 5-5 16,-22 0-5-16,8 6-5 0,-3 5-6 15,1 5 7-15,-2 5-11 0,0 4 9 0,3 2 2 16,1 4-12-16,2-2-12 0,2 3-1 0,1-1 0 16,5-5-3-16,1-1-13 0,6-1-29 0,1-3-14 15,6-1-20-15,2-5-14 0,4-5-20 16,6-3-25-16,4-6-4 0,8-8-1 0,6-4-5 16,6-9-13-16,4-4-5 0,-3-2 14 0,3-1 19 15,-4-5 55-15,0 0 30 0,-6-1 31 0,-5 4 33 16,-8 2 20-16,-2 2 16 0,-4 2 18 15,-5 1 15-15,-5 5 67 0,1 0-26 0,-6 6 42 0,-1 0-20 16,-5 11-4-16,4-14-22 0,-4 14-19 0,0 0-17 16,0 0-17-16,-2-10-11 0,2 10 6 15,0 0-25-15,0 0 4 0,-7 10-20 0,7-10 7 16,0 10-16-16,0-10 4 0,3 15-10 0,1-5 11 16,1 0-17-16,2 2 14 0,2 0-2 0,0-1-3 15,0 2-1-15,0-2-14 0,-1 3 7 0,-1-3 4 16,1 0-14-16,-4-1 17 0,-3 0-14 0,-1-10 13 15,0 19-13-15,-2-8 11 0,-6-1-10 0,-1 1 14 16,0-1-14-16,-5-1 14 0,2-1-16 0,0-2 10 16,-4-1-11-16,16-5 0 0,-26 4-46 0,26-4-6 15,-26-4-62-15,13-1 24 0,1-3-46 0,1-2 34 16,0-3 3-16,4-4-18 0,0-1 25 16,4 1 4-16,0 1 10 0,5 0 7 0,-1 0 18 15,2 0 26-15,-1 4 18 0,3 1 9 16,-5 11 10-16,3-16 9 0,-3 16 12 0,2-12 68 15,-2 12-68-15,0 0 84 0,0 0-45 0,0 0 37 16,-2 12-34-16,-1-1 23 0,-2 4-8 0,-3 5-3 16,1 3-40-16,-4 4 17 0,0 3-34 0,-2 1 18 15,1 0-29-15,1 3-4 0,-2-1 0 0,3-1-14 16,1-2-41-16,1-6-44 0,3-3 6 0,4-3-66 16,1-5-53-16,1-4-73 0,-1-9-83 0,9 7-211 15,-9-7-103-15</inkml:trace>
  <inkml:trace contextRef="#ctx0" brushRef="#br0" timeOffset="144515.91">2891 10468 794 0,'12'-16'739'15,"-2"6"-160"-15,-5 1-124 0,-5 9-135 0,8-9-81 16,-8 9-41-16,0 0-38 0,0 0-39 0,5 12-26 16,-6 1-18-16,-1 5-17 0,0 6-12 0,-1 2-9 15,-2 8-8-15,1 0-3 0,2 3-12 0,-5 1-11 16,5 1-25-16,-3-2-50 0,1 3-62 15,-1-2-38-15,-1-3 12 0,0-1-35 0,1-1-55 0,1-7-57 16,-1-3-41-16,1-5-351 16,0-1-222-16</inkml:trace>
  <inkml:trace contextRef="#ctx0" brushRef="#br0" timeOffset="144649.91">2853 10951 720 0,'1'-12'486'0,"-2"-2"-60"0,1-1-143 15,1 2-19-15,-1-1-91 0,4-2-35 0,0 1-34 16,1 2-26-16,4-4-16 0,2 1-14 0,2 0-10 15,4 1-6-15,0 1-18 0,4-1-12 0,1 2-69 16,-1 4-46-16,0 0-94 0,1 2-77 0,-4 0-356 16,-2 6-171-16</inkml:trace>
  <inkml:trace contextRef="#ctx0" brushRef="#br0" timeOffset="144898.91">1610 11729 425 0,'-33'19'385'15,"1"0"-51"-15,2-3-14 0,6 1-113 0,6-7 11 16,0-2-75-16,9-1-2 0,9-7-42 0,0 0 48 16,0 0-62-16,14-8 43 0,8-3-42 0,10-4 27 15,11-8-50-15,9 0-10 0,6-4-5 0,6 0-11 16,8-3-7-16,1 0-7 0,1-1-3 15,1 2-11-15,-2 0-10 0,-1 3-103 0,-7 2-53 16,-5 5-92-16,-10 1-121 0,-14 6-282 0,-12 6-183 16</inkml:trace>
  <inkml:trace contextRef="#ctx0" brushRef="#br0" timeOffset="145065.91">1419 12054 531 0,'-17'12'822'0,"5"-2"-208"15,3-3-136-15,9-7-145 0,0 0-90 16,0 0-57-16,0 0-36 0,29-8-30 0,2-7-22 0,15-5-19 16,6-5-15-16,10-1-5 0,4-3-17 15,8-1-5-15,21-9-12 0,-17 8 1 0,18-4-75 16,-18 6-76-16,-5 1-110 0,0 2-110 0,-8-1-121 16,-2 3-332-16,-9-1-345 0</inkml:trace>
  <inkml:trace contextRef="#ctx0" brushRef="#br0" timeOffset="145282.91">3384 10841 628 0,'0'0'934'0,"0"0"-234"0,0 0-191 16,0 0-193-16,0 0-112 0,0 0-98 0,0 0-50 15,0 0-42-15,0 0 7 0,0 0-40 0,0 0-25 16,0 0-85-16,24 0-7 0,-24 0-105 0,27-4-104 16,-12 0-423-16,12 1-292 0</inkml:trace>
  <inkml:trace contextRef="#ctx0" brushRef="#br0" timeOffset="145432.91">3376 11091 679 0,'-9'10'716'0,"4"-3"-221"0,5-7-93 0,-8 15-102 16,8-15-79-16,-5 10-56 0,5-10-19 0,0 0-40 16,7 8-7-16,-7-8-33 0,17-1-7 15,-1-4-82-15,5 0-50 0,4-4-57 0,3-2-103 16,0-1-98-16,-1-1-461 0,-7 3-334 0</inkml:trace>
  <inkml:trace contextRef="#ctx0" brushRef="#br0" timeOffset="145715.91">3441 10814 171 0,'9'-8'270'16,"4"1"-85"-16,0-1-51 0,0 0-32 0,1 1-26 16,0 0-7-16,1 4-17 0,-15 3 4 0,19-6-9 15,-19 6 8-15,19 1 24 0,-19-1-19 0,16 6 45 16,-6-1 3-16,-10-5 2 0,12 11-7 15,-6-2-4-15,0-1 4 0,-1 0-6 0,-1 1 29 16,1 0-46-16,1 1 37 0,0 0-53 0,0 2 42 16,1 1-62-16,-1-1 39 0,2 6-45 0,-2-4 32 15,3 3-13-15,-4 1-2 0,0-1-15 16,-1 5-10-16,-3-3-32 0,-2 5 36 0,-3 1-58 16,-5 7 12-16,-1 1-76 0,-8 3-51 0,-6 6-131 15,-9 1-159-15,-1-1-165 0,-4-1-127 0</inkml:trace>
  <inkml:trace contextRef="#ctx0" brushRef="#br0" timeOffset="151401.94">9541 6529 532 0,'-4'-8'401'16,"-2"-1"-89"-16,-1 0-60 0,1 1-76 0,-5-1-32 15,3 1 17-15,-2 0-53 0,-1 0 26 0,0 2-52 16,-4 0 30-16,1 1-60 0,2 1 52 0,-6 0-59 16,1 4 43-16,-3 0-51 0,-2 4 41 0,-3 1-37 15,0 2 35-15,-5 5-30 0,0 1-2 0,-2 5 4 16,2 1 5-16,-2 2 0 0,0 3-5 15,-3 6-5-15,1 1 0 0,2 2 0 16,-1 0-2-16,7-3-3 0,-2 5 1 0,5-2 10 16,0-1-9-16,4 1 10 0,0 1-6 0,2 0-1 15,1 4-6-15,2-2-3 0,1 3 7 0,1 0-12 16,2 1 6-16,3 0-6 0,1 0 15 0,2 1-12 16,3-1 1-16,0-1-7 0,2 1 5 0,2 0-3 15,3-3 0-15,1 2-9 0,3-2 2 0,0 0-2 16,3-2-5-16,1-3-2 0,3 1-1 0,2-3 1 15,2-1 35-15,1-3-46 0,1-1 40 0,5 0-46 16,-1-5 36-16,3 0-40 0,-1-3 39 16,2-2-44-16,1-2 41 0,0-2-43 0,2-4 41 15,0 0-45-15,1-2 44 0,-3-4-42 0,0-1 42 16,8-2-44-16,0-4 33 0,-1 0-30 0,2-3 37 16,0-1-39-16,0-1 42 0,1-3-41 0,7-2 3 15,-1-4 4-15,-1-2 1 0,-2-2 2 0,-1-1 1 16,-1-2 1-16,-2-5 3 0,0-2 0 0,-1 0 0 15,-2-5 0-15,-1 0 0 0,-1-3-2 0,-2-1 4 16,-2 0 0-16,-2 1-3 0,-2 2 2 16,-3 1 2-16,-8 7 0 0,1 1 4 0,-4-2 1 15,-3 2 7-15,-2 2 12 0,-4 4 10 16,-3 0 8-16,1 0 0 0,-6 0 5 0,1 1 19 16,-5-1-28-16,-2-2 14 0,-3-2-21 0,-2 2 3 15,-3 2-19-15,-1-2 18 0,-4 2-24 0,2 2 13 16,-5-1-18-16,0 1 15 0,-2 3-19 0,-2 2 14 15,-1 0-16-15,-2 2 15 0,-4 1-17 0,1 2 15 16,-5 3-17-16,-1 3 15 0,-4 0-13 0,-2 3 18 16,0 2-24-16,-5 2 17 0,1 2-17 0,0 1 17 15,0 3 15-15,-6 2-22 0,7 1-13 0,5 1 16 16,0 2-17-16,2-1 19 0,4 2-15 0,1 1 15 16,3 0-13-16,0 1 15 0,1-2-6 0,4 3 28 15,2 1-23-15,-1 2 24 0,2 1-19 0,2 0 26 16,1 3-24-16,-1 2 0 0,6 0 1 15,-1 4 1-15,2 1-3 0,2 1 4 0,2 2-4 16,1 1-1-16,4 0-4 0,-1 1 0 0,4 2-3 16,1-1 0-16,2 0 6 0,3 1 20 0,0-3-39 15,3 1 4-15,2 0 2 0,1 1 2 16,2-3 1-16,1 1-1 0,3-1 2 0,0-2-1 16,2 0 2-16,2-1-9 0,-2-1 12 0,4-2-11 15,0 1 11-15,2-2-13 0,0-2 7 0,4-2 2 16,-1 1-1-16,2-2 0 0,-1-2-1 0,4-3-6 15,0 0 4-15,0-3-2 0,4-1 6 0,2-3 0 16,0-1 0-16,4-5 5 0,-1 2-7 16,2-5 0-16,3-1 0 0,0-4-1 0,-1 0 0 15,1-2-1-15,-1-2 2 0,-2-1-2 0,2-2-1 16,-3 1-1-16,0-3-3 0,-1-1 0 0,0-1-4 16,-1-3-4-16,-2 2-2 0,-1-4 4 0,-1-2 6 15,5-6-5-15,-1 0 3 0,-1-3-1 0,0-1 2 16,-3-4 0-16,-2 0 2 0,1-2 1 0,-3 0 0 15,-3-1 1-15,2 0 1 0,-8 6 8 0,-1 0 0 16,2-3-2-16,-5 2-3 0,-1 0-4 16,-2 0 3-16,-4 2 2 0,-3-1 1 0,-2-2 0 0,-2 7 1 15,-2-5 3-15,-3 0 1 0,-4-1 18 0,1 3-19 16,-3-1 25-16,-2 0-26 0,-2 0 23 16,0-1-20-16,-3 2 27 0,-1 2-34 0,1 0 11 15,-5 1 0-15,1 2-1 0,-4 0-2 16,0 2-1-16,-1 2 3 0,-2 1-5 0,-1 3 0 15,-3 2-1-15,0 2-2 0,-2 4 0 0,-3 1 0 16,0 4-2-16,-5-1 0 0,1 6 0 0,-3 2 6 16,-2 4 21-16,-1 1-35 0,-10 6 25 0,2 3-20 15,-1 2 20-15,0 4-30 0,3 3 22 0,-2 1-23 16,4 2 26-16,0 3-28 0,3-1 27 0,2 3-23 16,2 0 31-16,3 1-24 0,2 2 19 0,1-2-14 15,6 4 4-15,0-1 1 0,4 0 4 0,5-3-15 16,3-1 20-16,1 3-3 0,3 3-1 15,0-3 8-15,3 4 14 0,3-3-36 0,1 4 26 16,3-1-28-16,1-2 26 0,3 3-36 0,2-4 28 16,2 3-32-16,1-3 2 0,3 2 3 0,2-2 1 15,3 0 1-15,2 1 2 0,0-3-8 0,4 1 14 16,2-1-9-16,1-1 6 0,3-1 2 0,0 0 9 16,-1-4 2-16,5 2 6 0,-1-4-22 0,3-1 11 15,-1-1-11-15,0-3 11 0,3 0-12 0,0-4 10 16,1-3-16-16,2-2 19 0,1-4-6 0,1-2 8 15,2-4-11-15,0 0 10 0,2-4-11 0,0-3 32 16,2-1-39-16,-1-1 17 0,1-5-15 16,-1 1 6-16,-1-1-11 0,-2-2 3 15,1-2 5-15,-1-1-2 0,-3 0 3 0,0-4 1 16,5-4-2-16,-1-3 6 0,-4-2-5 0,-1 0 6 16,0-3-1-16,0-4 36 0,-3 0-41 0,0-5 1 15,-1-1 3-15,0-2 6 0,-1-1-2 0,0-2-4 16,-2 1 1-16,-1 1 0 0,-2 3 4 0,-5-1-2 15,-2 8 5-15,-3 0-1 0,-3 1 1 0,0-1 3 16,-5 1 4-16,-3 1 6 0,-2 3 3 0,-2-2 7 16,-3-2 3-16,-1 0 0 0,-4 1 23 15,-3-3-34-15,-1 3 20 0,-4-2-31 0,0 1 27 0,-7-5-17 16,1 6 17-16,1 2-33 0,-1 1 2 16,-3 3 9-16,-1 0 3 0,-2 1-6 0,0 4 11 15,-1 1-16-15,-2 3 0 0,-1 0-2 0,-2 4 0 16,2 0-1-16,-3 1 0 0,-2 4-2 0,0 2 3 15,-2 1-2-15,-2 4 0 0,0-1 0 0,-1 2 0 16,0 4-1-16,-1 2 1 0,-1-1 6 0,1 5-2 16,0 0-9-16,2 5 29 0,-9 2-31 0,0 4 28 15,2 0-31-15,3 3 21 0,0 1-1 0,4 4-4 16,2-1-1-16,0 2 2 0,2 0 0 0,10-1 2 16,1 0 0-16,3 3-26 0,2 0 27 0,1 3-28 15,3-1 19-15,2 3-31 0,3 0 16 0,2 2-18 16,5-2-13-16,3 1-4 15,2 1-9-15,3-2-16 0,4 1-26 0,1 1-28 16,5-2-19-16,1-1-53 0,2-1-65 0,1 0-84 16,5-2-80-16,1-8-85 0,3 1-361 0,0-3-491 15</inkml:trace>
  <inkml:trace contextRef="#ctx0" brushRef="#br0" timeOffset="158005.5">4803 10428 90 0,'0'0'145'0,"0"0"58"16,2-11-50-16,-2 11 6 0,0 0-1 0,1-16-3 16,-1 16 3-16,-1-15-5 0,1 15 5 0,0-15-25 15,0 15 36-15,-2-16-35 0,2 16 32 16,-2-16-16-16,2 16 12 0,-3-17-16 0,3 17-16 15,-2-12-6-15,2 12-13 0,-2-11-7 0,2 11-1 16,-6-12-1-16,6 12-2 0,-2-9-13 0,2 9-8 16,0 0 0-16,-6-11-8 0,6 11-17 15,0 0-1-15,-5-6-10 0,5 6-8 0,0 0-6 16,-15 6 0-16,3 3 2 0,1 4-6 0,-6 6 10 16,0 8 2-16,0 3 8 0,-1 6 4 0,-4 10 3 15,0 4-1-15,4 2-11 0,-3 1-5 0,4 3-4 16,2 1-10-16,2-1 2 0,3 0-2 0,4-8-4 15,3 1-5-15,1-2-1 0,4-1 2 0,1 2-8 16,4-5 4-16,2 0-5 0,4-2 9 0,1-2-7 16,4-4 8-16,0-3-16 0,3-3 4 0,2-4-11 15,4-4 7-15,-1-4-5 0,4-6 5 0,-4-5-2 16,4-6 0-16,6-5-1 0,4-5 3 0,-1-5-3 16,10-7 5-16,-2-6-5 0,0-2 3 15,-2-3 12-15,-1-2 23 0,-4-2 17 0,-3-3 15 16,-4 0 6-16,-3-1 25 0,-5-3 10 0,-4 0 17 15,-7 7 1-15,-3-3 17 0,-3-1 7 16,-4 1-24-16,-4-2 22 0,-3 5-19 0,1-1 15 16,-8 5-22-16,-1-1-9 0,-4 3-16 0,-4 3-19 15,-3 3-16-15,-2 1-18 0,-3 3-16 0,-4 3-14 16,-3 5-19-16,-1 0-19 0,-2 7-27 0,-1 2-34 16,-3 3-30-16,-1 4-26 0,0 2-15 0,1 4-54 15,2 0-16-15,1 4-22 0,2 1-25 0,5 2-11 16,2 1-58-16,4 4 30 0,6-2-20 0,6-1-23 15,7 2-24-15,2-2-2 0,7-1-385 16,3 2-289-16</inkml:trace>
  <inkml:trace contextRef="#ctx0" brushRef="#br0" timeOffset="158321.5">6066 10489 329 0,'6'-13'910'0,"-1"3"-259"0,-1 0-143 16,-4 10-128-16,6-14-92 0,-6 14-58 0,5-11-55 15,-5 11-28-15,0 0-22 0,6-7-5 0,-6 7-5 16,0 0 24-16,0 16-51 0,0-3-24 0,-3 10-6 15,-1 2-19-15,-1 10 2 0,-2 3-13 0,-1-1 2 16,-1 4-15-16,-4-1-1 0,4 1-1 0,-1 0-6 16,-2-3 0-16,2 0 5 0,1-5-62 0,-2 1-32 15,4-1-33-15,-2-4-53 0,4-7-45 0,1 1-31 16,-1-6-63-16,3-2-72 0,-1-4-54 0,3-11-324 16,-1 15-282-16</inkml:trace>
  <inkml:trace contextRef="#ctx0" brushRef="#br0" timeOffset="158621.51">5763 10451 672 0,'-6'-14'596'0,"1"2"-149"0,-4-1-106 0,3 2-75 16,-2 2-48-16,3 2-39 0,5 7-26 0,-9-11-27 15,9 11-4-15,-11-7-18 0,11 7-17 16,0 0-15-16,-16 13-26 0,8 4 4 0,0 5-20 16,0 11 10-16,-1 5-19 0,-1 4 15 0,0 11-7 15,-1 4 11-15,1 1-8 0,3-2 7 0,-1 2 4 16,1-1 40-16,2-10-59 0,4 2-4 0,1-2-5 16,0-3-14-16,6-1 11 0,-1-2-12 0,3-1-6 15,3-5-30-15,1-1-29 0,5-4-98 0,2-5-22 16,1-5-54-16,6-3-93 0,2-5-39 15,0-9-388-15,3-3-283 0</inkml:trace>
  <inkml:trace contextRef="#ctx0" brushRef="#br0" timeOffset="158922.5">6530 10378 454 0,'3'-23'620'0,"-1"1"-129"0,-1 4-118 0,-1 2-59 15,2 2-64-15,-1 3-30 0,-1 11-39 0,1-19-26 16,-1 19-28-16,2-13-25 0,-2 13-1 0,0 0 16 16,0 0-2-16,0 0-2 0,11 15-10 0,-6 0-13 15,0 5-8-15,2 5 13 0,1 8-5 0,-1 2-8 16,-1 2-1-16,1 2 6 0,-1 1 7 0,-2 1 1 16,1 0-18-16,-2 2 1 0,-2-2-19 15,-1 2 42-15,-3-2-58 0,-1 0-4 16,-4 0-8-16,-3 1-6 0,-2-2 0 0,-10 6 10 15,-1-1-25-15,-3-2-14 0,-3-3-38 0,-4-3-51 16,-1 2-47-16,-3-4-55 0,-1-3-59 0,-1-2-85 16,-2-1 31-16,-1-3-57 0,0-3-72 0,-3-3-53 15,5-3-250-15,0-3-262 0</inkml:trace>
  <inkml:trace contextRef="#ctx0" brushRef="#br0" timeOffset="159238.5">4363 11797 469 0,'-25'3'749'0,"0"-2"-167"0,5 0-130 15,1 2-94-15,1-2-99 0,18-1-46 0,-27 1-23 16,27-1-14-16,0 0-21 0,-22 0-15 0,22 0-16 15,0 0-11-15,0 0-9 0,13-7 4 0,6 4 7 16,11-1-3-16,12 1-4 0,8-1-12 0,16-1-15 16,7-1-10-16,6-2-9 0,10 1 13 0,0-2-34 15,12 0-15-15,23-3 1 0,0-1-5 16,-3-2 2-16,-3 0-16 0,-23 3-2 0,1-3-33 16,-5 1-45-16,-3-1-37 0,-6 1-53 0,-8-1-74 15,-7 3-109-15,-10-1 24 0,-16 4-47 0,-4 1-37 16,-14 2-64-16,-4-1-292 0,-7 2-284 0</inkml:trace>
  <inkml:trace contextRef="#ctx0" brushRef="#br0" timeOffset="159538.5">4686 11857 365 0,'-31'13'512'0,"3"-3"-74"0,1 1-149 16,6-2-19-16,4-2-87 0,4 0 10 0,3-3-49 15,10-4 74-15,-7 9-8 0,7-9 26 0,8 6 4 16,-8-6-12-16,34 4 14 0,-3-4-6 0,9-2-8 16,7-1 3-16,16-3-50 0,6 0-6 0,2-2-43 15,6-3 10-15,5 1-37 0,2-1-3 0,-1-2-36 16,1-2 2-16,-1 3-35 0,-1-2-7 0,-7-1 20 16,-1 1-40-16,-5 0 4 0,-6 2-41 0,-8 1-47 15,-13 2-15-15,-5 1-15 0,-3 2-9 0,-9 1-4 16,-3 2-7-16,-7 0-9 0,-15 3-10 0,23-5-11 15,-23 5-5-15,0 0-7 0,0 0-30 16,0 0-9-16,0 0 3 0,0 0-47 0,0 0-44 16,-9 12-52-16,-5-5-53 0,-4 1-235 0,-1 1-168 15</inkml:trace>
  <inkml:trace contextRef="#ctx0" brushRef="#br0" timeOffset="160540.5">1887 11871 633 0,'-13'-4'537'0,"13"4"-136"0,-23-6-38 0,23 6-69 15,-16-4-42-15,16 4-47 0,-15-3-32 0,15 3-7 16,0 0-5-16,-16-6 3 0,16 6 3 0,0 0-12 15,0 0-12-15,-14-3-16 0,14 3-21 0,0 0-11 16,0 0-30-16,0 0-16 0,0 0-15 0,0 0-6 16,0 0-5-16,0 0-7 0,15 6 2 0,9-1-2 15,11 1-4-15,6 0 7 0,7 2 5 0,17-1-3 16,9-1 13-16,9-2 6 0,9 1 26 0,9-2-10 16,30 0 22-16,4-2-29 0,2-2-7 15,4-2-1-15,1 2-9 0,2-3-7 0,-3 0-3 16,-2-1 15-16,-6 1-28 0,-24 2 0 0,-3-2-3 15,-1 3-4-15,-5 0 3 0,-4-2-2 0,-7 2 2 16,-6 1-6-16,-7 0 0 0,-10 1 5 0,-16 0-11 16,-5 2 0-16,-4-3-1 0,-12 3-1 0,-3-1 2 15,-3-1-10-15,-5 0 1 0,-18-1 3 16,27 6 3-16,-27-6 4 0,20 3 5 0,-20-3 1 16,15 4 2-16,-15-4 1 0,0 0 0 0,17 5-1 15,-17-5 8-15,0 0-4 0,13 5-11 0,-13-5-6 16,0 0-5-16,0 0 2 0,8 6-4 0,-8-6-8 15,0 0-14-15,0 0-18 0,0 0-16 16,0 0-24-16,0 0-49 0,-11 5-40 0,11-5-41 16,0 0-57-16,0 0 5 0,-19-1-51 0,19 1-68 15,-13-4-413-15,13 4-368 0</inkml:trace>
  <inkml:trace contextRef="#ctx0" brushRef="#br0" timeOffset="174662.16">21186 5452 167 0,'-11'-12'328'0,"1"-1"-103"16,1 2-36-16,3-3-14 0,-3 2-9 0,3-2-16 15,2 1-34-15,-2 0 6 0,4 1 1 0,-2 1-2 16,1 0-7-16,1-2-6 0,1 2-2 0,1 11 35 16,-4-15-46-16,4 15 36 0,-1-11-64 0,1 11 25 15,0 0 11-15,0 0 71 0,0 0-2 0,0 0-46 16,-8 18-244-16,5-7 58 0,1 5-21 16,-2 5 40-16,0 1-14 0,0 8 42 0,-1 6-14 15,1 5 53-15,1 4-22 0,-1 2 26 16,-1 12 20-16,2-10 14 0,-2 11 9 0,-1-3 1 15,0-9-4-15,3 0 3 0,0-4-24 0,-1 0 5 16,3-2-19-16,-3-1 6 0,4-2-6 0,-1-3-6 16,-2-6-10-16,3-3-35 0,0 2 4 0,-1-4-25 15,1-2-36-15,0-2-18 0,-1-5 11 0,1-1-47 16,-3-4 44-16,3-11-27 0,0 20 34 0,0-20-21 16,0 15 21-16,0-15-10 0,-1 11-9 0,1-11-26 15,0 0-20-15,-5 8 10 0,5-8 10 16,0 0 15-16,0 0 17 0,-13-5 15 0,13 5 22 15,-13-14 13-15,7 7 23 0,-3-2 15 16,-2-1 9-16,0 1 30 0,1 1 9 0,-4-1 4 16,4 2 8-16,-3 2 0 0,0 1 2 0,13 4-14 15,-23-3 13-15,23 3-21 0,-24 3 15 0,24-3-24 16,-25 8 13-16,15 0-19 0,-1-1 26 0,3 3-31 16,1-1 32-16,4 1-33 0,0-1 35 0,3 2-36 15,4 0 34-15,1 0-45 0,4 2 35 0,5-1-34 16,0 0 33-16,5-3-47 0,2-2 42 0,3-2-45 15,3-1 30-15,1-4-39 0,3-3 32 0,6 0-38 16,0-5 32-16,0-1-39 0,0-1 35 16,-1-2-31-16,-3-2 34 0,2-2-31 15,-5 0 33-15,0-2-35 0,-5 0 45 0,-2 1-30 16,-6 3 54-16,-2 0-22 0,0 5 93 0,-5-1 15 16,-3 3 26-16,-7 7-1 0,12-11-14 0,-12 11-38 15,0 0-11-15,0 0-27 0,0 0-4 0,0 0-23 16,0 0 2-16,-23 10-2 0,10 1-8 0,-3 4-6 15,-1 5-17-15,-2 2-2 0,2 1-30 0,-2 1-24 16,2-1-86-16,-1 2-17 0,3 2-41 0,2-4-21 16,3-2-44-16,0-1-34 0,1-3-40 0,1-4-291 15,4-4-156-15</inkml:trace>
  <inkml:trace contextRef="#ctx0" brushRef="#br0" timeOffset="175062.16">21334 5443 613 0,'0'-17'410'16,"-3"1"-95"-16,2 2-78 0,-3 2-58 0,2 0-34 15,1 2-25-15,1 10-13 0,-3-16-17 16,3 16-22-16,-4-11-6 0,4 11-16 0,0 0-2 0,0 0-4 16,0 0-4-16,-13 15 32 0,7 3-51 15,-4 13 34-15,-1 4-44 0,1 6 23 16,-5 11-30-16,1 6-8 0,-3 3 9 0,3 2 0 15,-1-1-3-15,-1 1 31 0,1-2-55 0,2-4 7 16,1 0-54-16,2-15-7 0,3 0-30 0,-2-1-34 16,4-7-1-16,1-2-8 0,0-8-9 0,-1-5 2 15,4-3 29-15,-2-8-21 0,3-8 38 0,0 0 31 16,0 0 74-16,0 0 60 0,0 0 57 0,-10-11 34 16,6-4-22-16,-1-6 6 0,1 0-3 0,-1-2 7 15,1 1 2-15,0 3 11 0,2 2 1 16,-2 6 25-16,3 0-28 0,1 11-29 0,-4-18-23 15,4 18-20-15,-3-10-15 0,3 10-5 0,0 0-10 16,0 0-7-16,0 0 5 0,0 0-23 16,8 10 20-16,-1-1-31 0,3 4 0 0,2 2-73 15,4-1 2-15,2 7-56 0,2 0-58 0,3 1-50 16,0 2-58-16,-1-1-90 0,5-1-160 0,-2 0-37 16</inkml:trace>
  <inkml:trace contextRef="#ctx0" brushRef="#br0" timeOffset="175165.16">21420 6301 217 0,'0'0'144'0,"-8"-8"-269"0,8 8 43 0</inkml:trace>
  <inkml:trace contextRef="#ctx0" brushRef="#br0" timeOffset="177980.46">1693 12875 504 0,'-7'-13'475'0,"1"1"-101"16,-2-1-95-16,2 2-48 0,1 1-34 0,-2 2-36 15,7 8-7-15,-8-13-25 0,8 13-22 16,-7-11-22-16,7 11-9 0,0 0-8 0,0 0-27 0,-13 8 13 15,9 8-10-15,2 9-9 0,-3 12-5 16,1 5-3-16,0 4-7 0,3 4-8 0,-2 3-4 16,3 9-7-16,0-12 6 0,3 0 2 0,1-2-2 15,1-4-5-15,1-3 1 0,3-5-1 0,1-5-2 16,3-3-3-16,0-8 1 0,1-5 3 0,-1-4 5 16,1-6 10-16,-14-5-5 0,31-5 1 0,-11-6-5 15,3-9 2-15,1-5-1 0,-3-7 0 16,3-9 5-16,-2-2 8 0,-5-5 6 0,-3 8 2 15,-4 0 27-15,-2 2 9 0,0 5 30 0,-2 8 12 16,-1 4 22-16,-3 3-28 0,2 7-22 0,-4 11-31 16,0-11 2-16,0 11-24 0,0 0 7 0,0 26-20 15,-2-1 10-15,-1 9-18 0,2 5 12 16,-1 2-18-16,2 1 1 0,3 0 1 0,1-2-3 16,1-2-3-16,6-3 7 0,0-4-20 0,0-2 14 15,5-7-11-15,-2-5 17 0,2-4-7 0,-2-7 13 16,-14-6 1-16,39-5 0 0,-16-9 3 0,1-6 7 15,-1-7-9-15,3-13 4 0,-5-7-3 0,-3-5 5 16,-1-6 4-16,-7-4 4 0,-5-3 16 0,-1-1-16 16,-6-1-8-16,-4 3 6 0,0 2 14 0,-4 6-8 15,0 13-21-15,-2 4-23 0,-2 6-17 0,-1 5-11 16,-3 7-4-16,1 10 1 0,-1 5 1 0,-1 9 7 16,-3 7 7-16,-6 9 18 0,2 7-7 15,-2 13 1-15,4 7-17 0,6 6-51 16,2 1-61-16,7 2-47 0,6-8-37 0,6 1 31 15,3-3-34-15,10 4 19 0,1-11-8 0,6-7 2 16,4-5 24-16,4-7 16 0,2-7 67 0,3-6-11 16,-4-6 34-16,4-4 16 0,1-9 62 0,-3-3 46 15,1-4 27-15,-5-4 55 0,-1-1-40 0,-5-2 53 16,-1-1-25-16,-5 2 29 0,-3-1-8 0,-2 2 4 16,-5 6 15-16,-2-2 0 0,-2 8-1 0,-3 0-5 15,1 3-10-15,-2 10-21 0,-2-15-19 0,2 15-17 16,0 0-14-16,0 0-12 0,-17 9-10 0,7 7-4 15,-1 9 0-15,-1 4-9 0,1 2-6 16,2 4-4-16,1 2-2 0,2-3-3 0,2 0-1 16,3-7-2-16,2 0-5 0,2-2 14 0,4-3-25 15,1-1 10-15,2-5-28 0,4-3 22 0,-1-4-19 16,2-3 26-16,-15-6-20 0,32-1 4 0,-12-6 8 16,-1-4 1-16,4-6 4 0,-5-3 10 0,-1-2 12 15,-2-5 10-15,-3 1 2 0,-5-2 5 0,-3 3 9 16,-3-2-7-16,-2 1 8 0,-2 1-3 15,-2 3 5-15,-4 0-9 0,0 6-10 0,-3 2-11 16,1 7-12-16,-1 3-6 0,12 4 1 0,-29 5-8 16,12 4-16-16,1 2-28 0,2 2-33 0,0 2-47 15,2 2-13-15,3 1-3 0,4 0 1 16,1-3-5-16,4-1-26 0,2-2 9 0,1-2 2 16,5-1 19-16,1-3 25 0,-9-6 29 0,25 3 21 15,-8-7 18-15,5-2 28 0,0-3 59 0,-2-2 5 16,6-2 57-16,-6 2-34 0,-1 0 40 0,1 1-46 15,-4 1 29-15,-2 1-49 0,-3 3 30 0,-11 5-49 16,19-8 30-16,-19 8-30 0,0 0 34 0,20 0-36 16,-20 0 26-16,14 6-36 0,-7 1 29 0,0 2-36 15,-2 3 33-15,3 0-21 0,-3 3 6 0,2-1 6 16,-1-1-10-16,-1 3 0 0,-1-1 4 0,0-1-4 16,0-4 2-16,-1-2-5 15,-3-8 2-15,4 15-2 0,-4-15 12 0,7 9 14 16,-7-9-5-16,0 0-8 0,0 0-1 0,0 0-9 15,14-9-1-15,-8 1 4 0,-1-4 0 0,4 0-3 16,-1-3-2-16,1-2-1 0,-3 0-1 0,3 1-3 16,-1 2 2-16,-2 3-1 0,1 0-9 0,0 0-4 15,-3 2-19-15,-4 9-10 0,9-11-44 0,-9 11 31 16,9-8-44-16,-9 8 28 0,0 0-32 0,17-1 3 16,-17 1-26-16,11 3-14 0,-11-3 5 0,17 12 1 15,-8-8 2-15,1 5-20 0,1-1 4 16,1-2-8-16,-2 0-7 0,3-2-90 0,-1 0 74 0</inkml:trace>
  <inkml:trace contextRef="#ctx0" brushRef="#br0" timeOffset="178430.46">3150 13095 507 0,'14'-13'167'0,"0"-2"-1"16,-2-1-15-16,0-3 5 0,-2-2-20 0,2 0 32 15,-5-2-3-15,0-2-6 0,-2 3-6 16,-4-1 31-16,1 2-58 0,-2 3 39 0,-3 1-40 16,0 1 23-16,0 2-23 0,-1 4 8 0,-3 1-36 15,7 9-2-15,-12-9-37 0,12 9 3 0,-15 3-25 16,5 3-8-16,0 4-6 0,-2 5-6 0,1 1-2 15,3 5-5-15,2-2-3 0,-1 3-2 0,5-2-7 16,2-2-11-16,1-1-12 0,2-1-19 0,2-1-27 16,0-4-9-16,4 1-7 0,1-7 20 0,-1 2 11 15,-9-7 12-15,23 4 11 0,-23-4 6 16,26-4 5-16,-26 4 8 0,24-5 0 0,-24 5 21 16,19-5 0-16,-19 5 4 0,15-4 3 0,-15 4 8 15,0 0 8-15,0 0 10 0,21 4 14 0,-21-4-3 16,4 11-8-16,-4-11-8 0,3 20-7 0,-5-7-7 15,1 3-6-15,-3 1-1 0,0 5-7 0,-2-2-4 16,-1 1-27-16,-1-1-24 0,0-2 4 0,0 2-42 16,0-7 20-16,1 0-33 0,0-3-15 15,1-3-23-15,6-7-40 0,-12 4-24 0,12-4 7 16,-12-11 20-16,5-3 11 0,2-6 44 0,0-6 11 16,-2-8 65-16,3-4 41 0,0 0 46 15,1-2 60-15,2 2 25 0,0 3 19 0,-1 9-7 16,1 3 36-16,1 5-59 0,0 4 39 0,-3 4-61 15,3 10 25-15,-1-11-68 0,1 11 17 0,0 0-45 16,-8 9-4-16,5 3-18 0,-1 4 12 0,0 8-4 16,0 1-3-16,0 4-6 0,2 2-12 0,-1 4-25 15,2 0-29-15,0 0-51 0,1-7-92 0,0 2-31 16,0-5-362-16,2-3-136 0</inkml:trace>
  <inkml:trace contextRef="#ctx0" brushRef="#br0" timeOffset="178614.46">3542 12387 655 0,'11'-14'718'0,"-4"7"-227"15,-7 7-114-15,0 0-78 0,9 6-81 0,-9-6-49 16,0 21-33-16,-1-2-26 0,-2 4-11 0,2 6-32 16,-2 4 4-16,1 5-30 0,-2 3-13 0,0 0-63 15,0 4-76-15,2 1-49 0,-1 1-25 0,-1-2-57 16,3 0-22-16,-3-3-38 0,2-4-56 0,-1-9-172 15,3-3-16-15</inkml:trace>
  <inkml:trace contextRef="#ctx0" brushRef="#br0" timeOffset="178748.46">3544 12989 374 0,'3'-17'496'0,"3"-4"-124"15,-3 0-68-15,4-1-29 0,-2 3-87 16,1-2 8-16,2 1-59 0,-1 2 30 0,4 0-66 16,-1-1 2-16,4 5-46 0,0 0 13 0,1 0-47 15,2 3 33-15,2 1-73 0,-2 2-41 16,3 1 0-16,-2 4-12 0,-1-1-63 0,-17 4-72 15,29 1-35-15,-15 5-44 0,-3-3-254 0,0 5-32 16</inkml:trace>
  <inkml:trace contextRef="#ctx0" brushRef="#br0" timeOffset="178914.46">3207 13290 306 0,'0'0'310'0,"0"0"-92"0,0 0-91 0,5-17-39 16,11 6-27-16,2-3-27 0,8-1-19 0,5-2-45 16,4 1-30-16,2-1-30 0,-3 1-196 15,5 4 83-15</inkml:trace>
  <inkml:trace contextRef="#ctx0" brushRef="#br0" timeOffset="179331.46">1995 14116 718 0,'-13'9'628'0,"4"-4"-168"0,9-5-110 16,-12 6-88-16,12-6-64 0,0 0-50 15,12-10-34-15,7-1-19 0,9-4-23 0,7-4-12 16,15-6-17-16,6-1-5 0,4 0-5 0,5 1-4 16,6 1-26-16,-2 1-44 0,-3 5-47 0,-2 2-36 15,-6 4 15-15,-15 6-58 0,-2 2 12 16,-14 3-57-16,-4 2 21 0,-5 4 15 0,-9 0 14 16,-9-5 24-16,5 15 29 0,-9-5 29 0,-6 4 30 15,-4 1 44-15,-7 3 37 0,-3 0 50 0,0 1-6 16,-2-2 41-16,1 1-40 0,3-2 26 0,4-4-12 15,3 0 0-15,1-5-17 0,2 0-12 0,6 0 0 16,6-7-6-16,-9 9 6 0,9-9 0 0,0 0-8 16,0 0-6-16,29-2-15 0,-6-5-6 0,12-3-8 15,4-5-6-15,14-4-7 0,3-3-43 0,2-3 10 16,2-2-65-16,1 0-41 0,0-2-90 16,0-1-76-16,0 0-237 0,-4-2-32 15</inkml:trace>
  <inkml:trace contextRef="#ctx0" brushRef="#br0" timeOffset="180298.31">4742 12964 822 0,'-18'-3'573'0,"5"0"-179"0,13 3-99 0,-25-2-59 15,25 2-62-15,-17-2-88 0,17 2-50 0,0 0-9 16,0 0-9-16,0 0-8 0,0 0-9 0,22-9-17 15,1 5-4-15,6-3-2 0,7 2-18 0,4-2-19 16,4 1-30-16,0-2-32 0,-1 5-12 0,-3 0-20 16,-8 3-27-16,-5 4 10 0,-5 1 3 0,-6 4 6 15,-7 1 26-15,-6 1 22 0,-6 4 17 16,-7 4 39-16,-7 3 51 0,-6 1 63 0,-5-1 65 16,-1 1 24-16,-3-2 47 0,0-1-53 15,1-1 31-15,0-3-48 0,3-1 10 0,1-1-26 16,7-4-15-16,5-1-23 0,3-2-14 0,1-1-9 15,11-6-7-15,-9 12-8 0,9-12-6 0,0 0-7 16,9 12-9-16,5-9-19 0,2-2-17 0,11-2-26 16,10-5-33-16,5-2-33 0,12-6-12 0,3-4-32 15,4 0-42-15,0-5-12 0,-3-2-229 0,1-1 139 16</inkml:trace>
  <inkml:trace contextRef="#ctx0" brushRef="#br0" timeOffset="180632.31">5565 12658 270 0,'-7'-12'647'0,"-2"-1"-213"0,-1 3-84 16,-2 2-103-16,12 8-17 0,-22-8-88 0,22 8 10 16,-26 2-60-16,9 7 5 0,0 4-50 15,-2 7 22-15,4 4-46 0,-2 7-5 0,6 4-5 16,-1 4-4-16,6 3-1 0,2 3-6 0,3 4 0 16,3-1-2-16,2-4 1 0,6 3-1 0,4 2-6 15,3-11 1-15,0-4 11 0,4-3 1 0,4-5 37 16,0-5-38-16,3-8 33 0,3-3-35 15,-4-7 33-15,2-7-28 0,6-5 2 0,-2-6 2 16,1-6 1-16,6-9 4 0,-4-6 10 0,-3-6-11 16,-2-2 4-16,-4-5 8 0,-4-2 17 0,-6 1 35 15,-2 0-17-15,-7 7 9 0,-5 2-25 0,-3 1-6 16,-3 3-4-16,-3 3 2 0,-5 6-19 0,-4 4-8 16,-6 7 3-16,2 6-25 0,-7 5 1 0,-2 5-43 15,-8 9 5-15,-2 2-44 0,1 5 16 0,-8 7-64 16,2 5 21-16,4 1-34 0,2 2-36 0,10-1-44 15,3 0-32-15,6-1-46 0,3 0-255 0,7-6-79 16</inkml:trace>
  <inkml:trace contextRef="#ctx0" brushRef="#br0" timeOffset="180866.31">6277 12340 40 0,'13'-14'1048'16,"-3"4"-377"-16,-7 2-188 0,-3 8-113 0,0 0-108 15,-1-11-58-15,1 11-41 0,-10 5-34 0,1 4-21 16,-3 6-21-16,-1 4-14 0,-2 8-15 0,-1 7-12 16,0 3-2-16,0 13-11 0,4 5-4 0,0 2-12 15,3 3-4-15,3 1-6 0,4-1-5 0,2-9-13 16,2-2-15-16,4-2-31 0,1-4-28 16,6-2-38-16,0-3-42 0,6-6-3 0,0-3-4 0,4-6-14 15,0-5-34-15,5-8-50 0,-3-5-38 16,0-7-35-16,6-9-168 0,-2-2 15 0</inkml:trace>
  <inkml:trace contextRef="#ctx0" brushRef="#br0" timeOffset="181165.31">6627 12732 156 0,'4'-26'623'0,"-3"3"-212"15,-1 6-34-15,0 3-121 0,0 2-9 0,0 2-65 16,0 10 3-16,-2-15-68 0,2 15 1 0,0 0-57 16,0 0 18-16,0 0-45 0,0 0 21 0,-11 11-9 15,8 0-32-15,0 6 26 0,0 0-45 0,-3 4 30 16,5 2-24-16,-2-1-5 0,3 0 2 0,-2-1-1 15,2-3-1-15,0 0 0 0,0-4 2 16,2-2-3-16,-2 1 3 0,0-13 11 0,4 16 22 16,-4-16-1-16,0 0-8 0,15 4-7 0,-8-12-3 15,6-3 1-15,1-5 23 0,2-6-28 0,2-3 25 16,3 0-17-16,-1-1 32 0,1 1-6 0,0 0 22 16,-1 4-15-16,1 0 6 0,-2 3-14 0,-3 4 4 15,0 4-14-15,-3 3 6 0,0 3 23 0,-13 4-5 16,22-1 5-16,-22 1-15 0,24 9 2 15,-14 0-14-15,4 3 1 0,-5 2-12 0,1 3-8 16,-1 2-25-16,-3 0-36 0,-2 2-47 0,-1 0-87 16,-1 0-39-16,-1-3-34 0,0-1-61 0,-1-2-22 15,0-5-93-15,0-10-182 0,2 14-144 16</inkml:trace>
  <inkml:trace contextRef="#ctx0" brushRef="#br0" timeOffset="181349.31">7212 12185 954 0,'9'-19'668'0,"-2"7"-171"0,-2 0-93 0,-5 12-134 16,8-11-63-16,-8 11-42 0,0 0-34 0,17 2-25 16,-10 7-20-16,5 5-16 0,1 5-9 0,1 7-9 15,2 4-8-15,-2 4-10 0,0 3-6 0,3 12-2 16,-2 4-30-16,-3 0-42 0,-3 4-101 0,-2 1-24 16,-4 4-66-16,-4 6-75 0,-7 0-7 15,-5-5-121-15,-2 2-176 0,-4-5-149 16</inkml:trace>
  <inkml:trace contextRef="#ctx0" brushRef="#br0" timeOffset="181565.31">5786 13876 469 0,'-39'20'527'0,"8"-2"-105"0,1-2-109 16,3-1-61-16,5-4-48 0,4-2-40 0,7-2-35 15,4 1-12-15,7-8 45 0,0 0 29 0,12 7 4 16,12-10-4-16,13-5-3 0,22-4 3 15,15-7 20-15,10-4-24 0,29-10-20 0,4-2-28 16,4-4-11-16,1-1-57 0,0-2 0 0,2 0-34 16,-6-1 1-16,-1 2-56 0,-9 0-46 15,-4 1-55-15,-29 11-98 0,-7-4-64 0,-5 8-66 16,-10 1-70-16,-8 1-88 0,-10 7-322 0,-8-2-396 16</inkml:trace>
  <inkml:trace contextRef="#ctx0" brushRef="#br0" timeOffset="-179316.28">8872 15029 135 0,'2'-18'620'0,"0"2"-133"0,-1 2-80 0,1 3-78 16,-2 0-55-16,0 11-59 0,3-17-43 15,-3 17-47-15,1-11-23 0,-1 11-20 0,0 0-11 16,3-10-17-16,-3 10 1 0,0 0-9 0,6 17-1 15,-3 0-6-15,1 5 4 0,-1 6-10 0,-1 8-1 16,-2 4-11-16,1 2 2 0,-2 2-9 16,-1 0-3-16,-1 0 1 0,-1-1-2 0,-1 0 0 15,-2-3-2-15,3-4-1 0,-1-1-2 0,-1-4-3 16,3-7 2-16,-1-2 5 0,1-6-4 0,0-4 10 16,1-2 29-16,2-10-13 0,-3 14 4 0,3-14-9 15,0 0-4-15,-3-9-6 0,3-5 16 0,0-11-24 16,0-13-2-16,2-7-2 0,2-17-9 0,1-5 9 15,0-7 2-15,2-3 2 0,1-5 8 16,4 0 28-16,-2 1 13 0,3 2 23 0,1 4-26 16,0 5 18-16,1 8-27 0,-2 6 30 0,-2 15-52 15,2 6-3-15,-2 4-4 0,-1 3-6 0,-3 9-2 16,1 2 2-16,0 5-4 0,1 4-4 0,-9 8 1 16,18-5-4-16,-18 5 4 0,26 14-1 15,-5 5-1-15,-3 6 14 0,0 6-19 0,1 5 16 16,1 9-18-16,-1 4 17 0,-2 2-14 0,0 0 12 15,1 2-19-15,-6-3 3 0,1-7 7 0,-3-2-4 16,1-3 1-16,-1 2-1 0,-1-2 2 0,-1-1-42 16,-1-2-24-16,-2-1-66 0,2-1-48 0,-3-6-46 15,-2-2-37-15,-1-1 42 0,1-4-58 16,-4 0-26-16,2-3-35 0,-3-2-312 0,0-2-181 16</inkml:trace>
  <inkml:trace contextRef="#ctx0" brushRef="#br0" timeOffset="-178914.27">9075 15302 513 0,'-22'-11'446'0,"2"0"-109"16,1 0-45-16,2-1-62 0,-1 1 3 0,3-1-16 15,4 5-15-15,0-3-10 0,3 4-32 0,1-1-19 16,2-1-33-16,5 8-10 0,-7-14-35 0,7 14-4 16,4-15-13-16,2 9-7 0,2-1-13 15,4-2-4-15,6 1-4 0,2 0-5 0,2 0-1 16,1 2-2-16,1-1-6 0,2 3-4 0,-1 0-19 15,-2 0-31-15,2 2-37 0,-1 0-33 0,-4 0 4 16,-2 0-1-16,0 1 0 0,-1 0 4 0,-2-2 8 16,-2 1-20-16,-13 2 47 0,27-9-16 15,-13 2 52-15,0-3-17 0,-3-3 66 0,3-2-21 16,-3-4 60-16,-1 2-23 0,0-2 48 0,-2-1 3 16,1 0 38-16,-2 1 13 0,2 1 10 0,-2 4 10 15,-1 0-15-15,-1 2-8 0,0 3-29 0,-5 9-13 16,8-14-20-16,-8 14 2 0,8-6-13 0,-8 6 15 15,12 4-19-15,-4 3 0 0,0 4-16 16,1 5 2-16,1 2-14 0,-1 1-6 0,0 3 0 16,1 5-3-16,0 0-21 0,-3-3-51 0,-2 0-63 15,4-1-41-15,-1 1-28 0,-3-2 34 0,1-3-44 16,1 0 5-16,-1-4-44 0,0-4-21 0,-1-2 25 16,-5-9-49-16,11 12 95 0,-11-12-236 15</inkml:trace>
  <inkml:trace contextRef="#ctx0" brushRef="#br0" timeOffset="-178750.27">9649 15162 935 0,'9'-12'25'16,"-1"-7"33"-16,1-4 48 0,0-5 51 0,1-4-23 15,-2 1 48-15,0 1-56 0,2 0 34 0,-4 7-35 16,-1 4 25-16,-1 2-4 0,0 2 20 0,-2 5-4 16,-2 10-23-16,4-16-11 0,-4 16-29 0,0 0-4 15,0 0-21-15,0 0-6 0,0 0-18 16,0 0-4-16,-4 22-14 0,-1-5-8 0,-1 4-6 0,-2 3 6 16,-2 2-13-16,1 4-28 0,0-1-49 15,-1 0-41-15,1-1-45 0,1 1 20 0,3-5-55 16,-1-2-37-16,-1 1-53 0,5-2-91 15,1-4-185-15,-1-5-58 0</inkml:trace>
  <inkml:trace contextRef="#ctx0" brushRef="#br0" timeOffset="-177147.27">9776 15086 242 0,'10'-15'522'0,"-3"2"-113"16,-2 3-80-16,0 2-78 0,-5 8-46 15,9-14-37-15,-9 14-32 0,6-10-22 0,-6 10-22 16,0 0-6-16,7-9-18 0,-7 9-18 0,0 0 2 15,11 8-7-15,-11-8-7 0,9 15-7 0,-5-4-3 16,-2 0-14-16,4 4 0 0,-4 0-2 0,1 1-14 16,1-1 2-16,-3-1-2 0,1-3 11 15,2 1-13-15,-1-4 10 0,-3-8-11 0,3 17 10 16,-3-17-8-16,4 8 8 0,-4-8-12 0,0 0-2 16,0 0 5-16,16-4 0 0,-9-4-7 0,0-5 9 15,1-3 2-15,-1-4 38 0,1-1-42 0,-2-1-2 16,-1-3 3-16,-1 1-10 0,-3 0 6 15,1 5 16-15,-2 4 32 0,1 1 25 0,-2 4-10 16,1 10 3-16,-5-14-13 0,5 14-5 0,0 0-10 16,-16 7-2-16,6 4-9 0,0 4-6 0,-1 4 2 15,-2 6-5-15,2 1-3 0,1-4 1 0,2 1-8 16,3 1-15-16,-1-1-45 0,4-5-45 0,2 0 3 16,2-3-39-16,2-1 38 0,2-4-44 15,1-2 2-15,-7-8-46 0,21 5-12 0,-21-5 5 16,30-5 32-16,-10-2 37 0,-1-6 47 0,6-2 53 15,-4-1 44-15,-1-3 66 0,-1 0 33 0,-4 3 9 16,-2 1 2-16,-2 2-2 0,-1 1 9 0,-3 3 0 16,-1 2 31-16,-6 7-12 0,9-11-27 0,-9 11-27 15,8-7-13-15,-8 7-16 0,0 0-13 16,0 0-10-16,13 11-9 0,-13-11-8 0,8 17-10 16,-3-5 0-16,1 1-2 0,0 2-4 0,2 1-7 15,0 0 0-15,1 1-15 0,-2-4-13 0,1 0-13 16,-2-1-5-16,2-2 7 0,-2-1-5 0,-6-9 12 15,7 14 13-15,-7-14 3 0,6 9 10 16,-6-9 15-16,0 0 23 0,0 0 8 0,0 0 21 16,0 0 3-16,0 0 18 0,-1-17-17 0,1 17-3 15,-3-18-8-15,2 6-12 0,0 1-8 0,1 1-8 16,0-1-7-16,2 0-5 0,0 0-5 0,2 1-2 16,-1 0-6-16,2 2-10 0,3 2-21 15,0-1-33-15,2 2-42 0,-10 5-43 0,26-8-16 16,-11 4-3-16,2 0 2 0,2 0-8 0,-2 2-6 15,5-3-26-15,1 1 42 0,0-2 14 0,-1 0 35 16,-1-2 19-16,0 1 76 0,-1-2 2 0,-1 0 71 16,-1-1-16-16,-4 0 49 0,-1-1 17 0,-2 1 20 15,-3-1 40-15,1 0 1 0,-2-1 3 16,-2 2 27-16,1 0-8 0,-3 2 12 0,-3 8-11 16,4-15 33-16,-4 15-18 0,3-12-28 0,-3 12-36 15,0 0-34-15,0 0-29 0,0 0-17 0,-19 12-14 16,5 1-9-16,-2 7-10 0,-2 4-24 0,-1 1 18 15,1 1-6-15,0 0-1 0,3 2-24 16,1 0-22-16,2-3-19 0,5-3 8 0,2-2-33 16,1-4 9-16,3-1-23 0,3-2 3 0,2-2-36 15,1-4-10-15,-5-7-25 0,14 9 0 0,-14-9-5 16,24-2 27-16,-5-6 16 0,1-3 13 0,3-4 30 16,1-4 13-16,0-2 22 0,-3-3 18 0,1 2 15 15,-5-2 24-15,0 1 30 0,-3 5 23 16,-4 1 40-16,-1 5 18 0,-2-1 26 0,-1 5-4 15,-6 8-21-15,5-10-25 0,-5 10-13 0,0 0-20 16,0 0-20-16,0 0-10 0,-15 13-8 0,9-1-7 16,-3 2-6-16,-2 3-5 0,2-1-5 0,2 0-14 15,2-1-26-15,-1 0-2 0,4-2-48 16,1-3-14-16,2 0-41 0,-1-10-28 0,8 16-33 16,-3-8-31-16,-5-8 25 0,18 6 20 0,-18-6 23 15,24-3 26-15,-4-3 14 0,-2-3 32 0,4-2 18 16,2-3 20-16,1-2 58 0,-1-1-23 0,-4-2 20 15,3 1 33-15,-5 5 34 0,-4-1 36 0,2 1 38 16,-7 3 19-16,-2 2 13 0,0 0 6 16,2 2-1-16,-9 6-12 0,9-10-23 0,-9 10-27 15,0 0-27-15,6-8-11 0,-6 8-27 16,0 0-14-16,0 0-25 0,0 0-31 0,0 15-32 0,0-15-33 16,-2 13-37-16,2-13-47 0,0 18-40 15,0-18-25-15,3 17 4 0,3-8 18 0,-3 0 22 16,4-1 27-16,2-1 29 0,-2 0 26 0,4 0 23 15,0-2 25-15,1 3 11 0,-5-2 21 0,6 0 9 16,-3 3 28-16,0 1 7 0,-2 3 25 0,1 2-13 16,-2 2 2-16,0 3 13 0,-2 3-7 0,-1 0-6 15,-3 4-11-15,1 3-3 0,0 6-15 0,-2 2 7 16,-1 1-2-16,1 3-13 0,0-2-18 16,1 1-10-16,2-1-8 0,-1-3-5 0,4 2 0 15,0-3 0-15,0 1 7 0,-1-5-6 0,1-1 14 16,-3-6 3-16,0-1-22 0,0-5 34 0,-3-1-24 15,0-5 39-15,-4 0 7 0,1-1 67 16,-3-3 58-16,-2 0 37 0,-3-4 44 0,11-5 10 16,-22 5 26-16,22-5 35 0,-32-3-12 0,15-2-21 15,-1-2-58-15,2-2 7 0,-3-2-42 0,6-2-8 16,-3-1-29-16,5 1-24 0,0-2-24 0,5 1-15 16,1 0-12-16,5 1-17 0,1-3-14 0,7-1-16 15,2-2-24-15,7-2-29 0,5-2-7 0,4 1-47 16,6-2-8-16,7-5-63 0,3 2 15 15,0-2-19-15,1 0 25 0,0 0 17 0,-1-2 14 16,-3 1 5-16,-1 1 30 0,-2-2 8 0,-8 4 23 16,-1 1 3-16,-4-3 25 0,0 0-8 0,-3-1 9 15,-3 0 13-15,1 0 23 0,-5 2 20 16,-2-1 19-16,-2 1 16 0,-3 4 17 0,0 2 13 16,-4 1 38-16,0 2-3 0,0 1-1 0,-2 5-12 15,-2 0 8-15,2 1 12 0,-3 0-8 0,-2 2-17 16,5 10-16-16,-5-15-19 0,5 15-16 0,-9-10-10 15,9 10-14-15,0 0-3 0,-18-1-5 0,18 1-12 16,-13 11-2-16,4 1-4 0,-1 5-2 0,2 2 1 16,-2 2-24-16,1 7 24 0,0 0-4 0,2 1-3 15,0 1 2-15,1 3 9 0,0-2-13 0,1-5 7 16,3 0-15-16,-2-1-11 0,2 0-47 0,0-1-14 16,2-5-69-16,0-3-19 0,2 0-64 15,0-3-47-15,2-2-83 0,-1-1-47 0,5-2-48 16,-8-8-43-16,17 6-436 0,-17-6-597 0</inkml:trace>
  <inkml:trace contextRef="#ctx0" brushRef="#br0" timeOffset="-175982.27">12302 14859 55 0,'13'-9'434'0,"-4"-1"-144"16,2-1-75-16,-2-1-48 0,3-1-45 0,-2-1-11 15,-1-1-15-15,1-2-8 0,-1 1 0 0,1 0 10 16,-1-2 40-16,-1 1-42 0,1-1 34 0,-2 2-18 16,-1 1 17-16,-4 5 34 0,2 0 4 0,-4 10 15 15,4-17-13-15,-4 17 0 0,1-13-27 0,-1 13-10 16,-4-9-31-16,4 9 1 0,0 0-27 0,-24 7 4 15,7 4-20-15,-7 10 6 0,-1 5-24 0,-7 12 10 16,0 2-26-16,0 4 14 0,1 0-24 0,1 0-6 16,9-1 2-16,1-7-6 0,8 0 13 15,3-2-16-15,4 0 10 0,5-8-29 16,5 1 0-16,7-1-28 0,3-4-6 0,8-2-36 16,1-5-32-16,7-5-30 0,2-5-28 0,4-2 14 15,3-6-4-15,2-3 46 0,-1-4 21 0,-2-4 20 16,11-6 15-16,-4-3 16 0,-2-4 12 0,-12 6 0 15,-2-3 0-15,-3 2 40 0,-6-2-5 0,1 4 51 16,-10 2 26-16,-2 3 31 0,-4 3 18 0,-2 2-8 16,-4 10 0-16,-4-15-15 0,4 15 3 0,-14-6-19 15,14 6 3-15,-34 6-25 0,11 3-10 0,-6 3-10 16,1 2-9-16,-2 2-7 0,2 2-3 0,3-1-5 16,0-1-4-16,6 2-4 0,3-3 4 15,3-3-14-15,5 1 3 0,3-3-23 0,5-10-15 16,-1 15-44-16,1-15-29 0,7 11-27 0,-7-11-11 15,21 6 1-15,-21-6 2 0,31-2 16 0,-10-3 31 16,2-1 6-16,-2-3 18 0,0-2 15 16,-1 0 12-16,-2-1 11 0,-2 1-18 0,-4 2 54 15,-3 2 18-15,0 0 20 0,-9 7 9 0,9-8 5 16,-9 8 3-16,0 0-7 0,0 0-4 0,0 0-16 16,0 0-6-16,-12 10 2 0,4-2-5 0,3 3-7 15,-2 0-3-15,3 0-4 0,1 0-20 0,2-1-36 16,2 0-19-16,2 0-24 0,2-1-32 0,3 0 5 15,4-3-70-15,2 0-34 0,3-3-31 16,1-1-2-16,2-3-238 0,5-3 53 0</inkml:trace>
  <inkml:trace contextRef="#ctx0" brushRef="#br0" timeOffset="-175598.27">13017 15025 377 0,'13'-17'465'16,"-4"3"-105"-16,-1 1-22 0,-5 3-9 16,1-2-24-16,-3 3-9 0,-1 9-55 0,-1-17-27 15,1 17-32-15,-1-13-20 0,1 13-44 0,-4-9-15 16,4 9-28-16,0 0-6 0,0 0-21 0,0 0-4 15,0 0-19-15,0 0 3 0,10 15-22 0,-1-5-6 16,5 1-45-16,2 1-22 0,-1 2-20 0,1-1-23 16,2 1-15-16,-2-2 3 0,-1 2 14 0,-3-2 18 15,-2-2 4-15,-3-1 14 0,-7-9 39 16,6 15 26-16,-6-15 23 0,-3 11 28 0,3-11 18 16,-12 13 4-16,1-8 4 0,-3 0-11 0,-1-3-6 15,-2 1-17-15,17-3-4 0,-33 1-13 0,13-2 0 16,3-3-31-16,2-1-41 0,0 0-36 0,4-2-15 15,2-2-4-15,3 0 0 0,2-1-39 0,4 0 58 16,0 10-27-16,3-20 61 0,0 10-26 16,-3 10 54-16,5-16-21 0,-5 16 66 0,6-14-16 15,-6 14 67-15,4-9 6 0,-4 9 57 0,0 0 27 16,0 0-28-16,0 0 2 0,-8-6-13 0,8 6-5 16,-13 6-15-16,4 2-10 0,-3 1-11 15,-2 3-14-15,-1 3-9 0,1 2-6 0,-4 4-17 16,0 2-2-16,4 1-15 0,-3 0 6 0,4 1-16 15,1 0-24-15,2-4-65 0,3-1-75 0,2 1-29 16,1-3-37-16,4-3-18 0,2-1-18 0,1-1-159 16,5-1-217-16,2-3-165 0</inkml:trace>
  <inkml:trace contextRef="#ctx0" brushRef="#br0" timeOffset="-175398.27">13375 15088 613 0,'13'-8'488'0,"-3"-1"-113"0,-2 3-106 0,0-1-54 16,-1 0-43-16,-7 7-36 0,13-9-28 0,-13 9-14 16,16-9-27-16,-16 9-16 0,20-6-20 0,-20 6-24 15,24-4-22-15,-24 4-13 0,28-3-33 0,-10 0-67 16,-1 3-18-16,2-1-32 0,-1 0-31 0,0-2 10 16,-1 2 15-16,-2-2-14 0,2 1-7 0,-17 2-106 15,24-6 293-15</inkml:trace>
  <inkml:trace contextRef="#ctx0" brushRef="#br0" timeOffset="-175146.27">13740 14965 489 0,'0'0'169'0,"7"-15"21"0,-7 15-27 0,5-17-1 16,-5 17-21-16,4-14-12 0,-4 14 3 0,1-14-49 16,-1 14 29-16,2-13-58 0,-2 13 46 0,0 0-53 15,-2-12 36-15,2 12-54 0,0 0 39 16,0 0-49-16,0 0 42 0,-5-8-42 0,5 8 29 16,0 0-28-16,0 0 31 0,-12 7-38 0,12-7 37 15,0 0-26-15,-10 8 24 0,10-8-2 0,-6 8 0 16,6-8-12-16,0 0-6 0,-10 7-2 0,10-7 4 15,0 0-9-15,0 0-2 0,-6 9 3 0,6-9 0 16,0 0 7-16,0 0-7 0,0 0 1 16,0 0-10-16,-8 8-1 0,8-8 2 0,0 0 5 15,0 0-6-15,0 0 2 0,0 0-1 0,0 0 0 16,0 0-6-16,0 0 0 0,0 0-4 0,0 0 4 16,0 0-21-16,13 3-34 0,-13-3-46 15,0 0 17-15,0 0-55 0,0 0-23 0,0 0-78 16,0 0-39-16,0 0-305 0,0 0-99 0</inkml:trace>
  <inkml:trace contextRef="#ctx0" brushRef="#br0" timeOffset="-174597.28">13580 15023 17 0,'0'0'749'0,"-9"-6"-235"0,9 6-119 16,0 0-89-16,-14-6-56 0,14 6-47 0,0 0-51 16,-9-5-49-16,9 5-20 0,0 0-12 15,0 0-13-15,0 0-11 0,0 0-10 16,0 0-6-16,0 0-5 0,13-5-8 0,-13 5-4 16,28-4-4-16,-12 2-8 0,5-3 15 0,-1-2-11 15,3 1-4-15,-1-1-11 0,0-2 0 0,-2-1-11 16,-1-1 9-16,-1-2 4 0,-1 1-1 0,-3-2 6 15,1-1-4-15,-5-1 5 0,-1 0 0 0,-2-2 9 16,-1 2 11-16,-3 1 28 0,-2 1 37 0,-2 2 2 16,-1-1 15-16,-2 3 0 0,-4 1 17 0,-1 4-21 15,9 5 11-15,-32-2-24 0,9 8 5 0,-8 6-19 16,-2 7 14-16,-7 8-22 0,2 2 8 0,-3 3-5 16,5 0-14-16,4 0-8 0,7-5-4 15,3-1-9-15,3 0-1 0,3-2-7 0,6-4-4 16,4-1-8-16,2-3 1 0,4-3 19 0,4-1-42 15,2-2-18-15,4-1-77 0,7-4-71 0,3-4-109 16,7-1-8-16,10-5-115 0,4-4-64 0,3-2-359 16,12-6-408-16</inkml:trace>
  <inkml:trace contextRef="#ctx0" brushRef="#br0" timeOffset="-174314.27">14415 14997 119 0,'-23'1'1000'0,"5"-1"-285"0,18 0-161 0,-32 2-140 16,32-2-109-16,-23 0-83 0,23 0-54 0,0 0-36 15,-19 1-25-15,19-1-21 0,0 0-18 16,0 0-17-16,14-5-30 0,-14 5-40 0,28-5-55 16,-6 2-70-16,3 1-60 0,2-2-30 0,1 3-43 15,2-1-63-15,-6 0-72 0,-2 2-249 16,-3 0-190-16</inkml:trace>
  <inkml:trace contextRef="#ctx0" brushRef="#br0" timeOffset="-174164.27">14260 15192 172 0,'-29'15'993'0,"2"-1"-212"0,4-4-180 0,3-1-146 16,3-1-124-16,2-1-44 0,4-4-87 0,11-3-18 16,-13 9-57-16,13-9-3 0,0 0-53 0,0 0 11 15,0 0-57-15,22 0-28 0,0-6-84 0,5 0-92 16,9-1-107-16,2-3-52 0,3-1-80 0,0 0-485 16,5 0-542-16</inkml:trace>
  <inkml:trace contextRef="#ctx0" brushRef="#br0" timeOffset="-172830.27">15723 15488 46 0,'0'0'-16'0,"16"-5"5"0</inkml:trace>
  <inkml:trace contextRef="#ctx0" brushRef="#br0" timeOffset="-172147.27">15987 15247 427 0,'1'-22'410'0,"3"-1"-134"0,-2 3-1 15,0 1-93-15,3 3 7 0,-4 2-53 16,1 3 8-16,-2 11-29 0,2-18 2 0,-2 18-24 16,1-14-4-16,-1 14-12 0,0 0 21 15,0 0-7-15,0 0-8 0,9 15-7 0,-6 3-12 16,-3 9-12-16,1 3-4 0,-2 7-15 0,-3 4-7 16,2 2-3-16,-1-2 8 0,-3 0-1 0,-1-2 0 15,2-3-4-15,-2-2 3 0,0-1-2 0,3-8 3 16,-1-4 6-16,0-5 3 0,1-2 24 0,3-2 37 15,1-12 29-15,-4 16 14 0,4-16-29 0,0 0-21 16,0 0-20-16,-2-13-15 0,2-5-11 0,2-7-8 16,0-11-5-16,2-6-9 0,0-6-8 15,3-12-1-15,1-5-21 0,1-1 6 16,3 0 16-16,0 1-13 0,1 3 45 0,3 6-12 16,-4 7 33-16,0 13-30 0,-3 4 14 0,-1 9-34 15,-2 2 16-15,2 4-30 0,-3 3 17 0,-1 4-20 16,-4 10 24-16,10-8-33 0,-10 8 24 0,16 5-19 15,-5 5 28-15,4 5-26 0,2 6 23 0,0 2-20 16,2 6-7-16,-2 3 5 0,1 2-3 0,0 2 23 16,4 8-29-16,-7-7 22 0,2 3-22 0,-4-1 20 15,1-1 3-15,-1 0-5 0,-3-1-8 16,-1-1-3-16,0-2-16 0,-4 0-33 0,-4-7-37 16,0-1-36-16,-2-1-81 0,0-1-70 15,-4-3-64-15,1-1-2 0,-4-2-37 0,-1-2-86 16,2-5-314-16,-1-1-305 0</inkml:trace>
  <inkml:trace contextRef="#ctx0" brushRef="#br0" timeOffset="-171980.27">16116 15465 301 0,'-13'-10'593'0,"3"1"-161"0,-3-1-110 0,4 3-77 16,0-1-49-16,1 2-44 0,2-2-31 0,6 8-46 15,-6-12-14-15,6 12-15 0,5-15-9 0,2 6 4 16,9-1-24-16,2 0-26 0,12 0-40 0,6-1-20 15,4 2-34-15,2 0-50 0,4 3-143 16,0 0 49-16,-1 0-254 0,-2 3 35 0</inkml:trace>
  <inkml:trace contextRef="#ctx0" brushRef="#br0" timeOffset="-171413.28">16601 15383 131 0,'-7'9'546'0,"2"0"-192"0,-5 1-81 16,1 0-68-16,2 1-45 0,0 1-34 0,2-2-25 15,0-1-14-15,-1 0-16 0,6-9-8 0,-3 16-10 16,3-16 5-16,1 13-3 0,-1-13-4 0,9 12-4 16,-9-12-8-16,20 7 11 0,-20-7-23 0,32 0-8 15,-9-4 5-15,-1-4-4 16,6-2-3-16,0-5-9 0,-1-2 1 0,0-7 6 0,-1-1-8 16,-2-5 9-16,0-10-13 0,-1-3 14 15,-2-6-16-15,-5-5 19 0,-2-2-19 0,-2-5 11 16,-4 3-4-16,-2-1 47 0,-4 15 29 0,0 2 24 15,-4 3 33-15,0 5 11 0,-4 9-21 0,-2 3-23 16,-1 3-22-16,-1 6-16 0,-4 5-14 0,1 4-8 16,13 4-11-16,-34 12-10 0,12 5-10 0,-1 8 12 15,0 6-14-15,-1 13-14 0,3 6 14 16,2 4-11-16,3 4 9 0,4 3 0 0,2 0 2 16,5 1-4-16,4-12 5 0,4 0-6 15,0-4 4-15,4-1 5 0,4-3-6 0,1-4 7 16,2-4-11-16,3-2 0 0,0-7 2 0,3-4-4 15,3-4-3-15,-4-7 4 0,4-5-5 0,3-4-1 16,0-4 0-16,8-7 0 0,-1-5 2 0,3-7-9 16,6-9-13-16,-2-6-10 0,-2-7-2 0,1-4-8 15,-3-6-3-15,-1-5-8 0,-3-3 14 0,-4 0-3 16,-1-1 18-16,-7 3 1 0,-2 5 14 16,-6 5 19-16,-2 12 26 0,-6 1 16 0,-4 10-5 15,-4 3 4-15,-2 1-6 0,-2 5-5 16,-2 3 0-16,-4 3-5 0,1 5-6 0,-4 4-4 0,1 5-5 15,-6 6 2-15,-5 5-12 0,3 7-2 16,-2 6-1-16,2 5-14 0,-2 7 19 0,3 4-13 16,4 3 17-16,4-7-19 0,2 2 23 0,4 1-30 15,0 1 19-15,5-1-2 0,3-1-4 0,2-2-7 16,6 1-29-16,3-4-37 0,1-1-86 0,6-3-138 16,1-3-64-16,5-4-190 0,4-5-322 15,2-6-471-15</inkml:trace>
  <inkml:trace contextRef="#ctx0" brushRef="#br0" timeOffset="-170979.27">17932 14933 354 0,'6'-13'697'16,"-1"1"-172"-16,-1 4-133 0,-4 8-86 0,5-14-72 15,-5 14-63-15,0 0-42 0,0 0-22 0,0 0-18 16,-1 22-24-16,-2 0-6 0,1 4-14 0,-3 10-8 16,0 5-13-16,-2 5-3 0,1 11-7 0,0 1-20 15,-3 0-72-15,5-10-45 16,-1-2-17-16,1-1-2 0,3-4-4 0,1-2-20 0,0-8-27 15,1-3 1-15,0-3-91 0,2-4 100 16,-1-6-68-16,1-5-154 0,-3-10 190 0</inkml:trace>
  <inkml:trace contextRef="#ctx0" brushRef="#br0" timeOffset="-170712.27">17927 15283 163 0,'-3'-68'468'0,"-2"-5"-145"0,0-3-55 16,-4-2-35-16,3 3-43 0,-2 3-14 0,-2 4-14 15,1 7 24-15,1 15-8 0,2 5 3 16,1 3-22-16,-2 7-22 0,5 6-16 0,-1 3-36 15,2 5-6-15,1 4-26 0,1 0-7 0,7-1-15 16,-2 3-5-16,4 1-8 0,6 2 0 0,-1 2-11 16,3 5 4-16,1 1-3 0,6 5-3 0,-1 4-1 15,4 3-4-15,-5 5-3 0,-3 5 1 16,-2 2-5-16,-6 1 3 0,-4 0 8 0,-7 2-6 16,-1 3 4-16,-7 5-2 0,-4 1 0 0,-3 2 1 15,-9 7 1-15,0-3-41 0,-3 2 5 0,1-4 18 16,0 1-9-16,5-7-14 0,1 3-48 15,2-4 4-15,-1 2-37 0,4-1-14 0,3-2-1 16,3 2-33-16,3-1-124 0,5-7 107 0,1 0-93 16,5-1 67-16,2-3-231 0,6 1 149 0</inkml:trace>
  <inkml:trace contextRef="#ctx0" brushRef="#br0" timeOffset="-170395.28">18194 15292 7 0,'13'-13'541'0,"1"-3"-177"0,-5 1-78 0,-1 1-43 15,-3 3-51-15,0 1 6 0,-5 10-28 0,4-16 29 16,-4 16-15-16,1-14-16 0,-1 14-46 0,0 0-24 16,-3-7-22-16,3 7-18 0,0 0-10 0,-11 10-4 15,6 1-14-15,-2 4-8 0,1 4-4 0,1 4-6 16,0 0-3-16,1 2-5 0,3 0 0 0,1-1 4 16,0 1-13-16,4-3-8 0,-1 0 1 15,5-2-1-15,1-3-1 0,4-2 2 0,1-4 1 16,0-2 8-16,4-4-3 0,0-4 4 0,1-2-3 15,4-5 3-15,4-4-2 0,-4-5 10 16,1-3 8-16,0-3 12 0,-5-4-8 0,1 0 5 16,-5-2-2-16,-2-2-2 0,-4 0 4 0,-3 4-2 15,-5 0 0-15,-2 6 1 0,-5-2 0 0,-3 2-5 16,-4 5-6-16,-6 1-11 0,-1 4-2 0,-4 4-16 16,-1 3-29-16,-3 3-25 0,1 4-47 0,3 1-24 15,-3 5-24-15,7 2-32 0,4 1-147 0,2 0 53 16,7-1-247-16,5 0-35 0</inkml:trace>
  <inkml:trace contextRef="#ctx0" brushRef="#br0" timeOffset="-170112.27">18798 15170 146 0,'14'-8'680'16,"-6"1"-236"-16,-2-1-94 0,-6 8-99 0,7-11-33 15,-7 11-37-15,3-9-14 0,-3 9-33 0,0 0-32 16,4-10-23-16,-4 10-13 0,0 0-16 0,0 0-10 15,0 0-9-15,6 14 0 0,0-5 6 16,0 3-26-16,3 6-5 0,1-1-1 0,2 2 0 16,3 5-5-16,-3-2 3 0,-1-1 5 0,-2 1-9 15,-1-2-2-15,-3 0 3 0,-4-3-3 0,0-2 1 16,-2 1 0-16,-4-1 0 0,-3 2 7 16,-2-3-13-16,-3-1-12 0,-1-3-25 0,-1-1-14 15,1-3-17-15,-3-2-13 0,17-4-11 0,-27 1-18 16,27-1-22-16,-27-9-22 0,16 1-102 0,1-6 110 15,1-4-87-15,4-1 89 0,2-5-56 0,4-2 37 16,4-7-129-16</inkml:trace>
  <inkml:trace contextRef="#ctx0" brushRef="#br0" timeOffset="-169962.27">18794 15219 751 0,'5'-21'128'0,"0"6"24"0,-1 3 57 15,-1 0-37-15,-3 12 1 0,-2-14-57 0,2 14 27 16,-6-8-54-16,6 8 15 0,0 0-34 0,-31 5 14 16,16 4-38-16,-4 3 27 0,-1 5-41 0,0 1-5 15,1 4-4-15,0 0-2 0,-2 3-8 0,6 3-9 16,1-2 6-16,5 0-2 0,1-3-4 0,7-1-6 15,1-3-18-15,5 1-22 0,4-3-19 0,5 0 22 16,3-5-105-16,6-3-128 16,1-3 70-16,4-2-66 0,4-4-149 0,8-4 178 15</inkml:trace>
  <inkml:trace contextRef="#ctx0" brushRef="#br0" timeOffset="-169612.27">19217 15252 379 0,'22'-19'396'0,"-7"5"-62"15,1 1-113-15,-2-2-1 0,-2 6-97 0,0 0 23 16,1 3-54-16,-2 1 23 0,-11 5-49 0,22-5 27 15,-22 5-49-15,23 1 25 0,-10 4-49 0,1 2 31 16,-1 3-39-16,2 2-4 0,-3 3-1 16,0 1-1-16,-4 3-2 0,0 0-2 0,-3 2-2 15,-5-3-3-15,0 1 0 0,-5 2 5 16,1-1 0-16,-5 0-2 0,-1-3 0 0,-3-2 0 16,-1 0 0-16,-3-1-1 0,1-4-4 0,-1-1-9 15,2-2 4-15,-1-4-4 0,16-3-5 0,-26 0-9 16,14-4-9-16,1-4-13 0,0-2-24 0,2-5-82 15,4-5 104-15,0-1-88 0,4-4 121 0,2-1 0 16,4-2 16-16,-1 1 9 0,1 2 30 0,0 2 48 16,-1 4-30-16,0 5 45 0,-3 1-41 15,-1 13 26-15,-1-13-44 0,1 13 26 0,0 0-36 16,-18-2 26-16,4 8-36 0,-4 6-4 0,-6 2-4 16,-2 6-2-16,-2 1-4 0,1 1 0 15,-1 3-7-15,4 0 6 0,-1 0-1 0,2-1-2 16,3 0 0-16,6-2-6 0,2-2-21 0,2-2-20 15,8-4-30-15,-1-3-130 0,3-11 52 0,8 16-137 16,-8-16-198-16,24 5 59 0</inkml:trace>
  <inkml:trace contextRef="#ctx0" brushRef="#br0" timeOffset="-169444.27">19656 15140 582 0,'17'-7'486'0,"-7"4"-76"15,-10 3-123-15,14-4-47 0,-14 4-58 0,0 0-25 16,5 10-33-16,-5-10-14 0,-9 19-20 0,3-5-20 15,-3 3-15-15,-3 3-8 0,-2 4-10 16,1 1-8-16,-2 1-7 0,1 1-9 0,0 1-52 16,1-1-67-16,-1 1-27 0,3-2-38 15,1-6-61-15,0 0-117 0,4-4-204 0,1-3-59 16</inkml:trace>
  <inkml:trace contextRef="#ctx0" brushRef="#br0" timeOffset="-169295.27">19784 14708 354 0,'5'-25'502'0,"-4"7"-150"16,-2 1-77-16,-3 5-75 0,-1-1-46 0,-1 5-31 15,-2 1-39-15,8 7-32 0,-19-7-12 16,19 7-15-16,-14 4-21 0,14-4-37 0,-16 10-39 0,11-2-158 16,3 2 73-16,-1-1-334 0,4 4 55 15</inkml:trace>
  <inkml:trace contextRef="#ctx0" brushRef="#br0" timeOffset="-169145.28">19871 14722 226 0,'19'-2'610'0,"-19"2"-186"0,0 0-102 0,18 0-89 0,-18 0-50 15,0 0-40-15,11 11-25 0,-8-2-22 0,-2 3-20 16,2 6-12-16,-3 4 2 0,0 6-26 0,-1 3 1 16,-2 7-16-16,0 4-25 0,1 0-59 15,-2 5-37-15,-1-1-42 0,0 0-155 0,1 0 87 16,-1-2-80-16,1-4-183 0,-1 0 95 0</inkml:trace>
  <inkml:trace contextRef="#ctx0" brushRef="#br0" timeOffset="-168428.27">19825 15425 338 0,'1'-19'402'16,"0"-6"-121"-16,2 0-69 0,2 0-32 0,0 0-36 16,3 2-24-16,2 2-18 0,-1 3-17 0,3 1 25 15,0 2-64-15,2 4 38 0,-1 2-57 0,1 4 3 16,-14 5-6-16,27-1-3 0,-9 3-7 0,-5 6-2 15,2 2-6-15,-2 4-2 0,-3 0-13 16,2 4-8-16,-7 1-9 0,-1-3 1 16,-4 2-69-16,-3-1 81 0,-2 3-60 0,-4 1 80 15,-1-2-65-15,-3-1 86 0,-6 2-69 0,2-5 82 16,-5 1 4-16,3-4 2 0,0-2-3 0,0 0 23 16,1-1 0-16,3-3-2 0,1 0-8 0,2-2-8 15,12-4-11-15,-19 8-7 0,19-8-10 0,-12 5-1 16,12-5-10-16,0 0-12 0,0 0-10 0,0 0-11 15,0 0-17-15,22 1-11 0,-6-4-20 16,6 0-95-16,4-5 86 0,6-3-112 0,0-1 130 16,4-3-109-16,0-4 131 0,10-7-91 0,-3-2 124 15,3-4-111-15,-2-2 138 0,-2-5 6 16,0 1-14-16,-2-5 7 0,-2-1 32 0,0-1-3 16,-3 2 19-16,-4-2 10 0,-5 6 13 0,-5 6 3 15,-6 2 4-15,-3 2-4 0,-4 6 9 0,-3 1 6 16,-3 4 21-16,-3 1 21 0,-3 2-35 0,-1 2-9 15,-3 0-10-15,1 3-11 0,-5 1-13 0,2 4-12 16,10 5-9-16,-27-2-10 0,13 5-4 0,-6 6-10 16,0 4-4-16,0 5-7 0,-1 6-7 15,1 4 0-15,2 3 0 0,0 4-5 0,3 3 5 16,1 0-6-16,2 4 6 0,2 3-5 0,1-2-1 16,4 1-3-16,4-4 0 0,1 1-1 15,0-2-1-15,5-3-2 0,0-2 0 0,5-3-3 16,0-3-2-16,4-5 3 0,3-3-3 0,1-5-4 15,0-5 0-15,5-1-4 0,2-5-10 0,5-3-3 16,-1-2-3-16,7-5 1 0,1-4 2 0,0-3-22 16,0-6-7-16,7-6 7 0,-3-4 4 0,-2-5 5 15,-2-3 20-15,-2-3-9 0,-3-1 16 0,-3-1 14 16,-3 3-12-16,-8 8 53 0,0 2 32 16,-8 3 13-16,-1 6 15 0,-8 3-15 0,-1 5 5 15,-3 2-5-15,-5 2 2 0,8 8-5 16,-27-7-15-16,9 8 0 0,-6 4-16 0,-6 4-1 0,1 5-14 15,1 2 6-15,0 4-22 0,2 2 9 16,3 5-5-16,2 0-7 0,4 3 1 0,1 0-7 16,6 1-2-16,0 1-1 0,6-6-3 0,3 0 1 15,2-1-3-15,2-1-34 0,0-2-65 0,5-2-108 16,1-1-42-16,0-2-36 0,4-3-166 0,-4-2-327 16,1-3-301-16</inkml:trace>
  <inkml:trace contextRef="#ctx0" brushRef="#br0" timeOffset="-165927.64">22154 15134 252 0,'0'0'354'16,"10"-17"-82"-16,-7 8-10 0,-1 1-60 0,-2 8-45 16,1-19-14-16,-1 19-15 0,-1-19-2 0,1 19 25 15,-2-17-28-15,2 17 25 0,-4-18-16 0,4 18-1 16,-9-14-22-16,9 14-11 0,-10-9-19 0,10 9-18 16,-17-6-4-16,17 6-10 0,-24 6-9 0,2 3-8 15,-1 7-3-15,-1 3-2 0,-2 5-10 0,2 5-2 16,-7 7-4-16,4 3 15 0,0 1 28 15,3 1-36-15,6-7 33 0,3 1-34 0,2-1 27 0,5 0-36 16,2-2 27-16,6-4-45 16,6-1 22-16,2 0-62 0,6 1-31 0,6-6-38 15,6-1-24-15,3-5-9 0,9-4-15 0,3-3-16 16,7-5-142-16,2-4 98 0,15-5-57 0,2-6 64 16,-2-6-212-16,-1-3 163 0</inkml:trace>
  <inkml:trace contextRef="#ctx0" brushRef="#br0" timeOffset="-165576.62">22759 15302 48 0,'14'-26'470'0,"-1"1"-117"0,-7 3-68 15,-2 0 16-15,-4 5-83 0,-3-1-1 0,-3 0-17 16,-3 0-7-16,-4 2-16 0,-1 1-22 16,-2 2-9-16,-3 3-25 0,-1 3-5 0,-3 2-15 15,0 2-14-15,3 3-24 0,-6 4-11 0,2 2-17 16,-6 5-3-16,5 3-5 0,0 3-8 16,2 2-2-16,4 1-8 0,4 3 2 0,3-2-9 15,5 0 24-15,3 2-44 0,3-3 27 0,3 1-45 16,2 0 27-16,5-2-42 0,5-1 35 0,0-5-46 15,4 1 36-15,2-5-41 0,2-2 6 0,1-3 4 16,1-1 16-16,-2-3-4 0,0-3 8 16,2-3 9-16,-2 0 7 0,-3-4 5 0,0 0 3 15,-1-2 3-15,-5 1 18 0,-1 0 27 0,-2 2 16 16,-4 0 18-16,2 2 18 0,-8 7 11 0,8-13-14 16,-8 13-16-16,0 0-17 0,5-8-8 0,-5 8-11 15,0 0-4-15,-8 7-10 0,8-7 23 16,-9 17-38-16,4-6 24 0,1 3-57 0,-1-1 3 15,1 3-71-15,3-2-38 0,2 0-10 0,4 2-11 16,-1-1-48-16,5-1 46 0,1 0-106 0,6-3 85 16,2-2-124-16,1-3 103 0,1-2-57 15,-2-4-175-15,8-3 159 0</inkml:trace>
  <inkml:trace contextRef="#ctx0" brushRef="#br0" timeOffset="-165209.64">23094 15317 290 0,'10'-25'389'0,"4"0"-93"15,-6 4-48-15,-2 0-26 0,1 0-16 0,0 0-50 16,-3 5 15-16,-3 5-15 0,3 2 8 0,-3-1-22 15,-1 10-28-15,4-16-31 0,-4 16-18 0,4-8-14 16,-4 8-4-16,0 0-18 0,0 0 2 16,21 6-14-16,-14 1-6 0,4 4 0 15,1 2-4-15,1 2 30 0,0 0-46 0,-3 2 6 16,-1 1-5-16,1-2 13 0,-5 3-16 0,-1-6 11 16,-1 1-2-16,-3-1-2 0,-3 1 1 0,-2-1-1 15,-4 0 2-15,0-2 12 0,-2 2-16 0,-2-5 2 16,1 0 3-16,0-2-2 0,-2-1 2 0,14-5-5 15,-25 5-14-15,25-5-6 0,-19 0-22 0,19 0-9 16,-19-10-2-16,11 1 4 0,0-2 2 16,2-3-1-16,2-3 13 0,2-3 1 0,-1 1 15 15,2 0 6-15,1 2 7 0,0-1 27 16,-1 3-3-16,-1 5 44 0,1 0-21 0,1 10 17 16,-4-16-24-16,4 16 9 0,-8-8-17 0,8 8 12 15,0 0-19-15,-25 6 10 0,7 2-10 0,3 3-10 16,-2 3-5-16,-3 5 3 0,2 1 0 0,-1 1-2 15,1 2 3-15,1-1-3 0,2 2-4 0,1-2-10 16,5-2-24-16,0 1-24 0,1-4-106 0,6-1 34 16,-1-2-168-16,4-3 50 0,3 0-254 0,4-2 21 15</inkml:trace>
  <inkml:trace contextRef="#ctx0" brushRef="#br0" timeOffset="-164826.64">23609 15080 365 0,'8'-8'505'16,"-8"8"-125"-16,10-10-114 0,-10 10-51 0,0 0-64 16,0 0 17-16,0 0-64 0,0 0 5 15,0 0-41-15,-5 9 5 0,5-9-33 0,-6 19 7 16,3-8-26-16,0 1-10 0,2 2 3 0,1 1-4 16,0-1-3-16,4 2-4 0,-1-1-9 0,2 0 7 15,0-2-18-15,0-1 4 0,5-1-1 0,-3-3 5 16,2-2-22-16,-9-6 18 0,16 6 0 0,-16-6 3 15,18-1-3-15,-4-2 8 0,-2-5 1 0,3-2 2 16,-1-4 0-16,-2-1 31 0,-1-2-38 16,-1-3 32-16,-2-3-30 0,1 1 35 15,-4-2-25-15,0 3 43 0,-2 2 2 0,-2 3 31 16,-1 3-10-16,-1 2 12 0,-3 2-24 0,-4 3-8 16,8 6 0-16,-23-2-11 0,7 6-7 0,-5 8-2 15,-6 1-9-15,2 8-1 0,-1 1 11 0,1 3 0 16,0 3-1-16,3 0-9 0,2 1 0 0,2 1-2 15,2 0 34-15,4 0-43 0,1-1 27 0,4-4-49 16,2-1 13-16,4-2-86 0,1-3-31 0,1-2-22 16,4 0-35-16,-1-4-103 0,5 1 2 15,-3-4-384-15,5 0-187 0</inkml:trace>
  <inkml:trace contextRef="#ctx0" brushRef="#br0" timeOffset="-162275.89">24887 14705 359 0,'8'-18'467'0,"-1"3"-123"0,-3 0-57 16,1 3-59-16,-2 0-14 0,-1 2-10 0,-2 10-3 15,6-15-17-15,-6 15-34 0,2-11-35 0,-2 11-21 16,0 0-12-16,0 0-16 0,0 0-6 0,-10 19 5 16,-1-1 4-16,-1 10 6 0,-2 5-3 0,-2 2-6 15,0 2-9-15,-3 8-14 0,1 1 5 0,-2 2-19 16,5-8-15-16,2-2-32 0,0 3-40 16,2-3-74-16,1 1-45 0,1-1-23 0,1-3-22 15,3-3-146-15,1-6 40 0,0-2-276 16,4-4-136-16</inkml:trace>
  <inkml:trace contextRef="#ctx0" brushRef="#br0" timeOffset="-161941.89">24704 15177 23 0,'-1'-19'713'0,"-2"2"-238"0,-1 1-119 16,2-2-80-16,-1 3-62 0,-1 3-35 0,2-1-42 16,-2 4-7-16,4 9-31 0,-4-16-29 15,4 16-13-15,0-13-7 0,0 13-18 0,12-10-3 16,-1 4-29-16,2 2-5 0,6 1-29 15,4 1 0-15,3-2-38 0,1 1 27 0,0-2-41 16,-1 3-5-16,1-2 4 0,-1-1 22 0,-2 0 16 16,-2-1 12-16,-3-2 10 0,0 1 16 0,-3-2 26 15,-4 1 31-15,0 1 18 0,-4 1 38 0,-2-2 55 16,-6 8 17-16,13-9 3 0,-13 9-13 0,7-7-28 16,-7 7-25-16,0 0-19 0,8-7-20 0,-8 7-15 15,0 0-8-15,0 0-12 0,-1 13-15 16,1-13 2-16,-7 20-4 0,2-6-13 0,0 1 9 15,1 1-10-15,-2 3 6 0,2 1-17 0,-1 0-8 16,1-4-28-16,2 2-50 0,0-2-69 0,-2 0-31 16,3-2-18-16,0-2-11 0,0-2-44 15,1-10-125-15,-2 18 35 0,2-18-175 0,3 8-16 16</inkml:trace>
  <inkml:trace contextRef="#ctx0" brushRef="#br0" timeOffset="-161807.89">25149 14836 288 0,'4'-21'467'15,"0"3"-145"-15,-2 3-56 0,0 0-66 0,-1 4-49 16,-1 1-30-16,0 10-25 0,0-16-23 0,0 16-10 16,-4-10-19-16,4 10-5 0,0 0-21 0,0 0-33 15,0 0-44-15,-8 7-154 0,8-7 68 0,-1 18-108 16,1-8-183-16,0 1 155 0</inkml:trace>
  <inkml:trace contextRef="#ctx0" brushRef="#br0" timeOffset="-161325.89">25260 14925 119 0,'0'0'504'16,"12"6"-168"-16,-12-6-91 0,0 0-40 0,9 9-54 16,-9-9-8-16,6 8 27 0,-6-8-63 0,4 10 15 15,-4-10-48-15,4 17 8 0,-4-17-35 0,0 20 12 16,0-8-31-16,-3 2 20 0,2 2-36 16,-3 1-2-16,0-2-2 0,2-1 1 0,-2 1-9 0,0 0 4 15,-1-3 1-15,1-1-2 0,2-1-1 16,2-10-1-16,-4 16 12 0,4-16-13 15,-5 13-4-15,5-13 19 0,-3 8 18 0,3-8-1 16,0 0-6-16,0 0-5 0,0 0 1 0,0 0 5 16,9-6-12-16,-1-2-4 0,2-3-3 0,0-1 14 15,4-1-11-15,-1 1 16 0,-3 2-13 0,3 1 12 16,-4 1-6-16,0 1 1 0,1 2-18 0,-2-1 10 16,-8 6-10-16,12-6 10 0,-12 6-16 0,0 0 13 15,16-3 9-15,-16 3-14 0,0 0-11 16,14 5 10-16,-14-5-8 0,10 7 8 0,-10-7-10 15,8 8 9-15,-8-8-9 0,6 9 11 0,-6-9-9 16,7 9-3-16,-7-9 5 0,5 7 8 0,-5-7-9 16,6 8 7-16,-6-8-7 0,0 0 9 15,5 7-2-15,-5-7-9 0,0 0 2 0,0 0 7 16,13 5-8-16,-13-5 7 0,0 0-6 0,0 0 8 16,23 0-2-16,-23 0 0 0,0 0-12 0,19-1 16 15,-19 1-14-15,0 0 9 0,0 0-6 0,21 0 8 16,-21 0-8-16,0 0 8 0,15 2-11 0,-15-2 16 15,13 4-16-15,-13-4 10 0,13 4-19 16,-13-4-13-16,13 6-43 0,-13-6-23 0,11 8-14 16,-11-8-38-16,14 6-39 0,-14-6-113 15,16 6 79-15,-16-6-286 0,16 5 25 0</inkml:trace>
  <inkml:trace contextRef="#ctx0" brushRef="#br0" timeOffset="-161024.89">25841 15126 140 0,'15'-5'502'15,"-15"5"-150"-15,0 0-80 0,13-4-55 0,-13 4-62 16,0 0-26-16,0 0-31 0,0 0 0 0,18-1-14 16,-18 1-17-16,0 0-12 0,12 5-10 0,-12-5-11 15,10 8-19-15,-10-8 11 0,13 8-2 0,-13-8-8 16,16 10-5-16,-16-10 1 0,22 8-4 0,-22-8-2 16,24 3-6-16,-24-3 8 0,22 3-4 0,-22-3 0 15,30-5 0-15,-15 0 2 0,-2-1 11 0,3-3 34 16,-3-2-3-16,1-3 30 0,-2-1 0 15,-1 0 22-15,-1-1 23 0,-6 1 16 16,1 1 8-16,-2 3-1 0,-1-1-11 0,-2 12-23 16,2-18-18-16,-2 18-22 0,-3-13-14 0,3 13-13 15,-8-6-11-15,8 6-4 0,-12 3-8 0,12-3 1 16,-21 13-14-16,7 0-35 0,3 2-32 0,-2 1-63 16,0 3-64-16,-1 5-19 0,-1-1-7 0,2 2-3 15,-1 0-111-15,1 0 39 0,-4-1-99 0,3 0-175 16,-2-2-72-16</inkml:trace>
  <inkml:trace contextRef="#ctx0" brushRef="#br0" timeOffset="-158907.89">16128 16107 67 0,'-19'0'250'0,"19"0"92"15,-30 0-179-15,30 0 67 0,-27-2-114 0,27 2 78 16,-19-3-111-16,19 3 43 0,-18-5-55 0,18 5 53 16,-14-3-33-16,14 3 12 0,0 0-3 0,-17-6-8 15,17 6 17-15,0 0-38 0,0 0 29 0,-14-3-51 16,14 3 32-16,0 0-52 16,0 0 26-16,0 0-45 0,0 0 42 0,0 0-13 15,0 0 29-15,0 0-31 0,0 0 42 0,17-9-37 16,2 8 35-16,3-2-44 0,6 0 38 0,9-1-42 15,1-1 32-15,4 1-37 0,3 0 33 0,0 2-36 16,2 0 31-16,-2 4-39 0,1 0 35 0,-4 2-44 16,2 2 32-16,-2 2-36 0,-2-1 28 0,-2 3-36 15,0 0 33-15,2 0-39 0,-4 2 41 0,1-1-41 16,1 0 36-16,2-1-1 0,2 0-10 16,4-2 0-16,3-2-3 0,15-2-1 0,4-3 3 15,4-5-6-15,6-1 0 0,4-4 5 0,3-1-39 16,-1 0 42-16,3 0-35 0,0 0 37 15,0 3-34-15,-3 0 37 0,-2 4-37 0,-1 0 40 16,-6 3-40-16,-1 0 37 0,-5 3-36 0,-3 0 37 16,-14 1-36-16,2 0 37 0,-4 1-35 0,1-1 34 15,0 1-34-15,2-2 36 0,1 1-40 0,12-3 37 16,-1 1-36-16,3-2 38 0,2-4-36 0,2 0 36 16,-1-2-35-16,2 0 35 0,0-2-34 0,-1 2 34 15,1-2-37-15,-4 2 36 0,-3 1-36 16,0 0 36-16,-14 4-36 0,-2 0 36 0,-3 2-34 15,-1 0 33-15,-2 2-33 0,-3-3 32 0,-1 3-37 16,-1 0 39-16,-1 0-36 0,2-1 40 0,-1-1-43 16,0 0 35-16,1 1-36 0,2-2 36 15,0-2-41-15,4 0 34 0,-1 0-34 0,2-1 39 16,3-1-37-16,0 2 38 0,-1-2-33 0,0 2 34 16,0-1-33-16,-3 2 34 0,-1 1-37 0,-3 0 38 15,-1 0-39-15,-4 0 31 0,-4 1-40 0,-2 0 34 16,-2 1-31-16,1-1 38 0,1 0-42 15,-2 0 39-15,2-2-36 0,1 1 3 0,0 0 40 16,7 0-41-16,-1-1 38 0,1-2-33 16,3 2 37-16,-1-2-35 0,1 1 35 0,3 0-37 15,0-1 40-15,2 0-37 0,-2 1 37 0,1 1-39 0,0-1 40 16,-3 1-32-16,1 0 31 0,-3 2-27 16,1-1 26-16,-5 1-37 0,0 1 3 0,-6-1 5 15,1 1 18-15,-1-2-17 0,-1 3 38 0,1-2-36 16,6 3 32-16,0-3-37 0,0 2 35 0,0-2-38 15,2 0 38-15,1 2-39 0,-1-2 40 0,2 0-37 16,-1 0 34-16,2 2-36 0,-3-2 37 16,1 2-42-16,2-1 42 0,-2 0-39 0,-2 0 48 15,2-1-49-15,-3 2 39 0,0-1-40 0,0 0 46 16,-1 0-46-16,-4-1 6 0,6 2 38 0,-6-2-40 16,0 0 39-16,-1 0-34 0,6 1 32 0,-5-2-38 15,0 1 37-15,0 0-38 0,0-1 39 16,0 0-38-16,0 0 39 0,0 0-40 0,0 0 40 15,0 0-40-15,-3 0 43 0,2 0-44 0,-2 0 40 16,0 0-38-16,-3 0 45 0,1 0-48 0,-4-1 40 16,-4 2-42-16,3-2 48 0,1 1-44 15,-5 0 1-15,4 0 8 0,-3 0 2 0,0 0 0 16,0 0 8-16,1 0-5 0,0 0 4 0,-1-1-3 16,2 1 3-16,-1-2 0 0,2 2 7 0,-2-1-8 15,2 1 36-15,-2-1-42 0,1 0 40 0,0 1-44 16,-1-2 37-16,-1 1-37 0,3 0 37 0,-2 0-44 15,-2 0 44-15,3-2-40 0,-1 2 43 0,-2-1-45 16,1 0 38-16,-1 0-37 0,0 0 37 16,1 0-37-16,-1-1 33 0,1 2-34 0,-1-2 43 15,1 1-43-15,1 0 35 0,-1-1-31 16,0 0 0-16,0 1 5 0,-2 0 4 0,2-1 30 16,-2-1-36-16,2 2-1 0,-4-1 4 0,-15 3 1 15,32-5 2-15,-15 3 0 0,-2-2 2 0,3 2 6 16,-4-1-3-16,-14 3-2 0,33-5 2 0,-19 2 0 15,-14 3 0-15,29-4 0 0,-17 1 0 0,5 2 6 16,-3-2 4-16,4 1-13 0,-3-1 13 0,3 1-13 16,1-1 1-16,-2 1 0 0,2-1-1 15,-2 1 7-15,2-1-5 0,0 1 1 0,0 0-3 16,4-1 1-16,0 0-1 0,-5 1 2 16,3-1 1-16,-1 1 5 0,-2 0-4 0,3 0 3 15,-3 1 1-15,1-2-4 0,0 1 3 0,-2 0 1 16,-1 0 4-16,-16 2 10 0,31-2-11 0,-16 0 5 15,-15 2-3-15,32-4 3 0,-13 2 3 0,-2 1-3 16,1-2 2-16,2 1 2 0,2-2 0 0,1 1-2 16,0 0-4-16,1-1 0 0,-2 0 0 0,1 0-2 15,0 2 0-15,0-2-2 0,-1 0 1 0,1 1-3 16,-1 0-7-16,-4-1 7 0,1 2-5 16,0-1 8-16,-2 0-4 0,0 0 7 0,0-1 2 15,2 2-3-15,-3 0 5 0,2-1-5 16,-2 0 1-16,2 0 0 0,-1 0 1 0,1 1 2 15,1-1-4-15,-1-1 2 0,1 2-9 0,4 0 7 16,0-1 1-16,0-1-8 0,0 0 9 0,1 2 0 16,2-2-4-16,-2 2 3 0,2-1 7 0,-2 1-11 15,2-1 0-15,-1 1 1 0,-3-1 1 0,2 2 4 16,-5-2-5-16,2 2 1 0,-2 0-2 0,0 0 10 16,-1 1 2-16,0-1 2 0,-18 1 1 15,32-2 1-15,-13 1 2 0,-2 0-20 0,1 1 14 16,0-2-11-16,-18 2 7 0,34-1-9 0,-34 1 15 15,31-1-6-15,-31 1 27 0,29-1-16 0,-29 1 25 16,29-3-17-16,-29 3 17 0,25-2-20 0,-25 2 16 16,22-2-19-16,-22 2 26 0,15-2-31 15,-15 2 19-15,0 0-28 0,21-3 19 0,-21 3-27 16,0 0 18-16,0 0-26 0,17-1 1 0,-17 1-87 16,0 0-82-16,0 0-98 0,8-7-41 0,-8 7-53 15,0 0-67-15,-11-8-446 0,11 8-485 16</inkml:trace>
  <inkml:trace contextRef="#ctx0" brushRef="#br0" timeOffset="-157323.89">17990 16569 60 0,'0'0'684'0,"-4"-15"-240"0,4 15-107 0,-6-13-91 16,6 13-44-16,-2-10-44 0,2 10-27 16,0 0-31-16,-5-10-18 0,5 10-13 0,0 0 6 15,0 0-14-15,-5 15 8 0,2-3-32 0,1 5-6 16,0 5-4-16,0 3-7 0,-1 1-4 0,-1 7 40 16,-1 0-59-16,1 0 48 0,-3-1-56 0,2-2 49 15,0-3-55-15,-1-2 47 0,1-2-45 0,0-1 40 16,0-6-41-16,1-1 40 0,2-4-43 0,0 0 47 15,2-11-21-15,-3 16 77 0,3-16-4 0,0 0-16 16,0 0-12-16,0 0-12 0,0 0-42 0,1-16 35 16,5-2-42-16,1-5 37 0,4-8-39 15,2-1 2-15,3-3 4 0,3-2 4 0,4-5 1 16,1 2 10-16,-1 7 32 0,-3 6-28 0,3 1 26 16,-1 3-43-16,-4 3 33 0,-1 6-39 0,-3 3 35 15,0 5-36-15,-14 6 35 0,20-5-34 0,-20 5 28 16,21 7-34-16,-14 1 5 0,2 3 1 0,-1 3 4 15,-3 5-2-15,0 1 3 0,-2 1 1 0,-2 2 34 16,-1 2-47-16,-1 0 6 0,1 0-96 0,-4 0-26 16,1-1-47-16,1-1-72 0,-2-2-42 0,3-3-68 15,-3-2 22-15,4-4-193 0,0-2-21 0</inkml:trace>
  <inkml:trace contextRef="#ctx0" brushRef="#br0" timeOffset="-157039.89">18506 16651 115 0,'0'0'651'0,"8"-9"-213"0,-8 9-118 16,0 0-71-16,0 0-66 0,0 0-20 0,-14 13-47 15,4-2-21-15,1 3-12 0,0 3-14 0,-3 3-1 16,5 1 17-16,-1 3-61 0,4 0 38 0,0 1-56 16,3 0 43-16,2-1-54 0,3-2 44 0,4 0-52 15,1-4 51-15,5-3-49 0,0-1 35 0,2-4-50 16,4-4 34-16,-1-3-38 0,1-3 34 15,2-3-33-15,1-3 39 0,0-3-36 0,4-3 49 16,-4-5-36-16,-5 0 10 0,0-3 9 0,-7 1 12 16,0-1 5-16,-4 0 7 0,-2 0 0 0,-1 4-4 15,-4-2 1-15,-1 1-1 0,-3 2-9 0,-1 0-6 16,-5 0-14-16,-2 2-22 0,2 3-25 0,-4 3-49 16,1 2-24-16,13 5-37 0,-26-5-80 0,26 5-70 15,-29 0-257-15,29 0-90 0</inkml:trace>
  <inkml:trace contextRef="#ctx0" brushRef="#br0" timeOffset="-156238.89">20073 16661 347 0,'-14'-17'599'0,"-4"-4"-177"0,-4 4-115 15,2 5-86-15,-6 1-57 0,2 5-30 0,-6 2-31 16,2 4-19-16,-1 3 15 0,-6 3-51 0,2 6-9 15,1 2 8-15,0 5-28 0,4 3-2 0,0 5-4 16,2 2-3-16,3 1-3 0,7 1-2 0,0 0 37 16,6-1-46-16,5-5 39 0,5 0-42 0,1-3 35 15,4-1-44-15,6-4 24 0,4-2-45 0,0-4-1 16,7-3-11-16,1-5-7 0,1-3 2 0,2-2 5 16,6-5 19-16,-4-6 7 0,-1-2 3 0,-3-2 8 15,-2-4-9-15,-4-1 15 0,-3-3-7 0,-3 4 6 16,-6-2 8-16,-1 2 11 0,-1 4 23 15,-4-1 17-15,-1 4 13 0,-3-1-6 0,-4 4-5 16,-1 1-8-16,0 5-5 0,9 5-6 0,-21-5-9 16,21 5-2-16,-27 6-1 0,14 1-8 0,-1 1-2 15,5 2-2-15,0 0 38 0,4 1-50 0,5-11 32 16,1 21-48-16,7-12 34 0,2 2-64 0,8-1 17 16,1-3-42-16,5-2 2 0,3-2 2 0,1-3-25 15,3-3 27-15,5-2-39 0,-3-3 59 0,3-4-44 16,-4-1 67-16,0-5 4 0,-4-2 2 15,2-1 15-15,-5-3 3 0,-2-1 39 0,-2 0-18 16,-2 1 30-16,-3 3 27 0,-4 3 44 0,-3 2 30 16,1 4 19-16,-5 0 23 0,0 3-62 15,-5 9 1-15,8-12-58 0,-8 12 15 0,0 0-40 16,0 0-20-16,8 9-6 0,-7 3-6 0,-1 6-2 16,4 5-2-16,-3 5-2 0,2 7-5 0,-1 2 32 15,2 5-41-15,1 2 33 0,2 1-43 0,-1-2 46 16,2 3-26-16,-2-3-25 0,2 0-65 0,-3-1 23 15,2-2-61-15,-3-3 49 0,0 0-40 0,-4-7 14 16,0-2 21-16,-3-3 22 0,-2-3 13 0,-1-2 7 16,0-2 9-16,-5-3 6 0,2-4 4 0,-2-3 7 15,-3 0-2-15,-4 0 15 0,0-6 6 0,-1-2 10 16,-5-2 4-16,-2-4 49 0,3-1-49 16,-5-4 42-16,1-3-48 0,3-1 32 0,2-4-9 15,4-1-7-15,4 2-9 0,5-3-3 0,4 2-7 16,4-2-8-16,3-1 0 0,5-1-19 0,3-3-32 15,8 2-85-15,1 1-21 0,4-1-32 0,4 4-106 16,4 0 19-16,1 0-423 0,5 5-216 0</inkml:trace>
  <inkml:trace contextRef="#ctx0" brushRef="#br0" timeOffset="-155205.89">21674 16471 532 0,'0'0'400'0,"-5"-16"-123"16,5 16-31-16,-10-14-91 0,2 8-6 16,-1 0-44-16,-2 2 5 0,11 4 0 0,-25-6-24 0,25 6 32 15,-30 0-37-15,8 4 41 0,-1 4-57 0,-4 6-4 16,-1 3 1-16,0 4 1 0,0 3 10 15,-8 9 2-15,4 0-3 0,1 1-3 0,8-4-7 16,0 3 20-16,8-2-42 0,-2 3 21 0,2-2-43 16,3 0 31-16,6 1 1 0,2-7-26 0,5 1-54 15,4-2 21-15,7 1-78 0,3-4 28 0,7-3-63 16,6-2-1-16,4-5-18 0,4-5-10 0,5-3-2 16,1-4-5-16,5-4 24 0,1-3 27 15,8-5 21-15,0-5 17 0,-1-2 19 0,-2-2 79 16,-2-1-58-16,-3-3 69 0,-3 0-17 0,-4-2 11 15,-9 6 6-15,-2 0 15 0,-6 1 9 0,-1 1 14 16,-10 4 35-16,-1 0 11 0,-5 4-8 0,-2 0-3 16,-4 2-4-16,-1 9-13 0,-6-15-12 15,-2 8-10-15,8 7-6 0,-27-4-1 0,7 4-7 16,-3 2-7-16,-2 3-11 0,-4 4-1 0,-2 2 20 16,2 3-46-16,2 1 32 0,-1 1-43 0,5 2 38 15,0 1-44-15,5 0 35 0,3-2-9 0,2-1-7 16,4 1-4-16,4-3-8 0,0-3-8 15,5-11-11-15,0 21-16 0,5-11-17 0,0-3-12 0,4-1-20 16,-9-6-12-16,23 5-40 0,-23-5 52 0,27-2-19 16,-8-5 53-16,-1 0-27 0,1-3 52 0,-1 0-26 15,-1 0 15-15,-2-1 17 0,-5 2 24 0,3 0 24 16,-5 2 29-16,-1 0 30 0,-7 7 12 16,13-10-5-16,-13 10 17 0,9-7-56 0,-9 7 19 15,0 0-50-15,0 0 28 0,0 0-45 0,0 0 31 16,9 5-42-16,-9-5 31 0,1 11-40 0,-1-11 29 15,8 16-52-15,-4-6 10 0,1 1-82 0,4-1 1 16,0 1-77-16,5 0-31 0,1-1 20 0,2-2-112 16,2-1 34-16,0-2-85 0,0-3-208 0,-1 0-75 15</inkml:trace>
  <inkml:trace contextRef="#ctx0" brushRef="#br0" timeOffset="-154787.89">22605 16669 538 0,'7'-9'405'0,"-7"9"-83"0,6-15-62 16,-6 15-52-16,5-13-24 0,-5 13-18 0,3-11-3 15,-3 11-7-15,0 0-19 0,1-11-27 0,-1 11-33 16,0 0-17-16,0 0-12 0,0 0-9 0,0 0-8 16,0 0-4-16,1 10-6 0,-1-10-5 0,3 22-3 15,-2-9-6-15,0 4 5 0,2 1-7 0,-2-1 39 16,2 2-50-16,-1 0 43 0,0-1-49 0,-1 0 45 15,-1-1-55-15,0-2 50 0,0-1-46 0,-1-1 44 16,-1-2-46-16,1-1 44 0,-3 0-36 0,4-10 35 16,-6 14-4-16,6-14-11 0,-13 9-67 15,13-9 28-15,0 0-53 0,-18-2 18 0,18 2-18 16,-15-11 7-16,7 2 6 0,3-2-4 0,0-4 19 16,1 0 6-16,-1-3 6 0,5 1 10 0,-1-2 6 15,2 0 11-15,-1 2 11 0,0 2 15 0,2 1 9 16,-2 4 24-16,0 0 8 0,0 10 1 15,0-16 1-15,0 16-8 0,-3-9-2 0,3 9 2 16,0 0-8-16,-17 0-8 0,7 5-2 0,-7 4-5 16,2 4 3-16,-4 0-4 0,-3 6 32 0,3 2-47 15,-3 1 35-15,2-1-44 0,3 1 32 0,-1 2-48 16,3-2 44-16,2-3-77 0,5-1-6 16,2-1-48-16,2-3-66 0,3-3-70 0,1-11-59 15,5 18-1-15,1-11-212 0,6-2 9 0</inkml:trace>
  <inkml:trace contextRef="#ctx0" brushRef="#br0" timeOffset="-154088.89">22882 16729 472 0,'0'0'488'0,"15"-9"-91"16,-15 9-119-16,11-7-47 0,-11 7-64 0,0 0-13 16,0 0-51-16,0 0-5 0,0 0-36 0,13 7-10 15,-13-7-10-15,0 11-9 0,0-11-11 0,0 16-5 16,0-16-3-16,3 20-7 0,-2-8-7 15,3-1-11-15,0 0-11 0,1-2-6 0,1 0-13 16,1-2-28-16,3-1 14 0,-10-6-42 0,19 8 57 16,-19-8-65-16,23 1 82 0,-23-1-59 0,29-6 78 15,-11-2-60-15,0 0 57 0,0-3-25 0,-4-1 67 16,1-2 1-16,-3 1-1 0,0-2 4 0,-2-1 8 16,-4 2 45-16,-2 3-20 0,0 2 22 0,-4 9-18 15,1-16 8-15,-1 16-16 0,-5-8-10 0,5 8-15 16,0 0-5-16,-22 0-4 0,9 6-6 0,-3 3-5 15,-2 2-4-15,0 3-4 0,-1 4-2 0,0 1-4 16,2 3-2-16,4-5-1 0,3 2-4 0,0-2-9 16,5-1-23-16,2-1-22 0,2-2-23 15,2-3-39-15,2 0 18 0,2-1-105 16,4-2 86-16,-9-7-149 0,23 8 109 0,-23-8-86 16,32 0 92-16,-9-4-64 0,1-2 77 0,4-5-14 15,0-1 122-15,3-2-52 0,-3-1 147 0,0-1-81 16,-1-3 159-16,0 1-106 0,-1-2 116 0,-1 1-15 15,-2 1-12-15,-1 2-8 0,-5 3-6 0,-2 0-3 16,-1 3-3-16,-2 1-5 0,-2 3 5 0,-3-1-34 16,-7 7 10-16,12-5-18 0,-12 5 10 0,0 0-30 15,19 0 10-15,-19 0-31 0,13 5 9 0,-13-5-19 16,13 11-5-16,-13-11-1 0,11 13-3 16,-4-4 0-16,-7-9-1 0,11 16-2 0,-6-7 0 15,0 0-1-15,1-2 0 0,-1 2-2 0,-5-9 1 16,8 14 0-16,-8-14-1 0,8 11 0 0,-8-11-2 15,5 9-6-15,-5-9-3 0,0 0-11 0,8 8-12 16,-8-8-14-16,0 0-4 0,0 0 3 0,14-3-2 16,-14 3 0-16,5-10 7 0,-5 10 3 0,5-15 8 15,-1 4 11-15,-2-1 4 0,0 1 6 0,-2 1 13 16,0 10 12-16,1-17 14 0,-1 17 5 0,-3-15 29 16,3 15-24-16,-11-9 33 0,11 9-22 0,-21-3 14 15,5 6-22-15,-6 2-6 0,-1 2-7 0,-6 3-5 16,1 4 0-16,-3 1-11 0,1 2 0 15,0 1-1-15,3 2-9 0,-1 0-17 0,2 0-30 16,3 0-71-16,3-1 10 0,2 1-174 16,3-5 35-16,2 0-302 0,3-1-48 0</inkml:trace>
  <inkml:trace contextRef="#ctx0" brushRef="#br0" timeOffset="-153970.89">23228 17054 722 0,'0'0'464'0,"0"0"-71"0,0 0-150 15,-1 9-2-15,1-9-99 0,0 0-32 0,0 0-29 16,-4 9-42-16,4-9-70 0,0 0-41 0,0 0-232 16,0 0-279-16,0 0-116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09:05.222"/>
    </inkml:context>
    <inkml:brush xml:id="br0">
      <inkml:brushProperty name="width" value="0.05292" units="cm"/>
      <inkml:brushProperty name="height" value="0.05292" units="cm"/>
      <inkml:brushProperty name="color" value="#FF0000"/>
    </inkml:brush>
  </inkml:definitions>
  <inkml:trace contextRef="#ctx0" brushRef="#br0">9730 2974 192 0,'-10'-21'253'0,"-2"2"-88"15,2-2-11-15,0 0-36 0,-3-4-1 0,4 3-28 16,0 2-15-16,0-3-2 0,1 2-7 0,2-1-11 15,-1-1-3-15,1-1 26 0,1 0-21 0,1-1 19 16,0 0-14-16,1 0 34 0,0-1-43 0,0 2 57 16,2 0-46-16,-2 2 45 0,3 3 7 0,-3 2-10 15,3 3 3-15,-1 0 4 0,-1 5-13 0,2 9-23 16,-1-18-19-16,1 18-18 0,-3-12-3 16,3 12-2-16,0 0 2 0,0 0 4 0,0 0 15 0,-3 20 13 15,0 3 5-15,-1 11 13 0,0 5-6 16,-1 7-2-16,-4 16-16 0,3 6-10 0,-3 6 3 15,2 7-13-15,-3 5-8 0,1 8 5 0,-1 22-18 16,1-20 8-16,0 22-15 0,3-22 7 0,1 0 49 16,-3 1-61-16,3 0-2 0,-1-4 0 0,0-2-1 15,2-5-2-15,-1-3 1 0,0-7-2 16,-1-3 49-16,2-6-60 0,-1-5 47 0,2-12-57 16,-1-2 55-16,1-2-65 0,0-4 47 0,-1-5-73 15,1-2 30-15,1-9-79 0,0-3 26 0,0-5-74 16,2-4-4-16,-1-1-10 0,1-13-31 0,-1 13-43 15,1-13-17-15,0 0-90 0,0 0 28 0,5-12-228 16,1-3-48-16</inkml:trace>
  <inkml:trace contextRef="#ctx0" brushRef="#br0" timeOffset="1917">9694 2581 483 0,'-3'-10'356'0,"3"10"-58"0,0-15-103 0,0 15-4 15,-2-11-90-15,2 11 13 0,-1-11-64 16,1 11 19-16,0 0-64 0,2-12 48 0,-2 12-50 0,0 0 42 16,12-8-45-16,-12 8 29 0,21-4-40 0,-5 3 40 15,4-2-41-15,8 2 39 0,3-1-44 0,10 2 40 16,4-1-66-16,3 1 65 0,7 0-34 0,15 0 46 16,4 0-52-16,2 0 39 0,6 0-44 15,2-1 41-15,4 1-38 0,3 0 38 16,4-1-34-16,6-1 37 0,6 1-35 0,31-2 5 15,-1-3-2-15,8 3 62 0,6-2-6 0,8-3-48 16,10 2 51-16,6-1-56 0,6-2 56 0,11 0-60 16,8 0 43-16,5 0-50 0,6 2 59 0,9-2-57 15,2 2 28-15,4-1-5 0,3 2 27 0,4 0-66 16,0 2 52-16,2-1 4 0,2 0-7 0,0 0-6 16,0 3-1-16,0-4 2 0,0 3-5 0,2-3 0 15,-5 1-2-15,0 2 32 0,1 1-38 0,-2-2 6 16,-3 2 19-16,3 0-8 0,-4 1 2 0,-3 1-6 15,1 0 40-15,-2 1-48 0,0-2-2 0,-1 1-2 16,-7-3 40-16,3 2-70 0,-6-1 29 16,-6 0-26-16,-6 1 24 0,-1-1 18 0,-7 0-16 15,-6 1-1-15,-9 0 5 0,-7 0 1 0,-7-1-1 16,-9 1 0-16,-8 1 2 0,-7-1-3 16,-7-2 0-16,-29 3 1 0,-5-1 3 0,-2 0-12 15,-1 1 10-15,-5-3 12 0,-1 2-4 0,-1 0 8 16,-3-2 2-16,-1 0-2 0,-3 1 43 0,-5 1-50 15,-3-1 49-15,-4-1-50 0,-5 0 51 0,-2 0-53 16,-13 1 47-16,-1 0-40 0,-5 1 34 0,-3-2-46 16,-4 2 41-16,-7-2-46 0,-5 2 38 0,-6 1-38 15,-1-1 47-15,-19 1-36 0,27-1 40 16,-27 1-28-16,19-1 33 0,-19 1-26 0,0 0 22 16,23 0-19-16,-23 0 2 0,0 0 0 0,18-2-2 15,-18 2-1-15,0 0-2 0,0 0-2 0,0 0 2 16,17-1 1-16,-17 1 1 0,0 0 0 0,0 0-4 15,0 0-4-15,0 0-5 0,0 0-3 0,0 0-5 16,0 0 1-16,0 0-4 0,19-1 4 0,-19 1-8 16,0 0 0-16,0 0-2 0,0 0-1 0,0 0-2 15,0 0-1-15,0 0 3 0,0 0 0 16,10 4-2-16,-10-4 4 0,0 0-2 0,9 10 0 16,-9-10 1-16,9 12 0 0,-4-5 7 0,0 2-9 0,2 3 0 15,-2-1 1-15,3 4 1 0,-2 2-3 16,0 2 1-16,1 2 1 0,-2 3 2 0,0 1 9 15,-2 9-11-15,-1 1 2 0,-2 2 1 0,0 3-1 16,-2 3 0-16,-1 2 0 0,-2 2 1 0,-3 12 11 16,2 1 5-16,-4 0-4 0,1 0-16 0,1 1 8 15,-1 1-9-15,-1-2 13 0,4-2-10 0,-1 0 12 16,3-12-14-16,0 1 9 0,2 0-8 0,-1-4 9 16,2 0-1-16,0-2-2 0,-2-1 1 15,2 0-1-15,1-4-1 0,-3-5 52 0,3-3-61 16,-1 0 51-16,0-2-68 0,1-2 2 0,-3-4 13 15,2-3 2-15,0 0 3 0,-1-5-3 0,1 1 2 16,1-4-3-16,0-9 1 0,-1 17 6 16,1-17-1-16,-2 14 0 0,2-14 1 0,-1 10 1 15,1-10-1-15,0 0 2 0,-1 12 0 0,1-12-5 16,0 0 2-16,-5 9 5 0,5-9-1 0,0 0-3 16,-14 6 0-16,14-6 0 0,-14 2-2 0,14-2-1 15,-21 4 3-15,21-4-2 0,-25 1 50 0,25-1-60 16,-35 2 50-16,14-2-56 0,-4-2 3 0,-3 4 4 15,-2-2 0-15,-2-2-4 0,-7 2 2 0,-2 0 4 16,-3 0 5-16,-1-1 2 0,-2 1 0 0,-1 0-2 16,-5-1 0-16,1 1 0 0,-3-1 3 0,0-1-1 15,-13 2 0-15,-1 0 53 0,0-1-61 16,-3 1 1-16,-1 0 1 0,-2 1 1 0,-4-1 1 16,-3 3-6-16,-5-3 0 0,0 1 13 0,0 0-4 15,-6 1 3-15,-4 0-1 0,-2 1-1 0,-3-2-1 16,-2 1-1-16,-3 0 3 0,-1 2-1 0,-23-2 3 15,24 0-2-15,0 1 1 0,-27-1-2 16,2 1-1-16,23 1 1 0,-21-2-6 0,22 1-1 16,-22 1 60-16,-3-3-61 0,25 1 1 0,-25 2 2 15,27-3 1-15,-28 2-3 0,26-1 1 0,-27 1 56 16,3 0-61-16,-1 1 1 0,0-2 1 16,26 0 2-16,-25 0-1 0,-2 1 2 0,3-1-2 0,-1 1-3 15,2 0-7-15,20-2-4 0,-24 0 4 16,1 0 2-16,23-1-5 0,-27 1-6 0,4-2-3 15,0 0-12-15,0 0 1 0,25 0 6 0,-25-2 1 16,2-1 52-16,-1 2-64 0,0-1 4 0,25 1 3 16,-26-2 5-16,24 0 5 0,-23 2-4 0,26-2 64 15,-25 0-63-15,23 3 8 0,1-3 2 0,-25 2 3 16,26-1 8-16,0-1-20 0,-1 2 21 0,0 0-8 16,1-2 13-16,0 1 3 0,2-2-2 0,2 3 0 15,-1-1 2-15,4 1 2 0,3-2 2 0,1 2 0 16,2-1-2-16,1 0 5 0,1 2 4 0,1 0-2 15,1 0 3-15,-1 1 0 0,1 0 1 0,2 1-10 16,1 0 1-16,2 0 60 0,-3 2-60 16,2 1-1-16,3-3 1 0,-1 3 1 15,0 2-2-15,2-4 4 0,2 2 0 0,4-1 0 16,1-1-1-16,2 1 12 0,3 0-2 0,4 0 5 16,10 0-1-16,0-2-2 0,1 1-10 0,1-1 1 15,1 3 4-15,1-3-2 0,0 2 0 0,0 1-2 16,1-2-3-16,0 2-1 0,0 0 1 0,-1-1-1 15,2 1-7-15,-2 1 0 0,2 0 7 0,-2 0 0 16,2 0-2-16,-2 1 2 0,2 1-4 0,1-2-6 16,-2 0 3-16,1 1-13 0,2-1 22 0,-1 1-20 15,1-1 28-15,1-1-28 0,1 1 23 16,-1-1-23-16,2 0 22 0,0-1-5 0,3 2-2 16,-2-2 7-16,-1 0-3 0,3 2 1 0,1-1 3 15,-2 1-7-15,1 0-6 0,2 0 2 0,-3 0-14 16,3-1 25-16,0 2-23 0,1-1 22 0,-2 0-20 15,5 0 22-15,-3 0-19 0,4 0 20 0,-1 0-23 16,7-2 19-16,0 0-14 0,-1 1 20 0,2-1-16 16,3 1 16-16,-2-2-21 0,4 0 15 0,3 0-13 15,0 0 22-15,1 0-20 0,18-2 22 0,-30 1-20 16,30-1 19-16,-28 1-20 0,28-1 19 16,-23 1-22-16,23-1 17 0,-16 1-10 0,16-1 18 15,0 0-14-15,-22 3 15 0,22-3-22 16,0 0 13-16,0 0-16 0,-19 1 14 0,19-1-20 15,0 0 15-15,0 0-27 0,0 0 15 0,0 0-31 16,0 0 20-16,0 0-37 0,0 0 16 0,-16-2-61 16,16 2 24-16,0 0-64 0,0 0 33 0,0 0-58 15,0 0-75-15,9-8-71 0,-9 8-50 0,12-7-190 16,-3 0-59-16</inkml:trace>
  <inkml:trace contextRef="#ctx0" brushRef="#br0" timeOffset="3585">15855 1219 769 0,'0'0'506'0,"0"0"-137"0,0 0-97 0,-12-6-57 0,12 6-38 16,0 0-37-16,-6 8-16 0,6-8-45 15,-1 16-12-15,-2-5-9 0,2 4-3 0,0 3-2 16,-2 4 4-16,0 3 5 0,1 2 4 0,-1 2-11 15,-1 1-6-15,-2 4-16 0,1-2 0 0,0 0-5 16,1-6-6-16,-1-1-2 0,1 0-8 0,-2-2-2 16,2-3 2-16,1-4 3 0,1-2-8 0,-1-3 2 15,1-2 2-15,2-9 4 0,-3 13-1 0,3-13-4 16,0 0-1-16,0 0-1 0,0 0 0 0,0-12 4 16,3 0-1-16,2-8-6 0,3-9-5 0,3-3 10 15,2-2-7-15,6-12 9 0,1 0-10 0,5 0 7 16,3 1 7-16,0 4 1 0,1 4 3 0,-4 7 2 15,0 5-3-15,0 5-4 0,1 3-1 0,-1 4-5 16,-2 9 2-16,1 3 3 0,-2 2 7 16,2 5 3-16,3 5 7 0,-3 6 2 0,-1 2-2 15,-4 4-13-15,-1 2 11 0,-2 2-14 16,-4 2 14-16,-1 1-23 0,-6 0 12 0,0-4-18 16,-2 2 8-16,-3 0-12 0,-3-2-6 0,2 0-60 15,-6-2-115-15,2 0-101 0,-1-1-60 0,-4-5-76 16,2-2-356-16,-1-5-308 0</inkml:trace>
  <inkml:trace contextRef="#ctx0" brushRef="#br0" timeOffset="6202.27">15488 1176 219 0,'0'0'373'0,"0"0"-231"0,0 0 80 0,4-12-135 16,-4 12 92-16,0 0-115 0,0 0 99 0,4-7-86 15,-4 7 53-15,0 0-36 0,0 0 8 0,0 0 24 16,5 7 0-16,-5-7 11 0,1 22 62 0,-2-5-7 15,-2 7-31-15,-3 8-22 0,-3 3-9 0,-3 1-25 16,-1 3-11-16,-6 8-24 0,0 1-6 16,-1 1-10-16,-1 0-10 0,2-2-14 0,-3-3-3 15,7-8-14-15,-1 0-33 0,4-1-38 0,-1-4-77 16,4 0-60-16,4-6 3 0,1-2-80 16,3-5-69-16,1-5-351 0,3-2-220 0</inkml:trace>
  <inkml:trace contextRef="#ctx0" brushRef="#br0" timeOffset="6552.27">16040 1396 637 0,'5'-15'419'0,"-1"4"-62"16,-1 0-124-16,-1-2-21 0,0 4-56 0,-2 9-2 15,2-15-34-15,-2 15-2 16,2-11-38-16,-2 11 1 0,0 0-30 0,0 0 5 0,0 0-12 15,-17 16 5-15,8 2-2 0,-3 7-12 16,0 3-14-16,-2 5 2 0,2 2-8 0,0 0-4 16,2 1 1-16,3-2 5 0,1 1-9 0,4 0 6 15,2-7 1-15,4-1-2 0,2-2 5 0,7 1 0 16,2-3 9-16,4-5-5 0,3-3-3 0,0-6-5 16,5-4 14-16,1-3-3 0,8-7 2 0,1 0 7 15,4-8 12-15,5-7 20 0,0-4 26 0,-4-3 18 16,-2-4 15-16,-4-4-23 0,-4-5 3 0,-6-2-31 15,-4-3-1-15,-9 7 34 0,-4 0-5 16,-7 3 28-16,-7 0-27 0,-9 5-24 0,-7 1-20 16,-11 7-18-16,-12-1-12 0,-10 7-12 0,-7 6-32 15,-7 5-53-15,-5 5-109 0,-6 5-109 0,-4 5-70 16,1 4-4-16,-2 0-15 0,-3 5-91 0,6 7-306 16,2 4-297-16</inkml:trace>
  <inkml:trace contextRef="#ctx0" brushRef="#br0" timeOffset="7338.27">11225 2791 299 0,'-6'-24'360'0,"1"1"-89"0,1-1-5 16,0 0-72-16,1 1 9 0,-3 2-64 0,3 4 31 15,1 2-2-15,1 2 0 0,-2 2 46 0,3 11-22 16,-3-18-43-16,3 18-34 0,-2-9-15 0,2 9-15 15,0 0 32-15,0 0 45 0,-5 17 36 0,2 2-11 16,1 7 28-16,-2 12-35 0,-3 3-1 0,2 6-39 16,-4 15 5-16,2 1-43 0,-5 7-21 0,2 5-15 15,0 3 10-15,-2-1-35 0,2 0-10 0,0-4-6 16,0-2-6-16,3-2-5 0,1-5-14 0,-1-3-12 16,5-12-24-16,-5-4-78 0,6-1-72 15,-1-4-70-15,0-3-61 0,4-6-40 0,-2-3-84 16,3-6-24-16,4-3-385 0,-4-5-441 0</inkml:trace>
  <inkml:trace contextRef="#ctx0" brushRef="#br0" timeOffset="7653.28">12640 2584 504 0,'12'-17'601'0,"-3"3"-139"16,-1 3-111-16,0 3-68 0,-3 0-56 0,-5 8-49 15,9-10-46-15,-9 10 5 0,0 0 50 0,0 0 11 16,14 9 61-16,-12 5-20 0,1 8 8 0,-3 5-12 16,0 12-13-16,-3 5-28 0,-2 4-54 0,0 10-1 15,-1 4-48-15,-1 2-16 0,-2 4-11 0,0-1-12 16,0 4-9-16,-1-4 12 0,0-1-35 0,1 1-5 15,0-4-6-15,-1-3-11 0,2-3-27 0,-1-3-43 16,1-10-82-16,0-3-70 0,0-1-12 16,2-3-118-16,-1-3-42 0,0-2-66 0,3-8-82 15,2-2-306-15,1-5-440 0</inkml:trace>
  <inkml:trace contextRef="#ctx0" brushRef="#br0" timeOffset="7970.27">13896 2711 35 0,'10'-15'993'0,"-3"3"-324"16,0-1-149-16,-2 4-122 0,0 0-103 15,-5 9-81-15,9-12-35 0,-9 12-47 0,8-7-17 0,-8 7-31 16,0 0-3-16,11 3-17 15,-7 7 16-15,0 5 6 0,2 7 38 0,-1 10-21 16,-1 4 2-16,-1 7-11 0,-3 3-31 0,0 7 1 16,-2 13-1-16,-3 2-26 0,-2 5 3 0,-3 1-19 15,-3 0 9-15,-3-2-19 0,1-1 12 0,-3-1-19 16,1-4-2-16,0-2 4 0,0-3-1 0,-2-2-31 16,2-4-48-16,2-2-69 0,3-12-74 0,-1-1-98 15,3-4 1-15,-2-2-88 0,3-5-67 0,2-7-354 16,3-7-388-16</inkml:trace>
  <inkml:trace contextRef="#ctx0" brushRef="#br0" timeOffset="8286.27">15325 2772 465 0,'17'-30'641'0,"1"1"-161"0,-3 2-110 0,2 2-70 16,-6 6-61-16,1 2-51 0,-2 2-46 0,-2 3-23 15,0 5-27-15,-2 0 9 0,-6 7 14 0,0 0 16 16,0 0 11-16,20 7 61 0,-14 8-8 0,0 9 8 16,-4 9-19-16,0 6-33 0,-2 6-47 15,0 4 0-15,-4 15-37 0,-2 1-13 0,-2 4 13 16,1 0-29-16,-2 3 16 0,-1-1-40 0,-1-1 27 15,0-1-36-15,-3-3-2 0,2-1-2 0,-4-3-1 16,3-3-6-16,-2-3-6 0,2-3-24 0,2-12-76 16,1-2-61-16,-2 0-72 0,1-4-67 0,2-3-52 15,0-2-83-15,2-9-62 0,0 2-318 0,3-11-397 16</inkml:trace>
  <inkml:trace contextRef="#ctx0" brushRef="#br0" timeOffset="8653.27">16822 2561 390 0,'6'-20'601'0,"2"4"-97"16,-3 1-100-16,-3 3-46 0,2 2-61 0,-4 10-82 15,4-13-43-15,-4 13 7 0,0 0 41 0,0 0 81 16,3 19-180-16,-7 3-15 0,-1 0-30 0,0 10-1 16,-3 3-28-16,-2 7 7 0,0 13-21 0,-6 5 4 15,1 4 0-15,0 2 3 0,-2 4 1 16,0 3-10-16,2 1 28 0,-2-1-42 0,2 0-4 15,-2-2 0-15,2-1-4 0,0-3-2 0,2-3-20 16,-1-4-12-16,1-1-19 0,1-4-50 0,4-11-117 16,0-3-49-16,0-2-75 0,4-4-124 15,2-7-424-15,2-4-504 0</inkml:trace>
  <inkml:trace contextRef="#ctx0" brushRef="#br0" timeOffset="8987.27">18080 2806 154 0,'30'-18'638'16,"0"1"-232"-16,0 1-58 0,-1 0-87 0,-2 4-28 0,-8 4-52 15,0 0-21-15,-3 3-27 0,-16 5-3 16,22-4-2-16,-22 4-9 0,16 7 2 0,-8 0-14 16,-2 4 3-16,1 8-19 0,-1 5-3 0,-5 3-16 15,1 10-9-15,-5 1-10 0,0 7 9 0,-4 2-20 16,-1 11-5-16,0 2-3 0,-1 0-4 0,-3 1-2 16,1-2 24-16,-1 0-37 0,-1-3-2 15,0 1-1-15,-1-5 0 0,0-2-2 0,0 0 7 0,1-10-12 16,0-3-21-16,1 0-75 0,-4-2-83 0,5-2-71 15,-2 0-110-15,-1-4-89 0,2-2-343 16,3-7-320-16</inkml:trace>
  <inkml:trace contextRef="#ctx0" brushRef="#br0" timeOffset="9554.27">20440 2367 642 0,'-3'-15'493'0,"3"15"-130"0,-1-10-86 15,1 10-74-15,0 0-27 0,0-10-51 0,0 10-9 16,0 0-38-16,0 0 1 0,-6 9-20 0,6-9-2 16,-4 25 9-16,-1-3 6 0,2 6 21 15,-1 9 22-15,-1 5-4 0,1 4-2 0,-3 14-4 0,0 1 7 16,1 4-13-16,1 2 5 0,-2 1 2 0,1 4-6 15,2-1-17-15,3 1-11 0,0 1-8 16,2-2-6-16,0 0-2 0,3-3-13 0,2-3-18 16,1-5-20-16,1-3-17 0,-1-2-18 0,2-10-35 15,-1-3-45-15,-2-1-107 0,3-5-5 0,-1-1-83 16,-1-4-84-16,0-9-93 0,-2-3-239 0,2-5-246 16</inkml:trace>
  <inkml:trace contextRef="#ctx0" brushRef="#br0" timeOffset="9887.27">21956 2621 857 0,'15'-18'587'15,"-1"2"-162"-15,-4 0-80 0,2 1-73 0,-5 3-64 16,2 2-55-16,-1-1-16 0,0 4-9 0,-2 0 2 16,-6 7-25-16,8-12-13 0,-8 12-24 0,0 0-16 15,10-6 1-15,-10 6 13 0,5 16-6 0,0 5 3 16,-4 7 1-16,1 12-15 0,-4 6 8 16,1 4-16-16,-1 15 3 0,-5 3 9 0,1 2-8 15,-2 2-3-15,0 3-2 0,-2 0-7 0,1 0-5 16,-1 2-3-16,0-4 36 0,1-1-51 15,-1-2-5-15,-2-3-21 0,3-1-34 0,-1-5-58 16,1-1-86-16,-1-2-103 0,2-12-67 0,-1-3-94 16,-1-2-399-16,0-5-451 0</inkml:trace>
  <inkml:trace contextRef="#ctx0" brushRef="#br0" timeOffset="13938.8">10158 3202 122 0,'0'0'323'0,"0"0"-50"0,0 0-36 0,0 0-11 16,0 0-54-16,0 0 0 0,0 0-64 15,0 0 26-15,0 0-59 0,0 0 40 0,0 0-64 16,0 0 47-16,0 0-13 0,0 0-9 0,-5-7-13 16,5 7-11-16,0 0-11 0,0 0-7 0,0 0-7 15,-9 11-8-15,4-3 3 0,-1 4-8 16,-3 4-3-16,-1 2 6 0,1 2-32 0,0 2 39 15,-3 4-20-15,2 2 24 0,4-6-1 0,-2 2 4 16,2-1-1-16,2-1 1 0,2 1 15 0,1-6 5 16,1 2 10-16,1-3-2 0,1-1 7 0,2-1 1 15,2-1-7-15,2-2-2 0,1-1-9 0,1-3-5 16,1-2-3-16,1-1-3 0,-12-4-5 0,29 0-7 16,-10-4-3-16,4-1 5 0,-2-3-10 0,1-1 5 15,-2-4-10-15,1 1 8 0,0-4-12 16,0-5 9-16,-5 0-8 0,0 0 5 0,-2-3-10 15,-5 3 9-15,1-3-10 0,-4 2 16 0,-2-1-5 16,0 0 18-16,-4 0-4 0,0 4 12 0,-3 1 11 16,1 0-2-16,-3 3-2 0,0-1-3 0,-4 2-8 15,2 3-5-15,-2-2-9 0,0 4-3 0,-3 1-2 16,1 1-2-16,-3 4-7 0,14 3-2 0,-24-4-3 16,24 4 1-16,-28 3-2 0,11 0 0 15,2 4-2-15,-2 1-1 0,1 4 3 0,-1 2 0 16,2 3 10-16,-1 5-16 0,2-1 14 15,2 4-15-15,1-2 17 0,3 0-14 0,2 0 11 0,2 0-16 16,1 0 15-16,3-4-14 0,1 1-1 16,1 2 0-16,5-1-2 0,-1-1 1 0,2-3 0 15,3-1-1-15,1-2 1 0,1-2 1 0,2-1-1 16,2-4 10-16,0-3-6 0,0-2-2 0,4-3 1 16,2-1 13-16,-2-3-15 0,2-3 15 0,0-2-16 15,2-2 14-15,-3-4-14 0,-1-1 17 0,-2-4-18 16,-5 0 14-16,2-2-15 0,-7 2 14 0,0-1-11 15,-3-1 19-15,-1 0-14 0,-4 2 18 0,-1 0-9 16,0 2 14-16,-3-1 0 0,-4 0 3 0,0 2 0 16,-2 1-7-16,-5 2 2 0,1 3-5 0,-2 0-8 15,-1 5-2-15,-2 1 2 0,1 3-3 0,-2 3 2 16,-4 3-4-16,0 3-2 0,-4 5 2 16,-1 6-5-16,1 0 4 0,1 3 15 0,3 3-21 15,1 2 19-15,3 0-15 0,2 1 18 16,2-1-24-16,4 0 17 0,3-3-25 0,2-1 19 15,3 0-16-15,1-4-8 0,4-1-1 0,-1 1-2 16,3-4 5-16,3 2 0 0,1-2 3 0,2-3 3 16,3-2 1-16,1-1 2 0,3-2 3 0,1-3 3 15,3-3-3-15,4-2 13 0,-2-3-13 0,2 0 12 16,3-5-12-16,-3-2 15 0,-1-3-16 0,-3 0 11 16,-1-2-8-16,-4 1 10 0,-4-1-13 0,-2-1 12 15,-1 0-9-15,-2 0 24 0,-5 3-14 16,-1-1 23-16,-1 3-17 0,0 0 15 0,-3 0-21 15,-1 0 17-15,-2 0-24 0,-1 2 9 0,-1 2-17 16,-1-2-2-16,-2 4-3 0,1-1-3 0,1 2-9 16,-1 2-6-16,-1-1-17 0,0 3-31 0,11 3-45 15,-25-6-45-15,25 6-48 0,-23-2-3 0,23 2-25 16,-25 3-57-16,25-3-61 0,-30 5-357 0,19-2-247 16</inkml:trace>
  <inkml:trace contextRef="#ctx0" brushRef="#br0" timeOffset="14772.81">10446 3445 135 0,'12'5'387'16,"-12"-5"-112"-16,0 0-51 0,0 0-62 0,0 0-8 16,0 0-43-16,0 0-3 0,0 0-35 0,0 0 25 15,3 9-40-15,-3-9 31 0,0 0-51 0,0 0 28 16,-7 11-24-16,7-11 33 0,-7 7-42 0,7-7 38 16,-9 10-33-16,9-10 40 0,-15 13-24 0,6-8 21 15,-2 2 4-15,-1-2-2 16,-1 2 5-16,0-3 5 0,-2 2 12 0,15-6 16 15,-27 3-7-15,27-3 6 0,-29 1-11 0,29-1 0 16,-29-2-8-16,14-2 10 0,-1-2-20 0,2 0 9 16,-2-4-16-16,4-3 3 0,0 0-25 0,1-4 5 15,2-1-28-15,3-4 16 0,3-2-27 0,-1 2-13 16,6-2 1-16,0 1-5 0,1 0 0 0,3 4 1 16,1-1-3-16,1 3 0 0,2 1-5 0,-2 4-2 15,2 2-2-15,2 3 0 0,-2 3 0 16,-10 4 2-16,24 3 3 0,-8 1 15 0,1 8-19 0,0 0 14 15,4 7-16-15,-2 2 14 0,-4 4-8 0,2 1 11 16,-5 3-18-16,1 0 16 0,-5 1-14 16,-2 1 15-16,-4-3-12 0,-2-1 2 0,-4 6 6 15,-4-1 5-15,-3 0 11 0,-4-1 3 0,-4-1 6 16,-3-1 2-16,-2 0 0 0,-3 0 5 0,-6 2-7 16,2-6 5-16,2-2-12 0,-2-2 6 0,1-1-11 15,0-2 9-15,0-3-7 0,1-4 19 16,6-2-6-16,2-3 17 0,-1-2-9 0,4-2 19 15,18-2-21-15,-31-4 25 0,17 1-41 0,0-5-12 16,1-2-9-16,6-2-6 0,-1-1 6 0,4-2-24 16,2 1 11-16,4-3-17 0,2 1 13 15,4-3 0-15,2 2 2 0,3 1 1 0,3 1 7 0,2 4 1 16,1 3-9-16,2 0 4 0,2 6 3 16,0 0-2-16,3 4 1 0,-2 0-9 0,1 4 14 15,5 3-10-15,-1 0 12 0,-1 1-8 0,-2 2 9 16,0 1-16-16,-2-1-14 0,-4 1-17 0,0 1-18 15,-3-2-24-15,0 2-22 0,-2 1-11 0,0-2-65 16,-2 2-23-16,-1 1-50 0,-1-3-9 0,0 2-28 16,-2-2-29-16,0-1-20 0,-4 1-34 0,1-2-196 15,1 2-100-15</inkml:trace>
  <inkml:trace contextRef="#ctx0" brushRef="#br0" timeOffset="14906.81">10491 4120 402 0,'0'0'539'0,"4"14"-34"0,-4-14-127 16,2 8-18-16,-2-8-22 0,0 0-51 0,3 10-18 15,-3-10 0-15,0 0 4 0,0 0-17 0,0 0 7 16,2 10-52-16,-2-10-4 0,0 0-74 0,0 0-14 16,0 0-86-16,0 0-78 0,0 0-91 0,0 0-143 15,9-7-94-15,-9 7-139 0,3-13-496 0,-3 13-735 16</inkml:trace>
  <inkml:trace contextRef="#ctx0" brushRef="#br0" timeOffset="15856.8">11669 3287 3 0,'0'0'135'0,"0"0"-35"15,0 0 80-15,2-10-20 0,-2 10-11 0,0 0-19 16,3-14-16-16,-3 14-2 0,3-12-13 0,-3 12 30 15,3-17-10-15,0 5 10 0,0 1-5 0,-1 1 50 16,0 1 11-16,-2 9 42 0,6-15 32 0,-6 15-29 16,1-11-20-16,-1 11-23 0,2-10-27 0,-2 10-24 15,0 0-18-15,0 0-3 0,0 0 0 0,0 0-7 16,6 18-7-16,-6 0-12 0,0 7-14 0,0 3-11 16,0 7-11-16,-3 2-10 0,0 3-7 0,1-2-5 15,1 2-7-15,-5 0-6 0,4-2-10 16,-3 1-23-16,0 0-52 0,1-2-71 0,-1-3-158 15,1 1-54-15,0-7-157 0,1-3-392 0,-1-4-532 16</inkml:trace>
  <inkml:trace contextRef="#ctx0" brushRef="#br0" timeOffset="16940.8">13110 3139 439 0,'0'0'341'0,"0"0"-22"16,-15-2-83-16,15 2-4 0,0 0-78 0,0 0 21 15,-14-2-8-15,14 2 6 0,0 0 14 0,0 0-3 16,0 0-17-16,0 0-6 0,-15-1-8 0,15 1-16 16,0 0-21-16,0 0-15 0,0 0-16 0,0 0-12 15,0 0-13-15,0 0-9 0,0 0-11 0,0 0-6 16,19-8-3-16,-4 4-6 0,9 1-3 16,3 0-3-16,6-3-4 0,2-1-1 0,0 3-1 15,3-1 0-15,-2-1 1 0,-3 3 3 16,-5 0-5-16,-1-1-4 0,-4 3-4 0,-3 0 0 15,-20 1-1-15,31 4-1 0,-17 1 2 0,-1 4 1 16,-3 6 5-16,-3 1 1 0,-2 5 7 0,-4 4 15 16,-2 4-11-16,-6 7 11 0,0 2-11 0,-2 0-1 15,0 2-6-15,-4 0-1 0,3 0-3 0,-3-1 16 16,4-1-36-16,0-1-43 0,2-2-70 0,0-2-76 16,6-5-96-16,-1 0-130 0,1-3-77 0,6-3-286 15,4-3-327-15</inkml:trace>
  <inkml:trace contextRef="#ctx0" brushRef="#br0" timeOffset="17957.81">14488 3232 97 0,'0'-11'618'0,"-3"1"-218"0,3 0-81 0,0 0-89 16,3-3-47-16,-2 1-38 0,5-2-23 0,-1 3-19 15,4-3-15-15,-1 3-1 0,4 1-6 16,2 0 1-16,0 2-24 0,0 1-10 16,4 3 0-16,-2 2-25 0,3 2 1 0,0 0-8 15,1 5-2-15,2 1 10 0,-4 3-4 0,-2 1 8 16,-3 2-2-16,0 3 8 0,-6-1 5 0,-4 1 7 15,-3 0 10-15,-1 3 4 0,-4 0 11 0,-3 4-4 16,-4-5 5-16,1 2-11 0,1-1 4 0,-4-1-12 16,1-2-1-16,1 0-16 0,3-4 0 0,2-1-15 15,-1-3 0-15,2 1-11 0,6-8 6 0,-8 15-8 16,8-15 12-16,0 15-18 0,0-15 10 0,8 16-10 16,0-5 7-16,5 2-8 0,3-1 10 0,-1 1-10 15,4-2 5-15,0 0-7 0,1 2 8 16,-1-3-9-16,-1 1 6 0,-1 1-7 0,-2-3 0 15,-3 0-2-15,-1 0 1 0,-2-2 2 0,-3 0 3 16,2 2-1-16,-8-9 1 0,6 13 2 0,-6-13 2 16,0 15-1-16,0-15 1 0,-9 16 2 0,-1-6-4 15,0 1 0-15,-4-1 2 0,-3-1-2 16,-1 0 0-16,0 0-9 0,-2-2-21 0,-2 0-38 16,3-2-64-16,-3-1-49 0,3-2-6 0,19-2-28 15,-29 1-75-15,29-1-55 0,-32-5-359 0,19 1-228 16</inkml:trace>
  <inkml:trace contextRef="#ctx0" brushRef="#br0" timeOffset="18707.81">16029 3107 210 0,'0'0'541'0,"0"0"-160"0,0 0-73 16,0 0-42-16,-4-7-75 0,4 7 8 16,0 0-63-16,-10-6 30 0,10 6-56 0,0 0 16 15,-18-2-59-15,18 2-12 0,-14 3-12 16,14-3-7-16,-19 10-6 0,10-2-5 0,0 4-6 16,0 0-12-16,2 2 7 0,1 1 17 0,3 3 7 15,1 0 13-15,2 2-5 0,2 3 0 0,4 1 2 16,-1-1 1-16,5 5-10 0,0-2 4 0,2 0 0 15,2-1-4-15,0-1 0 0,0-2-3 0,-1-3-7 16,-1 1-4-16,0-3-4 0,-1-2-5 0,0 1-2 16,-4-4-3-16,0-1-2 0,-2-1-3 15,-1 1 3-15,1-3 1 0,-5-8 0 0,0 17-3 0,-5-9 0 16,-4 1 12-16,-4 0-16 0,-6-2-15 16,-6-2-50-16,-1-1-87 0,0-3-35 0,-7-1-37 15,-2-5-86-15,-2-2-46 0,4-5-351 0,3-1-232 16</inkml:trace>
  <inkml:trace contextRef="#ctx0" brushRef="#br0" timeOffset="18841.8">15984 3209 318 0,'13'-10'873'15,"-2"0"-272"-15,0 2-130 0,-2-1-109 0,2 0-94 16,1 2-61-16,-1-2-33 0,1 1-44 0,0 0-18 16,4-1-32-16,0 0-7 0,5 1-29 0,0-2-59 15,1 1-91-15,8-1-98 0,4 0-120 16,-3-3-116-16,5 2-342 0,1-1-314 0</inkml:trace>
  <inkml:trace contextRef="#ctx0" brushRef="#br0" timeOffset="19677.81">17259 3271 624 0,'0'0'463'0,"12"-10"-96"16,-12 10-105-16,0 0-52 0,9-9-38 0,-9 9-40 16,0 0-23-16,0 0-9 0,-12 7-29 0,3 1-9 15,-2 5-22-15,-2 2 10 0,-4 9-21 16,2 1 5-16,-2 3-18 0,3 1 10 0,0 4-2 15,4-1-4-15,0-1-2 0,3 2 9 0,5-6-7 16,0 0 6-16,5-1 33 0,2-1-30 0,8 3 19 16,0-3-29-16,6-2 31 0,4-2-38 0,1-3 27 15,7-6-31-15,1 1 27 0,4-4-24 0,-3-5 20 16,-5 0-35-16,-1-4 26 0,0-1-26 0,-2-3 31 16,-3-1-17-16,-3-5 12 0,-2 0 9 0,-4-3 9 15,-3-4-3-15,-4-3 5 0,-3 1 13 0,-4-3 13 16,-3-2-1-16,-5-5 4 0,-5 0-7 15,-2 1 5-15,-4 2-14 0,1 0 8 0,-3 1-10 16,-1 1 20-16,1 1-12 0,2 2 15 16,1 1-22-16,2 6 4 0,3-1 7 0,2 0 0 15,1 2-9-15,2 1-4 0,4-1-16 0,0 0 10 16,2 0-24-16,6 0-20 0,-1-3 0 0,6-2-4 16,1-1-3-16,5 2-3 0,4-3 3 0,5 1 0 15,0 3-1-15,0 0 2 0,4 1-1 0,0 2-1 16,1 3 0-16,3 0 1 0,-6 5-3 0,1 1 8 15,-2 2-6-15,0 2-10 0,1 3 14 0,-1 4-7 16,-3 2 7-16,3 6 2 0,-5 3-3 0,0 5 1 16,-6 2-2-16,-3 2-1 0,-1 5-10 0,-5 1-33 15,-2 0-32-15,-3 3-46 0,0 0-82 0,-3 1-82 16,-2-3-40-16,2 1-57 0,-4-2-95 16,5-6-298-16,1-2-313 0</inkml:trace>
  <inkml:trace contextRef="#ctx0" brushRef="#br0" timeOffset="20125.8">19040 3162 245 0,'-3'-11'678'0,"2"1"-197"0,-2-1-114 0,2 1-44 0,1 10-22 16,-4-17-20-16,4 17-40 0,-3-11-30 16,3 11-36-16,-2-10-36 0,2 10-32 0,0 0-22 15,0 0-19-15,0 0-9 0,0 0-9 0,-9 10-9 16,8 5-10-16,-3 6-4 0,0 4 6 0,1 3-16 16,0 7 8-16,-1 1-14 0,0 1 8 0,0 1-13 15,-2-1 14-15,1 1-18 0,-1-3-2 0,1 0-14 16,1-1-37-16,1-8-65 0,-2 1-61 0,1-4-33 15,2-2-16-15,1-3-41 0,0-3-36 0,2-2-48 16,2-5-316-16,2 1-196 0</inkml:trace>
  <inkml:trace contextRef="#ctx0" brushRef="#br0" timeOffset="20441.8">19364 3337 566 0,'5'-9'502'16,"-5"9"-116"-16,7-12-106 0,-7 12-58 0,3-10-45 15,-3 10-30-15,0 0-31 0,0 0-26 0,0 0-19 16,-15 10-1-16,8 0-14 0,-5 6-8 0,2 1-16 16,1 4 3-16,-4 4-12 0,3 2 6 0,-1 0-4 15,2 0-2-15,2-2 4 0,3-1 14 0,2 0 6 16,0-1 25-16,5 0 12 0,1-3 1 0,1 0 0 16,4-3 14-16,2-2-8 0,2-1 21 0,5-4 2 15,-1-1 7-15,2-3 17 0,-1-5 7 16,4 0 44-16,2-2-6 0,-1-4 27 0,0-2-30 15,4-5 14-15,-2-1-19 0,-2-5-24 0,-1-2-22 16,-3-2-19-16,-1-3-18 0,-2 0-18 0,-2 0-20 16,-5 4-25-16,-4-2-29 0,-3 0-40 0,-2 5-40 15,-4-4-43-15,-3 1-60 0,-7-1-56 16,-6 2-66-16,-4 0-89 0,-4 3-44 0,-3 1-82 16,-7 3-62-16,1-1-303 0,-3 3-509 0</inkml:trace>
  <inkml:trace contextRef="#ctx0" brushRef="#br0" timeOffset="21076.8">20798 3025 363 0,'8'-9'488'0,"-3"-1"-89"0,0 3-77 0,-5 7-32 16,9-14-4-16,-9 14-16 0,8-10-27 0,-8 10-56 15,6-8-24-15,-6 8-30 0,0 0 12 0,0 0 1 16,0 0 10-16,10 13-25 0,-8 1-18 16,-1 4-14-16,-1 7-16 0,-1 4-10 0,-3 7-13 15,1 3-15-15,-3 0 9 0,-1 1-29 0,1 1 14 16,0 0-27-16,-1-1-34 0,2-2-30 0,0-2-41 16,0-3-52-16,2-6-91 0,2-2-21 0,2-1-44 15,2-7-49-15,2 0-61 0,3-6-318 0,1-3-254 16</inkml:trace>
  <inkml:trace contextRef="#ctx0" brushRef="#br0" timeOffset="21292.82">21234 3045 306 0,'10'-17'673'0,"-3"5"-157"0,-1-1-117 0,1 4-45 16,-2 0-63-16,-5 9-70 0,6-14-53 0,-6 14-27 15,0 0-33-15,8-8-6 0,-8 8-22 0,0 0-9 16,4 18-10-16,-3-4 1 0,-1 3-9 0,1 8-9 15,-1 2-10-15,0 3-5 0,0 6-5 0,0 1-5 16,-1 1 6-16,1 1-16 0,-3-1-31 0,2 0-59 16,1-3-82-16,1 1-33 0,-1-7-40 0,3 0-102 15,-3-3-116-15,4-2-222 0,1-5-202 16</inkml:trace>
  <inkml:trace contextRef="#ctx0" brushRef="#br0" timeOffset="21776.81">22369 2978 53 0,'0'0'297'0,"0"0"-58"15,0 0-41-15,0 0-25 0,1-9-27 0,-1 9 14 16,0 0 33-16,0 0-64 0,0 0 36 0,0 0-45 15,0 0 36-15,0 0-11 0,1-10 27 0,-1 10 7 16,0 0-6-16,0 0 6 0,0 0-11 16,0 0-4-16,0 0-24 0,0 0-3 0,0 0-25 0,0 0 1 15,0 0-29-15,0 0 6 16,0 0-29-16,0 0-5 0,0 0-24 0,0 0 10 16,0 0-8-16,0 0 17 0,0 0-15 0,2 13-2 15,-2 1 1-15,-3 5 12 0,2 6-17 0,-3 7 0 16,-1 5-4-16,-3 0-1 0,0 2-9 0,-1 2 1 15,-1-1 14-15,1 0-25 0,-2-1-1 0,2-3 1 16,0 0-37-16,-1-4-31 0,1-1-28 0,2-6-53 16,1-3-75-16,1-2-46 0,1-2-15 0,0-6-50 15,4-1-35-15,0-11-444 0,0 14-363 0</inkml:trace>
  <inkml:trace contextRef="#ctx0" brushRef="#br0" timeOffset="22092.8">22599 3059 628 0,'5'-23'435'0,"0"1"-72"0,-1 3-106 0,1-1-22 16,0 4-47-16,-1 1-9 0,0 1-35 0,1 3-23 15,-1 1-36-15,2 1-14 0,2 0-12 0,1 2-14 16,1 1-8-16,-10 6-17 0,24-4 0 0,-24 4 3 16,26 3-10-16,-11 6 6 0,1 1-6 0,-5 5 12 15,-3 2 1-15,-1 4 6 0,-1 0 15 0,-4 3 19 16,-3 1 23-16,-3 2 22 0,-6 4 22 0,-2 1 38 15,-2-2 42-15,-5 1 25 0,-1-1 14 0,-1-2 13 16,-2 0-12-16,1-3-16 0,2-1-35 16,2-4-41-16,3-3-32 0,3-2-25 15,3-3-20-15,1-1-23 0,2-2-18 0,6-9-10 16,-1 14-9-16,1-14-12 0,19 13-13 0,1-9-18 16,6-3-35-16,6 0-42 0,10-2-58 0,3-3-88 15,2-1-73-15,2-1-96 0,11-3-52 0,-11 1-135 16,-6 0-440-16,-2-1-791 0</inkml:trace>
  <inkml:trace contextRef="#ctx0" brushRef="#br0" timeOffset="23626.8">10362 1447 121 0,'-7'-6'558'0,"1"-1"-158"0,-1-2-55 0,2 1-48 16,-2 2 34-16,7 6 19 0,-9-13-10 0,9 13-107 16,-8-11-14-16,8 11-75 0,-6-9 6 0,6 9-64 15,0 0 15-15,-8-8-55 0,8 8 18 0,0 0-52 16,0 0 29-16,0 0-42 0,-8 5-1 0,7 7 8 15,1 7 5-15,-1 9 11 0,2 9 30 0,-1 5-36 16,1 5 34-16,-1 2-40 0,2 3 34 0,-1 9-44 16,0 1 4-16,1-10 5 0,-1-3 0 0,0 0-4 15,0-5-11-15,3 0 13 0,-3-3-9 0,1-2 11 16,-1-3-15-16,0-7-3 0,0-1-42 0,-1-4-37 16,0-7-59-16,0-2-54 0,0-2 10 0,0-2-26 15,0-11 12-15,0 12-40 16,0-12-17-16,0 0 0 0,0 0 46 0,0 0 41 15,0 0 44-15,-17-12 34 0,9-1 36 0,-4-4 21 16,-2-7-69-16,2-2 159 0,-4-3-65 0,1-1 144 16,1 3 10-16,0-2 2 0,0 2 3 0,3 6 10 15,2 2 31-15,1 3 17 0,1 3-18 0,2 4-27 16,0-2-32-16,5 11-27 0,-7-13-24 0,7 13-7 16,0 0-21-16,0 0-12 0,0 0-6 0,0 0-6 15,-6 9-3-15,9 1-3 0,2 4 2 0,2 2-7 16,4 1 1-16,1 1 0 0,3-1-3 0,4 2-9 15,1-3-8-15,3 0-15 0,2-3-12 0,-2-3-18 16,2-2-17-16,0-3-14 0,1-2 12 16,5-1-21-16,-2-5 21 0,3-2-3 0,0-4 8 15,0-4 17-15,-2 0 15 0,-5-3 10 0,0-3 17 16,-2-1 30-16,-5 0 26 0,-1-1 64 0,-6 2 8 16,-1 4 70-16,-1 3-18 0,-4 1 38 0,1 2-68 15,-6 9 6-15,4-12-58 0,-4 12 10 0,0 0-56 16,0 0 24-16,-22 15-45 0,1 6-11 0,-2 7-31 15,-7 7-63-15,-3 1-89 0,-1 4-72 0,0 2-18 16,-2 1-82-16,3 0-61 0,-4 2-382 0,4 1-319 16</inkml:trace>
  <inkml:trace contextRef="#ctx0" brushRef="#br0" timeOffset="26395.13">10216 4210 194 0,'0'0'363'16,"0"0"-95"-16,-4-9-83 0,4 9-13 0,0 0-42 15,0 0 27-15,-6-10-72 0,6 10 54 0,0 0 6 16,0 0-5-16,-4-9 8 0,4 9 53 0,0 0-61 15,0 0 12-15,0 0-24 0,0 0-11 0,0 0-13 16,-3-10-16-16,3 10-16 0,0 0-10 0,0 0 7 16,0 0 19-16,2 23 14 0,-1-6 15 15,1 9-5-15,1 11 0 0,-2 3-4 0,2 4-1 16,-2 2-9-16,-1 4-1 0,0 2 3 0,0 0-5 16,-1 10-15-16,-2-9-12 0,2-2-13 15,0-1-12-15,-1-1-10 0,1-5 1 0,0 0-7 16,1-4-10-16,-3-2-4 0,3-8-5 0,0-1-5 15,0-3-21-15,0-8-27 0,0 1-19 0,0-5-25 16,0-2-37-16,-1 0-56 0,1-12-71 0,-1 13-71 16,1-13-114-16,0 0-87 0,0 0-280 0,0 0-356 15</inkml:trace>
  <inkml:trace contextRef="#ctx0" brushRef="#br0" timeOffset="26728.13">10050 5017 663 0,'0'0'830'0,"0"0"-232"0,0 0-119 15,-9-5-142-15,9 5-69 0,0 0-60 0,0 0-41 16,0 0-38-16,-9-9-24 0,9 9-30 0,0 0-9 16,0 0-17-16,0 0-11 0,4 10-7 0,2-2-2 15,2 3-11-15,6 3 0 0,2 1-25 0,5 1-8 16,2-1-21-16,4 2-3 0,-2-5-29 0,3 1-4 15,2-2-43-15,2-3 15 0,0 0-42 0,-3-3 41 16,-1-4-34-16,3-1 59 0,-3-1-19 16,-1-4 63-16,-1-2-38 0,-2 0 73 0,-2-3 11 0,-2 0 76 15,-2-1 50-15,-4-3 41 0,-4 0 16 16,0 2 12-16,-4 3 34 0,-4-1-6 0,-2 10-9 16,0-15-57-16,0 15-40 0,-11-7-27 0,11 7-24 15,-32 3-19-15,2 8-44 0,-2 1-48 0,-5 4-55 16,-8 8-52-16,4 0-78 0,-3 1-106 0,12-1-66 15,0-3-162-15,1 1-428 0,3 2-678 0</inkml:trace>
  <inkml:trace contextRef="#ctx0" brushRef="#br0" timeOffset="28529.12">11918 6292 206 0,'2'-15'445'0,"-2"3"-106"0,0-3-75 0,0 1-28 15,0 3-60-15,0-2 15 0,0 13-46 16,0-19 32-16,0 19-31 0,0-15 51 0,0 15-48 16,0-11 11-16,0 11-28 0,0 0-2 0,1-14-20 15,-1 14 3-15,0 0-32 0,-1-10-1 0,1 10-23 16,0 0-1-16,0 0-18 0,0 0 3 0,0-9-12 16,0 9 4-16,0 0-14 0,0 0 8 0,0 0-13 15,0 0 9-15,0 0-12 0,0-12 10 0,0 12-10 16,0 0 6-16,0 0 0 0,0 0 11 0,0 0-9 15,0 0 12-15,0 0-3 0,0 0 9 0,0 0-1 16,0 0 6-16,0 0 0 0,0-10 4 0,0 10 6 16,0 0-2-16,0 0 7 0,0 0-3 0,0 0 16 15,0 0-3-15,0 0 7 16,0 0-7-16,0 0 6 0,0 0 5 0,0 0 5 16,0 0 3-16,0 0 0 0,0 0-4 0,0 0-11 15,0 0-10-15,0 0-8 0,0 0-8 0,0 0-6 16,0 0-9-16,0 0-4 0,0 0-7 0,0 0-3 15,0 0-8-15,0 0-3 0,0 0-4 0,0 0-7 16,0 0-13-16,0 0-16 0,0 0-8 0,0 0-6 16,0 0 9-16,0 0-3 0,0 0 6 0,-6 12 8 15,2-4 5-15,1 2-2 0,-6 2 13 0,0 4-5 16,-2 0 6-16,-1 0 6 0,-2 2 3 16,0-2-2-16,0-1-6 0,-2 1 7 0,2-2 7 15,1-3 0-15,1-1-6 0,3-1 0 0,0-3 2 16,-1 1 3-16,10-7 0 0,-12 10 1 0,12-10 2 15,-9 6 27-15,9-6-24 0,-10 6 12 0,10-6 9 16,0 0 3-16,-9 5-5 0,9-5-2 0,0 0-4 16,0 0-7-16,-8 6-8 0,8-6-18 0,0 0-13 15,0 0-15-15,0 0 0 0,0 0 2 0,0 0-2 16,0 0 0-16,0 0-2 0,17 3 0 0,-17-3-1 16,27-7-1-16,-10 4 5 0,0-2 2 0,4 0 6 15,-3-3 6-15,2 0 5 0,-2 0 5 0,-1-1 3 16,-1 1 8-16,-4-1 2 0,0 0 0 15,-1-1 14-15,-4 0 15 0,0 1 20 16,-1 0 20-16,-6 9 30 0,9-11 21 0,-9 11 7 16,8-11 0-16,-8 11-14 0,5-9-18 0,-5 9-18 15,0 0-21-15,6-9-22 0,-6 9-23 0,0 0-24 16,0 0-13-16,0 0 5 0,0 0 5 0,0 0 2 16,0 0 4-16,8 13-13 0,-8-3 28 0,0 4-2 15,0 3-4-15,0 2 1 0,0 6 7 0,0 2-4 16,0 4 2-16,0 5-5 0,0 1 1 0,0 1 19 15,0 1-24-15,0 1 0 0,0-3-15 0,0 2-26 16,1-2-12-16,-1 0-7 0,1-9-14 0,-1 2 7 16,0-3 5-16,0-2 5 0,0 0-10 0,0-7 18 15,0 0-6-15,0-4 27 0,0-1-12 16,0-1 26-16,0-12-15 0,0 16 26 0,0-16-13 16,-3 15 22-16,3-15-19 0,-10 10 21 0,10-10-17 15,-15 6 20-15,15-6-19 0,-25 3 16 0,9-2-9 16,-4-1 16-16,-4 0-24 0,-4 1 5 0,-1-1 5 15,0 0 9-15,-3 1 8 0,0-1 12 0,0 2 13 16,-5-1 10-16,5 0 7 0,0-1 22 0,3 1 0 16,-1-1 28-16,3 0 7 0,2 1 9 0,5-1 17 15,1 2 12-15,19-2 8 0,-28 0-27 16,28 0 17-16,-21 1-43 0,21-1 22 0,0 0-56 16,-20-1 11-16,20 1-44 0,0 0 15 0,0 0-36 15,0 0 22-15,7-8-35 0,-7 8 27 16,36-8-38-16,-10 5 33 0,10-3-35 0,4 2 33 15,1-1-34-15,4 1 32 0,2-1-35 0,0 3 31 16,0-2-31-16,3 0 35 0,-4 3-3 0,-3-3-8 16,-1 3-1-16,-5 0 2 0,-6 0-3 0,-5-1-2 15,-3 2-2-15,-5-1 1 0,-18 1 1 0,29-3 16 16,-29 3-5-16,21 0 65 0,-21 0-12 0,0 0 43 16,24 0-19-16,-24 0 16 0,0 0-19 0,0 0 1 15,19-1-20-15,-19 1-4 0,0 0-22 0,0 0-5 16,0 0-23-16,0 0-12 0,20 0-44 0,-20 0-8 15,0 0-83-15,0 0-16 0,0 0-75 16,0 0-29-16,0 0-47 0,0 0-49 0,0 0-30 16,0 0-25-16,18 0-38 0,-18 0-32 0,0 0-59 15,0 0-14-15,0 0-471 0,0 0-743 0</inkml:trace>
  <inkml:trace contextRef="#ctx0" brushRef="#br0" timeOffset="29246.13">12495 6551 190 0,'0'0'703'0,"0"0"-206"15,-19-2-65-15,19 2-88 0,-12-4-31 0,12 4-73 16,0 0-11-16,-18-4-6 0,18 4 7 0,0 0 1 16,-14-5-20-16,14 5-3 0,0 0-44 0,0 0-24 15,-14-2-22-15,14 2-9 0,0 0-21 0,0 0-12 16,0 0 13-16,0 0 21 0,0 0 19 0,19 3 4 15,-3 0 19-15,4-2-7 0,7 1-8 0,3 0-19 16,0-1-20-16,7 0-18 0,-5 1-15 16,-1-2-13-16,0 0-13 0,-4 1-5 0,1-1-8 0,-8-1-6 15,-1 1-4-15,-19 0-13 0,29-2-11 16,-29 2-22-16,24-4-60 0,-24 4-46 0,17-6-28 16,-17 6-32-16,12-10-8 0,-12 10-11 0,7-14-19 15,-7 14-32-15,1-14-19 0,-1 14-48 0,-3-18 46 16,-1 8-22-16,-1 0-36 0,-3-1 10 0,-2 1 10 15,-2-3-6-15,-1 2-3 0,0-2-181 0,0 2 11 16</inkml:trace>
  <inkml:trace contextRef="#ctx0" brushRef="#br0" timeOffset="29430.13">12759 6360 1048 0,'-9'-10'138'16,"-2"1"84"-16,0 0 4 0,2 1 14 0,-1-1 10 15,-1 1 18-15,4 1 3 0,-1 0-12 16,0 1 6-16,8 6 3 0,-14-10 19 0,14 10-19 16,-11-9-37-16,11 9-5 0,0 0-59 15,-14-7-21-15,14 7-56 0,0 0 9 0,0 0-28 16,-12 5 32-16,12-5 57 0,-8 18-13 0,5-5 29 15,-2 5-13-15,2 3-15 0,-1 3-17 0,2 2-21 16,0 0-22-16,0 4-17 0,2 2-10 0,-2 3-13 16,2 1-40-16,-1-2-86 0,0 2-83 0,0-6-69 15,1 0-62-15,0-1-21 0,0 1-73 0,0-4-61 16,0-1-192-16,0-4-499 0,0-2-886 0</inkml:trace>
  <inkml:trace contextRef="#ctx0" brushRef="#br0" timeOffset="30881.13">11925 1488 651 0,'0'0'603'0,"0"-13"-172"0,0 13-104 0,-2-14-64 16,2 14-54-16,0-11-49 0,0 11-38 0,0 0-23 15,0-12-5-15,0 12-40 0,0 0-15 0,0 0-12 16,0 0-4-16,0 0-4 0,0 0 2 0,-3 18 1 16,0-1-2-16,0 7 1 0,-1 4 4 0,-1 6 30 15,-1 3-37-15,0 3 33 0,-1 1-30 0,1 4 2 16,-1 2 3-16,0 0-3 0,0 9-2 16,2-9-3-16,1-3-5 0,-1 2 5 0,3-4-8 15,-1-1-2-15,2-2-18 0,1-1-20 16,0-9-25-16,1 0-32 0,2-3-49 0,-1-2 10 15,-1-5-31-15,-1-2 27 0,2-3-39 0,-1-3 8 16,-1-11-4-16,1 15-35 0,-1-15 7 0,0 0-31 16,0 0-272-16,0 0 46 0</inkml:trace>
  <inkml:trace contextRef="#ctx0" brushRef="#br0" timeOffset="31197.13">11765 2169 51 0,'-7'-23'383'16,"0"0"-1"-16,-2 1-163 0,4 1 53 0,-3 1-39 15,1 1-21-15,4 5 20 0,-2 0-1 0,0 4 9 16,2 2-29-16,3 8-25 0,-5-14-67 0,5 14-23 15,-4-10-19-15,4 10-19 0,0 0-11 16,0 0-9-16,0 0-6 0,-11 7-7 0,11-7-4 16,0 19-1-16,0-6-6 0,2 3 0 15,0 2-2-15,5 0 2 0,1 2-9 0,2-1 3 16,3 0-11-16,0-2 3 0,4-2-27 0,0 0-2 16,6 0-4-16,-1-6 0 0,2 0 0 0,0-3 1 15,3-2 4-15,-1-3 6 0,2-2 0 0,-1-2 7 16,0-3 0-16,-3-1 6 0,2-5 19 0,-7 0 31 15,-2-3 30-15,-2-2 22 0,-2 0 19 0,-3-2 18 16,-4 2 12-16,-1 3 28 0,-2 2-32 0,-1 0-28 16,-2 12-26-16,0-17-23 0,0 17-19 0,-7-11-12 15,7 11-8-15,0 0-3 0,-28 6-4 16,9 5-5-16,-2 5-4 0,-3 4-21 0,1 2-63 16,-4 1-61-16,4 4-111 0,-3 1-40 0,-3 9-89 15,-3-2-58-15,2 2-409 0,0 2-431 0</inkml:trace>
  <inkml:trace contextRef="#ctx0" brushRef="#br0" timeOffset="33981.12">10224 1123 486 0,'0'0'314'0,"0"0"-87"0,0 0-43 16,0 0-33-16,0 0-32 0,-16 3-33 0,16-3-15 15,0 0-14-15,0 0-10 0,0 0-4 0,-6 8-8 16,6-8-6-16,0 11 1 0,0-11 2 0,2 19 2 16,0-6 31-16,0 2-35 0,2 2 24 0,0-1-26 15,0 0 22-15,0 2-6 0,1-4 4 0,-1 2 0 16,2 1-4-16,0-2 2 0,-1-2 0 0,2-1 9 16,-3-2 4-16,1 0 4 0,2-3 2 0,-7-7 3 15,11 12-2-15,-11-12-3 0,16 3-11 16,-16-3-8-16,26-3-6 0,-6-5-9 15,5-2-2-15,1-4 23 0,3-3-47 0,-2-3 40 16,3-1-11-16,-2-3-14 0,2 1-4 0,-2 1-9 16,-1-1-2-16,-3 4-1 0,-2-2-1 0,-6 6 1 15,-2 2-3-15,-2 1 0 0,-2 4 1 0,-1 2-6 16,-2-2 3-16,-7 8-4 0,11-10-10 0,-11 10-10 16,8-7-11-16,-8 7 14 0,0 0-20 0,10-7-3 15,-10 7-15-15,0 0-55 0,0 0-92 0,3 11-71 16,-3-11-38-16,0 12-17 0,0-12-167 0,-3 15 36 15</inkml:trace>
  <inkml:trace contextRef="#ctx0" brushRef="#br0" timeOffset="34465.12">11875 1136 110 0,'0'0'549'16,"3"-15"-187"-16,-3 15-62 0,0-12-29 0,0 12-50 15,0-11 38-15,0 11-50 0,0 0-12 16,2-12-38-16,-2 12-45 0,0 0-16 0,0 0-27 16,0-11-16-16,0 11-9 0,0 0-13 0,0 0-3 15,0 0-6-15,0 0 2 0,1 19 1 0,-1-19-41 16,-1 18 39-16,1-7-35 0,0 0 31 0,1 1-32 16,0 1 36-16,1-1-44 0,-1-1 40 0,2 1-36 15,-1-1 10-15,1-2 36 0,1 0 42 16,1 2 44-16,-5-11-40 0,14 12 32 0,-14-12-45 15,20 7 32-15,-20-7-45 0,31 0 24 0,-9-3-44 16,1-2 24-16,5-5-45 0,0-3 33 0,0 0-44 16,0-4 26-16,1-3-2 0,0 0-15 0,-4-1-2 15,1 0-10-15,-2-1-4 0,-2 3-5 0,-3 0-1 16,-4 5-1-16,-2 1 3 0,-1 3-5 0,-6 3-7 16,1 1-10-16,-7 6-19 0,11-10-28 0,-11 10-60 15,0 0-91-15,0 0-62 0,0 0-59 16,11 5-42-16,-11-5-308 0,-3 18-230 0</inkml:trace>
  <inkml:trace contextRef="#ctx0" brushRef="#br0" timeOffset="35382.12">13337 6478 711 0,'0'0'433'16,"0"-16"-58"-16,0 16-146 0,-2-17 1 0,2 17-72 15,-4-20 21-15,1 8-50 0,1 1 40 0,0 1-37 16,0 2 27-16,2 8-12 0,-3-18-11 0,3 18-23 15,-1-16-17-15,1 16-20 0,1-13-18 0,-1 13-11 16,7-12-17-16,-7 12-3 0,12-9-5 0,-12 9-5 16,22-6 0-16,-22 6-4 0,26 1-3 0,-11 4 0 15,4 3 4-15,-1 2-7 0,-3 5 16 16,2 4-5-16,-3 5 17 0,-5 4 1 0,-4-2 12 16,-4 3 0-16,-2 6 11 0,-4 1 1 0,-4-1 8 15,-4-1 12-15,0-2 1 0,-1-1 19 0,-3 0-15 16,3-5-2-16,0-2-11 0,4-6-13 0,-1-2-12 15,4-2-3-15,1-4 23 0,1-1 8 0,5-9 2 16,-6 14 6-16,6-14 21 0,3 9 2 0,-3-9 1 16,17 4-11-16,-17-4-3 0,32 1 3 0,-5-3-1 15,1 0-8-15,8-5-4 0,1 1-4 0,1 0-11 16,2 0 4-16,-3-2-30 0,-1 1 6 16,-3 1-25-16,-6 2 11 0,-4 0-23 0,-4 1 8 0,-5 1-37 15,-14 2-9-15,23-5-43 16,-23 5-2-16,17-2-46 0,-17 2-2 0,0 0-48 15,0 0-33-15,0 0-34 0,0 0-47 0,0 0-90 16,0 0-29-16,0 0-94 0,-9 9-29 0,9-9-420 16,-25 7-618-16</inkml:trace>
  <inkml:trace contextRef="#ctx0" brushRef="#br0" timeOffset="36666.12">13475 1694 538 0,'0'-24'426'0,"-3"4"-91"0,3 1-57 15,3-1-27-15,-3 3-41 0,0-1 44 16,1 4 19-16,0 0-43 0,0 2-4 0,-1 12-52 15,2-19-29-15,-2 19-37 0,0-15-15 0,0 15-31 16,1-13-15-16,-1 13-27 0,0 0 3 0,0 0-1 16,0 0-2-16,0 0 5 0,6 22 1 0,-4 1-4 15,-1 2 1-15,2 10 1 0,-2 2-6 0,2 4-4 16,-3 3 0-16,1 2-5 0,0 2 0 0,2 1-1 16,-3-3-2-16,2-1-10 0,1-3 12 0,-2 0-18 15,1-3-9-15,-2-2-27 0,2-9-56 16,0 0-50-16,0-3-32 0,-2-5 8 0,1-1-28 15,-1-5 41-15,2-2-10 0,-2-12 25 0,-1 15-48 16,1-15-14-16,0 0 22 0,0 0 1 0,0 0 24 16,-15-2 19-16,9-7 24 0,-1-5 28 0,-2-5-50 15,-1-8 145-15,1-1-65 0,0 0 166 0,4 3-59 16,-4 1 132-16,3 1-43 0,0 3 30 0,0 2-5 16,1 3-3-16,0 3-10 0,2 1-16 0,1 2-15 15,2 9-14-15,-5-14-24 0,5 14-22 0,-4-11-15 16,4 11-8-16,0 0-9 0,0 0-1 0,0 0-4 15,0 0-4-15,0 0-3 0,0 11 0 16,1 0-2-16,4 0-2 0,2 3 2 0,1 2 9 16,1 1-12-16,2 1 8 0,0-2-10 0,2 0 12 15,3-1-18-15,0-1 9 0,3-1-23 0,0-3 10 16,2-3-12-16,2 1 14 0,-4-5-15 0,1-1 18 16,0-2-12-16,-2-1 13 0,1-1-11 0,-4-4 24 15,2-2 10-15,-2-1 18 0,-4-2 30 0,-1 1 26 16,-3-2 16-16,-1 2 14 0,-2 0 15 15,-4 10-12-15,4-16-21 0,-4 16-23 0,-2-12-17 16,2 12-18-16,-10-5-12 0,10 5-16 0,-25 7-21 16,5 3-46-16,-3 2-86 0,-5 3-89 0,1 2-50 15,0 1-27-15,-1 1-36 0,-2 0-454 16,5 0-321-16</inkml:trace>
  <inkml:trace contextRef="#ctx0" brushRef="#br0" timeOffset="40034.76">13981 6460 670 0,'0'0'601'0,"0"0"-127"0,0 0-127 16,0 0-49-16,0 0-85 0,0 0-44 0,0 0-48 16,-11 5-7-16,11-5-34 0,0 0 2 0,0 0-15 15,0 0 20-15,12 5-8 0,-12-5 7 0,27 6-22 16,-4-4 1-16,2 1-22 0,5-2 2 0,2 1-19 15,7-2 5-15,0 1-17 0,0-1-6 0,-7 0-37 16,0 0-23-16,0 0-84 0,-4-1-14 16,-1 1-44-16,-6-2-34 0,-3 1-53 0,-1-3-31 15,-4 2-80-15,-4-5-187 0,-9 7-106 0</inkml:trace>
  <inkml:trace contextRef="#ctx0" brushRef="#br0" timeOffset="40218.3">14252 6329 518 0,'-12'-4'645'0,"1"-1"-139"0,11 5-105 15,-17-8-77-15,17 8-71 0,-12-5-76 0,12 5-30 16,0 0-31-16,-14-6-19 0,14 6-17 0,0 0-18 16,0 0-28-16,-17 9 10 0,13-1-25 15,0 3 13-15,1 5-21 0,-3 5 8 0,2 1-18 0,0 3 19 16,2 2-16-16,-1 0-1 0,1 1-6 0,1 1-11 16,1-2-44-16,1-1-22 0,1 0-67 15,3-2-3-15,-1-1-61 0,3-3-62 0,1-3-48 16,3-3-339-16,1-5-190 0</inkml:trace>
  <inkml:trace contextRef="#ctx0" brushRef="#br0" timeOffset="40618.3">14632 6334 557 0,'5'-16'747'0,"1"4"-225"0,-4-1-113 16,0 2-68-16,0 1-108 0,0 1-34 0,-2 9-40 15,5-14-13-15,-5 14-39 0,2-14-10 0,-2 14-28 16,5-10-5-16,-5 10-25 0,9-8 1 15,-9 8-18-15,16-6 5 0,-16 6-15 0,20-1 8 16,-20 1-15-16,19 2 8 0,-19-2-13 0,23 6 7 16,-23-6 8-16,13 8-15 0,-13-8 21 0,14 14 1 15,-14-14 15-15,5 14 0 0,-5-3 11 0,0-1-4 16,-4 1 2-16,0 2-11 0,-1-1-2 0,-1 1-9 16,1 0-2-16,-1 0 5 0,1 0-18 0,3-1-3 15,-1 0-1-15,4 1-5 0,3 3-8 0,4 0 3 16,5 1 2-16,2-1 1 0,7 1-1 15,1 1 1-15,4-1 2 0,0 0 2 0,2-1 2 16,-3-3 3-16,-2 1-3 0,-6-1 0 0,0-3 1 16,-5 0-3-16,-1-2 0 0,-3-1 34 15,-2 2 53-15,0-2 38 0,-7-7 28 0,5 15 21 16,-5-15 34-16,-1 15-26 0,-5-5-4 0,-2 1-47 16,-1-1-11-16,-6 3-41 0,1-2-1 0,-5 0-27 15,-1 1-15-15,0-2-64 0,-2-2-31 0,2 1-83 16,-1 0-45-16,1-2-43 0,0 1-43 0,3-5-95 15,1 3-29-15,2-4-103 0,14-2-29 0,-25 3-416 16,25-3-612-16</inkml:trace>
  <inkml:trace contextRef="#ctx0" brushRef="#br0" timeOffset="41251.3">15428 6528 844 0,'0'0'538'0,"-13"-3"-111"16,13 3-94-16,0 0-23 0,-17-3-57 0,17 3-17 15,0 0-22-15,-11-4-16 0,11 4-36 16,0 0-29-16,0 0-28 0,0 0-20 0,0 0-21 16,0 0-7-16,6-7-17 0,-6 7-1 15,37-4-13-15,-9 0 2 0,7 1-16 0,2 2-23 16,4-5-33-16,-3 3-26 0,1-2-57 0,-5 1-12 16,-4 0-58-16,-3 1 21 0,-5-1-20 0,-3 0 19 15,-4-1-17-15,-5 1-21 0,0-2 5 0,-10 6 20 16,7-10 32-16,-7 10 39 0,-4-15 43 0,-4 6 44 15,-2-2 40-15,-3-3 32 0,-1 1 17 0,0 1 6 16,-3 1 28-16,2 0-4 0,2 2 41 0,2 1 7 16,2 4-9-16,9 4-15 0,-17-11-16 15,17 11-21-15,-10-7-15 0,10 7-12 0,0 0-11 0,0 0-4 16,-19 4-37-16,14 3 33 0,-1 4-35 16,3 4 36-16,-4 5-32 0,3 2 32 0,-1 3-48 15,1 1 44-15,1 6-28 0,-1 1 31 0,1 0-32 16,1 0 28-16,-2-5-41 0,1 1-11 0,2-3-79 15,1 0-58-15,0-2-109 0,1-7-123 16,2 0-208-16,4-2-140 0</inkml:trace>
  <inkml:trace contextRef="#ctx0" brushRef="#br0" timeOffset="41702.3">16326 6325 1368 0,'7'-8'728'0,"1"2"-185"0,-8 6-132 15,10-9-126-15,-10 9-52 0,0 0-48 0,0 0-37 16,12 8-29-16,-12-8-23 0,0 17-20 0,0-2-14 16,0 5-10-16,0 5-5 0,0 1-9 0,-2 3-21 15,1 0-14-15,0 0-18 0,1-1-10 0,-1 3-9 16,1-6-17-16,-2 0 10 0,2-6-6 0,0-1 14 16,0-3-4-16,0-2 9 0,0-3 5 0,0-10 15 15,0 16-3-15,0-16-1 0,0 0-11 16,0 0 9-16,0 0-9 0,0 0 8 0,-5-19-14 15,4 0-4-15,1-7-24 0,0-1 10 16,1-12-12-16,2-3 24 0,-2 0 6 0,3-3 9 16,0-1 0-16,-2 1-14 0,3-1 29 0,-2 7 7 15,-1 1 29-15,0 10 17 0,-2 3 10 0,0 3-2 16,0 5-6-16,-3 0-8 0,-1 5-8 0,-1 2-6 16,5 10-6-16,-15-9 1 0,15 9-11 0,-33 9 3 15,7 4-7-15,-2 3 8 0,0 1-6 0,1 6-2 16,0-1 27-16,4 2-30 0,-1 0-3 0,2 0 0 15,5-1-1-15,1 1-5 0,5-5 10 0,3-2 6 16,1 0 20-16,3-4 13 0,2 0 22 0,0-1 28 16,4 0 2-16,3-4 0 0,5 2-23 0,4-3-16 15,8 0-13-15,6-5-8 0,9 1-9 0,5-3-15 16,6-1-29-16,-1-2-46 0,3-2-53 0,1 2-96 16,-5-3-61-16,1 3-73 0,-4-4-102 15,-6 1-34-15,1 1-363 0,-2 0-430 16</inkml:trace>
  <inkml:trace contextRef="#ctx0" brushRef="#br0" timeOffset="41935.3">16969 6442 532 0,'0'0'689'0,"0"0"-195"15,0 0-113-15,0 0-91 0,-5 7-52 0,5-7-81 0,0 0-4 16,0 0-27-16,5 8 13 0,-5-8-26 15,10 8-4-15,-10-8-29 0,26 6-2 0,-8-2-21 16,1-2-4-16,4 0-18 0,5 0 3 0,-1-4-27 16,1 1-16-16,-1-1-41 0,1 0-20 0,-4-4-62 15,3 1 6-15,-1 1-49 0,-2-5 0 16,-2 1-46-16,-4 0-48 0,1-2-35 0,-5-3-32 16,0 2-230-16,-5-1-80 0</inkml:trace>
  <inkml:trace contextRef="#ctx0" brushRef="#br0" timeOffset="42152.3">17216 6245 270 0,'0'0'654'0,"0"0"-181"0,-17-2-123 0,17 2-72 16,0 0-56-16,0 0-51 0,0 0-69 0,-18 6 36 16,18-6-11-16,-9 11 11 0,4-1-6 0,1 1-15 15,2 1-13-15,-2 4-22 0,3 0 13 0,-2 2-27 16,2 1 2-16,1 3-23 0,0 3-2 0,1-2-13 15,2 2 4-15,-2 0-18 0,0 0 4 16,2-1-12-16,1-2-3 0,-2 1-55 0,2-2-55 16,0-1-101-16,-2-3-58 0,1-4-85 0,-2-1-492 15,2-1-420-15</inkml:trace>
  <inkml:trace contextRef="#ctx0" brushRef="#br0" timeOffset="42552.3">17968 6210 3 0,'5'-9'784'0,"-5"9"-291"0,6-15-80 16,-6 15-126-16,3-10-29 0,-3 10-75 0,0 0-10 15,-2-9-81-15,2 9 19 0,0 0-42 0,0 0 13 16,-15 8-42-16,15-8 19 0,-7 15-12 0,0-4-9 16,3 4-5-16,2 0-10 0,-1 3-2 0,3 0-34 15,1 6 26-15,2 0-21 0,1-1 28 0,2 1-29 16,1 6 14-16,3-6-13 0,-3-2 26 0,1 1-31 15,1 0 28-15,-1-5-25 0,1 1 23 16,-3-2-33-16,-1-3 33 0,-1-4-22 0,-2 0 29 16,-2-10-29-16,-2 16 24 0,2-16-54 0,-13 13-5 15,2-8-68-15,-6-2-20 0,-3-3-75 0,-2-3-88 16,-5-3-36-16,-2-3-270 0,1-4-134 16</inkml:trace>
  <inkml:trace contextRef="#ctx0" brushRef="#br0" timeOffset="42686.3">17883 6257 527 0,'12'-14'531'0,"-1"3"-169"16,1 0-56-16,-1 1-101 0,1 0 5 0,2 0-79 16,0 0 25-16,3 0-79 0,-1 1 21 0,1 1-51 15,5 1 26-15,-2 1-56 0,4 0 8 0,2 0-70 16,7 2-36-16,2-1-110 0,-1 2-47 0,-4 1-120 16,2-1-179-16,-2 3-32 0</inkml:trace>
  <inkml:trace contextRef="#ctx0" brushRef="#br0" timeOffset="42935.3">18400 6479 185 0,'-6'13'501'15,"-2"-2"-162"-15,2 2-59 0,0-3-36 0,0 0-29 16,4-1 23-16,2-9-34 0,-4 15 49 0,4-15-27 0,-2 11-7 15,2-11-38-15,7 10-17 0,-7-10-41 16,18 5-21-16,-18-5-24 0,29 0-5 0,-6-2-25 16,0-1-2-16,4-3-51 0,4-4-40 0,-2-3-89 15,2 1-10-15,-3-3-55 0,0 0-53 0,-1-3-39 16,-4 1-12-16,-2-2-388 0,-5 4-218 16</inkml:trace>
  <inkml:trace contextRef="#ctx0" brushRef="#br0" timeOffset="43136.3">18697 6268 167 0,'0'0'662'16,"0"0"-231"-16,-9-7-92 0,9 7-86 0,0 0-47 15,0 0-39-15,0 0-26 0,0 0-9 0,-17 1-3 16,17-1-25-16,-8 12-13 0,3-4-15 0,-1 2-10 16,0 2-13-16,-1 4-33 0,1 1 23 0,1 3-41 15,-2 0 29-15,0 3-29 0,3-1 27 0,-3 1-33 16,1 2 30-16,1-3-35 0,0 3 9 0,0-2-83 15,1-2-12-15,1 0-72 0,2-3-65 16,0-5-112-16,-2-1-310 0,4-1-182 0</inkml:trace>
  <inkml:trace contextRef="#ctx0" brushRef="#br0" timeOffset="43353.3">19001 6432 688 0,'0'0'583'0,"5"-11"-206"0,-5 11-66 16,9-10-86-16,-9 10-21 0,14-11-68 0,-3 4-3 15,2 0-62-15,3 2 19 0,3-1-53 0,4-1 23 16,0 1-51-16,8 0 23 0,2-1-27 16,3-1-38-16,1 1-14 0,-1-1-36 0,1 0-41 15,-1 1-42-15,-4-2-74 0,0 0 45 16,-5 2-33-16,-3-1-26 0,-1 2-216 0,-5 0 95 0</inkml:trace>
  <inkml:trace contextRef="#ctx0" brushRef="#br0" timeOffset="44420.31">19643 6195 94 0,'13'-8'449'16,"0"0"-129"-16,-3 0-22 0,-1 2-33 0,0 0-15 16,-1-1 59-16,-8 7-12 0,10-10 13 15,-10 10-69-15,6-8-24 0,-6 8-44 0,0 0-30 0,-1-9-11 16,1 9-26-16,0 0-7 0,-26 0-17 16,11 4-4-16,-8 7-14 0,-6 2-4 15,-3 6-5-15,-11 9-4 0,0 0-3 0,-2 5-7 16,0 3-8-16,2 1-4 0,1 0-2 0,1 2-3 15,5-3 21-15,4 2 2 0,8-9 14 0,7 1-11 16,-1-1 17-16,7-1-19 0,4-4 3 0,5-3-16 16,3-4 7-16,4 3-16 0,5-2-6 0,7-3-11 15,8-2-4-15,6-1-1 0,5-3-1 0,2-6-1 16,3 1-3-16,4-7 13 0,-3 0-15 0,2-5 13 16,-3-2-14-16,-4-4 22 0,-1-2-20 15,-7-1 13-15,-2-3-16 0,-4 0 39 0,-6-1-2 0,-5 3 32 16,-4-1-31-16,-5 3-2 0,-5 2-8 15,-3-1-8-15,-4-2 4 0,-7 3-8 0,-3 2-15 16,-6-2-10-16,-3 4-16 0,-2 1-23 16,-2 2-33-16,3 4-32 0,1 0-42 0,0 4-84 15,0 2-46-15,1 1-59 0,1 2-80 0,2-2-23 16,1 3-396-16,4 1-437 0</inkml:trace>
  <inkml:trace contextRef="#ctx0" brushRef="#br0" timeOffset="44886.3">20260 6415 614 0,'0'0'660'0,"0"0"-171"0,-8-8-126 16,8 8-51-16,0 0-92 0,0 0-36 0,-5-11-54 16,5 11-11-16,0 0-39 0,14-9 0 15,-14 9-37-15,24-9-1 0,-5 6-51 0,7-4-12 16,1 4-81-16,5-3 6 0,1-1-33 0,2 0-36 15,-2-1-50-15,-2-1-65 0,-2-2 3 16,-3 0-311-16,-6-3-120 0</inkml:trace>
  <inkml:trace contextRef="#ctx0" brushRef="#br0" timeOffset="45037.3">20624 6176 420 0,'-9'-9'400'16,"-1"1"-99"-16,0 0-46 0,-2 2-57 0,2 2-54 16,10 4-23-16,-22-7-7 0,22 7-28 0,-19 0 0 15,19 0 22-15,-23 9-54 0,10 0 44 0,0 5-52 16,2 2 33-16,-2 2-13 0,3 2-53 15,0 7 33-15,-2 1-42 0,5 3 31 0,-1-1-40 0,-2 1 26 16,3 2-28-16,2-1 34 0,0-1-44 16,1-3 37-16,2-3-58 0,0 0-18 0,1-3-80 15,1-3-99-15,0-5-23 0,4-1-316 0,1-2-96 16</inkml:trace>
  <inkml:trace contextRef="#ctx0" brushRef="#br0" timeOffset="45370.3">20842 6142 190 0,'-11'-17'840'0,"-1"1"-274"15,0-1-145-15,-2 3-84 0,1 3-72 0,3 1-66 0,2 3-29 16,2-1-30-16,6 8-27 0,-12-10-23 0,12 10-19 16,-7-7-14-16,7 7-10 0,0 0-11 15,0 0-10-15,0 0-15 0,19 0-19 0,0 1-6 16,3 1-3-16,5 1 7 0,1 0 1 0,0-2-1 15,3 0 0-15,-5-1 6 0,1 0 20 0,-6 0 31 16,3 0 33-16,-24 0 39 0,31-1 27 0,-31 1 11 16,20 0 17-16,-20 0-26 0,0 0 7 0,22-1-50 15,-22 1-13-15,0 0-36 0,14 6 14 16,-14-6-30-16,4 12-1 0,-4-12-7 0,-1 24-7 16,-2-8-3-16,-2 7-12 0,1 0 2 15,-1 2 4-15,-1 5-5 0,1 2-8 0,-1 0-31 16,1 1-32-16,1-2-26 0,2-2-31 0,-3-3-26 0,4 1-59 15,1 1-124-15,0 0-21 0,3-3-90 16,-5-3-101-16,2-4-286 0,2-5-394 0</inkml:trace>
  <inkml:trace contextRef="#ctx0" brushRef="#br0" timeOffset="45905.3">22577 6425 797 0,'0'0'619'15,"0"0"-161"-15,0 0-62 0,-10-7-74 0,10 7-54 0,0 0-41 16,0 0-20-16,-9-7-40 0,9 7-25 0,0 0-41 15,0 0-38-15,0 0-57 16,5-10-54-16,-5 10-105 0,18-5-16 0,1 1-83 16,5 0-106-16,8-3-59 0,5 2-284 0,5-1-228 15</inkml:trace>
  <inkml:trace contextRef="#ctx0" brushRef="#br0" timeOffset="46037.3">23447 6356 807 0,'19'3'628'0,"-19"-3"-184"16,0 0-177-16,19-2-86 0,-19 2-114 0,13-5-13 16,-13 5-82-16,19-3-60 0,-6-1-76 0,6 1-56 15,0-3-343-15,8 4-76 0</inkml:trace>
  <inkml:trace contextRef="#ctx0" brushRef="#br0" timeOffset="46170.3">24132 6347 631 0,'0'0'673'0,"0"0"-176"16,17-1-134-16,-17 1-64 0,0 0-103 0,0 0-61 16,19-4-114-16,-19 4-9 0,14-2-83 0,-14 2-73 15,23-5-115-15,-5 2-64 16,4-2-261-16,4 3-116 0</inkml:trace>
  <inkml:trace contextRef="#ctx0" brushRef="#br0" timeOffset="46304.31">24666 6334 265 0,'0'0'802'0,"0"0"-277"0,0 0-119 16,0 0-83-16,0 0-70 0,0 0-91 0,0 0-79 15,0 0-69-15,7-8-63 0,-7 8-77 0,0 0-128 16,18-5-37-16,-18 5-320 0,30-4-145 0</inkml:trace>
  <inkml:trace contextRef="#ctx0" brushRef="#br0" timeOffset="46454.31">25056 6309 697 0,'0'0'473'0,"9"-6"-76"15,-9 6-95-15,0 0-61 0,0 0-47 0,0 0-40 16,6-8-82-16,-6 8 15 0,0 0-74 0,19-5 13 16,-19 5-60-16,22-3-18 0,-5 1-77 0,-1 1-114 15,2-2-27-15,5-1-287 0,-1 1-68 16</inkml:trace>
  <inkml:trace contextRef="#ctx0" brushRef="#br0" timeOffset="46904.3">25734 5962 825 0,'11'-9'553'16,"-11"9"-151"-16,0 0-86 0,10-8-46 0,-10 8-34 15,0 0-56-15,0 0-34 0,10-8-30 0,-10 8-25 16,0 0-16-16,0 0-15 0,0 0-12 0,12 6-10 16,-12-6-6-16,8 18-7 0,-6-4-5 0,2 3-2 15,0 6-8-15,-2-1 13 0,0 3-18 0,-1 0 18 16,-1 0-15-16,0 3 11 16,-3-3-21-16,2 0 13 0,0-2-14 0,-3 0 16 15,0 0-19-15,2-7 18 0,-2 0-17 0,0-5 15 16,3 0-15-16,-2-2 32 0,3-9 30 0,-4 14 39 15,4-14 6-15,0 0 12 0,0 0 16 0,0 0 6 16,0 0 17-16,-10-5 20 0,12-5-9 0,1-5 22 16,1-7-21-16,5-5-16 0,1-5-1 0,8-2-39 15,9-11 5-15,2 1-34 0,6 1 8 0,3 0-16 16,2 5-17-16,2 3-37 0,-2 8 27 0,-7 7-28 16,-1 5 8-16,0 2-24 0,-1 6 15 15,-7 5-22-15,2 4 22 0,-3 4-3 0,-3 5-7 16,3 7-11-16,-5 6 21 0,-4 2-16 0,-2 4 16 15,-5 4-24-15,-3 1-14 0,-4 4-38 0,-4 1-86 16,-6-1-43-16,-3 10-47 0,-7 0-49 16,-4-3-113-16,-2-2-146 0,-12-4-170 0,8-4-284 15,-6-3-716-15</inkml:trace>
  <inkml:trace contextRef="#ctx0" brushRef="#br0" timeOffset="49705.3">10273 7818 154 0,'0'0'597'15,"0"0"-155"-15,0 0-102 0,0 0-85 0,0 0-60 16,0 0-50-16,0 0-37 0,0 0-29 0,0 0-25 16,0 0-12-16,0 0-22 0,0 0 23 0,18-1-37 15,-18 1 34-15,13-3-38 0,-13 3 40 0,17-4-40 16,-17 4 36-16,24-5-41 0,-10 2 37 0,7 2-41 15,-2 0 39-15,8 0-42 0,-2-1 26 0,6 2-28 16,2 0 38-16,7 0-40 0,3 0 56 16,2 2-49-16,2-1 55 0,5-1-4 0,2 1-6 15,12 0-49-15,4-1 47 0,1-1-44 0,5 0 43 16,1 0-46-16,3-3 44 0,5 0-43 0,-1-1 46 16,5-3 0-16,4 2-37 0,3-1 41 15,29-5-19-15,-1 1 34 0,0-1-33 0,5 0 19 16,1 2-21-16,4-1 21 0,7 0-30 0,1 0 22 15,5 2-31-15,2 0 23 0,4 1-25 0,4 0 19 16,3 0-27-16,2 3 29 0,2 2-22 0,1-2 17 16,4 2-20-16,2 2 20 0,2-1-28 15,1 0 30-15,-3 2-18 0,7 0 25 0,1 0-21 16,-5 2 22-16,4-2-12 0,1 1 20 0,2-1-19 16,1 0 13-16,-3 0-10 0,0 0 16 0,4-1-15 15,2-1 11-15,0 1-22 0,0 0 14 0,3-2-1 16,2-1-20-16,0 2 14 0,-4 0-17 0,0-1 10 15,1-1-10-15,-1 2 14 0,-1-2-16 0,-6 3 14 16,-5-2-16-16,1-2 14 0,0 2-15 0,-6-3 14 16,1 3-17-16,-4-2 24 0,4 1-25 0,-2-2 11 15,-1-1-10-15,-2 3 17 0,-2-3-15 16,3 0 10-16,-1-1-11 0,1 1 1 0,-1-1 15 16,-2 1-17-16,-3-1 13 0,0 2-10 15,-2-1 3-15,-2 0-3 0,-4-2 12 0,-3 2-10 0,-2-1 17 16,-3-2-20-16,2 4 16 0,-8-4-17 15,-2 0 11-15,-5 0-12 0,-4-1 22 0,-3 1-16 16,-24 2 13-16,23-2-18 0,-25 3 8 0,3-2-7 16,-4 2 18-16,3-1-18 0,-2 1 20 0,-1-1-20 15,0 0 19-15,1 1-21 0,2 0 20 0,-4-1-19 16,0 1 17-16,-1 0-20 0,-2 0 15 0,-1 0 5 16,-1 2-13-16,0-3 13 0,-1 1-20 0,1 0 19 15,0 1-17-15,-1 0 18 0,-4 0-17 0,-1-1 2 16,-2 5-3-16,-2-3 25 0,-1 2-21 15,-4 1 14-15,-3-1-11 0,-3 2 16 16,0 0-15-16,-2 0 16 0,-12 1-21 0,-1 0 14 16,0-2-7-16,-1 2 11 0,-2-1-14 0,0 1 13 15,-4-2-16-15,-1 0 18 0,-2 1-17 0,-4 0 17 16,-1 1-17-16,-8-1 21 0,-3-1-12 0,-2 1 17 16,0 0-6-16,-3-1 18 0,-3 1-13 0,-4 1 13 15,-17 0-7-15,26-1 7 0,-26 1 1 0,22-1 13 16,-22 1 1-16,0 0 5 0,20-1 1 0,-20 1 1 15,0 0 1-15,17-2-7 0,-17 2 6 0,0 0-21 16,0 0 2-16,0 0-12 0,19 0 0 16,-19 0-10-16,0 0 2 0,0 0-9 15,0 0 25-15,0 0-30 0,0 0 4 0,0 0-8 16,18-1 9-16,-18 1-13 0,0 0-4 0,0 0-20 16,0 0-19-16,0 0-44 0,0 0-76 0,0 0-50 15,0 0-73-15,0 0-65 0,0 0-66 0,0 0-424 16,-18-5-437-16</inkml:trace>
  <inkml:trace contextRef="#ctx0" brushRef="#br0" timeOffset="55157.7">17120 8377 467 0,'0'0'512'0,"0"0"-156"16,0-11-42-16,0 11-105 0,0 0 17 0,-2-13-82 15,2 13 26-15,0 0-44 0,2-13 22 0,-2 13-38 16,4-10 13-16,-4 10-37 0,5-8 2 0,-5 8-30 16,0 0 9-16,9-7-28 0,-9 7 19 0,0 0-18 15,18 3 15-15,-12 5 3 0,3 3 5 16,0 5-22-16,-3 5 8 0,1 0-18 0,-2 2 8 16,-1 6-6-16,-3-1-6 0,-1 3 0 15,0 4-6-15,-5 0-7 0,0 1 0 0,-2-1-2 0,1-4-3 16,-2 1-2-16,1-3-4 0,-1-7 2 15,0 0-11-15,2-4 13 0,-4-1-11 0,3-3 19 16,1-3 9-16,1-2 26 0,-3-1 13 0,8-8 11 16,-11 8 3-16,11-8-8 0,0 0-3 0,-20-4-10 15,14-4-6-15,0-6-4 0,0-4 16 0,1-6-31 16,4-5 13-16,1-7-19 0,4-4-9 0,1-3-6 16,3-2-2-16,6-9 11 0,1 2-9 0,3 2 10 15,1 2-13-15,3 6 12 0,-2 8-13 0,1 3 11 16,2 2-14-16,0 4 3 0,1 3-5 0,3 3-2 15,-3 4 0-15,3 4 2 0,-3 3 0 16,1 5-1-16,2 3 1 0,-3 3-3 16,8 5 3-16,-5 6 1 0,0 0 1 0,-2 8 35 15,1 0-43-15,-3 3 7 0,-1 3 1 0,-3 3 5 16,-3 2 5-16,-3-1 13 0,-1 3-3 0,-2 1 10 16,-2-1 4-16,-3 3 3 0,-1-3 1 0,-3 0 2 15,-1-4 16-15,0-1-26 0,0-1 22 0,-3-2-12 16,1 1-14-16,-1-2-4 0,2-4-7 0,-2 0-5 15,2-5-15-15,0-4-47 0,-2-1-35 0,2-2-18 16,1-10-16-16,0 17-21 0,0-17-43 0,-3 9-102 16,3-9-63-16,0 0-112 0,0 0-137 0,0 0-273 15,0 0-476-15</inkml:trace>
  <inkml:trace contextRef="#ctx0" brushRef="#br0" timeOffset="56558.7">9076 7254 311 0,'-20'7'762'0,"4"-2"-213"16,1 0-111-16,2-1-96 0,13-4-67 15,-21 6-73-15,21-6-17 0,-16 4-34 0,16-4-19 0,0 0-34 16,0 0-9-16,0 0-24 0,0 0-1 16,20-9-21-16,1 3-4 0,9-2-12 0,5 0 6 15,5 1-9-15,5 0-36 0,0-1-56 0,1 1-65 16,0 0-82-16,-3 3-21 0,-1 0-69 0,-4 1-54 16,-10-1-46-16,-5 3-200 0,-23 1-140 0</inkml:trace>
  <inkml:trace contextRef="#ctx0" brushRef="#br0" timeOffset="56708.7">9234 7395 462 0,'-34'17'642'0,"0"2"-124"16,2-5-76-16,2 1-87 0,4-1-68 16,5-5-82-16,4 0-32 0,3-2-47 0,4-3-16 15,0 1-31-15,10-5-2 0,-8 9-28 16,8-9 7-16,0 0-26 0,12 8-12 0,-12-8-58 16,34 0-28-16,-4-4-94 0,9-1-12 0,5-4-86 15,12-5-101-15,-1 2-404 0,1-2-288 0</inkml:trace>
  <inkml:trace contextRef="#ctx0" brushRef="#br0" timeOffset="57493.7">3330 6753 190 0,'5'-8'723'0,"-1"-2"-208"0,2 1-119 16,-6 9-62-16,7-14-52 0,-7 14-42 16,5-11-61-16,-5 11-20 0,0 0-34 0,4-10-13 15,-4 10-13-15,0 0 19 0,6 12-20 16,-5 2-2-16,4 9-19 0,-3 4-15 0,-2 9-9 15,0 6-9-15,-2 2 1 0,-1 3-14 0,-1 2-7 16,-4 9-2-16,2-1-5 0,-1-10-3 0,-3-4-6 16,2-2 1-16,1-5 3 0,-1-3-1 0,-1-8 4 15,3-4 15-15,1-2 48 0,-2-7 24 0,1-3-17 16,6-9 10-16,-12 6-36 0,12-6-4 0,-16-15-35 16,5-2 11-16,1-11-30 0,4-8 6 0,1-6-18 15,2-6 4-15,7-15 13 0,2-5-13 0,3-5 10 16,7-5-6-16,2-3-1 0,3 2-2 15,6 1-1-15,4 8 1 0,2 5-7 0,5 9 11 16,1 7-2-16,0 10 8 0,1 7-5 0,-7 13-8 16,2 5 3-16,0 8-2 0,-5 6 18 0,5 7 6 15,-2 9 0-15,0 4-3 0,4 12 1 0,-5 8-1 16,-4 4 0-16,-4 3-2 0,-3 4-2 0,-2 3-1 16,-6 1-15-16,-3 2 21 0,-2-10-19 0,-4 1-11 15,-4 1-16-15,-3-1-14 0,1 0-24 16,-6-5-31-16,0-1-49 0,-1-5-62 0,-2-2-64 15,2-6 19-15,0-8-59 0,-1-3-64 0,0-8-37 16,-1-5-308-16,11-5-248 0</inkml:trace>
  <inkml:trace contextRef="#ctx0" brushRef="#br0" timeOffset="57842.7">3723 7109 524 0,'-14'-14'672'0,"-1"0"-135"16,0 0-96-16,1 0-60 0,-1 3-78 0,-1 0-31 15,6 1-15-15,-3 1-15 0,3 1-13 0,10 8-15 16,-16-12-39-16,16 12-4 0,-12-8-55 0,12 8-6 15,-8-8-64-15,8 8-13 0,0 0-20 0,0 0 4 16,0 0-52-16,0 0-18 0,13-8-16 0,-13 8-24 16,35 3-33-16,-10-3-51 0,3 0-49 0,3-1 5 15,6-2-29-15,0-2 0 0,1 0-12 0,-2-2-17 16,0-3-6-16,-4-4 22 0,0 3 47 16,-2-4 24-16,-5 0 65 0,-2-2 47 15,-5-1 74-15,-3 2 92 0,-2-3 7 0,0-1 75 16,-4 1 22-16,-1 2 44 0,-2 1 32 0,-1 2-13 15,3 2 5-15,-6 4-9 0,-2 8-40 0,7-16-40 16,-7 16-34-16,5-8-23 0,-5 8-16 0,0 0-20 16,0 0-16-16,11 14-11 0,-7-3-12 0,1 4-5 15,3 6-5-15,-3 3-11 0,5 5-2 0,-2 0-17 16,0 2-23-16,1-3-23 0,-1 2-25 0,0-5-69 16,0-2-51-16,1-2-63 0,1-1 5 0,-1-2-51 15,-1-7-34-15,1-4-18 0,-9-7-57 0,15 8-155 16,-15-8-87-16</inkml:trace>
  <inkml:trace contextRef="#ctx0" brushRef="#br0" timeOffset="57992.7">4417 6859 260 0,'12'-28'497'0,"-3"-2"-74"16,-2 7-43-16,2 2-36 0,-4 4 2 0,-1 2-19 15,0 5-69-15,-4 10-11 0,3-14-68 0,-3 14-6 16,0 0-29-16,0 0 2 0,-6 11-35 16,1 3-21-16,-3 3-21 0,-2 5-14 0,0 4-9 15,-4 1-8-15,1 4-6 0,0-2-9 0,-2 3-15 16,2-1-48-16,-1 0-67 0,0-1-110 0,3-1-18 15,-1-3-98-15,3-6-93 0,-1-2-412 16,6-6-416-16</inkml:trace>
  <inkml:trace contextRef="#ctx0" brushRef="#br0" timeOffset="58325.7">4624 6734 844 0,'0'0'561'0,"12"-6"-167"16,-12 6-82-16,0 0-59 0,6 8-50 0,-6-8-56 15,0 16-30-15,0-16-26 0,-2 23-16 0,0-11-12 16,2 1-16-16,0-2-12 0,0 2 12 0,2-2-32 16,0-1-28-16,3-2-89 15,0 0 20-15,-5-8-51 0,13 7-36 0,-13-7-47 16,19 0-23-16,-3-4-1 0,-5-4 59 0,6-3 15 16,-2-3 59-16,-3-3 37 0,-1-2 49 0,-1-1 37 15,0-4 11-15,-2 1 58 0,-4 4-3 0,1-3 56 16,-3 6 2-16,0 4-1 0,-2 12-9 0,0-19-8 15,0 19-10-15,-6-12-11 0,6 12-17 0,-13 6-11 16,4 2-15-16,-4 6-8 0,-3 6 0 0,-1 5-9 16,-2 3-11-16,3 3-8 0,-3 1-10 0,0 2 35 15,4 0-38-15,-2-1 32 0,4 0-46 0,1-2 18 16,3-2-77-16,3-6 16 0,3-4-58 0,1-4-23 16,4-2-49-16,-2-13-87 0,7 12-22 0,-7-12 3 15,0 0-220-15,30-6 33 0</inkml:trace>
  <inkml:trace contextRef="#ctx0" brushRef="#br0" timeOffset="59543.7">4984 6695 229 0,'7'-6'455'0,"-7"6"-83"15,13-8-77-15,-13 8-82 0,0 0-37 0,0 0-37 16,15 3-30-16,-15-3-16 0,6 8-18 0,-6-8-16 16,3 12-5-16,-3-12-13 0,4 18-5 0,0-6-5 15,-3 0-8-15,1 1-5 0,0 2-25 0,-2 0 46 16,0-1-29-16,0 4 35 0,-2 1-52 0,0 0 42 15,-1-3-43-15,0 1 38 0,-1-2-42 0,0 0 40 16,0-3-5-16,1-3 9 0,3-9 19 16,-6 17 28-16,6-17 14 0,-6 8 1 0,6-8-10 15,0 0 8-15,0 0-16 0,0 0 16 0,0 0-29 16,-1-14 0-16,5 5-29 0,1-5 3 0,2-2-19 16,2-3-4-16,3 1-5 0,-1 2-1 0,2 0-5 15,1 1 1-15,-1 1-5 0,2 4-3 0,-4 3-14 16,1-1-17-16,-12 8-5 0,18-6-2 0,-18 6-10 15,0 0-15-15,25 4-23 0,-25-4-6 16,15 10 11-16,-7-4 2 0,-8-6 3 16,11 14 3-16,-4-6 5 0,-1 0-2 0,2-2-39 15,-1 2 18-15,-7-8-2 0,18 9-16 0,-18-9-22 0,22 5-9 16,-22-5-12-16,28-2 12 0,-9 1 4 16,2-3 6-16,3-2-37 0,0-3 52 0,6-1-15 15,-1-2 55-15,2-2 12 0,-3-1 16 0,1-1 79 16,-4 0 36-16,-2-1 44 0,-7 2 37 0,0 4 22 15,-5 1 62-15,0 1-11 0,-4 3-1 0,-7 6 16 16,9-10-2-16,-9 10-18 0,0 0-41 0,0 0-13 16,0 0-7-16,-16 1-6 0,5 7-10 0,-4 2-20 15,-2 2-17-15,-1 3-14 0,-2 3-19 0,-1 2 17 16,1 0-47-16,2 1 0 0,-1 0-15 0,1 2 6 16,5-6-16-16,-1 2 5 0,5-3-19 0,0 2-19 15,5-4-25-15,-1-5-30 0,4 1-1 0,1-10-27 16,4 14-9-16,-4-14-13 15,11 8-42-15,-11-8 51 0,21-1-16 0,-7-5 41 16,5-1 1-16,0-3 37 0,-1-1-5 0,0-4 18 16,4-3-5-16,-2 1 23 0,2-3 15 0,-3 1 9 15,-4 5 14-15,0 2 13 0,-3-1 48 0,-3 3-42 16,0 4 56-16,-9 6-41 0,10-7 9 0,-10 7 10 16,0 0-3-16,0 0-7 0,0 0 14 0,4 13-39 15,-4-13 14-15,-5 19-27 0,0-6 17 0,1-2-25 16,3 1 13-16,-2-1-47 0,3 0 2 0,3 1-55 15,0-2 24-15,1 0-49 0,4-3 42 0,1 0 0 16,6-1 1-16,1-3-22 0,3-3 34 16,0 0-29-16,6-5 48 0,2 1-31 0,2-5 23 15,0 0 13-15,1-1 11 0,-7 3 15 0,-1-1 14 16,-2 1 13-16,-5 0 49 0,-15 7-45 0,23-4 60 16,-23 4-27-16,18 1 45 0,-18-1-32 0,13 9 16 15,-8-1-28-15,-2 3 6 0,-2 5-28 0,3 2 4 16,-3 7-7-16,-1 5-14 0,-1 8-21 15,1 4 18-15,-3 5-22 0,3 3 15 0,0 0-25 16,3 1 14-16,-2 1-28 0,-1-2 17 16,1-1-31-16,-2-2 18 0,0-3-4 0,-4-1-7 0,0-5-5 15,-2-4 0-15,-2-1 11 0,-2-5-6 0,-1-1 62 16,-4-5-54-16,3-6 49 0,-1-1-49 16,-3-3 49-16,2-2-49 0,-1-5 57 0,16-5-48 15,-26 1 54-15,26-1-58 0,-27-9-2 0,13-2 1 16,2-5-2-16,3-7-13 0,5-2-39 0,2-2 42 15,4-9-35-15,5-2 41 0,4 2-37 0,2-1 59 16,1 1-39-16,4 2 52 0,1 2-48 0,0 3 46 16,3-1-44-16,2 4 49 0,1 0-43 0,0-2 40 15,4 5-32-15,-1-1 46 0,2 0-42 0,0 0 32 16,0 2 5-16,1-1-19 0,1 0 4 0,0-1-30 16,-1 1 39-16,0-1-41 0,-2 0 36 15,0 2-36-15,-2-1 41 0,-3-1-39 0,-1 3 40 0,-2-1-35 16,-2 1 34-16,-5 3-26 0,-2 2 47 15,-1 0-9-15,-3 1 38 0,-1 2-9 16,-3 2 13-16,0 0 6 0,-4 0 8 0,3 1 0 16,-3 10-1-16,-3-18 0 0,3 18 10 0,-2-17 23 15,2 17-23-15,-7-14 5 0,7 14 11 0,-12-10-21 16,12 10-20-16,-15-2 0 0,15 2-3 0,-23 7-7 16,6 4-15-16,1 2 13 0,-6 7-25 0,2 2 12 15,1 6-25-15,0-1-1 0,2 5-1 0,0 1-3 16,4 1 6-16,1 1-10 0,1 1 7 0,5 1-5 15,1-2-9-15,1-2-18 0,4-3 4 0,0-2-35 16,4-1 1-16,0-1-19 0,2-2-6 16,-1-1-12-16,3-3-44 0,1-1-35 0,-1-5-86 15,-1 0 0-15,2-4-51 0,0-1-80 0,-4-2-53 16,-5-7-377-16,13 10-362 0</inkml:trace>
  <inkml:trace contextRef="#ctx0" brushRef="#br0" timeOffset="59826.7">3921 8001 252 0,'-12'6'939'0,"12"-6"-271"0,-17 9-149 0,17-9-130 16,0 0-94-16,0 0-61 0,17 8-46 0,2-8-36 16,13-2-29-16,13 0-24 0,19-2-25 0,10-2-12 15,8-1-12-15,9 1-8 0,5-1-8 0,6-1-9 16,26 1-1-16,1-2-7 0,-1 0-44 0,-24 2-64 16,-2-1-94-16,-5 1-73 0,-7-2-143 0,-11 0-536 15,-6 0-604-15</inkml:trace>
  <inkml:trace contextRef="#ctx0" brushRef="#br0" timeOffset="60028.7">4576 8233 734 0,'-42'16'774'0,"8"-5"-175"16,4 0-156-16,5-2-129 0,6 1-62 0,2-1-68 15,8-1-30-15,9-8-19 0,-3 13-8 0,3-13 4 16,15 12 11-16,4-5 20 0,9-4-10 0,8 2-7 15,6-1-27-15,8-3-25 0,5 0-21 0,14-2 1 16,2-1-66-16,4-5-49 0,-1 0-45 16,-1-3-57-16,1 0-66 0,-6-3-104 0,-1 1 18 15,-5-3-103-15,-7 0-80 0,-2 1-360 0,-12 0-416 16</inkml:trace>
  <inkml:trace contextRef="#ctx0" brushRef="#br0" timeOffset="60710.7">8899 10418 799 0,'0'0'739'16,"-16"3"-187"-16,16-3-102 0,0 0-133 16,-13 3-72-16,13-3-60 0,0 0-42 0,0 0-39 0,0 0-11 15,0 0-27-15,21-2 3 0,1 1-29 16,6-3-6-16,9-1-53 0,5 1-31 16,0-1-50-16,6 2-40 0,-2-1-60 0,3 1-52 15,-4 2-47-15,1 0-71 0,-9 0-341 0,-6 2-238 16</inkml:trace>
  <inkml:trace contextRef="#ctx0" brushRef="#br0" timeOffset="60860.7">9184 10590 270 0,'-24'12'849'0,"6"0"-190"0,0-2-121 15,4-3-116-15,2-2-105 0,3 1-65 0,9-6-51 16,-14 9-43-16,14-9-29 0,-9 7-23 0,9-7-26 16,0 0-14-16,9 10-11 0,-9-10-14 0,29 6-7 15,-1-5-17-15,10-2-21 0,8-2-45 0,15-2-47 16,6-3-119-16,5 1-27 0,0-2-140 15,2-3-551-15,1-2-594 0</inkml:trace>
  <inkml:trace contextRef="#ctx0" brushRef="#br0" timeOffset="62211.7">27726 6003 527 0,'0'0'670'0,"-18"1"-179"16,18-1-119-16,-15 2-79 0,15-2-60 0,0 0-70 15,-19 3-21-15,19-3-35 0,0 0-26 0,0 0-14 16,-17 2-9-16,17-2-1 0,0 0-1 0,0 0-6 16,13 9-8-16,2-4 0 0,8-3-14 15,5 3-12-15,10-3-25 0,1 0-33 0,6-2-28 16,-2 0-33-16,2 0-15 0,-3-1-3 15,-1 0 0-15,-3-4 5 0,-8 2-32 0,-4 1 41 16,-2-2-27-16,-8 1 33 0,-3 1-18 0,-13 2 49 16,15-5-2-16,-15 5 43 0,0 0-7 0,0 0 51 15,0 0-18-15,-16-4 53 0,16 4-43 0,-31 3 61 16,11-2-4-16,-5 2 8 0,1 1-6 0,0 0-3 16,0 1-10-16,1 3-7 0,1-2-8 0,2 0-3 15,2 1-13-15,2 0 2 0,5 0-29 16,1 0 31-16,3 0 16 0,7-7 10 0,-8 12 14 15,8-12 27-15,7 13-35 0,1-7 16 0,6 0-43 16,6 1 23-16,4-5-37 0,3 0 19 16,5 0-57-16,5-4-27 0,2-1-18 0,-1-2-18 15,-1-1 7-15,-2-5-4 0,-3 0-4 0,-2-1-34 16,-4-3 19-16,-2-5-36 0,-3 0 63 0,-3-4-4 16,-4-1 25-16,-2-2 8 0,-3 1 68 0,-1 2-16 15,-3-1 64-15,0 2-28 0,-1 3 52 0,-3 5-27 16,2 1 19-16,-2 3-29 0,-1 11 7 15,3-17-38-15,-3 17 10 0,0 0-22 0,0 0 13 16,0 0-10-16,0 0 6 0,0 0-21 0,2 15 15 16,-2-1-9-16,0 6 16 0,3 3 5 0,-2 4 8 15,3-1 6-15,-3 1-1 0,4 7-11 0,-3-5 2 16,-1-1-7-16,-2 4 23 0,-3 2-36 16,-4 0 22-16,-3-1-80 0,-6 1-39 0,-5-2-87 15,-12 2-148-15,-11-1-449 0,0-5-289 0</inkml:trace>
  <inkml:trace contextRef="#ctx0" brushRef="#br0" timeOffset="63761.7">15116 10250 53 0,'-2'-15'520'0,"2"15"-153"0,-2-14-75 15,2 14-46-15,-4-15-49 0,4 15-1 0,-5-15-53 16,5 15 31-16,-1-14-41 0,1 14 38 0,-2-11-42 16,2 11 8-16,0 0-51 0,-1-15 7 0,1 15-42 15,0 0 6-15,0 0-42 0,0 0 29 0,0 0-32 16,0 0 27-16,3 13-32 0,-3 0 28 0,0 7-5 15,1 5-29-15,-2 3 21 0,1 2-20 0,-3 6 18 16,1 0-28-16,-2 2 6 16,0-3 2-16,-3-2 0 0,1 1 3 0,0-2-2 15,1-7 3-15,-2-3 2 0,2-2 5 0,1-4 1 16,0-1 3-16,-1-4 34 0,5-11 10 0,-2 18 2 16,2-18-2-16,-4 10-8 0,4-10-9 0,0 0-15 15,0 0-7-15,-5-15-11 0,6 1-11 0,2-10-11 16,2-8-7-16,0-4 5 0,4-4-23 0,1-2 10 15,6-6-4-15,-3 6-21 0,5-2 23 0,-2 6-19 16,3 4 25-16,-1 4-14 0,0 2 32 0,1 5-23 16,-1 3 29-16,-2 4-24 0,0 5 1 0,1 3 10 15,-2 2 0-15,-15 6 22 0,32 1-13 0,-11 6 25 16,-2 3-12-16,-1 4 23 16,2 4-13-16,-2 4 32 0,-3 2 0 0,-1 2-14 15,-1 4 12-15,-4 1-7 0,-4 2 9 0,-1 2-14 16,-4 0-13-16,0 1-7 0,-4-1-4 0,0-1-6 15,0-3-11-15,0-5-54 0,0-1-54 0,2-1-75 16,-2-4-20-16,3-4-70 0,0-2-27 0,1-14-458 16,0 17-287-16</inkml:trace>
  <inkml:trace contextRef="#ctx0" brushRef="#br0" timeOffset="64095.7">16139 10039 399 0,'2'-22'511'0,"0"6"-117"0,0 0-19 16,0 3-87-16,-1 3 19 0,-1 0-31 0,0 10-75 15,0-13-44-15,0 13-36 0,0 0-24 0,0 0-3 16,-8 4-28-16,0 14 4 16,-3 3-13-16,-1 9 10 0,0 5-17 0,-6 10 4 15,-1 4-4-15,2 2-15 0,-1 4-14 0,4-1 9 16,0 1-21-16,4-1 8 0,2-11-12 0,3 1 9 16,5-2-15-16,0-4-5 0,4 0-76 0,2-4-29 15,6-7-78-15,3-2-2 0,2-5-49 0,3-10-68 16,3-5-39-16,4-5-325 0,9-6-200 0</inkml:trace>
  <inkml:trace contextRef="#ctx0" brushRef="#br0" timeOffset="64478.7">16563 10121 680 0,'2'-11'485'16,"-2"11"-55"-16,4-16-159 0,-4 16-53 0,1-11-56 15,-1 11-31-15,0 0-6 0,0 0 16 0,0 0-50 16,0 0 15-16,4 14-40 0,-3-1 16 0,-1 4-28 15,1 5 20-15,-1 3-14 0,-2 2-33 0,2 2 22 16,-3-1-23-16,2 6 18 0,-4-1-21 0,1-2 12 16,-1-4-21-16,0-2 6 0,0-1-7 0,-1-3-1 15,1 0 1-15,0-6 5 0,3-4 18 0,-2-1 26 16,4-10 21-16,-5 17 24 0,5-17 37 0,-3 9-18 16,3-9-28-16,0 0-17 0,0 0-22 15,8-19-11-15,-1 1-15 0,6-10-5 0,4-4-12 16,1-2-1-16,7-7-12 0,2-1-8 15,3 5-1-15,-6 8-4 0,-1 0 1 0,0 7-2 16,0 0 4-16,-5 7-4 0,-1 4 1 0,-2 3-1 16,-2 2 7-16,-13 6 2 0,24 0 8 0,-14 6 4 15,3 1 8-15,-2 5 4 0,-1 3-5 0,0 4 26 16,-5 4-31-16,-3 1-4 0,0 1 0 0,-2 2-7 16,-4 7-17-16,0-2-35 0,-2 2-38 0,-1-3-102 15,2-5-56-15,1-2-60 0,-1-1-41 0,2-7-65 16,1-4-416-16,2-12-402 0</inkml:trace>
  <inkml:trace contextRef="#ctx0" brushRef="#br0" timeOffset="64662.7">17275 10086 160 0,'12'-12'810'0,"-2"3"-251"16,-3 1-125-16,-7 8-77 0,9-10-67 0,-9 10-55 15,0 0-48-15,0 0-20 0,0 0-15 0,13 6-36 16,-13-6-13-16,0 21-30 0,0-8-5 0,-4 6-13 15,1 3-12-15,0 5-6 0,-1-1-10 16,-2 8-20-16,1-2-61 0,-1 1-70 0,0-2-83 16,1 0-9-16,-2 1-45 0,2-7-43 0,-3-3-56 15,3-2-333-15,1-4-222 0</inkml:trace>
  <inkml:trace contextRef="#ctx0" brushRef="#br0" timeOffset="64812.7">17276 10443 577 0,'4'-10'469'0,"0"1"-53"0,-1-1-135 0,0-1 4 15,2 1-71-15,-1 0 20 0,0 3-38 0,1-3-37 16,0 1-33-16,0 1-24 0,4-1-24 16,0-1-28-16,1 1 5 0,5-4-23 0,1 5-39 15,3-3-36-15,0-1-34 0,4 2-56 0,4-1-25 16,0-3-56-16,1 2-32 0,-1-2-79 0,1-2-272 16,0-1-131-16</inkml:trace>
  <inkml:trace contextRef="#ctx0" brushRef="#br0" timeOffset="64980.7">17826 10015 377 0,'9'-12'495'15,"0"2"-99"-15,1 2-18 0,-10 8-40 0,11-11-3 16,-11 11-37-16,11-10-60 0,-11 10-42 0,7-9-38 16,-7 9-33-16,0 0-19 0,0 0-7 0,0 0-13 15,13 5-14-15,-13-5-12 0,3 21-5 16,-2-6-9-16,0 4-15 0,-2 6 3 0,0 1-7 16,-1 1-6-16,0 10-3 0,-3-2-1 0,0 1-3 15,-3 3-3-15,3-3-16 0,-2 3-5 0,0-3-75 16,0 0-60-16,0 1-91 0,-2-5-31 0,2-1-84 15,1-8-53-15,-3-1-349 0,5-2-276 0</inkml:trace>
  <inkml:trace contextRef="#ctx0" brushRef="#br0" timeOffset="65445.7">18366 9833 374 0,'1'-16'694'15,"-1"1"-153"-15,0 2-110 0,0 0-13 0,0 2-75 16,0 11-28-16,0-19-59 0,0 19-48 16,0-14-41-16,0 14-38 0,0-13-24 0,0 13-27 0,0 0-19 15,0 0 0-15,0 0-1 0,19 17 2 0,-10 3 20 16,5 6-18-16,0 6 3 0,4 1-18 15,1 11 8-15,2 1-18 0,-1 1-6 16,-1-1-3-16,0 5 8 0,1 0-1 0,-6 3-12 16,-5-9-8-16,-3 1-11 0,-5 3-6 0,-3 0-15 15,-7 8-16-15,-5-2-10 0,-5-3-18 0,-7-2-28 16,-2-3-52-16,-7-2-77 0,-2-4-24 0,-2-3-44 16,-6-3-26-16,0-5-76 0,-3-5-22 0,-1-3-358 15,-1-3-289-15</inkml:trace>
  <inkml:trace contextRef="#ctx0" brushRef="#br0" timeOffset="65862.7">15311 11297 500 0,'-34'3'463'0,"4"-1"-114"0,2 2-86 16,3-3-65-16,0 2-35 0,6-3-17 0,3 2 9 16,16-2-19-16,-22 2-2 0,22-2 4 0,0 0-5 15,0 0 2-15,0 0-3 0,0 0 13 16,0 0-10-16,32-8 14 0,-4 4-7 16,13 2 12-16,5-4 2 0,20 2-10 0,5-3 43 15,10 0-56-15,4-2 26 0,8 2-46 0,7-2-17 16,31-2-16-16,7-3-13 0,5 2-15 0,3-1-4 15,6 1-16-15,-1-1-19 0,7-1 11 0,0 2-7 16,-1 1-11-16,-2-2 5 0,-2 1-11 0,-3 0-15 16,-8 1-14-16,-5-3-19 0,-8 3-9 0,-32 2-1 15,-3 1 11-15,-9-1 8 0,-4-1 7 0,-12 1 9 16,-5 0 11-16,-18 3 9 0,-5 1 9 0,-7 0 12 16,-8 1 1-16,-4 1 4 0,-6 0 1 15,-16 3-13-15,23-4-19 0,-23 4-28 0,0 0-31 16,0 0-40-16,0 0-77 0,0 0-63 15,-20 9-47-15,-3-3-61 0,-9 3-65 0,-5 1-494 16,-3 1-558-16</inkml:trace>
  <inkml:trace contextRef="#ctx0" brushRef="#br0" timeOffset="66297.7">16542 11772 566 0,'-11'-5'575'0,"-1"0"-118"16,3 0-155-16,2-1-24 0,7 6-87 0,-6-14-6 16,6 14-72-16,9-16 19 0,1 5-19 0,8 1 2 15,4 0-11-15,8 1-12 0,2 0 0 0,3 4-31 16,-6 5 0-16,1 0-26 0,-2 5 3 0,4 3-16 15,-3 3 9-15,-4 2-15 0,-8 0 14 16,-2 3 17-16,-4 2 7 0,-5 3 9 0,-4 0 5 16,-2 3 2-16,-5 1 8 0,-4 6 9 15,-5-2 18-15,-2 2 14 0,-3 0 0 0,-1-3 31 0,-2 1-27 16,0-2 27-16,-1-2-30 0,4-1 9 16,0-4-27-16,5-6-19 0,2-2-7 0,3 0-4 15,3-5-11-15,6-7-5 0,-5 11 8 0,5-11 0 16,12 6-6-16,-12-6-32 0,38-3 13 0,-5-3-23 15,5-2 17-15,8-3-24 0,13-3 12 0,4-1-23 16,5 0 15-16,-2-1-24 0,2 1 2 0,1 1-81 16,-5 2-60-16,-2-1-69 0,-14 6-41 15,-3-1-37-15,-7 1-90 0,-3 2 5 0,-10 2-52 16,-5 2-6-16,-20 1-34 0,22-1-334 16,-22 1-367-16</inkml:trace>
  <inkml:trace contextRef="#ctx0" brushRef="#br0" timeOffset="66779.7">15176 12958 503 0,'-31'0'527'0,"2"0"-128"0,-1-1-109 0,2 0-61 16,1 0-29-16,2 1-30 0,5-1-9 0,3 1-10 15,17 0-25-15,-27-2-15 0,27 2-21 0,-22-1-18 16,22 1-15-16,0 0 0 0,-19 3-12 16,19-3 13-16,0 0-1 0,0 0 5 0,15 11-12 15,3-9 3-15,9 1-16 0,13-1 3 0,8-1-13 16,19 1-7-16,11-4 6 0,11 1-10 0,9-5 3 15,32-2-10-15,2 4-1 0,6-5 8 0,9 1 11 16,5-2 5-16,7 1 0 0,4 0-8 0,5 2-4 16,7-2-4-16,7 0-3 0,-3 4-5 0,5-3 1 15,1 1-3-15,3-2-1 0,-5-3-1 0,-2 2-1 16,-6 0 12-16,-5-1-11 0,-5-3 12 16,-10 2 20-16,-11-1 21 0,-11 2 11 0,-10 0 13 15,-31 2 6-15,-10 0-20 0,-7 1-7 16,-8 0-18-16,-19 3-1 0,-7 0-14 0,-5 0 10 15,-10 3-28-15,-3-2 6 0,-9 0-21 0,-14 4-12 16,18-5-13-16,-18 5-15 0,0 0-23 0,0 0-42 16,-15-7-56-16,0 4-73 0,-5 2-21 0,-4 1-62 15,-3-1-119-15,-4-1-394 0,-1 4-415 0</inkml:trace>
  <inkml:trace contextRef="#ctx0" brushRef="#br0" timeOffset="67413.7">17083 13643 557 0,'-3'-16'770'16,"2"0"-194"-16,-2 2-121 0,2 0-103 0,0 4-93 15,1 10-44-15,-3-17-46 0,3 17-36 0,-2-14-36 16,2 14-13-16,0 0-24 0,0 0-10 0,0 0-6 16,0 0-7-16,0 0-5 0,5 14-3 0,-3 3-7 15,2 6-4-15,-1 2 8 0,-1 4-16 0,1 0 21 16,-3 0-31-16,0 2 11 0,0-3-13 16,-3 2 16-16,2-2-17 0,-4-2 15 15,0-1-14-15,1-3 14 0,-1-2-10 0,0-4 0 16,-1 0 5-16,3-7 15 0,-5 2 8 0,8-11 1 15,-9 9-3-15,9-9-5 0,0 0 5 0,-15-9 8 16,7-3 19-16,2-6-25 0,1-7-1 0,1-10-6 16,4-6-4-16,4-7-4 0,5-11-4 0,6-3-1 15,3 1 9-15,7 6 12 0,5-1 17 0,2 9 10 16,1 4 0-16,3 8 8 0,1 5-25 0,-5 10-9 16,1 5 2-16,0 5-7 0,2 7 1 15,-3 3 0-15,5 5-22 0,0 3 21 0,1 6-23 16,-2 4 21-16,0 0-26 0,4 8 9 15,-3 5-8-15,-10-4 38 0,-4 2-45 0,-2 4 18 16,-4-1-20-16,-3 3 2 0,-5 1-23 0,-4-1-25 16,-3 2-19-16,-5-4-28 0,-5 1-27 0,-1-3-57 15,-2-1-103-15,-1-4-29 0,1-1-36 0,-3-7-92 16,1-1-447-16,1-3-519 0</inkml:trace>
  <inkml:trace contextRef="#ctx0" brushRef="#br0" timeOffset="69597.86">20196 10987 265 0,'-4'-8'853'0,"-2"-2"-218"16,0 1-95-16,1 0-84 0,-1 1-87 0,6 8-19 15,-8-12-50-15,8 12-35 0,-10-13-33 16,10 13-25-16,-4-7-26 0,4 7-38 0,0 0-28 16,-2-9-23-16,2 9-12 0,15-3-22 0,0 0-19 15,11-1-25-15,10-1-29 0,5 0-37 16,7 0-34-16,14 0-36 0,0 0-43 0,3 2-56 16,-11-1-50-16,0 2-71 0,-5 4 8 0,-6-1-53 15,-5 4 6-15,-11 1 14 0,-10 2-359 0,-7 2-253 16</inkml:trace>
  <inkml:trace contextRef="#ctx0" brushRef="#br0" timeOffset="69914.85">20527 11096 542 0,'-41'20'409'16,"4"-3"-60"-16,1 1-8 0,2-1-79 0,0 1 20 16,5-3-85-16,1 0-2 0,7-5-82 0,5 0 6 15,3-2-51-15,4 0 3 0,9-8-19 16,-4 13 24-16,4-13-38 0,9 7 14 16,-9-7-33-16,33 4 13 0,-3-7-39 0,8-2 12 15,7-2-72-15,10-6 28 0,0 0-55 0,-3-4 16 16,1 0-42-16,-8-4-46 0,-10-1-37 0,-4-1-61 15,-5-5 28-15,-6-3 31 0,-6-2 29 0,-4-3 13 16,-6-3 75-16,-4 1 63 0,-5-1 84 0,-4 0 84 16,-1 4 18-16,-2 1 15 0,0 2-1 0,0 3 55 15,-1 4-36-15,4 7 32 0,2 0-39 0,-1 6-12 16,3 2-49-16,1 1-17 16,4 9-32-16,-2-13-15 0,2 13-12 0,0 0-10 0,0 0-8 15,22 10-5-15,-6 3 3 0,7 4-2 16,2 5 2-16,2 1-1 0,3 4 14 0,3 6-10 15,-1 2 9-15,-1 1-16 0,-8-5 8 0,-4 2-7 16,-1 1-1-16,-7 1-6 0,-2 0-3 0,-5 3-13 16,-8-2 4-16,-7 1-80 0,-10 8-73 0,-7-2-99 15,-5-3-99-15,-11-5-150 0,0-2-294 0,-5-2-320 16</inkml:trace>
  <inkml:trace contextRef="#ctx0" brushRef="#br0" timeOffset="70697.85">22851 9601 181 0,'1'-11'556'0,"0"-3"-97"16,1 3-87-16,-2-3-58 0,1 4-22 0,-1-1-6 16,0-1-17-16,0 12-23 0,0-17-18 0,0 17-19 15,0-14-29-15,0 14-33 0,0-11-30 16,0 11-28-16,0 0-17 0,4-9-7 0,-4 9 32 16,11 8-46-16,-3 3 32 0,2 5-48 0,4 9-1 15,-2 3-6-15,-2 3-10 0,0 1 0 0,-2 3-5 16,-3 2-5-16,-1-1-3 0,-3-2-1 0,-2-4-2 15,1-2-1-15,-1 0 2 0,-2-5-2 0,-1 0 1 16,2-7-2-16,-1 1 4 0,-1-6 4 16,3 0 25-16,1-11-7 0,-5 11 0 0,5-11-1 15,0 0 34-15,-10-5-41 0,6-5 1 0,0-6 1 16,3-6 14-16,-1-7-19 0,2-11-14 0,3-4 3 16,2-4 0-16,4-10 11 0,6-1-1 15,2 1-17-15,5 6 2 0,2 3 1 0,3 7 4 16,-4 10 9-16,0 6-20 0,4 5 19 0,-2 4-18 15,2 4 16-15,-4 8-8 0,-3 4 2 0,5 6 7 16,-2 3 10-16,4 5-5 0,-4 5 0 0,-1 3 5 16,-2 3-6-16,-2 3 0 0,-4 3-5 0,-1 3-6 15,-3 1-22-15,-4 0-22 0,-2 1-30 0,-2 3-24 16,-2-2-38-16,-2-6-115 0,1-2-53 16,-3-2-73-16,0-2-147 0,-1-5-404 0,2-2-579 15</inkml:trace>
  <inkml:trace contextRef="#ctx0" brushRef="#br0" timeOffset="71401.87">24331 9081 156 0,'5'-15'781'0,"-3"0"-236"0,1 4-115 16,-2 1-96-16,-1 10-47 0,-4-16-95 0,4 16-30 15,-6-9-41-15,6 9-2 0,0 0-28 0,-23 11-9 16,10 4-16-16,-5 9-6 0,0 6-5 16,2 6-1-16,-5 11-17 0,-1 6 9 0,2 2-2 0,2 4-7 15,0 5-18-15,5-5 4 0,-1 0-10 16,7-1 10-16,1-12-14 0,6-1 6 0,3-3-28 15,5-1 3-15,2-7-45 0,7-1-8 0,4-7-76 16,4-4 3-16,4-6-62 0,7-7-8 16,1-6-46-16,1-5-56 0,3-7-14 0,1-6 17 15,7-7-218-15,-6-4-2 0</inkml:trace>
  <inkml:trace contextRef="#ctx0" brushRef="#br0" timeOffset="71748.86">24750 9283 532 0,'1'-26'455'0,"1"4"-26"16,-2 4-137-16,0 6 11 0,0-1-72 0,0 13-10 0,1-20-83 15,-1 20-8-15,0-14-51 0,0 14 12 0,0 0-35 16,0 0 21-16,0 0-26 0,0 0 17 16,1 23-28-16,-1-4 16 0,-1 6-19 15,-2 2 20-15,2 7-5 0,-3 2 48 0,-1 0-67 16,0 0 4-16,-1 1-3 0,-1-1-7 0,1-2-18 16,-2-2 12-16,1-1-17 0,0-10 14 0,2 0-16 15,1-6 7-15,-1-1-5 0,1-3 53 0,4-11 28 16,-4 12-6-16,4-12-17 0,0 0-17 0,0 0-15 15,0 0-8-15,8-22-11 0,2 2 2 0,4-9-8 16,5-3 3-16,7-7-1 0,2-3-2 0,4 1-9 16,0 5 8-16,3 3-6 0,-7 8 3 0,1 2-1 15,-3 4 8-15,1 4-2 0,-6 5 7 16,1 3-2-16,-4 2 7 0,1 3 1 16,-1 5 10-16,-1 3 10 0,-1 2-7 0,0 4-6 15,-1 2-5-15,-5 2 0 0,1 0-5 0,-5 2-4 16,3 0 28-16,-5 4-58 0,-3-5-33 0,-1 1-48 15,0-1-78-15,-1-2-65 0,1-1-81 0,-3-3-121 16,3-11-56-16,-1 14-269 0,1-14-294 0</inkml:trace>
  <inkml:trace contextRef="#ctx0" brushRef="#br0" timeOffset="71934.86">25560 9017 497 0,'9'-6'632'0,"-9"6"-207"0,12-5-77 0,-12 5-96 15,0 0-6-15,13 10-48 0,-13-10-11 0,4 21-24 16,-4-7 6-16,0 3-38 0,-1 7-12 0,-3 0-33 16,0 2-5-16,-1 7-21 0,-4 0-7 0,1 2-9 15,-1 0-15-15,0 1-1 0,-1-1-119 0,0-3-68 16,1 2-61-16,-2-6-83 0,4-4-85 0,-1-5-43 16,3-5-196-16,0-3-156 0</inkml:trace>
  <inkml:trace contextRef="#ctx0" brushRef="#br0" timeOffset="72265.86">25483 9460 834 0,'0'-10'617'0,"1"0"-150"0,-1 10-75 0,0-19-63 16,-1 9-51-16,1 10-17 0,0-14-26 0,0 14-26 15,0-12-35-15,0 12-34 0,0-10-30 0,0 10-22 16,6-10-19-16,-6 10-27 0,14-14-31 0,2 6-36 16,0 1-47-16,6-2-80 0,6-2-21 0,3 0-78 15,1-2 19-15,0 2-37 0,1-3-19 16,-1 0 15-16,-1 0 11 0,-2-1 39 0,-1-2 73 15,-1 0 83-15,-5-1 57 0,-2 2 77 0,-3 2 48 16,-4-1 19-16,-3 5 74 0,0 0 4 0,-5 2 31 16,1 0 1-16,-6 8-3 0,10-11-28 0,-10 11-42 15,7-11-33-15,-7 11-29 0,0 0-25 0,9-7-19 16,-9 7-6-16,0 0-17 0,4 10-10 16,-4-10-2-16,0 21-6 0,0-3-5 0,-2 4-4 15,-1 3-3-15,-1 2-2 0,-1 6-3 0,-2 1-3 16,0 1 5-16,-1 0-1 0,2 0-6 15,-3-1-13-15,0 0-26 0,0-3-36 0,0-2-94 16,0 0-43-16,3-8-107 0,-2 0-79 0,3-8-52 16,-2 1-345-16,3-5-335 0</inkml:trace>
  <inkml:trace contextRef="#ctx0" brushRef="#br0" timeOffset="72548.85">26422 8700 725 0,'9'-17'808'0,"-3"4"-219"0,2 1-122 0,-3 4-136 16,0-1-76-16,-5 9-45 0,9-8-45 0,-9 8-19 16,14 6-15-16,-6 4-19 0,3 7-7 0,3 10-4 15,-2 8-23-15,0 7-5 0,1 13-21 0,-1 5-1 16,-2 4-15-16,-5 2 6 0,-2 1-30 0,-5 1 1 15,-3-1 6-15,-2-1-6 0,-6 1-2 16,-1-1-4-16,-5-4-3 0,-4 1-13 0,-4-4-13 16,-4-3-20-16,-5-4-22 0,-3-2-47 15,-4-5-40-15,-4-4-40 0,0-4-42 0,-4-3-58 16,1-7-116-16,-2-4-40 0,0-5-325 0,1-2-298 16</inkml:trace>
  <inkml:trace contextRef="#ctx0" brushRef="#br0" timeOffset="72932.85">23038 10506 23 0,'-35'1'935'0,"3"-2"-323"0,1 0-146 0,1-2-106 15,0 2-71-15,5-1-87 0,4-1-14 0,5 0-24 16,2 1-16-16,14 2-36 0,-15-9-12 0,15 9 2 16,8-15 5-16,14 4 7 0,11-5 3 0,25-5-9 15,12 1-6-15,17-3-18 0,34-3 9 0,13 0-23 16,10-1 8-16,12 2-27 0,8 2-12 16,7-1-11-16,1 1 2 0,5 3-2 0,2-2-13 15,0 2-5-15,-6-2-12 0,-3 3-12 16,-6-3-8-16,-7 2 12 0,-4-1-10 0,-12 0 13 15,-10 0-7-15,-16 3 12 0,-27 4-11 0,-7-1 8 16,-7 1 42-16,-9 0-45 0,-7 3 16 0,-15 2-13 16,-8 1 13-16,-3 0-9 0,-9 3 0 0,-7 2-30 15,-16 3-17-15,20-7-26 0,-20 7-36 0,0 0-44 16,0 0-97-16,-15 6-4 0,-4 0-80 0,-9-1-119 16,-9 3-423-16,-4 2-492 0</inkml:trace>
  <inkml:trace contextRef="#ctx0" brushRef="#br0" timeOffset="73666.87">24092 10665 197 0,'-11'-14'744'0,"0"0"-259"0,1 2-89 16,2 1-99-16,0-2-35 0,3 4-88 15,0-1-17-15,1 2-64 0,4 8 10 0,1-17-52 16,2 7 17-16,6 3-35 0,1-2 26 0,3 2-28 16,7 0 17-16,3 4-18 0,3 0 17 0,2 3-28 15,5 6 18-15,2 2-29 0,-2 3 23 0,-1 4-21 16,-4 3-5-16,0 3 14 0,-6 0-16 0,-3 4 23 15,-2 4-8-15,-7-2 33 0,-5-2-8 16,-2 1 19-16,-6 2-5 0,-2 3 21 0,-4 0 8 16,-4-2 15-16,-1 1 10 0,-2-1 14 0,-4-1 14 15,0-1 18-15,0-2-18 0,-1 0-15 0,-2 0-16 16,3-2-10-16,0-3-20 0,1 1-15 16,4-6-13-16,2-3-12 0,4-3-9 0,-1 2-7 15,4-2-4-15,0 0 7 0,6-9-6 0,-1 12 9 16,1-12-5-16,13 12 5 0,-13-12-11 0,37 3-3 15,-9-5-4-15,9-3-6 0,6-3-14 0,2-1-9 16,12-2-41-16,-1-1-31 0,0-1-9 0,-2 1-55 16,-12 2-26-16,0-1-39 0,-6 1-58 0,-3-2-15 15,-2 3-28-15,-8 2-47 0,-5-2-70 0,-1-1 18 16,-6 3-304-16,-4-1-248 0</inkml:trace>
  <inkml:trace contextRef="#ctx0" brushRef="#br0" timeOffset="74000.86">24982 10636 708 0,'-2'-18'685'16,"1"1"-202"-16,-3 1-85 0,2 2-66 0,-2-1-50 16,1 3-17-16,2 3-20 0,1 9-28 0,-3-17-43 15,3 17-31-15,-3-11-33 0,3 11-15 0,0 0-12 16,0 0 13-16,0 0-13 0,23 10 16 0,-7 5-25 16,5 4 9-16,2 4-35 0,2 2 12 0,0 0-27 15,0 2 5-15,0 2-24 0,0-1 34 0,-2 3-51 16,0-3-32-16,-2-2-31 0,0 3-22 15,-4-2-20-15,-3-4-68 0,-4-3-56 0,2-2-64 16,-5-3-67-16,1-4-70 0,-8-11-472 16,7 13-540-16</inkml:trace>
  <inkml:trace contextRef="#ctx0" brushRef="#br0" timeOffset="74199.86">25369 10502 946 0,'1'-10'713'16,"-1"10"-172"-16,-1-12-114 0,1 12-120 15,0 0-61-15,0 0-57 0,-18 2-34 0,5 9-29 16,-1 6-15-16,-2 6-17 0,-3 8-9 0,-2 1-16 16,-1 8-12-16,-2 5-14 0,2 0-7 0,-2 4-7 15,2-2-9-15,2-1-4 0,-2 2-30 0,8-9-57 16,1-3-117-16,-1-1-33 0,5-3-87 16,4-8-100-16,-1-5-68 0,6-4-275 0,5-6-276 15</inkml:trace>
  <inkml:trace contextRef="#ctx0" brushRef="#br0" timeOffset="74566.86">25768 10342 531 0,'16'-12'842'0,"-4"3"-247"0,-3 2-123 16,-9 7-135-16,13-9-90 0,-13 9-51 0,0 0-38 16,18 3-22-16,-13 6-16 0,0 4-19 0,0 3-19 15,0 6-12-15,-5 4-19 0,2 5-2 16,-4 4-14-16,-3 4-4 0,0-2-12 0,-2 3 2 15,-3-1-12-15,-1-3 2 0,-2-1-6 0,-2-2 13 16,1-1-14-16,-1-6 5 0,3-6-2 16,0-2 2-16,2-3 14 0,3-4 17 0,0-3-2 15,7-8-7-15,0 0-8 0,0 0-1 0,-11-5-4 16,12-4-3-16,4-10-6 0,5-8 0 0,6-6-6 16,5-11 6-16,9-2-11 0,3-2 2 0,5 2-1 15,2 3 1-15,2 3-1 0,3 3-1 0,-3 6 2 16,-1 6 2-16,-7 7-3 0,-1 6 2 0,-1 4-3 15,-7 7 19-15,1 4 19 0,-3 5 10 0,2 7 3 16,-2 4 3-16,-6 6-8 0,0 4 2 16,-7 2 5-16,-4 4-29 0,-2 1-3 0,-4 3-5 15,-4-1-26-15,-1 1-24 0,-4-2-29 16,-1 2-23-16,-1-4-72 0,-2-3-67 0,-1-3-68 16,1-4-72-16,0-7-88 0,0-6-448 0,4-2-538 15</inkml:trace>
  <inkml:trace contextRef="#ctx0" brushRef="#br0" timeOffset="74766.85">26574 10285 413 0,'6'-8'898'16,"-6"8"-264"-16,3-9-139 0,-3 9-129 16,0 0-83-16,-29 6-58 0,8 3-33 0,-10 7-2 15,-4 3-8-15,-12 12 0 0,-4 1-9 0,-5 6-28 16,-5 5-21-16,-17 13-11 0,-5 3-52 0,-1 0-17 15,1 1-44-15,-4-1-55 0,2-3-45 0,-4-2-28 16,2-3-121-16,2-3-42 0,13-12-58 0,-1-3-62 16,-1-1-25-16,-1-5-366 0,2-3-351 0</inkml:trace>
  <inkml:trace contextRef="#ctx0" brushRef="#br0" timeOffset="75116.85">23503 8957 690 0,'9'-13'523'0,"-1"8"-176"0,-8 5-90 0,0 0-36 16,7 5-19-16,-8 13-44 0,-8 12-6 0,-5 9-32 16,-7 13-17-16,-4 8-17 0,-7 8 8 0,-7 23-11 15,-5 7-37-15,-2 7-7 0,0 5-18 16,-3 0-6-16,4-2-87 0,3 1-4 0,1-2-86 15,3-5-95-15,3-7-115 0,7-19-276 0,3-6-176 16</inkml:trace>
  <inkml:trace contextRef="#ctx0" brushRef="#br0" timeOffset="75666.85">22169 12756 1567 0,'0'0'804'0,"0"0"-245"0,0 0-241 15,4-10-195-15,-4 10-120 0,18-7-113 16,-4 1 47-16,9 2-30 0,9-3 56 0,5 0-30 15,7 0 50-15,4 1-22 0,12 0 44 0,3 1-31 16,-8 4 38-16,0 0-36 0,10 3 27 0,-1 3-78 16,-14 1-43-16,-3 1-91 0,-4 5-97 0,-9-2-47 15,-6 5-185-15,-9-3-35 0</inkml:trace>
  <inkml:trace contextRef="#ctx0" brushRef="#br0" timeOffset="75800.85">22567 13107 651 0,'-23'10'680'0,"5"-1"-188"0,4-2-108 15,2-1-78-15,12-6-85 0,-16 8-63 0,16-8-27 16,0 0-36-16,-3 10-24 0,3-10-21 0,18 1-23 16,1-3-19-16,8-3-20 0,9-3-29 0,5-2-36 15,1-1-44-15,9-5-27 0,-1-1-77 0,0-2-74 16,-14-1-102-16,-3 0-161 0,-5-2-80 0</inkml:trace>
  <inkml:trace contextRef="#ctx0" brushRef="#br0" timeOffset="75967.86">22879 12650 1093 0,'-5'-9'844'16,"5"9"-206"-16,-9-11-169 0,9 11-145 0,0 0-110 16,-4-9-54-16,4 9-35 0,0 0-22 0,8 8-20 15,-2-1-14-15,6 7-14 0,3 3-12 0,2 7-5 16,2 6-7-16,0 3-11 0,4 9-1 0,-4 4-7 16,-1 3-4-16,-3 1-14 0,-7-5-14 0,-4 2-88 15,-4 1-102-15,-4 1-28 0,-6 11-72 0,-7-4-123 16,-3-5-58-16,-3-2-263 0,-3-6-278 0</inkml:trace>
  <inkml:trace contextRef="#ctx0" brushRef="#br0" timeOffset="76550.85">24440 12625 188 0,'-6'-13'853'0,"2"2"-284"0,2 1-151 15,-2 2-78-15,4 8-78 0,-4-13-79 0,4 13-36 16,0 0-31-16,4-10-21 0,-4 10-20 0,0 0-18 16,18 11-1-16,-8 3-11 0,2 2 8 0,0 9-25 15,1 3 8-15,0 0-21 0,-4 4-3 16,-3 0-1-16,0 1-7 0,-3-6 3 0,0 0 1 15,-3-1-5-15,-3 1 0 0,1-5 0 16,-1 1-1-16,-1-7 0 0,-1-2 4 0,1-3-3 16,0-2 4-16,4-9 2 0,-10 6-1 0,10-6-5 15,-6-7 1-15,2-6-2 0,2-4-1 0,2-8 0 16,2-10-3-16,3-5 18 0,4-4-15 0,8-8 11 16,2-2-10-16,2 1 6 0,3 4 13 0,1 6 14 15,3 4 11-15,-5 10 5 0,1 6-8 0,-1 2 5 16,2 9-16-16,-5 4 12 0,-2 7-10 0,4 6 5 15,0 5 0-15,-2 9 2 0,2 5-11 0,-3 4-7 16,-3 5 4-16,-2 3-7 16,-3 4-7-16,-2 5-9 0,-4 1-21 0,-1 1-30 15,1 2-61-15,-5-5-87 0,0 1-68 0,-1-4-29 16,-3-3-96-16,-1-5-479 0,3-9-472 0</inkml:trace>
  <inkml:trace contextRef="#ctx0" brushRef="#br0" timeOffset="77168.86">25437 12416 258 0,'0'0'757'0,"9"-9"-228"0,-9 9-139 16,5-9-79-16,-5 9-64 0,6-7-63 0,-6 7-51 15,0 0-21-15,9-8-12 0,-9 8 3 0,13 4 16 16,-13-4-2-16,24 17-19 0,-6-4-15 0,3 5-18 15,3 5-13-15,-1 1-8 0,1 2 0 0,0 3-13 16,0 0 0-16,-1 1-18 0,-3 0-20 0,1-1-27 16,-3-1-55-16,-3 3-77 0,-1-5-28 0,-4 0-11 15,-2-8-68-15,-2-1-78 0,-5-6-79 16,-1-11-168-16,3 14-130 0</inkml:trace>
  <inkml:trace contextRef="#ctx0" brushRef="#br0" timeOffset="77618.86">25398 12807 183 0,'-16'-1'776'0,"16"1"-250"0,0 0-138 15,-17-5-73-15,17 5-46 0,0 0-46 0,-11-4-59 16,11 4-33-16,0 0-26 0,4-14-22 16,4 7 2-16,7-3-36 0,2-1-13 0,10-3-1 15,5-2 10-15,3-1-27 0,3 1-5 0,13-4-50 16,1-1-50-16,1 1-41 0,-2-2-21 0,-1 2-45 15,0-2-69-15,-4 0-74 0,-10 3-321 0,-3-2-187 16</inkml:trace>
  <inkml:trace contextRef="#ctx0" brushRef="#br0" timeOffset="77801.86">26211 12179 222 0,'0'0'788'15,"9"-12"-223"-15,-9 12-150 0,7-7-93 0,-7 7-62 16,0 0-76-16,8-6-38 0,-8 6-15 0,0 0-2 15,8 13-1-15,-4-1-10 0,-1 4-16 0,4 6-14 16,-2 2-18-16,1 7-14 0,-1 2-12 0,2 3-7 16,-3 0-5-16,1 2 0 0,-3 1-16 0,1-1-12 15,-1 0-63-15,-2-1-51 0,0 0-102 0,-2-1-14 16,-2-4-90-16,1-7-58 0,-5-1-399 0,0-3-300 16</inkml:trace>
  <inkml:trace contextRef="#ctx0" brushRef="#br0" timeOffset="78351.85">24347 12270 543 0,'-5'-8'498'16,"5"8"-88"-16,-9-11-130 0,9 11-48 15,0 0-47-15,-20 9-36 0,10 7-29 0,-2 9-17 16,-2 7 11-16,4 6 5 0,-2 5-3 0,3 11 21 16,0 8-29-16,5 1-12 0,3 8-8 0,5 2-15 15,2 1-15-15,7-1-9 0,4 1-7 0,7-3-6 16,4-7-4-16,9-3-46 0,7-7-9 0,4-6-88 16,10-9-18-16,7-9-90 0,7-9-114 0,7-11-118 15,9-8-227-15,3-9-206 0</inkml:trace>
  <inkml:trace contextRef="#ctx0" brushRef="#br0" timeOffset="78552.85">26630 12075 1041 0,'7'-9'791'0,"-7"9"-191"0,7-11-156 0,-7 11-137 15,5-9-84-15,-5 9-40 0,0 0-42 0,13 5-29 16,-8 4-23-16,2 6-18 0,0 5 4 0,3 10-27 15,-2 2 4-15,1 7-29 0,-1 4 0 16,-2 1-8-16,-5 4-4 0,-1 2-6 16,-5 9-3-16,-5-1-29 0,-7 0-34 0,-4-2-51 15,-6-1-69-15,-4-1-47 0,-6-4 7 0,-1-3 3 16,-7 0-33-16,-1-6-65 0,-6-5-85 0,-2-2-253 16,-5-6-186-16</inkml:trace>
  <inkml:trace contextRef="#ctx0" brushRef="#br0" timeOffset="78784.86">24613 13470 420 0,'-11'7'818'0,"2"-1"-229"0,9-6-124 16,-17 9-113-16,17-9-89 0,0 0-60 0,0 0-28 15,9 6-12-15,9-7 9 0,8-4 7 0,15-3-18 16,16-1-4-16,7-4-30 0,9-1-5 0,6-1-36 15,7 0-3-15,3 2-31 0,7-2-13 0,23-4 14 16,-1 2-34-16,0-3-30 0,-24 7-49 0,-2-1-66 16,-1-1-68-16,-6 3-82 0,-9-1-29 15,-5 3-43-15,-11 1-78 0,-17 2-441 0,-7 2-472 16</inkml:trace>
  <inkml:trace contextRef="#ctx0" brushRef="#br0" timeOffset="79152.86">25181 13836 504 0,'-10'7'452'0,"10"-7"-113"0,-6 9-79 0,6-9-71 16,0 0-10-16,16 5-39 0,-16-5-4 0,37 0 0 15,-9-2-1-15,8-1-4 0,3 1-18 0,0 0-14 16,3 0-8-16,1 2-12 0,0 2-19 0,-3 1-15 15,-2 3-6-15,-2 3-6 0,-4 0-8 16,-5 3-5-16,-4 5-3 0,-12-3 8 0,-1 5 11 16,-6 2 8-16,-5 4 16 0,-5 6 17 15,-7 0 27-15,-4 0 30 0,-3 2 40 0,-10 8 29 16,2-2 46-16,-1-2-20 0,3-7 27 0,4-3-35 16,2-2-6-16,2-1-59 0,5-6 0 0,6-6-40 15,4-2 0-15,3-10-42 0,3 9 1 0,-3-9-35 16,24-2-12-16,5-7-53 0,8-5 4 0,13-5-43 15,5-2-6-15,4 0-7 0,1-3-18 0,4 3-61 16,0 0-30-16,-4 0-34 0,-1 3-49 0,-7 0-37 16,-12 4-81-16,-3 4-14 0,-7-1-95 0,-7 3-446 15,-7 0-607-15</inkml:trace>
  <inkml:trace contextRef="#ctx0" brushRef="#br0" timeOffset="79801.85">25116 12204 10 0,'-5'-17'508'0,"5"17"-189"0,-4-16-32 16,0 7-81-16,4 9 1 0,-5-16-65 0,5 16 29 16,-8-15-22-16,8 15-12 0,-7-14 15 0,7 14-16 15,-7-9 0-15,7 9-38 0,0 0-18 0,-14-3-13 16,14 3-13-16,-16 13-1 0,5 2-1 16,-3 3-12-16,3 2-3 0,-1 5-11 0,2-4 0 15,2 1 10-15,3-3 23 0,5 0 9 0,0-3 25 16,4-1 2-16,6 2 12 0,6-7-9 0,3-3-9 15,3-3 18-15,3-7-28 0,3-1 10 0,4-8-36 16,0-1 12-16,-4-6-27 0,-2-3-7 16,-7-1-19-16,-4-5-37 0,-4-1-55 0,-9 4-62 15,-3 2-91-15,-3 1-24 0,-6 3-89 0,-12-2-50 16,-3 8-414-16,-6 4-367 0</inkml:trace>
  <inkml:trace contextRef="#ctx0" brushRef="#br0" timeOffset="80586.86">27827 12654 561 0,'0'0'915'0,"-14"3"-242"0,14-3-154 16,0 0-148-16,-13 2-106 0,13-2-56 0,0 0-40 15,0 0-32-15,0 0-29 0,22-3-22 0,0-1-17 16,5 0-17-16,7-1-14 0,5 3-50 0,3 0-48 16,0-1-71-16,3 1-37 0,-2 5-70 15,-2 1 7-15,-2 2-57 0,-5 2-50 0,-6 1-18 16,-11 0-336-16,-4 2-220 0</inkml:trace>
  <inkml:trace contextRef="#ctx0" brushRef="#br0" timeOffset="80936.86">28107 12916 588 0,'-28'21'482'16,"1"0"-49"-16,3-2-70 0,0 0-53 0,3-3-52 15,3-3-51-15,6-2-64 0,0-2-19 0,4-3-27 16,8-6 17-16,-6 13-7 0,6-13-4 16,1 8-25-16,-1-8-12 0,21 5-17 0,-3-3-30 15,7-5-30-15,3 0-44 0,8-4-53 16,1-2-30-16,-1-1-16 0,-2-4-17 0,-1-1 45 15,-8-2-23-15,0-2 50 0,-6-5-20 0,-8-2 54 16,-4 1-21-16,-6-2 47 0,-4-8 26 0,-4-2 35 16,-4 2 23-16,-3-2 22 0,2 2 28 0,-4 1 15 15,2 1 12-15,-2 5-3 0,4-1 9 0,0 6 2 16,4 2-24-16,1 4-21 0,3 2-18 0,4 3-8 16,4 2-20-16,1-1 1 0,5 7-19 0,1 0 7 15,-11 4-9-15,39 4 2 0,-7 4-11 16,2 3 8-16,0 7-5 0,11 6-2 15,-7 3-2-15,-1 4 6 0,-3 3 3 0,-5 3-3 16,-10-4 3-16,-1 3 16 0,-8 0 6 0,-3 6 14 16,-7-1-9-16,-7 0 12 0,-2 2-23 0,-10 4 4 15,-4 0-16-15,-4-3 5 0,2-4-20 0,-3-4-15 16,3-9-67-16,2-2-97 0,0-1-62 0,4-7-37 16,3-4-129-16,-1-4-58 0,17-9-250 0,-18 4-236 15</inkml:trace>
  <inkml:trace contextRef="#ctx0" brushRef="#br0" timeOffset="81320.85">29900 11727 53 0,'-7'-23'687'0,"-5"-5"-206"16,3 3-133-16,-2 0-87 0,-1 5-41 0,1 1 12 15,-2 0 11-15,2 6-17 0,-1-1-34 0,-1 4-10 16,3 4-43-16,10 6-16 0,-26-3-26 16,10 11-9-16,-9 7-24 0,1 7 18 0,-6 16-16 15,-2 4 10-15,-2 11 20 0,2 5-5 0,-1 11 50 16,-8 22-34-16,4 7 27 0,0 2-30 0,2 0-3 15,3 1-14-15,7 0-16 0,6-18 6 0,3 2-9 16,7-3-23-16,2 0-15 0,6-6-23 16,4-2-16-16,6-7-13 0,5-5-21 0,4-9-3 15,1-4-23-15,8-9-16 0,-4-13-12 0,5-5-44 16,4-9-55-16,3-4-63 0,3-6-31 0,4-6 0 16,-1-2-34-16,5-6-48 0,6-6-88 0,1-1-221 15,-3-3-208-15</inkml:trace>
  <inkml:trace contextRef="#ctx0" brushRef="#br0" timeOffset="81736.86">30149 12225 495 0,'-4'-15'422'0,"1"1"-69"16,-1 1-83-16,-1 3-4 16,5 10-26-16,-5-16 2 0,5 16-15 0,-4-14-43 15,4 14-25-15,-7-6-29 0,7 6-9 0,0 0-19 16,-22 13-5-16,9 2-23 0,-5 5-2 0,1 5-17 16,0 6 13-16,-2 3-8 0,-2 8 16 0,1 5-13 15,5-10-5-15,2 4-3 0,2 0 6 0,3 1-7 16,1-1 3-16,4-1 7 0,3-4-8 0,4 1-5 15,5-7-5-15,1 0 13 0,6-7-37 0,0-4 21 16,5-8-33-16,3-3 30 0,3-7-37 0,9-5 23 16,-1-6-29-16,4-4 3 0,5-8 18 15,-1-7 26-15,-2-3 13 0,-3-7-10 0,-4-4 8 16,-4-1-14-16,-5-4 3 0,-5-1 7 16,-9 8 7-16,0 2-5 0,-10 0-15 0,-4 5-25 15,-8 1-16-15,-5 6-18 0,-9 2-31 0,-5 6-8 16,-7 5-67-16,-3 3-68 0,-4 5-105 0,-3 3-66 15,1 7 14-15,-3 1-88 0,-10 6-461 0,14-1-533 16</inkml:trace>
  <inkml:trace contextRef="#ctx0" brushRef="#br0" timeOffset="82936.85">30975 12056 626 0,'0'-11'590'16,"0"11"-137"-16,0-15-68 0,0 15-65 0,1-13-52 16,-1 13-74-16,0 0-22 0,-3-9-16 0,3 9 14 15,-11 14-2-15,2 4 14 0,-4 9-47 16,-3 10 18-16,-5 10-10 0,3 6-28 0,0 1 34 15,3 5-61-15,-1 0-16 0,5 0-10 0,3-2-17 16,2-8-9-16,6 0 19 0,5-2-49 16,2-2-6-16,4-4-52 0,10 4-21 0,0-12-93 15,4-4-121-15,5-5-52 0,9-7-102 0,0-6-539 16,6-6-679-16</inkml:trace>
  <inkml:trace contextRef="#ctx0" brushRef="#br0" timeOffset="83388.86">31302 12433 265 0,'-3'-11'393'15,"-1"-1"-91"-15,1 0-71 0,0 0-28 0,3 1-30 16,0 0-5-16,0 11 13 0,3-22 31 0,-3 22 24 15,1-17 14-15,-1 17-30 0,2-15-25 0,-2 15-24 16,2-10-32-16,-2 10-27 0,0 0-16 16,0 0 11-16,0 0 9 0,0 0-10 0,0 0-12 15,5 17-13-15,-3 1-15 0,-2 2-13 0,2 5-10 16,-1 0-24-16,-2 2 18 0,-1 1-32 16,2 1 0-16,0-2 20 0,-2-1-23 0,2-1 16 15,0 0-24-15,0-8 23 0,-1 1-24 0,1-4 27 16,0-1-32-16,0-13 26 0,0 18-16 0,0-18 19 15,0 0-24-15,1 11 22 0,-1-11-24 0,0 0 31 16,10-16-31-16,-1 0 23 0,3-3-23 0,3-8 22 16,1-5-23-16,4 1 21 0,1-1-4 15,-1 1 6-15,2 2 5 0,-1 2 7 0,2 5-6 16,-3 1-2-16,1 5-3 0,-4 3-4 0,1 4-2 16,-4 6-2-16,-14 3 2 0,24 1 2 0,-10 5 2 15,-1 3 1-15,0 4-3 0,-1 4-2 16,-3 3-2-16,1 0-25 0,-5 2 23 0,0 2-37 15,-3 0 5-15,1 1 0 0,-3 0-62 0,-3-2-102 16,1 1-99-16,-3-1 4 0,0-4-67 0,-3 1-35 16,0-9-76-16,2-4-254 0,6-7-244 0</inkml:trace>
  <inkml:trace contextRef="#ctx0" brushRef="#br0" timeOffset="83620.85">31911 11987 320 0,'14'-20'855'0,"-5"4"-218"0,-2 5-101 0,-1 1-137 0,0 1-82 16,-6 9-78-16,8-13-33 0,-8 13-63 16,0 0 17-16,9-6-34 0,-9 6 8 0,6 12-18 15,0 0-4-15,2 8-20 0,1 9-17 0,0 4-12 16,1 5-11-16,3 2-13 0,1 13-7 0,0-1-8 16,1 0-4-16,-3 3-11 0,1 1-27 0,-2-2 29 15,-3 2-26-15,-3-10 25 0,-3 2-46 0,-2 1 3 16,-5 0-34-16,-6 6-54 0,-7-2-76 0,-5-3-108 15,-5-5-41-15,-5-2-8 0,-5 0-143 0,-6-9-315 16,-4-6-368-16</inkml:trace>
  <inkml:trace contextRef="#ctx0" brushRef="#br0" timeOffset="84004.86">29814 13476 106 0,'-26'3'813'0,"1"-1"-257"0,1-1-153 16,4 0-78-16,0-1-60 0,20 0-29 0,-27 0-4 16,27 0 17-16,-18 0-7 0,18 0-13 0,0 0-20 15,0 0-16-15,0 0-24 16,21-10-11-16,6 7-27 0,15-3 19 0,8-1-46 15,19 0 30-15,10-1-6 0,7 0-9 0,10 3-9 16,5-2-21-16,32 1-13 0,0-2-16 0,7 1-11 16,-1 2 9-16,1-1-28 0,-4 0-7 0,-2 3-4 15,-4-2 8-15,-28 1-17 0,-2-1 10 0,-5 2-17 16,-7-3 13-16,-8 3-14 0,-8-2 12 0,-8-2-16 16,-17 4 17-16,-6-4-15 0,-7 3 10 0,-8-2-18 15,-3 0 7-15,-5 0-27 0,-5 0 4 0,-5-1-37 16,-8 7 1-16,6-14-49 0,-6 14 3 0,-2-13-55 15,-3 3-4-15,-5-1-59 0,-3-3-58 16,-2 0-104-16,1-1-19 0,0-1-24 0,-5-4-121 16,6 3-273-16,-1-4-389 0</inkml:trace>
  <inkml:trace contextRef="#ctx0" brushRef="#br0" timeOffset="84437.86">32249 11521 203 0,'-16'-26'519'0,"-2"-1"-168"16,3 5-74-16,0-2-67 0,3 7-41 0,0-1-3 15,2 2 25-15,4 3 41 0,0 2 11 0,-1 1-42 16,4 0-27-16,3 10-29 0,-2-13-28 0,2 13-23 16,2-13-19-16,-2 13-14 0,7-8-8 0,-7 8-2 15,0 0 3-15,33 7 1 0,-15 0 0 0,7 8 4 16,1 4 1-16,5 5-5 0,5 9 35 0,2 6-47 16,4 4 46-16,-2 4-50 0,1 6 7 0,1 3-2 15,-3 5-2-15,-3 6 12 0,-3 2 30 16,-4 6-46-16,-3 4 28 0,-3 0-40 0,-5 1 34 15,-2 0-44-15,-5-1-4 0,-4-2-20 0,-5 1 27 16,-4-2-4-16,-5-1-2 0,-2-3 31 0,-9 0-33 16,0-6-9-16,-7-4-1 0,-1 0-1 0,-6-7 0 15,0-4-2-15,-7-2-17 0,-2-4-51 0,-2-7-14 16,-3 0-66-16,0-5-100 0,-3-6-55 0,1-3-53 16,-2-4-70-16,-3-4-465 0,11-6-518 0</inkml:trace>
  <inkml:trace contextRef="#ctx0" brushRef="#br0" timeOffset="85288.85">29767 11592 659 0,'0'0'507'0,"-10"-7"-115"15,10 7-108-15,0 0-51 0,-6-9-56 0,6 9-32 16,0 0-33-16,13-9-16 0,2 6-22 0,8-3-15 16,12 3-15-16,6-2 1 0,8 1-9 0,20-1-2 15,7 1-6-15,7 2-5 0,7 0 11 0,4 1-11 16,7 1-9-16,11 0-2 0,24 0-5 15,2 0-1-15,-3 1-1 0,0 1 1 0,-26-1 3 16,27 0-9-16,-28 1-1 0,2-1 0 0,-3 0 1 16,-3-1 0-16,-4 0-4 0,-4 0 6 0,-6-1-2 15,-4 0 0-15,-6-1 45 0,-5 0-56 0,-6-1 49 16,-5 0-52-16,-13-1 54 0,-4 0-29 16,-3 0 66-16,-5 1-22 0,-2-3 53 0,-8 3-33 15,-3-1 44-15,-3 0-45 0,-5 0 39 0,0 3-55 16,-18 1 35-16,24-3-58 0,-24 3 36 0,17-3-55 15,-17 3 43-15,15-3-59 0,-15 3 40 0,0 0-51 16,17-1 37-16,-17 1-46 0,0 0 39 0,0 0-72 16,0 0-4-16,9 7-84 0,-9-7-12 0,0 0-104 15,-8 9-27-15,8-9 32 0,-12 10-136 0,1-3 75 16,-2-1-355-16,-1-1-196 0</inkml:trace>
  <inkml:trace contextRef="#ctx0" brushRef="#br0" timeOffset="86004.85">29418 13256 592 0,'-9'5'491'0,"9"-5"-105"0,0 0-110 15,0 0-44-15,-11 6-57 0,11-6-23 16,0 0-22-16,0 0 24 0,0 0 8 0,15 9-9 16,3-6-1-16,7-1-21 0,11 0-7 0,7 1-26 15,7 0 1-15,13-1-29 0,10-1 3 0,8-1-21 16,7 1 10-16,6-2-17 0,7 1-19 16,6 0 6-16,29-2-17 0,4 1 13 0,5-4-13 0,3 3-4 15,1 0-19-15,-1-2-21 0,0-1-12 16,1-1-12-16,-5-2 3 0,-6-1 9 0,-7 0 7 15,-10-5 7-15,-28 3 8 0,-4-3 21 0,-7-2 85 16,-7 2-2-16,-4 0 87 0,-9 0-35 0,-6 1 44 16,-15 2-45-16,-1 1-4 0,-4 2-9 0,-5 0 4 15,-6 2 3-15,-4 1 4 0,-5 0 3 0,1 0-8 16,-5 1-9-16,-12 4-28 0,21-5 10 0,-21 5-10 16,15-5-15-16,-15 5-14 0,0 0-19 0,16-3-24 15,-16 3-28-15,0 0-25 0,0 0-28 0,13-4-24 16,-13 4-33-16,0 0-54 0,0 0-62 0,0 0-42 15,0 0-135-15,0 0-48 0,0 0-119 16,0 0 27-16,-23 0-320 0,23 0-482 0</inkml:trace>
  <inkml:trace contextRef="#ctx0" brushRef="#br0" timeOffset="86155.86">32524 13148 1614 0,'0'0'984'0,"0"0"-301"0,-7-9-187 0,7 9-146 16,0 0-96-16,-6-9-75 0,6 9-76 0,0 0-79 16,-6-10-106-16,6 10-158 0,-6-9-158 15,6 9-95-15,-9-13-510 0,0 4-722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11:10.246"/>
    </inkml:context>
    <inkml:brush xml:id="br0">
      <inkml:brushProperty name="width" value="0.05292" units="cm"/>
      <inkml:brushProperty name="height" value="0.05292" units="cm"/>
      <inkml:brushProperty name="color" value="#FF0000"/>
    </inkml:brush>
  </inkml:definitions>
  <inkml:trace contextRef="#ctx0" brushRef="#br0">4815 1677 160 0,'1'-11'719'0,"-2"1"-239"16,1 10-107-16,-1-19-82 0,1 19-56 0,-2-12-47 16,2 12-41-16,0 0-35 0,-2-11-16 0,2 11-15 15,0 0-15-15,-5 17-7 0,3 2-8 0,-2 8-9 16,2 12-7-16,-2 7-6 0,-1 17-3 0,1-1-4 16,-5 3 1-16,4-1 0 0,-4-2-8 0,-2-1-5 15,0 0 4-15,2-8-4 0,-1-9-3 0,1-4-10 16,0-2 5-16,0-4-8 0,2-6 2 0,2-5-3 15,-1-5 7-15,2-2-2 0,2-7 7 16,2-9-8-16,-8 9 1 0,8-9-11 0,0 0 5 16,-10-16 12-16,5-5-10 0,-1-9-4 0,-1-8 9 15,2-9 1-15,1-17-2 0,-1-9-2 0,4-4-2 16,0-5-2-16,2-4 9 0,3 0 3 0,2 3-1 16,6-1-3-16,3 7 3 0,4 6-2 0,2 8-1 15,3 10 2-15,0 5-5 0,3 10-2 0,-4 10 3 16,0 8-2-16,1 6 3 0,-1 8 1 0,-2 4 1 15,-1 4 1-15,3 5 0 0,2 7 3 0,-5 5-6 16,1 6 13-16,-5 4-10 0,-3 4 7 0,-5 0-4 16,-2 3 2-16,-6 3 0 0,-4 1 5 0,-2-2-2 15,-4 1-2-15,-2-4 6 0,-2-2-12 16,0 0 0-16,-3-4 2 0,3-1-1 0,-1-3 3 16,3-6-1-16,1-3-1 0,3-2-1 0,1-3-3 15,1-2-4-15,2 0-1 0,4-9 1 0,-3 17 5 16,3-17-4-16,6 24-3 0,3-7 8 0,1 1-4 15,8 5 5-15,5-3-2 0,-1 3 2 0,4-1-4 16,0 0 9-16,1-1-13 0,-1 0 5 0,-3 0 1 16,-3-2 3-16,-2 2 0 0,-5-5-1 0,-3 1-4 15,-3-2 6-15,-5 1-1 0,-3 2 5 0,-7 0-9 16,-2-1 7-16,-3-1-6 0,-10 3 9 0,0-3-5 16,-5-2-1-16,0-3-7 0,-1-3 8 0,2-5-9 15,0-2-10-15,0-4-44 0,-4-7-39 16,3-5-7-16,0-5 11 0,4-5 13 0,6-5 5 15,1-5-23-15,8-4 48 0,7-1-24 0,3 0 14 16,5 3 8-16,6 2 6 0,3 2 11 0,6 6 6 16,4 2 6-16,5 1 8 0,2 7-2 0,2 3 6 15,3 1 1-15,3 3 2 0,-2 2 4 0,3 4 2 16,1 3 5-16,-1 2-1 0,-3 2 1 0,0 5 3 16,-4 1-4-16,-2 2 3 0,-4 4-10 0,-2 1 4 15,-5 3 1-15,-4 0 32 0,-4-1-36 0,-4 1 29 16,-1 0-35-16,-6-1 42 0,0-2-44 0,-4 0 39 15,-2-1-6-15,-2 0-7 0,2-1-21 16,-5-2-2-16,0 0-19 0,3-5-24 0,6-7-62 16,-17 7-22-16,17-7-49 0,-14-3-20 0,5-5-9 15,0-8-242-15,3-5 118 0</inkml:trace>
  <inkml:trace contextRef="#ctx0" brushRef="#br0" timeOffset="118">5417 1694 181 0,'13'-24'403'0,"-3"5"-121"0,0 4-75 0,0 4-40 16,-2 2-48-16,-1 2-23 0,-7 7-28 0,14-4-9 15,-14 4-14-15,13 7-1 0,-7 2-7 0,-1 4-16 16,3 4-17-16,-3 4-120 0,0 2 78 0,-1 1-146 16,-2 1 64-16,-2 2-82 0,3-2-109 0,1 0 295 15</inkml:trace>
  <inkml:trace contextRef="#ctx0" brushRef="#br0" timeOffset="1283">5649 1941 429 0,'16'-10'365'0,"-16"10"-103"0,12-9-54 0,-12 9-43 15,11-6-41-15,-11 6-21 0,0 0-9 0,0 0-6 16,21 4-9-16,-21-4-10 0,10 15-22 0,-6-2 6 16,0 2 22-16,-2 3-54 0,0 1 35 0,-1 0-49 15,-1 0 30-15,-1 2-49 0,-1 0 46 0,0-3-6 16,-1 0 1-16,-1 0-7 0,2-4-3 0,-2 0 3 16,0-1 2-16,0-3 0 0,4-10 4 0,-4 15 5 15,4-15-9-15,0 0-1 0,0 0-11 16,0 0-1-16,0 0-1 0,0 0-4 0,8-23-27 15,1 5 27-15,0-4-27 0,3-4 30 0,2 0-27 16,1 1 0-16,2 1 6 0,-1 2 1 0,1 6 3 16,-2 2 5-16,0 2-10 0,-2 3 3 0,0 6 3 15,-13 3 2-15,19 0 1 0,-19 0 7 0,22 13-3 16,-13-2 5-16,-1 1 16 0,-1 4-20 0,1 2 26 16,-3-1-30-16,0-1 26 0,2-1-32 0,-2 1 30 15,1-3-10-15,-1 0-12 0,2-1-7 0,0-2-19 16,1-1-8-16,1-3-49 0,-9-6 54 0,22 6-43 15,-22-6 38-15,32-1-28 0,-11-2 41 16,1-6-28-16,4-3 9 0,1-1 9 0,-1-2 7 16,-1-3 6-16,-1 2 6 0,-3-1 8 0,-4 2 10 15,0 2 12-15,-3 1 12 0,-4 2 14 0,-1 1 16 16,-1 1 11-16,-8 8 3 0,8-10-3 0,-8 10 9 16,0 0-29-16,0 0 5 0,0 0-22 0,0 0 9 15,-11 12-26-15,1-3 15 0,1 2-21 0,-2 3 14 16,-1 0-22-16,1 0 14 0,2-3-15 0,-1 0 14 15,3 0-20-15,2-2 14 0,5-9-16 0,-8 14-6 16,8-14-30-16,0 0-8 0,0 13-18 0,0-13 39 16,0 0-48-16,0 0 54 0,23-4-32 0,-9-3 47 15,-1 2-44-15,5-4 16 0,-2-4 6 16,0 3 11-16,0-3 7 0,0 2 11 0,-2 0 3 16,0 3 18-16,-4 0 1 0,-1 2-4 0,2 0 3 15,-11 6 3-15,12-4 11 0,-12 4 29 0,0 0-32 16,20 4 20-16,-20-4 30 0,11 14-59 0,-7-4-22 15,1 3 21-15,1 0-25 0,-2 1 20 0,1 2 0 16,-1-1-5-16,1 1-3 0,-1-2-4 0,1 2-3 16,0-1-10-16,-1 0-12 0,-1 0-11 0,-1-4-11 15,0 0-9-15,-2-11-8 0,2 17-29 0,-2-17 49 16,0 14-38-16,0-14 59 0,0 0-30 0,-2 10 46 16,2-10-31-16,0 0 39 0,0 0 9 0,-4-12-38 15,4 12 46-15,0-19-38 0,2 1 45 16,1-2-43-16,2-3 3 0,2-1 5 0,1 2 3 15,0-2 25-15,2 3-27 0,0 0-7 0,1 1 14 16,2 2 0-16,-1 2 0 0,1 0 1 0,2 3-1 16,-2 1 1-16,1 4 0 0,-1 0 0 0,0 2-1 15,0 1 1-15,-13 5-2 0,23-5 2 0,-23 5-8 16,19 2 18-16,-19-2-2 0,20 4 0 0,-12 3-10 16,0-1 10-16,-1 2-7 0,0-1-3 0,-2 2 8 15,-1 0-9-15,1-1 1 0,-1 2 34 0,-4-10-42 16,7 15 36-16,-7-15-40 0,7 14 15 15,-7-14-2-15,7 10 12 0,-7-10-42 0,8 6 35 16,-8-6-36-16,0 0-8 0,22-1 18 0,-22 1-17 16,20-9 16-16,-6 2 7 0,3-4 2 0,-2-1 4 15,2 0 36-15,-3 1-42 0,0 3 5 0,0-4 4 16,-1 4 5-16,-2 2 0 0,-3-2 12 0,-8 8 6 16,14-7 7-16,-14 7 14 0,0 0 6 0,0 0 12 15,14 2-1-15,-14-2-1 0,3 9 0 0,-3-9 6 16,1 13-30-16,-1-13 14 0,0 13-30 0,0-13 18 15,1 13-29-15,-1-13 19 0,4 13-26 0,-4-13 21 16,9 11-30-16,-9-11 20 0,10 5-31 0,-10-5 21 16,18 0-41-16,-18 0 38 0,25-7-37 0,-11 0 10 15,1-2 5-15,-1-2 10 0,0 0 12 16,0-2 15-16,-4 1 16 0,1 0 20 0,0 1 26 16,-4 2 14-16,0 2 22 0,-7 7 9 0,12-11 4 15,-12 11-33-15,7-8-15 0,-7 8 6 0,0 0-12 16,0 0-2-16,11 8-7 0,-11-8-9 0,4 19-7 15,-4-1-8-15,1 1-12 0,-1 4 7 0,0 2-15 16,-1 3 5-16,-1-2-11 0,1 0-3 0,-2 1-8 16,1 0-31-16,-1 0-45 0,-1-1-48 0,-1 0-25 15,-2 4-5-15,0-5-40 0,-2 4 8 0,-1-2-52 16,-4 1-52-16,1-3 12 0,-3-2-14 0,-2 0-179 16,-1 0 85-16</inkml:trace>
  <inkml:trace contextRef="#ctx0" brushRef="#br0" timeOffset="1599.99">4556 2947 448 0,'-28'8'937'0,"4"-3"-240"16,3-2-147-16,5 0-166 0,16-3-108 0,-22 5-93 15,22-5-45-15,0 0-28 0,0 0-25 16,0 0-17-16,28-9-13 0,10 2-8 0,19-2-7 16,13-2-5-16,12-2-7 0,37-3 12 0,9-3-27 15,11-2 14-15,8 0-23 0,7-1 18 0,6 0-21 16,2-1 18-16,2 1-22 0,-7 1 1 0,-4-1-56 16,-6 3-23-16,-11 3-7 0,-8 4 19 0,-32 1-1 15,-4 2-23-15,-10 0-71 0,-12 3-61 0,-7 0 16 16,-23 3-46-16,-15 3-4 0,-25 0-12 0,26 3 11 15,-26-3 18-15,0 0-27 0,-26 13-200 0,-6-1 95 16</inkml:trace>
  <inkml:trace contextRef="#ctx0" brushRef="#br0" timeOffset="1882.99">4857 3178 211 0,'-47'17'734'0,"10"-6"-194"0,-1 2-139 0,5-4-83 16,5 1-69-16,5-3-59 0,8-1-51 0,3-2-26 15,12-4-20-15,0 0 3 0,0 0 23 0,9 7 20 16,17-7 29-16,13-1 29 0,10-3 28 0,25-1-12 16,12-2-17-16,11-3-46 0,32-3 17 0,4 1-68 15,4-3-14-15,6-2-16 0,6 0-18 0,-2 0-9 16,-3-2-8-16,-2 3-12 0,-6-2-16 0,-6 1-33 16,-11 0-23-16,-24 6-34 0,-7 1 7 0,-2 0-6 15,-8 4-8-15,-8-1-7 0,-6 3-17 16,-15-2-21-16,-7 4-21 0,-7 1-19 0,-9 0 30 15,-7 1-23-15,-19 0 56 0,22 2-36 0,-22-2 40 16,0 0-39-16,9 9 19 0,-9-9-30 0,-12 11-45 16,0-2-42-16,-5-1-65 0,-1 4-293 15,-3-2-135-15</inkml:trace>
  <inkml:trace contextRef="#ctx0" brushRef="#br0" timeOffset="12637.68">23673 3742 913 0,'7'11'812'0,"-2"-1"-197"15,0-1-153-15,-5-9-111 0,5 13-69 0,-5-13-49 16,6 10-40-16,-6-10-42 0,0 0-62 0,3 12-94 16,-3-12-134-16,0 0-140 0,0 0-185 0,0 0-471 15,-15 3-598-15</inkml:trace>
  <inkml:trace contextRef="#ctx0" brushRef="#br0" timeOffset="45269.39">22095 7251 315 0,'-15'5'751'0,"15"-5"-208"0,-22 8-156 0,22-8-59 15,-12 3-90-15,12-3-48 0,0 0-61 0,0 0-8 16,27 4-34-16,-1-5-1 0,11-2-41 0,6-2 13 16,7 1-30-16,14-1 12 0,3 2-25 0,-2 2 6 15,-10 1-19-15,1 1 1 0,-6 3-75 0,0 3-8 16,-6 2-56-16,-4 2 7 0,-6 3-30 0,-8 2-27 16,-8 4-11-16,-5-1 15 0,-10 1 13 0,-7 2 33 15,-10 8 32-15,-5 0 42 0,-12 8 52 16,-6-2 45-16,-4 0 43 0,-4 2 17 0,-5-2 45 15,2-1 5-15,-1 0 6 0,2-2 53 0,3-2-70 16,5-2-7-16,9-11-14 0,6 0-23 0,5-4-9 16,3-3-16-16,5-1-7 0,7-2 13 15,4-8-6-15,3 13-10 0,8-9-8 0,7-2-10 16,12-2-12-16,10-4-2 0,8-3-2 0,13-5 42 16,3-4-74-16,-1-2-23 0,-2-5-40 0,-2-1-27 15,-5-3-29-15,-7-6-47 0,-2-1-23 0,-11-8-32 16,-7-5-48-16,-9-5-15 0,-4-2 43 15,-10 7 21-15,-7-3 63 0,-6-8 94 0,-5 1 76 16,-2 4 111-16,-7 4 45 0,-4 4-9 0,-1 3 47 16,-3 6-39-16,3 10 53 0,1 2-32 15,-1 2 0-15,5 4-25 0,1 2-1 0,4 5-41 16,7 3-12-16,-1 0-39 0,12 8 1 0,-13-6-25 0,13 6 8 16,0 0-20-16,6 21 20 0,6-3 7 15,6 10 6-15,10 8 7 0,7 5-1 0,3 4 11 16,2 0-24-16,2 5 1 0,0 2-7 0,-2 0-3 15,0 0-11-15,-6 2 1 0,-3-1-10 16,-7-1-2-16,-9-1-3 0,-7-5 16 0,-9-2-25 16,-7 2 6-16,-11 6-76 0,-8-1-59 0,-6-3-56 15,-7-2-39-15,-7 0-56 0,-2-3-111 0,-6-6-71 16,-1 1-296-16,-3-3-278 0</inkml:trace>
  <inkml:trace contextRef="#ctx0" brushRef="#br0" timeOffset="56141.39">26933 4525 465 0,'0'0'485'15,"-3"-18"-116"-15,3 18-91 0,-7-16-67 16,2 9-41-16,-3 0-32 0,8 7-33 0,-23-6-10 16,23 6-15-16,-36 5-10 0,12 3-6 0,-5 4-10 15,-3 8-4-15,-8 9 1 0,-2 6 38 0,-3 9-32 16,0 7 14-16,-2 8 8 0,-12 18-5 0,0 4 2 16,3 3-5-16,6 1 0 0,2 1-8 0,13-16 10 15,6 4-19-15,4-2-1 0,7 2-6 0,8-2-2 16,5-3 0-16,10-1-2 0,9-4-2 0,8-6-1 15,6-2-3-15,9-8-6 0,11-5 2 0,8-7-13 16,8-8 4-16,8-7-13 0,8-6 6 16,4-10-11-16,6-7-2 0,2-6 0 15,-1-7 0-15,25-13 0 0,-2-5 8 0,-3-10 22 16,-4-6 18-16,-4-7 23 0,-6-3 20 0,-9-2 5 16,-7-4 50-16,-4-1 31 0,-12-1 21 0,-17 11 21 15,-5 0-6-15,-9 0-5 0,-4-2-22 0,-10 0-27 16,-3 1-51-16,-11 1-43 0,-6 10-48 0,-9-9-50 15,-8 3-7-15,-8 2-40 0,-11 3 7 0,-5 2-44 16,-10 5 14-16,-4 4-20 0,-6 3-46 0,-8 4-53 16,-3 6-36-16,-1 3-42 0,-5 6-71 0,0 7 17 15,-4 4-4-15,-1 7-75 0,3 3-20 16,-2 4-342-16,1 6-329 0</inkml:trace>
  <inkml:trace contextRef="#ctx0" brushRef="#br0" timeOffset="56557.38">25910 6267 813 0,'10'-21'784'0,"-2"3"-180"15,-4 6-120-15,0 0-136 0,-2 3-80 0,-2 9-65 16,4-14-47-16,-4 14-33 0,0 0-18 0,0 0-16 15,0 0-16-15,-32 12-14 0,10 11-6 0,-11 11 19 16,-8 9-37-16,-1 9-11 0,-7 6-4 0,-12 23-1 16,-3 1-5-16,-2 3-3 15,-1 6-2-15,-2 2 40 0,0-1-47 0,1-2-5 16,3-1-8-16,2-8-19 0,3-2-26 0,15-19-21 16,3-4-25-16,1-3-28 0,3-5-46 0,1-3-29 15,4-5-33-15,3-2-71 0,8-13-74 0,-1-3-418 16,9-5-349-16</inkml:trace>
  <inkml:trace contextRef="#ctx0" brushRef="#br0" timeOffset="57108.39">24544 7987 448 0,'0'0'548'0,"-19"-1"-118"0,19 1-113 16,-19-1-63-16,19 1-51 0,-24 1-51 0,7 3-12 16,-1 1-38-16,-1 3-18 0,-7 9-8 0,3 4-5 15,-4 6-10-15,-2 12 1 0,-2 4-3 0,3 7-4 16,0 5-7-16,0 4-16 0,4 2 49 0,-1 4-56 16,9-2 41-16,-1 2-61 0,8 0-2 15,1-2-4-15,7-12 4 0,1-1-5 0,5-3 5 16,4-1-9-16,4-5 8 0,1-5 1 0,5-3-44 15,3-6 54-15,2-4-7 0,4-7 6 0,3-7 45 16,-3-8-54-16,9-5 52 0,4-8-53 0,9-9 52 16,3-8-53-16,1-6 52 0,5-7-54 15,-4-2 65-15,4-6-61 0,11-17 60 0,-4-2-65 16,-16 13 62-16,-2-1-48 0,-5-1 23 0,-3 2 24 16,-9 4 14-16,-8 0 5 0,-4 2-8 0,-10 8-10 15,-5 1-10-15,-6-1 27 0,-6 1-56 16,-9-7 29-16,-6 1-24 0,-4 2-23 0,-5-1-81 15,-4 2 27-15,-3 1-94 0,-3 0-31 0,-2 2-27 16,-2 2-13-16,1 3-59 0,-2 1-65 0,0 3-72 16,-1 3-313-16,6 4-248 0</inkml:trace>
  <inkml:trace contextRef="#ctx0" brushRef="#br0" timeOffset="57892.38">27768 6250 35 0,'0'-23'581'0,"-3"2"-192"15,-2-1-79-15,1-1-68 0,0 2-56 0,-1-2-30 16,0 5-24-16,1 0-18 0,0 3-7 0,0 0-7 16,2 5 14-16,0 0-8 15,2 10-28-15,-4-16-14 0,4 16-18 0,2-11-7 16,-2 11 2-16,0 0 4 0,21 2 0 0,-4 8 1 15,11 2 11-15,4 7 14 0,14 9-2 0,10 6 16 16,3 2-18-16,19 15 10 0,11 3-22 0,7 5 1 16,8 2 2-16,5 3-2 0,5 1-8 0,6-2-4 15,5 1-6-15,5 0-5 0,3-4-3 0,0 0 13 16,-2-2 12-16,0-1 14 0,-3-4 2 0,-1 0-2 16,-5 0-3-16,-4-3-7 0,-7-2-9 15,-9-2-8-15,-9 0-1 0,-24-12-7 0,-2-1-16 0,-9-3-2 16,-6-1 1-16,-4-4-6 0,-14-7-7 15,-4-1-26-15,-8-2-32 0,-6-4-2 16,-6-2 4-16,-10-9-5 0,5 13-31 0,-5-13-35 16,-10 9-76-16,-4-5 1 0,-8 1-49 0,-5-2-42 15,-10 1-79-15,-7-4-61 0,-2 3-247 0,-4-2-205 16</inkml:trace>
  <inkml:trace contextRef="#ctx0" brushRef="#br0" timeOffset="58358.39">29769 8110 746 0,'0'0'566'0,"-8"-15"-143"0,0 7-127 15,8 8-28-15,-19-10-102 0,19 10-1 0,-24 0-70 16,5 5 15-16,-2 4-55 0,-1 7 22 0,0 4-52 16,1 6 40-16,1 6-22 0,-5 10 3 0,2 7-3 15,3 2 33-15,3 5-8 0,2 3-4 0,5 0 41 16,8-7-77-16,-2 11-12 0,4-12-3 0,4 9 0 16,4-2 1-16,6-6-7 0,-1-12-9 15,5-3 9-15,4-8-9 0,3-4 0 16,5-3 2-16,2-6 0 0,5-7-5 0,7-7 9 15,3-3 3-15,2-5 9 0,14-5 0 0,4-7 4 16,0-3 5-16,3-6 9 0,1-4 10 0,-1-3 12 16,2-3 60-16,12-13-51 0,-3-4 37 0,-7-1-42 15,-16 7 13-15,-2-2 43 0,-4-6-11 0,-7 3 45 16,-6-2-48-16,-5 1-8 0,-10-1-13 0,-8 1-16 16,-10 7-17-16,-7 2-19 0,-10-9-26 0,-12 0-22 15,-5 2-25-15,-9 0-26 0,-10 1-19 16,-7 2-33-16,-22-8-33 0,-6 6-70 0,-4 6-20 15,12 13-62-15,0 5-15 0,-6 3-72 0,2 3-67 16,0 10-305-16,4 0-289 0</inkml:trace>
  <inkml:trace contextRef="#ctx0" brushRef="#br0" timeOffset="59609.39">26904 5170 270 0,'0'0'618'0,"0"0"-184"16,0 0-122-16,0 0-65 0,0 0-48 15,0 0-44-15,0 0-48 0,-18 5-4 0,10 4-20 16,-1 2-17-16,-1 5-21 0,-1 2 0 0,-5 9-9 16,2 1-4-16,-1 0 28 0,1 5-41 0,-1 0 28 15,2 1-32-15,-3 1-11 0,6 0-13 0,-2 0 5 16,1-1-12-16,3-1-30 0,2-1-24 0,-1-2-71 15,5-5-38-15,1-3-89 0,-2-4-88 0,7-4-169 16,-2-4-12-16</inkml:trace>
  <inkml:trace contextRef="#ctx0" brushRef="#br0" timeOffset="59925.39">26970 5374 368 0,'9'-28'545'0,"-1"6"-110"0,-3-1-101 0,4 3-54 16,-4 1-44-16,3 0-32 0,-4 5-26 0,0 2-38 15,1 2-25-15,-2-1-16 0,3 2-9 0,0 0-24 16,0 3-23-16,-6 6-3 0,18-9 6 0,-18 9-21 16,21 0-10-16,-21 0 1 0,28 8-5 15,-9 0-1-15,-1 4-2 0,-1 0-2 0,-1 3-2 16,-3 3 2-16,0 0 5 0,-4 3 3 0,-3-3-2 16,-3 5 31-16,-5-4-2 0,0 5 23 0,-10 2-9 15,-2-1 14-15,-2 0-15 0,-5-1 3 16,-2-4 1-16,-1 2 4 0,2-2-10 0,-1-3-11 15,7-4-7-15,0 1-8 0,2-4-5 0,5 0 0 16,1-3-9-16,8-7 3 0,-6 14 3 0,6-14 0 16,5 10-3-16,-5-10-3 0,26 8-1 0,-2-7-4 15,3 1-4-15,2-2-6 0,12-1-17 0,0 0-28 16,2-2-50-16,1-1-80 0,-2 2-65 0,2-3-20 16,-5 0-90-16,-3-1-137 0,0 1-243 0,-4-2-258 15</inkml:trace>
  <inkml:trace contextRef="#ctx0" brushRef="#br0" timeOffset="61959.54">24577 8321 598 0,'0'0'490'0,"0"0"-58"0,0 0-162 0,0 0-8 15,0 0-98-15,0 0 14 0,0 0-89 0,0 0 44 16,0 0-68-16,-14 4 38 0,4 2-41 0,1 2 24 15,-6 3-35-15,-2 4 24 0,-3 5-41 0,-1 1 13 16,-2 1-28-16,2 3 22 0,-1 3-5 16,1-1-6-16,2 0-11 0,1-1-2 0,3 2-2 15,2-2-24-15,3-6 18 0,4 2 6 0,2-3 6 16,2-3-25-16,5 0 34 0,2-2-14 16,5 0 19-16,4-3 2 0,5-2-5 0,3-5-11 15,5-2 2-15,3-3 3 0,4-3-5 0,2-2 11 16,1-3 9-16,-4 0 5 0,-2-4 13 0,-3-1 15 15,-4-2 8-15,-2-2 3 0,-3-3 7 0,-8 3 7 16,-2 0-3-16,-6-2-3 0,1 1 0 0,-9-1-12 16,-3-1-18-16,-2 1-7 0,-5-5-8 0,-2 2-8 15,-5 1-8-15,-1-1-4 0,2 2-8 16,-4 2 3-16,2 1 17 0,0-1-35 0,3 1 26 16,2 5-15-16,2-1 15 0,3 0 10 0,1 0 17 15,3-1 15-15,0 1-4 0,4-1-14 0,2 1-11 16,5 0-5-16,4-5-17 0,4-1 1 15,3 2-11-15,6 0-2 0,2 0-2 0,3 2-3 16,3 1-1-16,1 4-3 0,0-1 10 0,-4 8-7 16,2-2-10-16,1 5 4 0,-3 2-4 0,0 5 0 15,-1-2 0-15,-2 4-2 0,-2 5 1 0,-2 2 0 16,-2 2 1-16,-5 3 3 0,1 4 14 0,-6 1-33 16,-1 8-20-16,-4-6-9 0,-3 6-34 15,-3 4-47-15,-3-3-35 0,-2-2-43 0,1-1-67 16,-4 2-80-16,3-3-117 0,-5-3-129 0,5-2-279 15,-3-7-498-15</inkml:trace>
  <inkml:trace contextRef="#ctx0" brushRef="#br0" timeOffset="63629.49">30019 8149 290 0,'0'0'673'16,"3"-13"-173"-16,-3 13-111 0,1-12-46 0,-1 12-23 15,2-10-51-15,-2 10-37 0,0 0-38 0,0-13-33 16,0 13-36-16,0 0-21 0,0 0-15 16,0 0-7-16,-7 7-12 0,-2 5 3 0,-1 7-30 15,-2 0 8-15,-2 6-21 0,0 4-9 0,-1 1-1 16,1 0-2-16,0 1 0 0,1 2-1 0,0-1-4 15,-1 0 1-15,3 0-15 0,-1-2-16 0,3-1-50 16,4-5-62-16,0-2-74 0,1-1-81 0,0-4-116 16,2-5-100-16,3-2-262 0,-1-10-288 0</inkml:trace>
  <inkml:trace contextRef="#ctx0" brushRef="#br0" timeOffset="63910.49">30236 8233 425 0,'10'-15'827'0,"-2"2"-231"0,-2 0-120 15,-4 1-113-15,0 2-91 0,-2 10-42 0,2-19-31 16,-2 19-34-16,0-12-29 0,0 12-29 0,0-13-22 16,0 13-16-16,0 0-17 0,0 0 7 0,0 0-28 15,0 0 12-15,0 0-27 0,3 15 14 0,1-1-23 16,1 6 15-16,1 0-17 0,3 2 12 0,0 6-22 16,1-1 25-16,2 1-26 0,-1 0 1 15,0 0 1-15,1-1 1 0,-3 0 1 16,0-5 4-16,0 1-4 0,-1-2 1 0,-2 0 2 15,1-2 2-15,-2-4-4 0,0 0 4 0,-3-3-3 16,-2-2 3-16,0 2 0 0,0-12-3 0,-3 20-7 16,-4-12-1-16,0-1-26 0,7-7-25 0,-21 7-67 15,21-7-34-15,-32-2-80 0,14-4 13 0,-2-6-33 16,-4-5-41-16,2-2-11 0,3-5-83 0,4-3-216 16,5-5-141-16</inkml:trace>
  <inkml:trace contextRef="#ctx0" brushRef="#br0" timeOffset="64027.48">30248 8293 1110 0,'23'-42'279'0,"4"1"-59"16,3-1 41-16,3 5 20 0,1 1 10 0,1 3-16 15,-7 8-25-15,2 3-11 0,-4 0-18 16,2 4-22-16,1 1-35 0,0 1-25 0,0 2-26 0,2 3-13 16,0 1-31-16,2 3-34 0,0-1-46 15,3 5-61-15,-1-1-90 0,1 2-97 0,-6 2-43 16,2-1-151-16,-2 1-423 0,0-1-489 0</inkml:trace>
  <inkml:trace contextRef="#ctx0" brushRef="#br0" timeOffset="64811.48">29789 9041 33 0,'8'-9'866'0,"-2"2"-269"16,-6 7-161-16,9-11-95 0,-9 11-85 0,0 0-71 15,0 0-40-15,0 0-29 0,-5 18-24 0,-9 8-8 16,-8 16-3-16,-7 9-3 0,-8 6 8 0,-14 22 0 15,-7 9 18-15,-5 5-9 0,-6 8-6 16,-3 6-15-16,-3 0-12 0,-1 2-16 0,4-4-1 16,4-5-7-16,5-5-7 0,5-7-15 0,5-10 1 15,12-19-17-15,5-4-12 0,-1-5-41 0,5-6-39 16,2-6-91-16,5-12-15 0,5-5-51 0,4-6-121 16,1-7-94-16,15-8-272 0,-14 2-260 0</inkml:trace>
  <inkml:trace contextRef="#ctx0" brushRef="#br0" timeOffset="65629.05">28336 11142 418 0,'0'0'357'0,"-13"-9"-93"15,13 9-54-15,-10-7-35 0,10 7-45 0,0 0-8 16,-11-8 19-16,11 8-22 16,0 0 41-16,-8-6-3 0,8 6-53 0,0 0 65 15,0 0-19-15,0 0 6 0,0 0-3 0,-3-10 1 16,3 10-12-16,0 0-12 0,0 0-12 0,0 0-7 16,0 0 4-16,13 5 7 0,-13-5 14 0,8 16-2 15,-3-2 20-15,-1 3-44 0,0 5 13 0,-2 4-43 16,1 2 8-16,-3 2-45 0,-1 6 16 0,-2 1-36 15,0-1 15-15,0 1-38 0,-1-1-23 0,0-2-55 16,0 0-40-16,0-5-53 0,3-3-109 0,-1 0-20 16,0-3-66-16,2-6-125 0,2-5-399 15,1 0-512-15</inkml:trace>
  <inkml:trace contextRef="#ctx0" brushRef="#br0" timeOffset="65813.05">28788 11215 672 0,'15'-14'875'0,"-2"5"-196"0,-4 2-149 16,-9 7-140-16,12-10-86 0,-12 10-75 0,11-8-50 0,-11 8-36 16,0 0-4-16,6 8-19 0,-6-8-24 0,-1 21 5 15,0-5-36-15,-2 7 1 0,-2 2-32 16,-1 2 6-16,-1 5-21 0,2 1 15 0,-1 2-52 16,-1-1-33-16,1 0-39 0,0-3-70 0,0 0-62 15,3-6-96-15,-1 0-38 0,2-7-94 16,-1-1-443-16,-1-3-518 0</inkml:trace>
  <inkml:trace contextRef="#ctx0" brushRef="#br0" timeOffset="66229.05">28865 10762 313 0,'-16'-32'666'0,"-6"-2"-260"0,-4-4-48 0,-6 4-121 0,-2 1 3 15,4 8-104-15,-2 3 26 0,-3 8-79 16,-2 2 23-16,-4 10-41 0,-1 11 36 0,-12 8-9 16,-1 13 33-16,1 13-17 0,-16 23 10 0,2 11-20 15,1 12 25-15,1 8-12 0,6 11-20 0,1 4-7 16,8 1-14-16,6 0-11 0,11-3-14 0,8-3 2 16,12-22-11-16,9-1-7 0,10-4-11 0,7-3-3 15,8-5 0-15,7-10-10 0,11-7-18 16,7-12 0-16,10-11-21 0,9-12-3 0,11-8-2 15,9-14 8-15,8-8 6 0,27-15 2 0,0-9 21 16,2-9-1-16,3-8 27 0,0-7 23 0,-2-2 37 16,-5-4 35-16,-5-2-1 0,-10 0 58 0,-10-1-22 15,-11 1 11-15,-11-1 23 0,-21 10-35 16,-8 0 7-16,-4-2-45 0,-11-1-23 0,-9-1-24 16,-8-3-26-16,-5-1-27 0,-8 0-27 0,-6-5 6 15,-9 0-52-15,-3-2 13 0,-10-2-61 0,-11-12-2 16,-4 3-52-16,5 18-15 0,-2 4-5 0,-2 5-30 15,-1 0-44-15,-1 11-70 0,-1 3 30 16,1 7-60-16,-1 4-82 0,-2 5-427 0,2 4-468 16</inkml:trace>
  <inkml:trace contextRef="#ctx0" brushRef="#br0" timeOffset="70814.05">29070 10918 637 0,'7'-8'526'0,"-1"0"-166"16,-6 8-41-16,13-12-107 0,-13 12 6 0,9-9-103 15,-9 9 44-15,0 0-46 0,0 0 45 0,10 6-30 16,-7 6 12-16,-3 5-36 0,-1 8 12 0,-1 9-39 16,-2 5-4-16,-2 3-24 0,-2 3-10 15,-2 12-7-15,0 1-7 0,1-2-7 0,-4 2 0 16,2-3-3-16,0-1-6 0,6-10 9 0,-4-1-15 16,0-2 16-16,2 0-3 0,-2-2-4 0,4-6-7 15,0-7 1-15,1-5 3 0,1-2-3 16,0-4-5-16,1-1 3 0,1-4 2 0,1-10-2 15,-3 12 1-15,3-12-15 0,0 0 9 0,0 0 9 16,0 0-4-16,0 0-4 0,4-15-11 0,0 0 16 16,0-6-15-16,1-4 16 0,1-7-16 0,3-5 1 15,-3-1 5-15,4-6-2 0,2-9 2 0,-2-4 0 16,3 1 14-16,1-2-14 0,-2 1 18 16,1 1-9-16,-3 4-12 0,-2 8 19 0,-1 3-14 15,1 3 3-15,-3 2 5 0,-1 4 6 0,0 6 6 16,-3 3 14-16,0 6 15 0,1 1 1 0,-1 4-4 15,-1 1-7-15,0 11-7 0,2-18-14 0,-2 18-4 16,0 0-5-16,-3-9 1 0,3 9-1 16,-9 10-4-16,1 3 6 0,-4 6-8 0,1 6 4 15,-3 4 3-15,0 4-1 0,-3 2-8 0,4 4 7 16,-6 10-7-16,2-1-2 0,0 2 1 0,1-1 1 16,2-9 4-16,1-1-4 0,2-2 0 15,-1 0 1-15,1-4 2 0,-1 0 1 0,3-4 3 16,3-7-8-16,0 1 7 0,0-6-4 0,0-2 5 15,2-4-7-15,2 0 7 0,2-11-2 0,-5 14 16 16,5-14 20-16,-2 11-9 0,2-11-4 0,0 0-6 16,0 0-3-16,0 0-2 0,13-8-5 0,-3-1-3 15,1-5 34-15,3-1-40 0,4-3-4 16,3-5 1-16,0 3 2 0,3-4-3 0,3 2 1 16,2-2-1-16,1 2-1 0,3 0 7 0,9-3-7 15,3 6-2-15,-7 2 6 0,12 0-2 0,-8 3 0 16,3 4-1-16,0 0 2 0,-3 3 0 15,4 1-3-15,-2 2 2 0,0 1 1 0,-1 2 4 16,-2 1-7-16,-1 1 1 0,-8-1 1 0,-1 1-2 16,-3 2-11-16,-5-1-12 0,-3-1-21 0,-3 1-15 15,-17-2-13-15,24 4-3 0,-24-4-2 0,13 3-15 16,-13-3-16-16,0 0-22 0,0 0 26 0,0 0-67 16,-5 8 53-16,5-8-40 0,-14 2 0 0,14-2-20 15,-18 5-37-15,18-5-61 0,-26 1-4 16,26-1-279-16,-29 2-77 0</inkml:trace>
  <inkml:trace contextRef="#ctx0" brushRef="#br0" timeOffset="71798.05">30574 8851 12 0,'0'0'808'0,"-3"-10"-280"16,3 10-144-16,0 0-88 0,-3-9-60 0,3 9-52 16,0 0-29-16,10 5-46 0,1 4-19 0,6 5 12 15,6 7 7-15,6 4 15 0,12 9 6 0,2 3 12 16,6 3-31-16,4 1 5 0,5 4-21 0,5 1 18 16,17 8-32-16,-1 1-7 0,0-1-4 15,-15-10-9-15,17 8-10 0,-17-10-12 0,-1 0 17 16,-2-1-32-16,1 1 17 0,-5-5-29 15,-3 0 19-15,-5-4-29 0,-5-4 21 0,-7-1-27 16,-7-9 25-16,-6-1-31 0,-6-4 24 0,-1-3-29 16,-6-1 23-16,0-3-25 0,-1 1 16 0,-4-2 0 15,-6-6-21-15,9 10-38 0,-9-10-8 0,3 9-38 16,-3-9-54-16,-3 9-58 0,3-9-43 0,-8 9 37 16,8-9-51-16,-14 11-43 0,3-6-63 0,0 0-298 15,11-5-207-15</inkml:trace>
  <inkml:trace contextRef="#ctx0" brushRef="#br0" timeOffset="72432.05">32074 10482 220 0,'4'-10'717'16,"-1"-1"-191"-16,-3 11-127 0,5-18-71 0,-5 18-55 15,4-12-62-15,-4 12-46 0,1-12-29 16,-1 12-26-16,0 0-10 0,4-8 18 0,-4 8 27 15,0 0-19-15,2 16 21 0,-2-1-31 0,-2 10 15 16,0 4-40-16,-2 8 13 0,-1 4-47 0,-1 0 17 16,-2 2-41-16,0 1 23 0,-1 1-41 0,-2 8-2 15,2-11 0-15,0 1-3 0,-3-2-3 0,2 0-12 16,0-2-28-16,0-2-25 0,0-1-18 0,4-4-55 16,0-6-69-16,0-3-53 0,3-1 1 0,2-6-46 15,1-4-22-15,0-12-47 0,4 16-358 0,-4-16-252 16</inkml:trace>
  <inkml:trace contextRef="#ctx0" brushRef="#br0" timeOffset="72932.05">32379 10922 65 0,'26'-25'654'0,"-2"0"-175"0,-2 0-75 0,-4 3-77 16,0-2-60-16,-9 6-35 0,0 2-48 0,-5 1-19 16,-1 5-14-16,0 0 11 0,-3 10-13 0,-4-15-23 15,4 15-23-15,-12-9-19 0,12 9-27 0,-18 3 0 16,1 5-22-16,-1 5 4 0,-4 6-18 0,0 5 7 15,-1 2-18-15,3 3-1 0,4 1-1 0,0 2-2 16,-1 2 1-16,4-2 19 0,2 1-29 0,3 0 3 16,4-1 11-16,2-6-14 0,3-1 10 0,3-1-14 15,2-3 12-15,6 0-16 0,1-4 10 16,3-5-15-16,3 0 13 0,6-5-10 0,-1-2 13 16,3-4-2-16,0-2 7 0,0-4-14 0,3-4 16 15,-3-5-14-15,-1-3 18 0,-2-4-14 0,-2-4 3 16,-4-3 4-16,-3-3 17 0,-4-3-16 0,-1-2 7 15,-4-3 6-15,-2-1 3 0,-6 2 6 0,-3-2 9 16,-2-1 0-16,-2 4 1 0,-5-1-4 0,-1 1-22 16,1 1 18-16,-3 2-23 0,-1 0 18 0,1 2-17 15,0 3 25-15,2 0-18 0,0 4 7 0,3 0-2 16,3 6-3-16,0 2-3 0,3 1-3 0,5 1-2 16,-1 2-2-16,4 1-2 0,1 2-2 0,8-1-2 15,-2 2-1-15,2 1 1 0,6 2-1 16,-2 4-1-16,4 0 2 0,5 5 19 0,-2 0-25 15,8 6 20-15,-2 5-23 0,-1 2 24 0,1 4-26 16,-3 4 25-16,0 1-6 0,-5 4 1 0,-1 1-4 16,-4 2 1-16,-2 3-4 0,-5 2 2 0,-5 0-2 15,-3 2-6-15,-3-2-26 0,-6 2 26 0,-3 0-71 16,-4-3-18-16,-4-1-75 0,-6 5-55 0,-1-4-16 16,2-6-11-16,-4-4-53 0,3-1-28 0,-3-3-72 15,1-3-251-15,3-3-186 0</inkml:trace>
  <inkml:trace contextRef="#ctx0" brushRef="#br0" timeOffset="73348.05">32762 10216 543 0,'-18'-34'451'0,"0"-1"-86"0,-10-6-117 0,-4 1-60 16,-2 1-35-16,-3 4-37 0,0 1 0 0,-2 7-26 15,-6 3 6-15,5 9-24 0,-3 4 19 0,-6 7-20 16,-3 8 1-16,-13 9 7 0,-3 15 14 0,-3 8 13 16,-13 17-11-16,1 10-10 0,9 5 20 0,2 8-23 15,7 8-11-15,7 6 1 0,6 1-7 16,9 3-10-16,8 1-9 0,12-16-8 0,5 1 4 16,6 3-15-16,7-4-4 0,6 3-3 0,7-6-6 15,6-2-4-15,5-6 0 0,9-4-2 0,6-9-2 16,7-5-2-16,9-10-2 0,6-7-4 0,9-8-8 15,5-9 0-15,10-7-1 0,0-5-3 0,7-10-1 16,1-6 11-16,26-12-9 0,-4-8 12 0,3-10 2 16,-4-5-9-16,-1-8 20 0,-5-4-1 0,-5-6 7 15,-3-5 12-15,-8-2 20 0,-5-6-20 0,-7 0 22 16,-10-4 2-16,-10 4 7 0,-17 11-23 0,-8 1 20 16,-9-1-32-16,-13 0-7 0,-9 1-12 0,-12 1 7 15,-11-1-49-15,-8-2-18 0,-18-11-58 16,-13 4-58-16,-8 4-59 0,-11 5 11 0,-10 2-38 15,-10 6-14-15,-8 7-28 0,-8 5-103 0,-10 7-238 16,-7 6-167-16</inkml:trace>
  <inkml:trace contextRef="#ctx0" brushRef="#br0" timeOffset="74200.05">23658 8932 681 0,'16'-8'494'0,"-3"0"-112"0,1 0-79 15,-6 3-47-15,-8 5-38 0,15-7-32 0,-15 7-39 16,13-6-19-16,-13 6-10 0,0 0-4 0,0 0-5 15,0 0 14-15,0 0-4 0,4 13-1 0,-13 6-18 16,-9 8-2-16,-10 9-21 0,-8 6-1 0,-5 6-16 16,-9 2-2-16,-16 16-11 0,-7 0-6 0,-4 1 38 15,-2-1-57-15,1-1-2 0,-4-2-6 16,1 1-3-16,1-4-3 0,1-2-6 0,3-3-1 16,13-13-9-16,5 0 1 0,0-3-49 15,6-1-27-15,3-2-59 0,6-3-48 0,4-1-36 16,11-9-68-16,3-2-82 0,1-4-458 0,9-3-414 15</inkml:trace>
  <inkml:trace contextRef="#ctx0" brushRef="#br0" timeOffset="75099.05">22323 10577 441 0,'-3'-11'680'15,"3"0"-194"-15,-1 0-101 16,1 0-100-16,1 3-36 0,2-3-69 0,-1-1-37 15,6 1-33-15,3 1-19 0,5-3-20 0,0 5-13 16,5 0-8-16,1 2-11 0,2 2 0 0,-1 3-26 16,3 2 34-16,-1 7-9 0,-2-1 14 0,0 2-10 15,-5 2 22-15,-3 4-13 0,-2 1 10 0,-8 6-16 16,-2-3-2-16,-7 4-7 0,-6 6 9 0,-7 0-11 16,-2-1 6-16,-4-1-8 0,-4-1 10 0,3-2-3 15,-3-1-7-15,5-1-9 0,3-2-2 0,2-5-6 16,6 1-1-16,3-4-3 0,4 1-2 0,6-2-2 15,3 3 0-15,6 2-1 16,7-1-5-16,5 3 5 0,5-1-3 0,3 0 0 16,1-1 38-16,0 1-46 0,-3 0 0 0,2-1 2 15,-8-2 1-15,-4 0-3 0,-2 2 6 0,-6-3-1 16,-4 0 5-16,-5-1 5 0,-3-1 2 0,-7 3-1 16,-2 0-2-16,-9-1-5 0,-8 0-4 0,-2 0 5 15,-5-2-6-15,0-4-7 0,-2 2-18 0,0-3-20 16,-2-3-39-16,7-3-51 0,3-1-47 0,-6-6-31 15,3-1-52-15,5-5-62 0,2-4-68 0,2-6-373 16,8-3-294-16</inkml:trace>
  <inkml:trace contextRef="#ctx0" brushRef="#br0" timeOffset="75500.05">22333 10264 390 0,'-10'-28'553'0,"-6"2"-93"0,1 2-167 16,-5 4-8-16,-3 3-99 0,-2 1 8 0,2 9-85 15,-4 2 27-15,-1 6-83 0,-5 4 15 0,-3 8-38 16,0 5 28-16,-6 14 12 0,1 5-14 0,1 12-33 16,6 7 39-16,2 8-24 0,1 7 19 15,7 4-14-15,6 5 2 0,8 3-11 0,6 1 14 16,8 1-9-16,6-1-26 0,12-1 17 0,7 15-27 16,11-10 15-16,-3-18-16 0,14 9 18 0,-2-22-11 15,2-1 6-15,8-8-13 0,2-5 5 16,4-8-4-16,2-7-11 0,6-5-15 0,-2-9-8 15,2-8-10-15,4-7 2 0,-3-7 13 0,4-7 7 16,4-6-33-16,-4-9 50 0,18-14-24 0,-8-6 53 16,-2-5 6-16,-8-6 29 0,-4-4 5 0,-9-4 14 15,-5-5 62-15,-6-2-59 0,-17 15-4 16,-5-10-5-16,-9 1 3 0,-3-3 2 0,-9 3 0 16,-7-1 8-16,-8 3-11 0,-9 2-12 0,-6 4 21 15,-9 0-50-15,-10 5-7 0,-6 2-9 0,-6 4-12 16,-5 1-10-16,-4 3-14 0,-1 5-9 0,0 2-13 15,0 3-15-15,2 0-12 0,5 7-27 16,4 1-17-16,3 5-65 0,13 6-11 0,5 3-50 16,6 5-28-16,4 1-80 0,4 6-67 0,14 3-325 15,0 0-258-15</inkml:trace>
  <inkml:trace contextRef="#ctx0" brushRef="#br0" timeOffset="75850.05">25181 9356 390 0,'0'-12'879'16,"0"12"-237"-16,1-14-139 0,-1 14-137 0,3-12-90 15,-3 12-59-15,0 0-39 0,8 8-41 0,-2 6-16 16,4 7-19-16,2 10-6 0,2 8-11 0,5 13-16 16,0 6-7-16,2 7-13 0,2 3-10 15,2 4-7-15,3 4-10 0,9 17-3 0,5-5 41 16,0 1-54-16,2-3-26 0,-5-17-43 15,0-2-84-15,-2-4-72 0,-1-4-92 0,-1-6-172 16,-6-6-425-16,-4-7-545 0</inkml:trace>
  <inkml:trace contextRef="#ctx0" brushRef="#br0" timeOffset="77001.05">26215 11251 637 0,'2'-18'523'15,"-3"0"-105"-15,-2-5-95 0,-2 3-56 16,-4-1-37-16,-2 3-48 0,-2 2-37 0,-4 1-28 16,-3 4-16-16,-2 3-1 0,-5 4-13 0,-1 2-7 15,-6 7-2-15,-2 3-14 0,-1 4-19 0,-2 7 8 16,-3 7-26-16,4 3 7 0,2 1-20 0,9-3 15 16,1 4-22-16,6-3 15 0,5 3-24 0,3 0 2 15,4-2 18-15,7-4-19 0,4-1 0 16,3-2 18-16,9 0-22 0,6-5 19 0,2-2-22 15,5-3-1-15,5-6 4 0,-2-3 4 0,7-5-2 16,-1-4 2-16,2-5 1 0,-2-4 4 0,6-9 11 16,-6-4 31-16,-6 6 9 0,-3-3 29 15,-1 1 14-15,-5 2 27 0,-3 3 29 0,-5 4 13 16,0 4-8-16,-3 0-24 0,-4 4-31 0,-7 7-9 16,10-6-28-16,-10 6-7 0,0 0-9 0,2 19-1 15,-8 0-9-15,-2 10-6 0,-4 4-6 0,2 3-7 16,-5 5-2-16,-2 9-6 0,-1 0-2 0,1 0 3 15,-1 0-24-15,7-8 0 0,-2-2-43 16,3 1-42-16,-1-2-18 0,4-1-25 0,-1-4-28 16,3-1-52-16,1-10-115 0,3 0 19 0,1-7-70 0,1-5-94 15,-1-11-391-15,5 13-471 0</inkml:trace>
  <inkml:trace contextRef="#ctx0" brushRef="#br0" timeOffset="77368.05">26307 11017 151 0,'-12'-30'660'16,"-4"-5"-167"-16,-4 4-185 0,-3 1-8 15,-4 3-108-15,-3 3 9 0,-5 3-89 0,-6 8 25 16,-2 3-74-16,-3 7 22 0,-4 9-51 0,-9 9 40 16,-1 10-27-16,0 10 53 0,1 9 8 0,-10 24 51 15,5 10-66-15,5 8-25 0,6 6-5 16,10 2-7-16,7 1 3 0,12-18-24 0,6 2 8 15,9 1-19-15,7 0 7 0,6-2-20 0,7-3 9 16,4-3-20-16,11-5 10 0,3-8-25 0,7-6 1 16,5-9-30-16,9-9 11 0,5-8-21 0,5-9 30 15,5-10-16-15,3-8 5 0,1-7 41 0,5-11 9 16,-1-7 45-16,0-7 22 0,14-15 26 0,-6-9 5 16,-6-7 1-16,-3-7 5 0,-10-8-3 0,-6-9 5 15,-9-7-29-15,-13-5 23 0,-15 15-25 16,-10-2-9-16,-10 0-15 0,-13 1-22 15,-19-14-30-15,-11 8-6 0,-12 7-65 0,-13 6-39 16,-11 5-42-16,-9 6-102 0,-11 4-36 0,-3 10-56 16,-8 11-92-16,-5 5-66 0,-6 10-334 0,-7 10-395 15</inkml:trace>
  <inkml:trace contextRef="#ctx0" brushRef="#br0" timeOffset="96625.73">27054 3201 295 0,'3'-15'681'0,"0"1"-179"16,-1 2-125-16,-2 2-70 0,0 10-55 0,4-18-54 15,-4 18-54-15,2-13-26 0,-2 13-20 0,2-10-21 16,-2 10-24-16,0 0-6 0,0 0-8 16,0 0-4-16,-4 16-4 0,0 5 5 15,-1 13 6-15,-1 6 23 0,-2 6 9 0,-1 10 16 16,-1 4-15-16,1 0 6 0,0 1-14 0,0-1-4 16,0 2-7-16,2-3 0 0,0-1-13 0,-1-1-7 15,2-10-11-15,1-1-8 0,0-2-9 0,2 0-15 16,-2-4-17-16,1 0-18 0,0-4-15 0,3-7-20 15,-2-3-44-15,1-2-43 0,0-7-25 0,2-3 11 16,-2-3 2-16,2-11-64 0,-3 15-38 0,3-15-26 16,0 0-54-16,0 0-185 0,-15-8-41 0</inkml:trace>
  <inkml:trace contextRef="#ctx0" brushRef="#br0" timeOffset="96942.73">26808 4065 268 0,'-15'-23'312'0,"-2"2"-44"0,3 0-28 15,1 1-18-15,-1 2-24 0,2 1-35 0,1-1-14 16,1 3-13-16,2 3-21 0,-1-1 9 0,4 3-17 15,0 1-1-15,5 9-13 0,-8-13-4 0,8 13-23 16,-5-10-11-16,5 10-14 0,0 0-7 0,0-11-6 16,0 11-3-16,0 0-8 0,13-6-7 0,-13 6 7 15,20 6-5-15,-3-4 32 0,5 5-37 16,2 1 32-16,5 2-38 0,2 3-4 0,1-1-12 16,0 2 10-16,3 1 9 0,-1 0-1 0,2-2-3 15,-1 3-30-15,3-4 17 0,-4-1-26 16,2-1 1-16,-1-3-3 0,-1-3 5 0,-6-2 8 15,-1-2 4-15,-1-3 11 0,-2-2 10 0,-5-1 22 16,-1-3 51-16,-2-2 29 0,-5 1 29 0,-2-1 33 16,-2-1 16-16,-4 2-6 0,-3 10-1 0,4-17-23 15,-4 17-29-15,-4-14-24 0,4 14-19 0,-11-6-20 16,11 6-15-16,-26 4-24 0,3 4-53 0,-5 7-39 16,-2 5-76-16,-8 9-82 0,3 4-28 15,-3 3-104-15,1 0-117 0,0 3-302 0,0 1-319 16</inkml:trace>
  <inkml:trace contextRef="#ctx0" brushRef="#br0" timeOffset="99544.11">22287 2796 62 0,'10'-9'466'0,"-1"0"-139"0,-1 1-76 16,-2-1-32-16,-1-1-27 0,-1 1-34 0,0 1-7 15,-2-3-15-15,-2 11-23 0,2-18 1 0,-2 18-1 16,-3-17-2-16,3 17-14 0,-9-15-8 16,9 15-23-16,-18-11-11 0,18 11-1 0,-22-2-16 15,6 5-10-15,-4 5-3 0,-1 5 3 0,-5 3-6 16,2 5 4-16,-3 2 1 0,3 2-3 0,2 1 2 15,2 1 0-15,3-1 8 0,-1 1-6 16,7-2-11-16,2-4 4 0,4 0 2 0,2-2-4 16,3-2-2-16,3 1-3 0,3-3-3 0,4 0 0 15,3-2-2-15,4-2-2 0,2-2-4 0,5-6 2 16,0-1-1-16,2-3-3 0,1-1 1 0,-1-2-4 16,-1-3 5-16,1-2 2 0,-3 0 13 0,-4-2 15 15,0 0 11-15,-1 1 24 0,-4-2 6 0,-5 4 20 16,1 3-15-16,-1-1-2 0,-9 6-29 0,12-9-2 15,-12 9-20-15,0 0 5 0,0 0-17 16,6 7 11-16,-11 3-17 0,0 5-2 16,-3 5 0-16,-1 9-1 0,-5 0-11 0,4 3-11 15,-4 2-13-15,1 1-29 0,0-1-33 0,2 0-50 16,0 2-53-16,1-5 10 0,1 0-44 0,3-7-34 16,1-1-73-16,0-5-382 0,2-3-242 0</inkml:trace>
  <inkml:trace contextRef="#ctx0" brushRef="#br0" timeOffset="99929.11">22351 2322 35 0,'-22'-20'598'0,"-3"4"-219"0,-5 2-96 16,-2 6-63-16,1 6-24 0,-7 6-78 0,-3 6 19 15,-11 11-59-15,-2 9-10 0,0 9-7 0,-1 11 3 16,-12 21 10-16,3 8 9 0,3 6 2 0,9 3-15 16,3 7 4-16,10 1-24 0,7 2-12 0,11-15-14 15,10 0 1-15,5-2-21 0,9-4 10 0,9-2-2 16,8-6-2-16,8-6 32 0,9-6-40 0,8-6 33 16,10-8-53-16,4-10 52 0,9-8-46 15,6-8 37-15,5-10-45 0,8-10 41 0,4-8-45 16,23-12 10-16,-4-10 7 0,-3-8 22 15,-6-9 21-15,-2-9 34 0,-6-6 29 0,-6-7 16 16,-8-6 20-16,-7-5 0 0,-8-5 1 0,-12-2 15 16,-8-3-31-16,-19 15 6 0,-7-3-20 0,-10 1-35 15,-11 3-4-15,-12 6-56 0,-9 2-28 0,-12 9-43 16,-10 7-12-16,-12 7-19 0,-8 8-3 0,-12 8-39 16,-5 7-74-16,-13 10-22 0,-5 6-13 0,-5 11-26 15,-32 11-44-15,-5 10-64 0,-1 10-251 0,-4 9-156 16</inkml:trace>
  <inkml:trace contextRef="#ctx0" brushRef="#br0" timeOffset="105813.17">25532 5120 222 0,'10'-16'500'0,"-1"4"-106"16,-2 1-57-16,0 2-77 0,-2 0-49 0,-5 9-41 16,5-9-27-16,-5 9-34 0,0 0-20 0,-10 16-13 15,-7 5-10-15,-5 8-8 0,-11 12 19 16,-9 8 39-16,-7 7-3 0,-16 18 28 0,-9 4-22 15,-3 5-9-15,-3 2-12 0,0 1-12 0,-3-2 1 16,3-3-25-16,4-3 0 0,1-6-11 0,4-5-5 16,16-14-9-16,5-4-10 0,2-4-7 0,3-3-17 15,4-3-1-15,8-5-31 0,6-9-9 0,5-4-60 16,3-2-6-16,6-5-65 0,3-6 28 0,10-8-63 16,-9 7-25-16,9-7-43 0,0 0-84 15,7-15-303-15,4 1-188 0</inkml:trace>
  <inkml:trace contextRef="#ctx0" brushRef="#br0" timeOffset="106113.69">24918 5461 599 0,'10'-11'504'0,"-3"1"-80"15,-7 10-148-15,8-13-17 0,-8 13-93 16,0 0 2-16,-14 5-72 0,-2 8 24 0,-9 9-71 15,-7 11 23-15,-6 7-67 0,-5 4 54 0,-2 6-38 16,-4 1 36-16,2 4-43 0,-2-2 35 16,0 4-41-16,2-4 36 0,2 0-39 0,3-5 27 15,4-1 3-15,3-3 5 0,3-5-14 0,11-8-4 16,1-5-37-16,4-1 33 0,4-7-19 0,3-2 18 16,4-4-27-16,5 0 43 0,0-12-29 0,7 10 28 15,-7-10-31-15,20 8 24 0,-20-8-7 0,35 0-3 16,-10-1-2-16,3-3-10 0,8 1 7 0,0-2-2 15,2 2 0-15,-1 1-6 0,2-1-11 0,-1 2-26 16,3 1-44-16,-3 2-61 0,3 1-75 16,-1 0-94-16,2 1-449 0,3-1-282 0</inkml:trace>
  <inkml:trace contextRef="#ctx0" brushRef="#br0" timeOffset="106630.69">28907 5363 474 0,'-7'-13'874'16,"4"-1"-231"-16,-1 4-129 0,-1 0-141 0,5 10-85 15,-6-16-77-15,6 16-67 0,0 0-33 0,0 0-23 16,0 0-13-16,0 0-17 0,18 17-13 0,-6 3-6 16,5 10 7-16,2 5-15 0,6 12-5 0,1 4-6 15,2 2-1-15,-1 4 11 16,2 1-23-16,1 2 13 0,0 0-30 0,0-3-43 0,-2-2-36 15,0-2-48-15,-2-3-17 0,-1-3-69 0,-3-4-13 16,-3-10-42-16,-1-5-65 0,-4-4-96 0,1-2-194 16,-2-7-162-16</inkml:trace>
  <inkml:trace contextRef="#ctx0" brushRef="#br0" timeOffset="106848.7">29499 5850 295 0,'0'-30'740'0,"-1"-5"-190"16,-1 0-116-16,0 8-80 0,0-1-77 0,0 5-61 15,-2 2-39-15,2 5-29 0,0 3-26 16,1 1-30-16,-1 3-18 0,2 9-19 0,0 0-8 16,0-11-10-16,0 11-3 0,3 9-7 0,1 2-2 15,2 8 4-15,2 12-13 0,1 2 8 0,0 3-17 16,3 3 11-16,0 2-13 0,0 1 1 0,-1-1-1 16,-2 1 4-16,4-1-2 0,-4-3 0 0,-2-1 8 15,-1-1-11-15,-1-4 9 0,-4-4-12 16,-3-3 11-16,-5 0-15 0,-3 3-5 0,-6-6-24 15,-4-1-69-15,-7-2-83 0,-5-3 8 0,-5-2-100 16,-5-5-110-16,-4-3-419 0,-4-3-360 16</inkml:trace>
  <inkml:trace contextRef="#ctx0" brushRef="#br0" timeOffset="108481.7">24502 6772 290 0,'6'-13'306'0,"1"0"-75"0,-1 1-26 15,-2-1-30-15,2 3 27 0,-3 1-29 16,-1 0-15-16,-2 9-14 0,6-15-12 0,-6 15-7 15,2-12-6-15,-2 12 31 0,4-10-41 0,-4 10-24 16,0 0-26-16,4-11-4 0,-4 11-10 0,0 0 0 16,0 0-6-16,0 0 9 0,-3 11-5 0,-1 4 4 15,-2 7-6-15,-2 10 13 0,-2 2-21 0,-1 4 23 16,-2 5-30-16,-1 9 29 0,-3 5-10 0,3 0-28 16,-4 2 22-16,4 1-19 0,-2 0 12 15,1 1-16-15,0-4 15 0,2 0-24 0,2-2 17 16,-2-3-27-16,5-11 15 0,1 1-10 0,0-2-41 15,0-5-42-15,0 0-20 0,2-3-25 0,1 0-65 16,-1-10-55-16,0-1-110 0,1-6-337 16,3-5-220-16</inkml:trace>
  <inkml:trace contextRef="#ctx0" brushRef="#br0" timeOffset="108797.69">24158 7414 406 0,'-3'-14'657'0,"2"3"-200"16,-1-1-91-16,-1 2-107 0,3 10-35 0,-3-13-85 16,3 13-8-16,0 0-59 0,0 0 17 0,0 0-50 15,-10 12 25-15,9-1-47 0,1 4 31 16,1 3-50-16,4 5 39 0,7 5-51 0,1 1 25 16,6-2-66-16,5-2-19 0,3-1 27 0,4-3 36 15,5-2-39-15,2-5 27 0,3-3-23 16,1-5 49-16,0-2-35 0,2-5 43 0,-5-4-34 15,-2-3 52-15,-2-3-29 0,-6-5 53 0,-2-5-25 16,-4-2 44-16,-5-5-23 0,-4 1 52 0,-7 4-4 16,0 2 21-16,-6 3-23 0,-1 4-3 0,-1 0-34 15,-8 3 3-15,2 6-25 0,7 5-1 0,-34 6-21 16,4 9-6-16,-13 11-80 0,-4 6-37 16,-5 5-77-16,-1 5-52 0,-3 4-110 0,-3 0-440 0,2 1-324 15</inkml:trace>
  <inkml:trace contextRef="#ctx0" brushRef="#br0" timeOffset="114767.91">21949 4432 114 0,'-23'0'604'0,"-1"-1"-185"16,-2 0-121-16,6 1-60 0,-2 0-72 0,3 0-8 15,19 0-61-15,-28 1 9 0,28-1-45 0,-20 0 11 16,20 0-41-16,0 0 22 0,0 0-34 0,0 0 17 16,13-5-25-16,16 0 5 0,12-1-7 15,17-3 27-15,12-2-25 0,10 0 24 0,6-3-13 16,3 1 34-16,3-1 11 0,-1 2 14 0,-2-1 4 16,-2 2-1-16,-6 0-6 0,-4 1-19 0,-8 2 1 15,-10 1-27-15,-17 2 0 0,-6 0 1 16,-11 3 8-16,0-2-6 0,-9 1 1 0,-16 3-17 15,0 0 1-15,0 0-4 0,0 0 9 0,-15 3-21 16,-15 2 5-16,-11 1-4 0,-8 0 3 0,-18 4-3 16,-2 0 7-16,-9-1-4 0,-3 1 9 0,-2 0-6 15,-1 0 8-15,1 0-8 0,1-1 5 0,3 0-10 16,7-1 5-16,5-1-9 0,19-3 4 0,7 2-8 16,5-3 4-16,8 1-11 0,6-3 10 0,8 2-7 15,14-3 9-15,0 0-8 0,0 0 11 16,0 0-11-16,40-2 7 0,1-3-3 0,16-3 3 15,9-1-6-15,9-3 6 0,4-1-9 0,6 1 8 16,3-5-1-16,-1 3 4 0,-2-1-7 16,-2 1 9-16,-6 0-7 0,-9 1 3 0,-6 2-4 15,-21 3 3-15,-5 2-7 0,-11 2 8 0,-8 2-6 16,-17 2 7-16,0 0-7 0,0 0 6 0,-23 6-4 16,-16 2 5-16,-17 3-7 0,-14-1 7 0,-7 2-8 15,-9 1 7-15,-3-1-3 0,-5 2 0 0,-2 0-3 16,1-2 10-16,0 1-11 0,4-3 10 0,8 1-6 15,10-1 5-15,10-2-9 0,20-3 3 0,5 1-12 16,13-2 10-16,7 0-4 16,18-4 10-16,0 0-4 0,0 0 9 0,27 2-12 0,14-7 8 15,19-1-7-15,14-4 8 0,11-2-8 16,8 0 7-16,29-3-8 0,-1-2 8 0,-2 2 2 16,-23 1 6-16,-4 3-6 0,-4-1 7 0,-6 3-10 15,-11 2 3-15,-20 1-10 0,-9 2 3 0,-6 0-7 16,-12 4 8-16,-24 0-9 0,14 3 13 0,-14-3-8 15,-24 11 8-15,-12-1-2 0,-8-1 3 0,-18 3-11 16,-9 1 3-16,-6-2-17 0,-4 3-10 0,-2-2-30 16,1 2-24-16,5 1-22 0,6-1-15 0,7-1-16 15,6 3-9-15,17-3-72 0,4 0-92 0,8-5-81 16,10 2-203-16,7-2-125 0</inkml:trace>
  <inkml:trace contextRef="#ctx0" brushRef="#br0" timeOffset="117818.91">26184 11268 260 0,'0'0'459'0,"-8"-10"-161"0,8 10-30 16,-10-10-76-16,10 10-50 0,-14-11-34 0,14 11-16 15,-17-11-22-15,6 7-5 0,0-1-22 0,1 2 32 16,-2-3-25-16,1 3 28 0,-1-1-36 16,-1 0 36-16,1 0-46 0,-2 2 42 0,-1 0-52 15,15 2 48-15,-31-4-56 0,12 2 34 0,0 2-40 16,-1 2 51-16,-3 3-53 0,-1-3 51 0,1 4-55 16,-5 4 53-16,-2 0-53 0,2 5 52 0,2 2-53 15,0 0 51-15,0 1-62 0,6 3 60 0,-2 0-50 16,6 2 43-16,1-1-46 0,6-2 36 0,2 2-45 15,4-5 35-15,3 2-38 0,3-2 36 16,6 3-40-16,1-2 41 0,3-2-59 16,6-4 42-16,7 3-62 0,3-6 50 0,4-1-56 15,3-6 59-15,3-2-53 0,1-3 63 0,3-4-43 16,-4-3 48-16,3-5-44 0,6-7 42 0,-5-2-34 16,-2-4 70-16,-4 1-52 0,-10 2 79 0,-1 0-31 15,-6 1 56-15,-1 2 8 0,-6 3-5 0,-3 3-1 16,-4 1 2-16,-4 3-10 0,-2 12-7 0,0-18-5 15,0 18-11-15,-4-13-10 0,4 13-9 0,0 0-6 16,-16-2-10-16,16 2 10 0,-13 12 3 16,4 2 11-16,0 3-2 0,1 7-4 0,-1 6-6 15,0 1-9-15,2 7-4 0,-1 1-11 0,2 2-1 16,-1 3-7-16,0 2-1 0,1-4 1 0,1 4-14 16,1-2-28-16,-1-1-34 0,1 2-50 0,1-4-28 15,-4 1-98-15,4-3 30 0,-3-1-53 16,-1-2-60-16,-1-5-67 0,-3-3-373 0,4-6-284 15</inkml:trace>
  <inkml:trace contextRef="#ctx0" brushRef="#br0" timeOffset="119935.91">12356 1825 649 0,'-15'-14'491'0,"2"0"-114"15,0 2-104-15,-1-1-54 0,1 2-43 0,3 1-40 16,-2 1-5-16,4 2 5 0,1 0-7 0,7 7-5 16,-13-9-4-16,13 9-3 0,-8-9-18 0,8 9-18 15,-4-9 12-15,4 9-51 0,13-13-5 16,3 7-8-16,5-1-8 0,10-2-4 0,3 2-5 16,6-1-2-16,1 3 0 0,3 4-5 0,-3 1-2 15,-3 2 0-15,-1 3-2 0,-6 2-3 0,-7 0 4 16,-4 4-4-16,-2 3 6 0,-7 2-2 15,-6-1 0-15,-5 2 0 0,-5 5 1 0,-6 4 2 16,-8 0 0-16,-4 2-1 0,-4-2 1 0,-8 4-1 16,4-5 2-16,1-2 1 0,1-1 0 0,2-2-1 15,4-1-4-15,5-5 0 0,4 0-2 0,3 0-3 16,4-1 1-16,5-1 3 0,2 1-6 0,7 1 10 16,7 2-6-16,6 3 7 0,5 1-7 0,5-2 7 15,4 1 6-15,2 0 3 0,9 1 3 16,-8-1-5-16,-1-3 11 0,-2-1-10 0,-4 0 5 15,-5-1-12-15,-6-3 7 0,-3-1-8 0,-5-2 9 16,-5 3-2-16,-6-11 23 0,-1 16-1 0,-8-4 14 16,-6 1-21-16,-9 2 6 0,-8-1-16 0,-5 0 7 15,-3-2-14-15,-3-1 12 0,-4-1-12 0,1 0-3 16,0-1-10-16,2-3-21 0,1 2-26 0,4-3-43 16,2 0-60-16,11-1-72 0,2 1 9 0,5-3-63 15,19-2-81-15,-23 1-433 0,23-1-335 16</inkml:trace>
  <inkml:trace contextRef="#ctx0" brushRef="#br0" timeOffset="120136.91">13156 2095 1285 0,'7'-7'803'0,"-7"7"-163"15,9-13-199-15,-9 13-62 0,6-14-101 0,-6 14-22 16,4-10-75-16,-4 10-16 0,4-10-60 0,-4 10 0 15,7-10-61-15,-7 10 5 0,18-10-23 0,-1 3-19 16,5 3-40-16,10-4-46 0,2 2-61 0,6 1-75 16,2 0-113-16,4 3-30 0,-1 0-63 0,0 0-99 15,-2 2-274-15,-3-2-336 16</inkml:trace>
  <inkml:trace contextRef="#ctx0" brushRef="#br0" timeOffset="120836.91">14353 1775 407 0,'0'-12'764'0,"-1"0"-219"0,-1 0-133 16,-5-1-81-16,1-1-72 0,-3 3-49 0,0-1-27 15,0 4-13-15,-3 2-28 0,1 1-26 0,11 5-19 16,-23-1-17-16,7 4-14 0,-3 9-13 0,-4 4 25 15,0 4-50-15,-2 6 34 0,2 5-44 0,-5 9-5 16,3 2-3-16,5 0 9 0,2-5-15 16,6 0 6-16,1-1-9 0,4-2 11 0,4-1-14 15,3-5-5-15,2 0-3 0,7-1 9 0,4-2-27 16,5-2-8-16,5-6-34 0,4-4-28 0,5-2-52 16,4-6-29-16,1-5-2 0,3-3 22 0,3-3-24 15,-2-4 63-15,1-3-7 0,-4-1 20 16,6-10 22-16,-11 2 18 0,0 0 24 0,-6-2 27 15,-1-1 27-15,-5 0 33 0,-2 2 22 0,-4 0 36 16,-5 4 15-16,0 2 15 0,-4 2 5 16,0 2 36-16,-5 2-41 0,1 1 21 0,-2 10-62 0,0-16 16 15,0 16-55-15,-6-12 24 0,6 12-49 16,-10-6 28-16,10 6-45 0,-19 6-3 0,6-1 1 16,-2 7-4-16,0 2 1 0,-1 3-1 0,3 0 0 15,2 2 9-15,0 2-14 0,4 0-5 0,0-3-17 16,3 0 8-16,3-3-10 0,4-2 13 0,2 1-10 15,1 0 13-15,4-4-6 0,6 1 11 0,0-3-6 16,5-4 9-16,-1-2-7 0,1-3 9 0,4-3 6 16,1-2 7-16,2-5 8 0,-1-1 5 0,-4-3 5 15,0-1-4-15,-3-3-7 0,-5 3-2 0,-2-3-1 16,-4 2-9-16,-2-2-15 0,-4 2 13 0,-3 4-52 16,-4-2 16-16,-4 2-50 0,-6-1 11 0,-1 2-74 15,-6 2-24-15,2 4-9 0,-4 0-6 16,1 2-47-16,4 3 48 0,18 1-150 0,-29-3 86 15,29 3-93-15,-19-3-185 0,19 3-5 0</inkml:trace>
  <inkml:trace contextRef="#ctx0" brushRef="#br0" timeOffset="121303.91">14850 1831 73 0,'19'-3'514'0,"-19"3"-117"0,27-2-96 0,-27 2-66 16,20-1-57-16,-20 1-36 0,0 0-20 0,23 0-13 15,-23 0-14-15,14 6-14 0,-14-6-14 0,10 10-12 16,-10-10-9-16,8 18-10 0,-5-8-4 0,-2 1-4 15,0 3-7-15,-1 0 1 0,0-1-8 0,-1 4-2 16,0 0-4-16,-2-1 2 0,1-2-5 16,2-2 0-16,-3 1 4 0,2-2 13 0,1-11 15 15,-3 17-46-15,3-17 16 0,-1 13-10 0,1-13 18 16,0 0 2-16,0 12 20 0,0-12-6 0,0 0-6 16,0 0-6-16,19-4-4 0,-7-5-3 0,2-2-5 15,0-1 1-15,1-1-11 0,2 2 1 0,-2-1-1 16,0 2 6-16,-2 1-4 0,0 3 7 0,-3 0-4 15,-1 1-1-15,-9 5 1 0,17-5-2 0,-17 5 2 16,0 0 2-16,0 0 2 0,20 2 1 0,-20-2 5 16,9 10-1-16,-9-10-1 0,4 14 1 0,-4-14-3 15,3 16 0-15,-3-16-2 0,1 17 4 16,-1-17-8-16,1 13 0 0,-1-13 1 0,1 13 3 16,-1-13-5-16,3 10 3 0,-3-10-4 0,8 6-1 15,-8-6-3-15,19 1 2 0,-19-1-9 0,23-4 3 16,-6 0 0-16,-2-2 3 0,0 2 1 0,2-2 2 15,-4 0 4-15,1 3 5 0,-14 3 8 0,18-7 6 16,-18 7 1-16,15-5 0 0,-15 5 4 0,13-4-13 16,-13 4-4-16,0 0-1 0,0 0 5 0,18 2-1 15,-18-2-2-15,7 5-2 0,-7-5 0 0,5 9-1 16,-5-9-9-16,6 9-36 0,-6-9-45 0,3 10-66 16,-3-10-36-16,7 8-77 0,-7-8-146 0,0 0-169 15,0 0-106-15</inkml:trace>
  <inkml:trace contextRef="#ctx0" brushRef="#br0" timeOffset="121736.91">15672 1559 445 0,'17'-37'540'0,"-2"4"-17"15,-2 4-63-15,1 3 13 0,-6 5-103 0,-2 5-49 16,-1 3-97-16,0 2-14 0,-1 2-81 0,-4 9 7 16,0 0-62-16,0 0-19 0,0 0-11 0,0 0-8 15,-1 25 7-15,-7 2-18 0,2 9-4 0,-2 7-2 16,-2 14 36-16,-2 3-49 0,2 6 0 0,0 6-1 15,0-2-4-15,1-1-14 0,-2 1-35 0,2-4-11 16,2-2-2-16,0-2-28 0,2-4-34 16,1-11-48-16,1-3-48 0,0-3 27 0,2-4-34 15,1-6-3-15,1-6-12 0,2-8-20 0,2-2 4 16,-2-5-70-16,-3-10 149 0,11 10-73 0,-11-10 99 16,14-5-14-16,-5-4 104 0,0-7-26 0,0-5 110 15,3-9 26-15,-1-4 39 0,0-3 2 0,5-13-3 16,-7 7-103-16,1 0 146 0,-1 1-74 0,-2 3 112 15,1 3-84-15,1 2 48 0,-3 3-39 0,1 7 17 16,-2 3-20-16,2 1-6 0,0 5-14 0,-3 1-14 16,2 2-11-16,1 2-7 0,0 2-8 0,1 1-4 15,-8 7-3-15,17-7-4 0,-17 7-4 16,17 3-2-16,-6 2 0 0,1 5-2 0,-1 5-3 16,-2 2-3-16,-1 3 1 0,-2 3-1 0,-3-2 26 15,-1 1-38-15,-2-2 31 0,-5 1-35 0,-1-1 14 16,-5 0-15-16,1-3 31 0,-4-1-40 0,-2-2 32 15,0 0-58-15,3-4 18 0,1-1-54 0,1-3-4 16,11-6-81-16,-14 6-65 0,14-6-55 0,0 0-161 16,0 0 132-16</inkml:trace>
  <inkml:trace contextRef="#ctx0" brushRef="#br0" timeOffset="122570.91">16204 1860 722 0,'14'-8'626'16,"-2"1"-126"-16,-3 0-82 0,-2 0-51 0,-7 7-57 15,12-10-27-15,-12 10-32 0,6-9-26 0,-6 9-46 16,0 0-38-16,4-9-32 0,-4 9-24 0,0 0-16 16,0 0-14-16,-17 9-10 0,5 1-17 0,-1 3-14 15,-2 3-33-15,-2 3-34 0,-1 2-27 0,4 1-15 16,0-1-8-16,5-3-5 0,0 1-15 0,0-1-18 16,5-1 2-16,2-1-28 0,-1-3-8 0,4-2 47 15,2-2-8-15,-3-9 51 0,9 15-11 0,-9-15 46 16,11 6-19-16,-11-6 44 0,16-3-26 0,-16 3 9 15,23-12 13-15,-9 1 13 0,-1-3 8 0,-2-1 5 16,3 0 9-16,-2 0 11 0,0 1 13 16,-3 3 4-16,-1 0 47 0,1 3-35 0,-4 0-2 15,-5 8-2-15,9-11-8 0,-9 11-9 0,0 0-11 16,5-7 2-16,-5 7-4 0,0 0-4 0,0 0-4 16,-9 13-15-16,9-13-34 0,-6 13-21 0,6-13-14 15,-6 19-16-15,6-19-19 0,-4 18-15 0,4-18 5 16,-2 16 0-16,2-16 3 0,3 11 0 0,-3-11-78 15,9 8 120-15,-9-8-84 0,0 0 117 0,22 0-87 16,-12-6 146-16,4 0-104 0,1-4 164 0,1 0-78 16,0-1 134-16,1-2-82 0,-1 3 97 0,1-2-55 15,0 1 43-15,-3 0 4 0,2 1-3 16,-4 1-3-16,1 0-4 0,-3 3-7 0,-1-2-14 16,0 3-23-16,-9 5-23 0,15-8-11 0,-15 8-8 15,17-3-8-15,-17 3-6 0,0 0-4 0,22 3-5 16,-22-3-3-16,15 12-8 0,-10-4-6 0,0 2-3 15,0 1-8-15,-2 3-5 0,2-2-3 0,-4 1-12 16,0-1-9-16,-1 1-9 0,-1-2-3 0,0-2 1 16,1 2-3-16,0-11 1 0,-4 16 6 0,4-16-1 15,-1 12-12-15,1-12-12 0,0 0-6 0,0 0-2 16,0 0 9-16,0 0-84 0,11-8 122 0,-3-2-85 16,1-3 120-16,4 0-84 0,-1-5 121 0,2 2-62 15,2-2 113-15,-2 2 7 0,1 2 11 16,-3 0 4-16,1 4 9 0,-3 1 3 0,-1 0-5 15,0 2-16-15,-9 7-15 0,10-9-12 0,-10 9 2 16,12-5-11-16,-12 5-3 0,0 0-9 0,15 6-6 16,-15-6-8-16,9 8-6 0,-3 1-5 0,0 0-8 15,-2 1-1-15,1 1-5 0,-1 0-3 0,-1 2-10 16,1-2-22-16,-2 0-37 0,1 1-35 0,-3-12 8 16,4 16-32-16,-4-16-3 0,1 11-20 0,-1-11-32 15,0 0-38-15,0 0-95 0,0 0 128 0,0 0-59 16,-8-7 81-16,8 7-28 0,-5-20 99 15,4 6-32-15,0-5 110 0,2-4-82 0,2-5 138 16,0-6-110-16,4-3 125 0,-1-2-105 16,4 2 148-16,1 2 43 0,-1 1 38 0,-1 4 0 15,-1 7-29-15,-1 3 14 0,-3 4-64 0,1 2 14 16,-1 3-55-16,-2 2 12 0,-2 9-55 0,3-10 35 16,-3 10-51-16,0 0-2 0,0 0-3 0,0 0-22 15,4 13-17-15,-3-4-37 0,-1 4-30 0,1 5-137 16,-1 1 79-16,2 1-93 0,-1 3-166 0,3 1 178 15</inkml:trace>
  <inkml:trace contextRef="#ctx0" brushRef="#br0" timeOffset="122887.91">17227 1884 226 0,'0'0'500'0,"0"0"-144"15,12-6-70-15,-12 6-61 0,0 0-43 0,0 0-32 16,0 0-16-16,-17 6-20 0,8-2-21 0,-5 4-17 15,-1 5-13-15,-3-2-13 0,4 3-7 0,-3 2 6 16,3-2-25-16,0 3 8 0,3 2-22 0,0-3 14 16,5 2-22-16,0-5 14 0,3 1-25 0,3-4 17 15,3 3-30-15,-1-5 20 0,7 1-31 0,0-3 30 16,4 0-29-16,2-3 41 0,-15-3-37 0,35 1 40 16,-14-4-12-16,0-1 34 0,2-4 27 0,0 0-4 15,4-4 12-15,-2-3-4 0,-3 0-11 16,-4 0 14-16,-1 0 9 0,-3 2 0 0,-3-4-10 15,-2 1-19-15,-3 3-26 0,-4 1-30 0,-6 0-30 16,-1 0-19-16,-9-1-34 0,-3 1-31 0,-3 2-12 16,-9-1-76-16,-1 2 21 0,-2-1-142 0,-1 1 22 15,2 3-206-15,4 0 11 0</inkml:trace>
  <inkml:trace contextRef="#ctx0" brushRef="#br0" timeOffset="123570.91">17346 1753 51 0,'0'0'647'0,"5"-7"-210"0,-5 7-85 15,0 0-82-15,-2-12-25 0,2 12-23 0,-5-8 1 16,5 8-62-16,-11-9-29 0,11 9-22 0,-14-5-18 15,14 5-19-15,0 0-13 0,-20 0-13 0,20 0-9 16,-17 5-10-16,17-5-1 0,-14 13-9 0,9-6-3 16,0 3-6-16,1 0-1 0,4 0-1 0,0 1-1 15,3 2-1-15,-1 2-1 0,6 4 2 0,0 0-3 16,-1 0 1-16,2 2-2 0,3-3-1 0,-3 2 1 16,0-1-1-16,1-1 0 0,-3-1 0 0,-1-4 1 15,-1 3-2-15,1-2 2 0,-2-3 0 16,-2-2-2-16,0 2 0 0,-2-11 3 0,0 16-3 15,0-16 3-15,-7 15-4 0,7-15 12 0,-12 10-12 16,12-10 5-16,-18 6-6 0,18-6 3 0,-25 0-2 16,9-3-9-16,-1-3-13 0,-1-1-26 0,3-4-27 15,-2-2-24-15,6-3-7 0,-1-2-9 0,6-3 4 16,1-1-20-16,5-2-58 0,2-2 107 0,6-4-81 16,5 1 111-16,1 0-63 0,4 3 107 0,-3 1-67 15,6 4 104-15,-7 3-45 0,0 3 78 0,-1 1 11 16,-2 4 7-16,-2 2-1 0,-1 0-5 0,-8 8 4 15,11-9 25-15,-11 9 11 0,0 0-2 0,0 0 2 16,13 3-5-16,-13-3-12 0,-1 18-8 16,-5-5-12-16,-4 6-11 0,-3 4-11 0,-4 4-8 15,-4 2-7-15,-2 2-5 0,-6 5-5 0,-1 3-8 16,1-3-1-16,5-4-16 0,0-4-13 0,3 0-54 16,-1-3-61-16,8 0-12 0,1-8-14 0,6 0-65 15,0-5-9-15,7-12-86 0,0 14-38 0,0-14-204 16,16 2-56-16</inkml:trace>
  <inkml:trace contextRef="#ctx0" brushRef="#br0" timeOffset="123754.91">17568 1702 588 0,'20'-24'444'15,"-1"2"-55"-15,-6 5-45 0,1 4-16 16,-5 0-29-16,0 3-60 0,-3 3-59 0,-6 7-33 16,10-8-23-16,-10 8-13 0,0 0-18 0,3 9-18 15,-3-9-14-15,-5 25-11 0,-1-3-8 0,-2 1-9 16,-2 6-4-16,-3 2-7 0,3 3 2 0,-3 1-13 15,0 0-70-15,1-2-68 0,2 1-56 0,1-2 10 16,3-3-43-16,1-6-4 0,2-5-29 0,3-5-19 16,3-3-71-16,-3-10 77 0,8 11-193 0,-8-11 119 15</inkml:trace>
  <inkml:trace contextRef="#ctx0" brushRef="#br0" timeOffset="123904.91">17819 1666 274 0,'22'-45'377'15,"0"8"-85"-15,-3 4-27 0,-4 4-16 0,-1 4-14 16,-5 6 1-16,-2 2-40 0,-3 3-38 0,-3 4-30 15,-1 10-27-15,-5-12-20 0,5 12-19 0,0 0-6 16,-22 0-16-16,12 3 3 0,-6 7-26 0,0 3-1 16,-6 6-37-16,5 0-13 0,1 4-38 0,2 1-20 15,4-1-16-15,3-1-45 0,3 0-132 0,3 2 92 16,2-1-83-16,3-2 19 0,3-1-138 0,3-1 201 16</inkml:trace>
  <inkml:trace contextRef="#ctx0" brushRef="#br0" timeOffset="124154.91">17906 1787 402 0,'25'4'317'0,"-25"-4"16"0,16 4-47 15,-16-4-45-15,0 0-38 0,17 5-25 0,-17-5-32 16,0 0-28-16,0 0-22 0,7 9-18 16,-7-9-9-16,-8 11-12 0,1-3-13 0,-3 6-11 15,-4 3-11-15,1 0-1 0,0 1 5 0,2 1-18 16,-1 2 4-16,2-3-15 0,1 2 10 0,3-1-13 16,3-3 12-16,2-2-10 0,1 0 13 0,2-2-18 15,2-2 16-15,1-3-17 0,4 0 12 0,-9-7-13 16,22 6 21-16,-22-6-12 0,31-5 27 0,-12-3 1 15,-2-1 34-15,2-5 21 0,-1-5-1 0,1 0-6 16,-5 1-5-16,-3 0-8 0,-3 1-6 0,-1-3-9 16,-6 3-11-16,-1 4-12 0,-5-3-16 0,-2-2-30 15,-4 2-30-15,-1 2-59 0,-2 3-28 16,2 0-16-16,0 3-31 0,0 2-176 0,2-2 71 16,1 1-284-16,9 7-104 0</inkml:trace>
  <inkml:trace contextRef="#ctx0" brushRef="#br0" timeOffset="124472.91">18240 1688 520 0,'19'1'426'0,"-2"1"-109"16,0 1-72-16,-3-1-62 0,1 3-34 0,-1 0-23 15,-1 1-14-15,-2 3-8 0,-2 1-13 0,0 0-12 16,-2 2-13-16,-3 2-8 0,-3 0-10 0,-1 0-11 16,-1 3 1-16,-3 5-4 0,-1-4-18 15,-3 2 5-15,-2-1-10 0,-1-1-1 0,1-2 10 16,-1-2-17-16,3-2 15 0,-1-2 4 0,1-2-18 15,2-1 9-15,6-7 38 0,-9 10 20 0,9-10-8 16,0 0-8-16,0 0-3 0,0 0 1 0,0-13 4 16,8 2-5-16,1-6-6 0,7-5 2 0,3-1 11 15,1-5 5-15,3 2-1 0,1 0 3 0,-2 2-1 16,2 3-4-16,-2 3-16 0,-3 5-7 0,-4 3-10 16,-3 1-6-16,2 5-3 0,-14 4-3 0,19 2 0 15,-10 5-5-15,0 2-2 0,-3 5-10 0,-2 5-7 16,0 5-8-16,-8 3-12 0,-2 9-19 0,-6 1-44 15,-8 9-55-15,-8-1-70 0,-7 2 9 0,-7-4-87 16,-10 0-81-16,-6-4-359 0,-3-1-258 16</inkml:trace>
  <inkml:trace contextRef="#ctx0" brushRef="#br0" timeOffset="124772.91">15010 2684 542 0,'-59'0'696'0,"10"-2"-150"0,2 0-129 0,6-1-61 15,10 2-95-15,6-2-29 0,9-1-60 16,16 4-23-16,-1-12-32 0,19 1-27 0,19-1-18 16,26-6-22-16,17 3 18 0,38-2 6 0,17 2 18 15,16 2-21-15,15 3 13 0,10 2-32 0,11 4 2 16,11-3-4-16,-1 5-19 0,1-3-19 0,-6 4 16 15,-4 1-24-15,-9 1 14 0,-13 1-18 0,-11 3 18 16,-13-1-20-16,-36 1 14 0,-11 0-25 0,-11 0 0 16,-15-1-38-16,-19-1-55 0,-14 0-26 0,-16 0-3 15,-20-3-50-15,0 0-47 0,-11 4 20 0,-25 2-41 16,-27 0-23-16,-20 3-62 0,-17-2-378 0,-39 4-242 16</inkml:trace>
  <inkml:trace contextRef="#ctx0" brushRef="#br0" timeOffset="124988.91">15169 2844 595 0,'-97'8'469'0,"19"0"-84"0,3-1-91 16,6 1-51-16,9-1-43 0,17-2-20 0,7 0-62 16,10-1-19-16,12 1 3 0,14-5 53 0,0 0 24 15,14 5-14-15,18-5 44 0,19-1-1 0,25-2 4 16,17 0 8-16,37-4-9 0,16 3-25 0,10 1-17 16,10 2-45-16,9 1-48 0,10 0 14 0,1 1-18 15,0-1-21-15,-1-1-35 0,-4-2-12 0,-9-1-18 16,-12-1-26-16,-14-1-20 0,-17 0-4 0,-40 2-6 15,-13-1-15-15,-13 0-40 0,-21 1-93 0,-15 0-72 16,-12 2-4-16,-15 2-23 0,0 0 9 16,-16-9-62-16,-24 7-452 0,-15-2-387 0</inkml:trace>
  <inkml:trace contextRef="#ctx0" brushRef="#br0" timeOffset="127423.91">7580 4301 709 0,'4'-9'778'0,"1"1"-194"0,-5 8-113 0,7-14-127 15,-7 14-72-15,4-10-57 0,-4 10-50 0,0 0-43 16,6-9-14-16,-6 9-32 0,0 0 3 0,1 21-24 16,-4-1-8-16,1 6-8 0,-4 8-11 0,0 5-3 15,0 1-4-15,-1 4-3 0,1-1-14 0,-1 2-38 16,-1 1-29-16,1-2-48 0,1-1-60 0,1-3-45 16,2-2 11-16,2-10-61 0,0-4-82 0,-1-7-465 15,5-4-374-15</inkml:trace>
  <inkml:trace contextRef="#ctx0" brushRef="#br0" timeOffset="127589.91">7758 3987 62 0,'6'-27'950'0,"-3"3"-325"0,-1 4-166 16,0 3-99-16,-2 3-104 0,-2 1-83 16,1 3-59-16,1 10-42 0,-6-12-28 0,6 12-15 15,-7-8-7-15,7 8-10 0,0 0-21 0,-13 9-46 16,13-9-35-16,-5 19-16 0,5-5-28 0,0 3-60 15,5 6-78-15,2-2-18 0,0 1-293 0,4-2-116 16</inkml:trace>
  <inkml:trace contextRef="#ctx0" brushRef="#br0" timeOffset="127755.91">7920 4070 228 0,'0'0'554'0,"26"-2"-179"16,-26 2-16-16,21-2-36 0,-21 2-5 0,16-5-26 16,-16 5-46-16,0 0-50 0,18-4-36 0,-18 4-27 15,0 0-19-15,0 0-20 0,16 5-3 0,-16-5-19 16,10 22 1-16,-6-6-24 0,-1 8-2 0,-2 2-16 15,-2 5 2-15,0 6-16 0,-2 4-1 0,-2 1-29 16,-3 2-40-16,-4 8-64 0,-2 1-30 0,-1-2-54 16,1-1-61-16,0-10-101 0,-1-3-429 15,0 0-335-15</inkml:trace>
  <inkml:trace contextRef="#ctx0" brushRef="#br0" timeOffset="127906.91">7865 4612 361 0,'6'-16'703'0,"-4"0"-200"0,0 3-127 0,0 1-77 16,-1 2-63-16,-1 10-62 0,2-18-45 0,-2 18-26 16,3-14-32-16,-3 14-8 0,5-11-18 0,-5 11-17 15,12-7-28-15,-12 7-52 0,23-7-35 0,-5 5-29 16,3 1-61-16,5 0-64 0,1-3-46 0,2 0-48 16,1 2-188-16,3-5-4 0</inkml:trace>
  <inkml:trace contextRef="#ctx0" brushRef="#br0" timeOffset="128256.91">8347 4387 605 0,'0'0'498'16,"11"-7"-77"-16,-11 7-108 0,0 0-58 16,6-9-47-16,-6 9-36 0,0 0-38 0,0 0-30 15,0 0-15-15,0 0-10 0,0 0-14 0,-15 6-18 16,9 2-10-16,1 0-6 0,-1 5-1 0,-2 1-6 16,1 2-4-16,1 3-4 0,1-4 2 0,1 1 19 15,1 0-28-15,0 0 24 0,3-2-34 0,0-1 23 16,3-1-28-16,0-1 26 0,1-1-30 0,1-1 21 15,5-1-29-15,-10-8 22 0,13 8-25 0,-13-8 29 16,19 2-32-16,-19-2 27 0,21-8-35 0,-11-1 30 16,4-2-33-16,-1-3 4 0,-4-2 6 15,1-3 1-15,-1 0 2 0,-3-2 4 0,0 0 1 16,-2 4 5-16,-2 4 2 0,-2 1 9 0,0 12 1 16,-2-18 8-16,2 18 1 0,-10-8 0 0,10 8 3 15,-18 3-4-15,0 7 2 0,-1 3 2 0,-2 5-5 16,-2 2 1-16,0 3 1 0,2 0 25 0,1 0-24 15,2-2 20-15,4 2-33 0,1-3 11 16,6-3-64-16,2-2 21 0,3-1-58 0,2-3 14 16,3-1-49-16,3 1-29 0,3-7-92 0,4 0-56 15,-13-4-293-15,38-4-131 0</inkml:trace>
  <inkml:trace contextRef="#ctx0" brushRef="#br0" timeOffset="128673.91">8686 4441 488 0,'11'-7'497'16,"-3"0"-84"-16,-8 7-127 0,12-7-43 0,-12 7-38 15,0 0-39-15,0 0-34 0,0 0-22 0,8 8-24 16,-8-8-18-16,-4 14-9 0,1-4-6 0,-1 1-10 16,1 1-6-16,0-1-3 0,-1 2 21 0,1-2-32 15,0 0 22-15,0 2-47 0,3-5 25 0,0-8-40 16,0 18 32-16,0-18-47 0,6 14 35 0,-6-14-51 16,13 7 45-16,-13-7-41 0,21 0 47 0,-6-4-39 15,4-2 4-15,-1-3-12 0,3-1 21 0,-1 0 10 16,-1-2 11-16,-1-1-6 0,0 3 9 15,1-2 20-15,-2 3 1 0,-5 1-7 0,-2 4 0 16,-10 4 5-16,18-8 2 0,-18 8 4 16,0 0 2-16,19 1-4 0,-19-1 2 0,10 9 14 15,-10-9-18-15,7 15-5 0,-5-6-3 0,-2-9-7 16,3 17 21-16,-3-17-24 0,4 17 27 0,-2-8-33 16,-2-9 28-16,4 17-35 0,-4-17 24 0,7 14-30 15,-7-14 25-15,12 8-35 0,-12-8 32 0,18 2-32 16,-18-2 30-16,28-6-27 0,-10 2 35 0,2-7-39 15,1 1 32-15,3-2-24 0,1-4 5 0,0 1 0 16,-1 0 4-16,-4 4-1 0,1 1 2 0,-2-1 5 16,-2 5-3-16,-2 0 0 0,-15 6 0 0,20-5 5 15,-20 5 6-15,15 4 2 0,-15-4-5 16,12 9-5-16,-12-9 1 0,8 15 5 0,-5-5 28 16,-1-1-84-16,0 3-7 0,0 0-72 0,-2-1-100 15,0-11-107-15,3 21-322 0,-3-21-190 0</inkml:trace>
  <inkml:trace contextRef="#ctx0" brushRef="#br0" timeOffset="128840.92">9819 4341 616 0,'18'-5'505'0,"-18"5"-123"0,0 0-99 16,12 9-61-16,-12-9-42 0,-2 17-37 0,1-4-28 15,-3 3-36-15,-3 2-13 0,0 1-10 16,0 3 21-16,0-2-70 0,0 1-7 0,0-1-93 15,1-1-141-15,1-4-92 0,2-3-274 0,-1-2-132 16</inkml:trace>
  <inkml:trace contextRef="#ctx0" brushRef="#br0" timeOffset="128990.92">10009 4132 438 0,'0'-11'585'16,"0"11"-190"-16,-5-14-118 0,5 14-73 0,-9-8-51 15,9 8-51-15,0 0-49 0,0 0-43 0,-20 2-86 16,20-2-64-16,-6 11-50 0,6-11-87 16,-1 13-178-16,1-13 122 0</inkml:trace>
  <inkml:trace contextRef="#ctx0" brushRef="#br0" timeOffset="129291.91">10179 4300 476 0,'11'9'407'0,"-2"-2"-144"0,0 2 0 16,-1 0-63-16,0-1-39 0,-3 0-32 0,1 2-21 15,0 0-19-15,1 2-29 0,-2-1 0 0,-1 2-18 16,0 1-8-16,1 0-2 0,-1 1-6 16,-1-2-18-16,3 2 21 0,-4-2-47 0,-1-1-9 15,2-1-31-15,0 0-11 0,-2-1-10 16,-1-10 0-16,1 13 3 0,-1-13 29 0,0 10 12 16,0-10 7-16,0 0 16 0,0 0 19 0,0 0 17 15,0 0 21-15,-14-2 9 0,14 2 3 0,-8-18-9 16,3 6-4-16,1-3-7 0,2-3-18 0,-1 2-26 15,1 0 70-15,0 3-70 0,1 3 53 0,1 10-10 16,-2-19-6-16,2 19-4 0,-4-9-7 0,4 9 4 16,0 0-4-16,-17 1-1 0,6 6-2 0,-5 3-12 15,1 4 5-15,-6 4 39 0,0-1-50 0,1 2 43 16,-1 3-44-16,0-2 32 0,3 2-41 0,1-1 12 16,4-4-71-16,0-1-119 0,3-1-93 0,5-1-307 15,-1-5-120-15</inkml:trace>
  <inkml:trace contextRef="#ctx0" brushRef="#br0" timeOffset="130090.91">11262 3984 39 0,'-11'-9'1013'0,"2"-1"-312"16,0 0-162-16,1 2-120 0,8 8-106 0,-11-12-66 15,11 12-51-15,-10-9-47 0,10 9-30 0,0 0-28 16,-10-4-13-16,10 4-19 0,-11 16-12 0,3 5-7 16,-2 8-5-16,-2 8-7 0,0 13-3 0,-4 6 0 15,1 5 2-15,0 6-3 0,-3 4-2 16,-2 2-2-16,-2 4-24 0,2-1-37 0,1 0-12 15,4-3-39-15,-2-3 0 0,4-3-50 0,1-8-13 16,5-11-55-16,2-6 19 0,0-6-35 0,2-9-9 16,0-4-13-16,3-8-21 0,0-15-1 0,5 15 19 15,-5-15-8-15,0 0 40 0,18-14 19 16,-8-2 116-16,3-9 54 0,-2-6 65 0,3-6 22 16,-1-15 26-16,1-3 18 0,-1-4 7 0,2 0 49 15,-3-4 0-15,2 4 12 0,-2 6-3 0,3 1 12 16,-5 12 11-16,-1 4-12 0,-2 4-31 0,2 1-21 15,-1 9-17-15,-3 3-16 0,-1 4-18 0,0 4-20 16,0 1-14-16,1 1-4 0,-5 9-5 0,13-10-3 16,-13 10-10-16,0 0-7 0,28 4 0 0,-17 4 2 15,2 3-4-15,-2 4 0 0,1 1-2 0,-1 1-1 16,-4 1-2-16,-3 2-1 0,-2-1 0 16,-2-3 13-16,-4 2-21 0,-3 0 26 0,-5 1-26 15,1-3 5-15,-4-1-50 0,-1 0-2 16,0-4-55-16,0-2 52 0,3-1-59 0,13-8 6 15,-19 5-43-15,19-5-39 0,-13-7-50 0,13 7 3 16,-1-17-4-16,6 1 50 0,4-4-9 0,7-9 9 16,1 0 15-16,6-2 39 0,7-4 67 0,0 0 78 15,-4 7 53-15,2 5 38 0,-1 2 49 0,-1 2 0 16,-2 4 17-16,-5 2-69 0,-2 4 38 0,-1 6-56 16,-16 3 28-16,24-4-50 0,-24 4 30 0,22 6-48 15,-9 2 30-15,3 3-10 0,-5 3-22 0,1 1 2 16,-2 3-6-16,-2 1-8 0,-3 3-16 0,1-3 1 15,0 3 16-15,-4-5-11 0,-2 1-8 0,0-1 2 16,-2-1-1-16,-1 0 35 0,-1-5-29 16,1 1 49-16,-3-2-45 0,1-1 49 0,5-9-43 15,-9 11 58-15,9-11-28 0,-8 6 25 0,8-6-46 16,0 0-6-16,-11-6 1 0,11 6-16 0,-2-16-14 16,4 2-24-16,2-6-17 0,4-1-1 15,3-7-5-15,1 2-4 0,5 1-1 0,-2 1-7 16,3 3-47-16,-4 4-23 0,0 2-41 0,-2 1-45 15,-2 4-16-15,-2 2-286 0,-8 8-2 0</inkml:trace>
  <inkml:trace contextRef="#ctx0" brushRef="#br0" timeOffset="130424.91">11897 4309 472 0,'0'0'416'16,"7"8"-108"-16,-7-8-63 0,4 9-65 0,-4-9-33 15,4 11-24-15,-4-11-24 0,4 15-16 0,-4-15-26 16,4 16-10-16,-4-16 2 0,3 17-12 0,0-9-2 16,1 1-8-16,-4-9 2 0,9 15-1 15,-9-15-4-15,7 13 6 0,-7-13 8 0,7 7 13 16,-7-7 37-16,0 0-55 0,14 5-5 16,-14-5-2-16,7-6-8 0,-7 6-4 0,11-14-2 0,-6 4-2 15,2-2-13-15,-1-4 11 0,-3-1-2 16,3 2-2-16,-3 0 4 0,1 4 14 0,-1 1 10 15,-3 10 1-15,6-16-2 0,-6 16-8 0,0 0-5 16,-5-9-1-16,5 9-4 0,-15 6 1 0,-3 4-5 16,1 3 2-16,-5 4-4 0,0 3 6 0,0 1 34 15,1 1-32-15,1 2 22 0,2-2-35 0,1 2 24 16,6-6-55-16,1 3 8 0,4-3-64 0,3-2 2 16,3 0-59-16,2-5-91 0,3-1-147 0,5 1-253 15,5-3-162-15</inkml:trace>
  <inkml:trace contextRef="#ctx0" brushRef="#br0" timeOffset="131074.91">12395 4291 785 0,'7'-14'444'0,"-4"3"-64"16,0-2-69-16,0 2-33 0,-2 0-29 0,-1 11-29 15,2-19-23-15,-2 19-18 0,0-15-23 0,0 15-27 16,0-11-26-16,0 11-24 0,0 0-19 0,-1-10-12 16,1 10-10-16,0 0-5 0,-6 10-8 0,6-10-1 15,-7 20-8-15,5-8-4 0,-2 5-1 16,4 1-3-16,0 1-2 0,4 4 1 0,-2 0-1 15,3 1-2-15,1-1-4 0,0-1-3 0,1 1 7 16,3-1-12-16,-1-3 6 0,-2 0-17 0,2-2-2 16,-2-3-37-16,-2-4 2 0,-1 0-23 0,-4-10 34 15,6 15-17-15,-6-15 37 0,0 0-32 0,-3 11 9 16,3-11-58-16,0 0 29 0,-16-2-34 0,3-2-2 16,1-3 20-16,-3-3-9 0,1-3-4 0,0-3-49 15,2-2-19-15,2 1-6 0,4-2 16 16,0 0 37-16,3 2 28 0,2 3 28 0,1-1 34 15,0 2 40-15,0 3 23 0,0 10 62 0,0-18-27 16,0 18 64-16,-2-14-38 0,2 14 26 16,0-11-12-16,0 11-9 0,0 0-14 0,-2-11-6 15,2 11 0-15,0 0-6 0,0 0-16 0,-13 4 1 16,4 4 4-16,-4 5-9 0,0 1-4 0,-4 7 0 16,-4 1-5-16,3 2-9 0,-2 1-7 0,1 2 22 15,2 0-37-15,-1-1 2 0,5 1-83 0,2-1-18 16,2-4-81-16,4-1-118 0,1-6-415 0,4-1-233 15</inkml:trace>
  <inkml:trace contextRef="#ctx0" brushRef="#br0" timeOffset="131424.91">12741 4292 377 0,'10'-7'532'0,"-10"7"-155"0,0 0-92 15,0 0-66-15,0 0-44 0,0 0-40 0,6 8-29 16,-6-8-18-16,-6 18-19 0,2-8-19 0,0 3-6 16,2-1-20-16,-2 1-10 0,0-2-6 0,3 3-14 15,-3-3-22-15,5-1-17 0,-1-10-26 0,4 16-16 16,-4-16-41-16,9 13-20 0,-9-13-6 0,11 3 26 16,-11-3 19-16,16-2 33 0,-16 2 16 0,16-9 32 15,-8 0 19-15,1-1 13 0,-1-2 21 16,-3-1 7-16,0-1 35 0,-1 3-3 0,-2 0 62 15,-2 11-43-15,3-15 19 0,-3 15-46 0,-4-11 34 16,4 11-54-16,0 0 36 0,-19 0-5 16,5 6-5-16,-3 5-2 0,-3 2-6 0,-3 4-7 15,1 2-6-15,0 0 35 0,3 1-58 0,2-2 32 16,3 0-43-16,5-2 17 0,2 0-38 0,1-2 15 16,3-3-56-16,3-11-22 0,2 17-65 0,-2-17-95 15,10 12-46-15,-10-12-262 0,25 4-46 0</inkml:trace>
  <inkml:trace contextRef="#ctx0" brushRef="#br0" timeOffset="131741.91">13039 4278 525 0,'8'-7'469'15,"-8"7"-55"-15,9-11-91 0,-9 11-66 0,8-9-55 16,-8 9-48-16,0 0-32 0,0 0-14 0,0 0-31 16,0 0-14-16,-8 10-17 0,5-3-6 0,-1 2-7 15,-1 1-7-15,-3 3-6 0,3 0-3 0,0 0-5 16,2-2 3-16,1 2-32 0,-1-3-23 0,2 0-16 15,1-10-14-15,0 15-14 0,0-15-38 16,6 14-59-16,-6-14-29 0,13 6-1 0,-13-6-9 16,20 0 32-16,-5-3 12 0,1-3 29 0,5-2 34 15,-5-2 61-15,5 0 57 0,-5 1 44 16,2-1 48-16,-2-2 22 0,-2 5 40 0,-3 1-39 16,-1 0 35-16,-10 6-53 0,13-7 6 0,-13 7-12 15,0 0 0-15,0 0-16 0,14 2-12 0,-14-2-6 16,0 12-14-16,0-12-9 0,-2 17-7 0,1-6-8 15,-2 1-4-15,2-1-4 0,-2 0-5 0,2 1-13 16,0-2-16-16,1-10-74 0,0 16-70 0,0-16-97 16,1 9-319-16,-1-9-107 0</inkml:trace>
  <inkml:trace contextRef="#ctx0" brushRef="#br0" timeOffset="131924.91">13717 3742 585 0,'0'0'593'0,"6"-12"-162"16,-6 12-109-16,0 0-65 0,0 0-51 0,-13 5-40 16,7 5-50-16,-5 5-16 0,0 5 6 0,-1 7-37 15,0 4 5-15,0 7-34 0,2 3-7 0,-3 12-5 16,2 2-3-16,0 0-23 0,-1 0-69 0,3 0-47 16,0-10-54-16,1-3-115 0,-1-2-142 0,1-4-180 15,1-3-140-15</inkml:trace>
  <inkml:trace contextRef="#ctx0" brushRef="#br0" timeOffset="132075.91">13477 4286 208 0,'0'0'840'0,"4"-15"-234"0,0 6-154 0,-4 9-89 16,5-12-95-16,-5 12-68 0,8-13-44 0,-8 13-41 15,14-11-55-15,-5 5-87 0,4 1-90 0,3-1-48 16,6-1-143-16,5 0-481 0,1-2-327 0</inkml:trace>
  <inkml:trace contextRef="#ctx0" brushRef="#br0" timeOffset="132491.91">14302 3925 630 0,'6'-9'752'0,"0"0"-220"16,-6 9-98-16,7-12-108 0,-7 12-81 0,7-10-60 16,-7 10-32-16,0 0-28 0,0 0-9 0,6 11-30 15,-3 2-8-15,-3 5-23 0,-3 6-10 0,1 5-8 16,-1 4-9-16,-1 4-7 0,-2 0-25 0,1 1-49 15,-5-1-61-15,2 1-66 0,-1 2-18 0,0-6-37 16,0-3-75-16,3-9-48 0,0 0-350 16,1-9-234-16</inkml:trace>
  <inkml:trace contextRef="#ctx0" brushRef="#br0" timeOffset="132624.91">14447 3802 624 0,'4'-22'391'0,"-3"5"-127"15,-1 4-39-15,-1 2-111 0,1 11 3 0,-8-13-65 16,8 13-2-16,-10-5-57 0,10 5-18 0,-13 4-49 16,13-4-59-16,-14 12-27 0,9-3-270 0,0 1 168 15</inkml:trace>
  <inkml:trace contextRef="#ctx0" brushRef="#br0" timeOffset="132958.91">14587 3968 343 0,'11'8'443'0,"-4"0"-170"15,0-1 0-15,2 2-58 0,-4 0-29 0,0-1-36 16,-1 3-25-16,0 1-16 0,-3 0-5 0,0 2-24 16,-1 1-7-16,-1 3-11 0,-2 0-14 0,0 2-10 15,-1 2-7-15,-3-3-6 0,1 2-7 0,-3-2-4 16,3 0-1-16,-4-1-4 0,3-3-1 16,-1-1-2-16,1-3-8 0,1-3 0 0,1 0 7 0,5-8 1 15,-9 9 0-15,9-9-1 0,0 0 5 16,0 0 8-16,-5-8 4 0,5 8 11 0,3-21 2 15,3 1 3-15,2-1-3 0,3-8 5 0,3 0 4 16,2-2 3-16,3 2-2 0,2 0-9 0,1 4-7 16,3 2-1-16,-2 3-1 0,1 3-4 0,-5 6-2 15,2 1-1-15,-3 5 0 0,0 0-1 0,-18 5-2 16,28 4 2-16,-14 1-3 0,1 5 0 0,-3 2 3 16,-1 4 0-16,-3 1-3 0,-2 2-9 0,-2 3-6 15,-4-3-17-15,-1 4-40 0,-3-1-59 16,-1 0-28-16,-4 0-37 0,-4-2-90 0,3-4-166 15,-4-2-194-15,3-4-162 0</inkml:trace>
  <inkml:trace contextRef="#ctx0" brushRef="#br0" timeOffset="133142.91">15130 3834 506 0,'11'-16'726'0,"-3"7"-198"15,-2 0-114-15,1 1-84 0,-7 8-90 0,10-10-56 16,-10 10-37-16,0 0-26 0,0 0-22 0,0 0-22 15,13 10-5-15,-9 0-20 0,-4 5 2 0,1 4-22 16,-2 6-6-16,1 1-47 0,-4 8-54 0,0 2-61 16,-4 0-21-16,1 3-17 0,-1-3-51 0,0-1-60 15,-1-1-98-15,-1-4-242 0,2-5-156 16</inkml:trace>
  <inkml:trace contextRef="#ctx0" brushRef="#br0" timeOffset="133508.91">15110 4201 156 0,'11'-15'383'0,"0"1"-125"0,5 1-59 16,-2-3-46-16,1 3-38 0,2 0-5 0,2 1-30 16,-1-1-17-16,2 3-25 0,1-1 7 0,2 2-18 15,-3-1 8-15,3 3-24 0,0 0 17 0,-2 3-18 16,2-3 18-16,-5 5-23 0,-2-2 33 0,-16 4-10 16,25-3 33-16,-25 3 4 0,19 3 3 0,-19-3-1 15,7 7 0-15,-7-7-5 0,2 14-10 16,-6-4-5-16,-1 4-6 0,-5 1-7 0,1 4-15 15,0-2 4-15,-3 0 0 0,2 2-14 0,1-1-4 16,2-2 5-16,0-1-2 0,2 0 1 16,2-4-1-16,2 2-2 0,0-3 2 0,1-10 3 15,5 16 0-15,1-8 0 0,-6-8-10 0,21 10 2 16,-21-10 15-16,26 1 2 0,-7-2 16 0,1-4 15 16,3-3 10-16,-3-2 26 0,2-5 13 0,0-1 2 15,-1-5-16-15,-4-3-9 0,1 0-4 0,-4 0-10 16,-1-1-10-16,-5 4-12 0,-3-1-9 0,-4 3 5 15,-2 2-27-15,-2 0 4 0,-3 0-40 0,-3 1 6 16,-1 0-54-16,-3 5 6 0,0 3-64 16,1 1 5-16,-2 1-63 0,14 6-56 0,-27-8-135 15,15 5-273-15,12 3-182 0</inkml:trace>
  <inkml:trace contextRef="#ctx0" brushRef="#br0" timeOffset="133709.91">16203 3660 375 0,'0'0'905'0,"19"-7"-268"0,-19 7-145 0,10-3-132 15,-10 3-103-15,0 0-51 0,0 0-47 16,14 3-31-16,-14-3-22 0,0 17-24 0,-3-1-16 16,-1 5-4-16,-3 4-23 0,1 6 3 0,-2 3-55 15,-1 4-35-15,0 2-62 0,0-2-73 0,-1 4-36 16,1-2-33-16,1 0-75 0,1-4-55 0,-2 0-321 15,2-3-230-15</inkml:trace>
  <inkml:trace contextRef="#ctx0" brushRef="#br0" timeOffset="134142.91">16106 4176 413 0,'1'-10'686'0,"-1"-1"-218"0,0-2-97 0,2 1-104 15,0-1-32-15,0-3-69 0,3 1-21 16,2-3-52-16,2 0 3 0,4 0-43 0,3-3 8 15,2 0-49-15,6-1 4 0,3 0-75 0,4 1 15 16,2 1-33-16,2 0-13 0,1 1 8 0,0 0 15 16,-2 2 13-16,-1 0 19 0,-4 4 3 0,-3-2 22 15,-7 4 25-15,-2-1 26 0,-4 5 25 0,-1-1 33 16,-3 3 17-16,-9 5 12 0,13-10-5 0,-13 10-14 16,12-8-19-16,-12 8-21 0,0 0-13 0,9-7-13 15,-9 7-9-15,0 0-8 0,0 0-5 0,0 0-5 16,-6 15-3-16,4-5-3 0,-8 4 3 0,2 5 6 15,-1-1-19-15,-2 5 8 0,0 3-14 0,0 0-2 16,1 2-7-16,-1 0-5 0,4-6-3 16,0 2-2-16,0-2-4 0,3-1-2 0,-1-3 0 15,2-2 2-15,3-3 3 0,-1-1 7 0,1-2 3 16,0-10 4-16,4 17 3 0,-4-17-2 0,9 8 6 16,-9-8 6-16,0 0-2 0,23 2-2 0,-11-6-1 15,4-1 0-15,0-4 5 0,1 0-1 16,1-1 0-16,-1 0 0 0,-2 1-1 0,-2 2 2 15,-1 1-1-15,-3 0-1 0,-9 6-5 0,15-8-3 16,-15 8 1-16,12-5 4 0,-12 5 2 0,0 0-5 16,0 0-25-16,0 0-48 0,9 6-24 0,-9-6-16 15,0 0-29-15,-2 15-58 0,2-15-63 16,-3 13-36-16,3-13-275 0,0 11-109 0</inkml:trace>
  <inkml:trace contextRef="#ctx0" brushRef="#br0" timeOffset="134459.91">16886 4071 574 0,'11'-4'391'16,"-1"-2"-99"-16,2 0-63 0,2-2-57 0,-1 2-32 16,2 0-22-16,1-1-22 0,-2 1-23 0,0 1-10 15,0 1-22-15,-14 4 6 0,22-4-14 0,-22 4-2 16,17-4-13-16,-17 4-2 0,16-3-5 16,-16 3-2-16,0 0-2 0,19-2-3 0,-19 2 2 15,0 0-16-15,18-3 3 0,-18 3 15 16,11-4-6-16,-11 4-1 0,12-8 6 0,-12 8-2 15,11-10 10-15,-7 1 12 0,0-2 52 0,0-2-32 16,-3 2 48-16,-1-2-18 0,0 2 46 0,-1-1-21 16,0 1 8-16,-3 2-33 0,-3 0-13 0,0 2-9 15,7 7-13-15,-18-7 5 0,18 7-25 0,-26 7 8 16,8 0-14-16,2 3 15 0,-2 5-20 0,0 4 14 16,-1 2-18-16,5 1 15 0,0 3-22 0,2 3-2 15,6-4-9-15,-1 2 0 0,5 0-3 0,3 1-23 16,3-2-49-16,1 1-44 0,4 2 0 0,2-3-89 15,5-1-90-15,-2-8-452 0,9 3-284 16</inkml:trace>
  <inkml:trace contextRef="#ctx0" brushRef="#br0" timeOffset="134625.91">17456 4363 602 0,'1'15'1007'0,"-1"-15"-188"0,0 0-225 0,2 14-130 15,-2-14-88-15,0 0-66 0,0 0-24 0,-2 11-82 16,2-11-22-16,0 0-60 0,0 0-16 0,0 0-93 16,2 10-88-16,-2-10-95 0,0 0-169 0,0 0-155 15,0 0-677-15,0 0-919 0</inkml:trace>
  <inkml:trace contextRef="#ctx0" brushRef="#br0" timeOffset="143046.59">10401 6168 204 0,'-6'-18'630'0,"-2"-3"-256"15,3 2-44-15,-1-1-110 0,1-2-11 0,-4 3-84 16,2-1-9-16,2 3 2 0,0 4 26 0,0-1 38 16,0 4 2-16,0 0-14 0,0 2-19 0,5 8-23 15,-11-11-24-15,11 11-19 0,-20 3-16 0,5 7-12 16,-8 9-1-16,-3 10-22 0,-7 13 5 15,-3 9-8-15,1 6-1 0,-1 11-10 0,-4 18 1 16,10-12-6-16,5 2 10 0,3 0 3 0,5 0 10 16,8-3-1-16,8-3-7 0,7-5 43 0,7-2-50 15,6-6-5-15,10-5-6 0,6-5 1 0,9-10-1 16,5-5-6-16,8-10 1 0,6-11 0 0,6-10-2 16,6-7-2-16,-1-7 1 0,6-11 43 0,-3-6-52 15,15-13 4-15,-4-6 2 0,-5-5 6 0,-8-8 8 16,-4-3 6-16,-11-4 2 0,-17 9 3 15,-6-1 0-15,-5-4 12 0,-5 1 6 0,-10 2-4 0,-8-2 0 16,-8 13 4-16,-7-7-23 0,-11 6-11 16,-8 2-29-16,-7 6-16 0,-8 7-17 15,-8 5-32-15,-8 7-19 0,-8 8-41 0,-9 7-53 16,-3 9-49-16,-11 5 10 0,-4 10-49 0,-22 13-56 16,3 6-73-16,0 7-305 0,5 7-244 0</inkml:trace>
  <inkml:trace contextRef="#ctx0" brushRef="#br0" timeOffset="143332.6">9860 7362 631 0,'7'-12'901'0,"-2"2"-217"0,-3-3-149 0,-2 13-147 16,0-15-98-16,0 15-69 0,-10-5-47 16,10 5-34-16,-22 8-29 0,-1 5-26 0,-3 11-13 15,-9 10-15-15,-3 7-9 0,-6 7-10 0,-1 3-8 16,-1 6-9-16,-8 18 30 0,1 3-34 0,1 3 20 16,2 3-33-16,2 1-1 0,2 0-3 0,11-16-2 15,-1 1-3-15,2-4-28 0,4 0 2 0,0-3-88 16,2-2 1-16,1-3-105 0,7-5-36 15,-1-2-54-15,6-12-93 0,0-4-481 0,-1-2-509 16</inkml:trace>
  <inkml:trace contextRef="#ctx0" brushRef="#br0" timeOffset="143730.6">8964 8711 845 0,'-9'-5'702'0,"-3"0"-237"16,-4 3-40-16,-3 0-153 0,1 4-21 16,-11 2-97-16,-3 7 17 0,-1 2-83 0,-2 6-22 15,-4 9-15-15,-1 3 0 0,3 6-8 0,1 4 0 16,3 3-4-16,4 7-5 0,3 2-5 0,2 1-1 16,4 2 44-16,4 0-60 0,2 2 47 0,5-1-58 15,1 0 49-15,7-9-60 0,1 1 2 0,3-1 1 16,3-2 0-16,7 5-6 0,1-11-1 0,1-2 2 15,7-5-4-15,2-4-2 0,4-5-3 0,3-7 2 16,2-4 2-16,5-8 0 0,1-7 11 0,3-6 7 16,8-11 9-16,1-6 19 0,2-6 19 0,-3-7 57 15,0-2-29-15,-3-6 52 0,-2-2-14 0,-4-3-2 16,-4-1-6-16,-6-1-9 0,-5-2-12 16,-8 2 3-16,-6-1-23 0,-8 10-5 0,-6 2-17 15,-5-1-15-15,-6 4-13 0,-10-3-23 0,-7 4-19 16,-4 6-47-16,-5 4 8 0,3 9-70 0,-6 5-33 15,0 3-50-15,-5 5-44 0,1 4-27 0,-1 3-89 16,0 3-50-16,-13 6-428 0,7 1-456 0</inkml:trace>
  <inkml:trace contextRef="#ctx0" brushRef="#br0" timeOffset="144164.59">7714 10231 570 0,'-7'-14'603'0,"-2"-2"-60"16,-2-2-62-16,-3 2-47 0,0 1-82 0,-4 3-43 15,2 0-36-15,-2 5-39 0,-1 3-35 0,1 4-26 16,-5 7-26-16,-5 6-26 0,-1 8-13 0,-8 14-22 15,1 9-20-15,-3 9-10 0,-1 8-10 0,-10 20-9 16,0 5-8-16,2 3-7 0,-1 3-2 0,2 0 1 16,3 2-16-16,1 0-28 0,2-2-35 0,3-1-31 15,8-18-29-15,3 0-38 0,2-1-31 0,3-4-38 16,2-1 9-16,4-5-86 0,1-2-87 16,3-6-75-16,2-12-340 0,2-2-354 0</inkml:trace>
  <inkml:trace contextRef="#ctx0" brushRef="#br0" timeOffset="144597.59">6811 11571 265 0,'-10'-4'729'0,"10"4"-191"0,-27-3-142 0,27 3-78 16,-34 2-64-16,11 4-65 0,2 5-45 0,-8 6-29 16,2 5-25-16,-1 4-6 0,-4 12 55 0,0 3-56 15,1 8 36-15,2 5-63 0,1 5-12 0,1 3-13 16,2 4-7-16,4 2 1 0,4 1-7 0,1-5-4 16,4 1-1-16,5-5-4 0,4-10 48 0,3-1-58 15,3-2-1-15,4-4-8 0,2-3 0 0,4-4 4 16,2-2-4-16,4-4-9 0,2-6-17 0,3-5-1 15,2-5-9-15,-1-11 3 0,3-5 10 16,5-11 9-16,10-11 56 0,1-5-31 0,0-12 23 16,-2-6 29-16,3-8 16 0,-3-6 3 0,-1-3 20 15,-4-3 13-15,-4 0 12 0,-5 1 22 0,-5 3-18 16,-7 2 16-16,-7 6-11 0,-8 11-23 0,-6 3-5 16,-7 2-28-16,-7 4-22 0,-13 2-30 15,-3 1-37-15,0 14-5 0,-5 1-56 0,-3 7 9 16,-2 4-79-16,-2 4-40 0,1 4-33 0,0 3-32 15,2 5-36-15,3 1-72 0,2 6-50 0,3 2-421 16,-3 7-409-16</inkml:trace>
  <inkml:trace contextRef="#ctx0" brushRef="#br0" timeOffset="145614.59">10455 6666 302 0,'0'0'677'0,"4"-17"-181"15,-4 17-139-15,1-13-70 0,-1 13-59 16,1-11-45-16,-1 11-50 0,0 0-30 0,0 0-20 16,0 0-19-16,0 0-10 0,0 0-4 0,-17 9-12 15,11 3-2-15,-3 4-9 0,1 4-8 0,0 1-6 16,1 3-8-16,-2 5 0 0,3-4 15 0,1 1-64 15,2-1-12-15,1 0-57 0,1 0-23 0,3-1-62 16,-1-3-94-16,3-3-76 0,2-3-201 0,1-1-89 16</inkml:trace>
  <inkml:trace contextRef="#ctx0" brushRef="#br0" timeOffset="145914.6">10601 6663 309 0,'6'-29'698'0,"1"4"-162"0,-2-2-110 16,-1 4-79-16,-1-2-67 0,1 3-77 0,-2 3-25 15,2 3-11-15,-3 4-41 0,1-2-20 0,1 4-22 16,-3 10-19-16,4-16-15 0,-4 16-14 0,3-15-9 16,-3 15-8-16,11-7-1 0,-11 7-8 15,0 0 0-15,27 4-5 0,-17 1 1 0,3 3 0 16,-4 3-5-16,0 0 0 0,1 6 3 0,-4-4 1 16,-2 2 5-16,-1 1 2 0,-3-1 15 0,-2 2 12 15,-2-1 7-15,1 0-5 0,-5 2-1 0,-1-2-7 16,3-1-5-16,0-4-2 0,1-1-7 15,1-1-5-15,4-9-6 0,-8 14 1 0,8-14-5 16,-6 11-2-16,6-11 1 0,0 0-1 0,9 13-3 16,-9-13-11-16,27 2-19 0,-5-3-28 0,5-3-24 15,9-1-23-15,2-3-32 0,4 1-41 0,0 0-5 16,-1 0-22-16,0 2-64 0,-5 0-68 0,-10 2-81 16,-7 3-175-16,-19 0-126 0</inkml:trace>
  <inkml:trace contextRef="#ctx0" brushRef="#br0" timeOffset="146549.6">8693 9262 386 0,'1'-11'673'0,"-1"11"-167"0,0-18-90 0,0 18-83 16,-1-11-46-16,1 11-90 0,-2-12-20 15,2 12-44-15,0 0-29 0,0 0-13 0,0 0-9 0,0 0-23 16,0 0 3-16,-1 9-22 0,1 5 3 16,1 3-20-16,-1 2 7 0,0 4-8 0,2 2 0 15,0 1-2-15,0 2-9 0,0 0-21 0,0 0-78 16,1 1-41-16,1 5-68 0,1-5-36 0,0-4-64 16,0-2-100-16,2-1-300 0,0-10-226 0</inkml:trace>
  <inkml:trace contextRef="#ctx0" brushRef="#br0" timeOffset="146865.6">8909 9205 160 0,'2'-12'1003'0,"1"2"-324"0,-3 10-159 0,1-17-132 16,-1 17-94-16,0-14-64 0,0 14-45 16,4-11-43-16,-4 11-24 0,0 0-32 0,3-15-15 15,-3 15-23-15,0 0-10 0,0 0-18 0,3-9-13 16,-3 9-9-16,0 0-11 0,11 5 7 0,-11-5-11 15,12 9 0-15,-12-9 12 0,12 12-6 0,-6-4 8 16,0-1-8-16,1 2 12 0,-1 0-8 0,1 1 11 16,-1 1-11-16,2 0 14 0,-2 0-11 0,2 2 14 15,-2-1-13-15,0 1 3 0,2-2 7 0,0 2 2 16,0-2-5-16,0 2 0 0,0-2 0 0,0-1-2 16,-1-1 2-16,-2 0 6 0,1-1 12 0,0 1 10 15,-6-9 6-15,6 15 3 0,-6-15 36 0,3 17-46 16,-3-17-9-16,-5 23-3 0,-3-11-10 15,-2 3-29-15,-2 2-29 0,-4-1-38 0,-2 2-74 16,-3 2-93-16,0-3-35 0,-3 1-108 0,-2-3-479 16,1 1-485-16</inkml:trace>
  <inkml:trace contextRef="#ctx0" brushRef="#br0" timeOffset="147716.6">6508 12108 3 0,'4'-8'955'0,"-4"8"-272"0,1-17-160 16,-1 17-103-16,0-11-118 15,0 11-58-15,0 0-42 0,0-14-31 0,0 14-36 0,0 0-25 16,0 0-19-16,0 0-20 0,-5 12-14 16,5-1-10-16,0 1-10 0,2 7-8 0,-1 0-9 15,1 4-14-15,1 2-26 0,1 0-30 0,-1 0-46 16,1 0-46-16,0-2-40 0,1 1-22 0,1-2-48 15,0-3-45-15,-1-3-78 0,-1-3-38 0,0-4-186 16,-4-9-131-16</inkml:trace>
  <inkml:trace contextRef="#ctx0" brushRef="#br0" timeOffset="148015.59">6610 12117 640 0,'0'-24'473'0,"-1"4"-46"0,0 2-145 0,-3 0-13 0,2-1-92 15,0 5 13-15,0 0-68 0,-1 1 31 0,2 2-56 16,1 11 37-16,-3-19-65 0,3 19 25 15,0-16-54-15,0 16 33 0,2-14-66 0,-2 14 47 16,5-9-52-16,-5 9 42 0,0 0-49 16,16-4 48-16,-16 4-52 0,13 6 48 0,-4 1-56 15,-1 1 16-15,1 2-24 0,-2 2 49 0,-1 2 6 16,2 4 5-16,-1-1 10 0,-2 2 6 0,-1-1 8 16,0 0 9-16,-2-1 3 0,1 2 0 0,-2 0-7 15,0 0-7-15,-1-2-11 0,0 1-4 0,0 1-11 16,0-5-7-16,0 1-6 0,0-2-2 0,0-2-5 15,0-11-2-15,0 19-4 0,0-19-4 0,7 16-6 16,-7-16-13-16,11 5-20 0,-11-5-35 16,26-6-44-16,-5-4-39 0,6-5-59 0,0-3 10 15,6 0-73-15,2-4-116 0,7-3-395 0,-7 6-327 16</inkml:trace>
  <inkml:trace contextRef="#ctx0" brushRef="#br0" timeOffset="151768.69">27247 3132 71 0,'0'0'468'0,"-2"-15"-116"0,2 15-111 15,-1-12 21-15,1 12-81 0,-3-11 7 0,3 11-17 16,0 0-32-16,-2-12-35 0,2 12-19 0,0 0-13 15,-2-10-20-15,2 10-10 0,0 0-1 0,0 0-10 16,-2-10-7-16,2 10-6 0,0 0-6 16,0 0 0-16,0 0-4 0,0 0 1 0,-8 10-6 15,6 2 3-15,-2 1 6 0,-2 9 5 0,-2 3-19 16,0 7 27-16,-1 4-3 0,0 2 15 16,-1 3 0-16,1 2 9 0,-2 9 2 0,-2-1 1 15,1 3 0-15,5-10-4 0,-5 8-8 0,3-7-2 16,0 0 0-16,-1 10-1 0,1-11-1 0,1 2 6 15,2-1-1-15,-3 1-8 0,3 0 2 0,-2-3-12 16,-1-2-3-16,0 1-10 0,0-5-7 0,0 0-26 16,0-4-30-16,0-3-36 0,-1-1-30 0,1-8 6 15,0-1-33-15,0-2 5 0,0-4-69 0,0-4-52 16,2-3-34-16,7-7-238 0,-17 6-32 0</inkml:trace>
  <inkml:trace contextRef="#ctx0" brushRef="#br0" timeOffset="152167.7">26695 4000 87 0,'-6'-13'628'0,"-2"3"-203"16,3 1-50-16,0 1-143 0,5 8 6 0,-9-13-88 15,9 13 9-15,-9-10-69 0,9 10 13 0,-5-9-54 16,5 9 29-16,0 0-60 0,-5-6 0 0,5 6-1 16,0 0-4-16,0 0-2 0,0 0-5 0,5 15-4 15,0-5 0-15,8 4 5 0,0 2-2 16,6 3 0-16,4 1-2 0,0-1-15 0,5 1 16 15,0 0-17-15,4-2 21 0,2 0-18 16,0-2 13-16,2-1-32 0,0-4 11 0,-2-1-36 16,-1-2 21-16,1-3-34 0,-5-4 44 0,-1-2-34 15,0-3 35-15,3-2-33 0,-3-5 45 0,0-2-32 16,-4-4 44-16,-2-1-34 0,1-3 53 0,-2-2-28 16,-3 2 56-16,-2-1 14 0,-3 4 18 0,-2 2 31 15,-3 2 2-15,0 3 1 0,-3 2-11 0,0 0-23 16,-5 9-16-16,7-9-10 0,-7 9-11 15,0 0-8-15,0 0-6 0,-20 0-6 0,7 7-10 16,-5 4 0-16,-5 4 0 0,-2 4-1 0,-3 4-3 16,2-2 3-16,0 4-8 0,-3 1-3 15,3 0-23-15,0 1-52 0,1-2-38 0,4-2-39 16,-1-2 20-16,3 1-57 0,6-6-63 0,1-4-29 16,1-3-61-16,11-9-182 0,-15 8-2 0</inkml:trace>
  <inkml:trace contextRef="#ctx0" brushRef="#br0" timeOffset="152700.7">27002 3335 485 0,'7'-29'406'0,"-2"4"-76"0,1 3-80 0,-2-2-38 16,2 2-29-16,1 3-23 0,-3 3-29 0,0 2-24 15,-1 3-21-15,1 0-18 0,-4 11-16 16,5-14-14-16,-5 14-7 0,0 0-10 0,9-6 0 15,-9 6-16-15,8 12-6 0,-4 3 27 0,1 6-14 16,0 5 21-16,-1 9-14 0,-2 5 9 0,-2 2-14 16,0 5 9-16,0 2-15 0,-2 1 13 0,-1 1-17 15,-2 7 9-15,3-8 5 0,-1 0 33 0,-1 0-45 16,0-1-7-16,2-3-14 0,-1 0-29 0,-1-4-32 16,2-5 11-16,-2 0-34 0,0-11-2 15,3-1-47-15,-2-6 4 0,2-5 4 0,1-3 4 16,0-11-16-16,0 11-26 0,0-11-28 0,0 0 12 15,0 0 8-15,9-15 65 0,-5-1 85 0,1-7 68 16,0-3 35-16,0-8 11 0,0-6 50 16,3-3 3-16,-2-4 4 0,3-13-11 0,2 0-9 15,1-4-19-15,4 3-2 0,0-4 22 0,1 5-55 16,4 2 36-16,-2 5-32 0,0 6 36 0,-4 12-12 16,-2 3-21-16,-2 4-10 0,-2 8-10 0,-1 2-10 15,-3 4-10-15,-1 4-13 0,1 0 1 0,-5 10-4 16,4-7-5-16,-4 7 9 0,0 0 2 15,-4 15 5-15,-3 2-10 0,-4 12 23 0,-2 3-9 16,-3 7 10-16,-6 10-3 0,2 4 2 0,-1 0-9 16,-2 3-2-16,5 1-5 0,-2-1 4 15,2-1 2-15,1 0-7 0,1-1-5 0,3-2-14 0,0 0-4 16,3-11-40-16,1-3-10 0,1 0-37 16,-1-3 13-16,4-3-51 0,3-7-25 0,-1-1-33 15,0-7-3-15,2-4 2 0,1 0 7 0,0-13 4 16,1 16-43-16,-1-16-175 0,0 0 200 0</inkml:trace>
  <inkml:trace contextRef="#ctx0" brushRef="#br0" timeOffset="153051.7">27018 4045 62 0,'0'-25'326'15,"0"-2"-65"-15,0 1-58 0,-1-1-34 0,1-1-36 16,-2 3 15-16,2 1-26 0,0 2-1 0,-1 2-42 16,1 2-16-16,-3 1-13 0,3 2-10 0,0 3-18 15,0-2 9-15,0 4-7 0,2 0-9 16,0 1-5-16,1-2-5 0,2 1-3 0,1 1-2 15,3-1-11-15,0 1 12 0,1 1 1 0,3 0-7 16,-3-1 6-16,4 2 3 0,-2-1 2 0,-3 1 6 16,2 0 13-16,1 0 16 0,-3 1 13 0,1-2 12 15,-2 2 47-15,0-2-23 0,0 1 38 0,-1-1 3 16,-1 2-40-16,1-1-14 0,-7 7-10 16,11-13-16-16,-11 13-4 0,8-10-15 0,-8 10-2 15,6-9-10-15,-6 9-3 0,0 0-10 0,8-8-5 16,-8 8 4-16,0 0-1 0,0 0-4 0,0 0 1 15,-1 20 6-15,-5-4 5 0,1 6-4 0,-5 9 4 16,-1 2-4-16,0 3 1 0,-3 3 4 16,0 11 0-16,1 2-7 0,-3-1-1 0,3 2-1 15,-2 1 0-15,3 0-8 0,-2-3-46 0,5-7-50 16,0-3 6-16,-1-2-38 0,1-1 31 0,1-5-35 16,2 0 11-16,-2-8-50 0,3-4-34 0,-1-2-6 15,1-7-21-15,1-2-223 0,4-10 115 0</inkml:trace>
  <inkml:trace contextRef="#ctx0" brushRef="#br0" timeOffset="153234.7">26885 4234 485 0,'-11'-25'393'0,"-1"-2"-95"0,0 2-8 0,-2 0-87 0,1 2 0 15,3 4-18-15,-3 1-15 0,2 1-12 0,-2 3 0 16,4 1-21-16,1 3-29 0,1 2-13 16,-1 0-24-16,8 8-20 0,-8-9-7 0,8 9-10 15,0 0-3-15,0 0-10 0,0 0-6 0,0 0-1 16,-6 7-2-16,10 2-13 0,4 2-23 0,4 4-57 15,2 1-15-15,7 1-53 0,3 1-6 0,-1-1-81 16,5-2-44-16,0-1 18 0,3-4 13 16,1-2-234-16,-4-5 69 0</inkml:trace>
  <inkml:trace contextRef="#ctx0" brushRef="#br0" timeOffset="153368.69">27193 4087 496 0,'13'-12'418'0,"-2"-2"-28"16,-2 3-82-16,-2 2-54 0,-2 0-43 0,-5 9-36 15,5-14-33-15,-5 14-29 0,0 0-23 16,-8-8-24-16,8 8-15 0,-17 7-7 0,2 3-21 15,0 5 4-15,-6 5-34 0,-2 4-26 0,2 3-73 16,-8 10-78-16,-4-1-153 0,0 3-285 0,-7-4-151 16</inkml:trace>
  <inkml:trace contextRef="#ctx0" brushRef="#br0" timeOffset="155619.7">964 6609 642 0,'-9'-25'402'0,"0"1"-42"0,0 1-68 0,1 2-28 16,2 0-9-16,-1 2 3 0,4 4-27 0,0 1-25 15,-2 3-26-15,5 11-28 0,-5-16-29 0,5 16-25 16,-4-13-18-16,4 13-16 0,0 0-1 0,0 0-22 15,0 0 6-15,0 13-21 0,1 4 4 0,2 7-16 16,0 5 7-16,-1 6-16 0,-1 2 7 16,-1 3-18-16,0 1 4 0,0 0-23 0,-1-1-9 15,1-4 0-15,-1-6 2 0,-2-3 1 0,3-3-2 16,-1-5 5-16,1-3 4 0,0-2 7 0,0-14 10 16,-3 16 2-16,3-16-3 0,0 0-9 0,0 0 2 15,-9-14 1-15,5-2 11 0,2-9-7 16,-4-9 13-16,-1-6-6 0,2-3 12 0,1-6-7 15,3-1 3-15,1 0-5 0,1 0 6 0,4-8 2 16,3 16 0-16,2 3 0 0,-1 4 4 0,3 6-10 16,-2 6 4-16,-1 5-8 0,0 2 8 0,1 6-11 15,-4 2 11-15,-6 8-2 0,15-4 2 0,-15 4-3 16,15 10 4-16,-10 1 0 0,0 2 1 0,-1 7 6 16,-1 2-8-16,-3 2 7 0,-3 1-9 0,-1 3 8 15,-1 3-10-15,0 0 8 0,0-6-13 0,-1 0 14 16,0-1-13-16,2 0 10 0,3-6-11 0,0 0 6 15,2 0-7-15,0-2 13 0,6-1-16 0,3 1 11 16,4 1-8-16,1-5 11 16,5 1-9-16,4-1 12 0,4-1-9 0,1-1 13 15,0 0-12-15,-4-2 10 0,-3 0-6 0,1 0 5 16,-3 1-13-16,-2-1 13 0,-1 1-12 0,-5 0 12 16,-1 1-1-16,-5 1 26 0,-3-1 15 0,-2 1 4 15,-3 3-4-15,-5 3-2 0,-5 1-2 0,-4 4-7 16,-7-4-12-16,1 1-7 0,-4-1-5 0,2-1-19 15,-5-2-28-15,0-1-42 0,-2-4-58 0,3 0-24 16,5-3-83-16,0-2 7 0,6-2-75 0,17-3-82 16,-23-1-395-16,23 1-316 0</inkml:trace>
  <inkml:trace contextRef="#ctx0" brushRef="#br0" timeOffset="156320.7">1390 6574 103 0,'12'-7'918'0,"-3"1"-283"16,-9 6-159-16,16-8-103 0,-16 8-122 0,13-4-80 16,-13 4-48-16,9-7-43 0,-9 7-18 0,0 0-7 15,0 0-13-15,17 3-9 0,-17-3-6 0,12 12-5 16,-3-2-5-16,1 0-2 0,2 4-5 0,-1-2-5 16,2 2 1-16,-3 1 10 0,-1-5-6 0,3 0-11 15,-2 0 1-15,-2-2-3 0,-1-1 0 16,-7-7 4-16,13 10 4 0,-13-10 9 0,9 5 13 15,-9-5-10-15,0 0 1 0,10-6-9 0,-10 6 6 16,5-11-12-16,-5 11 12 0,0-24-8 0,-1 8 8 16,-4-3-15-16,0-2 1 0,0 2 1 0,-2 0 5 15,1 4 8-15,1 1 6 0,-4 3 0 0,4 3-6 16,5 8-3-16,-17-8-3 0,17 8-1 0,-22 10 8 16,6 4-14-16,-1 6 8 0,-2 5-7 0,2 4 6 15,2 3-12-15,2-2 14 0,2 1-18 0,3-1-5 16,4-6-13-16,3-2-19 0,2-3-17 15,3-3-9-15,4-2-2 0,2-4-2 0,3-3 1 16,3-5-10-16,1-3 2 0,7-7 10 16,4-4 0-16,3-8 7 0,0-1 19 0,3-10 8 15,1 0 8-15,-10 4 5 0,1-2 10 0,-4 1 15 16,-3 2 17-16,-1 1 31 0,-7 7 26 0,-2 1 17 16,0 3 29-16,-1 3 6 0,-3 3-7 0,-1-1-12 15,-4 9-29-15,9-13-10 0,-9 13-22 0,0 0-2 16,0 0-19-16,0 0 5 0,0 0-16 0,19 5 7 15,-12 3-15-15,0 1 8 0,1 0-13 0,1 2 14 16,1 2-17-16,0 1 11 0,0-2-13 0,3 2 12 16,-4-1-13-16,-1-1 14 0,-3-1-15 0,2 2 11 15,-3-2-12-15,0-1 8 0,-4 0-15 0,0-10-2 16,0 19-23-16,-4-9-19 0,-2-1-36 16,0-3-18-16,6-6-8 0,-17 10-15 0,17-10 5 15,-19 4 13-15,19-4 9 0,-22-4-30 0,9-2 50 16,2-3-32-16,-3-5 47 0,2 1-34 15,2-4 61-15,1 1-29 0,1-1 46 0,3 3-10 16,0 0 76-16,0 4-20 0,5 10 64 0,-6-16 8 16,6 16-2-16,-5-11-3 0,5 11-9 0,0 0-7 15,0 0-6-15,0 0-5 0,-16 8-5 0,7 3-16 16,0 7 0-16,0 3-12 0,-2 4-1 0,-1 4-5 16,-2 1 2-16,4 3-6 0,1-1-12 0,0 1-31 15,0-3 9-15,4 1-76 0,1-6-7 16,2-1-86-16,2-6-107 0,1-5-127 0,1-2-156 15,-2-11-106-15</inkml:trace>
  <inkml:trace contextRef="#ctx0" brushRef="#br0" timeOffset="156536.7">2120 6046 801 0,'10'-20'697'0,"-2"5"-181"15,-2 4-92-15,-1 2-122 0,-5 9-65 0,8-13-65 16,-8 13-25-16,0 0-34 0,0 0-5 0,8 6-25 15,-7 3-2-15,0 5-31 0,1 5-9 0,-1 7-9 16,4 8-4-16,-4 4 6 0,2 3-15 16,-2 3 1-16,2 3-15 0,-2 1-20 0,2 2-43 15,-2-1-57-15,1 0-64 0,1-1-29 0,2-5-5 16,0-1-69-16,-1-6-44 0,-2-8-72 0,1-5-214 16,-2-6-146-16</inkml:trace>
  <inkml:trace contextRef="#ctx0" brushRef="#br0" timeOffset="156669.7">2196 6609 757 0,'-3'-18'575'0,"-1"-2"-132"0,-1 1-94 0,1 3-77 16,0 1-56-16,0 3-56 0,1-1-21 0,0 2-38 16,2 1-24-16,1 10-18 0,0-18-17 0,1 8-8 15,3 0-17-15,5-2-31 16,2-1-51-16,3 1-4 0,4-1-70 0,5 0-64 16,4-2-123-16,0-2-392 0,1 3-243 0</inkml:trace>
  <inkml:trace contextRef="#ctx0" brushRef="#br0" timeOffset="157369.69">2747 6412 402 0,'0'0'955'0,"0"0"-289"0,-18-2-145 16,18 2-149-16,0 0-82 0,-17-4-67 0,17 4-56 16,0 0-43-16,-10-9-34 0,10 9-22 15,1-10-15-15,4 2-11 0,6-1-13 0,5-2-30 16,10-5-51-16,2 4-67 0,0-2-42 0,9 4-75 15,-1-1-49-15,0 1-79 0,-3 2-88 0,0 5-235 16,-6-1-212-16</inkml:trace>
  <inkml:trace contextRef="#ctx0" brushRef="#br0" timeOffset="157486.7">2830 6575 688 0,'-19'16'767'0,"3"-5"-204"15,1 0-133-15,5-2-102 0,2-3-108 0,-1 0-66 16,9-6-62-16,-8 8-24 0,8-8-45 0,0 0-23 15,0 0-29-15,25-11-50 0,-5-2-35 0,11-2-16 16,2-3-90-16,13-8-89 0,0 1-418 16,4-3-252-16</inkml:trace>
  <inkml:trace contextRef="#ctx0" brushRef="#br0" timeOffset="158053.7">3352 6185 302 0,'0'0'844'16,"-21"-8"-253"-16,21 8-131 0,-18-7-102 0,18 7-101 15,-14-7-57-15,14 7-43 0,0 0-34 0,-10-6-28 16,10 6-19-16,0 0-16 0,0 0-11 16,0 0-11-16,23 8-7 0,-8 2-7 0,4 1-5 15,5 5 6-15,1 3-13 0,-1 2 1 0,-1-1-6 16,2 3-4-16,-6 1-3 0,-1-1-2 0,-4 1-3 16,-4-5 3-16,-3 1 8 0,-2 0-8 0,-4-4 8 15,0-2-8-15,-3 0 10 0,-1-3-8 0,-1 0 24 16,-1-2 8-16,5-9 33 0,-11 10-11 0,11-10 12 15,0 0-12-15,-20-7 9 0,13-1-15 0,-1-5-11 16,2-6-15-16,2-3-15 0,1-5-18 16,6-1-7-16,3-7-34 0,3 0-22 0,5-1-27 15,4 1-29-15,3 1-16 0,3 4-15 0,1 1-7 16,1 4 8-16,2 3-28 0,2 2 38 0,-2 4-45 16,1 0-28-16,-2 5-30 0,-4 3 6 0,1 0-26 15,-2 1-218-15,0 1 55 0</inkml:trace>
  <inkml:trace contextRef="#ctx0" brushRef="#br0" timeOffset="158588.7">3967 5996 325 0,'0'0'450'0,"0"0"-84"0,4 11-64 0,-4-11-75 16,-7 13-52-16,2-2-28 0,-4 4-24 15,-2 1-24-15,-2 3-15 0,3 0-15 0,-3 5 33 0,2-5-61 16,1 4 44-16,4-1-72 0,0 1 38 16,2 0-49-16,1-5-5 0,6 1 7 0,-1 0-9 15,5 0 15-15,0-3-7 0,4-1-1 0,1-4 2 16,0-2-1-16,3-4-1 0,1-3 42 0,-16-2-52 15,30-1 43-15,-12-5-49 0,0-2 37 0,-1-2-38 16,-2-4 45-16,-2 1-47 0,-3-3 43 0,-1-5-40 16,-3 0 45-16,-2-2-56 0,-4-2 12 0,-2 0 4 15,-2 0 3-15,-1-2 4 0,-3 2 5 0,0 2 5 16,1 0 9-16,-1 3-1 0,-1 0 6 0,4 3 5 16,-1 4-2-16,2 0-5 0,0 2-6 15,2 3-14-15,2 8 0 0,0-17 7 0,0 17-6 16,7-15 4-16,-7 15-1 0,12-10-3 15,-12 10 1-15,20-6-1 0,-20 6-2 0,23 2-1 16,-8 3 1-16,2 3-19 0,0 2 23 0,-3 4 1 16,1 1-3-16,-3-1-7 0,-1 7 0 0,-3-1 10 15,-2 2 2-15,-2 2 37 0,-1 0-47 0,-2-2 39 16,0 3-42-16,-1-2 37 0,0-2-43 0,3-2 41 16,-2 1-46-16,0-3 43 0,3 0-43 0,0-1 34 15,1-2-37-15,3-3-19 0,1-2 3 0,1-2 0 16,0-3 37-16,-10-4-48 0,30 2 41 0,-9-7-40 15,2 0 48-15,-1-2-37 0,2-6 33 0,2 0-30 16,-2-4 52-16,-2-2-38 0,-1-1 11 16,0-2 17-16,-3-2 8 0,-1-2 19 0,-3-2 8 15,-3 1 27-15,-2-3 8 0,-5 4 2 0,-3 0-2 16,-2-2-3-16,-3 0-3 0,-5 0-9 0,-7 2-10 16,-4 2-11-16,-4 2-9 0,-8 5-3 0,-1 5-10 15,-7 3-11-15,1 4-10 0,-4 4-25 0,-1 4-42 16,0 3-48-16,0 4-26 0,3 3-14 15,2 3-65-15,3 1-80 0,2-1-98 0,4 1-211 16,5 1-140-16</inkml:trace>
  <inkml:trace contextRef="#ctx0" brushRef="#br0" timeOffset="158870.69">4858 5343 920 0,'5'-8'848'0,"-5"8"-218"0,8-13-163 0,-8 13-152 16,7-10-102-16,-7 10-44 0,0 0-33 0,11 5-24 16,-7 3-26-16,2 4-13 0,-1 7-17 15,4 3-4-15,0 9-14 0,0 3-6 16,0 5-8-16,1 4-5 0,2 9-3 0,1 3-17 15,-3-2-47-15,-2-7-34 0,-2-1-25 0,2 0-48 16,-2-1-44-16,-1-2 26 0,0-2-44 0,-1-2-28 16,0-5-12-16,-3-8-84 0,1-6-363 0,-2-4-227 15</inkml:trace>
  <inkml:trace contextRef="#ctx0" brushRef="#br0" timeOffset="159020.7">5000 5932 277 0,'-5'-20'776'0,"1"4"-177"0,-1-1-127 0,1 4-82 15,-1-1-104-15,0 4-61 0,1 0-46 0,1-1-36 0,3 11-29 16,-3-18-23-16,3 18-22 0,3-18-16 16,2 8-23-16,3-3-38 0,7 1-56 0,6-6-75 15,4 3-52-15,4 0-36 0,2 0-108 0,1 2-477 16,0 2-370-16</inkml:trace>
  <inkml:trace contextRef="#ctx0" brushRef="#br0" timeOffset="159337.7">3573 6882 174 0,'-23'14'1017'0,"6"-3"-280"16,-2-2-165-16,6-3-154 0,3-1-97 16,10-5-58-16,-17 7-62 0,17-7-37 0,0 0-38 15,0 0-18-15,4-8-17 0,14-3 9 0,8-4-54 16,8-4-9-16,18-6-11 0,6-3-4 0,10 0-3 16,7-1-4-16,25-8-7 0,5 2 0 0,5-1-3 15,3 2-26-15,-2 1-50 0,-4 2-55 16,-2 2-63-16,-25 6-27 0,-6 3-60 0,-4 2-23 15,-6 2-37-15,-9-2-14 0,-16 2-424 0,-4 2-300 16</inkml:trace>
  <inkml:trace contextRef="#ctx0" brushRef="#br0" timeOffset="159554.69">3730 6935 462 0,'-24'15'698'16,"5"-3"-166"-16,2-3-111 0,6-2-104 15,11-7-56-15,-8 7-82 0,8-7-17 0,0 0-41 16,28-13-7-16,-1 0 4 0,11-4 2 16,11-7 3-16,8-1-7 0,10-2-4 0,7-3-21 15,23-7-16-15,6-1-15 0,4-1-16 0,-2 2-9 16,0 2-8-16,-3 1-31 0,-22 8-40 0,-4 2-84 16,-4 3-81-16,-11 3 1 0,-5 3-47 0,-16 6-46 15,-7 1-40-15,-10 3-103 0,-5 1-215 0,-18 4-190 16</inkml:trace>
  <inkml:trace contextRef="#ctx0" brushRef="#br0" timeOffset="160020.7">3234 7692 325 0,'-23'9'927'16,"1"1"-253"-16,-5 1-150 0,4-2-134 0,0 0-94 15,4-2-59-15,4-2-49 0,2 0-45 0,13-5-35 16,-17 5-18-16,17-5-18 0,0 0-15 0,0 0-11 15,16-9-28-15,2-2-25 0,9-3-32 16,6 1-34-16,4-3-95 0,2 0-31 16,2 4-80-16,-1 1-99 0,-4 1-87 0,0 3-274 15,-12 5-263-15</inkml:trace>
  <inkml:trace contextRef="#ctx0" brushRef="#br0" timeOffset="160137.69">3194 7960 980 0,'-17'15'844'0,"4"-3"-178"0,1-2-184 0,5-2-111 15,0-2-103-15,7-6-86 0,-9 9-40 0,9-9-44 16,0 0 10-16,0 0-63 0,14-6-27 0,-1-6-23 16,11-3-34-16,4-4-49 0,7-2-68 0,10-6-64 15,3-1-89-15,3 1-157 0,1-1-393 0,-2 1-457 16</inkml:trace>
  <inkml:trace contextRef="#ctx0" brushRef="#br0" timeOffset="160672.69">4104 7597 306 0,'-13'-23'804'16,"-1"-2"-213"-16,0-2-122 0,-3 1-105 0,3 1-102 15,-1 3-49-15,3 1-7 0,-1 5-12 0,1 1-1 16,0 1 9-16,2 5 25 0,-2 0-42 0,2 2-2 16,10 7-59-16,-20-5-4 0,20 5-55 0,-28 9 21 15,12 4-39-15,-6 7 6 0,2 5-28 0,2 5 23 16,0 5-31-16,0 11 29 0,-1 1-24 0,3 6 14 15,4-1 0-15,2 5 29 0,3-11-8 0,4 3 4 16,1-1-7-16,5 1-4 16,3-3-7-16,2 1-7 0,6 2-14 0,1-12-25 15,6-2-17-15,1-5-25 0,7-5-25 0,3-5-19 16,4-8-20-16,5-6-10 0,2-9-1 0,4-7 4 16,12-8 0-16,-1-7 5 0,-1-6 8 0,1-1 22 15,-3-6 15-15,-3-2 16 0,-7 0 70 0,-5 0-21 16,-5 0 33-16,-9-1 49 0,-7 6 11 0,-6-1 10 15,-3 1 8-15,-8-3 16 0,-2 3 10 0,-7 0 8 16,-5 4-40-16,-3 1 20 0,-8 2-48 16,-1 3 1-16,-7 5-43 0,-2 4 11 0,-4 3-36 0,-3 6 1 15,-3 2-52-15,-1 6-30 0,-2 6-37 0,2 1-23 16,-10 9-38-16,3 1-36 0,2 6-32 16,4 1-91-16,6 4-14 0,3 0-79 0,8-4-149 15,6 1-304-15,4 1-485 0</inkml:trace>
  <inkml:trace contextRef="#ctx0" brushRef="#br0" timeOffset="160988.7">4847 6981 588 0,'-3'-13'727'0,"-1"4"-204"0,4 9-104 0,-10-12-98 16,10 12-79-16,-14-5-62 0,14 5-23 0,-20 10-43 15,6 4-5-15,1 4-4 0,-2 9 3 0,0 5-4 16,1 9 12-16,2 14 3 0,0 3 8 0,1 5-5 16,3 3 13-16,1 0 20 0,5 0-56 0,0 1-17 15,5-6-16-15,1-1-7 0,1-14-13 0,4-1-11 16,2-2-7-16,1-6-15 0,6-2-10 0,-1-5-39 15,4-5 0-15,2-7-64 0,-1-10 3 0,5-5-117 16,6-7-40-16,5-4-81 0,1-9-110 16,7-9-65-16,0-5-337 0,-1-4-435 0</inkml:trace>
  <inkml:trace contextRef="#ctx0" brushRef="#br0" timeOffset="161205.7">5325 7310 26 0,'-4'-8'1131'0,"4"8"-309"0,-11-12-164 16,11 12-185-16,-9-12-99 0,9 12-76 0,-8-7-65 16,8 7-49-16,0 0-35 0,0 0-29 0,0 0-21 15,-10 11-17-15,6 0-18 0,4 4-18 0,4 9-12 16,-2 2-3-16,1 2-8 0,1 6-4 16,1-1-4-16,0 1-21 0,0 0-33 0,-1-2-36 15,2-6-30-15,-2-1-31 0,-1-2-31 0,-1 0-39 16,0-7-40-16,0-4-37 0,-2-12-109 0,3 15-76 15,-3-15-348-15,0 0-380 0</inkml:trace>
  <inkml:trace contextRef="#ctx0" brushRef="#br0" timeOffset="161472.7">5536 6760 855 0,'0'-17'1025'0,"0"5"-222"0,-1-2-192 0,0 1-150 16,-1 4-75-16,2 9-115 0,0-17-41 0,0 17-85 16,5-8-3-16,-5 8-53 0,0 0 9 0,18 8-41 15,-4 6-8-15,8 6-7 0,-1 4-7 0,3 6-7 16,7 6-6-16,-1 4-18 0,2 2 20 0,2 0-29 16,-2 3 22-16,-2 4-37 0,0-1 18 0,-5 2-38 15,-2 2-28-15,-5 0-20 0,-5 1-9 0,-7-11-11 16,-4 3-12-16,-5 0-18 0,-5 0-19 0,-7 6-36 15,-7-1 7-15,-3-2-86 0,-5-2-62 0,-5-2-107 16,-5-4-62-16,-4-1-278 0,-2-3-314 16</inkml:trace>
  <inkml:trace contextRef="#ctx0" brushRef="#br0" timeOffset="161755.7">3941 8847 1104 0,'-28'11'835'0,"4"-3"-167"16,3 0-189-16,5-5-100 0,2 2-97 0,14-5-71 15,0 0-45-15,-18-6-26 0,22-3-27 0,11-7-26 16,8-7 18-16,17-5-18 0,8-6 1 16,10-4 2-16,27-7-9 0,11 1 14 0,9-4-50 15,8-1 17-15,3 0-32 0,4 1 16 0,3-2-35 16,0 1-9-16,-8 0-38 0,-4 2-21 0,-8 2 8 15,-6 4-11-15,-27 9 23 0,-1 1-1 0,-5 4-5 16,-4 2-5-16,-3 2-8 0,-8 4-73 0,-13 5-4 16,-4 4-131-16,-9 3-14 0,-9 3-126 0,-14 4-92 15,18 2-404-15,-18-2-532 0</inkml:trace>
  <inkml:trace contextRef="#ctx0" brushRef="#br0" timeOffset="166590.72">13265 5637 377 0,'6'-19'591'16,"0"4"-200"-16,-3 2-53 0,-1 0-118 0,-2 13-69 16,4-17 37-16,-4 17-88 0,0-14 23 0,0 14-66 15,0 0 34-15,0 0-64 0,0 0 39 0,-19 19-34 16,6 8 45-16,-8 16-36 0,-3 13 1 16,-4 12-1-16,-15 26 4 0,-7 18 46 0,-2 13 25 15,-5 13-7-15,-7 13 10 0,-7 13-12 0,-4 14 57 16,-7 13-76-16,-6 11-16 0,-4 5 26 0,-6 7-45 15,-2 1-5-15,-3 1 41 0,2 3 35 0,-4 1-47 16,2-1-42-16,-1-1 40 0,-1 4-7 16,1-1-12-16,5 0-15 0,4-1 26 0,4 1-45 15,2-4-2-15,3-5 29 0,7-6-2 0,2-3-50 16,7-8-20-16,2-9 6 0,8-11 4 0,3-9-16 16,5-9-53-16,5-13-20 0,5-11-28 0,4-14 14 15,6-12-96-15,8-31 23 0,4-7-53 0,-1-10-22 16,3-10-34-16,5-15-36 0,3-8-40 0,-1-9 33 15,3-6-253-15,8-11-130 0</inkml:trace>
  <inkml:trace contextRef="#ctx0" brushRef="#br0" timeOffset="170643.43">996 10514 485 0,'-10'-17'362'0,"1"-4"-74"16,-3-5-16-16,3-7-54 0,0-2-16 15,-1-4-76-15,1-3 33 0,-3-8-42 0,0-2 42 16,-1-1-19-16,1 0-7 0,1 11 33 0,1 2 15 15,-2 3 10-15,2 2 7 0,2 4 7 0,2 8-6 16,-2 4-1-16,4 4-39 0,1 3-1 0,0 0-51 16,3 12-5-16,-5-10-42 0,5 10-5 0,0 0-27 15,1 24 12-15,3 2-30 0,1 14 17 0,5 4-21 16,3 15-2-16,0 3 2 0,5 5-3 16,1 0 6-16,0-1-23 0,3 1 7 0,1-6-26 15,0-4-6-15,0-4-13 0,3-5 0 0,-1-6 14 0,-6-11-39 16,2-5 9-16,-1-4-1 0,0-5 18 15,-3-7 5-15,0-8 13 0,-3-4 1 0,3-7 12 16,-2-7 26-16,2-9-24 0,-3-6-4 16,-3-5 12-16,-1-4-5 0,-2-3 10 0,-5-2 2 15,-1 1 2-15,0 2 4 0,-2 3 15 0,-3 10 10 16,3 3 17-16,0 6 12 0,-1 6-16 0,1 14-5 16,-3-14-13-16,3 14-4 0,0 0-6 0,0 16 2 15,0 2-4-15,1 11-3 0,2 7-3 0,2 4 7 16,-1 3-13-16,5-1 3 0,1 0-7 0,0-4-5 15,4-1-11-15,1-5-6 0,1-3-1 0,1-6-6 16,-1-7 8-16,3-7 0 0,-2-3 9 0,1-8 0 16,3-8 9-16,3-7-5 0,-1-7 8 15,0-7-6-15,0-14 6 0,-4-5-1 0,-1-4 5 16,-8-5 3-16,-2-5-6 0,-4 3 6 0,-4-5-11 16,-4-1 13-16,-5 2-7 0,-5 2 5 0,0 8-8 15,-4 4 5-15,4 13-13 0,-4 6-4 0,1 7-19 16,2 8 4-16,-3 10-17 0,18 7-4 0,-35 7 5 15,15 12-3-15,1 9-9 0,1 8-24 0,0 13-50 16,5 6 7-16,2 4-51 0,4 3 38 0,6 1-42 16,5-1-20-16,1 1-38 0,9-6-22 15,3-6 10-15,6-7-20 0,-2-11 29 0,5-8-186 16</inkml:trace>
  <inkml:trace contextRef="#ctx0" brushRef="#br0" timeOffset="171576.43">1547 10546 832 0,'27'-4'30'16,"2"-6"35"-16,1-6 5 0,-1-6 17 15,-1-4 6-15,4-6 1 0,-1-4-14 0,-3-2 40 16,-9 6-9-16,1-1 3 0,-5 1-12 0,-4 0 8 15,-2 5 3-15,-2 4 41 0,-1 4-66 0,-5 4 65 16,1 2-70-16,-2 13 40 0,-3-12-68 0,3 12 37 16,0 0-48-16,0 0 39 0,-15 16-44 0,8 2 25 15,2 7-8-15,-1 8-5 0,-2 2-39 0,4 1 18 16,2 2-32-16,1-2 9 0,1-5-18 0,2-1 39 16,-1-3-36-16,3-2 36 0,2-3-43 0,1-3 34 15,1-3-33-15,1-5 32 0,-1-4-34 0,-8-7 28 16,18 2-40-16,-18-2 35 0,23-14-41 15,-8 1 37-15,-1-5-31 0,-3-2 40 0,-2-1-47 16,-1-2 44-16,-4-1 10 0,-2 2 1 0,-2 2-4 16,-4-1-2-16,0 5-4 0,-2 1-38 15,-3 1 40-15,0 5-38 0,9 9 37 0,-20-8-4 16,20 8 5-16,-21 6-10 0,7 1-6 0,1 2-43 16,1 3 36-16,3 1-79 0,1-2 52 0,3-1-51 15,0 0 32-15,5-10-30 0,-1 12 28 0,1-12-11 16,0 0 28-16,0 0-25 0,22-5 35 0,-6-6 0 15,-1-1 41-15,6-6-28 0,-1-1 53 16,3 1-31-16,0-1 46 0,0 0-44 0,-2 3 42 0,-2 3-49 16,0 5 42-16,-1 0-19 0,-2 7 13 15,-16 1-44-15,32 5 34 0,-15 5 9 0,1 3-3 16,0 8-18-16,1 0-3 0,0 7 9 0,-3-1-52 16,0 0 56-16,-3 2-48 0,1 0 48 0,0-4-47 15,-3 0 46-15,0-5-47 0,-3-2 44 0,-2-6-50 16,1-2 26-16,-1-3-2 0,-6-7-28 0,7 8 41 15,-7-8-37-15,0 0 35 0,12-16-38 0,-7 3 43 16,3-8-10-16,-3 0 1 0,0-4-2 0,3-4 1 16,-2-1 4-16,3 0-1 0,-3 6-1 15,2-1-12-15,-1 4 13 0,0 0-31 0,0 1 38 16,0 4-39-16,-2 2 35 0,-1 3-41 0,2 2 21 16,-6 9-23-16,8-14 17 0,-8 14-14 15,9-10 13-15,-9 10-16 0,8-6-5 0,-8 6-38 16,0 0 14-16,15-8 9 0,-15 8-21 0,13-7 20 15,-13 7 2-15,14-11 5 0,-6 4 14 0,1-3 7 16,1 0 17-16,-2-4 25 0,1-1 26 0,1 0 24 16,-4 2 4-16,-1-2 13 0,-1 1 59 0,0 3-46 15,-1 0 72-15,-3 11-42 0,2-17 34 0,-2 17-38 16,0-14 22-16,0 14-41 0,-2-8 4 16,2 8-44-16,0 0 11 0,0 0-35 0,0 0 14 0,0 0-32 15,0 0 15-15,0 0-23 0,5 17 22 0,2-8-24 16,2 1 21-16,3 4-31 0,2 1 16 15,1-2-20-15,2 1 25 0,0 1-3 0,-1 0-3 16,1 0-2-16,-1-1-2 0,-3 2-1 16,1-2-1-16,-6-3-1 0,-2 3-6 0,-2-3 4 15,-1 3 3-15,-6-3-2 0,-2 4 0 0,-1-1-1 16,-5 0-15-16,-3 1 12 0,-1-4 6 0,-3 0-2 16,-1-2-3-16,-3-1-12 0,0-4-14 0,3-1-14 15,0-6-13-15,-4 0-13 0,0-4-4 0,5-1-3 16,0-3 49-16,4-3-33 0,0-3-1 0,8 1 10 15,-1-2 21-15,5 1-41 0,2-1 63 16,2-4-40-16,2-1 55 0,3 3-38 0,1-2 64 0,0 3-44 16,1 2 57-16,0 1-41 0,0 3 45 15,-4 3-40-15,0 1 47 0,-5 9-11 0,7-7 52 16,-7 7-13-16,0 0 12 0,7 11-28 0,-2 0 3 16,-3 3-29-16,-1 5 4 0,0 6-10 0,2 2-3 15,1 11-16-15,-2 2-5 0,1 4-27 0,-2-1-58 16,4 1-103-16,3-2-5 0,-2-3-72 0,3-4-110 15,-1-4-423-15,3-5-314 0</inkml:trace>
  <inkml:trace contextRef="#ctx0" brushRef="#br0" timeOffset="171760.43">3019 9415 541 0,'9'-28'996'0,"1"8"-203"0,-5 5-181 0,1 4-153 16,-3 1-140-16,-3 10-79 0,0 0-57 0,0 0-40 15,14 11-30-15,-10 5-6 0,0 8-36 0,1 9-8 16,-1 2-48-16,1 4-19 0,0 2-29 0,0 3-37 16,2-1-46-16,-1 1-42 0,3 1-103 0,1-2-12 15,-1-3-62-15,0-4-124 0,-1-6-406 0,-3-8-470 16</inkml:trace>
  <inkml:trace contextRef="#ctx0" brushRef="#br0" timeOffset="171909.43">3171 9776 964 0,'-2'-11'709'16,"-1"-2"-174"-16,-1 2-114 0,4-3-134 0,0 2-103 16,0-2-83-16,4-4-56 0,1 1-46 0,4 0-41 15,4 0-21-15,-1 2-19 0,4 1-49 0,-2 4-66 16,2 4-72-16,-1 2-83 0,-15 4-259 0,27 0-141 16</inkml:trace>
  <inkml:trace contextRef="#ctx0" brushRef="#br0" timeOffset="172143.43">1647 11083 803 0,'-26'19'584'15,"-1"0"-112"-15,4-3-96 0,6-5-56 0,5-3-103 16,4-2-35-16,8-6-27 0,0 0-25 0,0 0-20 15,28-6-21-15,3-8-21 0,14-7-14 0,10-7-9 16,6-5-6-16,8-2-9 0,23-10-20 0,2 0 4 16,-1 3-43-16,-15 11-65 0,-1 2-96 0,-3 3-22 15,-5 4-116-15,-11 2-511 0,-8 4-421 0</inkml:trace>
  <inkml:trace contextRef="#ctx0" brushRef="#br0" timeOffset="172310.42">1928 11126 630 0,'-18'13'1257'0,"8"-4"-242"0,-1 0-265 0,11-9-253 16,-11 8-300-16,11-8-152 0,0 0-74 0,8-10-17 15,9-4 5-15,11-10 15 0,14-6 3 0,9-8-3 16,9-6-15-16,18-18-22 0,11-2-44 16,6-5-87-16,10-2-3 0,1-1-74 0,3-3-134 15,-3 0-454-15,3 0-458 0</inkml:trace>
  <inkml:trace contextRef="#ctx0" brushRef="#br0" timeOffset="172493.43">4040 9299 1501 0,'0'0'1027'15,"0"0"-205"-15,0 0-203 0,-12 4-119 0,12-4-214 16,0 0-158-16,0 0-130 0,0 0-63 0,0 0-33 15,0 0-13-15,21-6-20 0,-7 1-20 0,1-1-17 16,7 0-29-16,1 1-59 0,1-2 31 16,-2 5-40-16,2 0-83 0,-5 2-11 0,-19 0-387 15,31 3-269-15</inkml:trace>
  <inkml:trace contextRef="#ctx0" brushRef="#br0" timeOffset="172645.43">3982 9682 627 0,'-20'24'826'0,"-1"-4"-167"0,2-2-113 0,5-2-149 15,0-2-78-15,5-5-70 0,1-1-67 0,8-8-51 16,-6 9-33-16,6-9-33 0,0 0-34 0,13-9-33 16,3-5-19-16,6-5-23 0,6-3-26 0,12-8-40 15,2-4-66-15,4-2-7 0,5 1-69 0,0-1-118 16,1-3-42-16,-1 3-328 0,-4-2-264 16</inkml:trace>
  <inkml:trace contextRef="#ctx0" brushRef="#br0" timeOffset="172977.43">4567 9118 515 0,'0'0'746'15,"0"0"-226"-15,-12 15-104 0,4-1-101 16,-3 4-78-16,-2 4-62 0,-2 5-30 0,-1 1-29 16,3 2-22-16,0 0-20 0,1 4 36 0,-1-1-74 15,3 4-8-15,2-2-1 0,2-1-6 0,4-1-3 16,0-5-5-16,6-2-5 0,2-2-22 15,1-3 11-15,2-2-29 0,3-4 7 0,3-5-44 16,-1-4 30-16,-14-6-47 0,34-1 25 0,-12-8 9 16,4-5-7-16,3-4 7 0,-1-5 17 0,0-3 51 15,4-10-37-15,0-2 15 0,-4-4 21 0,-1 0 18 16,-7 8 25-16,-3-4 16 0,-6 2 17 0,1 1 4 16,-5 2 6-16,-3 8 10 0,-4 4-10 0,-7 0-8 15,1 3-15-15,-8 4-15 0,-2 6-14 0,-7 1-12 16,-4 6-11-16,-3 3-25 0,-9 6-17 0,0 4-49 15,-11 4-29-15,0 4-81 0,1 4 0 0,2 2-27 16,2 1-93-16,3 3-71 0,2-1-440 0,6 2-356 16</inkml:trace>
  <inkml:trace contextRef="#ctx0" brushRef="#br0" timeOffset="173594.43">5147 9094 641 0,'-2'-11'629'0,"-1"-1"-111"16,-1-1-100-16,0 4-80 0,3-1-91 15,-3-1-48-15,4 11-39 0,-5-13-34 0,5 13-24 16,-2-12-24-16,2 12-26 0,0 0 2 0,0 0-20 16,0 0 5-16,11 14-11 0,-2 4 12 0,0 4-13 15,4 6 9-15,0 3-16 0,2 2 6 0,-1 0-6 16,-1 1-5-16,2-1 0 0,-2-1 44 0,1-2-56 16,-2-1 45-16,0-4-55 0,-4-7 1 0,1 1 1 15,-4-5 2-15,-1-4-5 0,2 0 24 0,-6-10 20 16,4 8 38-16,-4-8-57 0,0 0 42 0,9-11-55 15,-6 0-1-15,1-10-1 0,0-5 0 0,0-9 7 16,3-5 1-16,-1-5 13 0,2-10-2 0,5-1 9 16,0 4 4-16,2 3 8 0,0 12 6 15,2 0-1-15,1 5-4 0,2 5 17 0,1 3-40 16,-1 6 20-16,2 10-27 0,-2 4 17 0,0 5-26 16,3 8 0-16,2 6-4 0,-1 6 1 0,-2 5-2 15,0 6-19-15,-3 2-29 0,-5 5-38 16,3 10-46-16,-7-7-53 0,-5 1-62 0,-1 0-33 15,-1 2-100-15,-6-4-83 0,1-1-359 0,-4-1-393 16</inkml:trace>
  <inkml:trace contextRef="#ctx0" brushRef="#br0" timeOffset="173844.43">5099 8842 666 0,'-14'-16'814'0,"0"1"-273"16,-3 3-57-16,0 2-179 0,-2 3-26 0,1 6-112 16,2 2-42-16,-5 7-25 0,4 4-16 0,-2 10-17 15,2 5-24-15,5 9 2 0,3 7-19 0,2 13 4 16,5 7-1-16,2-1 3 0,8 8 43 0,2 0-51 16,5 1 5-16,6-3-15 0,4-5-4 15,6-1-10-15,5-9-19 0,7-4-29 0,2-8-23 16,6-7-23-16,3-9-34 0,2-7-76 15,-6-12 25-15,1-8-62 0,11-11-83 0,-5-8-95 16,2-8-243-16,-1-11-192 0</inkml:trace>
  <inkml:trace contextRef="#ctx0" brushRef="#br0" timeOffset="174028.42">6055 8439 413 0,'0'-12'858'0,"0"12"-211"0,0-12-125 0,0 12-130 16,0 0-90-16,0 0-60 0,0 0-50 0,4 24-36 15,3-5-29-15,0 12-25 0,7 2 23 16,-1 3-50-16,5 14-5 0,-1 2-11 0,-1 4-13 16,0 3-9-16,-1 3-11 0,-5 2-8 0,-6 4-15 15,-3 0-40-15,-4-3-56 0,-8 1-24 0,-8-3-129 16,-4-1-75-16,-6-2-159 0,-6-3-430 16,-6-2-552-16</inkml:trace>
  <inkml:trace contextRef="#ctx0" brushRef="#br0" timeOffset="174244.43">4609 10290 847 0,'1'10'893'0,"-1"-10"-214"0,8-7-177 15,2-3-136-15,9-8-103 0,9-6-87 0,12-9 0 16,9-6-69-16,6-4 20 0,27-15-56 0,7 0-15 15,7-1-12-15,5 0-10 0,5 6-27 0,-1 4-44 16,0 6-12-16,-8 7-145 0,-20 14-76 0,-6 1-143 16,-9 4-567-16,-17 8-679 0</inkml:trace>
  <inkml:trace contextRef="#ctx0" brushRef="#br0" timeOffset="174394.43">5080 10532 2594 0,'0'0'1296'0,"0"0"-302"0,0 0-397 16,5-10-276-16,-1 2-164 0,3-6-130 0,7-3-84 16,5-8-63-16,13-8-34 0,7-6-31 0,6-1-31 15,8-4-95-15,7-1-28 0,17-6-146 0,-10 9-116 16,0 3-413-16,3 1-744 0</inkml:trace>
  <inkml:trace contextRef="#ctx0" brushRef="#br0" timeOffset="179646.36">10924 14391 382 0,'8'-40'710'0,"-1"3"-131"0,0-2-128 0,-1 1-81 16,1 3-88-16,-2 4-53 0,-1 7-28 15,0 2-14-15,-2 5-14 0,1 5-19 0,1-1-27 16,-4 13-34-16,2-13-11 0,-2 13-14 0,0 0-11 16,8 11-5-16,-5 5-16 0,0 8-10 0,3 10 1 15,-3 3-4-15,0 4-9 0,1 5-5 0,-4 0-3 16,0 0-5-16,0 0 8 0,0-2-10 0,-4-1-26 16,1-2 11-16,1-5-16 0,1-9-10 0,-2-3 6 15,0-5 2-15,2-3 0 0,0-3-12 16,1-13-8-16,-3 10-7 0,3-10 3 15,0 0 14-15,-2-17 3 0,2-1 8 0,0-12 6 16,0-12 7-16,1-4 3 0,2-16 18 0,3-9-5 16,0-6 4-16,4-5 7 0,1-7 6 0,2-1 9 15,7-19 9-15,-1 24 19 0,1 6 12 0,2 8 1 16,1 7 0-16,0 11-15 0,-5 6-8 0,0 18-14 16,-4 4-5-16,2 8-4 0,-3 10 3 0,-13 7 7 15,26 3-3-15,-8 10-2 0,1 9-3 0,3 8-4 16,0 14-5-16,-2 6-3 0,0 4-1 0,-1 5-3 15,-5 2-1-15,-1 3-1 0,1 1-3 0,-5-2-10 16,-2 2-29-16,0-2-22 0,-4-4-26 0,0-12-34 16,-2 0-53-16,-1-5-53 0,-1-3 0 15,-2-4-48-15,1-9-41 0,-1-5-59 0,-2-4-334 16,0-7-237-16</inkml:trace>
  <inkml:trace contextRef="#ctx0" brushRef="#br0" timeOffset="179997.36">11166 14279 670 0,'-18'-13'573'0,"-1"2"-129"0,2-1-66 0,1 2-89 16,3 3-34-16,0 1-85 0,4 0-16 0,9 6-47 16,-16-9-25-16,16 9-19 0,0 0-13 0,0 0 10 15,0 0-24-15,0 0 6 0,0 0-26 0,9 17 24 16,6-6-34-16,9 3 14 0,2 0-30 0,3 1-15 16,1-1-28-16,2-3-28 0,1 0-22 15,2-1 14-15,-4-3-20 0,-2-3 0 0,-1-4-2 16,-1 0-20-16,-1-3-27 0,-1-5-36 15,0-3 15-15,0-5 29 0,-2-4 27 0,-4-5 29 16,-3-4 40-16,0-3 38 0,-3-6 51 0,-2-2 10 16,1-4 48-16,-3 2-9 0,1 0 47 0,0 5 21 15,0 2 29-15,-2 5 25 0,-1 7-27 0,-1 4-28 16,-1 3-29-16,-1 5-27 0,-4 11 4 0,7-7-1 16,-7 7-8-16,10 12-10 0,-1 4-19 0,-1 6-15 15,1 7-8-15,3 7-9 0,-3 1-6 16,2 3 2-16,-1 2-10 0,1-1 4 15,-2 1-38-15,3 0-40 0,-1-1-58 0,1-4-50 16,-1-2-4-16,0-4-7 0,0-3-58 0,-1-8-45 0,-1-6-57 16,1-7-302-16,-10-7-171 0</inkml:trace>
  <inkml:trace contextRef="#ctx0" brushRef="#br0" timeOffset="180147.36">12044 13876 631 0,'3'-35'495'0,"0"9"-67"0,-3 2-41 0,0 6-62 16,-3 4-63-16,0 6-72 0,3 8-38 0,-9-6-31 15,9 6-22-15,-17 13-20 0,7 5-18 16,-4 8-8-16,2 5-14 0,1 6-9 0,-2 1-6 16,3 4-12-16,-3 9-7 0,1-7-83 0,3 0-11 15,2 0-59-15,-2 0-27 0,4-1-44 16,0-6-108-16,1-3-71 0,2-9-167 0,0-8-83 0</inkml:trace>
  <inkml:trace contextRef="#ctx0" brushRef="#br0" timeOffset="181614.35">12172 13936 684 0,'11'-19'565'16,"-3"8"-99"-16,-5 1-95 0,-3 10-79 0,6-12-49 15,-6 12-73-15,0 0-39 0,0 0-28 0,0 0-16 16,-6 16-16-16,4-4-16 0,1 8-11 0,-1-1-7 16,2 1-13-16,2 4 1 0,-2 1-5 0,3-3-7 15,0 2-8-15,1-3 15 0,2-2-29 0,1-4 18 16,0-3-34-16,-2-3 15 0,4-1-41 15,-9-8-18-15,16 4 1 0,-16-4 30 0,23-11-40 16,-10 0 23-16,-2-5 11 0,6-5 10 0,-7-7 5 16,1 0 7-16,-3-4 4 0,-4-2 5 0,-1 0 2 15,-2 3 9-15,-1 4 0 0,-1 1 7 0,-2 3 21 16,-1 6 2-16,0 2 1 0,-1 6 4 0,5 9 1 16,-14-4 5-16,5 9-1 0,-6 8 1 15,1 5-12-15,-4 9-8 0,2 2-3 0,0 1-5 16,2 4 1-16,-2 2-1 0,7-4-6 15,-1 0 0-15,3 0 17 0,3-7-24 0,3-2 18 0,1-4-31 16,3-3 13-16,4-2-57 0,0-4 30 0,2-3-58 16,-9-7 40-16,26 0-39 0,-4-7 40 15,-1-5-35-15,8-7 25 0,-3-2 19 0,3-5 3 16,2-8 8-16,0-2 15 0,-5 7 16 0,-3 0 22 16,-1 0-1-16,-3 3 47 0,1 2 11 0,-8 7 3 15,1 3-7-15,-3 3-16 0,-4 4-7 0,-6 7-7 16,0 0 0-16,0 0-1 0,16 6-10 15,-12 2-4-15,-1 3-4 0,0 7-12 0,-1-1-2 16,1 5-5-16,1-1-1 0,-2 0-3 0,1 0-2 16,-1-2-2-16,0 0-2 0,-1-3 20 0,0-1-20 15,2-1 2-15,-3-4-9 0,0-10 19 0,1 18-20 16,-1-18 13-16,1 10-38 0,-1-10 0 16,0 0-42-16,0 0 32 0,0 0-35 0,7-17 1 15,-2 3 0-15,3-2 20 0,2-1 8 0,-1-2 6 16,3 2 6-16,2-1 7 0,1 1 3 0,0 2 3 15,2 1 6-15,0 0-6 0,1 4 0 0,2 1 2 16,0 4 1-16,-3 1-7 0,-17 4 0 16,28 0-44-16,-12 4 33 0,-2 1-38 0,0 1 32 15,-2 2-48-15,0 0 39 0,0-1-40 0,-3-2 37 16,-9-5-20-16,17 10 29 0,-17-10-4 0,17 4 34 16,-17-4-26-16,15-3 33 0,-15 3-18 0,18-11 28 15,-6 2-23-15,0-4 28 0,0-5-30 0,0-1 52 16,0-6-28-16,1 0 54 0,-4 4-19 15,0 0 59-15,-3 0 13 0,-1 6 22 0,-2 2 14 16,-2 3 0-16,-1 10-11 0,-4-12-13 0,4 12-8 16,0 0-7-16,-24 5-14 0,7 9-15 0,-2 5-13 15,-2 5-12-15,2 2-12 0,-3 5-6 16,5 2-4-16,-1 0-8 0,4 0-5 0,3-1-4 16,1-3-4-16,6-4-8 0,2-2-9 0,3-6-1 15,2-1-44-15,6-4 0 0,0-2-56 16,3-5 21-16,-12-5-38 0,34 0 8 0,-10-7 12 0,7-4 18 15,-2-4-21-15,0-1 66 0,2-1-26 0,-1-3 78 16,-4-2 3-16,0 1 17 0,-4 1 9 0,-3 1 15 16,-1 4 22-16,-7 4 28 0,-2 1 16 15,-3 3-5-15,-6 7-13 0,8-8-18 0,-8 8-16 16,0 0-11-16,0 0-11 0,-6 11-9 0,1-1-8 16,0 3-5-16,0 1-11 0,-1-1-2 15,3 2-10-15,0-1-36 0,2-4-49 0,2 0-34 16,2 0-7-16,2-1-4 0,3-4-2 0,-8-5-18 15,20 5-20-15,-20-5 21 0,34-7 4 0,-13-1 43 16,-1-4 15-16,5-2 52 0,0-2 50 0,-1-4 21 16,-2 2-25-16,-1-2 66 0,-2 1-2 0,-6 4 12 15,0 1 9-15,-5 2 21 0,0 2 12 0,-4 1-13 16,-4 9-12-16,7-10-16 0,-7 10 3 0,0 0-27 16,0 0-19-16,-8 7-3 0,1 0-11 15,1 4-5-15,-4 5-4 0,2 2-11 16,2 3-5-16,-2 0-3 0,2 3-22 0,1 1-32 15,1 1 22-15,0-1-50 0,2 3 42 0,1-3-32 16,1 4 50-16,1-2-42 0,1 2 31 0,0 0-40 16,0 4 12-16,-1-1 1 0,-1 3 6 0,-3-1 6 15,-1 3-35-15,1-3 44 0,-5 1-18 0,-2-4 49 16,1-1-34-16,-2 0 55 0,-2-4-36 0,-3-3 52 16,3-6-24-16,-1 0 40 0,-1-5-23 0,2-2 30 15,1-4-10-15,12-6-5 0,-19 8-8 0,19-8-7 16,0 0-12-16,-17-4-4 15,17 4-32-15,-2-13 25 0,5 5-42 0,6-5 31 16,4-3-17-16,6-5-21 0,3 0-64 0,2-3-5 16,4-1-35-16,8-7 5 0,5 0 16 0,0-2 16 15,1-1 40-15,4-4 28 0,0 1 30 0,1-3 29 16,-2-2 12-16,1-2 22 0,-2-3-24 0,-2 1 44 16,-5-1-22-16,-3 0 47 0,-3 2-35 0,-4 0 50 15,-9 10 0-15,-2 3 3 0,-4 1 10 0,-4 4 12 16,-3 5 19-16,-5 4 7 0,-2 2 8 0,-3 3 9 15,-1 0-7-15,-2 3-24 0,-2 2-21 0,-1 2-16 16,-1 1-19-16,12 6-17 0,-23-2-13 16,23 2-12-16,-27 7-10 0,14 2-4 15,1 1-8-15,1 5-6 0,4 3-4 0,0 0-2 16,5 4-2-16,2-2-8 0,3 4-12 0,3 1-15 16,5 1-11-16,3 2-16 0,0-2-9 0,4-2-8 15,0-2-1-15,3 0-8 0,-4 0-4 0,1-2-4 16,-2-5-20-16,-2 0 9 0,0-2 4 0,-7-1 6 15,0-2 47-15,-2 0-39 0,-5-10 3 0,1 15-6 16,-1-15-14-16,-10 15-47 0,-3-6-67 0,-5 2-44 16,-3-1-337-16,-10 2-125 0</inkml:trace>
  <inkml:trace contextRef="#ctx0" brushRef="#br0" timeOffset="181814.36">12151 14848 605 0,'-52'10'835'0,"6"-3"-194"0,-2-1-117 16,1-1-150-16,5 0-72 0,2-2-60 0,10 0-45 16,5 0-6-16,7-3-7 0,18 0-30 0,-15-6-33 15,15 6-21-15,20-14-16 0,16-1-19 0,20-7-16 16,18 1-12-16,31-8-7 0,13 1 0 16,6 2-18-16,7 1-44 0,3 4-63 0,-5 8-60 15,-29 2-96-15,-4 8-89 0,-9 1-4 0,-13 2-98 16,-27 5-468-16,-6 0-552 0</inkml:trace>
  <inkml:trace contextRef="#ctx0" brushRef="#br0" timeOffset="181981.36">12226 14942 830 0,'-57'13'791'0,"9"-5"-146"16,6-1-125-16,4-1-141 0,6 0-66 0,8-2-80 16,8-3-43-16,16-1-45 0,0 0-23 15,0 0-29-15,18-7-17 0,22-2-12 0,19-5-10 16,17-2-13-16,10-3-7 0,33-6-6 0,8 3-9 15,8-1-53-15,3 2-59 0,-3 4-105 16,-6 3-122-16,-5 3-85 0,-34-2-155 0,-7 7-311 0,-10-2-479 16</inkml:trace>
  <inkml:trace contextRef="#ctx0" brushRef="#br0" timeOffset="182449.36">15236 13700 599 0,'-17'-5'904'16,"2"0"-219"-16,0-2-140 0,2 3-144 0,1 0-81 16,12 4-67-16,-16-8-53 0,16 8-46 0,-16-5-34 15,16 5-19-15,0 0-21 0,-9-6-25 0,9 6-8 16,0 0-9-16,13-6-9 0,-13 6-7 0,30-4-27 16,-9 3-55-16,5 2-55 0,1 1-52 0,-1 2-72 15,1 2-39-15,-5 3-19 0,-3 0-45 16,-4 2-37-16,-7-1-66 0,-5 0-205 0,-6 1-180 15</inkml:trace>
  <inkml:trace contextRef="#ctx0" brushRef="#br0" timeOffset="182598.36">15140 13897 575 0,'-38'19'462'0,"3"-2"-4"0,-2 4-52 0,1-4-18 15,3 1-47-15,1-1-65 0,2-2-40 0,5-3-40 16,6 0-16-16,5-2 25 0,5-1-7 0,9-9-23 16,-2 12-24-16,2-12-30 0,20 7 0 0,5-3-58 15,6-2-11-15,10-4-51 0,9-2-52 0,1 1-51 16,13-5-59-16,-2-2-81 0,0-1-55 0,-3-7-11 15,-7 0-72-15,-5-7-17 0,-8-7-396 0,-5 0-335 16</inkml:trace>
  <inkml:trace contextRef="#ctx0" brushRef="#br0" timeOffset="182781.35">15492 13634 114 0,'-18'-19'533'0,"1"-3"-64"0,-2 4 37 16,0-1-80-16,2 4-27 0,2 3-87 0,1 0-52 16,5 2-56-16,0 3-34 0,1-1-42 15,8 8-17-15,0 0-30 0,0 0-7 0,0 0-22 16,0 0-2-16,28 9-4 0,-1 5-13 0,4 4-4 15,10 11 1-15,3 2-4 0,-1 7-9 0,-1 2 1 16,-6 4-2-16,-6 2-3 0,-5 1-5 0,-12-7-3 16,-8 4-1-16,-8-3-1 0,-10 12-1 0,-11-3-2 15,-8-3-33-15,-8 1-51 0,-7-3-64 0,-5-1-75 16,-1-2-52-16,-3-3-54 0,-4-3-116 0,0-4-331 16,1-5-304-16</inkml:trace>
  <inkml:trace contextRef="#ctx0" brushRef="#br0" timeOffset="190185.51">22903 10017 308 0,'0'0'252'0,"-6"-15"-62"0,6 15-41 15,-9-13-27-15,5 4-19 0,-2 0-14 16,-1 0-8-16,0 2-2 0,-1-1 4 0,-1 0-10 16,0 0-5-16,-2 2 7 0,-1-1 10 0,-2 3 1 15,1-2-13-15,-3 4 26 0,0-3-34 0,0 3 19 16,-1-3-37-16,-1 4 26 0,0 0-38 0,-4 1 32 15,2 0-51-15,-6 0 50 0,2 1-55 0,-3 0 52 16,-2 2-56-16,-2 1 52 0,-4 0-50 0,0-1 52 16,-4 4-56-16,1-3 39 0,1 3-37 15,-3 0 49-15,-2 2-45 0,1 0 60 0,-4 1-33 16,1 1 35-16,-10 4-25 0,-1 0 30 16,1 4-25-16,-1 0 26 0,-1 2-6 0,-2 1-15 15,3 3-1-15,2 0 0 0,-1 4-2 0,3 1 41 16,2 2-60-16,2-1-7 0,6 3 6 0,1 1-1 15,2-2-2-15,7 2-3 0,8-5-4 0,4 0-4 16,1 1-3-16,5 0-2 0,4-1-8 0,3 2 1 16,3-7 1-16,5 1-4 0,-1 2-2 15,5-3-2-15,2-3-3 0,2 6-9 0,3-4-19 16,0-4-30-16,1-3-17 0,-1-1-36 0,1-2-22 16,1-2-22-16,-1-2-19 0,0-1-53 0,0-3-33 15,-1-3-99-15,-13-3-40 0,26 3-162 16,-26-3-80-16</inkml:trace>
  <inkml:trace contextRef="#ctx0" brushRef="#br0" timeOffset="192001.85">17822 13245 799 0,'-4'-19'563'16,"0"-2"-147"-16,3-1-92 0,0 3-66 0,1-2-52 15,1-1-54-15,4-1-35 0,0 1-29 0,4 0-12 16,3-3-17-16,4 2-4 0,3 1-4 0,1 4-3 16,3 3-10-16,-3 6-4 0,1 1-3 0,-1 7-8 15,4 4-3-15,-2 4 7 0,2 8 12 16,-1 4 5-16,-5 8-4 0,-5 3-9 15,-5 7-2-15,-8 3-1 0,-5 4-6 0,-6 8-3 16,-8 3 10-16,-6-1-15 0,-2 1-1 0,-5-1 7 16,-1-3 13-16,-3 0 24 0,-1-2 18 0,1-3 19 15,0-3 22-15,-1-3 10 0,5-4 6 0,5-9-4 16,4 0-6-16,1-4-19 0,2 0-22 0,6-7-11 16,1-1-16-16,3 0 28 0,5-4 25 0,2-1 3 15,3-10-11-15,8 18-17 0,2-12-12 0,8-1-15 16,6-1-30-16,8-5 11 0,9-2-17 0,5-3-38 15,4 0-45-15,10-3-52 0,0 1-62 0,-9 1-48 16,-3 3-46-16,0-1-103 16,-5 3-17-16,-1 1-98 0,-12-2-71 0,0 1-292 15,-6 1-444-15</inkml:trace>
  <inkml:trace contextRef="#ctx0" brushRef="#br0" timeOffset="192236.85">18575 13742 587 0,'0'0'679'0,"4"-9"-187"16,-4 9-115-16,8-8-76 0,-8 8-72 0,11-13-58 16,1 6-34-16,2-1-30 0,4-2-18 0,5 2-10 15,7-4-7-15,4 3-12 0,2-1-13 0,3 2-7 16,1 0-10-16,3 1-6 0,2-1-7 0,-3 3-17 15,3 1-23-15,-4 0-48 0,0 0-79 0,-4 0 28 16,0 0-63-16,-11 1-62 0,-2-3-79 0,-2 2-388 16,-7-2-240-16</inkml:trace>
  <inkml:trace contextRef="#ctx0" brushRef="#br0" timeOffset="192435.85">18985 13330 800 0,'0'0'641'15,"-27"-4"-158"-15,27 4-109 0,-22 0-82 0,22 0-69 16,-22 7-59-16,13 2-15 0,3 4-11 0,0 2 32 16,-1 5-1-16,3 2-6 0,3 5 4 0,2 1-12 15,2 9-33-15,-1 0-23 0,4 2-24 0,0 2-12 16,-1 0 2-16,0 1-56 0,-1-1-70 16,0-2-55-16,0 0-73 0,-3-3-99 0,0 0-38 15,-2-10-124-15,1-1-453 0,-1-7-539 0</inkml:trace>
  <inkml:trace contextRef="#ctx0" brushRef="#br0" timeOffset="194803.69">17727 14064 588 0,'0'0'430'0,"-10"-12"-91"16,10 12-78-16,-6-11-52 0,6 11-34 0,-8-11-21 15,8 11-2-15,-5-9-11 0,5 9-15 0,-4-12-26 16,4 12-10-16,1-9-6 0,-1 9-6 0,9-10-5 15,2 3 7-15,4 1 10 0,4-1 0 0,7 2-4 16,2 1-10-16,10 0-13 0,6 3 9 0,0 0-13 16,5 2 9-16,4 0-13 0,12 4 7 0,-2 0-15 15,0 4-4-15,-1-1-7 0,-5 4-4 0,-4 3-4 16,-11-1-7-16,-5 2 0 0,-4 1-4 16,-5 6 9-16,-5 0 14 0,-6 0 22 15,-9 0 9-15,-7 0 18 0,-4 2-10 0,-7 6 35 16,-9-2-19-16,-9 8 38 0,-9-1-23 0,-6-2 39 15,-6-1 13-15,-8 0 3 0,-5 1 2 0,-3-2-12 16,-5-2-20-16,-1 1-25 0,-5-2-35 0,1-1-2 16,1-1-15-16,1-3-13 0,1-1-10 0,7-4-17 15,2 0-25-15,7-2-32 0,14-5-37 0,5-1-45 16,6-1-61-16,8-4-64 0,4 1-36 0,19-7-35 16,-23 5-47-16,23-5-39 0,0 0-34 0,0 0 17 15,0 0-36-15,21-13-387 0,-1 6-430 16</inkml:trace>
  <inkml:trace contextRef="#ctx0" brushRef="#br0" timeOffset="196171.7">26339 10897 343 0,'-4'-7'450'0,"-1"-1"-148"0,-3 0-61 15,-3-1-55-15,0 0-49 0,-2 2-40 0,-6-2-4 16,0 1-8-16,0 2-9 0,-3-2-3 0,-1 5-4 16,-1-2-5-16,-1 3-5 0,-1 2 0 0,-3 3-15 15,-4 2 12-15,-3 5-31 0,-2 3 32 16,0 3 47-16,-8 9-59 0,-2 1 45 0,2 7-43 15,-4 2 44-15,3 2-48 0,2 3 29 16,-2 5-30-16,0 1-12 0,3 2-5 0,2 2 6 16,1 0 3-16,3 1-1 0,1 1 6 0,3 1-5 15,5-1 10-15,2 1 19 0,5 0-28 0,3-2 10 16,5 0-18-16,4-9 10 0,2 0-22 0,3 0-3 16,4-1-4-16,1 1 2 0,2-2 2 0,5-3-4 15,4 1 2-15,1-4-1 0,3-2 0 0,4-3 0 16,4-3-2-16,3-1-3 0,3-5 4 0,6-2-2 15,3-6-1-15,5-2-2 0,4-4 0 0,5-5-1 16,3-1 1-16,14-3-3 16,-1-6 3-16,0-1 2 0,1-4-3 0,-4-1 9 15,-1-4 12-15,-2-3 13 0,-4 0 20 0,-1-3 8 16,-4-4 10-16,-5-1 6 0,-2-1 4 0,-4-3 10 16,-6-3 11-16,1 1 3 0,-7-4 28 0,-3 2-33 15,-4-4 25-15,-6 6-26 0,-4 1 29 0,-4-1-15 16,-6-2 16-16,-3 1-35 0,-3-1 3 0,-7 1-17 15,-3-2-19-15,-9-6-33 0,-4 0 12 0,-2 2-34 16,-6 3-10-16,-3 2-9 0,1-1-9 0,-9 4-61 16,2 2 24-16,-2 2-24 0,-4 6-35 0,2 4-28 15,-1 2-20-15,5 9-30 0,2 1-29 16,-4 7-64-16,-1 2-23 0,0 6-25 16,-9 4-76-16,-4 9-106 0,4-2-300 0,-1 6-375 15</inkml:trace>
  <inkml:trace contextRef="#ctx0" brushRef="#br0" timeOffset="197121.7">20047 13433 441 0,'-15'-12'442'0,"5"-3"-128"16,-2 0-73-16,2 0-45 0,4-2-38 0,2 3-30 15,3-2-26-15,3-4-49 0,3 1 21 16,8-3-27-16,2-3 25 0,8 2-30 0,4 0 24 15,4 2-6-15,2 1-10 0,3 5-8 0,-1 3-14 16,-1 3 6-16,-4 5-18 0,-2 4 7 16,-3 1 0-16,-2 7 8 0,-2 0 3 0,-3 6 3 15,-2 1 2-15,-7 3 0 0,-2 2-1 0,-4 1-8 16,-3 0-15-16,-2 3 42 0,-5 1-41 0,-3 5 34 16,-4-1-35-16,0-2 18 0,-1 1-12 0,-2-3 7 15,2 0-3-15,-1-1-7 0,4-6 5 0,0 0-6 16,2-1-4-16,2-1-2 0,3 0-5 0,0-1 3 15,5 1 7-15,1 1 12 0,4 4 2 0,3 1 10 16,6 3-9-16,3 0 8 0,2 1-7 16,3-1 8-16,-2 1-10 0,4 0 6 15,-1-1-3-15,0 0 12 0,-2-1-9 0,-2 0 8 16,-3 0 0-16,-4-4 25 0,-3 0-11 0,-1 0 19 16,-3-4 10-16,-5 1 9 0,-4 0-1 0,-1 1 1 15,-3 0-3-15,-2 1-15 0,-5-3 15 0,-1-1-45 16,-3-1 10-16,-5 1-30 0,0-3 9 0,1-3-28 15,-2-2-6-15,1 1-50 0,0-3-29 0,-1-1-34 16,1-3-56-16,4 2-72 0,2-3-62 0,18 0 3 16,-31 0-41-16,31 0-73 0,-20-6-423 15,20 6-409-15</inkml:trace>
  <inkml:trace contextRef="#ctx0" brushRef="#br0" timeOffset="197788.69">21169 13700 434 0,'-21'-5'434'0,"1"-1"-170"0,-2 0-6 16,6 3-105-16,-2-1 2 0,4 0-59 16,14 4 33-16,-23-5-47 0,23 5 25 15,-18-5-50-15,18 5 36 0,0 0-7 0,-13-4 4 16,13 4-2-16,0 0-4 0,0 0-9 0,19-4-5 15,-2 1-7-15,8 2-15 0,6-2-15 0,9-1-2 16,3 2-4-16,6 0-8 0,1-1-10 0,2 1-22 16,-2 1-33-16,0 1-46 0,-3 0-32 0,-2-1-10 15,-7 0-112-15,-7-3-86 0,-4 2-243 0,-5-3-102 16</inkml:trace>
  <inkml:trace contextRef="#ctx0" brushRef="#br0" timeOffset="197938.7">21528 13425 142 0,'0'0'879'16,"-15"-8"-250"-16,15 8-163 0,-10-3-94 0,10 3-105 16,0 0-37-16,0 0-69 0,-18 8-31 0,13 3-27 15,1 7-23-15,3 4-14 0,-2 5-6 0,2 6-23 16,1 6-2-16,-1 3-17 0,2 1-6 0,1 1-37 16,1 2-58-16,5-1-79 0,-2 2-56 0,7 6-41 15,-2-12-107-15,3-1-402 0,4-5-292 16</inkml:trace>
  <inkml:trace contextRef="#ctx0" brushRef="#br0" timeOffset="198838.69">29381 10604 126 0,'-7'-23'321'0,"0"0"-114"15,-2 1-47-15,2 0-30 0,-1 0-10 0,0 4-7 16,-2-3-6-16,1 4-38 0,-1-1 22 16,-4 5-33-16,0-1 28 0,-4 3-26 0,-4 3 40 15,-4 3-41-15,-3 4 38 0,-12 3-27 0,-15 11-2 16,-7 5-38-16,-5 5 35 0,-26 15-49 0,-5 9 38 16,-4 6-41-16,-5 8 41 0,2 4-39 15,-3 6 38-15,0 3-14 0,4 1 48 0,3 2-54 16,8 1 1-16,7 0-19 0,9-3 21 0,10-3-9 15,19-15 9-15,6 1-15 0,8-3 10 0,6-3-3 16,6-2-1-16,8 0-2 0,8-10-1 0,5-1-5 16,7-1-5-16,6-1-2 0,8-1 0 0,11 5-15 15,6-4 0-15,7-5 10 0,8 0-14 0,6-6 15 16,9-2-15-16,5-6 15 0,9-1-9 16,8-6 5-16,7-4-8 0,6-4 7 0,6-6-13 15,21-5 16-15,1-6-1 0,-2-6 0 16,-3-4 1-16,-2-3 5 0,-6-6 1 0,-7-2 10 15,-7-1 11-15,-28 5 4 0,-2-3 4 0,-9-2 3 16,-5-2 3-16,-6-3-7 0,-8-3 1 0,-4-3-20 16,-9-5 5-16,-6-3-13 0,-8 1-1 0,-7-5-11 15,-6-3-19-15,-9 0 11 0,-4-1-42 0,-11 0-20 16,-9-2-20-16,-6 1 22 0,-8 2-18 0,-21-13 32 16,-5 8-22-16,-9 5 26 0,-5 8-20 0,-4 6 31 15,-6 8-53-15,10 14 20 0,-25 2-56 16,14 13-9-16,-4 6-36 0,-3 9-19 15,-27 8-38-15,8 12-242 0,0 8 93 0</inkml:trace>
  <inkml:trace contextRef="#ctx0" brushRef="#br0" timeOffset="199821.72">22823 13356 358 0,'-9'-11'538'0,"1"-1"-166"0,-2 1-87 15,5 1-68-15,2 0-45 0,3 10-37 0,0-18-27 16,5 10-31-16,6-1-7 0,5 0-24 0,6 2 1 16,1 2-10-16,5 1-7 0,3 2-4 0,0 3-7 15,7 1-10-15,-4 5 5 0,-2 0-2 0,-1 3-3 16,-4 4-3-16,-8-3 1 0,-4 2 7 0,-3 2-7 15,-6-2 3-15,-3 1 41 0,-6 3-48 16,-2 1 6-16,-4 1-13 0,-5-2 33 16,-4 6 7-16,-2-3 3 0,-2 0 4 0,2 0 2 0,-1-1 22 15,0 0-23-15,5-3-17 0,1-1 1 0,3-1-7 16,2 3-4-16,1-3-2 0,5 2-1 16,4-1 10-16,4 3 5 0,5 1-3 0,5 6-3 15,5-1 5-15,7-1-9 0,3-2 5 0,3 0-7 16,1 0 8-16,2 0-3 0,-2-3 9 0,-2 1-13 15,-3-3 5-15,-2 0-10 0,-8-4 3 0,-2 0-9 16,-6-2 7-16,-2 2 2 0,-4-4 23 16,-4-8 0-16,-3 19 13 0,-3-10-13 0,-4 1 6 15,-7 1-17-15,-3-1 5 0,-5-1-17 0,-4 2 6 16,-2-2-11-16,-2-1-6 0,1 0-15 16,0-3-24-16,5 0-39 0,0 0-69 0,3 0-36 0,1 0-26 15,6-1-48-15,2-1-54 0,2 1-87 16,13-4-256-16,-13 5-177 0</inkml:trace>
  <inkml:trace contextRef="#ctx0" brushRef="#br0" timeOffset="200005.69">23841 13889 873 0,'24'-19'696'0,"-1"0"-197"0,-2 0-101 16,-1 1-143-16,2 0-82 0,-3 1-65 0,4 2-34 15,-3 2-17-15,1 2-26 0,1 1-40 0,1 1-48 16,2 0-15-16,-2 2-43 0,3 0-11 16,-2 2 5-16,2 1-61 0,-3-2-68 15,-3 0-46-15,-2-1-263 0,-4-4-72 0</inkml:trace>
  <inkml:trace contextRef="#ctx0" brushRef="#br0" timeOffset="200172.7">24039 13396 536 0,'0'0'639'0,"-26"-5"-184"15,26 5-114-15,-19-2-66 0,19 2-63 0,-14 3-51 16,5 5-16-16,4 0-56 0,0 7 13 0,1 3-43 16,4 6-9-16,0 1 1 0,3 10-4 15,3 2-9-15,1 5-12 0,3 0 0 0,1 10-8 16,3 2-5-16,-1 0-33 0,0-1-78 16,1 2-41-16,-2-3-78 0,0-10-136 0,1-2-376 15,-1-5-252-15</inkml:trace>
  <inkml:trace contextRef="#ctx0" brushRef="#br0" timeOffset="201172.69">33127 10457 35 0,'9'-15'162'0,"-2"1"-169"0,0 1 139 0,1-1-146 0,-2-4 206 15,2 1-38-15,-1 0-2 0,0-1-18 16,-2 2-11-16,-1 1-13 0,0-2 17 0,-1 2-20 15,-1 0-33-15,-1 2-12 0,-1-1-10 0,-2-2-12 16,-2 0-4-16,-2 0-89 0,-6-1 96 16,-2 2-86-16,-3 1 87 0,-8-1-81 0,-6 3 91 15,-6 0-88-15,-6 5 90 0,-6 3-80 0,-5 5 72 16,-17 1-59-16,-2 3 71 0,-7 4-7 0,-4 0 1 16,-4 7-13-16,-4 2-37 0,-21 7 32 0,4 5 45 15,5 4-43-15,5 2 39 0,6 5-44 0,4 3-13 16,23-4 6-16,1 5 7 0,5 1 0 0,5 3 6 15,7 2 11-15,5 2 3 0,8 1 21 0,7-1-21 16,8 4 14-16,9 0-1 16,9-7-13-16,7 10 5 0,9 0-19 0,8 3-13 15,9-2-1-15,11-2-6 0,6-2-4 0,22 8-5 16,10-7-1-16,9-6 1 0,5-5-7 0,4-9 2 16,6-3-2-16,-18-14 0 0,4-3-1 0,5-5 2 15,2-6 1-15,2-7 4 0,-1-6 4 0,-2-8-5 16,17-10-16-16,-7-7-22 0,-6-7-18 0,-5-5-8 15,-7-6-8-15,-5-5-4 0,-8-3-1 0,-19 9 3 16,-5-3 43-16,-5 0-43 0,-10-3 3 0,-6 0 7 16,-8-1 5-16,-8-1-35 0,-9 7 54 0,-10-12-50 15,-9 1 62-15,-6-2-59 0,-10 0 54 0,-11 2-3 16,-5 2-6-16,-24-10 12 0,-7 5-73 16,-13 6-147-16,-6 4 116 0,-16 6-316 0,-4 8 145 15</inkml:trace>
  <inkml:trace contextRef="#ctx0" brushRef="#br0" timeOffset="202023.69">25735 13396 637 0,'-3'-17'401'0,"-2"-3"-92"16,3 3-45-16,-1 1-88 0,2-2-8 0,1 2-61 15,1 0 5-15,3-1-48 0,6 0 12 0,-1 1-44 16,5-1 30-16,8 3-40 0,5 1 29 0,4 2-29 16,3 2 19-16,3 5-23 0,4 2 10 15,-3 3-28-15,-2 4 23 0,-1 1-25 0,-4 3 21 16,-5 3 0-16,-8 0 19 0,-6 2 5 0,-6 0 15 16,-5-1-1-16,-4 7-12 0,-8-1-15 0,-6 2 4 15,-8 0-4-15,-1-1-2 0,-4 1 1 16,-5-4 4-16,2 2 5 0,0-3 6 0,1 0-3 15,1-2-3-15,2 1-6 0,2-1-6 0,6-5-6 16,2 4-5-16,4-2-6 0,1 2 1 0,2-1 1 16,7 3 3-16,1 1-7 0,6 0 4 0,3 5-2 15,5 0 7-15,5 5-9 0,6 2 14 16,2-2-2-16,2 3 6 0,2-3-6 0,1 0 5 16,-4 0-10-16,1-2 5 0,-5 0-10 0,-3-2 7 15,-3-5-9-15,-4 1 4 0,-2-2-4 0,-2-4 19 16,-4 1 5-16,-4-2 21 0,-4 0-8 0,-3 1 9 15,-4 0-18-15,-3-2 1 0,-4-1-18 0,0-3 11 16,-4 0-20-16,-2-1-4 0,3-2-37 16,-3-2-57-16,2-1-83 0,-1-2-36 0,2-1-8 15,2-2-77-15,3 0-64 0,3-4-415 0,2 3-294 16</inkml:trace>
  <inkml:trace contextRef="#ctx0" brushRef="#br0" timeOffset="202223.7">26482 13827 471 0,'29'-11'875'0,"-1"-4"-285"15,0 0-122-15,-1-1-160 0,-1 0-93 0,0 1-56 16,-1-2-25-16,3 1-32 16,-1 2-14-16,1-1-25 0,2 2-14 0,0 0-12 15,2 2-28-15,-1 1-35 0,1 1-50 0,1 2-32 16,2-1-35-16,-1 2-5 0,1-2-2 0,-1 0-21 15,1 1-39-15,-3-3-43 0,0-1-4 0,-4-4-78 16,-2-1-160-16,-3-3 45 0</inkml:trace>
  <inkml:trace contextRef="#ctx0" brushRef="#br0" timeOffset="202391.69">27227 13368 402 0,'-28'-11'455'0,"0"2"-155"0,-1 1-9 0,2 1-110 16,1 4 12-16,-1 0-35 0,1 2-27 0,0 1-24 15,1 4-20-15,0 0-9 0,3 4-11 16,-2 7-2-16,1 1 23 0,6 3 1 0,0 5 6 15,4 2 0-15,3 2-9 0,1 3-11 0,3 2-22 16,3 5-4-16,1-2-9 0,2 4-8 0,2 1-22 16,0-3-39-16,2 2-67 0,0-1-67 0,-2-2-16 15,2 0-129-15,-2-2-419 0,0-9-252 0</inkml:trace>
  <inkml:trace contextRef="#ctx0" brushRef="#br0" timeOffset="203657.7">24881 8017 320 0,'12'-11'426'0,"0"0"-129"0,-3 1-77 16,-4 1-32-16,-5 9-57 0,5-12-28 0,-5 12-18 16,-4-12-17-16,4 12-13 0,-11-7-4 0,11 7-7 15,-18-3 10-15,18 3 0 0,-27 3-34 0,9 5 38 16,-6 6-11-16,-3 4 6 0,-3 8-15 0,-5 10-18 16,-4 7 4-16,-3 3-2 0,-3 5-4 0,-1 3-1 15,1 0-3-15,2 1 5 0,-2-2 39 16,4 1-42-16,4-3 45 0,3-1-55 0,3-1 51 0,9-4-47 15,6-7 2-15,4-3 0 0,7-2-1 0,5-5 6 16,5 3 9-16,9-4 8 16,4-2 1-16,6-4-14 0,7-5 11 0,6-5-7 15,4-4-2-15,5-5-4 0,4-4-4 0,14-7 6 16,0-5 16-16,4-5 8 0,-2-5 14 0,-2-2 28 16,0-6-20-16,-4-3 22 0,-5-5-15 0,-5-2 6 15,-5-2-6-15,-7-3 2 0,-6 0-3 0,-6-1-12 16,-9 0-14-16,-9 5-8 0,-8-1-9 0,-6 0-9 15,-12-4-12-15,-9 3-3 0,-6 1-9 0,-5 4-10 16,-6 2-12-16,-3 5 1 0,-2 4-24 0,0 3 2 16,-2 3-45-16,3 5-13 0,6 5-65 15,1 3 20-15,-1 6-43 0,1 2-53 0,0 7-40 16,1 3-58-16,0 8-296 0,-5 7-170 16</inkml:trace>
  <inkml:trace contextRef="#ctx0" brushRef="#br0" timeOffset="204524.69">27711 13345 695 0,'-10'-12'609'0,"-1"-4"-164"0,1 1-112 0,2-3-60 15,-2 1-61-15,3 1-62 0,3-2-38 16,1 2-22-16,3 3-26 0,3-2-2 0,3-1-22 15,3 0-3-15,5 1-12 0,4 3-3 0,4 2-6 16,1 1 0-16,2 4-9 0,2 3 5 0,0 3 1 16,1 2-2-16,3 6-9 0,-3 5 4 0,-1 2 3 15,-4 4 0-15,-5 4 4 0,-3 2-3 0,-6 4 4 16,-6-1 3-16,-6 7 22 0,-6 2-29 0,-6 1 2 16,-8 6-2-16,-7 3 6 0,-4-1-1 0,-6-1 14 15,2-4 7-15,0-1 9 0,2-3-5 16,2-4 4-16,8-9-9 0,5-4 1 0,1-1-12 15,8-4 25-15,2-2 3 0,4-1 22 0,6-13-19 16,3 16 6-16,6-10-26 0,6-2 4 16,11-2-24-16,4-2-1 0,14-3-42 0,1-3-20 15,18-4-50-15,2-1-46 0,4 0-68 0,3 0-34 16,-2 1 23-16,-1 0-84 0,-1-1-56 0,-9 2-360 16,-8 2-248-16</inkml:trace>
  <inkml:trace contextRef="#ctx0" brushRef="#br0" timeOffset="204741.7">28533 13691 1005 0,'0'0'762'0,"0"0"-211"0,0 0-144 16,-9-8-170-16,9 8-71 0,0 0-56 16,12-7-17-16,-1 3-25 0,8 0-7 0,6 1-18 15,13-3-2-15,1 3-15 0,5 1-8 0,6-1-1 16,3 0 5-16,14 2-13 0,4 0 10 15,-1 1-23-15,4-1-34 0,-2-2-63 0,-3 3-60 16,-14-1-5-16,-3 0-36 0,-4 0 11 0,-6-5-76 16,-8 3-60-16,-9-5-314 0,-7 1-170 0</inkml:trace>
  <inkml:trace contextRef="#ctx0" brushRef="#br0" timeOffset="204941.69">28680 13396 725 0,'-24'4'587'0,"24"-4"-159"0,-14 4-103 0,14-4-68 16,-9 10-49-16,9-10-53 0,0 18-36 0,1-5-24 15,4 3-21-15,2 5-9 0,3 5-5 0,2 2-9 16,0 2-15-16,2 1-4 0,-1 2-10 0,0 1 0 16,-3 2-14-16,-1-3-4 0,0 4-36 0,1-2-91 15,-2 0-11-15,-3-2-78 0,0-1-111 0,-3-7-403 16,1-1-251-16</inkml:trace>
  <inkml:trace contextRef="#ctx0" brushRef="#br0" timeOffset="205324.7">29955 13220 623 0,'12'-20'589'0,"-2"0"-151"0,2 1-105 0,-2 1-69 16,-1 2-43-16,2 4-62 0,2-2-37 0,2 3-27 15,2 1-20-15,2 2-17 0,1 3-5 0,-1 4-17 16,-1 2 6-16,2 7-2 0,1 3 4 16,0 7-4-16,-3 4-10 0,-2 3 4 0,-6 7-11 15,-4 2 7-15,-6 4-9 0,-4 2 13 0,-5 1 5 16,-10 10-9-16,-6-2 17 0,-6-1 1 0,-3 0 11 15,-7-3 12-15,-1-2 6 0,-1-5 28 16,2-1-9-16,1-6 33 0,8-6-32 0,4-5 13 16,4-1-45-16,5-7 18 0,4 0 3 0,4-4 10 15,11-8-51-15,0 0 19 0,7 8-51 0,9-12 0 16,16-4-51-16,10-3 3 0,19-4-37 0,3-4 1 16,7 0-40-16,4-2-2 0,2 0-38 15,0-1-38-15,2-1-38 0,-4 2-40 0,-3 4 30 16,-9-3-84-16,-5 3-69 0,-16 5-371 0,-9-1-287 15</inkml:trace>
  <inkml:trace contextRef="#ctx0" brushRef="#br0" timeOffset="205591.69">30880 13506 532 0,'14'-6'772'15,"3"-3"-213"-15,-4 1-124 0,1 1-97 0,-1 1-91 16,1 0-41-16,6-1-50 0,0 1-23 0,2 0-36 16,5 1-9-16,-1-1-29 0,4 4 3 0,6-3-26 15,2 1-3-15,2 2-30 0,-1-2-21 0,2 1-37 16,1-3-58-16,-1 2-45 0,-2-2-12 0,0 0-51 15,-4-3 6-15,-4-1-61 0,-3-5-45 0,-6-1-323 16,-3-3-175-16</inkml:trace>
  <inkml:trace contextRef="#ctx0" brushRef="#br0" timeOffset="205791.69">31376 13057 504 0,'-15'-3'361'0,"2"-1"-85"15,13 4-55-15,-20-3-50 0,20 3-34 0,-16 4-20 16,8 2-13-16,1 2-5 0,-1 3-6 0,2 8 2 15,0 0 25-15,-1 3-24 0,2 3 12 0,1 3-24 16,0 4-7-16,1 2-18 0,0 1 0 0,0 0-14 16,3-5-16-16,2 6 0 0,0-1-11 0,1-3-2 15,1-6-8-15,0 1-18 0,2-4-49 0,2-1-12 16,-1-5-54-16,2-6-37 0,0 0-57 0,3-6-86 16,-12-5-265-16,29 2-89 0</inkml:trace>
  <inkml:trace contextRef="#ctx0" brushRef="#br0" timeOffset="205992.69">32074 13004 779 0,'11'-7'611'0,"-3"2"-156"16,-8 5-96-16,14-9-85 0,-14 9-71 0,0 0-49 16,0 0-29-16,9 9-22 0,-12 4-10 0,-1 3-13 15,-3 8-12-15,-4 7-9 0,1 2-11 0,-4 6-8 16,-3 9-9-16,0-2-3 0,-1 3-10 0,-2-1 1 15,3-4-19-15,2-4-18 0,0-4-54 0,1 2-57 16,0-2-15-16,-1-1-48 0,-1-1-11 16,4-3-53-16,-3 0-108 0,0-4-267 0,-2-1-161 15</inkml:trace>
  <inkml:trace contextRef="#ctx0" brushRef="#br0" timeOffset="207042.7">18793 14070 33 0,'0'0'118'0,"28"0"-170"0,-9 0 17 0</inkml:trace>
  <inkml:trace contextRef="#ctx0" brushRef="#br0" timeOffset="207192.7">20253 14036 55 0,'40'-3'64'0,"0"2"57"0,2-2-167 16,1 1-22-16,1 0 23 0</inkml:trace>
  <inkml:trace contextRef="#ctx0" brushRef="#br0" timeOffset="209710.7">25052 14982 782 0,'0'-15'776'0,"0"3"-156"0,0-1-117 15,0 3-134-15,0 10-75 0,-1-16-59 0,1 16-48 16,0-14-38-16,0 14-35 0,0-11-17 0,0 11-29 16,0 0-13-16,0 0-11 0,0 0-9 0,-4 11-7 15,0 2-25-15,0 4 26 0,0 6-26 0,-1 3 16 16,0 6-20-16,-4 2 13 0,4 2-6 16,-1 1-22-16,-1 0-42 0,3 0-43 0,-2-1-46 15,2-1-57-15,3-5-79 0,1-3-7 16,1-1-20-16,2-3-159 0,4-3-291 0,2-7-283 15</inkml:trace>
  <inkml:trace contextRef="#ctx0" brushRef="#br0" timeOffset="210376.7">25342 15013 739 0,'9'-23'659'0,"-1"2"-153"0,-2-1-97 0,-3 2-85 16,-2 2-86-16,-1 4-28 0,0 0-14 15,0 0 1-15,0 4-4 0,0 10-1 16,0-20-23-16,0 20-36 0,0-14-23 0,0 14-23 15,1-12-21-15,-1 12-22 0,9-11-18 0,0 5-11 16,7 1-13-16,0 0-10 0,9 2-7 0,4 1-17 16,8-2-9-16,5 1-18 0,3 0-8 0,2 0-1 15,-1 1-7-15,4-1 0 0,-4-1-4 0,0 1-6 16,-5-1-12-16,-2-1-4 0,-4 0-3 0,-9-1-7 16,-2 2-2-16,-2-4-6 0,-5 1 2 0,-5-1 10 15,-4 1 17-15,-3-2 10 0,-5 9 12 16,2-16 14-16,-5 7 11 0,-3 0 8 0,-3-2 7 15,-4 2 4-15,-2 1 6 0,-3-1 2 0,1 3-4 16,-2 0 6-16,-1 5 1 0,0 0-2 16,0 1-1-16,-6 3-2 0,3 3-6 0,-6 2-8 15,-1 2-13-15,-1 4 3 0,2 1-3 0,-2 0-7 16,3 3-4-16,0 1-1 0,1-1-3 0,2 1 23 16,1 1 5-16,2 0 2 0,3-3 10 0,3-2 8 15,2-1 2-15,3-1 7 0,1-5-4 16,2 1 23-16,1-1 17 0,7-8 18 0,-10 9 14 15,10-9 50-15,-9 8-27 0,9-8 24 0,-6 8-9 16,6-8-1-16,0 0-25 0,-7 8-14 0,7-8-9 16,0 0-4-16,0 0-17 0,-7 9-4 0,7-9 8 15,0 0-1-15,0 12 6 0,0-12-18 0,3 11 3 16,-3-11-3-16,9 15-3 0,-2-7 6 16,3 4-13-16,-1-1-2 0,3 1 4 0,2 1-8 15,1-1 1-15,2-1-5 0,1 1 2 0,3-3-4 16,2 1 2-16,1-3-1 0,1 1 20 15,7-2-7-15,0 0 2 0,2-1 17 0,-5-1 9 16,0-1-2-16,0-1-2 0,0-1-6 0,-3 1-5 16,0 1-4-16,-2 0 4 0,-7-1-15 0,1 1-2 15,-18-3 5-15,29 6 6 0,-19-2 12 0,-1 2 1 16,2 0 19-16,-4 2-8 0,0 0 3 0,-3 4-4 16,-2-1-2-16,0 2 6 0,-4 1-10 0,0 3 0 15,-5 2-12-15,-2 0-1 0,-5 0 34 16,-4 3-47-16,-2-3 35 0,-6 0-45 0,-1 0 34 15,-2-3-37-15,-6-1-5 0,0-2-2 16,-4-2-4-16,-3-2-35 0,-3-3-44 0,-1-2-60 16,-4-2-100-16,-1-2-16 0,1-2-19 0,0-2-131 15,-8-5-8-15,14 0-273 0,-1-2-222 0</inkml:trace>
  <inkml:trace contextRef="#ctx0" brushRef="#br0" timeOffset="210977.7">23957 15898 532 0,'-24'2'605'0,"-2"-1"-157"16,3 2-119-16,3-5-66 0,-1 4-53 0,3-1-48 15,18-1-40-15,-28 2-21 0,28-2-18 0,-20 1-2 16,20-1 26-16,0 0 7 0,-12 4 10 0,12-4-8 16,0 0-22-16,32 4-7 0,-1-5-13 0,15-2-6 15,23-2-11-15,13-2-6 0,10-2-11 16,32-2 14-16,8 0-12 0,11-2 11 0,9 2-16 15,6-3 11-15,4 2-26 0,8-1 7 0,6-1-8 16,4 2-18-16,1 1-8 0,1 0-10 16,2 5 8-16,-2 0-2 0,-3 4 0 0,-7 2 1 15,-7 1 11-15,-6 4 8 0,-7 1 21 0,-10 1 10 16,-11 3-6-16,-32-2 5 0,-7 2-23 0,-6-1 12 16,-12-2-23-16,-7 2 9 0,-19-4-38 0,-7 1 4 15,-5-2-54-15,-10-2-24 0,-6 2-17 0,-20-4-14 16,22 3-19-16,-22-3-46 0,0 0 3 0,0 0-44 15,0 0 19-15,-22 1-70 0,2-1-81 0,-7-3-306 16,-10 1-201-16</inkml:trace>
  <inkml:trace contextRef="#ctx0" brushRef="#br0" timeOffset="-214050.45">25116 16233 549 0,'0'0'493'0,"-22"-6"-72"0,9 1-89 15,3 2-41-15,-1-3-32 0,11 6-32 0,-22-7-30 16,22 7-12-16,-19-6-11 0,19 6-12 0,-13-6-12 16,13 6-7-16,0 0-14 0,-10-7-26 0,10 7-18 15,0 0-20-15,15-8-13 0,7 2-8 0,5 2-13 16,10-3 3-16,5 2-15 0,4 0-2 0,3 0-2 16,3 2-4-16,0 0-4 0,3 0-2 0,-5 3-2 15,3 0 4-15,-6 3-6 16,-1 1-1-16,-5-1 1 0,-4 4-3 0,-5 1 38 0,-4 2-44 15,-6 0 38-15,-4 4-37 0,-7 2 34 16,-3 3-42-16,-4 3 17 0,-5 3 11 0,-6 4 11 16,-2 5 7-16,-5 0 6 0,-2 1 6 0,-2 2-31 15,-3 6 21-15,1-8-25 0,-2 8 21 0,4-8-30 16,0-1 25-16,-1 1-8 0,4 0-9 0,-2-1-35 16,0 1-49-16,3-2-56 0,2-1-68 0,3-1-98 15,-2 0-26-15,8-9-60 0,1 0-110 16,2-4-283-16,5-7-306 0</inkml:trace>
  <inkml:trace contextRef="#ctx0" brushRef="#br0" timeOffset="-213600.45">28474 15092 85 0,'0'-19'684'16,"0"0"-190"-16,0 1-93 0,-1-1-87 0,1 7-49 16,-2 1-57-16,2 0-42 0,0 11-43 0,2-18-21 15,1 9-22-15,2 0-13 0,3 2-5 0,4-1 3 16,4 2-14-16,5 0-5 0,1 1-9 0,5 1-9 15,1 1-6-15,3 2-4 0,0 1-7 16,7 1-5-16,-1 3-39 0,-3 1-60 16,1 0-40-16,-4 3-18 0,-8-1-6 0,-3 3-13 15,-6 0-41-15,-3 0-7 0,-8 2-26 0,-4 0-67 16,-7 5 70-16,-11 6-166 0,-8 1 187 0</inkml:trace>
  <inkml:trace contextRef="#ctx0" brushRef="#br0" timeOffset="-213250.45">28604 15238 687 0,'-45'27'26'0,"1"0"191"0,2-2-104 0,1 3 115 0,9-8-56 16,3 1 3-16,1-2-9 0,2-2-16 0,6-1 6 15,3-2-46-15,4 0 46 0,3-3-49 16,1 0 52-16,3-1-44 0,4 0 31 0,2-10-52 16,3 19 21-16,3-10-50 0,7 0 22 15,4 0-52-15,5-2 26 0,3-3-43 0,4-2 21 16,3-2-85-16,6-5-6 0,1-3-83 0,2-6-22 16,5-9 2-16,-1-4-53 0,-2-5 64 0,-3-5-88 15,-3-1 132-15,0-3-69 0,-9 4 126 0,-6 3 20 16,-4 1 21-16,-6 2 8 0,-2 0 55 0,-6 3-40 15,-3 1 4-15,-2 1 17 0,-3 1 6 0,-2 1 12 16,2 1 20-16,-2 2-2 0,3 3 36 16,-1 4 9-16,1 1-1 0,1 2-10 0,0 1-18 15,2 10-19-15,-5-14-16 0,5 14-9 0,0 0-13 16,0 0-6-16,0 0-9 0,18 3-4 0,-9 12-5 16,4 3 0-16,2 10-7 0,-1 3 10 15,-2 6-9-15,1 3 17 0,3 12 37 0,-4 2-25 16,-1 0 30-16,-4-10-39 0,-5 3 40 0,1-1-42 15,-6-2 27-15,-3 1-37 0,-3-3-5 0,-9 6-3 16,-5-3-14-16,-6-4-59 0,-5-2-77 0,-5-3-67 16,-6-5-38-16,-2-1-187 0,-5-2-323 15,-4-6-283-15</inkml:trace>
  <inkml:trace contextRef="#ctx0" brushRef="#br0" timeOffset="-209665.48">29535 15822 522 0,'0'0'478'15,"-11"7"-121"-15,11-7-90 0,0 0-69 0,0 0-46 16,0 0-24-16,-8 6-25 0,8-6-15 0,0 0 0 15,0 0-1-15,0 0-6 0,23 0 2 0,-8-2-3 16,4 0-15-16,7-3-4 0,7-2-6 0,4-4-7 16,6 0-2-16,8-6 29 0,3-5-49 0,4-3 32 15,-1-4-6-15,4-8-18 0,-1-4-7 16,13-15-3-16,-16 6-4 0,10-16-2 0,-16 9-40 16,-4 0 41-16,-3-3-36 0,-3-1 8 15,-6-1 7-15,-1 2 47 0,-6 3-29 0,-5 1 51 16,-4 5-2-16,-7 13-35 0,-3 1 22 0,-6 5-29 15,2 6 28-15,-5 2-44 0,-2 6 31 0,-4 5-32 16,-3 2 20-16,-2 8-6 0,11 3-3 0,-37 8-4 16,5 8-5-16,-7 12-3 0,-1 6-37 0,-1 8 49 15,-1 6-41-15,2 3 36 0,2 6-40 16,3 0 36-16,4 2-12 0,3 1-12 0,5-1-7 16,6-2-14-16,2-1-34 0,8-11-18 0,2 1-47 15,7-4-47-15,2-5-37 0,6 0 48 0,1-6-106 16,2-3 63-16,6-7-113 0,2-5 79 0,0-6-253 15,0-5 39-15</inkml:trace>
  <inkml:trace contextRef="#ctx0" brushRef="#br0" timeOffset="-209331.48">30568 15408 162 0,'25'-33'342'15,"-4"3"-46"-15,0 1-23 0,-5 1 12 16,2 3-24-16,-8 7-50 0,2 2-33 0,-4 2-34 16,-6 4-24-16,-2 10-25 0,0-10-15 0,0 10-17 15,0 0-10-15,-18 6 28 0,4 6-62 0,-5 8 45 16,0 4-20-16,-2 5-6 0,1 2-14 0,2 2-7 15,0 0-7-15,6 3-7 0,-1 0-10 0,4-1-15 16,2 0-33-16,4-2 5 0,3-5-12 16,3-3-14-16,4-3 16 0,3 0-43 0,2-5 53 15,4-3-35-15,0-4 58 0,5-4-41 16,-1-4 65-16,3-5-45 0,4-6 23 0,1-4 13 16,2-8 21-16,-3-2 2 0,7-11 7 0,-3-5 2 15,-2-1 5-15,-3 0 20 0,-7 5 29 0,-2 3 18 16,-6 0-43-16,-6 7 42 0,-1 3-65 0,-5 3 32 15,-5 6-47-15,-5-3 31 0,-5 7-43 0,-3 2 41 16,1 6-49-16,-8 2 37 0,1 6-48 0,-7 2 32 16,2 7-40-16,1 2 1 0,2 2-35 0,4 3-28 15,2 0-50-15,4 2-19 0,7-5-24 16,5 3-21-16,5-6-10 0,5 4 3 0,5-3-10 16,6-3-125-16,7-1 246 0</inkml:trace>
  <inkml:trace contextRef="#ctx0" brushRef="#br0" timeOffset="-208564.48">31173 15381 55 0,'19'-25'336'16,"-3"0"-57"-16,-2 1-45 0,-7 4-32 0,1 2-16 16,-7 3-19-16,-1 3-33 0,0 12-2 15,-9-16-42-15,9 16-16 0,-23-9-17 0,23 9-11 16,-30 4-9-16,9 2-2 0,-1 4-15 0,3 3-4 16,-3 3-4-16,7 0-12 0,2 2-12 0,3 1-24 15,2-1-24-15,5-1-36 0,3-4-26 0,2 5-15 16,3-3 12-16,2-3 13 0,5-2 11 0,1 1 23 15,3-3 25-15,-4-2 35 0,4-1 38 16,-3 0 25-16,-13-5 19 0,21 6 4 0,-21-6-7 16,16 7 1-16,-16-7 16 0,12 10 10 15,-6-2 7-15,-3 2-7 0,1 5-6 0,-4 3-7 16,-1 6-1-16,-3 2-21 0,-2 8-10 0,-3 2-1 16,0 3-10-16,0 2 0 0,-2 0-14 0,-1 12 5 15,2-2-13-15,-3 2-1 0,4-10-1 0,0 2-7 16,-2-2-3-16,1-1-5 0,3-2 8 0,0-2-13 15,-1-3 0-15,0-5 1 0,1-6 1 0,3-5 2 16,-1-3 5-16,-1-3 11 0,2-4 9 0,4-9 12 16,-10 9 3-16,10-9 24 15,-13-3 23-15,4-3 11 0,0-5-2 0,-2-8-6 16,-1-6-4-16,2-6-20 0,1-3-6 0,1-3-13 16,5-5-7-16,1 0-43 0,5-1 49 0,3-1-22 15,4 1 10-15,6-8-11 0,6 2-4 0,0 2-17 16,8 2-16-16,3 3-25 0,3 3-33 0,2 2-14 15,4 2-30-15,-2 4-15 0,4 0-26 0,0 4 0 16,1 1 12-16,1 2 14 0,-3 1 23 0,-8 5 23 16,-1 1 23-16,-2 1 13 0,-2 0 24 15,-2 1 28-15,-5 1 27 0,-4 4 26 0,-3-1 24 0,-2 2 17 16,-3 2 15-16,-3-1 51 0,0 2-19 16,-8 6-23-16,14-9-28 0,-14 9-3 0,12-9-27 15,-12 9-14-15,0 0-11 0,0 0-9 0,0 0 9 16,11 12-3-16,-11-12-6 0,-1 26-6 0,-2-5-1 15,-2 3-11-15,1 1-2 0,-2 6 0 0,1 1-1 16,-3 0 5-16,0-1-2 0,3-1 0 16,0-5-1-16,0 0-37 0,0-2 38 0,0-2-29 15,0-5 28-15,2-1-26 0,1-4 28 0,-1 1-26 16,3-12 34-16,-5 16-28 0,5-16 29 0,0 0-26 16,0 0 29-16,0 0-31 0,0 0 34 0,2-11-1 15,4-2 0-15,4-3 1 0,-1-3 1 0,6-2-3 16,3-2-1-16,1 2-3 0,0 1-1 0,4 3-2 15,-1 0-1-15,-3 6-3 0,0 1 0 16,3 3-3-16,-3 2-1 0,0 2-1 0,-19 3-2 16,32 3-1-16,-16 1 9 0,0 3-2 0,1 3-1 15,-2 1-2-15,-2 3 0 0,3 1-8 0,-7 1 1 16,1 1-4-16,-3 1-9 0,-1-3-9 0,-3 2-40 16,0-3-43-16,-3 0-46 0,-3 0-47 0,0 0-50 15,-3-1-24-15,-2-3 2 0,0-2-163 0,0-2 149 16</inkml:trace>
  <inkml:trace contextRef="#ctx0" brushRef="#br0" timeOffset="-208330.48">31918 15250 224 0,'-6'-25'495'0,"3"1"-199"0,-7 2-28 16,-2 4-88-16,-5 3-14 0,-3 2-45 0,-3 6-2 15,-3 4-30-15,-3 6-4 0,-8 7-14 0,0 6-9 16,-10 13 3-16,1 7-15 0,2 8-5 0,-2 5-2 15,2 4-1-15,3 5-6 0,2 1-1 0,4 1 6 16,6 0-33-16,6-2 0 0,6 1 23 16,7-3-9-16,3-9-5 0,9-2-4 0,5-3-8 15,3-3-21-15,5-5-53 0,6-4-47 0,6-5-31 16,5-5-31-16,5-6-37 0,7-6-6 16,3-5 11-16,5-6-31 0,14-7 63 0,-1-7-125 15,2-7 82-15</inkml:trace>
  <inkml:trace contextRef="#ctx0" brushRef="#br0" timeOffset="-208147.48">32407 15282 119 0,'0'-24'408'0,"0"7"-101"0,0 1-59 0,0 2 2 15,-1 3-80-15,0 1-19 0,1 10-57 0,-1-15 8 16,1 15-49-16,0 0-5 0,0 0-10 0,0 0-4 16,-4 8-5-16,4 7 2 0,-2 9-7 0,0 6-8 15,0 8-2-15,-1 3 1 0,-1 4 9 0,-2 2 1 16,-3 10 1-16,-6 0-13 0,-2 0-3 0,-5-1 11 15,-4 0-49-15,-7-2-52 0,-4-2-64 16,-5-1-79-16,-6-4-22 0,-4-5-213 0,-4-2 112 16</inkml:trace>
  <inkml:trace contextRef="#ctx0" brushRef="#br0" timeOffset="-207914.48">30456 16173 204 0,'0'0'565'0,"-20"0"-183"0,20 0-72 15,0 0-98-15,0 0-43 0,0 0-27 16,0 0-3-16,0 0 8 0,12-6-1 0,6 5-10 16,7-2-33-16,11 0-16 0,6 0-24 0,6 0-8 15,14-3-16-15,8-1-15 0,5 1-11 0,3-4-31 16,4 0-60-16,2-1-79 0,0-3-66 0,-3 1-83 15,-2-2-17-15,-6 0-209 0,-3 3-21 0</inkml:trace>
  <inkml:trace contextRef="#ctx0" brushRef="#br0" timeOffset="-196107.76">978 13287 33 0,'-23'-8'713'0,"0"-3"-225"0,2 1-120 16,1 0-96-16,-2 2-63 0,4-1-43 0,3 1-23 15,2 2-24-15,2 1-36 0,0 1-36 0,11 4-41 16,-11-7-38-16,11 7-36 0,0 0-93 0,-9-8-26 16,9 8-88-16,0 0-281 0,18-2-66 15</inkml:trace>
  <inkml:trace contextRef="#ctx0" brushRef="#br0" timeOffset="-194658.7">1431 12900 3 0,'-9'-19'651'0,"0"0"-199"0,1 2-19 0,-1 3-148 16,3 0-9-16,1 5-72 0,1 1 3 0,-1 0-74 15,5 8-28-15,-8-12-14 0,8 12-10 16,0 0-3-16,0 0-5 0,0 0-3 0,9 24-9 16,-1-2-12-16,2 10-4 0,5 5-10 0,2 14-9 15,1 0-7-15,-2 2-4 0,1-2-2 0,-2 2-1 16,1-3 13-16,-6-8-18 0,1-1 16 0,-3-2-23 15,0 0-2-15,-3-4-2 0,1-3 0 0,-3-7 5 16,-2-1 2-16,-1-5 3 0,0-4 3 0,-1-4 1 16,1-11-3-16,-8 15-1 0,8-15-2 0,0 0-5 15,-23-11 0-15,9-5 15 0,-1-14-16 16,-4-4 1-16,-4-16-1 0,1-7-5 0,-4-6 1 16,3-9 8-16,0-3 3 0,3-2-6 0,1-3-1 15,2 2 32-15,7 5-9 0,2 3 3 0,4 5 2 16,3 15-3-16,2 5-2 0,3 5-4 0,1 2-3 15,4 8-4-15,4 5-2 0,0 9-4 0,3 3 0 16,1 6 0-16,3 7 2 0,5 5 0 0,5 6-2 16,1 8 1-16,7 9-2 0,1 4 12 15,-2 5-12-15,1 5 11 0,-1 1-14 0,-1 4-2 16,0 0 1-16,-4 2 0 0,0-1-1 0,-3 1-1 16,-1 0-1-16,-2-2-9 0,-3-3-13 15,-5-9-35-15,-4 2-42 0,0-6-43 0,-3 1-19 16,-3-4-5-16,-3-6-31 0,-2-4-70 0,-3-5-81 15,-3-2-305-15,0-4-187 0</inkml:trace>
  <inkml:trace contextRef="#ctx0" brushRef="#br0" timeOffset="-194324.7">1603 13198 578 0,'-21'0'543'0,"1"-1"-85"16,0 0-104-16,3 0-57 0,2-2-41 0,15 3-49 15,-23-2-30-15,23 2-31 0,-17-7-28 0,17 7-26 16,-10-10-21-16,10 10-12 0,4-19-9 0,5 2-11 15,5-4-11-15,8-3-9 0,-1 0-18 16,6-1-27-16,0-1-30 0,3 1-38 0,5-3-22 16,-5 3-3-16,-3 0 1 0,0 1-1 0,-2 1-18 15,-2-1 9-15,-5 3-3 0,-1-1 39 16,-7 3 17-16,0 2 25 0,-4-4 37 0,-3 5 31 16,-3 1 19-16,0 1 51 0,-1-1-20 0,-2 3 76 15,1-1-25-15,-2 2 47 0,0 1-9 0,-1 0 9 16,5 10-12-16,-4-13-27 0,4 13-23 0,-5-12-24 15,5 12-17-15,0 0-14 0,0 0-10 0,0 0 1 16,0 0-18-16,22 7 6 0,-7 7-12 0,7 5 5 16,-1 3-14-16,4 1-2 0,-1 4 0 0,2 0-3 15,-2 0-16-15,0 2-22 0,-2 0-33 16,0 0-51-16,-1-3-62 0,0 0-11 0,-3-3-2 16,-5-5-32-16,-1-2-44 0,-4-7-75 0,0-1-45 15,-8-8-159-15,0 0-54 0</inkml:trace>
  <inkml:trace contextRef="#ctx0" brushRef="#br0" timeOffset="-194158.7">2078 12576 610 0,'-9'-29'518'16,"2"7"-54"-16,1 2-69 0,1 5-46 0,0 1-57 15,1 4-68-15,4 10-44 0,-4-14-33 0,4 14-20 16,0 0-12-16,0 0-19 0,0 21-19 0,4-3-5 16,0 7-25-16,5 6-2 0,-2 4-13 0,4 4 1 15,-1-1-23-15,0 5-26 0,3 9-44 16,-2-10-74-16,1 1-60 0,1-2-11 0,-2-1-51 15,1-4-73-15,-2-5-457 0,-1-1-321 0</inkml:trace>
  <inkml:trace contextRef="#ctx0" brushRef="#br0" timeOffset="-193607.7">2285 12721 358 0,'1'-13'647'0,"2"5"-107"0,-3 8-144 0,1-17-107 16,-1 17-39-16,0-11-92 0,0 11-14 0,0 0-24 15,0 0-24-15,0 0-20 0,0 0-13 0,0 0-12 16,14 5-40-16,-9 1 20 0,3 3-22 0,3 0 21 16,-2-1-26-16,3 1 19 0,2-1-27 0,-4-1 24 15,3-1-28-15,0-3 24 0,-13-3-28 16,24 3 24-16,-24-3-22 0,21-6 24 0,-9-2-19 16,0-1 19-16,1-6 2 0,-2-1-11 0,-4-4-19 15,-1-1 27-15,-3-3-27 0,-3-1 26 0,-3-1-25 16,-2-1 27-16,-3-3-26 0,-2 4 31 0,-1 5-19 15,0 1 43-15,-3 4-8 0,3 3 20 0,-1 5-11 16,-1 2-5-16,13 6-8 0,-20 6-6 0,5 3 0 16,3 8-9-16,-3 5 8 0,3 6-16 0,3 0 12 15,-1 5-17-15,6-2 9 0,2-2-20 16,2 0 7-16,2-2-20 0,2-2-9 0,3 0-1 16,0-2-39-16,5-6 15 0,-1-2-35 0,3-4 39 15,0-4-17-15,-14-7 38 0,30 1-35 0,-9-5 50 16,1-2-31-16,0-2 48 0,2 0-40 0,-1 0 43 15,0 1-36-15,-4 3 41 0,-1 1-34 0,-18 3 36 16,32 5-24-16,-14 3 32 0,-2 4-44 0,0 4 39 16,-2 8-30-16,-1 1 1 0,1 7 5 15,-2-1 0-15,-1 3-1 0,-2 1-2 0,-1 0-18 16,2-1-23-16,-4 2 14 0,2-4-39 16,-4-4 29-16,1-4-38 0,-1-2 4 0,0-6 1 0,-2 0-1 15,-1-4 9-15,-1-12 11 0,-1 13 13 16,1-13 12-16,0 0 7 0,-14 7 6 0,14-7-1 15,-29-10 14-15,7-2 3 0,-5-4-3 0,-1-3 2 16,-3 0-6-16,-1-2 2 0,-1 1 2 0,-3 3-3 16,3 1-10-16,-1 5-33 0,0 4-6 0,5 7-33 15,-7 4-48-15,-2 4-36 0,0 8-255 0,-9 10 155 16</inkml:trace>
  <inkml:trace contextRef="#ctx0" brushRef="#br0" timeOffset="-193440.7">1433 14089 722 0,'-14'20'752'0,"4"-3"-176"0,1-4-115 16,4-4-127-16,1-1-77 0,4-8-50 0,0 0-17 16,1 10-11-16,-1-10-16 0,27-11-19 0,0-5-24 0,10-12-25 15,8-6-20-15,6-6-16 0,8-6-9 16,20-15-12-16,4-2-9 0,4 3-8 0,2 3-31 16,-4 3-65-16,-17 14-65 0,-3 1-92 0,-1 8-81 15,-8 3-91-15,-6 4-82 0,-14 10-345 0,-8 2-404 16</inkml:trace>
  <inkml:trace contextRef="#ctx0" brushRef="#br0" timeOffset="-193273.69">2328 13671 263 0,'-23'24'836'0,"-2"1"-157"0,-2 0-86 15,-1 0-128-15,1-2-107 0,-1 1-70 16,6-2-51-16,0-4-36 0,7-4-22 0,1-2-5 0,5-3-19 16,9-9-24-16,-10 10-19 0,10-10-23 0,0 0-27 15,27-10 3-15,-3-7-59 0,13-13-15 16,8-9-53-16,4-5-27 0,5-9-46 0,18-14-98 15,3-5-46-15,1-3-71 0,1-4-74 0,-7-4-536 16,3 1-646-16</inkml:trace>
  <inkml:trace contextRef="#ctx0" brushRef="#br0" timeOffset="-193074.7">3716 11690 624 0,'-20'2'968'0,"20"-2"-268"0,-14 8-169 16,14-8-137-16,-17 5-91 0,17-5-97 0,-10 3-72 15,10-3-35-15,0 0-23 0,0 0-19 0,0 0-15 16,0 0-30-16,6 9-42 0,-6-9-66 0,30-7-50 16,-7 2-101-16,1-3-18 0,8-2-86 0,-4 0-73 15,-5 4-348-15,-1 0-297 0</inkml:trace>
  <inkml:trace contextRef="#ctx0" brushRef="#br0" timeOffset="-192923.7">3753 11921 115 0,'-29'37'845'16,"-2"2"-210"-16,-3 1-107 0,0 0-98 0,1-1-106 15,1-1-57-15,7-10-42 0,4-3-39 0,3-3-29 16,4-6 1-16,3-3-12 0,3-3-8 16,8-10-30-16,-1 12-8 0,1-12-32 0,12-4-26 15,5-8-57-15,10-10-55 0,10-8-64 0,5-9-117 16,3-3-28-16,6-4-131 0,-3-6-551 0,3 2-645 15</inkml:trace>
  <inkml:trace contextRef="#ctx0" brushRef="#br0" timeOffset="-192173.7">4211 11362 308 0,'5'-21'660'0,"-1"-1"-192"15,-1 4-80-15,-1 4-56 0,0 0-36 0,-1 3-47 16,0 1-34-16,-1 10-18 0,0-13-20 0,0 13-25 15,0 0-23-15,0 0-8 0,0 0-19 0,-1 19-8 16,-2 9-18-16,2 12-11 0,-3 7-15 0,2 15-7 16,-1 4-11-16,-1 3-5 0,3 2 38 0,-1 2-55 15,4-4 1-15,-1-1-4 0,4-4 0 0,4-6-3 16,3-5-1-16,1-12 2 0,3-4-5 16,2-8-7-16,5-4 3 0,3-7-2 0,0-7 7 15,0-9-6-15,6-9-5 0,2-9-9 0,7-11 3 16,-1-8 3-16,-1-11 1 0,-1-2 12 0,-4-5 45 15,-2-6-43-15,-5-2 10 0,-5-5 9 0,-4-3 7 16,-5 0 1-16,-6 3-7 0,-4 4 5 0,-6 12 6 16,-4 3 4-16,-4 7-6 0,-5 4-8 15,-5 4-14-15,-7 8-9 0,-2 5-18 0,-6 4-1 16,-3 9-14-16,-3 9-10 0,-1 4-26 16,-8 8-18-16,1 6-39 0,2 5-20 0,5 5-73 0,2 2 14 15,4 3-34-15,6-1-49 0,3 3-38 16,6-8-119-16,7-1-216 0,1-1-190 0</inkml:trace>
  <inkml:trace contextRef="#ctx0" brushRef="#br0" timeOffset="-191873.7">4894 11068 760 0,'0'-26'482'0,"-2"-1"-159"0,-2-5-34 0,-2 6-55 15,0 1 34-15,1 1-12 0,-3 5 13 16,2-2-11-16,-2 7-6 0,3 1-13 0,0 3-41 16,-1 1-33-16,6 9-41 0,-9-8-18 15,9 8-29-15,-12 5-3 0,7 8-27 0,-3 7-12 16,1 11-8-16,-1 4-3 0,4 9-4 0,-1 6-2 16,3 15-1-16,0 4 4 0,1 2-13 0,2 1 6 15,2-3-12-15,1-1-7 0,2-4-6 0,4-6 12 16,3-4-52-16,-2-13 35 0,1-2-57 0,6-6 30 15,3-6-60-15,0-4 25 0,3-8-89 0,-2-8 0 16,4-5-74-16,-1-9-38 0,7-8-57 0,0-6-32 16,6-13-92-16,2-5-184 0,-4-8-176 0</inkml:trace>
  <inkml:trace contextRef="#ctx0" brushRef="#br0" timeOffset="-191490.7">5470 10911 429 0,'2'-19'603'0,"-3"6"-164"0,-3 1-66 0,-3 3-63 16,-3 2-9-16,-1 5-57 0,11 2-24 0,-40 1-35 15,17 6-11-15,-8 4-20 0,1 6-26 16,-2 0-22-16,2 5-17 0,0 3 25 0,2 0-62 16,3 2-10-16,1-1-9 0,5 1-5 0,2 0-10 15,8-7-5-15,0 1-15 0,4-1-9 0,4-5-1 16,2-5-4-16,3-1-15 0,6-3-25 16,-10-6-13-16,25 1-12 0,-5-5 2 0,8-8 19 0,0-3 11 15,0-1 12-15,1-4 8 0,-1 0 7 16,0-1 4-16,-4 1 7 0,-1 0 10 0,-1 2 4 15,-8 7 6-15,1-2 5 0,-4 6-2 0,-11 7 2 16,16-9 10-16,-16 9 11 0,14 5 1 0,-14-5-1 16,13 19-3-16,-7-2 44 0,1 6-60 0,-1 8-4 15,-1 4-3-15,-1 4-2 0,1 5-14 0,0 3 12 16,-2 3-18-16,-2 11 0 0,3-1-11 0,-1-10-16 16,-2 0-9-16,0 2 3 0,2-4 55 0,-2 1-55 15,-1-2 7-15,0-3 15 0,-1 0 4 0,-2-3 3 16,-2-1 5-16,1-2 2 0,-1-3 2 0,-1-5 2 15,-1-6 0-15,2-3-6 0,0-6-46 16,0-1 5-16,1-6-84 0,4-8 13 0,-9 9-67 16,9-9-100-16,0 0-106 0,-14-7-236 15,8-1-164-15</inkml:trace>
  <inkml:trace contextRef="#ctx0" brushRef="#br0" timeOffset="-189956.7">5187 12042 439 0,'0'0'454'0,"0"0"-84"0,0 0-103 15,13 5-55-15,-13-5-74 0,15-6 4 16,-1-3-23-16,2-3-18 0,7-7-14 0,2-2-19 16,3-4-7-16,4-9-14 0,4-4-21 0,-1-4-5 15,-1-3 9-15,-2-4 0 0,3-6-43 0,-2-4 46 16,-5-4-44-16,0-6 44 0,-3-5 5 16,-4-1 8-16,-4-2 38 0,-4-5-45 0,-6 1 8 0,-2-4-24 15,-5 4 56-15,-1 1-9 0,-7 5 73 16,-1 8 8-16,-3 5 17 0,-4 8 10 0,2 17 8 15,-1 3-12-15,-3 7-14 0,-2 4-27 0,-1 8-27 16,-2 8-22-16,3 7-21 0,-10 9-15 0,3 9-10 16,-8 17 8-16,1 9-25 0,4 7-4 0,2 8-3 15,4 3 16-15,4 5-8 0,2 2 4 0,5 1 1 16,8-1-4-16,5 0-3 0,5-2-4 0,4-4-4 16,5-3-9-16,3-4-5 0,3-7-10 0,5-4-17 15,1-6-9-15,-2-12-14 0,4-4-22 0,1-7-18 16,1-6-27-16,-4-6-41 0,4-8-52 0,4-7-31 15,0-6-9-15,8-12 5 0,-4-5 4 16,-1-3 29-16,-1-9 34 0,-3 0 39 16,-2-5 29-16,-1-4 24 0,-2-3 23 0,-3 0 17 15,-1-2 16-15,-2 1 28 0,-3 4 6 0,-3 5 42 16,-5 13-1-16,0 4 60 0,-4 8-2 0,-3 2 41 16,-3 7-21-16,-2 5 2 0,1 11-26 0,-10-13 9 15,10 13-13-15,-19 4-2 0,1 5-22 0,-4 7 6 16,0 5-11-16,-1 7-9 0,-2 2-5 0,-2 9 31 15,4 2-56-15,5-5 45 0,1 3-59 0,4-2-3 16,2 1-2-16,3-2-2 0,3-1-3 0,4-6 0 16,2-3 2-16,3-1-2 0,3-5-12 0,3-1 10 15,1-7-3-15,4-4-4 0,-2-5-8 0,-13-3-14 16,37-5-19-16,-10-8-3 0,1-5 9 16,-1-3 8-16,1-5 5 0,4-10 53 0,0-6-46 15,-4 0 0-15,-1-6 5 0,-3-1-5 0,-4 5 25 16,-2-4-12-16,-7 12 36 0,1 2 7 0,-5 4 35 15,-4 8-5-15,-3 6-1 0,-3 3-15 0,-1 4-4 16,4 9-11-16,-19-6 2 0,4 10-14 0,-7 5 3 16,-1 6-11-16,-2 4 5 0,-1 3-6 15,5 0-2-15,1 3-1 0,0 0-5 0,6 0 24 16,3-3-71-16,1-5 39 0,6-2-61 0,2-4 36 16,2-11-69-16,2 16 37 0,-2-16-66 0,14 4-11 15,-1-8 6-15,6-3 22 0,-1-4 4 16,7-7-8-16,1-2 75 0,0-1-31 0,-1-3 66 15,-3-1-26-15,1 0 77 0,0 1-14 0,-3 1 54 16,0 3-3-16,-5 4 20 0,-3 2-16 0,-2 3 1 16,-2 2-27-16,-8 9 2 0,11-10-24 0,-11 10 11 15,0 0-11-15,16 6 0 0,-9 2-15 0,-2 6 5 16,2 4-16-16,-1 5 8 0,-1 2-4 0,3 5-6 16,-2 2-14-16,-1 0-16 0,1 2 28 0,-1 0-82 15,1-1-10-15,-1 0-11 0,-2-4-5 0,-1-2 16 16,0 0 12-16,-2-2 4 0,-2-2 18 0,1 0 23 15,-2-6-33-15,-2 0 61 0,-1-3-24 16,0-2 49-16,-1-3-27 0,7-9 36 0,-13 10-4 16,13-10 13-16,0 0 7 0,-23-5-10 0,13-6-2 15,-1-2-6-15,0-4-10 0,4-5-10 0,-3-8 50 16,4-1-56-16,3-7-5 0,1 1-4 16,6-4-25-16,1-2 16 0,4 1-30 0,3 1 25 15,1-1-25-15,3 3 27 0,0 3-26 0,3 0 37 16,-1 5-31-16,3-2 28 0,1 3-19 0,0 3 30 15,-2 1-9-15,3 1 1 0,-2 2 7 0,-3 0 1 16,-2 7 0-16,-2 3 2 0,0 0-1 0,-3 4 3 16,-4 2 2-16,-7 7 7 0,17-8-5 0,-17 8 17 15,13 4 0-15,-13-4 0 0,11 16-3 16,-6-2-4-16,0 6-6 0,-3 1-16 0,0 3 7 0,-2 1 3 16,0 0-2-16,0 0-4 0,-2 0-1 15,2 0-5-15,-2-1-4 0,1-7-3 0,0 1-3 16,0-3 1-16,-1-3-5 0,1 1 3 0,1-13 4 15,-1 15-3-15,1-15-14 0,0 0-4 0,0 0 7 16,0 0-9-16,0 0 5 0,4-19 12 0,1-1 3 16,1-4 1-16,2-6-28 0,2-2 34 0,0-2 3 15,1 0 1-15,1 1 0 0,2 2 2 0,0 4 2 16,-1 2 12-16,0 5 0 0,-2 5 2 16,2 1 2-16,-3 6-1 0,-1 1-5 0,-9 7 2 15,18-3 3-15,-18 3-3 0,18 2-2 16,-18-2-1-16,21 9-6 0,-10-2-19 0,-1 1 20 15,1 1-27-15,-2 0 11 0,-3-1-40 0,3 0-7 16,-3-1-68-16,-6-7 24 0,9 9-35 0,-9-9-5 16,0 0-39-16,0 0-49 0,0 0 28 0,14-7 9 15,-14 7 32-15,4-19 31 0,-1 1 35 0,-1-7 23 16,1-3 62-16,1-7 19 0,0-5 50 0,1-2 23 16,1-2 3-16,-1-3 15 0,3 2 5 0,1 4 47 15,2 2-42-15,-2 7 58 0,3 5-53 0,-2 8 25 16,-1 4-12-16,-3 5-7 0,-6 10-8 0,17-5 16 15,-17 5-26-15,14 12-5 0,-5 1-25 0,3 7-5 16,0 7-19-16,1 1-5 0,-3 6-8 16,2 4-4-16,-1 3-7 0,-3 2-7 0,-1 4-19 15,-2 0-40-15,-4 4-85 0,-4 1-32 0,0 10-61 16,-6-3-11-16,-3 0-30 0,-5-2-39 0,-3-5-25 16,-4-3-59-16,-3 0-178 0,-5-5-65 15</inkml:trace>
  <inkml:trace contextRef="#ctx0" brushRef="#br0" timeOffset="-189556.7">5637 11757 306 0,'-69'40'505'0,"5"-4"-140"15,-20 14-70-15,-2 2-83 0,5-1 31 16,15-8 4-16,3-4-4 0,6-1-1 0,6-4-14 16,7-7-11-16,12-7-23 0,6-2-12 0,9-7-8 15,6-4-18-15,11-7-12 0,0 0-13 0,0 0-21 16,20-12-15-16,9-7-17 0,17-9-15 0,7-6-13 15,14-5-9-15,23-13 10 0,7-6-7 0,5-2-15 16,3-3-40-16,8-5-26 0,-1-2-39 0,1 0-39 16,-3-3-57-16,-8 4-49 0,-6 4-17 0,-11 11-14 15,-27 15-25-15,-8 6 5 0,-17 12-29 16,-11 6 35-16,-8 6-14 0,-14 9 64 0,0 0 42 16,-11 9 46-16,-14 8 66 0,-17 11 42 15,-8 6 31-15,-10 4 16 0,-19 15 3 0,-7 4-4 16,-3 6 34-16,-7 2 17 0,-3 1 45 0,2 4 39 15,6-1 28-15,7-3 11 0,10-7 1 0,23-17-34 16,8-4-29-16,17-11-22 0,5-4-33 0,15-8 23 16,6-15-27-16,6 11 1 0,13-16-3 0,12-5 1 15,16-14-3-15,11-4-5 0,8-9-11 0,21-9 41 16,9-8-66-16,1 0-10 0,3-4-7 0,-3-1-19 16,-1 3-36-16,-9 2-54 0,-21 14-50 0,-8 3-33 15,-7 4-42-15,-7 6-74 0,-15 6-85 0,-6 2-79 16,-8 7-168-16,-7 5-154 0</inkml:trace>
  <inkml:trace contextRef="#ctx0" brushRef="#br0" timeOffset="-182953.38">1530 5468 226 0,'-2'-21'262'0,"-8"-1"-92"0,-2 4-41 0,-8-2-39 16,-5 3-24-16,0 4-19 0,-7 5-10 0,-4 0-32 15,-4 4 16-15,-2 5-5 0,-6 3-11 0,-12 6 0 16,-4 6 1-16,1 4-12 0,-2 9-6 0,2 4 17 16,-1 9 3-16,-9 17 1 0,2 8-3 0,1 10-102 15,5 5 125-15,6 6 1 0,4 6 6 0,8 4 22 16,5 5 12-16,10 4 3 0,6 1 6 0,15-21 1 16,7 2 23-16,6-3-36 0,9-2 47 15,9-3-22-15,7-4 13 0,6-5-23 0,8-6-35 0,18 4 55 16,-3-21-52-16,10-8 25 0,9-8-37 15,6-9 31-15,4-8-22 0,6-9 10 16,5-11-4-16,5-6-12 0,21-13 28 0,-2-10-42 16,-1-7 41-16,-2-8-53 0,-2-9-5 0,-3-7-1 15,-5-4-19-15,-5-7 36 0,-3-7-34 0,-7-3 17 16,-4-2-2-16,-6-4-1 0,-8-3 5 0,-8-2-15 16,-10 0 13-16,-9 2-28 0,-12 1-1 0,-15 19-18 15,-8 2 6-15,-11 1-7 0,-8 5 5 0,-8 2-5 16,-12 4-5-16,-7 4-41 0,-8 9 34 0,-10 5-33 15,-6 6 40-15,-9 9-38 0,-6 9 12 16,-10 9 5-16,-4 6 2 0,-6 10 28 0,-27 14-30 0,-1 7 29 16,2 11-15-16,3 11 14 0,-2 9 0 15,2 7 13-15,2 8-10 0,7 3 19 0,7 5-9 16,8 3 15-16,10 2-2 0,10 3-8 0,12 4-65 16,9 1-78-16,10 0-250 0,9 1 182 0</inkml:trace>
  <inkml:trace contextRef="#ctx0" brushRef="#br0" timeOffset="-182268.38">2107 8957 188 0,'-48'-24'574'0,"-6"6"-196"0,-2 3-69 16,-2 4-93-16,-4 5-7 0,9 6-77 0,-15 8-26 15,0 7-32-15,2 7-14 0,-1 8-5 0,1 6-16 16,-15 19-10-16,3 6 6 0,2 6-5 0,5 7 39 15,3 8-42-15,7 10 34 16,9 7-51-16,4 3-1 0,11 7-2 0,7 2 37 0,9 3-34 16,11 3 31-16,7-18-39 0,11 22 36 15,11-6-41-15,11-8 36 0,8-2-48 0,10-12 50 16,6-8 4-16,5-7-51 0,10-8 35 0,5-12-44 16,8-4 40-16,-10-20-42 0,7-7 38 0,6-8-42 15,5-9 25-15,6-7-21 0,5-11 34 0,22-10-8 16,-2-13 13-16,-2-9-5 0,-2-10-14 0,-3-9-36 15,-8-13 31-15,-4-5-28 0,-10-8 38 0,-5-6-31 16,-11-3 58-16,-10-4 5 0,-8-2-37 0,-10-2 54 16,-9-3-15-16,-10-3 54 0,-13 19-9 0,-8 0 20 15,-5-3 15-15,-8 2-5 0,-7 2 1 0,-8 5-14 16,-16-11-13-16,-6 9-15 0,-3 24-20 0,-9 7-12 16,-7 12-20-16,-8 9-16 0,-8 12-9 15,-5 12-2-15,-3 12-35 0,-8 9-23 0,-23 17-32 16,0 8-37-16,2 12 9 0,0 8-44 0,4 9 17 15,0 9-34-15,5 9-32 0,7 4-45 0,2 8-21 16,4-1-8-16,5 4-222 0,5 0 8 0</inkml:trace>
  <inkml:trace contextRef="#ctx0" brushRef="#br0" timeOffset="-181619.38">2146 12707 226 0,'-7'-25'365'0,"2"-6"-124"0,-3 2-74 0,-1-2-65 16,-2 0-38-16,2-3-36 0,-4 0-14 0,-1-2-5 15,3-3-3-15,-6-10-1 0,-1 1 0 0,2-2 15 16,-3 0 13-16,2 1 14 0,-4 4 55 0,6 8 17 15,-3 3 9-15,0 2 23 0,-1 5-34 0,-3 3 20 16,0 3-47-16,-5 6 22 0,-2 5-56 0,1 7 38 16,-9 6-48-16,-4 10 44 0,-10 12-56 15,-3 8 34-15,2 12-39 0,-14 23 4 0,5 7 3 16,2 7-7-16,2 7 9 0,4 3 35 0,-1 8-39 16,6 6-2-16,6 2 2 0,7 3 3 15,6 0 5-15,8 1 4 0,14-21 21 0,7 3-32 16,9 0-1-16,11 15 1 0,8-6-3 0,9-10 0 15,12-9-13-15,-6-23-1 0,24 5-7 0,-7-21-2 16,8-6 15-16,6-8-19 0,5-8 3 0,10-10-2 16,1-8-1-16,8-10 2 0,22-11-1 0,0-13 7 15,0-11 1-15,3-12 3 0,-3-11-10 0,-5-8-3 16,-3-9 9-16,-5-6 10 0,-9-8-19 0,-6-5 14 16,-7-5-4-16,-12-2 23 0,-10-4-4 0,-12 0 22 15,-13-2 41-15,-10-2-22 0,-16-1-13 0,-11 17 2 16,-14-18-2-16,-15 5-1 0,-9 7 1 15,-13 10 38-15,-13 9-45 0,-12 16-19 0,-16 12-19 16,-10 18-21-16,13 26-25 0,-13 15-18 0,-30 21-24 16,-3 19-65-16,-7 27-108 0,1 21-30 0,-7 16-136 15,-4 18-520-15,1 15-593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15:58.108"/>
    </inkml:context>
    <inkml:brush xml:id="br0">
      <inkml:brushProperty name="width" value="0.05292" units="cm"/>
      <inkml:brushProperty name="height" value="0.05292" units="cm"/>
      <inkml:brushProperty name="color" value="#FF0000"/>
    </inkml:brush>
  </inkml:definitions>
  <inkml:trace contextRef="#ctx0" brushRef="#br0">3397 1238 290 0,'0'0'429'0,"0"0"-197"0,0-10 14 15,0 10-113-15,0 0 17 0,0 0-68 0,-2-12 37 16,2 12-52-16,0 0 33 0,0 0-42 0,0 0 19 16,0-10-31-16,0 10 9 0,0 0-25 0,0 0 19 15,0 0 10-15,4 13-7 0,-1 3 4 0,2 8-9 16,-3 6 21-16,2 11-8 0,-1 4-15 0,-1 3-1 16,-2 5 5-16,-2 10-6 0,-1 0 4 0,-1 1-6 15,0-2-1-15,-2-2 3 0,4-11 4 0,-2-2-6 16,1-5-3-16,-1-5-2 0,2 0-8 15,-1-11 0-15,0-1-12 0,2-6 4 0,-1-2 2 0,0-4 16 16,-1-2 21-16,3-11 14 0,-3 14-20 16,3-14-2-16,0 0-16 0,-6-9-10 0,3-6-6 15,-1-9-5-15,0-9-5 0,0-6-4 0,1-5-2 16,-2-5-3-16,0-12-4 0,1-4 1 0,1 0 1 16,-1-3 2-16,2 0-2 0,0-1-4 0,4 0 34 15,-1 0-42-15,2 4 34 0,0 3-4 0,5 5-6 16,-3 10-2-16,4 6 0 0,0 4-2 0,1 3-2 15,2 5-1-15,-3 8-5 0,0 3-1 0,2 3 0 16,-2 7 1-16,2 2 0 0,-11 6 0 0,21 2 2 16,-7 5-4-16,3 5 7 0,-2 4-3 0,-1 7 7 15,0 4-2-15,0 1 0 0,-3 4-35 0,-4-1 39 16,2 1-34-16,-5 1 7 0,-3-4 6 0,-2-1 3 16,0 1 7-16,-4 4 2 0,-3-3 2 15,-1 1 2-15,-2-1-1 0,-2-1 3 0,0-3-2 16,-4-2 0-16,7-6 2 0,-3 0 0 0,2-3 3 15,2-2-1-15,1-3 8 0,2-2 8 0,6-8 4 16,-10 12 2-16,10-12 0 0,-7 11-1 0,7-11-5 16,-5 9-4-16,5-9-7 0,0 0-5 0,-6 10 1 15,6-10-4-15,0 0 0 0,2 11-5 0,-2-11 0 16,7 15 35-16,-1-5-40 0,1 2 35 0,4 5-41 16,-1-1 38-16,0 1-40 0,3 2 36 0,-3 0-37 15,7 4 39-15,-4 1-40 0,2 1 34 0,-2 0-35 16,1 1-1-16,0 1-16 0,-1-1-25 15,1-1-47-15,-5-4-68 0,11 21-228 0,-11-24 158 16,0-2-47-16,0-3-124 0,-4-4-209 0,-5-9-156 16</inkml:trace>
  <inkml:trace contextRef="#ctx0" brushRef="#br0" timeOffset="382.99">3762 1797 23 0,'3'-21'656'15,"-2"5"-203"-15,-1 1-83 0,0 1-97 0,0 3-40 16,0 11-31-16,-1-18-26 0,1 18-23 15,-1-15-34-15,1 15-23 0,0-11-19 0,0 11-18 0,0 0-9 16,2-10-10-16,-2 10-9 0,0 0-5 0,0 0-5 16,14 9-2-16,-7 0-4 0,0-2-8 15,1 4 1-15,2 1 4 0,-1 4 2 0,3-1-6 16,-1 0 1-16,-1 0-4 0,2-2-3 0,-3-1 12 16,1-3-6-16,-2-1-5 0,1 0-2 0,-9-8-11 15,14 10 1-15,-14-10-1 0,14 2-3 0,-14-2-1 16,13-3 1-16,-6-5-1 0,1 1 2 0,-2-6-1 15,-1-2 5-15,1-5 3 0,-4-1 1 0,1-4-1 16,-3 0 2-16,-3 0-2 0,2 0 1 0,-2 1 6 16,1 1 15-16,-1 6 14 0,-1 1 41 0,2 5 10 15,-1-1 3-15,3 12-6 0,-7-11-27 0,7 11-10 16,0 0-7-16,-17 9-6 0,4 7-5 16,0 7 1-16,-3 4 34 0,0 3-38 0,1 4 44 15,2 0-37-15,0 1-1 0,2 1-4 0,3 0-7 16,2-1-11-16,3-1-7 0,1-7-10 0,3 0-13 15,1-2-21-15,4-1-17 0,0-2-35 0,3-4-35 16,5-1-26-16,0-3-40 0,3-4 21 0,1-4-62 16,1-4-63-16,4-4-39 0,1-3-252 0,7-5-126 15</inkml:trace>
  <inkml:trace contextRef="#ctx0" brushRef="#br0" timeOffset="2234.98">4532 1623 270 0,'0'-14'238'0,"0"14"-2"0,0-13-104 0,0 13 75 15,-4-12-113-15,4 12 79 0,-2-14-8 0,2 14-49 16,-5-13-2-16,5 13 3 0,-7-11 1 0,7 11 6 15,-6-8-6-15,6 8-16 0,0 0-19 0,-12-7-11 16,12 7-11-16,-13 4 17 0,3 0-40 0,0 8-4 16,-4 4-4-16,-1 6 2 0,-2 5 7 15,0 3 6-15,1 4 12 0,0 0 6 0,1 4 4 16,2 1-8-16,2 0-4 0,1-2-5 0,3 1-5 16,3-4-5-16,0-3-9 0,4-5-9 0,4 0-13 15,0-2-7-15,3-1-19 0,4-4-21 0,1-2-47 16,3-2-37-16,4-5 12 0,4-3-48 0,1-5-19 15,4-3-50-15,7-7-51 0,2-6-60 0,0-5 72 16,6-7-185-16,-1-3 128 0</inkml:trace>
  <inkml:trace contextRef="#ctx0" brushRef="#br0" timeOffset="2534">4889 1700 35 0,'0'-13'582'0,"-3"3"-166"16,3 10-80-16,-6-15-85 0,6 15-53 15,-10-11-43-15,10 11-26 0,-13-5-25 0,13 5-16 16,-17 4-10-16,17-4-12 0,-21 13-4 0,12-1 6 15,0 4-6-15,0 3 0 0,1 1 7 0,2 2-7 16,1 2-3-16,2 1-5 0,2-1-4 0,2 2-4 16,2-1-5-16,2 0-7 0,13 21 14 0,-7-27-33 15,1-1-8-15,4-4 4 0,2-2-2 0,0-5 0 16,3-2-3-16,0-2-3 0,1-7 1 16,4-3-5-16,3-2 0 0,-1-5 2 0,0-1-2 0,-1-2-1 15,-4-4 1-15,0 3-1 0,-2-5 0 0,-5 2 2 16,1-2 0-16,-7 4 0 0,0-2-2 15,-3 3 7-15,-3 1-6 0,-2 1 1 0,-1 2-2 16,1 2 1-16,-4 1-4 0,1-1-18 0,-3 2-24 16,4 10-19-16,-9-12-27 0,9 12-14 0,-12-7-4 15,12 7-15-15,0 0-26 0,0 0-130 0,-23 1 87 16,23-1-99-16,0 0 38 0,-14 7-178 0,14-7 162 16</inkml:trace>
  <inkml:trace contextRef="#ctx0" brushRef="#br0" timeOffset="2868">5364 1591 315 0,'0'0'519'0,"17"-7"-156"0,-17 7-74 15,12-6-79-15,-12 6-40 0,0 0-36 0,15-5-30 16,-15 5-17-16,0 0-16 0,12 5-8 0,-12-5-7 16,10 14-10-16,-5-3-7 0,3 5-6 0,-2 2-4 15,1 4-6-15,0 0-4 0,1 0-2 0,-2 2-3 16,2-1-9-16,-2 2 1 0,3-3 0 0,-4 1 0 15,3-1 3-15,-3-1-6 0,2 0-1 0,-1-7 5 16,-2 0-4-16,0-1 7 0,-2-3 2 0,-2-10 10 16,5 16 12-16,-5-16 46 0,4 11 37 15,-4-11-7-15,0 0-21 0,0 0-17 0,0 0-14 0,0 0-10 16,4-15-13-16,-3 5-7 0,1-2-5 0,-1-4-7 16,1-2-5-16,2-3-2 0,1 1-5 15,1-3-5-15,0 2-5 0,2 1-20 0,2 0-41 16,0 1-55-16,0 0-24 0,4 3-7 0,-1 0-3 15,4 1-7-15,0 1-28 0,0 2-24 0,5-1-101 16,-3 2 87-16,3 1-251 0,0-1 71 0</inkml:trace>
  <inkml:trace contextRef="#ctx0" brushRef="#br0" timeOffset="3267.99">5922 1535 342 0,'11'-7'394'0,"-11"7"-67"0,11-7-24 0,-11 7-34 0,9-8-32 16,-9 8-25-16,0 0-15 0,5-7-23 0,-5 7-28 15,0 0-33-15,0 0-15 0,0 0-11 0,0 0-13 16,0 0-12-16,-7 11-11 0,7-11-9 15,-4 17-7-15,4-17-8 0,-2 18-5 0,4-6-4 16,0 1-4-16,2 4-2 0,1-2 0 0,5 1 1 16,-1 0-1-16,5 0 2 0,-1-1-1 0,0-1 0 15,4 0-1-15,-2-3-1 0,0 0-3 0,0 1-1 16,-3-5-7-16,-3 0 0 0,-2 0-2 0,-7-7 5 16,12 9 0-16,-12-9 0 0,4 8 2 0,-4-8-3 15,0 0 0-15,-8 13 1 0,8-13-3 0,-19 6-4 16,19-6-5-16,-26 3-10 0,26-3-15 15,-34-3-23-15,13-1-30 0,1-3-15 0,1-2-4 0,0-3 6 16,2-3 10-16,2-2 13 0,2-1 13 0,4-2 13 16,0 1 5-16,2 0 16 0,4 3 0 15,-1 1 7-15,2 2 8 0,0 1 9 0,2 2 45 16,0 10-20-16,-1-18 27 0,1 18-16 0,-1-12 16 16,1 12-12-16,0 0 12 0,-2-13 21 0,2 13 10 15,0 0 82-15,0 0-91 0,-7 18-8 0,3-6-8 16,-2 5-9-16,-1 4-2 0,-2 3-10 0,-3 4-6 15,0 2-3-15,-1 1-5 0,0 2-3 0,0-1-12 16,1 2 7-16,0-1-76 0,2-2-76 0,2-3-9 16,3-5-67-16,4-4-62 0,1-6-137 0,1-4-192 15,-1-9-141-15</inkml:trace>
  <inkml:trace contextRef="#ctx0" brushRef="#br0" timeOffset="3450.99">6275 1464 553 0,'12'-7'656'0,"-4"1"-184"0,-8 6-105 16,12-9-89-16,-12 9-43 0,0 0-71 0,0 0-26 16,16 6-21-16,-16-6-18 0,5 15-21 0,-3-2-14 15,0 2-13-15,-2 3-9 0,0 3-8 0,0 4-6 16,-2 0-15-16,0 1-34 0,-2 2-70 0,2-3-67 16,-1 0-22-16,0-3-18 0,2-3-153 0,-2-3 44 15,2-4-294-15,1-12-135 0</inkml:trace>
  <inkml:trace contextRef="#ctx0" brushRef="#br0" timeOffset="3567.99">6365 1457 764 0,'2'-18'351'0,"-2"4"-76"0,0 1-72 0,0 13-51 16,0-20-42-16,0 20-31 0,-3-14-25 0,3 14-23 16,0 0-30-16,-8-6-31 0,8 6-59 0,0 0-81 15,-8 6-337-15,8-6 29 0</inkml:trace>
  <inkml:trace contextRef="#ctx0" brushRef="#br0" timeOffset="3852">6533 1470 119 0,'16'7'620'16,"-16"-7"-258"-16,9 10-42 0,-9-10-124 0,8 16-37 16,-6-6-27-16,1 3-8 0,-2-1-8 0,1 2-6 15,0 1-16-15,-2 3 12 0,0-1-46 0,0 2-11 16,-2-2-15-16,2 4-4 0,-2-4-7 0,1 2-5 15,0-2-2-15,-1-3-4 0,1-1-2 0,0 0-5 16,1-13 34-16,-2 19-42 0,2-19-1 0,-1 14 4 16,1-14 13-16,0 0-13 0,1 10-3 0,-1-10 20 15,0 0-24-15,7-7 1 0,-7 7 14 0,9-16-16 16,-4 5 14-16,1 0-14 0,1-3 12 0,-1 1-24 16,2 1 8-16,-1-2-29 0,-1 3-17 15,1 0-13-15,-3-1-20 0,2 4-16 0,-2-1-28 16,-4 9-29-16,9-12-36 0,-9 12-83 0,5-11 38 15,-5 11-150-15,0 0 200 0</inkml:trace>
  <inkml:trace contextRef="#ctx0" brushRef="#br0" timeOffset="4352">6610 1469 3 0,'0'0'451'0,"0"0"-141"0,0 0-71 16,-6-9-45-16,6 9 12 0,0 0-74 0,-4-12 26 15,4 12-52-15,0 0 30 0,-2-12-27 0,2 12 29 16,0 0-2-16,0-13 18 0,0 13-8 0,0 0-28 15,0 0-9-15,-2-12-22 0,2 12-7 0,0 0-18 16,0 0-6-16,0 0-16 0,-1-10-3 0,1 10-5 16,0 0 7-16,0 0 2 0,0 0 17 15,5 12-21-15,-3-2 9 0,-1 4-7 0,0 4 3 16,3 7-4-16,-2 0-5 0,0 4-4 0,0-3-5 16,0 2-2-16,-1 3-3 0,1-3-3 0,1 0-3 15,-2-2-1-15,3 0-2 0,-1-2-1 0,1-3 1 16,1 1-2-16,-2-6 0 0,0-1 2 0,-2-4 2 15,4-1 17-15,-5-10 26 0,4 15 30 0,-4-15 22 16,9 8 8-16,-9-8-13 0,0 0-22 0,21-8-11 16,-7-3-15-16,0-5-11 0,1-8-9 0,4-4-10 15,0-3-7-15,1-4-4 0,4-6-4 0,0-3-27 16,-1 1 27-16,-3 10-27 0,-1 0 23 0,-3 3-13 16,1 4-14-16,-7 6-20 0,3 2-17 15,-4 3-34-15,-4 3-15 0,0 3-51 0,-5 9-20 16,3-11-25-16,-3 11-27 0,0 0-16 0,0 0 12 15,0 0-32-15,-13 4-57 0,4 2-402 0,-1 4-252 16</inkml:trace>
  <inkml:trace contextRef="#ctx0" brushRef="#br0" timeOffset="4884.99">7261 1420 30 0,'0'0'537'0,"0"0"-201"0,0 0-88 16,0 0-6-16,8 8-100 0,-8-8-34 0,3 18-20 16,-1-5-18-16,0-2-12 0,0 1-13 0,2 2-8 15,2 0-5-15,-1 1-7 0,1-4-4 0,1 1-2 16,3-1-7-16,-1-3 0 0,2-3-4 0,1-1-1 15,-12-4-2-15,24 0-2 0,-9-4-3 0,0-1-3 16,2-3 3-16,-2-4 2 0,0-1-4 0,-2-1 46 16,0-3-45-16,-3 0 54 0,-2-2-38 0,-3-1 11 15,1 0 13-15,-3 3 17 0,-2-2 14 0,-1 4 22 16,0 1 44-16,-2 2-7 0,0 1-11 0,-4 3-14 16,6 8-22-16,-10-10-17 0,10 10-11 15,-16 2-10-15,5 6-7 0,-3 6-8 0,-3 1-8 16,3 6 3-16,-4 4-4 0,5 0-6 0,0 3-5 15,2-1-8-15,2 1-10 0,3-4-23 0,1 1-49 16,2-1-61-16,2 1-23 0,0-2-12 0,2-3-31 16,0-2-162-16,3-2 42 0,0 0-209 0,0-1-31 15</inkml:trace>
  <inkml:trace contextRef="#ctx0" brushRef="#br0" timeOffset="5518.99">3225 2609 281 0,'-19'7'520'0,"3"-2"-175"0,1 1-68 16,2 1-88-16,1-3-48 0,1 2-37 0,2 0-18 15,9-6-24-15,-11 9-11 0,11-9-3 16,0 0-6-16,3 12 8 0,9-7 2 0,6-1 2 16,10-2 1-16,14 0-1 0,8-2-2 0,21-3-4 15,5-1 1-15,11-2-1 0,4-2-4 16,8-2 13-16,26-2 6 0,4-3 3 0,5 0-4 0,3-1-6 16,5-3-6-16,0 2-8 0,5-4-10 15,4 2-6-15,5-3-4 0,-1 2-8 0,1 2 1 16,0-3-1-16,2 4 0 0,0 1 0 0,2 2 17 15,-3 1 8-15,-1 2 3 0,0 3-6 0,-1 1-14 16,-3 2 9-16,-2 2-12 0,-7 1 0 0,-2 1-1 16,-7-1 9-16,-25 1-6 0,-3 1 9 0,-3 0-1 15,-7 0 22-15,-5-1-7 0,-9 1 14 0,-6-1-8 16,-9 0 11-16,-16 0-11 0,-7-2 5 0,-7 2 4 16,-6 1-4-16,-6-2 0 0,-5 1 6 0,-20 1 22 15,29-1 2-15,-29 1-14 0,14-4-14 0,-14 4-15 16,0 0-4-16,0 0-18 15,0 0-9-15,-13-10-20 0,13 10-13 0,-27-2-21 16,8 1-24-16,1-1-18 0,-1 1-48 0,-1 1-48 16,3 0-56-16,17 0-12 0,-31 0-56 0,31 0-61 15,-30-3-112-15,30 3-230 0,-26-2-232 0</inkml:trace>
  <inkml:trace contextRef="#ctx0" brushRef="#br0" timeOffset="6120">8097 1050 167 0,'1'-20'379'0,"-1"0"-96"0,1 0-58 0,1 2-14 15,-2 2-7-15,1 2-14 0,-1 3 6 0,1 1-41 16,-1 10 21-16,1-16-70 0,-1 16 26 0,0-13-26 16,0 13-26-16,0 0-20 0,0-11-16 0,0 11-7 15,0 0-4-15,0 0-50 0,0 13-40 0,0-13-148 16,-2 26-102-16,-1-4-27 0,-1 6-207 0,0 7-36 15</inkml:trace>
  <inkml:trace contextRef="#ctx0" brushRef="#br0" timeOffset="6270">8182 1800 514 0,'5'11'1160'15,"-5"-11"-304"-15,6 15-217 0,-6-15-171 0,5 12-132 16,-5-12-164-16,2 9-56 0,-2-9-44 0,0 0-20 15,0 0-10-15,3 12-8 0,-3-12-10 0,0 0-17 16,0 0-49-16,0 0-78 0,0 0-97 0,5 7-98 16,-5-7-35-16,0 0-48 0,0 0-494 0,0 0-520 15</inkml:trace>
  <inkml:trace contextRef="#ctx0" brushRef="#br0" timeOffset="6853.99">9400 1047 445 0,'6'-9'900'0,"-6"9"-313"15,7-13-112-15,-7 13-204 0,0 0-57 0,0 0-79 16,0 0 7-16,-5 22-60 0,0 3 18 15,-4 10-51-15,-1 4-9 0,-5 13-9 0,5 5 8 16,-4 2-10-16,2 4-6 0,1-1-2 0,-1 1-20 16,3-3-17-16,2-2-11 0,2-12-6 0,-3-1 0 15,3-4 5-15,1-4 3 0,-1-1-4 0,2-11 16 16,-1-4-1-16,2-4 11 0,-2-4-2 16,0-5-1-16,4-8-19 0,0 0 6 0,0 0-41 15,-24-12-2-15,14-5 7 0,1-13 8 0,0-6 7 16,1-3 5-16,1-17 5 0,1-6 17 0,3-6-8 15,3-2-1-15,3-8 10 0,4-1 36 0,4 1-48 16,2 0 60-16,5 7-36 0,1 6 56 0,3 8-29 16,2 7 18-16,-1 8-47 0,-1 12 43 15,0 6-53-15,-1 4 49 0,0 9-42 0,1 3 43 16,-6 6-37-16,4 4 46 0,0 6-15 0,-3 4-7 16,0 7-7-16,-1 5-1 0,-3 4-6 0,-8 3 2 15,-1 3-2-15,-8 1-36 0,-1 1 45 0,-8 1-43 16,-3-1 10-16,-3 0 11 0,-3 3 8 0,-1-6 5 15,1-3 7-15,0-4 19 0,1 1-5 0,1-5 10 16,2-3-6-16,4-4 8 0,4-3-9 0,-1-2 2 16,2 0-17-16,3-3 5 15,0 4-16-15,-1-2 6 0,4 2-1 0,0 3-4 0,2 0-1 16,-1 4 3-16,4 0-2 0,2 4 3 16,-1 2 3-16,5-1 2 0,2 4-1 0,0 2 2 15,4-3-4-15,-1 0-2 0,3 0 0 0,-2-1-14 16,3-1-29-16,-1 0-27 0,2-2-55 0,-1-1-79 15,-1-4-29-15,0-2-22 0,-1-4-36 0,-1-2-160 16,2-4-231-16,-16-5-197 0</inkml:trace>
  <inkml:trace contextRef="#ctx0" brushRef="#br0" timeOffset="7252.99">9764 1502 329 0,'4'-8'822'0,"-4"8"-206"15,4-16-159-15,-4 16-83 0,4-9-124 0,-4 9-43 16,0 0-52-16,4-13-23 0,-4 13-36 15,0 0-13-15,0 0-15 0,0 0-12 16,2 13-14-16,-2-13-3 0,2 20-7 0,-1-3-9 16,1 0-7-16,1 1-3 0,0 2 0 0,0 0-4 15,3 0-2-15,0-1-2 0,-1-4 0 0,0 0-6 16,2-3-4-16,-4-2-5 0,3 0-1 0,-3-3-1 16,-3-7-4-16,12 12 0 0,-12-12-8 0,0 0-10 15,17-1-11-15,-7-7-3 0,-3-2 0 0,2-3 18 16,-1-5-10-16,0-2 1 0,-2-2 7 0,-1-6 3 15,-1 2 12-15,-1-1-3 0,1 2 13 0,-4 2 25 16,0 4 25-16,0 3 21 0,0 3 4 0,-3 1-7 16,3 12-11-16,-6-13-8 0,6 13-10 15,0 0-3-15,-25 7-5 0,11 6-4 0,-4 7-4 16,0 5-2-16,-2 5 5 0,1 2 12 0,2 1-2 16,0 2-3-16,3 0-1 0,3 1-5 0,-1 0-3 15,6-4-9-15,2 2-16 0,4-8-14 16,1 0-17-16,3-2-10 0,1-3-28 0,7-4-19 15,1-1-53-15,3-7-40 0,2-4-27 0,3-5-7 16,5-6-16-16,6-4-19 0,0-4-124 0,2-4 100 16,7-9-240-16,-6-3-2 0</inkml:trace>
  <inkml:trace contextRef="#ctx0" brushRef="#br0" timeOffset="7437">10304 1441 254 0,'10'-19'478'0,"-4"6"-105"0,-3 0-43 0,0 3-64 15,-3 10-14-15,0-13-20 0,0 13-29 0,-4-9-27 16,4 9-40-16,0 0-20 0,-15 2-17 0,5 4-17 15,1 4-12-15,-6 4-11 0,3 3-17 0,-2 6-2 16,0 2-4-16,1 1-4 0,1 1-6 0,3 3-9 16,3-5-1-16,2 0-11 0,1-2-13 0,3 1-28 15,3-2-44-15,2-1-33 0,2-4-18 0,4-2-6 16,1-3-20-16,0-3-32 0,2-5-134 16,-14-4 91-16,32 0-50 0,-14-5 92 0,3-3-246 15,-2-3 156-15</inkml:trace>
  <inkml:trace contextRef="#ctx0" brushRef="#br0" timeOffset="7703">10423 1639 641 0,'15'-20'17'0,"-2"1"185"15,-3 3 25-15,-1 1-4 0,-1 5 2 0,-4 1 20 16,-4 9 3-16,7-14-17 0,-7 14-40 0,0 0-39 16,0 0-38-16,0 0-21 0,0 0-18 0,0 0-15 15,-11 16-12-15,3-2-8 0,2 4 6 0,0 1-17 16,-1 3-12-16,3-1 0 0,1 0-4 0,3-1-1 16,1-1-1-16,3 1-6 0,2-1-2 0,4-2 0 15,1-2 0-15,2-1-2 0,-1-5-1 0,1-3 23 16,4-2-28-16,-17-4 7 0,31-3-9 0,-10-3 1 15,0-6 3-15,1-2-1 0,3-6 5 0,-2-3 2 16,-1-3-5-16,-2-4 6 0,2 0-4 0,-6 0 5 16,0 1-5-16,-2 2 7 15,-5 5-2-15,0 3 4 0,-4 3-14 0,-3 2-17 16,0 5-19-16,-2 9-15 0,-6-16-4 0,6 16-26 16,-12-7 13-16,12 7-45 0,0 0 24 0,-21-1-85 15,21 1-75-15,-18 7-25 0,18-7-285 0,-16 7-83 16</inkml:trace>
  <inkml:trace contextRef="#ctx0" brushRef="#br0" timeOffset="8019.99">10927 1385 688 0,'0'0'415'0,"0"0"-63"0,13-5-119 15,-13 5-25-15,0 0-62 0,0 0-10 0,0 0-24 16,0 0 3-16,18 6-21 0,-18-6 3 15,4 14-22-15,-2-3-16 0,2 3-15 0,-1 3-9 16,3 4-2-16,-1 2-2 0,0 0-9 0,-1 2-4 16,0-3-3-16,0 2-4 0,0-1 0 0,-1 1-3 15,-1-1 0-15,-1-6-2 0,-1-2 5 0,0-1-4 16,0-1 1-16,-1-2 21 0,1-11 34 0,-3 17 24 16,3-17 16-16,-2 9 5 0,2-9 2 0,0 0-17 15,0 0-14-15,0 0-10 0,-12-11-15 0,12 11-12 16,-1-23-12-16,1 6-4 0,2-2-7 15,2-2-2-15,1 0-8 0,0 0-24 0,4 2-14 16,0 0-45-16,0-1-49 0,3 3-51 0,0 4-37 16,4-2 22-16,-1 2-62 0,3 2-23 0,1 0-39 15,2-1-12-15,-1 1-240 0,2 3-82 0</inkml:trace>
  <inkml:trace contextRef="#ctx0" brushRef="#br0" timeOffset="8423">11437 1320 468 0,'13'-9'600'16,"-3"0"-87"-16,-3 2-106 0,-7 7-59 0,9-11-39 15,-9 11-57-15,5-9-34 0,-5 9-23 0,0 0-35 16,0 0-23-16,0 0-26 0,0 0-20 0,-19 12-15 16,10-1-16-16,0 3-13 0,-1 2-24 15,1 3 12-15,1 0-22 0,3 1 12 0,1 1-5 16,3-2-1-16,1 0-3 0,5 2-2 0,-2 0 0 16,3 1-22-16,1-4-5 0,0 1-8 0,2-3-4 15,-2-2-11-15,0-2-10 0,-1-2-5 0,-1 1-3 16,-5-11 6-16,9 12 10 0,-9-12 8 0,4 9 6 15,-4-9 5-15,0 0 2 0,0 0 3 0,-8 6-1 16,8-6-8-16,-16-2-3 0,5-2-33 0,-2-4-41 16,-3-1-44-16,0-2 1 0,3-4-40 0,-1-2-4 15,1-8-16-15,3 0-34 0,3-1-5 16,3-1-74-16,4-2 133 0,4 2-40 16,1 1 110-16,0 1-68 0,1 3 158 0,0 3-80 15,-1 3 164-15,0 2-99 0,0 3 149 0,-5 11-103 16,5-14 131-16,-5 14-62 0,0 0 68 0,0 0-39 15,0 0 28-15,0 0-7 0,0 0-18 0,-5 17-7 16,-5 0 12-16,1 2-32 0,-2 1 14 0,-3 7-33 16,-1 3 6-16,-2-1-27 0,0 3-15 0,-1 0-5 15,-1 2-2-15,2 0-5 0,-1-1-9 0,2-1-24 16,0-2-33-16,5-3-38 0,2-4-47 0,1-3-82 16,4-5-117-16,3-5-192 0,1-10-13 0</inkml:trace>
  <inkml:trace contextRef="#ctx0" brushRef="#br0" timeOffset="8604">11699 1271 594 0,'0'0'744'0,"15"-9"-211"0,-15 9-115 16,0 0-88-16,0 0-94 0,15 7-41 0,-15-7-33 16,2 17-29-16,-2-5-6 0,0 6-29 0,-3 4-16 15,0 3-8-15,-1 1-21 0,-2 6-4 0,1 0-47 16,0 0-53-16,-2-1-95 0,1 0-66 0,2-6-52 15,-4-1-47-15,5-3-85 0,0-3-330 0,0-6-252 16</inkml:trace>
  <inkml:trace contextRef="#ctx0" brushRef="#br0" timeOffset="8754">11905 912 539 0,'0'-12'435'0,"0"12"-124"0,-3-16-81 15,3 16-84-15,-5-11-29 0,5 11-93 0,0 0 15 16,0 0-155-16,-19 3 29 0,19-3-159 0,-16 11-167 16,8-3 180-16</inkml:trace>
  <inkml:trace contextRef="#ctx0" brushRef="#br0" timeOffset="9387.99">12047 1419 176 0,'0'0'584'0,"3"-14"-161"16,-3 14-111-16,3-10-69 0,-3 10-50 0,0 0-19 16,-2-10-49-16,2 10-2 0,0 0-31 0,0 0 7 15,-16 10-17-15,3 0-13 0,0 6-8 0,-3 7-9 16,0-1-12-16,0 4-5 0,1-1-1 0,0 3-5 15,5-3-12-15,2-3-5 0,3-1-2 0,2-2 0 16,2-1-2-16,2-4 0 0,4 2 0 0,2-4 1 16,3-2-4-16,5-2 0 0,1-4-2 0,6-2-2 15,3-4-5-15,2-1 4 0,8-6-6 16,-3-2-8-16,-1-2 3 0,1-3 0 0,-5-1 4 0,-2-2 7 16,-6-1-2-16,-1-2 5 0,-7 1-2 15,-6 3 3-15,2 0-5 0,-11 3-1 16,0 0-2-16,-5-2 3 0,-2 1 4 0,-5 3-15 15,0 1-11-15,-4 1-45 0,3 3 1 0,0-1-47 16,2 3-12-16,2-1-34 0,2 3-20 0,1-2-50 16,3 0-77-16,2-3 79 0,5 9-211 0,-3-16 149 15</inkml:trace>
  <inkml:trace contextRef="#ctx0" brushRef="#br0" timeOffset="9670.99">12315 1176 336 0,'18'-6'440'0,"0"2"-180"15,-18 4-1-15,28-2-64 0,-12 7-13 0,2 2-10 16,-1 3-6-16,-3 5 14 0,0 4 28 15,-3 0-9-15,-2 9-22 0,-3-1-26 0,-3-1-14 16,-3 4-29-16,-3 4-18 0,-1 1-10 0,-3-2-15 16,0 0-16-16,-3-2-11 0,0-3-7 0,3-8-5 15,-2 1-4-15,1-4-4 0,3-3-4 0,0-3 1 16,1-1-4-16,4-10 3 0,-4 13-5 16,4-13-4-16,0 0 2 0,0 0-2 0,16-15-4 15,-4 0-1-15,4-5 1 0,3-7-10 0,1-1 10 16,3-3-4-16,2 2 5 0,2 0 0 0,-2 1-1 15,1 5-2-15,-3 2 1 0,2 3 0 0,-4 7-4 16,-3 2 4-16,0 5 2 0,-18 4-4 0,28 2 0 16,-14 4 1-16,2 4-4 0,-3 5 9 15,0 2-5-15,-5 4 2 0,-1 2-12 0,-3 3-42 16,-4 0-91-16,-2 8-46 0,-5 3-61 0,-4-4-86 16,-7 0-457-16,-5 8-336 0</inkml:trace>
  <inkml:trace contextRef="#ctx0" brushRef="#br0" timeOffset="9921.99">10097 2262 58 0,'-36'9'880'0,"3"-2"-235"0,7-1-144 16,3-4-97-16,6 1-110 0,17-3-87 0,-22 2-71 15,22-2-39-15,0 0-19 0,10-5-13 0,13 0-13 16,11-1-9-16,13 0-8 0,21-1-5 0,7 1-12 16,10 0 3-16,7 1-8 0,6-1 2 0,3 3-4 15,4-1-4-15,0 0 5 0,1 1-35 0,-5-1-67 16,-5 0-72-16,-9 0-19 0,-9 2-68 0,-9 0-44 16,-21-2-78-16,-9 1-289 0,-12 2-187 0</inkml:trace>
  <inkml:trace contextRef="#ctx0" brushRef="#br0" timeOffset="10103.99">10632 2323 686 0,'-64'11'665'0,"11"-4"-117"16,8 2-83-16,3-2-113 0,1 0-78 0,6 1-65 15,6-4-30-15,9 1-53 0,2 0-13 0,18-5-32 16,-15 8-2-16,15-8-11 0,0 0 29 0,19 6-15 16,9-5 14-16,16-1-35 0,10-3 5 15,22-3-37-15,6 0-3 0,9-4-21 0,28-4-30 16,5-2-50-16,1-3-54 0,-1 1-74 0,-1-4-58 15,-4 1-45-15,-4-4-96 0,-10-4-453 0,-3-3-450 16</inkml:trace>
  <inkml:trace contextRef="#ctx0" brushRef="#br0" timeOffset="10321">13056 1275 669 0,'0'0'682'0,"-6"-11"-201"0,6 11-123 15,-6-8-108-15,6 8-93 0,-10-8-84 0,10 8-57 0,-8-7-30 16,8 7-17-16,0 0 0 0,-12-5 4 16,12 5-12-16,0 0-10 0,-16 10-38 0,11-1-69 15,-3 2-73-15,2 3-353 0,-2 6-113 0</inkml:trace>
  <inkml:trace contextRef="#ctx0" brushRef="#br0" timeOffset="10455">12870 1760 857 0,'-2'11'816'0,"2"-11"-177"0,-3 15-178 16,3-15-136-16,0 0-123 0,-6 9-87 0,6-9-88 16,0 0-88-16,0 0-81 0,-7-10-1 0,7 10-51 15,-1-18-24-15,2 4-77 0,2-1-110 0,4-3-167 16,2-2-94-16</inkml:trace>
  <inkml:trace contextRef="#ctx0" brushRef="#br0" timeOffset="10570.99">13074 1545 322 0,'0'0'876'0,"0"0"-268"16,0 0-161-16,14 5-108 0,-14-5-134 0,0 0-100 16,0 0-114-16,25 0-74 0,-25 0-89 0,16-2-133 15,-16 2-382-15,25-4-213 0</inkml:trace>
  <inkml:trace contextRef="#ctx0" brushRef="#br0" timeOffset="12355">14465 1267 511 0,'2'-14'669'0,"-2"2"-205"0,0 1-70 0,-2 1-110 15,2 10-23-15,0-18-97 0,0 18 5 0,-3-15-60 16,3 15 9-16,-4-9-46 0,4 9 9 15,0 0-47-15,0 0 27 0,-9 18-43 0,7-2 29 16,-3 9-42-16,1 8 5 0,1 3 6 0,1 2 14 16,2 2-1-16,0-1-5 0,1 1-5 0,3-2-2 15,0-2 2-15,1-2-6 0,4-2-2 0,0-3-4 16,0-6-1-16,-3-3-1 0,7-4 1 0,-3-1 32 16,4-4-38-16,0-3 31 0,2-6-36 0,-16-2 33 15,38-6-37-15,-12-4 39 0,2-6-39 0,-2-3 12 16,0-4 12-16,1-3 5 0,-4-1-2 0,-1-4 5 15,-2-2 11-15,-2 0 21 0,-1 2 28 0,-3 3 47 16,-4 1-46-16,-2 7 13 0,-2 1-54 0,0 5 23 16,-2 3-47-16,-1 3 27 0,-3 8-52 15,4-11 30-15,-4 11-43 0,0 0 6 0,-4 7 0 16,-1 5 1-16,-2 7 6 0,1 4 1 0,1 1 0 16,1 1-1-16,0 1 1 0,3-1 3 0,1 0 9 15,1 0-13-15,3-4 3 0,1 0 1 0,3-2 3 16,3-4 0-16,1-2 5 0,2-6 13 0,0-3 7 15,-14-4 3-15,36-4 7 0,-13-3 9 0,5-8 13 16,-1-3 26-16,-2-2 10 0,0-2 5 0,0-7-36 16,2-10 10-16,-3-2-51 0,-4-4 5 0,-1-1-24 15,-5-4-21-15,-4 4-19 0,-2 3 18 0,-4 0-45 16,-2 1 24-16,-4 2-44 0,-4 4 34 16,-1 0-41-16,-7 5 28 0,0 4-33 0,-6 3 34 15,0 5-38-15,-4 6 45 0,-1 4 1 0,1 5-5 16,-1 4-42-16,-1 2-58 0,-1 5-74 0,-2 3-70 15,2 1-49-15,5 0-32 0,4 0-30 0,1 0-257 16,8-4-201-16</inkml:trace>
  <inkml:trace contextRef="#ctx0" brushRef="#br0" timeOffset="12704.99">15144 827 290 0,'20'-16'485'0,"-1"2"-135"0,-1-1-68 0,-2 0-58 15,0 3-1-15,-3-1-40 0,-1 5-5 0,-2-1-22 16,-1 3-30-16,-9 6-31 0,13-9 18 15,-13 9-61-15,0 0 35 0,21 7-49 0,-12 10 48 16,1 1-25-16,-1 11-12 0,1 3-9 0,-2 5-3 16,-1 3-8-16,0 1-7 0,-1 1-31 15,1 1 46-15,0 0-50 0,-2-4-2 0,0 0 3 16,1-1 6-16,-1-3 3 0,2-4 7 0,-2-8-11 16,-1-1 6-16,0-5-9 0,-1-1 12 0,1-4-6 15,-1-2 12-15,-3-10 3 0,9 14 29 0,-9-14 5 16,0 0 8-16,15 4-3 0,-15-4-2 0,18-11 7 15,-6 2 0-15,1-3 30 0,2-3-42 0,0 0 27 16,-2 2-45-16,0-1 27 0,-2 4-44 0,-2 1 32 16,-3 2-44-16,-6 7 29 0,13-10-40 15,-13 10 37-15,0 0-39 0,0 0 38 0,17 8-38 16,-13 2 38-16,-2 1-40 0,0 2-6 0,0 0-25 16,-2 7-26-16,0-3-42 0,0 3-63 0,-2 3-8 15,-1-1-50-15,2-4-29 0,1-1-134 0,0-4 33 16,0 0-195-16,0-13-83 0</inkml:trace>
  <inkml:trace contextRef="#ctx0" brushRef="#br0" timeOffset="13038.99">15888 1250 318 0,'12'-11'472'16,"-4"6"-169"-16,-1-4-39 0,-7 9-78 0,12-9-28 16,-12 9-27-16,0 0-14 0,10 5-12 0,-10-5-27 15,5 14-16-15,-4-4-9 0,0 4-12 0,-1-1-3 16,0 2-4-16,0 0 20 0,0 3-34 0,2-1 19 15,-1-1-30-15,1-3 22 0,0-1-29 0,2-1 25 16,0 0-27-16,-4-11 28 0,10 12-21 0,-10-12 15 16,11 5-17-16,-11-5 15 0,17-5-19 0,-7-1 18 15,2-4-21-15,2-2 16 0,-2-3-19 0,-1-4 1 16,1-1 1-16,-3-1 0 0,0-1 0 0,-1-1 2 16,-2 4 53-16,-2 2-45 0,-1 2 61 0,-1 4-54 15,-2 11 42-15,-1-14-49 0,1 14 38 0,0 0-46 16,-15 3-2-16,5 7 2 0,-5 5 2 15,-2 5 9-15,0 4 0 0,-1 1-3 0,3 1 3 16,-3 2-3-16,5 0-4 0,-2 1-7 0,4-2-25 16,4-4-16-16,2-2-15 0,1-3-16 0,4-5-10 15,2-1-14-15,4-3-32 0,-6-9-47 0,15 7-125 16,-15-7 80-16,27-4-35 0,-8-5-167 0,3-1 167 16</inkml:trace>
  <inkml:trace contextRef="#ctx0" brushRef="#br0" timeOffset="13323">16265 1291 342 0,'13'-13'327'0,"-4"4"3"0,-1 2-91 15,-8 7-6-15,10-11-88 0,-10 11-8 16,0 0-30-16,0 0-10 0,0 0-16 0,10 10-8 16,-10-10-12-16,-2 20-7 0,-1-5 28 15,-2 1-24-15,3 0-34 0,-4 4 23 0,3 1-36 16,-1-5-2-16,0 0-3 0,1-1-1 0,1-3-3 16,2-12-1-16,0 19-2 0,0-19 0 0,4 12-5 15,-4-12-1-15,0 0-3 0,18 0 3 0,-7-4 30 16,6-5-32-16,-1-3 3 0,1-2-1 0,5-5 1 15,-1-1 0-15,0-1 6 0,1 0 12 0,-1 2-4 16,-1 1 17-16,-3 3-10 0,-1 4 20 0,-2 2-29 16,-4 3 32-16,-10 6-35 0,21-4 37 15,-21 4-29-15,17 7 2 0,-9 2 0 0,0 3-2 0,1 1 0 16,-2 3 10-16,0 4-16 0,-1-1 14 16,1 3-25-16,-1-1-9 0,2-1-74 0,-3 0-62 15,1-3-99-15,1-3-106 0,-1 0-180 0,4-4-29 16</inkml:trace>
  <inkml:trace contextRef="#ctx0" brushRef="#br0" timeOffset="13505.99">17451 806 863 0,'0'0'610'0,"12"-6"-140"0,-12 6-128 0,0 0-35 15,2 16-118-15,-3-2-7 0,-2 7-36 0,-1 3-29 16,1 8-25-16,-5 2-50 0,3 3 27 15,-2 5-49-15,1 0 17 0,0 2-67 0,-3 2-60 16,0-1-48-16,0 10-60 0,0-11-22 0,-1-1-29 16,1-2-133-16,0-7 55 0,-1-1-210 0,3-9-32 15</inkml:trace>
  <inkml:trace contextRef="#ctx0" brushRef="#br0" timeOffset="13955.99">17309 1467 295 0,'0'-12'498'0,"-1"1"-152"0,1 1-66 16,-2-1-64-16,2 11-28 0,-2-17-19 0,2 17 2 15,0-14-52-15,0 14-13 0,-1-11-31 0,1 11-8 16,1-10-25-16,-1 10-14 0,6-10-11 0,-6 10-14 16,18-14-22-16,-6 6-28 15,6-1-20-15,0-2-104 0,2-2 63 0,6-2-125 16,-3 0 106-16,4-2-107 0,-3-1 153 0,0-1-101 16,0-2 177-16,-3 1-83 0,2-4 173 0,-3 1-87 15,0-4 49-15,-3 1 36 0,-1 1 32 0,-1 3 48 16,-3 3 36-16,-2 4-42 0,-1 2 22 0,-3 2 32 15,1 2-86-15,-7 9 4 0,7-11-63 0,-7 11 25 16,0 0-59-16,0 0 34 0,5 11-50 0,-6 2 38 16,-3 4-49-16,-1 7 36 0,0 2-44 15,-1 5 2-15,-2 3-1 0,-1 0 4 0,-1 0 0 0,1-1-1 16,0 0-1-16,-1-3 0 0,1-1 16 16,2-7-14-16,1-1-7 0,0-2 6 0,2-5-1 15,0-3 0-15,0-1 0 0,4-10 3 0,-3 12-9 16,3-12 0-16,0 0 4 0,0 0-1 0,0 0 2 15,12-11-11-15,-3 2 13 0,1-5 1 0,2-2 0 16,0 0 1-16,1 0-3 0,1 0 0 0,0 2-5 16,-1 1 6-16,0 4-2 0,-4 0 1 0,0 2-2 15,-9 7 0-15,18-5-1 0,-18 5-2 0,16 2 29 16,-16-2-27-16,14 12 3 0,-7-1 1 0,-2 0 1 16,0 3-5-16,-1 0-2 0,-2 1-30 0,0 0-66 15,0 2-10-15,0-3-73 0,-1-1-79 0,-1 0-89 16,0-2-244-16,0-11-129 0</inkml:trace>
  <inkml:trace contextRef="#ctx0" brushRef="#br0" timeOffset="14273.99">18046 1285 138 0,'20'1'398'15,"-20"-1"-258"-15,10 10 75 0,-4-3-60 0,-1 2-28 16,2-1-15-16,1 2-19 0,0-1-2 0,3 2-12 15,2-2-7-15,4-1-13 0,1 0-10 0,-3-3-4 16,3-1-13-16,1-3-3 0,-1-1-11 0,1-1 8 16,3-3-14-16,-4-3-1 0,2-2 1 15,-3-2 2-15,1-1 7 0,-4-3-55 0,0-2 78 16,-4-3-38-16,1 1 52 0,-3-5-29 0,0 0 37 16,-3 0 18-16,0 3 7 0,0 3 49 0,-2 1-25 15,-2 5 21-15,-1 12-66 0,-1-15 25 0,1 15-57 16,0 0 29-16,-18 5-52 0,5 9 39 0,-1 2-49 15,-1 7 2-15,-3 2-1 0,2 4 4 0,1 0 2 16,4 0 0-16,-1-1-7 0,4 0-12 0,2-5-46 16,2 1-16-16,3-2-59 0,1-4-11 15,2 0-45-15,5-2-110 0,-2-5-350 0,9 1-171 16</inkml:trace>
  <inkml:trace contextRef="#ctx0" brushRef="#br0" timeOffset="14907">19037 1386 819 0,'-14'-9'645'0,"14"9"-188"0,-13-10-116 16,13 10-103-16,-4-12-87 0,4 12-44 0,7-20 14 15,4 5-59-15,5-3 20 0,5-3-52 0,6-3 31 16,10-7-51-16,4 0 36 0,4-3-16 0,0-1-17 15,2-1-51-15,-2-2 30 0,2-1-12 0,-3-1-13 16,-1-1-42-16,-6 0 54 0,-1 0-38 0,-5 3 56 16,-10 10-30-16,-4-1 7 0,-2 4 26 0,-7 5 13 15,-4 5 11-15,-2 4 13 0,-3 0 7 0,1 11-4 16,-9-10-5-16,9 10-6 0,-20 7 32 0,3 7-49 16,-6 9 34-16,0 7-10 0,-6 14-7 15,2 9 0-15,0 7 8 0,4 7 16 0,0 6-26 16,2 2 4-16,6 2 6 0,0 4-8 0,6 0-3 15,4 2 29-15,3-2-42 0,2 1-1 0,4 0-7 16,1-2-8-16,3-5-13 0,1-4-25 0,0-4-22 16,0-5-22-16,0-5-26 0,0-10-27 0,-4-5 7 15,-1-2-40-15,-3-5 18 0,-1-7-60 0,-5-5-41 16,1-4-44-16,-6-6-273 0,2-6-92 0</inkml:trace>
  <inkml:trace contextRef="#ctx0" brushRef="#br0" timeOffset="15306">19192 1860 361 0,'-3'-48'330'16,"2"3"-14"-16,0 1-57 0,2 5-51 0,0 1-57 16,2 9-27-16,-1 4-21 0,2 0-27 0,2 5-10 15,1 3-28-15,-1 3 4 0,3 1-3 0,4 1-8 16,0-1-7-16,3 4-7 0,2-1-2 0,3 1 1 16,3 0-7-16,-1 2-2 0,7-2 1 0,-5 1-7 15,2 2 5-15,-1 0-8 0,0-1 7 0,0 3-3 16,-2-2-2-16,1 3 1 0,-2-1-1 0,-4 1 0 15,-3 2 0-15,-16 1-1 0,29 0 0 16,-29 0-4-16,24 3 11 0,-24-3-10 0,19 9-3 0,-10-2 9 16,-3 2 2-16,1 3-1 0,-2 1 0 15,-1-1 2-15,-3 6-2 0,4 3-1 0,-4 3-23 16,1-1 31-16,-2 2-34 0,1-1 29 16,0 1-28-16,2 0 39 0,-1-1-38 0,1-3 36 15,1 1-42-15,1-7 42 0,1-1-41 0,1-1 38 16,0-3-29-16,1-3 36 0,-8-7-41 0,19 7 43 15,-19-7-36-15,24-4 38 0,-8-2-23 0,0-3 29 16,1-4-16-16,4-4 18 0,-1-3-10 0,-3-2 6 16,-1-2-17-16,-2-2 10 0,0-2-11 0,-3 0 3 15,-2 1-6-15,-4 3-19 0,-3 0-1 0,2 5-17 16,-8 0-96-16,2 3 54 0,-3 1-149 0,-3 2 74 16,0 2-90-16,-2 1-203 0,2 0 146 15</inkml:trace>
  <inkml:trace contextRef="#ctx0" brushRef="#br0" timeOffset="15639.99">20114 1255 462 0,'0'0'391'0,"19"-2"-156"0,-19 2 4 0,15 6-93 16,-15-6 4-16,16 11-62 0,-11-4 21 0,0 4-12 16,-1 3-16-16,-2 1-17 0,1 3-11 0,-3 0-22 15,1 2-4-15,-2 1 1 0,1 2 7 0,0-3-11 16,0 2-6-16,0-5-5 0,0-2-2 15,0-1-1-15,0-2-2 0,0-1-6 0,0-11 3 16,3 17 0-16,-3-17 0 0,3 8-6 0,-3-8 7 16,0 0-3-16,14-2-2 0,-6-3 1 0,3-4 1 15,1-5 1-15,1 0 3 0,2-6 35 0,2 0-28 16,-2-2 5-16,3 2 2 0,-5 4-1 16,0 1 2-16,-1 3-1 0,-3 0-8 0,-2 4 0 15,-7 8-2-15,14-5 1 0,-14 5-2 0,0 0-2 16,10 8 3-16,-6 1 10 0,-1 3-12 0,-2 2 2 15,0 4-16-15,2-1-8 0,-1 2-18 0,2 0-25 16,-2-3-14-16,2 0-23 0,3-2-109 0,-1 0 75 16,3-4-130-16,1-3 103 0,2-2-96 15,-12-5 58-15,27 0-153 0,-11-5 246 0</inkml:trace>
  <inkml:trace contextRef="#ctx0" brushRef="#br0" timeOffset="15806.99">20701 1360 343 0,'15'-25'237'15,"-2"0"-7"-15,-4 4-22 0,-1 3 17 0,-2 3 3 16,-3 4-29-16,-1 2-30 0,-2 9-32 0,0 0-21 15,-2-10-11-15,2 10-40 0,-16 12 9 16,5 3-28-16,-7 7-7 0,2 3-1 0,-1 3 18 16,0 3-27-16,2 1-3 0,1 0-8 15,1 2-2-15,4-2-15 0,4 0-10 0,1-6-6 0,4-2-19 16,5-3-13-16,-1-2-68 0,5-5 35 16,2-5-148-16,2-5 59 0,-13-4-102 0,37-3 60 15,-9-7-214-15,3-5 170 0</inkml:trace>
  <inkml:trace contextRef="#ctx0" brushRef="#br0" timeOffset="16157.99">21132 817 3 0,'8'-27'685'16,"-2"4"-227"-16,-1 3-81 0,-1 5-85 0,-3 3-57 15,-1 12-46-15,0-14-34 0,0 14-9 16,0 0 9-16,0 0-101 0,-9 14 35 0,3 1-61 16,1 7 33-16,-2 9-8 0,1 4-6 0,1 5-9 15,-3 4-4-15,2 2-49 0,1 12 36 0,-3 0-53 16,3-1 9-16,-1-10-24 0,0 0 4 15,3-1-36-15,-3-2 9 0,3-2 6 0,-1-3 5 16,0-4 4-16,-1-10 5 0,4-1 2 0,-2-7 5 16,3-4 7-16,0-13 3 0,0 15-6 0,0-15 6 15,0 0 9-15,0 0 5 0,19-7 0 0,-6-5 0 16,2-3 1-16,7-4 48 0,-1-2-44 0,3 0-6 16,1-1 4-16,2 3-36 0,0-3 52 0,1 5-38 15,-2 2 57-15,1 2-33 0,-6 6 42 0,0 0-27 16,-6 4 31-16,-15 3-16 0,27 0 16 0,-27 0 2 15,23 10-6-15,-14-1-2 0,-1 0-4 16,-3 5 0-16,0 3-4 0,-4-3-3 0,-1 1-2 16,-1 4-3-16,-4 1-4 0,0 1-3 15,-3 0-16-15,-1-3-32 0,-1-2-111 0,2-3 19 16,2-3-171-16,6-10 63 0,-14 10-214 0,14-10 115 16</inkml:trace>
  <inkml:trace contextRef="#ctx0" brushRef="#br0" timeOffset="16306.99">21594 959 531 0,'0'0'381'0,"0"0"-106"0,-17 1-54 15,7 5-78-15,-3 3-54 0,-1 2-50 16,1 3-54-16,1 1-72 0,1 4-66 0,2-3-41 16,0-1-164-16,3 0 232 0</inkml:trace>
  <inkml:trace contextRef="#ctx0" brushRef="#br0" timeOffset="16591">21734 1266 19 0,'0'0'565'0,"-5"14"-177"16,-1-6-97-16,-2 2-64 0,-5 5-61 0,2 0-30 16,-2 2-20-16,-1 0-22 0,1 3-14 0,3-1-14 15,0 1-7-15,2 0-18 0,3 1 1 16,4-3-8-16,2-2-6 0,1 0-8 15,5-1-4-15,3 0-5 0,2-2 0 0,2-4 9 16,2-2-20-16,1-3-2 0,2-3-5 0,3-2 5 16,2-3 9-16,-2-3 7 0,-2 2 22 0,2-6 39 15,-4 0 17-15,0-1 23 0,-7-1 13 0,1 2 2 16,-7-2-19-16,-1 2-8 0,-4 1-22 0,-4-1-21 16,-5 0-16-16,-5 0-26 0,-4-1-25 0,-1 3-36 15,-4 1-52-15,0 1-45 0,2 3-25 0,0-1-21 16,3 2-49-16,1 1-161 0,1-4-234 0,16 6-160 15</inkml:trace>
  <inkml:trace contextRef="#ctx0" brushRef="#br0" timeOffset="16891">21962 1239 472 0,'14'5'448'0,"-5"-1"-116"0,1 3-72 15,2 0-57-15,-3 3-38 0,-2 2-27 0,1 1-22 16,2 3-1-16,-5 5-40 0,0-3 3 0,-1 3-34 15,-1 2 2-15,-2-2-23 0,1-1-3 0,-2 0-8 16,0-1-12-16,-3 0-5 0,2-3-12 0,-2-2-1 16,0-3 1-16,1-1 5 0,2-10 4 0,-3 14 1 15,3-14-4-15,0 0 6 0,0 0 15 0,0 0 6 16,0 0 6-16,5-13 5 0,2 0 15 16,3-5-20-16,3-7 17 0,2 0-18 0,3 0 11 15,3 1-9-15,-5 2-5 0,6 3 8 16,0 2-11-16,-4 4-2 0,-1 3-2 0,2 2-2 15,-3 5 0-15,-16 3 4 0,32 1-7 0,-15 4 0 16,1 3 0-16,-2 5 0 0,1 2 12 0,-1 6-2 16,-1 4-7-16,-3 3-39 0,0 1-50 0,-7 1-53 15,0-3-224-15,-7 1-312 0,0-1-198 0</inkml:trace>
  <inkml:trace contextRef="#ctx0" brushRef="#br0" timeOffset="18190.99">23626 1110 158 0,'0'-18'294'0,"0"-2"-62"0,0 0 16 0,1-4-4 15,-1 5 44-15,2-2-36 0,-2 3 60 0,0 0-46 16,0 3 49-16,0 1-75 0,0 2 9 0,-2 2-70 15,0 0-2-15,2 10-72 0,-7-11 14 0,7 11-59 16,-18 4 24-16,4 8-12 0,-9 11-12 0,-1 5 3 16,-8 13-24-16,0 6 41 0,-1 2-28 0,1 2 27 15,1 1-39-15,3 2 2 0,1 0-5 0,5-2-14 16,3-2-10-16,6-8-25 0,3-3-23 0,4 0-13 16,3-4-10-16,4-6-6 0,7 1-9 0,4-4-8 15,4-4-28-15,6-8-29 0,6-3-35 0,4-7-26 16,1-4 5-16,7-4 9 15,6-8 16-15,8-5 27 0,0-7 29 0,-1-4 16 16,-2-3 13-16,-2-4 18 0,-2-1 61 0,-4-3-31 16,-4-1 16-16,-2 4 3 0,-9 1 44 0,-6 9 41 15,-4 3 0-15,-6 5 16 0,-5 1 36 0,-1 3-47 16,-4 5 30-16,-2 9-53 0,-8-10 30 0,8 10-48 16,-18-3 29-16,3 8-46 0,-6 4 7 0,0 1 5 15,-6 5 10-15,0 1-6 0,0 3 8 0,3-1-8 16,-2 3 21-16,3-1-2 0,2 1-5 0,3-3-9 15,4 0-8-15,2-3-10 0,3 0-9 0,1-3-3 16,7-2-3-16,1-10-3 0,0 14 0 0,0-14-2 16,12 9-3-16,-12-9-1 15,20 1 3-15,-3-4 1 0,2-4-1 0,1 0-11 16,2-3 11-16,1-4-4 0,-5 2 7 0,2-2-2 16,-3 1 2-16,1 2 4 0,-9 2 5 0,4 1 8 15,-6 3 3-15,-7 5-3 0,15-8-3 0,-15 8-6 16,0 0-2-16,0 0-1 0,11 8 0 0,-11-8-6 15,1 14 8-15,-2-3-2 0,1 1 0 0,-3 2 1 16,3 2-4-16,0-1-1 0,3 3-1 0,-2-2 1 16,3 0-1-16,0 2-1 0,5-2 2 15,1-3-2-15,-1-1 1 0,4-3 3 0,2-4-1 0,2 0-1 16,2-4-3-16,4-4 1 0,1-3-1 0,7-4-2 16,-4-4 2-16,4-2 3 0,-3-5 1 15,1-4-4-15,3-9 9 0,2-5-6 16,-4-3 3-16,1-6 27 0,-3-4-40 0,0-7 31 15,0-3-39-15,-1-1 35 0,-4-1-35 0,-4 4 63 16,-1 5-12-16,-5 14 31 0,-3 4 24 0,-2 4 9 16,-6 8-9-16,1 4-12 0,-3 4-15 0,-4 7-12 15,4 10-9-15,-11-10-9 0,11 10 28 0,-29 9-46 16,10 6 32-16,-4 6-39 0,0 9 34 0,-6 12-34 16,-2 4 47-16,0 4-41 0,3 4 31 0,0 1-37 15,1 2 4-15,4-1-1 0,4 2-14 0,4-4 21 16,3-1-4-16,7-9-4 0,1-2-1 15,8-1-12-15,1-4-2 0,7-2-1 0,3-5 1 16,3-3 1-16,8-9-1 0,3-4 1 0,3-5 0 16,4-7 3-16,4-4-6 0,3-9-12 0,7-3 22 15,1-10-17-15,0-5 13 0,-1-6-17 16,1-7 20-16,-2-5-3 0,-2-5-5 0,-1-6 36 16,-2-3-47-16,-3-3 38 0,-2 1-46 0,-4 0 38 15,-3 3-34-15,-7 6 55 0,-4 7-24 0,-7 11 15 16,-5 5 11-16,-4 6 6 0,-4 4 5 0,-3 4-8 15,-3 5-7-15,-6 3-7 0,0 5-4 0,-6 5-3 16,-6 8-8-16,-6 7 1 0,-2 7 21 0,-5 10-24 16,-1 6 16-16,5 4-22 0,1 3 6 15,5 1-5-15,1 2-9 0,4 0-8 0,4 1-29 16,3 0 6-16,6-7-27 0,4-2 4 0,3 0-61 16,2-3-39-16,3 1-59 0,3 0-92 0,3-3-45 15,0-3-51-15,2-5-511 0,0-3-571 0</inkml:trace>
  <inkml:trace contextRef="#ctx0" brushRef="#br0" timeOffset="19026">14146 2720 17 0,'0'0'967'16,"15"-10"-338"-16,-15 10-173 0,11-7-99 15,-11 7-101-15,0 0-58 0,14 8-48 0,-10 3-23 16,-1 4-34-16,3 7-14 0,-3 1-20 0,-1 5-14 15,0 0-15-15,0 9-16 0,-2 0-5 0,0 2-42 16,0 1-59-16,0-1-41 0,1 0-12 0,0-2-23 16,1-8-66-16,1-2-45 0,0-3-81 0,1-5-228 15,-1-5-120-15</inkml:trace>
  <inkml:trace contextRef="#ctx0" brushRef="#br0" timeOffset="19192">14474 2437 334 0,'5'-11'689'0,"-5"11"-207"16,0-15-150-16,0 15-115 0,0 0-103 15,0 0-29-15,0 0-59 0,0 0 15 0,-11 8-57 16,8 0-16-16,0 3-8 0,2 1-14 0,1 1-24 16,1 0-39-16,2 2-39 0,3-3-91 0,2 1-219 15,1-4 98-15</inkml:trace>
  <inkml:trace contextRef="#ctx0" brushRef="#br0" timeOffset="19374.99">14726 2436 631 0,'14'-14'415'0,"-4"4"-121"0,-2 0-31 15,-2 3-54-15,1 0-21 0,-7 7-36 0,11-11-10 16,-11 11-27-16,6-6-16 0,-6 6-20 0,0 0-1 16,0 0-15-16,8 14-7 0,-7-4-14 15,2 7-4-15,-6 7-9 0,1 3-6 0,-1 10-4 16,-2 0-2-16,0 3-3 0,-3 4 3 0,2-1-17 15,-4 2-31-15,1-1-37 0,-5 8-14 0,5-11-26 16,-3-2-47-16,1-2-79 0,-1-2-46 0,2-5 21 16,-2-5-257-16,5-6 12 0</inkml:trace>
  <inkml:trace contextRef="#ctx0" brushRef="#br0" timeOffset="19524.99">14602 2971 532 0,'0'-11'486'0,"0"11"-75"0,0-19-117 16,0 19-47-16,-2-17-61 0,2 17-26 15,2-15-42-15,-2 15-17 0,1-15-35 0,-1 15-8 16,6-16-23-16,2 8 5 0,1 0-24 0,5-2-3 16,4 0-47-16,5 2-12 0,6-4-70 0,2 1-82 15,5 1-45-15,-2-2-117 0,3 1-156 0,1 0 12 16</inkml:trace>
  <inkml:trace contextRef="#ctx0" brushRef="#br0" timeOffset="19826">15512 2587 87 0,'0'0'693'0,"0"0"-264"0,0 0-91 15,-5-11-93-15,5 11-33 0,0 0-55 0,-19-4 0 16,19 4-28-16,-19-1-9 0,19 1-32 0,-18 4-11 16,18-4-18-16,-22 7-7 0,13-1-18 0,0 2-1 15,1 2-11-15,2 1 2 0,1-1-1 0,4 1-9 16,1 3-7-16,1-2-1 0,3 4 2 0,3 1 2 15,5-1-2-15,-1 1 3 0,4 0-1 0,0-2 4 16,0 0 0-16,2 0-5 0,-3-1-1 16,0-1 4-16,-2-2-4 0,-2-3 1 0,-4 1-5 0,0 0 3 15,-2-2 0-15,-4-7-1 0,3 14 0 0,-3-14-1 16,-8 17-2-16,2-10-1 0,-6 1-14 0,-1-1-7 16,-2-2-28-16,1-1-33 0,-2-2-29 15,16-2-11-15,-29 0-52 0,14-2-72 0,1-6-36 16,0-3 1-16,4-3-246 0,0-3-9 0</inkml:trace>
  <inkml:trace contextRef="#ctx0" brushRef="#br0" timeOffset="19993">15384 2680 623 0,'3'-17'367'0,"-1"4"-34"0,0 1-29 0,-2 12-49 15,0-17-28-15,0 17-44 0,-2-12-29 0,2 12-32 16,0 0-33-16,0 0-15 0,-16 2-10 0,5 7 5 16,-2 5-27-16,0 2-12 0,-3 4-11 15,1 4 7-15,-2 1-5 0,1 1-3 0,0 4-2 0,1-2-2 16,0 4-6-16,2-1-16 0,-1-1-30 15,1 0-4-15,3-1-62 0,6-6-62 0,-2-1-99 16,4-6-66-16,4-4-278 0,1-2-140 0</inkml:trace>
  <inkml:trace contextRef="#ctx0" brushRef="#br0" timeOffset="20575.99">15786 2609 535 0,'0'0'490'15,"0"0"-106"-15,0 0-120 0,0 0-43 0,0 0-59 16,0 0-18-16,-6 7-44 0,2 2-6 0,-2 2-30 16,3 3 0-16,-1 0-9 0,1 2-5 15,2 1-30-15,1-3 14 0,1 2-22 0,2 1 11 16,2-2-19-16,1-2 12 0,1 0-18 0,3-2 13 16,-2-2-19-16,1-2 16 0,1-2-19 0,-10-5 11 15,20 5 6-15,-20-5-26 0,22-2 18 0,-10-2-17 16,2-3 21-16,-2-2-20 0,0-5 23 0,1 0-19 15,-4-2 19-15,-2-3-17 0,0 1 14 0,-2-4-15 16,-1 2 16-16,-2 4-6 0,1 0 33 0,-3 5-11 16,1 0 5-16,-1 11-6 0,-1-13 11 0,1 13-17 15,0 0 9-15,0 0-14 0,-23 7 10 0,9 7-12 16,-1 3 7-16,-2 6-5 0,-2 3 9 16,3 2 5-16,0 0 6 0,3 4-5 15,1-3 0-15,1 1-2 0,4-5 9 0,2-2 0 16,4 1-1-16,1-5 20 0,1-1-32 0,6 1 22 15,-2-5-32-15,6-3 20 0,1-1-33 0,2-5 30 16,5-1-27-16,1-4 4 0,5-5-35 0,6-3 29 16,2-4-48-16,-1-3 4 0,1-5 14 0,5-8 0 15,1-3-14-15,-2-5 15 0,-3-4-17 0,1-4 20 16,-3-3-15-16,-4-6 17 0,-2 1-10 0,-2-1 23 16,-1 2-8-16,-5 5 31 0,-4 8 9 0,-4 3-5 15,-1 5 48-15,-4 8 13 0,-4 4 4 16,-1 3 7-16,-2 4-20 0,-3 2-3 0,5 9-16 15,-17-8-7-15,17 8-8 0,-27 8 0 0,12 5-5 16,-7 4-4-16,2 6 0 0,2 3-1 0,-1 4 11 16,1 2-7-16,1 5 8 0,2 0 0 0,1 2 10 15,1 1-7-15,3 3 2 0,1-4-9 0,1 0-2 16,4 0-4-16,2-3-8 0,0-6-14 0,4 0-25 16,4-2-20-16,0 0-97 0,2-4-7 0,2-4-122 15,3-4-115-15,0-3-386 0,5-4-299 16</inkml:trace>
  <inkml:trace contextRef="#ctx0" brushRef="#br0" timeOffset="21059.55">16583 2856 361 0,'0'0'490'0,"19"0"-120"0,-19 0-116 16,0 0-53-16,16-6-67 0,-5 1-13 0,3-2-46 15,7-3 20-15,4-2-58 0,3-3 7 0,0-2-48 16,3-1 26-16,-2-4-46 0,0-2 36 0,6-9-39 16,-2-1 6-16,-2-3-5 0,-2-2 43 0,-4-3-16 15,-3-1 44-15,-1 1-22 0,-4 6 59 16,-6 3 14-16,0 3 83 0,-1 7 15 0,-5 1-8 16,0 2 6-16,-1 5-29 0,-4 3-11 15,0 12-41-15,0-17-11 0,0 17-35 0,0 0-5 16,0 0-21-16,-19 11-1 0,10 7-9 0,-4 11 6 15,-1 5-18-15,2 7 7 0,-2 12-15 0,2 6 12 16,0 4-17-16,-2 1 11 0,4 4-13 0,-2 1-1 16,2 2 7-16,1 1-13 0,0 1 0 0,-1-1-1 15,2 1-3-15,-1-1 1 0,0-4-6 0,-1 1 2 16,4-2 3-16,-3-2 11 0,-1-1-10 16,2-6-2-16,-1-3 3 0,3-11 5 0,-2-4 0 0,3-2 0 15,0-5-9-15,1-7 13 0,0-2-11 16,-1-4 9-16,1-4-6 0,1-3 17 0,1-4-8 15,2-9 10-15,-5 13-7 0,5-13 15 0,0 0-3 16,0 0 1-16,-18-3-6 0,11-4 1 0,1-5 1 16,0-5-9-16,-1-7-20 0,0-6-13 0,1-5-44 15,1-5-46-15,1-5-56 0,2-1-18 0,2-1 2 16,1-2 4-16,3 3-35 0,2 0-47 0,1 0-49 16,6 5-20-16,-2 3-222 0,4 3-72 15</inkml:trace>
  <inkml:trace contextRef="#ctx0" brushRef="#br0" timeOffset="21159.55">17134 3001 44 0,'14'-4'596'0,"-14"4"-158"0,19-5-97 0,-19 5-97 15,18-5-50-15,-18 5-43 0,0 0-53 0,19-3-58 16,-19 3-146-16,0 0-198 0,13-7-203 0,-13 7 24 16</inkml:trace>
  <inkml:trace contextRef="#ctx0" brushRef="#br0" timeOffset="21311.55">17706 3131 606 0,'0'0'1011'0,"1"10"-273"0,-1-10-222 16,0 0-195-16,4 11-161 0,-4-11-185 0,0 0-106 0,0 0-174 15,0 0-546-15,0 0-443 0</inkml:trace>
  <inkml:trace contextRef="#ctx0" brushRef="#br0" timeOffset="23593.61">23733 4482 131 0,'0'0'737'0,"-10"-7"-295"0,10 7-76 0,-9-7-120 15,9 7-7-15,-6-6-96 0,6 6-11 16,0 0-21-16,-9-9-23 0,9 9-25 0,0 0-8 15,2-15-16-15,5 7-6 0,6-4-9 0,4-1-11 16,8-5 6-16,4-2-2 0,3-2-9 0,10-6-1 16,2-2-4-16,-2-2-6 0,0-1 8 0,-2-1-7 15,-2 1 7-15,-5-4 14 0,-2 3-2 0,-12 3 42 16,-1 0-9-16,-5 1 39 0,-3 0-7 16,-6 4 9-16,-3 1 5 0,-2 1-18 0,-3 0-17 15,-5 3-11-15,-1 4-11 0,0 1-9 16,-5 2-7-16,-1 5-6 0,-2 7-4 0,0 3-3 15,-5 6-2-15,-4 8 8 0,2 9-7 0,-4 12 8 16,2 6 7-16,1 8-25 0,7 8 2 0,0 5 3 16,3 7 12-16,5 1 9 0,3 4 11 0,3 3 0 15,5 0 2-15,3 2-12 0,2 0 0 0,1-1-5 16,4-3-15-16,2-1-8 0,-2-5-5 0,3-4-4 16,-3-2-30-16,3-6-14 0,-4-4-34 0,-4-9-15 15,0-7-33-15,-2-1-23 0,-2-9-39 16,-4-3-46-16,2-3-58 0,-4-9-70 0,0-3-311 15,-3-4-213-15</inkml:trace>
  <inkml:trace contextRef="#ctx0" brushRef="#br0" timeOffset="23744.61">23772 5182 716 0,'-13'-29'511'0,"4"1"-146"0,-1-1-29 0,1 0-79 16,1 5-14-16,2 1-68 0,-1 2-4 0,3-1-52 16,2 2-3-16,-1 1-40 0,3 2 0 0,4 1-31 15,1-4 9-15,6 1-30 0,4-5 15 0,3 2-31 16,6 1 18-16,3-3-13 0,5 1-21 15,8-3-71-15,4 0 2 0,1 1-57 0,2 1-10 16,1 0-54-16,0 2-54 0,-2-3-80 0,4 1-291 16,-5-1-154-16</inkml:trace>
  <inkml:trace contextRef="#ctx0" brushRef="#br0" timeOffset="24110.61">24835 4238 67 0,'19'-2'663'15,"-19"2"-217"-15,0 0-105 0,0 0-90 0,19 0-50 16,-19 0-38-16,0 0-35 0,4 10-22 0,-4-10-23 16,-3 17-10-16,2-3-20 0,-1 4 4 0,1 5 1 15,-4 2 1-15,3 3 25 0,-1 1-40 0,1-2 27 16,-1 1-37-16,-1 1 16 0,2-3-11 0,-1 0-29 16,-1-2 24-16,2 0-31 0,-3-3 23 0,2-5-31 15,0-1 23-15,1-2-22 0,-1-2 26 16,3-11-35-16,-2 15 39 0,2-15-30 0,0 0 25 15,0 0-29-15,0 0 23 0,0 0-26 0,0 0 30 16,5-20-27-16,1 0 2 0,7-6-9 16,0-3 9-16,2-2 5 0,3-1 6 0,1 2 10 15,-1 3 1-15,1 2 2 0,-1 2 2 0,0 4-8 16,-4 4-5-16,2 4 0 0,-4 3-3 0,1 1 0 16,-13 7 4-16,23 1-3 0,-9 6 17 0,-1 4-13 15,-1 4-5-15,-3 4 3 0,-2 3-5 0,-3 3 14 16,-4 3-59-16,-4 4-27 0,-5 2-73 0,-1 1-23 15,-3-1-73-15,-5-3-88 0,-2-1-33 0,-1-3-221 16,0-3-109-16</inkml:trace>
  <inkml:trace contextRef="#ctx0" brushRef="#br0" timeOffset="24327.62">24639 4292 605 0,'-12'-12'588'0,"-3"0"-150"15,-3 5-106-15,0 5-73 0,-3 2-55 0,-3 6-38 16,-9 5-43-16,6 6-23 0,-4 6-17 0,-3 11-10 16,2 3 0-16,4 8 9 0,2 3 10 15,5 6-13-15,3 4 8 0,6 1-29 16,7 1-10-16,4-10-13 0,7 7-13 0,6-1-6 16,7-8-7-16,8-3-30 0,6-9-24 0,5-4-18 0,7-10-90 15,5-5 7-15,0-13-73 0,4-5-60 16,13-9-103-16,5-8-281 0,2-10-192 0</inkml:trace>
  <inkml:trace contextRef="#ctx0" brushRef="#br0" timeOffset="24510.61">25491 4203 566 0,'0'-11'724'0,"-3"0"-213"0,3 11-102 0,-9-14-101 0,9 14-79 16,-9-7-50-16,9 7-38 0,0 0-28 0,-11 10-24 15,8 0-16-15,-1 3-11 0,4 6-5 0,0 6-2 16,5 3-4-16,-1 7-7 0,1 2 3 15,3 3-18-15,-1 0 6 0,0 4-9 0,-2 2-2 16,-2 3-34-16,-5 2-23 0,-3 8-99 0,-5 1-41 16,-7 0-70-16,-7-4-132 0,-8-2-454 0,-8-4-402 15</inkml:trace>
  <inkml:trace contextRef="#ctx0" brushRef="#br0" timeOffset="25327.61">26534 4365 140 0,'4'-15'427'0,"-1"-1"-153"16,-1-1-41-16,1 1-55 0,-1 1 21 0,0-1-67 15,0 3 30-15,-2-1-52 0,3 1 35 0,-3 1-3 16,1 3-4-16,-1 9-5 0,-1-18-11 0,1 18-28 16,-7-14-13-16,7 14-14 0,-10-5-5 0,10 5-4 15,-31 10-6-15,8 4 0 0,-3 6-3 16,-3 1-8-16,1 4-12 0,-4 8 6 0,0 0-11 15,7-2-5-15,3-2-3 0,2 1-4 16,3 1 19-16,4-3-20 0,5 0 17 0,4-5-22 16,6 0 24-16,4 0-12 0,5-5 25 0,6 2-16 0,8-2 14 15,0-3-12-15,6-1 13 0,1-3-15 16,2-1-3-16,-2 0-1 0,-7-3-2 0,-1-2-5 16,-2 2-3-16,-7-3-5 0,-1 1 7 0,-2 3 5 15,-3 0 14-15,-4 0 22 0,-3 3 12 0,-3 3 7 16,-4 3-4-16,-5 1 0 0,-4 6-13 0,-4 0-2 15,1 1-4-15,-3 1-6 0,2 0-5 16,0-1-7-16,1 1-4 0,2 0 29 0,0-1-35 16,4 0-10-16,2-3-1 0,-1-1-4 0,4-1-7 15,1 1 0-15,-1 0-11 0,4-5-4 16,-1 1-10-16,1 1-23 0,-2-1-21 0,4 2-41 16,-2 1-18-16,-1 2-93 0,-1 2-5 0,-1 4-55 0,-4 3-99 15,-4-1-115-15,0 4-260 0,-7-1-277 16</inkml:trace>
  <inkml:trace contextRef="#ctx0" brushRef="#br0" timeOffset="26829.61">24552 6741 787 0,'-1'-15'637'0,"1"0"-138"0,-2 4-100 0,1 0-63 16,1 0-88-16,0 11-40 0,-1-16-50 0,1 16-32 15,-2-11-25-15,2 11-18 0,0 0-17 0,0 0-12 16,-5 11-13-16,4 3-7 0,-3 9 1 0,0 2-15 16,-2 8 3-16,2 2-19 0,-1 0-3 0,2 3-25 15,2-2-44-15,0-1-28 0,1-5-46 16,1-3-61-16,0 1-10 0,3-6-59 0,0 0-57 0,1-10-22 16,2-3-277-16,-7-9-160 15</inkml:trace>
  <inkml:trace contextRef="#ctx0" brushRef="#br0" timeOffset="26945.61">24621 6684 388 0,'5'-46'499'0,"-4"1"-151"0,2 1-27 16,-2-2-81-16,-1 5-44 0,0 3-37 0,-2 2-69 15,0 10 15-15,2 4-56 0,-1 4 14 0,0 5-59 16,1 13 5-16,-4-14-49 0,4 14-40 0,0 0-63 16,0 0-99-16,0 0-43 0,-1 21-208 15,2-5 51-15</inkml:trace>
  <inkml:trace contextRef="#ctx0" brushRef="#br0" timeOffset="27412.62">24804 6885 162 0,'7'12'607'0,"-1"-2"-155"0,-6-10-139 15,7 13-36-15,-7-13-102 0,0 0 9 0,21 1-84 16,-21-1 32-16,29-12-68 0,-11 2 32 0,9-8-63 16,0-3 20-16,2-3-44 0,6-9 3 15,-2-3 2-15,0-4-10 0,1-5 36 0,-4-2-42 16,0-4 30-16,-5-5-43 0,-2 2 33 0,-1-2-34 15,-7 3 44-15,-4 8-41 0,-4 3 42 0,-2 5-17 16,-5 5 10-16,-2 4 10 0,-3 4 13 16,-4 1 8-16,-3 5 2 0,1 3-4 0,-5 5-2 0,2 4-8 15,14 6-7-15,-29 1-6 0,10 8-8 16,1 5 17-16,-3 9-22 0,5 5 20 0,0 8-32 16,0 14 22-16,3 7-24 0,1 7 2 0,5 9 1 15,2-2-2-15,3 4 5 0,2 1 20 16,3 1-25-16,2-2 20 0,4-2-18 0,1 1 16 15,2-3-24-15,-1-2 19 0,2-3-26 0,-3-2 25 16,4-4-21-16,-3-4 9 0,-4-12-15 0,2-3 20 16,-1-5-24-16,-3-2 24 0,-1-8-22 0,-3-2 21 15,2-5-16-15,-2-1 20 0,-1-6-25 16,0-1 29-16,0 1-22 0,0-12 33 0,-4 17-34 0,4-17 12 16,-6 14-8-16,6-14 35 0,-9 10-9 15,9-10 22-15,-14 2-10 0,14-2 14 0,-17 0-20 16,2-5 12-16,-3-1-17 0,-1-3 12 0,-2-5-16 15,-1-2 11-15,2-8-18 0,1-2 5 16,2-5-18-16,3-5 6 0,5-3-25 0,3-4 4 16,3 0-28-16,6-4-11 0,4-7-40 0,7-3-52 15,4 5-46-15,7-2-64 0,3 2-81 0,4-3-442 16,5 3-312-16</inkml:trace>
  <inkml:trace contextRef="#ctx0" brushRef="#br0" timeOffset="27745.61">25808 6187 245 0,'4'-22'906'0,"0"-1"-251"0,-2 5-107 16,-1 3-100-16,-1 1-107 0,3 4-68 0,-3 10-42 0,2-11-64 15,-2 11-30-15,0 0-22 0,-7 17-25 16,0 4-14-16,-2 16-13 0,2 5-13 0,-6 17-6 16,1 6-13-16,1 5-3 0,-1 2-7 0,3 0-8 15,2 1-3-15,2-4-24 0,2-3-27 0,3-12-17 16,4-4-21-16,2-5-27 0,3-3-37 0,0-3-16 15,5-6-77-15,2-7 11 0,3-7-62 0,-1-8-64 16,1-8-86-16,1-3-257 0,6-6-222 0</inkml:trace>
  <inkml:trace contextRef="#ctx0" brushRef="#br0" timeOffset="28095.61">26202 6495 288 0,'0'-18'621'0,"0"3"-231"0,-2 0-35 0,1 2-108 16,-1 3 16-16,0-1-60 0,2 11 1 0,-5-16-77 15,5 16-5-15,-2-11-48 0,2 11-10 0,0 0-17 16,0 0 17-16,-5 7-35 0,3 3 21 0,0 5-36 16,0 4 3-16,1 6 3 0,-1 1-2 15,0 3-7-15,0-1 4 0,-1 5-2 0,-1 0-2 16,-3-2 1-16,2-5-5 0,-2-1 2 0,1-1 5 16,-2-4-9-16,3-1-1 0,-1-5 24 0,0 0-13 15,4-5 33-15,2-9 21 0,-7 16 3 0,7-16-12 16,0 0-16-16,0 0-10 0,0 0-6 15,8-16-9-15,1-1-3 0,5-8-4 0,2-2-4 16,1-5-1-16,3 1 1 0,1 2-4 0,2 0 1 16,-3 3 10-16,0 3-15 0,-1 3 11 0,-3 4-13 15,-2 5-3-15,-3 3 2 0,-2 1 2 16,-9 7-2-16,18-2 2 0,-18 2 0 0,17 9 0 16,-6-1 0-16,-3 3 0 0,1 6 0 0,1 0 1 15,-5 5 0-15,0-3-6 0,0 4-32 0,-1-2-76 16,0 2-76-16,0-2-26 0,-2-3-115 0,-2-6-26 15,2 1-403-15,-2-13-283 0</inkml:trace>
  <inkml:trace contextRef="#ctx0" brushRef="#br0" timeOffset="28412.61">26781 6216 1007 0,'-14'-6'699'0,"0"-1"-173"0,-3 4-114 15,2-2-108-15,-3 2-65 0,18 3-31 0,-24-2-40 16,24 2-38-16,-21 0-24 0,21 0-27 0,-19 5-11 16,19-5-17-16,-13 12-6 0,13-12-13 0,-1 15-6 15,5-5-16-15,4 3 0 0,4 1-15 0,6-2 0 16,8 4-17-16,2-1 19 0,1 0-33 16,3-1-3-16,-1-2-2 0,1 2 4 15,-1-1 5-15,-2-1 5 0,-1 1 6 0,-7-2 1 16,-2 0 5-16,-4 0 6 0,1 3 0 0,-5-2 4 15,-2 4 3-15,0-2 1 0,-5 3 4 0,-3 2 2 16,-2 3-1-16,-2 4 3 0,-4 6 1 0,-3 2-3 16,-2-1-2-16,-2 1-26 0,0 0-53 0,-3 1-44 15,3-3-97-15,-2 1-71 0,1-3-90 16,4-3-430-16,-1-1-362 0</inkml:trace>
  <inkml:trace contextRef="#ctx0" brushRef="#br0" timeOffset="28896.61">27527 6217 242 0,'0'0'680'16,"-5"-8"-240"-16,5 8-65 0,0 0-90 0,-7-12-9 16,7 12-27-16,0 0-33 0,0 0-59 0,-5-9-30 15,5 9-20-15,0 0-14 0,-11 13-2 0,2 3-27 16,-3 3-1-16,-1 10-20 0,-1 2-7 0,1 5-7 15,1 2-8-15,-1 2 1 0,3 0 2 0,3 0 5 16,0-2 4-16,4 1-2 0,4-4 0 0,1-6-3 16,5 2-1-16,2-3-2 0,3-8-6 15,4-4-1-15,2-2-3 0,5-5-2 0,3-5-4 16,1-4-2-16,3-3-1 0,5-5 7 16,-2-5-4-16,2-4 1 0,-3-4 5 0,-3-4 15 0,-1-1 24 15,-6-3 18-15,-3 2 13 0,-3-4-7 16,-5 4-31-16,-6 2-9 0,-5 6-18 0,-4-4-8 15,-5 4-16-15,-10-1-18 0,-3 2-25 0,-6 6-28 16,-1 0-29-16,-2 4-38 0,4 3-75 0,-1 1 5 16,4 2-47-16,5 2-79 0,-2-3-66 0,5 0-369 15,16 3-298-15</inkml:trace>
  <inkml:trace contextRef="#ctx0" brushRef="#br0" timeOffset="29113.61">28018 5925 732 0,'15'-9'927'16,"-5"3"-217"-16,-1-1-182 0,-9 7-124 0,15-7-88 16,-15 7-70-16,12-6-53 0,-12 6-40 0,0 0-22 15,17 3-35-15,-10 5-16 0,1 4-14 16,3 7-14-16,2 8-13 0,0 4-6 0,2 4-9 16,1 5-17-16,2 11 26 0,-3 3-30 0,-3 4 16 15,-1 4-5-15,-7 1-6 0,-4 4-24 0,-6-1-46 16,-7-1-49-16,-8 0-61 0,-5-3-39 0,-9 0-83 15,-7-3 17-15,-6-5-26 0,-5-1-48 0,-7-6-78 16,-3-1-343-16,-2-8-298 0</inkml:trace>
  <inkml:trace contextRef="#ctx0" brushRef="#br0" timeOffset="30029.61">25688 7524 261 0,'17'-16'405'0,"-1"4"-103"16,-1-1-66-16,-1 2-52 0,0-1-29 0,-1 1-38 16,-3 1 0-16,3 0-11 0,-4 2-6 0,0 2-5 15,-1-1-6-15,-1 0-4 0,-7 7-1 0,9-9 29 16,-9 9-44-16,8-6 46 0,-8 6-59 0,0 0 16 16,10-7 8-16,-10 7 2 0,0 0 4 0,0 0 3 15,0 0-2-15,0 12-5 16,-4-3-8-16,-4 2-6 0,1 3-10 0,-3 3-8 15,-2-1-9-15,2 3-8 0,1 1-8 0,-1 0 10 16,1-1-19-16,1 2 8 0,3-2-16 0,1 1 9 16,-1-4-15-16,5 3 15 0,0-5-13 0,2 2 12 15,1 0 9-15,1 0 3 0,3-1-3 0,0 2 0 16,2-5 2-16,0 1-6 0,-1-2-2 0,0 2-5 16,0-4-6-16,0 3 3 0,-3-4-3 0,0 4-1 15,-1-3 0-15,1 2 9 0,0-1 9 16,-2 2 10-16,-2 1 5 0,0 0-1 0,-2 1 0 15,1 1-10-15,-4 3 5 0,1-1-11 16,-2 3-8-16,-1 0 0 0,0 0-5 0,-2 0 25 16,1 2-79-16,-1-1-43 0,-1 0-101 0,0-4-63 15,-1 3-101-15,0-1-169 0,-1-2-331 0,1-4-442 16</inkml:trace>
  <inkml:trace contextRef="#ctx0" brushRef="#br0" timeOffset="31463.77">24609 8660 810 0,'6'-35'464'0,"-3"2"-135"16,2-1-1-16,-1 8-61 0,0 0 14 0,-1 2-52 16,-1 6 9-16,0 1-15 15,0 3-21-15,-1 3-39 0,1 1-25 0,-2 10-33 16,1-12-15-16,-1 12-13 0,0 0-14 0,5 21-14 15,-4 5-15-15,3 12 1 0,-3 8 36 0,-1 15-51 16,2 7-5-16,-2 5-4 0,-2 2-4 0,1 0-3 16,-3 2-1-16,3-4-7 0,-1-3-12 0,-1-4 18 15,3-3-61-15,-1-15 29 0,-1-3-70 0,2-4-19 16,0-11-13-16,2-2-14 0,-2-5 26 0,1-6 15 16,-2-6 23-16,1-11 2 0,-2 10 1 0,2-10 19 15,0 0 13-15,-1-13 51 0,1-2-37 0,-2-9-6 16,0-3 3-16,-2-12-23 0,3-2 69 15,1-4-42-15,0-3 63 0,1-2-39 16,5-8 48-16,1 1-34 0,2 13 44 0,3 3-10 16,-1 4 12-16,4 3-6 0,2 5-9 0,1 4 1 15,2 4-3-15,1 6-7 0,-2 4-1 0,4 6-1 16,-4 2-12-16,3 6-18 0,0 2 23 0,0 3-26 16,2 8 23-16,-2 1-26 0,-7 5-13 0,-1-4 33 15,-5 4-14-15,-4-1 12 0,-2 1-18 0,-4-3 25 16,-3 2-23-16,-3-1 21 0,-2 0-24 0,-3-2 21 15,-1-4-15-15,1-1 18 0,-3-3-28 16,2-5 26-16,13-5-31 0,-24 3 19 16,24-3-41-16,-26-10 14 0,16-4-18 0,0-4 5 15,5-1-28-15,2-5 38 0,4-2-33 0,6-8 53 16,4-2-43-16,5 4 50 0,3-2 4 0,5 5 0 16,2-2-9-16,2 5 12 0,1 4-6 0,3 3 7 15,-2 5 1-15,0 3 2 0,-4 5 0 0,-1 3 0 16,1 3 4-16,-4 5-10 0,-2 1 10 0,-1 7-8 15,-3-1-34-15,-2 5 45 0,-4 3-41 0,-2 0 45 16,-3 1-45-16,-1 0 46 0,-3 2-45 16,-1-4 45-16,-4 1-52 0,3-2 56 0,-2-1-48 15,1-1 49-15,-1-5-46 0,2 0 44 0,-2-1-46 16,3-10 45-16,-4 11-53 0,4-11 10 0,0 0-21 16,0 0 46-16,0 0-42 0,7-8 50 15,-2-1-44-15,5-7 42 0,2-1-37 0,4-5 53 16,1 1-51-16,2-2 46 0,-1 3-2 0,5-1-1 15,-3 1 0-15,2 1 5 0,3 2-13 0,-2 3 11 16,-3 3-7-16,-2 2 7 0,1 1-2 0,-5 5-1 16,-14 3-5-16,28-3-1 0,-28 3-2 0,26 3-8 15,-16 0 13-15,0 4-60 0,2 1 59 16,-4 2-44-16,-1 3 48 0,-2-3-47 0,-2 3 47 16,-2-1-53-16,-1 2 31 0,0-1-48 0,-4 3 23 15,0 1-59-15,-3 0-27 0,-2-1-105 0,0 0-71 16,-4-7-320-16,3 2-146 0</inkml:trace>
  <inkml:trace contextRef="#ctx0" brushRef="#br0" timeOffset="31597.76">25661 8476 26 0,'0'0'533'0,"0"0"-211"16,0 0-155-16,0 0-123 0,4 11-93 0,-4-11-53 15,-3 13-174-15,3-13 82 0</inkml:trace>
  <inkml:trace contextRef="#ctx0" brushRef="#br0" timeOffset="31914.77">25822 8636 144 0,'0'0'523'0,"14"14"-158"15,-10-4-87-15,0 0-39 0,-2 2-74 0,1 2-5 16,-2 1-65-16,0 2 40 0,1 2-49 0,0 0 32 15,-1 0-62-15,-1 1 30 0,0 0-55 0,2-1 33 16,-1 2-54-16,-1-3 37 0,0-1-55 0,0-3 47 16,0-3-53-16,1 0 44 0,-1-11-41 0,0 15 36 15,0-15-41-15,0 0 26 0,0 0-24 0,0 0 38 16,18-9-44-16,-9-3 46 0,0-7-41 16,4-6 63-16,0-3-50 0,2-2 50 15,2 2 19-15,-1-2 9 0,2 2 10 0,-2 3-9 16,1 0-23-16,-4 8 15 0,1 2-37 0,-3 1 14 15,-1 4-34-15,-1 5 22 0,-9 5-20 0,15-6 18 16,-15 6-13-16,15 7 5 0,-10 0 0 0,3 4-4 16,-1 0-6-16,-2 4-9 0,-2 1-3 0,1 0-44 15,-1 2-5-15,-2-1-97 0,0 2 23 0,-1-1-68 16,-1-1-72-16,0-4-104 0,-2-2-307 0,3-11-200 16</inkml:trace>
  <inkml:trace contextRef="#ctx0" brushRef="#br0" timeOffset="32097.77">26385 8351 496 0,'11'-16'746'0,"-2"5"-210"0,-1 2-114 0,-8 9-91 15,9-14-80-15,-9 14-73 0,7-5-33 0,-7 5-27 16,0 0-21-16,20 10-16 0,-13 0-13 0,2 6-16 16,-1 2 4-16,0 4-22 0,-2 3-9 15,-1 5-41-15,0 4-23 0,-2 0-42 0,-3 3-39 16,-3-1-33-16,2 3-69 0,-3-3-79 0,-1-1-8 15,-3-3-30-15,4-6-254 0,-3-4-124 0</inkml:trace>
  <inkml:trace contextRef="#ctx0" brushRef="#br0" timeOffset="32231.77">26433 8817 431 0,'0'0'537'0,"-1"-10"-180"0,1 10-45 0,-3-16-74 16,2 6-48-16,2-1-38 0,2-2-27 0,0-2-41 15,4-2-2-15,0-1-19 0,3 1-57 16,0-1 33-16,5 2-53 0,6-4 13 0,-1 1-80 15,6-1-40-15,1-1-90 0,1 1-45 0,1-3-303 16,2 1-68-16</inkml:trace>
  <inkml:trace contextRef="#ctx0" brushRef="#br0" timeOffset="32465.77">27207 8041 324 0,'10'-8'717'15,"-10"8"-215"-15,9-11-112 0,-9 11-96 16,0 0-34-16,0 0-87 0,0 0-16 0,0 0-51 15,-13 9 9-15,3 6-34 0,-1 4-12 0,-2 7-5 16,-2 4-6-16,2 4-5 0,-3 3-5 0,4 3-4 16,-4 11 5-16,3-1-15 0,2-7 12 0,2 1-8 15,3-3-8-15,2 1-5 0,2-3-6 0,2-4-26 16,4-1 5-16,1-8-42 0,3-3-8 0,2-3-76 16,2-5 3-16,2-3-58 0,1-5-20 0,4-5-35 15,2-2-18-15,5-6-18 0,4-5 3 0,1-5-1 16,-2-1-210-16,-1-6 69 0</inkml:trace>
  <inkml:trace contextRef="#ctx0" brushRef="#br0" timeOffset="32765.76">27478 8416 815 0,'12'-27'228'0,"-5"4"48"16,0 2-39-16,-1 0-33 0,-1 5-11 0,-2 5 2 15,1 0-17-15,-4 11-14 0,3-16-38 0,-3 16-39 16,0 0-8-16,0 0-12 0,0 0-8 0,0 0-2 16,0 0-5-16,-3 21 2 0,1-5 2 0,0 2-2 15,-2 4-18-15,0 1 25 0,2 2-34 0,-2 0 13 16,1 2-27-16,-2-2 12 0,1 0 1 0,0-2-2 15,-2-1-6-15,2-2-10 0,0-5 4 16,2-2-2-16,-1-2-2 0,3-11-2 16,-2 14-14-16,2-14-9 0,0 0-2 0,0 0 2 15,0 0-4-15,13-8-16 0,-3-4 33 0,2-6-36 16,6-6 30-16,-1-2-34 0,3-1 12 0,3-1 9 16,-3 2 3-16,3 2 5 0,-2 3 12 0,-1 2 5 15,-4 5 3-15,-2 3 2 0,0 4-5 0,-5 2 5 16,-9 5-2-16,19-2 3 0,-19 2 10 0,16 9-4 15,-7-3 1-15,-2 7-3 0,-1-1 0 0,-1 5 17 16,-1-1-21-16,-2 0 13 0,1 1-59 16,-1-1-20-16,0-4-89 0,1 2-63 0,-3-14-57 15,0 15-146-15,0-15-234 0,0 0-177 0</inkml:trace>
  <inkml:trace contextRef="#ctx0" brushRef="#br0" timeOffset="32965.76">28074 7881 556 0,'8'-13'677'16,"-3"5"-194"-16,-5 8-90 0,9-10-104 16,-9 10-48-16,0 0-73 0,15 6-4 0,-10 2-44 15,4 4-4-15,1 8-38 0,1 6 1 0,-1 4-19 16,1 7-12-16,-3 1-6 0,-1 5-8 0,-1 3-5 16,-5 2-7-16,-1 3-2 0,-5 10 2 0,-6 3-13 15,-5-2 4-15,-2 2-36 0,-5-3-91 16,-5 2-93-16,-5-4-100 0,-7-8-88 0,-3 0-385 0,-5-6-311 15</inkml:trace>
  <inkml:trace contextRef="#ctx0" brushRef="#br0" timeOffset="34898.76">24852 10160 103 0,'0'0'401'0,"0"0"-109"16,0 0-36-16,-19 0-4 0,19 0-38 0,0 0 13 16,0 0-44-16,0 0 35 0,0 0 5 0,0 0-6 15,-19 0-23-15,19 0 0 0,0 0-17 0,0 0-17 16,0 0-19-16,0 0-19 0,0 0-23 0,0 0-12 16,0 0-14-16,-18 1-12 0,18-1-11 0,0 0-8 15,0 0 11-15,0 0-31 0,0 0-2 0,0 0-9 16,0 0 0-16,0 0-4 0,0 0 0 15,0 0-2-15,0 0-2 0,0 0 1 0,0 0 14 16,0 0 16-16,0 0 5 0,33-3 1 0,-6-2-5 16,9-4 13-16,6-2-4 0,12-4 2 0,4-2-14 15,4-1 3-15,0 0-16 0,3-3 11 0,-1 3-20 16,2-1 6-16,-2 3-11 0,-1 0 6 0,-6 1-13 16,-10 5 8-16,-5-1-18 0,-5 3-18 15,-4 1-37-15,-11 0-31 0,-2 4-19 0,-2-1-11 16,-18 4-4-16,19-4 19 0,-19 4-38 0,0 0 25 15,0 0-54-15,0 0 37 0,0 0-25 16,0 0 15-16,0 0-8 0,-7 15-2 0,7-15-14 16,-22 11-35-16,9-3-12 0,0-4 1 0,-1 3-64 15,0-2-166-15,3-1 122 0</inkml:trace>
  <inkml:trace contextRef="#ctx0" brushRef="#br0" timeOffset="35665.76">25457 9597 677 0,'-2'-12'536'0,"-3"2"-115"16,1 1-95-16,4 9-60 0,-8-14-61 16,8 14-31-16,0 0-45 0,0 0-51 0,-23 8 19 15,15 7-45-15,2 6 28 0,-2 11-22 0,2 7 23 16,1 5-20-16,2 6 22 0,2 15-6 0,1 8 20 16,1-4 10-16,2 5-15 0,0 1 11 0,2 1-14 15,2 0-4-15,-2 1-6 0,3-5-8 0,1 0-9 16,0-4-14-16,0-1-8 0,-3-5-5 0,2-3-9 15,-2-13 27-15,-2-2-39 0,-1-3 30 0,-1-1-40 16,-2-2-1-16,-2-10 1 0,-1-1-4 0,-2 4-15 16,-4-8-29-16,1-2-34 0,-1-2-59 15,-2-4-60-15,-2-1-68 0,2-5-9 16,-5-3-79-16,2-3-74 0,14-3-366 0,-32-1-335 16</inkml:trace>
  <inkml:trace contextRef="#ctx0" brushRef="#br0" timeOffset="36215.76">26276 9792 693 0,'4'-20'438'15,"0"0"-19"-15,-1 3-117 0,0 0 21 0,-2 5-28 16,-1 0-14-16,0 12-29 0,0-18-16 0,0 18-34 15,0-12-31-15,0 12-26 0,0 0-29 16,0 0-17-16,-14 13-14 0,7 11-11 0,-5 7-15 0,-2 6-9 16,-2 12-8-16,1 4 12 0,1 2-3 15,0 0-4-15,5-1-6 0,0 1 24 0,2-9-29 16,4 0-11-16,2-1-6 0,3-4-5 0,3 1-9 16,2-3-20-16,0-5-12 0,6-2-47 0,1-5-41 15,4-4-47-15,3-6-104 0,0-7-2 16,4-5-92-16,-1-5-106 0,3-5-384 0,6-4-440 15</inkml:trace>
  <inkml:trace contextRef="#ctx0" brushRef="#br0" timeOffset="36582.76">26670 9983 575 0,'0'-12'601'0,"-3"1"-115"0,1 1-116 15,2 10-49-15,-5-17-56 0,5 17-62 16,-3-12-39-16,3 12-33 0,-5-7-28 0,5 7-21 15,0 0-15-15,0 0-11 0,-8 12-14 0,7-3 3 16,-2 5-17-16,2 1 7 0,-1 2-20 0,0 2 12 16,-2 3-23-16,3-2 17 0,-3 3-4 0,-1-3-3 15,3-4-5-15,-1 0 1 0,-1 0-2 0,2-3-2 16,-1-3 0-16,3-10-8 0,-4 18 8 0,4-18 7 16,-1 12 11-16,1-12 3 0,0 0-8 0,0 0-3 15,0 0-1-15,9-10-14 0,0-1 7 0,1-7-5 16,4-4 14-16,5-2-14 0,-2-1 9 15,2 0 2-15,3 0 9 0,-3 4 3 16,0-1 4-16,2 5 1 0,-6 3-5 0,3 3-6 16,-4 2-4-16,1 3-1 0,-15 6-4 0,22-4 0 15,-22 4 3-15,25 5 1 0,-14 3 0 0,1 3-1 16,-3 4-7-16,-2 2 4 0,-1 2-9 0,-2 0-16 16,-2 4-44-16,-4-4-43 0,1 4-72 0,-3-1-57 15,1 1-77-15,-1-7-91 0,0-1-51 0,1-4-276 16,3-11-248-16</inkml:trace>
  <inkml:trace contextRef="#ctx0" brushRef="#br0" timeOffset="36749.76">27130 9974 566 0,'9'-9'720'16,"-1"1"-191"-16,-2 1-101 0,1-1-94 0,-7 8-86 16,10-11-58-16,-10 11-25 0,11-14-46 0,-3 8-12 15,0 0-36-15,2-3 0 0,3 2-25 0,2-2-8 16,3 0-81-16,1-1-40 0,-1 1-89 0,3-1 7 15,-1 0-68-15,-1 0-61 0,2-2-19 0,-5-2-70 16,2 1-179-16,-2-2-76 0</inkml:trace>
  <inkml:trace contextRef="#ctx0" brushRef="#br0" timeOffset="36918.76">27552 9557 790 0,'5'-8'541'0,"-5"8"-96"16,7-16-73-16,-7 16-49 0,5-11-78 15,-5 11-57-15,5-7-39 0,-5 7-22 0,0 0-20 16,0 0-17-16,3 9-4 0,-3-9-25 0,-3 22 4 15,3-3-20-15,-1 6-4 0,-2 2-3 0,1 11-5 16,-2-1-4-16,0 3-4 0,0 0-5 16,0 2-1-16,-2-1 2 0,2-2-12 0,0 0 7 15,-1 0-28-15,1-3-20 0,0-3-43 0,3-8-75 16,-1-1-37-16,0-7-90 0,2-5-80 0,0-12-98 16,5 16-234-16,-5-16-216 0</inkml:trace>
  <inkml:trace contextRef="#ctx0" brushRef="#br0" timeOffset="37166.76">27899 9368 151 0,'6'-8'965'0,"1"0"-275"0,-7 8-157 16,10-11-133-16,-10 11-104 0,6-8-61 0,-6 8-46 16,0 0-42-16,15 8-24 0,-8 1-29 0,-1 5-4 15,5 3 1-15,0 9-5 0,3 4 1 0,0 5-3 16,0 3-1-16,3 10-23 0,-2 4 1 0,-2 2-23 15,0 1 25-15,-7 2-40 0,-3-7 3 16,-3 1-17-16,-7 8-1 0,-4 2-3 0,-7 0 22 0,-7 5-57 16,-6-7-47-16,-8 2-53 0,-5 0-37 15,-4-2-101-15,-16 9-5 0,11-18-130 16,-7-6-123-16,-2-3-299 0,-2-3-394 0</inkml:trace>
  <inkml:trace contextRef="#ctx0" brushRef="#br0" timeOffset="38383.76">24731 11267 242 0,'8'-7'519'0,"-8"7"-133"16,0 0-104-16,5-8-53 0,-5 8-65 0,0 0 5 15,6-9-66-15,-6 9 19 0,5-7-56 16,-5 7 34-16,10-9-50 0,-10 9 33 0,22-9-36 16,-22 9 31-16,27-3-33 0,-27 3 33 0,33 0-31 15,-16 2 45-15,5 4-28 0,-3 2 39 0,-4 1-10 16,-1 2 16-16,-4 5 11 0,-2 2 15 0,-5-1 7 15,-2 3-7-15,-5 4-11 0,-1 1-17 0,-5 4-14 16,-3 1-2-16,0 0-14 0,-3 0-22 0,0-2 4 16,0 0 23-16,0-1-50 0,1 0-14 0,2-4 5 15,-1-3-13-15,5 1 1 0,0-4-9 0,0 0 2 16,2 1 2-16,1-3-1 0,3-1 41 16,0-1-36-16,3 0 6 0,-1 1 2 15,2 1 8-15,-1-1-5 0,0 2-1 0,4 0 1 16,-2 0 16-16,1 2-23 0,0-2 17 0,-1 2-23 15,3-1 15-15,-4 2-14 0,1-1 4 0,-2 4-23 16,-2 2-19-16,1 1-65 0,-4 1-60 0,-3 2-79 16,2 4-97-16,-2-1-11 0,-4-1-131 0,-4 0-474 15,1-1-614-15</inkml:trace>
  <inkml:trace contextRef="#ctx0" brushRef="#br0" timeOffset="38950.76">23431 12865 297 0,'-6'-8'783'0,"0"-1"-231"16,-1 1-121-16,2-2-104 0,0 1-59 0,1 0-88 15,4 9-20-15,-5-16-44 0,5 16-11 16,0-15-36-16,0 15 3 0,10-15-23 0,1 7 12 15,5 1-16-15,4 3-1 0,5 0-14 0,4 4 15 16,6 4-20-16,3 3 9 0,-2 1-15 0,-1 5 13 16,-2 1-5-16,-4 3 18 0,-2 3 6 0,-5 2 22 15,-4 3 17-15,-8 3 10 0,-1 2-1 0,-8-3 27 16,-5 7-9-16,-4 0 21 0,-5 1-35 0,-4 0-11 16,-1-1-6-16,-2 0-10 0,-2-2-3 15,3-2-8-15,-2-2-9 0,6-1-9 0,-2-2-8 16,6 0-7-16,1-5 5 0,5 2-4 0,2 0 2 15,3-2-11-15,3 2-3 0,2 0-9 16,5 8 19-16,1-4-28 0,2 1 21 0,2-2-29 16,1 3 25-16,-1-3-27 0,-2 1 27 0,1-1-30 15,-2 1 34-15,-5-5-32 0,1 3 24 0,-4 0-25 16,-3 0 24-16,-4 1-26 0,1 0 25 0,-6 0-57 16,-1 3-27-16,-1 1-94 0,-4-1-66 0,1-1-39 15,2 0-103-15,-3-1-6 0,5-5-118 16,-3 0-522-16,6 0-754 0</inkml:trace>
  <inkml:trace contextRef="#ctx0" brushRef="#br0" timeOffset="39083.76">23970 14356 2217 0,'0'0'1188'0,"-17"1"-258"0,17-1-288 0,-19 4-190 16,19-4-173-16,-18 4-50 0,18-4-70 0,-14 2-73 15,14-2-109-15,0 0-149 0,-15 2-146 0,15-2-190 16,0 0-91-16,0 0-762 0,0 0-1094 0</inkml:trace>
  <inkml:trace contextRef="#ctx0" brushRef="#br0" timeOffset="47938.12">22910 9190 490 0,'0'0'416'15,"-30"2"-74"-15,30-2-74 0,-28 4-61 0,28-4-54 16,-28 3 15-16,28-3-54 0,-27 1 34 0,27-1-52 16,-20 1 47-16,20-1-55 0,-20 2 21 0,20-2-51 15,0 0 18-15,-20 3-38 0,20-3 13 16,0 0-34-16,-14 1 27 0,14-1-38 0,0 0 40 15,0 0-6-15,0 0 36 0,0 0 3 0,6 10 13 16,-6-10-17-16,32 2 8 0,-4-2-11 0,11-1 11 16,4-1-15-16,5-3 1 0,14 0-10 15,5-2-6-15,4-1-8 0,2 0-1 0,4 0-11 0,-1 0-3 16,-1-1-10-16,2 1 3 0,-4 0-11 16,-1 1 0-16,-4 0-5 0,-4 3 3 0,-13-2-2 15,-3 4 0-15,-5-3-5 0,-4 2 3 0,-9 1-4 16,-3 1 4-16,-9-2 4 0,1 2 12 0,-19 1 20 15,27-1 12-15,-27 1 17 0,18-3-2 16,-18 3 20-16,0 0-26 0,20-3 5 0,-20 3-26 16,0 0-11-16,0 0-43 0,0 0-17 0,0 0-36 15,0 0-38-15,0 0-23 0,0 0-35 0,-19 3-8 16,19-3-63-16,-18 2 15 0,18-2-23 0,-24 2-26 16,24-2-38-16,-28 1-46 0,11-2-17 0,-2 0-245 15,0 0-146-15</inkml:trace>
  <inkml:trace contextRef="#ctx0" brushRef="#br0" timeOffset="48321.11">23182 8900 309 0,'0'0'536'0,"-4"-13"-190"0,4 13-31 0,-5-11-167 16,5 11 52-16,-4-10-70 0,4 10 33 15,0 0-54-15,-3-11 43 0,3 11-60 0,0 0 36 16,0 0-66-16,-10-6 24 0,10 6-50 0,-11 4 28 16,-3 4-54-16,-2 5 44 0,-5 3-34 0,-5 4 36 15,-2 1-25-15,-1 3 30 0,-7 4-29 0,-1 3 31 16,0-3-18-16,6-4 18 0,-1-1-9 0,4-2 10 15,1 0-18-15,3-2 10 0,2-2-17 0,8-4 7 16,0-1 2-16,6-2 15 0,3-1-7 16,5-9 7-16,1 16-11 0,5-8 1 0,5 0-3 15,3 4-3-15,4-1-11 0,2-1-4 0,7 3-6 16,4-2-6-16,1 3-3 0,0-3-2 16,0 3-2-16,3-2-10 0,-2 3-39 0,-1 0-30 15,1-2-154-15,-3 4-96 0,-2-3-192 0,-3 0-388 16,-3-4-526-16</inkml:trace>
  <inkml:trace contextRef="#ctx0" brushRef="#br0" timeOffset="49405.11">23027 10802 3 0,'0'0'904'16,"0"0"-300"-16,0 0-168 0,21-1-91 0,-6-3-65 15,7-2-78-15,8-2-44 0,6 1-34 0,5-2 10 16,7-1 5-16,9-4-9 0,8 3-11 16,1 0-28-16,3-2-9 0,4 4-16 0,2-3-14 15,3 1-9-15,4 1-16 0,-2 0 2 16,1 1-8-16,-6 2-9 0,-3-1-24 0,-7 2-19 15,-12 2-29-15,-7-1-32 0,-5 3-39 0,-12-1-8 16,-3 2-12-16,-7 0-2 0,-19 1-6 0,23 0-16 16,-23 0-7-16,0 0 1 0,0 0-63 0,0 0 17 15,0 0-6-15,-23 2 13 0,23-2 3 0,-41-1-197 16,14 1 180-16</inkml:trace>
  <inkml:trace contextRef="#ctx0" brushRef="#br0" timeOffset="49772.11">23177 10392 726 0,'0'0'528'16,"0"-12"-121"-16,0 12-101 0,2-13-13 0,-2 13-107 15,11-11 7-15,-11 11-91 0,15-12 52 16,-15 12-51-16,19-8 56 0,-19 8-62 0,18-3 46 15,-18 3-65-15,0 0-12 0,21 6 9 0,-21-6 0 16,7 12-6-16,-7-12-6 0,0 18 0 0,-6-2 12 16,-4 1-28-16,-7 7-2 0,-5 1-5 15,-2 0-1-15,-5 1 2 0,-6 8 0 0,-1-2 0 16,-1 0-6-16,9-7-3 0,0 0-8 0,1-1-1 16,3-2-8-16,3-1-3 0,6 1-6 0,5-4 2 15,2-1 5-15,4-2 19 0,6-3 36 0,3 4-19 16,6 0 19-16,3 0-9 0,9 0-9 0,5-1-7 15,4-1-13-15,4 2-4 0,3 0-3 16,1-1 2-16,9 2-13 0,-2 1-16 0,-7-2-25 16,-4-1-45-16,-2-1-72 0,-2 0-27 0,-1 0-126 15,-4-2-42-15,-5-1-149 0,-5-2-480 16,0 0-666-16</inkml:trace>
  <inkml:trace contextRef="#ctx0" brushRef="#br0" timeOffset="57109.43">21514 8701 122 0,'0'0'571'0,"0"0"-218"0,0 0-63 16,0 0-85-16,-3-9-25 0,3 9-42 0,0 0 19 15,0 0-21-15,0 0 6 0,-4-9 1 0,4 9-12 16,0 0-8-16,0 0-15 0,0 0-6 0,0 0-9 16,0 0-5-16,0 0-13 0,0 0-5 0,0 0-9 15,-5-7-14-15,5 7 0 0,0 0-9 16,0 0-7-16,0 0 2 0,0 0 1 0,-3 16-7 16,0-2-4-16,2 4 7 0,-1 7-18 0,-1 7 15 15,-1 4-8-15,0 5 16 0,1 3-5 16,-1 3 12-16,0 0-7 0,0 1 9 0,1 2-10 15,1 0 6-15,1-1 2 0,-2 0 37 0,3-5-55 16,0 0 4-16,0-3-1 0,0-2-7 0,0-8-4 16,0-3 0-16,0-1-2 0,1-4-1 0,1-4-8 15,-2-6 4-15,0 1-3 0,1-4 15 0,-1-10 27 16,0 17 17-16,0-17-4 0,0 0-6 0,0 0-12 16,0 0-9-16,0 0-7 0,0 0-7 0,-5-21-4 15,2 0 15-15,1-4-23 0,-2-10-7 16,1-4 1-16,2-4-1 0,0-1 8 15,-1-6-11-15,2-2 8 0,0 0-11 0,2-1 18 16,-2 3-18-16,0 1 12 0,0 3-6 0,0 3-1 16,0 6 15-16,-2 6 6 0,1 5 16 0,1 1 7 15,0 7-4-15,0 3-4 0,0 3-19 0,0 0-13 16,0 12-9-16,-1-10 0 0,1 10 2 0,0 0 0 16,1 14 1-16,-1 5 0 0,0 7 25 0,-1 12-28 15,1 1 20-15,-1 6-22 0,-1-1 17 0,1 1-18 16,1 2 2-16,0-4 2 0,1 1 1 0,1-3 5 15,-1-2-4-15,0-4 4 0,0-6-4 0,1-3-1 16,-1-3 1-16,0-4 1 16,1-7 2-16,-1 2 39 0,-1-4-35 0,0-10 4 15,0 16 5-15,0-16-1 0,0 0-4 0,0 0 0 16,0 0-5-16,0 0-4 0,5-16 0 0,-4-2 7 16,2-7-10-16,-2-2-4 0,3-12 1 0,1-4 17 15,-1-1-22-15,4-13 19 0,-1 0-21 0,2 0 20 16,-4 11-13-16,2 0-6 0,-1 3 3 0,-1 4 1 15,-1 3 7-15,0 10 12 0,-3 1 8 0,2 7 8 16,-2 1-7-16,0 3 13 0,1 3-20 0,-1 1-4 16,-1 10-16-16,1-15-17 0,-1 15 2 15,0 0 9-15,0 0 1 0,0 0 3 16,-2 25 2-16,-2 2 9 0,0 10 14 0,-1 8-24 16,-3 11 21-16,2 4-22 0,-2 1-1 0,2-1 3 15,0-11 2-15,1 9 3 0,0-11 4 0,3-1-18 16,-2-2 7-16,3-3 5 0,-1-2 0 0,1-9-2 15,1-2-2-15,0-4-6 0,-1-7 0 0,1-2 5 16,0-3 0-16,0 0 6 0,0-12 6 0,0 10-2 16,0-10-7-16,0 0 3 0,0 0 0 0,2-19 10 15,1 1-3-15,-2-7 4 0,2-10-15 0,1-3 2 16,-1-6 2-16,1-2 14 0,0-4-19 16,0-10 15-16,0 11-17 0,-2 1 23 0,1 4-21 15,-3 4 3-15,0 5 11 0,0 7 6 16,0 4 6-16,1 5 0 0,-1 4-8 0,0 3-6 15,0 12-7-15,-1-19-9 0,1 19-2 0,0 0 22 16,0 0-17-16,0 0 18 0,-9 11-19 0,4 9 19 16,0 4-19-16,-3 9 25 0,2 3-28 0,-1 3 21 15,2 2-22-15,0 1 2 0,-3 1 6 0,3-1-3 16,0-1 15-16,1 2-13 0,0-3 7 0,-1-1-7 16,3-3-1-16,-5-2 1 0,5-8 1 0,-1-2-4 15,2-4-4-15,-2-4-3 0,2-3 0 16,1-1 7-16,0-12 0 0,-3 15-2 0,3-15 3 15,0 0 1-15,0 0-2 0,0 0 40 0,3-12-44 16,-2-6 0-16,2-6 28 0,-1-9-20 16,1-6-6-16,1-4 14 0,2-3-10 0,-2-12 6 15,2-5-8-15,1 3 9 0,-2 0-9 0,3 12 10 16,-3 2-4-16,-1 3-5 0,1 7 9 0,-3 3 9 16,1 8 1-16,-2 2 7 0,2 6-3 0,-2 3-6 15,0 1-2-15,1 4-6 0,-2 9-15 0,1-14 0 16,-1 14 7-16,0 0 0 0,0 0 2 15,0 0 12-15,0 22-13 0,0 2 14 0,-1 5-9 16,-2 11 8-16,-1 2-14 0,3 5 16 0,-3-1-14 16,4 2-1-16,-3 1 5 0,2-3-1 0,1 1 25 15,0-4-22-15,-1 0-3 0,1-3-2 16,1-2 3-16,-1-10 1 0,0-1-2 0,3-4 0 16,-3-4 2-16,1-4-1 0,-1-1 5 0,0-4-1 15,0-10 6-15,0 14 2 0,0-14-2 0,0 0-3 16,0 0-1-16,4-9-3 0,-3-5 0 0,2-8 14 15,-1-4-16-15,1-9-3 0,2-5 1 0,-1-4 12 16,0-5-15-16,1-11 10 0,0 0-12 16,0 1 15-16,0 13-12 0,0 3 11 0,-2 3-15 15,-1 6 5-15,2 8 3 0,-3 2 0 0,2 7 1 16,-2 1 0-16,1 3-1 0,-1 2 3 0,-1 11-13 16,1-15 0-16,-1 15 12 0,0 0-9 15,0 0 11-15,0 0-11 0,0 22 10 0,-1 3-9 16,0 3 18-16,-3 11-20 0,1 2 14 0,2 3-13 15,-2 1 15-15,2 0-14 0,-3 2 2 0,3-2 24 16,-2-1-25-16,2-3 2 0,-1-1 1 0,-1-2-4 16,3-10 4-16,-1 0 2 0,-2-3-3 15,3-6 0-15,0-6 5 0,-1 2-1 0,1-5 8 16,0-10-3-16,0 14-3 0,0-14-1 0,0 0 0 16,0 0-4-16,0 0 0 0,1-18-4 0,-1-2 29 15,3-5-24-15,-2-3-7 0,4-11 1 0,-3-2 11 16,1-4-9-16,1-5 8 0,1-9-10 0,0-1 9 15,-1 12-10-15,0 0 18 0,1 5-16 0,-1 2 0 16,-2 6 13-16,1 8 7 0,-2 3 4 16,1 4 1-16,-1 3-2 0,0 5 30 0,-1 2-51 15,0 10-16-15,1-15 3 0,-1 15 7 0,0 0 2 16,0 0 13-16,-2 14-11 0,-1 4 10 16,1 8-9-16,-4 9 18 0,3 5-19 0,-5 3 11 15,3 4-13-15,1 0 13 0,-1 1-14 0,1-1 1 16,0-2 3-16,3-1 0 0,-4 0 4 0,4-5-4 15,-2 0-1-15,2-4 2 0,1-6 2 0,0-4-1 16,-1-5 2-16,1-2-2 0,0-3-11 0,0-4 11 16,0 0-4-16,0-11-4 0,1 10 1 0,-1-10 0 15,0 0-3-15,5-8-2 0,1-8 2 16,1-3 2-16,0-13 39 0,1-3-47 0,2-5-3 16,-1-2 7-16,4-15 1 0,-2-2 2 15,1-3 2-15,-3 1 0 0,1 3 2 0,-2 12 7 16,-3 2-3-16,0 5 0 0,-1 2 12 0,1 10 13 15,-1 3 4-15,-3 6 3 0,2 1-1 0,-2 3-9 16,-1 3-8-16,0 11-12 0,1-14-3 0,-1 14 4 16,0 0 2-16,0 0 2 0,-5 17-4 0,0 5 7 15,-4 11-8-15,3 3 17 0,-2 5-18 0,-1 2 5 16,-1 3-6-16,2-1 8 0,0 0-11 16,1-1 5-16,-1-2 0 0,3-2 33 0,-1-2-36 0,-1-1 0 15,1-3-3-15,2-8 4 0,2-2 0 16,-1-3-1-16,0-5-1 0,2-3-2 15,-1-2 3-15,2-11 1 0,-3 14 1 0,3-14-5 16,0 0 2-16,0 0 0 0,0 0 3 0,1-22-1 16,2 4-1-16,-2-6 2 0,3-10 8 0,1-3-12 15,-1-3 4-15,1-4-2 0,3-1 3 0,-3 0-2 16,1 3 1-16,-1 0 1 0,3 5 1 0,-3 4 0 16,-2 9 2-16,-1 3-5 0,2 5 3 0,-3 2-2 15,2 3-20-15,-3 1-28 0,0 10-28 0,3-14-7 16,-3 14-41-16,0 0-15 0,0 0-80 0,0 0 17 15,0 0-65-15,-2 16-86 0,1-7-482 16,0 5-420-16</inkml:trace>
  <inkml:trace contextRef="#ctx0" brushRef="#br0" timeOffset="58210.43">21610 8722 427 0,'14'-7'657'0,"-14"7"-164"0,12-7-111 0,-12 7-112 15,0 0-16-15,0 0-63 0,0 0-51 0,0 0-28 16,0 0-22-16,0 0-16 0,0 0-42 0,-8 10 26 16,2-2-31-16,-3 1 24 0,-1 2-21 0,-3 3 22 15,-1 1-17-15,-7 3 25 0,0 4-15 0,-4-2 16 16,1 1-7-16,-3-1 15 0,-1-2-12 0,-3 4 4 15,2-3-15-15,-2-2 1 0,3 0-8 0,0-1 4 16,1-1-8-16,4-4-3 16,5-3-10-16,-1 0 2 0,3-2-6 0,0 0 7 15,4-3-4-15,12-3 0 0,-20 5-6 0,20-5 0 16,-17 4-12-16,17-4-3 0,0 0-20 0,-16 2-13 16,16-2-35-16,0 0-29 0,0 0-54 0,-15 4-7 15,15-4-56-15,0 0 40 0,0 0-29 0,6 10-24 16,-6-10-38-16,10 15-67 0,-1-5-325 0,4 5-186 15</inkml:trace>
  <inkml:trace contextRef="#ctx0" brushRef="#br0" timeOffset="58526.43">21299 9589 452 0,'-7'8'661'0,"0"1"-212"16,-2-1-70-16,0 0-73 0,-2 1-65 0,1-1-44 15,-3-1-25-15,3 2-8 0,1-4 0 0,1 2-16 16,8-7-30-16,-14 9-22 0,14-9-18 0,-9 9 14 16,9-9 31-16,-1 9 17 0,1-9 12 0,11 14 18 15,6-8-6-15,5-4-5 0,8-1-22 16,14-3-3-16,6-3-4 0,17-4-14 0,4-3-15 16,3-2-17-16,1-3-15 0,1 2-43 15,-3 2 20-15,-4 0-28 0,-4 1 16 0,-7 0-32 16,-16 5 19-16,-4 1-41 0,-9 1-7 0,-4 1-46 15,-6 1-13-15,-19 3-2 0,26-2 2 0,-26 2 19 16,0 0-28-16,15 1-22 0,-15-1-25 0,0 0-20 16,-5 10-59-16,5-10-40 0,-19 13-20 0,6-4-68 15,-6-2-69-15,2 2-475 0,-5-2-518 0</inkml:trace>
  <inkml:trace contextRef="#ctx0" brushRef="#br0" timeOffset="63177.91">23114 10776 154 0,'0'0'559'0,"0"0"-220"16,-11-9-40-16,11 9-95 0,0 0-28 15,-12-9-50-15,12 9 13 0,0 0-39 0,-11-7 42 16,11 7-57-16,0 0 47 0,0 0-69 0,-9-8 45 16,9 8-76-16,0 0 53 0,0 0-60 0,0 0 32 15,0 0-53-15,0 0 40 0,-8-6-49 0,8 6 40 16,0 0-43-16,0 0 38 0,17-1-34 0,-17 1 44 15,19-1-42-15,-19 1 41 0,28-2-39 0,-9 2 41 16,1-1-35-16,5 0 32 0,-1 0-43 16,4-2 42-16,1 2-38 0,-1-1 33 0,0-1-39 15,0-1 29-15,-1 3-30 0,1-3 30 16,-2 2-32-16,-2-1 26 0,-6 1-27 0,0-1 33 0,-18 3-32 16,25-2 30-16,-25 2-22 0,18-3 45 15,-18 3-23-15,0 0 16 0,16-3-31 0,-16 3 24 16,0 0-27-16,0 0 21 0,0 0-27 0,-26 5 19 15,13-3-21-15,-7 2 23 0,-5-1-25 0,1 3 18 16,-4-3-16-16,-5 4 25 0,-3-1-19 0,3 0 28 16,-2 0-16-16,2 2 33 0,-2-2 7 0,5 0-1 15,0 4-5-15,9-6-3 0,2 0-6 16,19-4-8-16,-25 5-5 0,25-5-13 0,-20 5 5 16,20-5-4-16,0 0 2 0,0 0 3 15,0 0 7-15,0 0-4 0,0 0 0 0,20 3-4 0,-3-4-12 16,7-1 10-16,1-2-11 0,4 1 8 15,5 0-8-15,-1-3 6 0,2 0-10 0,2 2 9 16,-4-2-11-16,-4 2 5 0,-3 0-4 0,-1 1 8 16,-6 2-10-16,-3-2 5 0,-16 3-11 0,25-2 12 15,-25 2-13-15,0 0 13 0,0 0-15 0,0 0 7 16,0 0-16-16,0 0 2 0,-19 13-14 0,-2-10 12 16,-6 2-13-16,-7 0 22 0,-1 2-15 15,-4-2 15-15,0-1 9 0,-2 3 1 0,0-1 0 16,3-2-3-16,2 1 5 0,0-2 2 0,8 0-2 15,1 1 2-15,4-2-6 0,7-1 8 0,16-1-2 16,-26 3-1-16,26-3-5 0,0 0 7 16,-14-4-3-16,14 4-1 0,0 0-4 0,14-10-6 15,-1 5-24-15,6-1-39 0,4-1-10 0,4 1-87 16,6-1 29-16,0 2-64 0,2-1-91 0,-2-1-97 16,-1 3-276-16,-4 0-200 0</inkml:trace>
  <inkml:trace contextRef="#ctx0" brushRef="#br0" timeOffset="65429.91">25605 9632 309 0,'0'0'290'0,"1"-20"-70"16,-1 20-55-16,1-19-48 0,-1 9 7 0,0 10-26 15,0-18 18-15,0 18-12 0,0-19-37 0,0 19 44 16,0-16-8-16,0 16 20 0,-1-15-61 0,1 15 53 16,-3-14-10-16,3 14-8 0,-5-10-9 0,5 10-24 15,-1-9 2-15,1 9-11 0,0 0-15 0,-4-10-5 16,4 10-7-16,0 0-5 0,0 0-3 16,-4-11-5-16,4 11-3 0,0 0-4 0,0 0-8 15,0 0 0-15,0 0 13 0,0 0 6 0,0 0 0 16,0 0 0-16,0 0 10 0,0 0 14 0,-14 6 1 15,14-6 0-15,0 0 10 0,-6 10-9 0,6-10 5 16,-7 12-7-16,7-12-1 0,-9 14-6 0,4-3-8 16,-4 1-19-16,4 2 23 0,-4 3-25 15,0 1 15-15,-1 0-16 0,1 5 21 0,-4 2-21 16,3 2 24-16,1 2-23 0,-1 0 22 0,0 3-16 16,2 0 14-16,-1 2-21 0,0 0 22 0,0 0-13 15,1 4 17-15,2-2 2 0,-3 1-1 16,0 1-6-16,1-1 9 0,2 1-3 0,-2-2-4 15,3 2-6-15,0-2 1 0,0 0-2 0,1 1-2 16,1-4 1-16,2 1-12 0,-4 1 9 0,4-6-11 16,-2-1 4-16,3 1-6 0,-1 1 10 0,1-1-12 15,-1 0 10-15,0-2-7 0,-1 2 3 0,1-2-3 16,-2 0 1-16,2-1-2 0,0 0 1 0,-3-1-2 16,0 0-6-16,0-1 1 0,-2 0 5 15,0-2 0-15,-1 0 1 0,1-1 41 0,-3-3-51 16,1 3 50-16,-1-3-55 0,0-1 48 0,-1-2-51 15,1 0-2-15,0-3 8 0,-4 2 3 0,7-3-2 16,-2-1 3-16,-2 0 1 0,4-3-3 16,-2 1 3-16,1-1-2 0,7-7-5 15,-11 10-14-15,11-10-26 0,-10 8-32 0,10-8-44 0,0 0-38 16,-12 4-26-16,12-4-50 0,0 0-68 0,-14-11-37 16,14 11-421-16,-5-13-288 0</inkml:trace>
  <inkml:trace contextRef="#ctx0" brushRef="#br0" timeOffset="65795.91">25048 10302 434 0,'-5'-9'444'16,"0"1"-80"-16,1-1-61 0,4 9-61 0,-8-11-42 15,8 11-26-15,-7-10-21 0,7 10-17 16,-5-11-24-16,5 11-30 0,0 0-16 0,4-12-30 0,-4 12 11 16,15-11-15-16,-1 5 0 15,6-1-6-15,2 1-4 0,10 0-6 0,2 0-2 16,5-1-1-16,3 0-12 0,3 0 9 0,1 3-10 16,4-3 8-16,1 1-2 0,9 0-49 0,-11 0 60 15,0-2-54-15,-1 2 53 0,-2-1-52 0,-4 2 59 16,-1-2-60-16,-7 2 72 0,-7 2-34 0,-3-3 57 15,-4 5-23-15,-6-2 40 0,-14 3-11 0,26-4 36 16,-26 4-20-16,17-3 6 0,-17 3-29 0,13-5 3 16,-13 5-27-16,0 0 5 0,0 0-29 0,12-5 4 15,-12 5-41-15,0 0-19 0,0 0-96 0,0 0 29 16,0 0-60-16,-18 0-71 0,18 0-78 16,-17 3-436-16,17-3-282 0</inkml:trace>
  <inkml:trace contextRef="#ctx0" brushRef="#br0" timeOffset="70664.97">19628 10943 456 0,'0'0'490'0,"-18"-1"-136"0,18 1-73 16,0 0-70-16,-21 0-77 0,21 0 10 0,0 0-28 15,0 0-14-15,-16-1-7 0,16 1-15 0,0 0 12 16,0 0-12-16,0 0 9 0,0 0-3 0,-18-2 25 16,18 2 23-16,0 0 7 0,9-6-5 0,-9 6-11 15,28-11 4-15,-5 3-20 0,9-5-9 0,8-2-14 16,12-4-12-16,7-2-17 0,2-3-8 16,5-1-13-16,0 2-10 0,2 0-6 15,-3 2 14-15,-1 1-25 0,-5 3-5 0,-4 3-38 0,-13 2-28 16,-5 3-60-16,-5 2-24 0,-8 2-75 15,-7 1 49-15,-17 4-19 0,24-3 43 0,-24 3-5 16,0 0 16-16,0 0 17 0,0 0 13 0,0 0-2 16,-9 12 29-16,-5-6 22 0,-5 1 6 0,-1 0 16 15,-3 1 13-15,0-1 14 0,0 0 15 0,-2 1 0 16,2-1 26-16,2 1 37 0,0-2-28 0,5-1 47 16,3 0-42-16,-3-1 42 0,16-4-59 15,-18 6 28-15,18-6-46 0,-14 7 42 0,14-7-20 16,-10 9 54-16,10-9-21 0,-5 21 33 0,5-8-15 15,0 5 14-15,1 5-25 0,2 4 12 0,-1 7-8 16,2 4-12-16,-1 1-14 0,2 2-8 16,-2 1-20-16,0-2 9 0,0 5-23 0,-1-4-4 15,1 1-44-15,-2-3-39 0,1-2-78 0,0 0 11 16,-1-3-74-16,1-6-89 0,-1-3-135 0,-1-6-225 16,1-2-196-16</inkml:trace>
  <inkml:trace contextRef="#ctx0" brushRef="#br0" timeOffset="71015.97">20683 10693 258 0,'0'0'827'0,"4"-8"-251"0,-4 8-127 0,0 0-103 16,0 0-80-16,0 0-72 0,0 0-24 0,0 0-39 16,-17 11-5-16,12 3-27 0,0 6-7 0,-2 1-25 15,4 5-2-15,-2 7-13 0,1 0-10 0,4 4-7 16,0-2 42-16,2 1-58 15,2-1-8-15,4 1 1 0,-2-2-18 0,8 0-4 16,-1-3-44-16,0-2-17 0,3-2-88 0,1-2-2 16,4-2-55-16,-1-6-67 0,-1-5-87 0,0-4-402 15,3-4-294-15</inkml:trace>
  <inkml:trace contextRef="#ctx0" brushRef="#br0" timeOffset="71381.97">21021 10908 782 0,'-3'-11'682'0,"2"1"-201"16,1 10-84-16,-1-16-98 0,1 16-71 0,-3-14-61 0,3 14-21 16,0 0-42-16,0-11-11 0,0 11-23 15,0 0 1-15,0 0-28 0,3 18 4 0,-2-6-7 16,3 4-9-16,-1 6-5 0,0-1-3 0,0 2-11 16,-1 1 3-16,-1 1 0 0,1 0-12 0,-1 0-5 15,-1-1 11-15,-1-3-16 0,-1-1 16 0,1-3-15 16,0-4 8-16,0 1-8 0,1-4 15 0,0-10-15 15,-3 16 18-15,3-16-9 0,0 0 11 16,0 0-15-16,0 0 15 0,0 0-6 0,12-12 15 16,-6-3 11-16,3-3 7 0,1-2 43 0,0 0-46 15,6-4 7-15,-2 3 7 0,-2 2 4 16,0 2 8-16,1 3-3 0,-2 1-8 0,1 3-10 0,-2 0-6 16,-1 3-11-16,0 1-5 0,-9 6-4 15,19-6-3-15,-19 6-2 0,19 0 1 0,-19 0-8 16,21 7 0-16,-12 0 2 0,2 1 17 0,-2 1-47 15,0 1 15-15,0 3-80 0,-1-1-39 0,-3 1-66 16,0 0-60-16,-1 2-67 0,0-2-103 0,-4-1-499 16,0-12-577-16</inkml:trace>
  <inkml:trace contextRef="#ctx0" brushRef="#br0" timeOffset="71732.97">21487 10980 197 0,'0'0'766'0,"0"0"-196"16,7 7-145-16,-7-7-82 15,0 0-67-15,0 0-74 0,0 0-29 0,0 0-3 16,0 0-7-16,0 0-14 0,0 0-20 0,21-4-23 16,-9 2-17-16,7-4-19 0,1-2-15 0,2-1-16 15,3 1-11-15,4-2 2 0,-1 0-13 0,0 1-8 16,-4 0-50-16,-1 2-41 0,-2-1-95 0,0 2-11 15,-6 0-54-15,-2 1-86 0,-2 0-58 0,-3-2-378 16,1 1-288-16</inkml:trace>
  <inkml:trace contextRef="#ctx0" brushRef="#br0" timeOffset="71931.97">21861 10732 160 0,'0'0'780'15,"0"0"-237"-15,0 0-108 0,1-11-89 0,-1 11-50 16,0 0-97-16,0 0-26 0,0 0-50 0,0 0 7 15,0 0-16-15,0 0-7 0,0 0-20 0,7 12-4 16,-5 2-22-16,2 3-8 0,-1 2-19 0,-1 5 4 16,3 1-7-16,-4 1-5 0,2 1-10 0,-3 2 36 15,1-1-50-15,1 1-16 0,-1 0-32 0,-1-3-55 16,1-1-93-16,-1 0 25 0,1-1-61 16,1-9-78-16,-1-1-90 0,0-3-322 15,-1-11-243-15</inkml:trace>
  <inkml:trace contextRef="#ctx0" brushRef="#br0" timeOffset="72181.97">22071 10500 641 0,'2'-19'678'0,"-2"4"-163"0,-1 1-97 16,1 14-67-16,-1-19-97 0,1 19-47 16,0-16-41-16,0 16-41 0,1-9-14 0,-1 9 5 15,0 0-6-15,0 0-1 0,17 8-12 0,-5 3-9 16,2 6-13-16,6 7 2 0,-2 4 4 0,2 3-14 15,2 3 2-15,1 10-12 0,0 0 10 0,-4 0-21 16,-1 3-9-16,-3-8 37 0,-4 0-57 0,-4 3 15 16,-2-1-12-16,-5 1-7 0,-5 1 0 15,-4 1-1-15,-5 5-2 0,-6-2-8 0,-6-2-18 16,-1-2-39-16,-1-5-52 0,-5-1-71 0,5-10-118 16,-2-2-32-16,-2-6-148 0,-2-2-481 15,-3-4-639-15</inkml:trace>
  <inkml:trace contextRef="#ctx0" brushRef="#br0" timeOffset="73165.97">21496 4836 495 0,'-19'1'618'0,"3"0"-167"16,-4 1-91-16,20-2-88 0,-32 1-44 15,32-1-40-15,-24 1-11 0,24-1-40 0,-19 1-5 16,19-1-38-16,0 0-2 0,-19 0-28 0,19 0 4 16,0 0 17-16,0 0 15 0,18 0 5 0,7-1 5 15,14-3-3-15,7 0-2 0,19-4-8 0,9-2-8 16,5 0 0-16,8-1-13 0,9 1 8 16,27-4-34-16,1 2 2 0,5-1-24 0,-5 3 10 15,0 1-22-15,-23 2 1 0,2 0-4 0,-3 3-2 16,-3-3-1-16,-7 4-4 0,-8-3-1 0,-6 4 0 15,-11-1-11-15,-19 2-17 0,-5 0-10 0,-12 0-15 16,-3 0-17-16,-7 1-10 0,-19 0-21 16,18 0-40-16,-18 0-14 0,0 0-65 0,0 0 6 15,-22 1-17-15,-2 0 4 0,-8-1-31 0,-11-1-27 16,-6 0-78-16,-3-3-310 0,-15-1-197 0</inkml:trace>
  <inkml:trace contextRef="#ctx0" brushRef="#br0" timeOffset="73466.97">21934 4417 381 0,'0'0'764'0,"-9"-5"-202"0,9 5-139 0,0 0-85 16,0 0-86-16,-10-6-59 0,10 6-41 0,0 0-26 16,0 0-17-16,0 0-15 0,0 0-16 15,-25 9-16-15,11 3-10 0,-5 7-6 0,-3 3-12 16,-2 3-3-16,-4 3 4 0,-7 7-8 0,1 1 13 15,-2-1-7-15,3 1 0 0,1 1 1 16,6-9-2-16,3 0-1 0,5-2-4 0,3-1-1 16,6-4 2-16,4 1 1 0,2-5 1 0,6 0 3 15,5 1 2-15,4 1 2 0,10 1-8 0,4-2-6 16,3-1-3-16,6 0-3 0,2 0-2 0,2-1-4 16,11 3-3-16,1-1-2 0,-2 3-1 0,3-3-12 15,-2 4-54-15,-1-4-89 0,1 2-95 0,-4 2-94 16,-8-6-157-16,-2-1-395 0,0-3-515 15</inkml:trace>
  <inkml:trace contextRef="#ctx0" brushRef="#br0" timeOffset="74149.97">18056 4709 69 0,'-33'3'793'0,"6"-2"-236"0,-2 3-140 16,-2-3-79-16,3 2-60 0,3 1-63 0,0-3-38 15,6 1-9-15,2 0-20 0,17-2-23 0,-24 4-23 16,24-4-17-16,0 0-5 0,0 0-5 0,0 0-6 16,0 0-12-16,30-7-11 0,9 1-2 0,20-4-6 15,6-1-5-15,9-3-6 0,5 0-1 0,4-1-6 16,3-1-1-16,3 0-1 0,0 0-11 15,2-1 6-15,-3 2-11 0,-5 0 6 16,-6 3-16-16,-7 0-18 0,-7 1-53 0,-17 4-32 0,-8 0-94 16,-2 3 30-16,-13 0-34 0,-4 1-17 15,-19 3-49-15,18-2-49 0,-18 2-45 0,0 0-221 16,0 0-121-16</inkml:trace>
  <inkml:trace contextRef="#ctx0" brushRef="#br0" timeOffset="74333.99">18693 4561 251 0,'-28'4'620'16,"6"-2"-122"-16,4 1-141 0,18-3-34 0,-28 5-95 15,28-5-14-15,-23 2-79 0,23-2-7 0,-18 7-51 16,18-7 28-16,-13 11 3 0,8-1 10 0,4 2-2 16,0 6-7-16,1 2-7 0,2 5-19 0,1 4 1 15,2 5-22-15,0 4 2 0,3 1-20 16,-3 1-2-16,0 2-13 0,0 1-3 0,-2 0-9 16,-1 1 0-16,1-1-23 0,-2-3-29 15,-1-2-42-15,1-3-76 0,-1-5-26 0,3-2-35 16,-2-3-90-16,0-5-61 0,2-4-417 0,-1-5-314 15</inkml:trace>
  <inkml:trace contextRef="#ctx0" brushRef="#br0" timeOffset="74699.97">18982 4831 231 0,'19'-22'740'0,"-6"4"-204"0,1 2-149 16,-4 1-117-16,-2 5-15 0,1 1-55 0,-4 2-50 15,-5 7-24-15,10-10-13 0,-10 10-2 0,0 0-3 16,17 2-15-16,-12 6-26 0,3 3-3 15,-1 5-22-15,2 5 5 0,-1 0-20 16,-2 3 6-16,1 1-18 0,-5 3 9 0,3-2-19 16,-2 0 13-16,-3-1-11 0,1 0 5 0,-1-6-9 15,0 0 11-15,-1-4-14 0,1-1 13 0,0-4-13 16,-1-1 13-16,1-9 0 0,-2 17 32 0,2-17-18 16,0 0 5-16,0 0-13 0,0 0-3 0,0 0-5 15,16-17 7-15,-7 1-12 0,7-7 6 0,3 0-10 16,1-1 6-16,-1 1-9 0,4 0 11 15,0 3-9-15,-1 0 15 0,1 4-6 0,-4 3 8 16,0 2-4-16,1 1-1 0,-2 4-2 0,-1 1-10 0,0 4 9 16,-17 1-8-16,28 1 8 0,-13 5-7 15,-2 2 4-15,-4 2-6 0,0 3 6 0,-5 2-17 16,-3 3-13-16,-1 1-46 0,-5 3-35 0,-4 0-94 16,-4 6-5-16,-1-3-66 0,-5 0-106 15,0-4-90-15,-1-2-227 0,-1-2-220 0</inkml:trace>
  <inkml:trace contextRef="#ctx0" brushRef="#br0" timeOffset="74916.97">18985 4757 771 0,'-15'-7'717'0,"-4"0"-204"0,4 5-103 15,-3-1-105-15,0 5-77 0,0 1-42 0,0 5-35 16,-1 2-44-16,4 5-10 0,-1 8-28 0,5 3-1 15,-1 5-21-15,6 4 11 0,5 1-11 16,2 4 4-16,4 2-12 0,5-2 2 0,3-1-11 16,7 8 5-16,4-4-9 0,4-3-5 0,4-6-18 15,4-2-24-15,4-6-38 0,-4-9-60 0,4-3-79 16,3-6-89-16,1-7-128 0,-2-5-444 0,3-6-457 16</inkml:trace>
  <inkml:trace contextRef="#ctx0" brushRef="#br0" timeOffset="75100.98">19788 4505 587 0,'5'-12'756'16,"-1"5"-212"-16,-4 7-121 0,6-11-94 0,-6 11-89 15,0 0-51-15,0 0-24 0,23 7-1 16,-14 2-38-16,3 5 11 0,0 3 4 0,0 3-15 16,2 5-5-16,0 4-10 0,-1 3-16 0,-3 5-10 15,-5 3-23-15,-2 4-2 0,-7 3-22 0,-8 14-4 16,-8 2-57-16,-12 1-73 0,-8 2-70 15,-16 11-106-15,-7 0-115 0,-9-4-197 0,-3-4-297 0,-4-6-497 16</inkml:trace>
  <inkml:trace contextRef="#ctx0" brushRef="#br0" timeOffset="76518.12">20225 12000 217 0,'-28'4'384'0,"1"-1"-114"15,0 0-25-15,2 1-28 0,-1-1-27 0,6 0-29 16,0-1-17-16,5 2-13 0,15-4 4 0,-27 4-13 16,27-4-4-16,-18 2-16 0,18-2 3 0,-14 1-16 15,14-1-14-15,0 0-8 0,-15 4-15 0,15-4 7 16,0 0 28-16,0 0 12 0,-4 9 23 16,4-9 18-16,19 5 14 0,2-4 14 0,8-1 32 15,15-2-20-15,6-6 23 0,21-2-18 0,10-4 2 16,31-6-19-16,8-3-3 0,8-2-6 15,8-2-5-15,6 0-29 0,8-1 17 0,4 3-17 16,5-1 4-16,1 4-35 0,-3 0-9 0,3 1 0 16,-4 4-31-16,-8-1 3 0,-7 5-23 0,-14 0 10 15,-30 4-20-15,-9 0 8 0,-9 2-23 0,-8 1 14 16,-19 2-17-16,-7-1 12 0,-8 2-19 0,-9 1 20 16,-2-1-9-16,-6 2 48 0,-20 1 12 0,28-2 17 15,-28 2-1-15,22-3-4 0,-22 3-19 0,0 0-13 16,18-2-16-16,-18 2-28 0,0 0-28 15,0 0-33-15,0 0-42 0,0 0-19 0,0 0-60 16,-5 8-47-16,5-8-42 0,0 0-31 0,-13 9-21 16,13-9-23-16,0 0-61 0,-8 8 7 15,8-8-47-15,0 0-51 0,-6 6-457 0,6-6-625 16</inkml:trace>
  <inkml:trace contextRef="#ctx0" brushRef="#br0" timeOffset="77718.11">26757 10441 354 0,'0'0'534'0,"-27"-4"-91"0,10 2-162 0,17 2-21 16,-28-3-81-16,28 3 18 0,-27-1-74 15,27 1 31-15,-19-3-68 0,19 3 15 0,0 0-58 16,-22-1 33-16,22 1-34 0,0 0 14 0,0 0 4 16,0 0 4-16,22 5-4 0,6-5-2 0,11 0 6 15,7-1 6-15,6-3 1 0,16 1-1 0,1-3 5 16,4 2-17-16,-3-2 4 0,4 0-16 15,-5 0-7-15,-1 0-3 0,-6-1-4 0,-14 5 2 16,-3-3-4-16,-5 4 1 0,-12-2-4 0,-4 0 7 16,-3 2 17-16,-2 0 16 0,-19 1 10 0,22-2-12 15,-22 2-5-15,0 0-14 0,0 0 0 0,0 0-13 16,-34 9-4-16,-4-3-10 0,-4-1 2 16,-16 3-9-16,-6 1 14 0,-5 0-17 0,-4-1 7 15,-1 1 10-15,-3-1 25 0,4 0-11 0,1 0 23 16,6 0-21-16,6-1 18 0,18-2-24 0,3 0 10 15,11-1-32-15,3-2 19 0,4 0-22 0,21-2 26 16,-21 4-28-16,21-4 33 0,0 0-31 16,0 0 30-16,16 2-38 0,10-3 30 0,12-3-37 15,8 1 26-15,4 0-32 0,14-2 27 0,6-3-27 16,-2 2 3-16,1 0 27 0,0-2-30 0,-2 1 29 16,-5-1-22-16,-12 3 18 0,-4 2-28 0,-7-3 27 15,-10 4-28-15,-3 0 34 0,-7-2-21 0,-19 4 38 16,19-3-37-16,-19 3 33 0,0 0-38 15,-10-5 34-15,-9 4-37 0,-11 1 25 0,-11 0-28 16,-10 0 3-16,-4 1 4 0,-14 0 30 0,-3 2-31 16,1-1 33-16,3 1-27 0,4 2 26 0,13-4-36 15,6 3 27-15,8 0-31 0,8-3 28 16,3-1-32-16,6 1 36 0,20-1-42 0,-22 4 44 16,22-4-23-16,0 0 39 0,0 0-40 0,18 1 23 15,11-1-30-15,13-2 28 0,8-2-28 0,14 2 28 16,8-4-28-16,-2 2 29 0,3-2-23 15,4 0 21-15,-5 1-26 0,-2-1 24 0,-9 0-27 0,-11 3 27 16,-9-2-31-16,-10 3 38 0,-6 1 7 0,-7-2 58 16,-18 3-22-16,20-3 12 0,-20 3-27 15,0 0 6-15,-20-1-29 0,-9 1 13 0,-15 1-25 16,-7 3 11-16,-16 0-16 0,-5 0 14 0,-2-1-25 16,-2 4 17-16,5-3-22 0,1 3 7 0,8-1-69 15,12-2-39-15,8 2-101 0,2 1-80 16,8-3-73-16,10 3-93 0,3-1-96 0,6-1-597 15,13-5-893-15</inkml:trace>
  <inkml:trace contextRef="#ctx0" brushRef="#br0" timeOffset="84171.82">1168 4992 623 0,'0'0'505'0,"-20"1"-98"0,20-1-113 0,-21 0-49 15,21 0-35-15,-20 0 1 0,20 0 13 16,-18 0-9-16,18 0 11 0,0 0-28 0,-19-1-4 16,19 1-52-16,0 0-10 0,0 0-42 0,-22 0 0 15,22 0-37-15,0 0 28 0,0 0-4 0,0 0 46 16,28-5-20-16,-3 0 39 0,7-2-39 0,7-3-4 16,15-3-11-16,6-1-9 0,5-2-10 0,3-1-17 15,4-2-5-15,3 0-10 0,1 2-8 0,-1-1-5 16,-2 1-34-16,-4 2 29 0,-1-1-31 0,-7 3 32 15,-7 3-30-15,-11 1 17 0,-5 3-41 16,-9 1-5-16,-5 1-52 0,-6 2-22 0,0 1-22 16,-18 1-4-16,22-3-9 0,-22 3-30 0,7 5-41 15,-7-5-51-15,-6 14 3 0,-7-5-13 0,-3 6-34 16,-10-1-27-16,-3 4-9 0,-6 0-6 0,2-2-208 16,-8 0-78-16</inkml:trace>
  <inkml:trace contextRef="#ctx0" brushRef="#br0" timeOffset="84471.82">1711 4967 468 0,'0'0'428'0,"0"0"-50"0,0 0-65 0,0 0-60 15,-4-8-44-15,4 8-2 0,0 0 11 0,0 0 13 16,0 0-8-16,-3-10 8 0,3 10-39 0,0 0-2 16,0 0-42-16,0 0-8 0,0 0-56 15,0 0 2-15,0 0-36 0,-1-11 6 0,1 11-26 16,0 0 29-16,0 0-13 0,4 14 27 0,-3-4-26 15,4 5 19-15,-1 7-27 0,0 4 41 0,0 8-27 16,-3 3-7-16,3 4 5 0,-3 3-10 0,2 2-28 16,-2 2 18-16,-1 1-28 0,0 1 17 0,1-2-1 15,-1 0-4-15,0-1-6 0,0 1 0 0,0-2-2 16,0-3-1-16,0 0-2 0,0-4-3 0,0-8-12 16,0-2-17-16,0-1-20 0,-1-5-1 15,1-3-81-15,-1-2-45 0,-2-2-57 0,3-2-70 16,0-14 3-16,0 19-35 0,0-19-79 15,0 11-428-15,0-11-424 0</inkml:trace>
  <inkml:trace contextRef="#ctx0" brushRef="#br0" timeOffset="85188.82">2208 5384 429 0,'0'0'491'16,"0"-12"-116"-16,0 12-81 0,0-11-63 0,0 11-39 15,0-11-16-15,0 11-7 0,0 0 2 0,0-14-7 16,0 14-21-16,0 0-23 0,0 0-4 0,0 0 2 16,0 0-4-16,0 0-18 0,0 0-16 0,5 14-14 15,-2-1-2-15,0 3-20 0,-1 4 2 0,-2-2-21 16,0 7-4-16,0-1-4 0,-1 0-2 0,-2-1 0 15,2 0-5-15,-2 0-2 0,-1-3 8 16,3-2-10-16,-3-3-2 0,3-2-3 0,-3-2 1 16,3-1 1-16,1-10 13 0,-2 14 34 0,2-14-7 15,0 0-8-15,0 0-7 0,0 0-4 0,0 0-8 16,8-22-3-16,0 2 2 0,4-5 1 0,2-2 5 16,1-5-7-16,3 0-2 0,0-2-3 0,2 3 5 15,3 3 6-15,-1-2 4 0,2 5 2 0,2 3-4 16,-2 2-4-16,0 4 0 0,0 4-3 15,-4 3-8-15,3 4-3 0,-5 3 0 0,1 4-1 16,2 3 2-16,-3 4 2 0,-2 0-1 0,0 5 2 16,-1 3 5-16,-5 0-8 0,-1 3 3 15,-1 1-3-15,-6 1-3 0,-2 3-13 0,0 0-18 16,-6 2-30-16,-4 3-40 0,-3 0-57 0,-2-1-79 16,-1 0-18-16,-2-3-26 0,0-2-78 0,-1-5-101 15,0-2-269-15,6-6-252 0</inkml:trace>
  <inkml:trace contextRef="#ctx0" brushRef="#br0" timeOffset="85438.82">2262 5193 560 0,'-13'-14'570'0,"-5"3"-133"0,4 3-121 0,-4 2-72 16,3 4-41-16,15 2-43 0,-32 4-35 0,14 5-26 15,-1 3-7-15,-2 10 2 0,2 4 15 0,3 6 3 16,-1 4-12-16,4 14 2 0,-1 4 5 0,4 5-38 16,4 2-7-16,0 3-3 0,5 0-22 0,1 0 8 15,3-5-20-15,3 0-6 0,1-12-3 0,4 5-5 16,0-11-2-16,2-5-1 0,5-2-41 0,1-4-40 16,2-6-101-16,3-6 3 0,-2-9-96 0,1-6-130 15,5-7-398-15,9-9-339 0</inkml:trace>
  <inkml:trace contextRef="#ctx0" brushRef="#br0" timeOffset="85671.82">2992 5229 7 0,'3'-9'1010'0,"-2"-1"-331"0,-1 10-163 16,0-18-107-16,0 18-117 0,0-15-61 0,0 15-48 15,0-11-39-15,0 11-32 0,0 0-23 0,4-12-6 16,-4 12-9-16,0 0-9 0,14 12-15 0,-5-2-10 15,1 5-11-15,3 3-3 0,1 7-5 0,1 1 3 16,-2-1-8-16,1 2-1 0,-3 2 0 0,-2 0-7 16,-2-4-10-16,-2 0-8 0,-2 0-28 15,-2 1-4-15,-4 2-34 0,-2-2-39 0,-5 2-38 16,1 1-41-16,-4-4 26 0,-2-1-60 0,4-5-79 16,-5-4-68-16,3-5-344 0,2-1-246 0</inkml:trace>
  <inkml:trace contextRef="#ctx0" brushRef="#br0" timeOffset="85821.81">3101 5485 578 0,'6'-7'754'16,"2"0"-200"-16,-1 1-120 0,0-2-103 15,2 1-77-15,1-2-64 0,6-4-27 0,0 2-34 16,3-2-26-16,7-1-30 0,-3-2-21 0,5-2-40 0,3 0-67 16,0 1-82-16,4 0-42 0,-1 1-54 15,0-1-129-15,1 2-429 0,-2 0-333 0</inkml:trace>
  <inkml:trace contextRef="#ctx0" brushRef="#br0" timeOffset="86005.81">3568 5417 178 0,'-13'15'987'0,"5"-5"-309"16,-1 0-159-16,4-1-132 0,-1-2-98 0,6-7-65 15,-9 13-42-15,9-13-42 0,-5 10-22 0,5-10-29 16,0 0-11-16,0 0-22 0,9 9-7 15,-9-9-47-15,20-3-45 0,-2-1-69 16,1-2-28-16,4-2-85 0,0 1 5 0,2-3-84 16,-4 1-45-16,2 1-87 0,0-2-187 0,-2 1-155 15</inkml:trace>
  <inkml:trace contextRef="#ctx0" brushRef="#br0" timeOffset="87072.81">4948 4090 787 0,'9'-14'644'0,"-3"4"-184"0,-2 1-113 15,-4 9-98-15,4-12-84 0,-4 12-51 16,0 0-26-16,0 0-14 0,-18 0-8 0,0 12-13 16,-7 8-13-16,-10 12-5 0,-6 4-11 0,-5 5 1 15,0 7-8-15,-4 3 0 0,0 4-1 0,-1 1-2 16,1 3 25-16,5-1-26 0,3 3-1 0,1-1 2 15,8-3 2-15,5-2-1 0,5-1 6 0,6-3-3 16,11-10 4-16,3 1-3 0,8-5 1 0,7 1 1 16,6-2 3-16,10 4-3 0,5-1-3 15,7-3 0-15,4-1 2 0,1-2-3 0,3 1 9 16,-2-1-15-16,1-1 18 0,-3 2 0 0,-3 0-20 16,-1 2 9-16,-8 0-16 0,-1 3 10 0,-12-5-11 15,-1 1 2-15,-8 2 13 0,-1 3 16 0,-8 0 20 16,-2 3 17-16,-9-1 6 0,-4 8 9 0,-6 0 2 15,-5-2 17-15,-3-1-14 0,-2-2 10 0,-2-1-25 16,-3-2-3-16,-1 0-5 0,0-3-12 0,0-2 11 16,2-1-31-16,1-3 12 0,6-7-31 0,1-1 17 15,3-4-25-15,0 1 16 0,9-6-26 16,0-3 7-16,5-1-39 0,1-2 9 0,5-2-11 16,3-8 6-16,-2 13 1 0,2-13 8 15,13 9 4-15,-13-9 5 0,28 6 2 0,-9-3 1 16,8-2 1-16,-2 1-5 0,2 2 9 0,-1-1-6 15,1 1 9-15,-3 1-8 0,1 3 18 0,-5 2-13 16,-1 0 9-16,-4 4-10 0,-2 1 31 0,-2 3 3 16,-5 4 31-16,-2 1-8 0,0 4 41 0,-8 1-28 15,0 7 12-15,-5 5 1 0,-2 1-4 0,-6 7-1 16,-3 2-15-16,0 0 24 0,-1 2-3 0,-2 0-9 16,0 2-12-16,-2-1-9 0,2 4 14 0,-1-1-38 15,3 2-3-15,2-2-5 0,2 0-2 0,4 1-6 16,2 0-3-16,4-11-33 0,4 3-5 0,3-1-14 15,5 1-21-15,6 9-13 0,5-1-23 16,5-2-8-16,5 1 6 0,6-2 19 0,9 2 18 16,8 2 32-16,18 13-13 0,8-1 23 0,9-2 5 15,11-3 10-15,7 0 6 0,10-5-7 0,9-2 1 16,6-1-13-16,8-7-34 0,10-5-72 0,7-5-50 16,4-5-52-16,6-4-29 0,6-4 12 0,5 2-73 15,-1-9-41-15,5-1-69 0,-1-2-346 16,3 2-311-16</inkml:trace>
  <inkml:trace contextRef="#ctx0" brushRef="#br0" timeOffset="90407.38">6493 7039 363 0,'-17'-4'433'0,"17"4"-147"0,0 0-23 0,-13-4-55 16,13 4-42-16,0 0 11 0,-15-6-42 0,15 6 44 15,0 0-42-15,-10-4 50 0,10 4-51 0,0 0 7 16,0 0-37-16,0 0 6 0,-12-4-38 0,12 4 1 16,0 0-30-16,0 0 10 0,0 0-27 0,0 0 12 15,0 0-23-15,0 0 32 0,0 0 3 0,0 0 28 16,9-6-1-16,-9 6 13 0,35-5-7 0,-10-1 5 15,9-2-6-15,0 0-3 0,7-2-13 16,1-3-13-16,11-1-7 0,-2 1-14 16,3-1-7-16,-11 3-7 0,2-1-5 0,-2 2-7 15,-1 1-20-15,-3-1-34 0,-5 3-34 0,-2 0-32 16,-5 3-43-16,-7-1-57 0,-1 2-8 0,-19 3 15 16,24-3 16-16,-24 3 1 0,0 0-19 0,0 0 26 15,14 2-20-15,-14-2 11 0,-10 6 19 0,-1-1 20 16,-4 2 35-16,-4-1 15 0,-3 0 34 0,-1 1 13 15,-1 0 31-15,1 0 23 0,-1 0 11 0,-1-3 41 16,5 2 9-16,-1-1 56 0,5-2 11 0,16-3 5 16,-24 7-5-16,24-7 26 0,-20 4-62 0,20-4 34 15,-14 3-64-15,14-3 30 0,0 0-62 16,-14 5 38-16,14-5-4 0,-6 7 40 0,6-7-11 16,-5 14 28-16,5-14-14 0,0 19 0 0,0-4-9 15,1 3-21-15,1 5-4 0,1 2-21 0,-2 3-5 16,2 5-7-16,-1 3-8 0,-2 2-8 0,3 1-2 15,-2 0-4-15,-1 1-8 0,2 0-1 16,-1 0-1-16,-1-3-5 0,1 1-21 0,0-3-14 16,1-6-74-16,0 0-16 0,1-1-64 0,1-2 8 15,2-2-62-15,-1-2-90 0,2-3-92 0,0-1-212 16,2-6-166-16</inkml:trace>
  <inkml:trace contextRef="#ctx0" brushRef="#br0" timeOffset="90674.38">7380 7168 434 0,'0'-12'684'0,"2"-1"-185"0,-2 13-126 0,-2-18-71 16,2 18-79-16,0-16-26 0,0 16-55 15,-1-13 1-15,1 13-38 0,0 0-7 0,-4-9-11 16,4 9-11-16,0 0-29 0,-5 13 3 0,5-2-23 15,-2 5 5-15,0 7-6 0,2 3 1 0,-1 4-5 16,1 5-5-16,-1-5-1 0,2 7-5 16,-1 1-1-16,1-2-2 0,-1 0 5 0,3-2-17 15,0-5-7-15,0-3-54 0,2-1-54 0,2-1-61 16,-1-4-18-16,3-4-74 0,-1-5-91 0,3-2-366 16,-11-9-253-16</inkml:trace>
  <inkml:trace contextRef="#ctx0" brushRef="#br0" timeOffset="91040.38">7644 7210 497 0,'0'0'650'0,"-1"-17"-191"0,1 17-84 0,-2-11-98 15,2 11-34-15,-1-8-83 0,1 8-47 16,0 0-14-16,0 0 3 0,0 0-40 0,0 0 9 16,0 0-33-16,1 10 17 0,1-1-23 15,0 5 9-15,1 3-25 0,-1 0-1 0,2 0-4 16,-3 2 1-16,2 0 1 0,-2 0 2 0,0-1-4 15,-1 0 2-15,0-2-2 0,-1-1-2 0,1-2-1 16,-1-1-4-16,1-2-1 0,0-10 4 0,-1 18 19 16,1-18 33-16,0 12 22 0,0-12-5 0,0 0-7 15,0 0-18-15,0 0-8 0,11-7-7 0,-4-6-2 16,4-3-6-16,-1-2-4 0,3 1 0 0,1-1-1 16,0 0 6-16,2 2 2 0,-2 0 2 0,1 1 2 15,-1 4-6-15,-1 1-1 0,-2 3-7 16,-2 0-2-16,-9 7-8 0,19-6 0 0,-19 6 0 15,17 0-2-15,-17 0 3 0,15 8 3 0,-7 0-4 16,-3 1-1-16,2 5 0 0,-4 1-1 0,-1 1-17 16,-1 2-30-16,-2 0-38 0,-1 3-63 0,1-1-91 15,-1 1-4-15,-1 1-78 0,-1-6-96 0,1 1-441 16,3-5-441-16</inkml:trace>
  <inkml:trace contextRef="#ctx0" brushRef="#br0" timeOffset="91241.38">8121 7351 626 0,'5'-9'756'15,"-5"9"-196"-15,8-15-127 0,-8 15-98 0,8-13-91 16,-8 13-38-16,10-15-51 0,-4 7-22 0,0 0-31 16,1 1-15-16,2-1-25 0,0 1-2 0,2 0-22 15,2 2 1-15,0-3-20 0,-13 8-9 0,25-7-52 16,-10 1-30-16,-1 3-81 0,-14 3-2 0,24-5-49 15,-24 5-48-15,24-4-54 0,-24 4-81 0,25-6-286 16,-25 6-202-16</inkml:trace>
  <inkml:trace contextRef="#ctx0" brushRef="#br0" timeOffset="91441.38">8519 7062 760 0,'0'0'612'0,"6"-8"-124"0,-6 8-81 16,0 0-73-16,0 0-89 0,5-9-48 0,-5 9-43 15,0 0-27-15,0 0-26 0,0 0 16 0,0 0-5 16,0 0-9-16,5 15-12 0,-5-15-16 0,0 24-13 16,0-9-12-16,0 3-7 0,-1 6-6 0,1 1-9 15,-2 0-6-15,0 1-1 0,0 0-9 0,0 1 2 16,1 0-3-16,-2 1-3 0,3-3-13 0,-1 0-17 16,-1-1-43-16,0-6-51 0,2 0-110 0,0-2-6 15,0-2-94-15,0-14-109 0,0 18-393 16,0-18-402-16</inkml:trace>
  <inkml:trace contextRef="#ctx0" brushRef="#br0" timeOffset="91724.38">8763 6892 46 0,'4'-10'1062'0,"0"2"-328"15,-4 8-168-15,5-15-141 0,-5 15-101 0,4-14-71 16,-4 14-31-16,4-9-70 0,-4 9-33 0,0 0-24 15,7-9-16-15,-7 9 2 0,13 4 2 0,-1 1 4 16,3 5-28-16,1 3 1 0,4 5-20 16,1 2 0-16,0 3 9 0,-1 4-1 0,-1 2 10 15,-1 2-11-15,0 3-3 0,-4 1-3 0,-2 5-5 16,-3 0-1-16,-4 3-3 0,-4 0-7 0,-3 2-4 16,-5 1-3-16,-5 7 3 0,-5-2-5 0,-4-2-10 15,-2-2 20-15,-1-4-64 0,0-3-41 0,1-9-49 16,0-3-53-16,0-4-97 0,2-3-64 0,0-4-158 15,4-7-511-15,3-5-736 0</inkml:trace>
  <inkml:trace contextRef="#ctx0" brushRef="#br0" timeOffset="92225.38">9423 7241 76 0,'0'0'882'0,"0"0"-265"0,0 0-134 0,-19-1-85 16,19 1-93-16,0 0-72 0,0 0-24 0,-14-3-21 15,14 3-19-15,0 0-2 0,0 0-7 0,0 0-5 16,0 0-24-16,0 0-9 0,0 0-12 16,4-9-12-16,8 6-11 0,9-2-18 0,3-1-5 0,8-2-11 15,4 1-18-15,1-2-5 0,2 0-8 16,3 2-6-16,-4-1-2 0,0 1-2 0,2-1-17 16,-4 2-18-16,-3 0-58 0,-8 1-3 0,-3 2-90 15,-2-1-49-15,-20 4-29 0,24-5-8 0,-24 5-16 16,17-5-42-16,-17 5-6 0,0 0-43 0,0 0-7 15,3-8-248-15,-3 8-154 0</inkml:trace>
  <inkml:trace contextRef="#ctx0" brushRef="#br0" timeOffset="92442.38">9734 7051 69 0,'-24'-8'569'0,"2"2"-161"0,2 0-13 16,4 1-132-16,1-1 17 0,4 2-78 0,11 4 26 16,-20-9-50-16,20 9 6 0,-15-7-29 0,15 7 8 15,-9-5-20-15,9 5-20 0,0 0-30 0,-15-5-14 16,15 5-15-16,0 0-19 0,0 0 3 0,0 0 16 15,0 0 10-15,-7 10 13 0,7-10 24 0,2 17 5 16,1-3 4-16,-1 1 4 0,1 4-18 0,0 2-15 16,-1 2-9-16,-1 2-10 0,3 1-10 0,-2 1-12 15,-1 2-2-15,1-2-10 0,0 4-13 0,0-3-7 16,0 1-8-16,2-2-31 0,-1 0-41 0,1-2-43 16,2-2-41-16,0 0-47 0,0-3-117 15,1-3-10-15,3-3-110 0,-1-4-128 0,1-2-280 16,-10-8-420-16</inkml:trace>
  <inkml:trace contextRef="#ctx0" brushRef="#br0" timeOffset="92791.38">10285 6843 932 0,'8'-14'519'0,"-3"2"-104"16,1-2-93-16,-2 3-30 0,0 3-35 0,-4 8 7 16,5-17 1-16,-5 17-12 0,4-13-5 15,-4 13-41-15,2-9-21 0,-2 9-52 0,0 0-14 16,0 0 13-16,0 0-19 0,0 0-22 0,13 17 9 16,-10 2 14-16,-2 6 13 0,1 9 6 0,0 3-15 15,-2 6 6-15,0 3 31 0,0 3-3 0,-2 1-25 16,2 2-20-16,-1-1-20 0,0 2-18 15,0-2-12-15,1-2-13 0,-2-3-9 0,2-3-6 0,-1-3-30 16,1-5 19-16,0-5-40 0,1-6-1 0,-1-6-72 16,0-1-27-16,2-5-62 0,-2-1-19 0,0-11-56 15,0 15-54-15,0-15-46 16,0 0-42-16,0 0-86 0,0 0-84 0,0 0-397 16,0 0-659-16</inkml:trace>
  <inkml:trace contextRef="#ctx0" brushRef="#br0" timeOffset="94142.05">13475 6760 469 0,'0'0'544'0,"2"-9"-62"15,-2 9-149-15,3-11-41 0,-3 11-65 0,2-12 6 16,-2 12-57-16,0 0 15 0,3-12-25 0,-3 12-5 15,0 0-34-15,2-9-13 0,-2 9-35 16,0 0-10-16,0 0-5 0,0 0 2 0,7 14-8 16,-4 0-4-16,-2 3-9 0,0 6-7 0,-1 2-5 15,0 1-5-15,0 1 39 0,-2 4-54 0,-1-4 44 16,-2 7-51-16,0-3 44 0,-1 0-40 16,-2-1 7-16,0-7 5 0,2 1 5 0,-2-6 12 0,-1 1 9 15,1-3 12-15,2-3 6 0,-2-2 5 0,2-4-2 16,1 1 1-16,5-8-7 0,-12 6 1 15,12-6-14-15,0 0 29 0,-15-11-48 0,10 0-9 16,3-4-3-16,1-5-1 0,4-6-5 0,2-8 12 16,4-4-22-16,4-3 7 0,4-8-3 0,3 2-3 15,3 0-4-15,2 5-2 0,-3 9 2 0,-1 5-2 16,3 3 0-16,0 3-2 0,-1 5-2 0,-4 7 0 16,2 3 3-16,-3 5 0 0,-2 4 3 0,5 2 10 15,-1 7 14-15,2 5-8 0,0 3 5 0,-4 3 1 16,-2 1 4-16,0 4-3 0,-2 1-11 0,-2 0-23 15,0 3 31-15,-6 0-30 0,1-2 0 0,-5-1-7 16,0-2-25-16,-2 1-44 0,-3-2-38 0,0-2-39 16,-2-3-39-16,0 2-95 0,-2-7-49 15,0-3-114-15,1-4-556 0,-1-1-749 16</inkml:trace>
  <inkml:trace contextRef="#ctx0" brushRef="#br0" timeOffset="95126.05">14268 6731 493 0,'0'0'512'0,"-2"-10"-74"0,2 10-158 0,-5-10-4 16,5 10-88-16,-6-10 32 0,6 10-18 0,-8-9 17 15,8 9-11-15,-7-8 8 0,7 8-11 0,-8-9-12 16,8 9-14-16,0 0-28 0,-7-8-5 0,7 8-37 16,0 0-9-16,0 0-25 0,-7-7-4 0,7 7-25 15,0 0 3-15,0 0-20 0,0 0 0 0,-8-7-17 16,8 7 6-16,0 0-11 0,0 0 42 0,0 0 19 16,0 0 32-16,14 6 24 0,-14-6 9 15,22 6 1-15,-2-3-7 0,5 1-11 0,4 0-17 16,8 1-17-16,5-2-16 0,2 0 4 15,2 2-31-15,4-2 11 0,0 2-25 0,-2-3 4 16,0 3-19-16,-4-1-5 0,-2 1 0 0,-4 0-3 16,-5 0-3-16,-6 1 0 0,-4-1-1 0,-4 1-5 15,-2 1 4-15,-8 2 8 0,1 0 16 0,-6 0 13 16,1 4 6-16,-7-2 16 0,-3 5 3 0,-2 3 4 16,-5 1 2-16,-4 2-34 0,-2 2 24 0,-4-1-40 15,-1 2-1-15,2-3 22 0,-2 1-35 0,0-1 23 16,2 0-36-16,0-1 1 0,1-2-76 0,1 2-60 15,6-5-97-15,0 0-51 0,1 1-63 0,3-1-48 16,3-3-95-16,3 0-77 0,1-2-547 0,2-11-874 16</inkml:trace>
  <inkml:trace contextRef="#ctx0" brushRef="#br0" timeOffset="96528.05">15595 6579 144 0,'0'0'294'0,"0"0"-66"15,0 0-28-15,0 0-19 0,0 0-15 0,0 0-17 16,0 0-5-16,0 0-13 0,0 0-8 0,0 0-5 16,0 0 13-16,0 0-40 0,0 0 9 0,0 0-36 15,0 0 36-15,0 0-46 0,0 0 36 0,0 0-54 16,0 0 52-16,0 0-46 0,0 0 43 0,0 0-37 16,0 0 40-16,-2-9-32 0,2 9 27 0,0 0-24 15,0 0 20-15,0 0-16 0,0 0 22 16,0 0-18-16,0 0 7 0,0 0-12 0,0 0 10 15,0 0-16-15,0 0 6 0,0 0-14 0,0 0 6 16,0 0-12-16,0 0 2 0,0 0-15 0,0 0-1 16,0 0-7-16,0 0-1 0,-12 5-8 15,12-5 5-15,0 0-11 0,-10 7 6 0,10-7-7 16,-10 6 3-16,10-6-9 0,-11 9 6 0,11-9-7 16,-12 12 8-16,4-4-10 0,2 0 9 0,-2 1-8 15,1 0 4-15,-3 2-2 0,3 2 6 0,-4 1-7 16,3-2 7-16,0 4 26 0,0-1-31 0,0 1-5 15,1-3 7-15,0 1 1 0,2 1 0 0,-1-1 0 16,1 0 0-16,1 1 1 0,-1-1 2 0,2-2 0 16,1 1 1-16,-1-2 5 0,2 1 4 0,0-2 22 15,1 2-14-15,0-12 38 0,2 17-32 0,1-8 31 16,-3-9-39-16,7 16 30 0,0-8 5 16,0 0-17-16,0-1-30 0,2-3 28 0,2 2-31 15,1-3 21-15,2 1-24 0,-1-2 20 16,-13-2-31-16,32 3 25 0,-13-2 18 0,-1-1-23 15,2-1-27-15,3-2 24 0,-1 1-26 0,1-3 5 16,-1 3 4-16,1-4 0 0,-4 2 11 0,1-3 16 16,1 2 11-16,-3-1 8 0,0-1 9 0,-2-2 2 15,2 0-4-15,-2-2 7 0,0 0-12 0,0-1 23 16,-1 0 5-16,0-2 7 0,1 0 22 0,-4-1 8 16,0 1 14-16,-2 1 10 0,-2-1 7 15,1 2 4-15,-3-1 2 0,0 2-3 0,-2-2 2 16,-1 3-55-16,1-1 22 0,-3-2-43 0,0 4 27 15,-1-1-43-15,0 10 26 0,-2-22-50 0,1 12 25 16,-3-1-52-16,-2 1 17 0,0-1-59 0,-4 1-5 16,1 0-45-16,-4-3-45 0,-3 3-58 0,-1 2-100 15,-4-1-72-15,0 1-105 0,-1 3-36 0,-4-1-171 16,-1 0-524-16,-5-2-949 0</inkml:trace>
  <inkml:trace contextRef="#ctx0" brushRef="#br0" timeOffset="98595.1">13108 5221 462 0,'-7'-21'447'0,"4"-1"-99"0,-1 3-70 0,1 2-60 16,0 0-36-16,3 2 19 0,0 1-54 0,0 0 39 15,0 2-26-15,3 1-17 0,0-1-8 0,-3 12-14 16,4-16-17-16,-4 16-13 0,7-11 0 16,-7 11 5-16,0 0 5 0,0 0-3 0,21 2-3 15,-14 8-5-15,5 5-7 0,-3 4-9 16,-2 2-10-16,2 9-10 0,-2-1-5 0,-1 3-7 15,-3 1-6-15,1-4 13 0,-4-2-30 0,0-1-3 16,-2 2-1-16,0-3-2 0,-1-1-3 0,-1-1-1 16,0-1-3-16,1-5 2 0,-1-3-5 0,-1-1 7 15,2-4 24-15,3-9 35 0,-5 16-2 0,5-16-9 16,0 0-12-16,0 0-9 0,-10-9 8 16,8-4-13-16,0-3 1 0,2-8-5 0,0-5-5 15,4-7 12-15,0-4-24 0,1-2 12 0,4-2 1 0,5-6 0 16,-1 10-28-16,2 2 19 0,2 3-20 15,2 4 21-15,0 3-26 0,1 3 20 0,1 3-22 16,2 3 2-16,-1 4 1 0,-2 5 2 0,3 3 0 16,-1 3 1-16,0 4 19 0,1 2-20 0,1 2 19 15,-1 4-7-15,3 5 22 0,-4 3-28 0,-1 2 24 16,-4 5-26-16,-2 2 29 0,-4 2-29 0,-3 4 20 16,-4-5-27-16,-2 2-13 0,-2 3-20 0,-3 2-39 15,-2 0-36-15,1-1-37 0,-1-5-80 0,-1-2-59 16,3-2-49-16,0-5-118 0,-1-5-485 15,4-1-621-15</inkml:trace>
  <inkml:trace contextRef="#ctx0" brushRef="#br0" timeOffset="98762.09">13979 5067 954 0,'9'-10'744'0,"-2"-1"-206"0,0 2-119 0,-2 0-110 15,0 1-50-15,1-1-42 0,-2 1-44 0,1 0-38 16,2-1-24-16,2 0-23 0,2 0-18 0,6 0-17 15,1-1-22-15,2-2-31 0,3 3-72 0,3 1-26 16,-3 1-70-16,2 3-1 0,1-2-51 0,1 3-38 16,-6 3-52-16,-3 0-67 0,2 0-343 0,-6 3-243 15</inkml:trace>
  <inkml:trace contextRef="#ctx0" brushRef="#br0" timeOffset="98945.11">14210 5149 354 0,'-11'13'693'0,"4"-1"-214"0,-1-2-102 15,1-2-102-15,1 0-29 0,6-8-57 0,-10 11 12 16,10-11-1-16,-7 9-2 0,7-9-22 0,0 0-14 16,-6 8-22-16,6-8-16 0,0 0-23 0,0 0-22 15,24-1-15-15,-6-2-14 0,0-4-13 0,6 0-6 16,5-3-17-16,2 1-40 0,1-3-69 0,-1 3-58 16,2-1-96-16,-1 0-18 0,0-2-103 15,-1 1-86-15,1 1-312 0,-2 0-292 0</inkml:trace>
  <inkml:trace contextRef="#ctx0" brushRef="#br0" timeOffset="99295.1">15052 4785 431 0,'0'0'596'16,"0"-11"-103"-16,0 11-129 0,0 0-22 0,0-13-38 15,0 13-53-15,0 0-33 0,-4-10-27 0,4 10-34 16,0 0-29-16,0 0-23 0,0 0-27 0,-18 1-1 16,8 9-23-16,-3 4 0 0,0 3-18 15,-3 8-2-15,-1 3-9 0,-2 2-3 0,3 3-3 16,0 0-1-16,3 0 0 0,3-2-1 0,1-1 14 16,5-5 1-16,3 0 16 0,1-5 3 0,3 0 5 15,5-1 21-15,4-4 1 0,2-4 11 0,4-4 6 16,2-1-13-16,6-8-12 0,1-3 21 0,7-4 16 15,1-5 36-15,3-3 29 0,2-8 44 0,-3-2-15 16,-8 1-1-16,-3-2-15 0,-3-1-15 0,-5 2-21 16,-2-2-26-16,-6 3-37 0,-4 6-67 0,-6 2-14 15,-4 2-91-15,-7-1-53 0,-6 2-117 0,-10 1-93 16,-6 4-66-16,-6 3-94 16,-7 4-81-16,-8 0-669 0,-2 2-1000 0</inkml:trace>
  <inkml:trace contextRef="#ctx0" brushRef="#br0" timeOffset="101629.08">7828 4738 587 0,'-8'-13'374'0,"8"13"-90"0,-7-13-36 16,7 13-92-16,-9-13 25 0,9 13-35 0,-8-14 30 16,8 14-39-16,-9-14 52 0,9 14-27 0,-8-11 30 15,8 11-7-15,-6-10 3 0,6 10-31 0,-6-9-22 16,6 9-30-16,0 0-20 0,-5-9-17 0,5 9-15 15,0 0-6-15,0 0-4 0,0 0-8 0,-9 17 1 16,5-3-13-16,1 10-2 0,-2 7-2 0,1 7-2 16,0 2-7-16,-1 2-1 0,1 2-1 15,-1 1-3-15,3 2 2 0,-2-4-1 0,0 1-1 16,3-3 2-16,0-1 1 0,1-3 2 16,0-6 0-16,1-3-7 0,0-1 7 0,1-5-3 15,-1-3 2-15,1-3 0 0,-2-3 1 0,3-3 2 16,-3-10 8-16,2 17 20 0,-2-17 33 0,0 13 23 15,0-13-12-15,0 0-18 0,0 0 2 0,0 0-28 16,9-9 2-16,-6-4-26 0,2-5 14 0,0-5-21 16,1-8 14-16,-2-4-6 0,1-2-5 0,2-9-2 15,-2 3-4-15,1-3-2 0,-1-1-15 0,3 2 18 16,-4 0-7-16,1 4 24 0,0 4-1 16,-1 2 20-16,0 6 21 0,-2 5 39 0,0 2-17 15,0 5 29-15,0 2-21 0,-2 3 7 0,1 2-35 16,-1 10 6-16,2-18-37 0,-2 18-7 0,0-11-33 15,0 11 18-15,0 0-21 0,0 0 4 0,0 16 19 16,0 2-22-16,0 7 20 0,-2 11-3 0,-1 4 1 16,1 5-4-16,-2 1 3 0,0 0-8 0,0 2-18 15,0 0 22-15,3-4-17 0,-3 0 20 0,0-3-20 16,3-2 5-16,-3-3 3 0,2-7-6 16,0-4 5-16,0 0 0 0,-1-7 1 0,2-3 2 0,1-3-1 15,-1 0 9-15,1-12 1 0,-3 17 5 16,3-17 20-16,0 11 19 0,0-11-19 15,0 0-18-15,0 0-9 0,0 0-5 0,-2-15 15 16,2 2-22-16,0-8 15 0,1-5-20 0,0-9 23 16,1-4-5-16,-1-2-6 0,1-3-1 0,1 0-1 15,-1-3-21-15,0 4 25 0,0-3-19 0,1 5 21 16,-1 1-19-16,0 1 4 0,0 5 3 0,-2 3 21 16,2 5-20-16,-1 2 24 0,0 6-12 0,-1 0 24 15,0 6-21-15,1 0 17 0,-1 12-32 0,0-18 5 16,0 18-41-16,0 0 20 0,0-12-14 0,0 12 24 15,-2 13-14-15,-1 3 24 0,2 8-19 0,-3 10 24 16,0 3-1-16,0 4-1 0,2 5-1 0,-3-3 2 16,2 3-21-16,-1 0 24 0,2-3-21 15,-1-2 22-15,-1 0-17 0,3-4 20 0,-1-1-22 16,0-7 8-16,2-4 1 0,-2-1 2 0,0-7-5 16,2-2 4-16,0-3 1 0,-1 0 4 0,1-12 3 15,0 18 4-15,0-18 6 0,-2 9-6 0,2-9-11 16,0 0-11-16,0 0-7 0,0 0-3 0,-2-16 18 15,2 0-1-15,0-7-8 0,2-4-26 0,0-10 21 16,-1-3 2-16,2-6 3 0,0 0-23 0,-1-4 27 16,1 1-25-16,-1 2 32 0,1 1-14 0,-1 2-4 15,1 3 2-15,0 2 31 0,-2 10-18 0,0 2 34 16,0 4-20-16,-1 4 29 16,3 4-26-16,-3 3 21 0,0 2-27 0,1 0 19 15,-1 10-35-15,0-15 0 0,0 15-42 0,0 0 39 16,0 0-25-16,0 0 32 0,0 0-21 0,-4 12 8 15,3 11 27-15,-1 3-28 0,-2 10 22 0,2 6-18 16,-1 3 30-16,-1 0-5 0,1 2 0 0,-1 2-26 16,2-4 29-16,-1 1-28 0,-1-3 29 0,3-3-24 15,-3-3 7-15,4-5-7 0,-1-4 2 0,1 0 5 16,0-8-1-16,0-3 2 0,1-2-10 16,-1-3-2-16,0 0 3 0,0-12 10 0,0 18 16 0,0-18 4 15,0 0-2-15,2 8-5 0,-2-8-2 0,0 0-3 16,3-13 0-16,-1 1 21 0,0-5-31 15,1-7 21-15,-1-3-24 0,0-12 18 0,1-3-9 16,-1-1-30-16,0-3 28 0,2 1-24 0,-1-2 29 16,-1 3-27-16,0 3 6 0,1 5 4 0,-3 6 7 15,3 5 13-15,-2 2 6 0,0 5 1 0,-1 5-5 16,2-1-11-16,-2 14-20 0,0-18-18 0,0 18-1 16,1-9 9-16,-1 9 6 0,0 0 5 0,0 0 22 15,-1 9-23-15,1 2 2 0,0 4-54 0,0 5-17 16,-2 5-26-16,2 4-14 0,0 2-12 0,0 5-41 15,2 2-52-15,-2 0-54 0,1 0-13 16,0-2-34-16,-1-1-72 0,0-5-418 0,0-2-397 16</inkml:trace>
  <inkml:trace contextRef="#ctx0" brushRef="#br0" timeOffset="104530.91">24062 6786 263 0,'0'0'459'0,"-18"1"-139"0,18-1-65 0,0 0-61 15,-32 2-34-15,13-1-14 0,-7 0-29 0,-2 1 15 16,-6 1-34-16,-5 1 18 0,1-2-51 0,-4 3 23 16,1-2-41-16,0 2 37 0,0 0-58 0,3 0 38 15,3-3-53-15,8 3 38 0,6-2-47 0,4-1 28 16,2 1-33-16,15-3 41 0,-17 5-42 0,17-5 46 15,0 0-52-15,0 0 63 0,0 0-72 0,10 8 45 16,-10-8-46-16,35 3 45 0,-10-3-48 16,3-2 48-16,3 1-52 0,5-1 53 15,1 0-44-15,0-2 42 0,0 1-45 0,-2 0 45 16,-1-1-46-16,-7 1 37 0,-3-1-48 0,-6 3 77 16,-1-1-32-16,-17 2 56 0,23-1-6 0,-23 1 32 15,0 0-25-15,0 0 23 0,0 0-22 0,0 0 4 16,0 0-21-16,-41 1 6 0,10 0-23 0,-7 0 5 15,-7 4-17-15,-2-3 6 0,-4-1-9 0,1 1 15 16,-1 1-13-16,4-1 4 0,3-2-13 0,5 1 7 16,11 1-13-16,4-1 9 0,6 0-10 15,18-1 11-15,-23 3-11 0,23-3 9 0,0 0-9 16,0 0 6-16,0 0-12 0,28 0 10 0,-2 0-12 16,4-1 4-16,10-1-6 0,0 1 10 15,3 1-9-15,-2-1 6 0,0-1-9 0,-4 1 11 16,-6 1-13-16,-5 0 11 0,-5 0-10 0,-21 0 16 15,30-1-1-15,-30 1 20 0,21 1 3 0,-21-1 3 16,0 0-6-16,0 0 0 0,0 0-7 0,-12 7 0 16,-5-6-8-16,-10 2 1 0,-6 3-4 0,-4-4 3 15,-3 2-8-15,3-2 2 0,1 2-5 0,6-1 4 16,3-2-6-16,2 1 2 0,7-1-8 16,18-1 0-16,-24 4-5 0,24-4 2 0,0 0-3 15,0 0 8-15,0 0-6 0,13 4 4 0,9-4-3 16,6 0 8-16,3 1-4 0,8-1 6 15,0 0-7-15,0-1 10 0,-7 1 0 0,-4 0 11 16,-2-1 10-16,-7 1 16 0,-19 0 19 0,30 0 7 16,-30 0 10-16,19 0-28 0,-19 0 2 0,0 0-38 15,0 0-55-15,0 0-63 0,-30 1-86 0,2 2-137 16,-9-2-96-16,-6 0-575 0,-1-2-717 0</inkml:trace>
  <inkml:trace contextRef="#ctx0" brushRef="#br0" timeOffset="108967.21">1615 9269 522 0,'-26'0'346'0,"4"0"-29"0,2 2-93 15,20-2-6-15,-29 1-77 0,29-1 9 0,-22 0-63 16,22 0 6-16,-19 0-45 0,19 0 26 16,0 0-56-16,0 0 37 0,0 0-44 0,0 0 32 15,0 0-6-15,0 0-5 0,19 9-4 0,-2-7-5 16,7 0-3-16,4 2-4 0,8-1 1 0,2-2-5 15,7 3 10-15,1-2-6 0,6-1-1 0,16-1 8 16,1 0 1-16,5-3-7 0,3-1 1 0,6 0-2 16,4-2 2-16,4-1-4 0,8-1 1 0,-1-2-2 15,26 1 6-15,0-4-3 0,-1 2 2 16,1 0 1-16,1-2-1 0,2 2-2 16,0-1-2-16,3 1-11 0,-2 0 3 0,1-1 10 0,4 1-4 15,5 0-1-15,0-1-3 0,3 1 1 0,0-1 6 16,5 0-6-16,3 1-6 0,5-3 2 15,-1 0 1-15,3 2 5 0,-1-4 21 0,4 0-23 16,4 1-1-16,-2-1-7 0,2-1 12 0,-1 1 35 16,4-1-34-16,1-1 2 0,0 1 1 0,0-1 20 15,-1 1-22-15,3-2 26 0,1 0-27 0,2 1 18 16,0 0-27-16,-2-2 34 0,4 0-8 0,1 1-3 16,2 0-22-16,0-3 14 0,2 4-6 0,0-5-19 15,7 0 23-15,-6 2-24 0,3-1 20 0,1-2-17 16,1 2 17-16,1-2-22 0,-2 1 20 0,-1-2-18 15,2 3 12-15,-1-2-17 0,-1 0 25 16,-2 2-21-16,-1-1 19 0,-1 2-17 0,0-2 15 16,-4 1-24-16,-2 2 17 0,-2-1-9 0,1 0 16 15,-1-1-17-15,0 2 18 0,-1-2-21 0,-5 2 25 16,5-3-25-16,-1 2 22 0,-3-1-26 0,-1-1 19 16,-1 2 9-16,-1-1-3 0,1 0-4 15,-1 1-1-15,-2-2-6 0,-5 3 7 0,-1-1 46 16,-2 1-57-16,-1-1 2 0,-2 2-2 0,-4 0 1 15,-6-1 1-15,-2 3 1 0,-3-1-3 0,-2 0-12 16,-6 1 27-16,-2 0-20 0,-7 1 18 0,-23 2-19 16,0 4 25-16,-1-5-2 0,0 2-18 0,0-2 17 15,1 1-18-15,0 3 20 0,-2-3-19 0,-1 3 13 16,2-3-17-16,-4 3 25 0,0-3-5 16,1 3-17-16,-2-3 11 0,1 0-13 0,-2 2 18 15,-2-2-16-15,-2 3 15 0,-2-3-18 0,-4 3 17 16,-3-2 1-16,-4 1 30 0,-2 2 0 0,-6 0-11 15,-3-1 12-15,-13 2-2 0,-2 0 13 0,-3 2-10 16,-2-2 14-16,-7 2 9 0,-6 1 6 0,-3 0 1 16,-3 0 14-16,-5 3 0 0,-3-1 14 15,1 0 29-15,-14 4-11 0,18-9-20 0,-18 9-10 16,14-8-26-16,-14 8 1 0,12-12-24 0,-12 12 22 16,9-10-33-16,-9 10-16 0,6-9-15 0,-6 9-30 15,5-8-45-15,-5 8-47 0,4-9-53 0,-4 9-77 16,0 0-65-16,4-11-45 0,-4 11-116 15,0-12-462-15,0 12-612 0</inkml:trace>
  <inkml:trace contextRef="#ctx0" brushRef="#br0" timeOffset="109699.21">21375 6731 903 0,'-3'12'637'0,"3"-12"-169"0,0 0-100 15,-2 14-93-15,2-14-108 0,0 0-93 0,0 0-76 16,-3 11-46-16,3-11-27 0,0 0-22 0,0 0-63 16,0 14-136-16,0-14-350 0,0 0-176 0</inkml:trace>
  <inkml:trace contextRef="#ctx0" brushRef="#br0" timeOffset="118686.73">2404 10087 679 0,'0'0'692'16,"-10"-4"-179"-16,10 4-102 0,0 0-80 15,-13-7-87-15,13 7-43 0,0 0-29 0,0 0-28 16,-13-4-24-16,13 4-22 0,0 0-19 0,0 0-15 16,0 0-11-16,5-10-2 0,8 6 13 0,10-2 2 15,9-2-1-15,8 0-9 0,3-2 2 0,12-1-27 16,5-2 9-16,0 1-25 0,2-1 13 0,-2 2-19 16,0 0-7-16,-5 0 0 0,-8 4-6 15,-2 1-12-15,-3 0-28 0,-2-1-35 0,-5 5-37 0,-9-2-60 16,0 2-42-16,-7 0 8 0,-19 2 20 0,27-1-6 15,-27 1 69-15,0 0-16 0,20 0 52 16,-20 0-20-16,0 0 41 0,0 0-21 0,0 0 51 16,-16 7-22-16,16-7 46 0,-26 2-32 0,26-2 55 15,-31 0-12-15,12 0 55 0,0-1-16 0,19 1 51 16,-30-1 29-16,30 1 31 0,-25-3 30 0,25 3 18 16,-20-3-19-16,20 3-11 0,0 0-37 0,-22-1-15 15,22 1-23-15,0 0-13 0,-17-1-30 16,17 1-1-16,0 0-18 0,-11 5 4 0,11-5-15 15,-7 16 10-15,6-3-16 0,-3 4 0 16,0 6-2-16,-1 2-2 0,-1 6 1 0,0 5 2 0,-2 0 10 16,0 3-7-16,-2 0-2 0,2 1-14 0,2 1-18 15,-1-2-20-15,2-2-33 0,0 0-58 16,5-9-68-16,0 3-1 0,5-5-13 0,0-4-63 16,3-2-57-16,0-9-67 0,3 1-212 0,1-6-146 15</inkml:trace>
  <inkml:trace contextRef="#ctx0" brushRef="#br0" timeOffset="119103.73">3336 10160 313 0,'0'0'532'0,"8"-16"-160"0,-8 16-76 0,5-13-71 16,-5 13-37-16,5-10-25 0,-5 10-24 0,4-9-17 15,-4 9-21-15,0 0-20 0,0 0-3 0,5-7 8 16,-5 7-5-16,0 0-5 0,14 11-1 0,-10-2-12 16,1 1 17-16,-1 4-30 0,1 2 18 0,-1 0-29 15,-3 3 11-15,1-1-32 0,0 3 15 0,-4-2-18 16,-1 4-4-16,1-2-5 0,-1-2 5 0,-1-1-3 16,3-2-5-16,-2-4 0 0,2-2 0 15,1-10 3-15,-4 17 13 0,4-17 51 0,-1 14 7 0,1-14 14 16,0 0-17-16,0 0-14 0,0 0-12 0,0 0-4 15,7-17-13-15,-1 2 5 0,3-4-7 16,2-2 4-16,-1 2-9 0,6-5 1 0,-5 6-9 16,3 0 4-16,0 3-10 0,-1 0-3 0,1 4-1 15,-2 3-2-15,-1 2-2 0,-11 6 3 0,19-2 8 16,-19 2 5-16,22 7-2 0,-12 2 3 16,0 2-3-16,-2 8 1 0,-4 0-5 0,0 3-2 15,-4 2-32-15,-3 4-32 0,-1-2-40 0,-1 3-51 16,-3 3-61-16,-1-2-25 0,-1-1-21 0,-1-3-66 15,0-6-37-15,0-2-413 0,0-3-288 0</inkml:trace>
  <inkml:trace contextRef="#ctx0" brushRef="#br0" timeOffset="119336.73">3306 10125 130 0,'-12'-9'754'0,"-1"0"-313"15,-1 2-94-15,0 0-86 0,0 5-49 0,14 2-43 16,-27-1-30-16,27 1-24 0,-26 6-27 0,10 4-15 16,2 2-12-16,3 7 13 15,1 2-39-15,4 10 24 0,-1 1-43 0,5 4 31 0,2 0-36 16,4 4-2-16,4-1-3 0,-1 0 3 16,6 1-1-16,1-2-5 0,4-3 0 0,1-2-4 15,4-3-4-15,3-2-61 0,0-4 2 0,3-6-74 16,3-4-81-16,2-8-108 0,-2-3-331 0,4-7-188 15</inkml:trace>
  <inkml:trace contextRef="#ctx0" brushRef="#br0" timeOffset="119553.73">3847 10069 195 0,'2'-11'807'0,"1"0"-230"16,-3 11-154-16,1-20-85 0,-1 20-71 0,3-13-77 15,-3 13-37-15,2-13-35 0,-2 13-24 0,0 0-16 16,10-8-13-16,-10 8-12 0,12 6-8 0,-3 0-4 15,4 4-10-15,1 2-2 16,1 3-3-16,-1 3-9 0,3 4 9 0,-2 1-13 16,-1-1 12-16,-4 3-2 0,-2-1-3 0,-3 1-19 15,-2 0 12-15,-2 1-19 0,-3 3 2 0,-5 4-57 16,-3-1-34-16,-3-1-78 0,0 0-24 0,-2-3-78 16,-2-3-66-16,-3-1-407 0,6-8-274 0</inkml:trace>
  <inkml:trace contextRef="#ctx0" brushRef="#br0" timeOffset="119720.73">4202 10128 779 0,'13'-7'676'0,"-3"0"-193"16,3-1-99-16,-3-1-85 0,2 1-81 0,3-4-47 16,-1 1-33-16,4 1-30 0,-2 0-32 0,1-1-55 15,2 2-83-15,-1 1-69 0,2 1-48 16,-4 3-102-16,0-2-101 0,-16 6-299 0,25-2-210 15</inkml:trace>
  <inkml:trace contextRef="#ctx0" brushRef="#br0" timeOffset="119853.73">4426 10143 841 0,'-8'12'602'16,"5"-3"-144"-16,-3-1-107 0,6-8-53 0,-7 14-101 0,7-14-29 16,-7 13-44-16,7-13-7 0,-5 8-36 15,5-8-4-15,0 0-27 0,0 14 2 0,0-14-19 16,8 6 6-16,-8-6-21 0,17 6-58 0,-17-6-81 15,29 0-102-15,-10-2-198 0,4-3-381 0,-1-2-351 16</inkml:trace>
  <inkml:trace contextRef="#ctx0" brushRef="#br0" timeOffset="121838.09">5880 9899 213 0,'-36'-2'513'0,"17"-1"-123"0,2 1-85 15,-2 1-81-15,0-1-45 0,3-1-23 0,16 3-1 16,-27-3 11-16,27 3 38 0,-22-2-7 0,22 2-13 15,-15-3-22-15,15 3-29 0,0 0-29 0,-20-2-19 16,20 2-17-16,0 0-14 0,0 0-10 0,0 0-5 16,16-8-5-16,-1 5-3 0,8-4-7 0,10 0-2 15,5-2-7-15,5 0-4 0,3 2-3 16,12-3 0-16,-1 0-1 0,-8 3 0 0,-1-1-26 16,1 0-35-16,-4 3-56 0,-2 2-54 0,-5-3-13 15,-8 4-14-15,-6 1-52 0,-3 1-17 0,-21 0-6 16,25 0 0-16,-25 0-5 0,0 0 28 0,0 0-197 15,0 0 148-15</inkml:trace>
  <inkml:trace contextRef="#ctx0" brushRef="#br0" timeOffset="122022.09">6356 9775 943 0,'0'0'126'0,"-26"2"44"0,26-2-10 0,-33 3 16 16,15-2-45-16,0 0 28 0,18-1-41 0,-30 1 13 15,30-1-15-15,-26 2-9 0,26-2 4 16,-19 1-25-16,19-1-18 0,0 0-9 0,-22 5-4 16,22-5 5-16,-10 10 8 0,5-1 4 0,1 3-5 15,0 5 1-15,0 2-6 0,2 6-9 0,-1 0-3 16,3 3 2-16,0 2 1 0,-1 5-6 15,1 3-8-15,0-1-22 0,0 2 12 0,1-2-21 16,-1 2-1-16,4-3-42 0,-1 1-28 0,3-4-73 16,2 1-21-16,1-4-47 0,2-1-81 0,-1-11-121 15,3 1-229-15,4-5-166 0</inkml:trace>
  <inkml:trace contextRef="#ctx0" brushRef="#br0" timeOffset="122321.09">6802 9856 279 0,'3'-14'675'0,"-2"3"-168"0,0-1-123 0,-1 12-59 16,-1-18-47-16,1 18-45 0,-1-14-41 0,1 14-23 15,-3-10-26-15,3 10-15 0,0 0-21 0,-9 6-16 16,4 4-13-16,-1 5-13 0,-2 5-13 0,4 3-13 16,-2 2-7-16,-2 6-4 0,3-5-6 0,3 2-5 15,0 1 10-15,1-2-19 0,1 2-3 16,1-3-10-16,3 1-5 0,1-2-22 0,2-3-30 16,0-1-75-16,4-3-21 0,1-2-60 0,2-2-74 15,4-5-72-15,-2-7-413 0,3-1-306 0</inkml:trace>
  <inkml:trace contextRef="#ctx0" brushRef="#br0" timeOffset="122672.1">7158 9835 381 0,'0'0'693'0,"1"-16"-185"16,-1 16-132-16,-1-11-74 0,1 11-61 0,0 0-61 16,-3-8-41-16,3 8-26 0,0 0-17 0,0 0-17 15,0 0-17-15,-2 15-11 0,2-15-7 0,-1 20-8 16,1-6-4-16,1 1-8 0,0 2-5 15,0 1-4-15,-1-1-2 0,0 0 0 0,2 1-1 16,-2-4-3-16,0 1-1 0,1-3-2 0,-1 2-1 16,-1-4-1-16,-1 0-2 0,2-10 0 0,0 15 8 15,0-15 20-15,0 12 19 0,0-12 20 0,0 0 22 16,0 13-13-16,0-13-17 0,0 0-16 0,0 0-6 16,14-11-7-16,-8 3-8 0,3-3-4 0,3 1-4 15,-2-2-7-15,3-1 3 0,1 2-3 0,-3 2-2 16,1 0-3-16,-1 2 0 0,-2 0-3 15,-9 7 5-15,17-7-7 0,-17 7 0 0,15-2-1 16,-15 2 1-16,16 2 2 0,-16-2 1 0,14 11-3 16,-9-4 3-16,3 4 3 0,-4-1-4 15,0 1-9-15,-2 2-15 0,0-1-52 0,0 1-53 16,-2 0-104-16,0 1-9 0,0 0-100 0,-1-3-77 16,0-1-363-16,1-10-312 0</inkml:trace>
  <inkml:trace contextRef="#ctx0" brushRef="#br0" timeOffset="123022.09">7572 9967 741 0,'0'0'753'0,"11"-9"-215"0,-11 9-107 15,7-8-113-15,-7 8-74 0,6-8-46 16,-6 8-36-16,7-9-33 0,-7 9-28 0,9-7-22 16,-9 7-18-16,16-10-26 0,-6 5-33 0,2 0-36 15,4 0-55-15,-1 0-43 0,2 0-30 16,-1 0-6-16,3 0 1 0,3-1-42 0,-3-2-6 15,-1 2-45-15,1-3 2 0,-1 1 4 0,-2-1 12 16,-3 1 22-16,-1-1-7 0,-2-1 54 0,0 2 110 16,-3-1 98-16,1 0 67 0,-2 1 49 0,-1 0 65 15,-5 8-37-15,8-14 11 0,-8 14-5 0,5-10-3 16,-5 10 0-16,6-7-18 0,-6 7-27 16,0 0-28-16,4-9-21 0,-4 9-19 0,0 0-9 0,0 0-4 15,0 0 1-15,5 14-7 0,-5-14-8 0,-2 21-6 16,1-6-1-16,-1 2-6 0,0 6-4 15,-1 0-5-15,-2 0-5 0,3 1-3 0,-2 1 2 16,1 0 0-16,-1-1-4 0,2 1-13 0,-1-4-23 16,1-2-93-16,2-2 6 0,-2-2-83 0,2-4-97 15,0-11-104-15,3 18-257 0,-3-18-182 0</inkml:trace>
  <inkml:trace contextRef="#ctx0" brushRef="#br0" timeOffset="123273.09">8214 9565 331 0,'5'-8'916'0,"-5"8"-248"16,7-10-147-16,-7 10-139 0,6-8-95 15,-6 8-56-15,0 0-50 0,0 0-32 0,10-6-18 16,-10 6-18-16,9 9-18 0,-5 0-18 0,4 5-16 16,1 3-10-16,0 3-11 0,2 6-8 0,2 3-6 15,0 0-5-15,-3 3-4 0,4 1 2 0,-2 1-2 16,-2 0-9-16,-4 2 0 0,1-1-2 0,-3 0-4 15,-3-2 2-15,-2 2-3 0,-5-1-6 0,0-3-14 16,-7 1-27-16,0-4-33 0,-2 1-40 0,-2-4-64 16,-2 0-82-16,0-5-14 0,-3-4-93 0,3-7-71 15,1 0-329-15,3-5-295 0</inkml:trace>
  <inkml:trace contextRef="#ctx0" brushRef="#br0" timeOffset="123489.1">8675 9842 734 0,'0'0'821'15,"19"-9"-206"-15,-19 9-131 0,17-9-135 0,-8 2-71 16,0 2-57-16,1 0-45 0,3-1-35 0,-1-2-23 16,2 2-25-16,2 1-24 0,2-2-16 0,3 0-11 15,1 0-19-15,2 2-40 0,1-1-50 0,2-2-51 16,-1 1-28-16,0 0-75 0,-2 1 15 15,1-1-57-15,-4-2-67 0,1-1-26 0,-4-1-53 16,1 1-192-16,-5-1-136 0</inkml:trace>
  <inkml:trace contextRef="#ctx0" brushRef="#br0" timeOffset="123689.1">9100 9524 144 0,'0'0'639'0,"-19"-6"-210"0,19 6-27 15,-15-3-133-15,15 3-9 0,-13-3-83 0,13 3 2 16,0 0-71-16,-19 2 10 0,19-2-43 0,-13 7 25 15,6 2-21-15,-1 2 16 0,-1 4-16 0,1 3-15 16,-1 1-13-16,2 4-7 0,0 1-8 0,4 2 3 16,-3 0 1-16,4 1-3 0,0 3-4 15,-1-2-7-15,1 2-4 0,2-2-2 0,0 2-5 16,0-3-9-16,-2-1-11 0,4-1-86 0,-2-4-36 16,0-2-87-16,2-2-122 0,-1-5-123 0,1-2-234 15,-2-10-222-15</inkml:trace>
  <inkml:trace contextRef="#ctx0" brushRef="#br0" timeOffset="123906.09">9447 9440 965 0,'5'-10'784'0,"1"-1"-187"0,-1 3-140 0,-5 8-116 15,8-14-68-15,-8 14-60 0,7-11-47 0,-7 11-35 16,0 0 2-16,0 0-18 0,0 0-10 0,19 10-17 15,-13 2-15-15,3 8-12 0,-2 3-7 0,-1 9-11 16,2 2 2-16,-3 5-21 0,-1-1 7 0,-3 3-17 16,-1 1 7-16,-2 0-26 0,-1 4-38 0,-4-3-64 15,-1 2-86-15,-5 9-82 0,-1-1-80 0,-2-3-168 16,-3-2-417-16,1 0-607 0</inkml:trace>
  <inkml:trace contextRef="#ctx0" brushRef="#br0" timeOffset="129141.09">2789 10999 219 0,'-13'-7'486'0,"13"7"-154"0,-9-5-59 0,9 5-61 16,-9-5-46-16,9 5-10 0,0 0-19 0,-11-7 4 15,11 7 8-15,0 0 18 0,0 0-16 0,-9-7-21 16,9 7-12-16,0 0-14 0,0 0-14 0,0 0-17 15,-11-4-18-15,11 4-15 0,0 0-10 16,0 0-3-16,0 0-2 0,0 0-5 0,0 0 9 16,16-7 8-16,0 5 16 0,6-3 2 15,5-2-4-15,10 0-7 0,5-2-10 0,3-1-1 16,13-2-5-16,3-2-3 0,2 0-8 0,2 2-2 16,2-2-5-16,1 2-3 0,-1-1-1 0,-2 2-1 15,-2 1-2-15,-6 1-1 0,-12 3 0 0,0-1-1 16,-8 4-3-16,-7-1-6 0,-5 0-7 0,-6 3 0 15,-1-3 4-15,-18 4 3 0,22 0-2 0,-22 0 3 16,0 0 1-16,0 0-1 0,-9 9-2 0,-9-3 2 16,-7 1-2-16,-9 1-1 0,-3 2 5 0,-7 0 1 15,0-1-1-15,-11 4 1 0,-3-2 4 0,2 0 14 16,0 0-12-16,11-2-3 0,-3 0 0 16,4 0 2-16,-1-3 3 0,3 0 4 0,5 0 5 15,1 2 7-15,9-6 8 0,3 3 7 0,7-2-1 16,-1 1-6-16,18-4-5 0,-25 3-6 0,25-3-4 15,-17 4-4-15,17-4 0 0,0 0-2 16,0 0-1-16,0 0 1 0,0 0-1 0,0 0-1 16,32-3-1-16,-9 0 3 0,13-4 2 0,1-1 11 15,4-1-5-15,5-1-2 0,9-4-1 0,4-1-2 16,-1 2-2-16,-1-1-3 0,-1 0-3 0,-1 2 3 16,-14 2 4-16,-1 1-5 0,-4 0-6 0,-4 3-2 15,-9-1-7-15,-5 5-1 0,-3-2 2 0,-15 4 3 16,0 0 1-16,19 3-1 0,-19-3 3 15,-10 7 1-15,-7 2 0 0,-6 1-1 0,-9 1 2 16,-3 3 0-16,-4-2 2 0,-3 3 0 0,-9 2 5 16,-3-2-6-16,12-3 8 0,-2 1-10 0,2-2 10 15,2 0-9-15,0 1 10 0,3-4-9 0,3 1 7 16,2-1 0-16,8-2 12 0,3-1-4 0,6-1 7 16,15-4-9-16,-25 5 4 0,25-5-8 0,-17 5 3 15,17-5-9-15,0 0 5 0,0 0-7 0,0 0 7 16,0 0-8-16,0 0 6 0,10-12-7 0,7 4 0 15,2-2 1-15,9-1-15 0,0 2-3 0,3-3-43 16,2 1-47-16,0 1-72 0,3 0-56 16,4 0-35-16,-2 0-73 0,1 0-106 15,2-1-260-15,2-2-236 0</inkml:trace>
  <inkml:trace contextRef="#ctx0" brushRef="#br0" timeOffset="130392.09">6075 10649 276 0,'-20'3'424'0,"1"1"-83"0,0-2-67 15,2 1-59-15,-2 0-52 0,1-2-19 0,0 1-13 16,18-2-16-16,-29 1 7 0,29-1 19 0,-27 1 23 15,27-1 4-15,-20 2-13 0,20-2-27 0,0 0-28 16,-23 3-17-16,23-3-15 0,0 0-15 0,-17 1-14 16,17-1-7-16,0 0-5 0,0 0-5 0,4 8-4 15,7-2-1-15,10-2 0 0,5 2-1 0,14-1-3 16,6-1 1-16,18 2 1 0,7-4-2 16,5-1-2-16,6 0 1 0,4-2 7 0,4 0-9 15,4-4-5-15,2 1 0 0,4-1-3 16,-2-3 0-16,-2 1 0 0,-1 0-1 0,-6-2 0 15,-2-1 2-15,-6 0-3 0,-4 1 1 0,-6 0 0 16,-7 1-2-16,-4-2 2 0,-14 2 1 0,-5 2 2 16,-5-2 2-16,-9 4-1 0,-3 0-1 0,-2 0 6 15,-7 0 17-15,-15 4 15 0,25-5 2 0,-25 5-9 16,15-6-13-16,-15 6-16 0,0 0-14 16,0 0-14-16,-8-9-10 0,8 9-14 0,-32-2-11 0,6 2-20 15,-5 2-19-15,-11 1 16 0,-3 2-53 16,-5 1 12-16,-13 0 7 0,-1 2 11 0,-2 0-1 15,-3 4 3-15,1-2 2 0,-4 1-37 0,1-1 5 16,-1 3 4-16,3-2 38 0,-1 1 11 0,0-1 31 16,0 3-6-16,1-3 25 0,1 3 6 0,-2-3 35 15,1 3-8-15,1-3 41 0,0 2-21 0,3-1 46 16,4-1 3-16,-1 1-11 0,6-2 6 0,9-1 35 16,3-1-49-16,1 0 45 0,3 0-50 15,6-2 36-15,7-1-43 0,4 0 45 0,5-3-37 16,1 2 28-16,17-4-26 0,-19 3 21 0,19-3-20 15,0 0 33-15,0 0-11 0,0 0 6 0,27-9-1 16,6 2 3-16,6-1-5 0,19-3 1 0,8-2 4 16,7 2 2-16,5-2-4 0,4 1-15 15,3-1-7-15,3 1-5 0,5-1-14 0,1 2-9 16,1 0-5-16,1-1-6 0,0 2-3 0,-3 2 0 16,-2-1-7-16,-2 0-2 0,-2 1-3 0,-4 0-3 15,-3 0 1-15,-4 1 0 0,-5 2 1 0,-5-1-2 16,-15-1-2-16,-3 4-1 0,-5-1 1 0,-6 0 0 15,-7 0 0-15,-5 2-1 0,-4 1 2 0,-4-2 11 16,-17 3-10-16,26-2-3 0,-26 2 5 0,21-2 14 16,-21 2 11-16,0 0 7 0,20-1 4 0,-20 1-1 15,0 0-6-15,0 0-6 0,19-1-5 0,-19 1-7 16,0 0-4-16,0 0-3 0,0 0-3 16,0 0-2-16,18-1 4 0,-18 1-11 0,0 0 2 15,0 0 2-15,0 0-6 0,0 0-4 16,0 0 0-16,0 0-6 0,0 0 0 0,0 0-1 15,16-3-5-15,-16 3-2 0,0 0-9 0,0 0-9 16,0 0-14-16,0 0-22 0,0 0-31 0,0 0-40 16,0 0-55-16,0 0-38 0,0 0-20 0,0 0-103 15,0 0-108-15,0 0-274 0,0 0-272 0</inkml:trace>
  <inkml:trace contextRef="#ctx0" brushRef="#br0" timeOffset="132609.09">18738 7258 497 0,'0'0'446'0,"12"10"-84"0,-6-1-116 16,-3 3-29-16,1 2-72 0,-1 8 3 0,-1 0-73 16,0 5 30-16,0 0-58 0,-1 3 34 0,1 6-44 15,-1 1 43-15,-1 4-4 0,3 0-8 0,-2 3-2 16,0 1 42-16,3 1-57 0,-1 3-2 0,0 11-3 15,1 1 12-15,0 0-34 0,1 3 43 0,-1-2-31 16,-3 2 25-16,1 2-1 0,-1 0-2 0,-2 1-9 16,-2 0 58-16,-1 3-51 0,-1 3 7 0,0 3 0 15,-1 2 6-15,-1 0-4 0,2 5-8 0,-3 0 1 16,2 1-3-16,1 2 34 0,0 5-44 16,-2 4 42-16,1 1-43 0,1 24 4 15,0-23 4-15,1 2 0 0,0 25 25 0,3-24 1 16,-1 24-11-16,2-22-32 0,0 27 10 0,0-4-11 15,0-22 2-15,2 22-6 0,-1-2 47 0,2-20-41 16,-1 22 3-16,2-2-4 0,0-2 14 0,0-22-16 16,3 23 1-16,-2-25 29 0,-1 26-37 0,3-2 25 15,2-2-15-15,1-2-1 0,-4-19-7 0,2 22-23 16,2 0 8-16,-2 0 23 0,-3 3-9 0,0 1 7 16,-1 1-18-16,-4-1-2 0,1-22-16 15,1 26 25-15,-1 0 11 0,-1-25 26 0,-1 24-25 0,-1-2 19 16,1-22-28-16,0 22 3 0,-2-1 3 15,2-23 13-15,-3 23-28 0,0-24 22 16,2 21-19-16,-2-23 24 0,0-1-19 0,-2 24 16 16,2-23-30-16,-1 1 9 0,-2 21-9 0,2-24 11 15,-3 0-22-15,2-2 16 0,0 0-32 0,-2-3 9 16,3-1-13-16,-4-1-23 0,4-3-2 0,0-2-9 16,-1-3-11-16,4-2-6 0,-2-4-10 0,3-5-40 15,-2-4 20-15,2-12-32 0,1-6-13 0,0-2-17 16,0-4-29-16,0-6-36 0,-1-7-84 0,1-4-21 15,0-6-4-15,-1-7-76 0,-3-3-71 0,4-9-318 16,0 0-349-16</inkml:trace>
  <inkml:trace contextRef="#ctx0" brushRef="#br0" timeOffset="133660.09">12289 9010 686 0,'0'0'584'0,"-23"1"-117"16,23-1-118-16,0 0-21 0,-15-3-59 0,15 3-23 16,0 0-38-16,0 0-12 0,-16-1-23 0,16 1-33 15,0 0-31-15,0 0-18 0,4-10-23 0,-4 10-4 16,25-11-19-16,-6 3-8 0,5-1-7 0,7 1-7 15,3-2-4-15,5 0-4 0,-1-1-2 0,3 0-4 16,0 2-1-16,1-1-8 0,1 2-10 0,-2-2-32 16,-3 3-38-16,-1-1-50 0,-3-1-43 15,-9 6-35-15,-1-2-57 0,-6 2-56 16,-2-1-32-16,-16 4-84 0,19-3-189 0,-19 3-160 16</inkml:trace>
  <inkml:trace contextRef="#ctx0" brushRef="#br0" timeOffset="133862.1">12729 8849 644 0,'0'0'510'0,"-19"1"-90"0,19-1-94 16,-18 1-46-16,18-1-28 0,0 0-55 0,-20 0-20 16,20 0-13-16,0 0-24 0,0 0-27 0,-17 1-20 15,17-1-21-15,0 0-8 0,-9 8-6 0,9-8-1 16,-1 14 5-16,-1-5-3 0,4 7-2 16,-1 1-5-16,1 7-5 0,0 1-11 0,0 1-6 15,0 1-6-15,-1 4-3 0,0-3-5 0,0 2-2 16,-1 0-4-16,2 0 38 0,0-3-69 0,0 1-2 15,0-1-105-15,2-4-10 0,4-1-105 0,-2-1-86 16,2-4-90-16,3-5-394 0,1-3-370 16</inkml:trace>
  <inkml:trace contextRef="#ctx0" brushRef="#br0" timeOffset="134262.12">13076 9036 496 0,'1'-9'500'0,"-1"9"-58"0,1-16-159 0,-1 16-4 16,3-12-81-16,-3 12 8 0,0-12-68 0,0 12 1 16,4-9-53-16,-4 9 12 0,0 0-37 0,9-6 10 15,-9 6-34-15,0 0 24 0,17 3-38 0,-17-3 23 16,16 10-24-16,-7-3 29 0,-2 1-21 0,2 2 29 16,-3 2-21-16,-1-2 11 0,0 0-7 0,-1 3 13 15,-3-2-16-15,0-1 2 0,0 3-12 16,-1-13 9-16,-1 18-17 0,1-18 8 0,-1 15-14 15,1-15 18-15,-1 11-16 0,1-11 32 0,0 0 11 16,-3 11-16-16,3-11-2 0,0 0-11 0,0 0 0 16,0 0-9-16,8-13-1 0,-4 1-5 15,5 0 4-15,1-4-5 0,1 0 0 0,1-1 6 16,2 1 6-16,-1 2 3 0,-1 2 1 0,-1 2 1 16,-1 1-6-16,1 1-3 0,-3 1-6 0,-8 7-3 15,14-7-7-15,-14 7 3 0,0 0 0 0,19-1 0 16,-19 1 8-16,11 8 0 0,-11-8-2 0,10 14-3 15,-10-14-5-15,4 20 0 0,-4-8-9 0,0 1-20 16,-3 1-24-16,2 0-33 0,-3 3-41 0,0-2-61 16,2-2-56-16,-2-1-44 0,2-1-90 0,0-2-117 15,2-9-304-15,-1 14-332 0</inkml:trace>
  <inkml:trace contextRef="#ctx0" brushRef="#br0" timeOffset="134528.09">13626 8881 550 0,'0'0'690'0,"9"-13"-162"0,-9 13-106 0,5-8-78 16,-5 8-90-16,0 0-49 0,6-10-35 0,-6 10-25 16,0 0-6-16,0 0-14 0,0 0-18 0,0 0-11 15,14 7-22-15,-14-7-14 0,5 15-11 16,-4-4-13-16,5 2-1 0,-4 2-7 0,0 1-6 15,1 0-3-15,0 2-9 0,0-1 4 0,-3 1-5 16,2 0-6-16,-1-1-3 0,2 1-12 0,-3-3-33 16,0-2-51-16,0 1-55 0,-3-2-49 15,2 2-38-15,1-3-83 0,-2 0-107 0,2-11-360 16,-2 14-321-16</inkml:trace>
  <inkml:trace contextRef="#ctx0" brushRef="#br0" timeOffset="134861.09">13681 9010 443 0,'0'0'528'0,"0"0"-37"16,0 0-146-16,0 0-6 0,0 0-55 0,0 0-9 15,-15-4-34-15,15 4-19 0,0 0-27 0,0 0-30 16,0 0-24-16,0 0-27 0,0 0-23 16,0 0-17-16,0 0-16 0,0 0-11 0,0 0-12 15,0 0-6-15,0 0-14 0,-12-4-17 0,12 4-20 16,0 0-44-16,0 0-45 0,0 0-45 0,0 0-76 15,0 0 16-15,0 0-58 0,0 0-87 0,0 0-100 16,0 0-191-16,0 0-181 0</inkml:trace>
  <inkml:trace contextRef="#ctx0" brushRef="#br0" timeOffset="135061.1">13498 9089 187 0,'0'0'805'0,"0"0"-188"0,-8 10-124 0,8-10-81 16,0 0-105-16,0 0-59 0,-6 7-38 0,6-7-22 16,0 0-12-16,0 0-5 0,0 0-27 0,0 0-29 15,0 0-20-15,0 0-23 0,14-4-13 0,-14 4-16 16,25-10-40-16,-9 4-37 0,2-2-46 0,1-1-72 16,-1 1-64-16,1 0-72 0,0-1-90 0,-6 4-68 15,0-3-369-15,1 2-375 0</inkml:trace>
  <inkml:trace contextRef="#ctx0" brushRef="#br0" timeOffset="135344.1">13119 8865 800 0,'0'0'380'0,"-20"-1"-55"0,20 1-121 0,0 0 4 16,-20 3-77-16,20-3 26 0,-13 11-52 0,7 0 50 16,1 2-58-16,3 3 27 0,-2 7-38 0,4 1 17 15,0 2-35-15,2 2 19 0,2 8-34 0,1 0 18 16,2-1-38-16,3 1 19 0,0 1-3 16,1-4-9-16,5 0 34 0,1-2-56 15,4-2 19-15,1-4-111 0,4-3-13 0,2-3-99 16,-1-5-121-16,6-7-141 0,3-3-246 0,2-6-221 15</inkml:trace>
  <inkml:trace contextRef="#ctx0" brushRef="#br0" timeOffset="135578.1">13949 8766 994 0,'0'0'693'0,"0"0"-173"0,0 0-110 16,0-13-117-16,0 13-63 0,0 0-46 15,0 0-36-15,0 0-30 0,0 0-21 0,11 4-20 16,-3 3-16-16,1 1-12 0,4 3-13 0,2 3-10 16,0 0 1-16,4 6-5 0,-1 0-5 0,-2 1-2 15,0 0-6-15,-5 1 0 0,-2-4 0 16,-2 4-1-16,-4-2-2 0,0-2-5 0,-8 5-12 16,-2-2-40-16,-2 0-52 0,-7 2-64 0,2-2-46 15,-3-4-93-15,0-3-96 0,1 0-427 0,0-5-402 16</inkml:trace>
  <inkml:trace contextRef="#ctx0" brushRef="#br0" timeOffset="135728.09">14117 8918 242 0,'12'-7'867'0,"-4"-1"-265"0,3 1-156 0,-1-2-88 16,-1 0-93-16,2 0-62 0,1 0-39 0,0 0-35 15,1 0-33-15,-1 0-55 0,1 2-70 0,-1-1-66 16,-1 5-70-16,-1-2-123 0,-10 5-87 0,18-8-354 15,-18 8-257-15</inkml:trace>
  <inkml:trace contextRef="#ctx0" brushRef="#br0" timeOffset="135878.09">14288 8977 872 0,'-2'12'619'0,"-2"-2"-175"0,0-1-91 15,4-9-71-15,-6 17-74 0,6-17-27 0,-4 16-5 16,4-16-5-16,-2 10-17 0,2-10-25 0,6 7-28 15,-6-7-20-15,0 0-29 0,23 3-46 0,-8-6-81 16,3-3-98-16,5-2-72 0,-2 0-153 0,0-2-466 16,6-4-464-16</inkml:trace>
  <inkml:trace contextRef="#ctx0" brushRef="#br0" timeOffset="140213.09">14800 8561 769 0,'0'0'641'16,"0"0"-179"-16,-18 0-96 0,18 0-73 15,0 0-70-15,0 0-44 0,-19-1-23 0,19 1-18 16,0 0-10-16,0 0-15 0,0 0-21 0,0 0-10 16,-18 0-16-16,18 0-10 0,0 0-15 0,0 0 11 15,0 0 1-15,18-3-1 0,1-1-8 0,4 1-8 16,4-2-5-16,7-1-8 0,5-2-3 15,-2-1-4-15,2 2-1 0,2-1-4 0,-2 2-9 16,-1-3-28-16,-2 2-52 0,-2-1-68 0,-9 3-19 16,0 0-59-16,-3 2 14 0,-7-3-10 0,-15 6 7 15,25-5 16-15,-25 5-8 0,15-4 9 0,-15 4 38 16,0 0 34-16,0 0 40 0,0 0 36 0,0 0 15 16,-8-12 66-16,8 12 44 0,-11-4 5 0,11 4 40 15,-19-2-30-15,19 2 43 0,-17-3-50 16,17 3 42-16,-17-1-59 0,17 1 31 0,0 0-44 15,-20 0 21-15,20 0-39 0,0 0 18 0,-19 6-35 16,19-6 16-16,-12 16-28 0,5-4 45 0,0 5 22 16,2 5 2-16,0 3-3 0,0 1 40 15,2 8-59-15,-2 3-10 0,4 2-4 0,0 1-2 16,1 4-17-16,1 0 7 0,0-1-20 0,3 0 9 16,0-1-16-16,0-2 2 0,2-4-40 0,2-2-36 15,1-1-48-15,1-4-43 0,0-3-69 0,0-8-68 16,2-4-158-16,1-3-223 0,1-5-208 0</inkml:trace>
  <inkml:trace contextRef="#ctx0" brushRef="#br0" timeOffset="140781.09">15562 8646 101 0,'0'0'643'16,"3"-10"-166"-16,-3 10-112 0,5-9-93 0,-5 9-56 16,2-10-39-16,-2 10-31 0,4-7-25 0,-4 7-24 15,0 0-24-15,6-9-20 0,-6 9 7 0,0 0-8 16,0 0 3-16,23 7-5 0,-15 2-3 0,0 2-5 16,2 6-6-16,-1 0-2 0,-1 2 3 0,-1 1-37 15,0 1 32-15,-4 0-24 0,0 1 21 0,0-5-34 16,-2 1 33-16,-1-1-27 0,0-1 26 0,0-2-19 15,-1-3 26-15,1 0-21 0,0-11 16 16,-3 18-12-16,3-18 27 0,0 13 8 0,0-13 20 16,0 0-26-16,0 0 5 0,0 0-24 15,0 0 9-15,4-11-18 0,0-4 4 0,2-7 3 16,2-2-4-16,5-3-8 0,-2 0 51 0,3-2-44 16,0 2 5-16,3 5 1 0,-6 3 2 0,1 3-4 15,-1 2-10-15,-2 3 0 0,-1 3-4 0,-8 8-2 16,17-7 3-16,-17 7 4 0,13 3 5 0,-13-3 36 15,16 12-45-15,-8 1 36 0,-3-1-48 0,-1 4 1 16,1 2-3-16,-1 3-9 0,-4 2-14 0,0 0-36 16,0-3-71-16,0 4-108 0,0-5 9 0,0 0-71 15,-2-2-101-15,0-3-418 0,2-3-388 0</inkml:trace>
  <inkml:trace contextRef="#ctx0" brushRef="#br0" timeOffset="140963.1">16074 8715 265 0,'6'-7'908'0,"-6"7"-314"16,9-13-93-16,-9 13-154 0,9-12-52 0,-9 12-96 15,5-11 12-15,-5 11-70 0,6-11 8 0,-6 11-72 16,8-11 18-16,0 3-60 0,1 2-2 0,1-2-13 16,4 2-24-16,4-4-41 0,1 1-49 0,0 1-52 15,3-1-38-15,0 0-68 0,-2-1-65 0,1 1-54 16,-3-2-358-16,0 0-253 15</inkml:trace>
  <inkml:trace contextRef="#ctx0" brushRef="#br0" timeOffset="141264.1">16386 8414 740 0,'0'0'503'16,"-9"-7"-82"-16,9 7-127 0,-9-7-26 0,9 7-76 16,0 0 11-16,-10-8-52 0,10 8-3 0,0 0-44 15,0 0-12-15,-8-7-32 0,8 7 8 0,0 0-27 16,0 0 5-16,0 0-26 0,15 5 9 0,-15-5-22 15,21 10 19-15,-6-4-23 0,-2 2 18 0,1 2-23 16,1-1 19-16,-1 3-25 0,-1 0 22 16,-3-1 0-16,-2 2-2 0,1-2-6 15,-4 3 14-15,-1-3 5 0,0 2 3 0,-4-1 7 16,2 1-4-16,-3-1 40 0,0 1-52 0,1-1-4 16,-3-2-2-16,2 2-3 0,1-12-8 0,-3 14 1 15,3-14 1-15,-2 14 0 0,2-14-1 0,2 10 0 16,-2-10-6-16,0 0-3 0,11 9 42 0,-11-9-65 15,16-1 19-15,-4-3-80 0,4-1 32 0,-2-1-80 16,5 0-24-16,-3-5-37 0,2 3-54 0,-3-2-78 16,-2 1-37-16,-4 0-261 0,-3 2-161 0</inkml:trace>
  <inkml:trace contextRef="#ctx0" brushRef="#br0" timeOffset="141630.09">15424 8549 158 0,'0'0'558'0,"-7"-16"-190"0,7 16-29 0,-8-15-114 16,8 15 9-16,-8-11-70 0,8 11 50 0,-5-10-23 16,5 10 6-16,-5-7-57 0,5 7-4 0,0 0-50 15,-9-8 4-15,9 8-39 0,0 0 13 0,0 0-26 16,-7 14 12-16,5-2-2 0,0 6-1 0,-1 6 4 16,0 3 38-16,0 8-59 0,0 4 6 0,0 1 3 15,2 2-7-15,-1 1-12 0,2-1 8 0,2 1-15 16,2-1 11-16,1-2-14 0,5-1 6 0,4-3 5 15,3-3-7-15,6-2-20 0,4-6-25 0,4-5-46 16,7-4-49-16,4-6-75 0,6-5-31 0,5-7-86 16,11-11-75-16,4-5-329 0,1-7-247 15</inkml:trace>
  <inkml:trace contextRef="#ctx0" brushRef="#br0" timeOffset="141897.09">16604 8261 382 0,'-5'-22'548'0,"-1"-1"-85"16,-1 0-150-16,0 5-8 0,0 0-48 0,2 3 33 16,1 4-51-16,2 0-27 0,-2 2-36 0,4 9-37 15,-1-14-28-15,1 14-23 0,5-10-20 0,-5 10-6 16,0 0-4-16,30 3-24 0,-10 6 10 16,0 2-10-16,6 6 4 0,-1 5-3 0,1 1 11 15,-2 4-6-15,-1 1 11 0,-1 2 3 16,-1 3-3-16,-5 2-1 0,-2 0-8 0,-1 2 29 15,-5 1-46-15,-6 2 23 0,-2-1-10 0,-2 0-31 16,-6 1 12-16,-5 0-23 0,-2 1-11 0,-6 2-38 16,-3 0-49-16,-2-3-89 0,-2-1-104 0,-2-6-86 15,-1-11-139-15,1 1-327 0,-3-5-437 0</inkml:trace>
  <inkml:trace contextRef="#ctx0" brushRef="#br0" timeOffset="142982.06">17156 8464 545 0,'0'0'406'0,"0"0"-38"0,0 0-109 16,0 0-20-16,0 0-73 0,0 0 25 15,0 0-51-15,0 0 46 0,0 0-45 0,0 0 12 16,0 0-11-16,0 0-33 0,0 0-14 0,0 0-20 16,0 0-16-16,0 0-14 0,5-9-1 0,-5 9 22 15,0 0 5-15,18-5 5 0,-7 1-13 0,7 0 10 16,4-2-14-16,5 1-2 0,5-2-13 0,0-1-1 16,2 0-15-16,1 1 2 0,-2 1-11 0,0 0 1 15,0-2-4-15,-6 3-7 0,0 0-2 0,-2 1-13 16,-4 1-37-16,-3-1-32 0,-1 1-55 15,-17 3-44-15,23-4-55 0,-23 4-30 0,14-3-68 16,-14 3-96-16,0 0-279 0,0 0-228 0</inkml:trace>
  <inkml:trace contextRef="#ctx0" brushRef="#br0" timeOffset="143231.06">17397 8250 633 0,'0'0'588'0,"0"0"-86"0,0 0-113 0,-15-5-49 0,15 5-84 16,0 0-39-16,0 0-33 0,0 0-18 0,0 0-37 16,0 0-20-16,0 0-31 0,0 0-7 15,-15 4-20-15,15-4 8 0,0 11-16 0,0-11 2 16,1 21-14-16,1-9-3 0,0 5-10 0,0 0 5 16,1 5-9-16,0 0 4 0,-1-1-4 15,2 2 0-15,0-1-3 0,-3 1-2 0,3-1-3 16,-3-1 24-16,3 1-64 0,-2-5-15 0,1 1-129 15,1-2-23-15,0-1-130 0,2-3-87 0,-2 0-426 16,1-3-431-16</inkml:trace>
  <inkml:trace contextRef="#ctx0" brushRef="#br0" timeOffset="143498.06">17971 8075 78 0,'11'-17'890'16,"-3"5"-269"-16,-1-1-163 0,-1 2-84 0,0 1-66 15,-6 10-58-15,6-13-32 0,-6 13-28 0,5-13-29 16,-5 13-26-16,0 0-13 0,0 0-7 0,0 0-14 16,13 6-14-16,-11 5-12 0,2 8-12 0,-1 2-7 15,1 6-2-15,1 5-8 0,-3 2-10 0,2 4-7 16,3-2-4-16,-4 3-7 0,1-1-2 15,-1 1-5-15,1 1-28 0,-2 0-53 0,0-3-35 16,-2 2-166-16,0-1-106 0,-4-3-194 0,0 0-341 16,1-9-556-16</inkml:trace>
  <inkml:trace contextRef="#ctx0" brushRef="#br0" timeOffset="145250.23">15879 9301 492 0,'-20'9'383'0,"-3"-2"-88"0,5 1-62 0,-1 0-48 16,6-1-55-16,-1-3 5 0,3 2-35 0,11-6 11 15,-17 8-40-15,17-8 18 0,-13 7-33 0,13-7 45 16,-8 6-35-16,8-6 63 0,0 0-2 0,0 0 1 16,0 0-1-16,8 9-12 0,-8-9-15 0,29-3-17 15,-2 0-21-15,10-4-9 0,8 0-10 0,16-4-6 16,6-3-25-16,10-3 13 0,6 0-23 0,3-3 17 15,22-6-20-15,0-3 6 0,3 2-23 16,-3-4 16-16,3 3-12 0,0-4 18 16,-1 0-20-16,-4 5 19 0,-19 3-18 0,-5 2 17 15,-4 2-10-15,-5 2 15 0,-5-1-16 0,-7 3 14 16,-4 2-8-16,-13 1 21 0,-4 2-17 0,-5 2 18 16,-4 2-18-16,-8 0 12 0,-1 4-10 0,-7-2 13 15,-15 5-20-15,24-5 11 0,-24 5-11 0,17-5 17 16,-17 5-26-16,0 0 13 0,15-2-38 0,-15 2 1 15,0 0-71-15,0 0-15 0,-2 8-58 0,2-8-97 16,-17 9-91-16,8-4-335 0,-5 1-231 0</inkml:trace>
  <inkml:trace contextRef="#ctx0" brushRef="#br0" timeOffset="146116.23">4822 11631 106 0,'0'0'255'0,"-28"-1"15"0,28 1-19 0,-32 0 7 16,13 0-52-16,-1 0 2 0,2 0-34 15,-1 1-19-15,1-1-20 0,0 1 1 0,0 0 0 16,18-1 0-16,-31 2-2 0,31-2-12 0,-24 4-6 16,24-4-6-16,-21 2-19 0,21-2-18 0,0 0-15 15,-20 1-8-15,20-1-9 0,0 0-6 16,0 0-2-16,0 0 2 0,0 0-1 0,1 10-4 16,-1-10-5-16,23 4-4 0,-5-3-2 0,1 0 0 15,8-1-5-15,0 0-5 0,3-1-4 0,-1 1-13 16,0 1-13-16,-2-1-95 0,-3 0-2 0,-4 0-48 15,-1 2-26-15,-5 2-21 0,-14-4-47 0,17 4-31 16,-17-4-4-16,0 0 8 0,-2 15-168 16,-7-6 123-16</inkml:trace>
  <inkml:trace contextRef="#ctx0" brushRef="#br0" timeOffset="146266.23">4656 11804 550 0,'-24'11'368'0,"5"-1"-72"0,-2-2-17 0,3 2-80 16,0-1 0-16,3-1-65 0,4-1 10 0,0-2-77 15,11-5 43-15,-15 11-42 0,15-11 54 0,-6 9-51 16,6-9 32-16,0 0-33 0,4 14 20 0,-4-14-35 15,17 5 9-15,-17-5-33 0,32 1 21 0,-6-3-31 16,2-2 10-16,7-2-74 0,0-2-35 0,3-1-134 16,-3-2-168-16,1-3-333 0,-1 2-239 15</inkml:trace>
  <inkml:trace contextRef="#ctx0" brushRef="#br0" timeOffset="146967.23">6155 11319 83 0,'-16'4'630'0,"0"-1"-214"0,16-3-86 0,-27 4-88 16,27-4-38-16,-28 3-17 0,28-3 1 16,-25 4-5-16,25-4 1 0,-20 3-18 0,20-3-15 15,-17 2-13-15,17-2-22 0,0 0-21 0,-21 2-15 16,21-2-16-16,0 0-10 0,-13 6-8 0,13-6-6 15,0 0-2-15,-5 7 7 0,5-7 17 0,0 0 13 16,9 9 14-16,-9-9 7 0,24 3 2 0,-6-1-19 16,9-2-13-16,4-2-16 0,8 0-5 0,2-3-8 15,2 0-7-15,4-1-4 0,-1-3-8 16,1 0-7-16,-1 2-3 0,3-3-21 0,-3 1-25 16,-3 0-15-16,-3 1-31 0,-4-1-24 0,-4 3-69 15,-8-1-8-15,-3 4-48 0,-7-1 22 0,-14 4-50 16,18-5-44-16,-18 5-14 0,0 0-30 15,0 0 2-15,0 0-174 0,-21-4 1 0</inkml:trace>
  <inkml:trace contextRef="#ctx0" brushRef="#br0" timeOffset="147167.23">6410 11310 422 0,'0'0'399'0,"-11"6"-42"0,11-6-62 16,0 0-73-16,-12 6-26 0,12-6-24 0,0 0-15 15,0 0-32-15,-11 8 43 0,11-8 2 0,0 0-14 16,0 12-4-16,0-12-16 0,3 19-17 0,-2-5-15 15,3 1-13-15,0 5-14 0,1 1-12 0,0 3-11 16,0 0-13-16,0 2-1 0,1 4-14 16,0 1 6-16,0-5-18 0,-1 5 6 15,1 0-32-15,0-2-24 0,-1-2-64 0,1-2-49 16,2 0-68-16,-3-2-74 0,4-1-62 0,-1-5-103 16,1 1-184-16,0-7-170 0</inkml:trace>
  <inkml:trace contextRef="#ctx0" brushRef="#br0" timeOffset="147533.23">7017 11279 169 0,'1'-12'565'16,"-1"2"-180"-16,2 0-29 0,-2 10-115 0,1-17 29 15,-1 17-47-15,1-14 51 0,-1 14-33 0,0-11-17 16,0 11-39-16,0-11-17 0,0 11-39 0,0 0-14 16,0 0-21-16,0 0-2 0,0 0-16 0,0 0-7 15,-6 7-15-15,3 6-8 0,-1 3-7 0,-2 5-8 16,1 3-7-16,1-1-3 0,-1 4-5 15,1-1-3-15,0 0 19 0,0 3-28 0,2-2 1 16,1 0-1-16,1 0-1 0,0-2-4 0,3 0-12 16,1-4-26-16,1 2-22 0,3-4-63 0,1-3-35 15,4-2-64-15,1-2 22 0,3-4-53 0,-1-3-58 16,3-4-38-16,4-6-369 0,1 0-247 0</inkml:trace>
  <inkml:trace contextRef="#ctx0" brushRef="#br0" timeOffset="147933.23">7311 11448 423 0,'0'-16'533'0,"0"16"-130"0,0-14-93 0,0 14-58 16,-3-11-18-16,3 11 22 0,-2-11 5 0,2 11-31 15,0 0-33-15,-4-13-38 0,4 13-32 0,0 0-30 16,0 0-24-16,-1-10-13 0,1 10-12 0,0 0-9 16,0 0-8-16,3 10-5 0,-3-10-7 0,5 18-6 15,-3-5 1-15,0-1-3 0,1 3-3 0,1 1 0 16,-2 2-2-16,-1-1 0 0,0-1-2 0,0 2 0 15,-1-2-1-15,0-1 0 0,0 0 1 0,0-2 0 16,0-1 4-16,-1-1-6 0,1-11 8 0,0 18-11 16,0-18 12-16,0 14-11 0,0-14 14 0,0 0 11 15,0 11 14-15,0-11-15 0,0 0 0 0,0 0-9 16,5-9-3-16,0 0-2 0,1-3-3 16,1-3 1-16,1-1-1 0,2-2 2 0,-1 1 0 15,1-1-1-15,-1 3-4 0,-2 1 2 16,3 2 2-16,-4 3-6 0,-1-1 7 0,1 4 1 15,-6 6-4-15,9-13-4 0,-9 13-1 0,10-7 0 16,-10 7-1-16,0 0 0 0,0 0 3 0,20 1-1 16,-20-1-1-16,15 8 0 0,-15-8-1 0,11 12 2 15,-5-3-2-15,0-1 1 0,-2 1-4 0,1 1-2 16,-1 0-30-16,-1 2-45 0,-1-1-62 0,0 0-102 16,0 1-11-16,0-4-93 0,-2-8-62 0,3 15-377 15,-3-15-324-15</inkml:trace>
  <inkml:trace contextRef="#ctx0" brushRef="#br0" timeOffset="148150.23">7724 11454 870 0,'4'-11'646'0,"-4"11"-174"0,0 0-89 16,5-10-85-16,-5 10-68 0,0 0-38 0,0 0-35 15,4-11-31-15,-4 11-25 0,0 0-22 0,10-7-15 16,-10 7-7-16,15-5-16 0,-15 5-11 15,21-8-5-15,-7 6-7 0,4-2-8 0,-2-1-20 0,1 1-31 16,2-1-44-16,-2 0-59 0,4 0-35 16,-1 0-20-16,-1-2-54 0,-1 2-55 0,0-3-86 15,-2 1-243-15,-4 0-166 0</inkml:trace>
  <inkml:trace contextRef="#ctx0" brushRef="#br0" timeOffset="148500.23">8086 11148 507 0,'0'0'666'0,"0"0"-152"16,0 0-95-16,-1-11-83 0,1 11-56 0,0 0-67 15,0 0-29-15,0 0-42 0,-4-10-17 0,4 10-36 16,0 0-9-16,0 0-29 0,0 0 0 16,0 0-19-16,0 0 3 0,0 0-17 0,22 5 8 15,-12 0-15-15,-10-5 5 0,23 11-11 0,-10-2 9 16,-3 0-16-16,5 1-1 0,-2 4 4 0,-2-2 2 15,0 2-2-15,-3 0-1 0,-2 2 2 0,-1-1 3 16,-1 0 5-16,-1 2 5 0,-3-2 4 0,-3 3 3 16,1-1 6-16,-2 4-1 0,-3-2 1 0,1 0-5 15,-2-2-3-15,1 1-2 0,0-4 20 0,1-1-33 16,2-4-4-16,-2 1 2 0,6-10 0 0,-7 14 1 16,7-14-1-16,-4 11-2 0,4-11-2 0,-5 9 4 15,5-9 2-15,0 0-2 0,0 0 1 0,0 0-9 16,9 8-22-16,-9-8-40 0,17-8-47 15,-4 3-67-15,1-2-37 0,2-5-23 0,4 0-70 16,0-4-65-16,3-3-389 0,-3-2-287 16</inkml:trace>
  <inkml:trace contextRef="#ctx0" brushRef="#br0" timeOffset="148767.23">8432 11021 146 0,'0'0'781'0,"-5"-13"-242"0,5 13-109 0,-7-8-84 15,7 8-42-15,-4-9-94 0,4 9-30 0,0 0-54 16,-5-8-13-16,5 8-33 0,0 0-2 16,0 0-24-16,0 0 0 0,8 10-23 0,-8-10 9 15,13 15-6-15,-3-2-8 0,0 2 28 0,6 1-5 16,-4 3 12-16,6 2-5 0,0 3 4 0,-2 1 1 16,1 0 4-16,-1 1 7 0,-1 1 2 0,-3 2-6 15,-1-1-7-15,-1 2 0 0,-3-1-6 0,-3-4-7 16,-1 1-6-16,-3 0-7 0,-1 1-7 15,-3-1-7-15,0-1 25 0,-5 2-39 0,1-4-18 16,-1-1-27-16,-2-1-42 0,0-3-71 0,-1-1-58 16,3-2-90-16,-1-3-34 0,4-6-110 0,6-6-445 15,-12 7-510-15</inkml:trace>
  <inkml:trace contextRef="#ctx0" brushRef="#br0" timeOffset="149001.23">8985 11275 495 0,'0'0'781'0,"11"-9"-213"0,-11 9-97 0,8-8-105 15,-8 8-87-15,0 0-62 0,8-7-43 0,-8 7-37 16,0 0-22-16,9-5-28 0,-9 5-18 0,0 0-4 16,25-3-20-16,-25 3-4 0,28-1-15 15,-10 1 1-15,3-1-13 0,2 0-2 0,2 0-39 16,0-3-25-16,0 2-58 0,0-1-16 15,-2 0-78-15,-1-1 26 0,-2-2-40 0,1 1-16 16,-6 0-16-16,-2-1-37 0,-3 1 33 0,-2 0-18 16,-8 5 19-16,8-11-199 0,-8 11 126 0</inkml:trace>
  <inkml:trace contextRef="#ctx0" brushRef="#br0" timeOffset="149201.23">9247 11097 158 0,'-22'-4'465'0,"22"4"-106"0,-18-1-65 0,18 1-24 16,0 0-81-16,-21-1 2 0,21 1-63 0,0 0 24 15,-16 1-49-15,16-1 43 0,-9 6-39 0,9-6 31 16,-7 10-32-16,7-10 17 0,-5 17-24 16,3-9 11-16,0 5-21 0,2-1-13 0,0 3-3 15,0 3-5-15,2-1-6 0,0 1-12 16,0 2-11-16,0 1-6 0,1 1-6 0,-1-3-7 16,3 3-2-16,-2-5-8 0,-1 1-25 0,2-2-58 15,-1-1-104-15,1 0-33 0,0-4-143 0,-4-11-109 16,5 17-251-16,-5-17-241 0</inkml:trace>
  <inkml:trace contextRef="#ctx0" brushRef="#br0" timeOffset="149501.23">9745 10992 488 0,'5'-9'744'16,"-1"2"-200"-16,-4 7-95 0,5-14-89 16,-5 14-81-16,4-11-52 0,-4 11-28 0,4-8-39 15,-4 8-19-15,0 0 15 0,0 0-20 0,0 0-7 16,10 6-22-16,-10-6-5 0,10 17-21 0,-6-3 2 16,1 2-4-16,-1 4-7 0,1 0-12 0,0 4 1 15,-1-1-28-15,-2 2 9 0,1 2-23 0,-3 0 10 16,2 0-20-16,-2-1 11 0,-2 0-21 15,2-1-20-15,-2-1-52 0,-1-2-35 0,1-1-50 16,-2-3-89-16,1-2-69 0,2-3-52 0,-1-2-112 16,2-11-410-16,-4 14-511 0</inkml:trace>
  <inkml:trace contextRef="#ctx0" brushRef="#br0" timeOffset="150102.23">10194 11285 429 0,'-5'-8'628'0,"-1"-1"-187"0,-3 2-74 0,2 0-67 16,0-1 13-16,-1 2-37 0,0-2-5 15,8 8-16-15,-10-10-13 0,10 10-29 0,-8-7-35 16,8 7-35-16,0 0-29 0,-10-9-26 0,10 9-16 16,0 0-16-16,0 0-5 0,0 0-5 0,0 0-6 15,0 0 9-15,10-8-17 0,-10 8 8 0,32 2-17 16,-7-1 10-16,5-1-18 0,7-1-1 0,4-1-6 16,1 0 11-16,3-2-27 0,-1 2-14 0,-1-3-33 15,-2 1-49-15,-4-1-66 0,0 0-86 0,-5 0-14 16,-7-1-60-16,-2 1-76 0,-4-2-36 0,-6 1-358 15,-1-3-347-15</inkml:trace>
  <inkml:trace contextRef="#ctx0" brushRef="#br0" timeOffset="150335.24">10483 11001 42 0,'0'0'715'15,"-22"-1"-270"-15,22 1-30 0,0 0-110 0,0 0-19 16,0 0-69-16,-17-1-11 0,17 1-67 0,0 0-3 15,0 0-38-15,0 0 34 0,-12 6-16 0,12-6-1 16,-3 11-13-16,3-11-10 0,-1 19-23 0,2-5-2 16,-1 3-18-16,2 0-1 0,-1 7-16 0,0 0-3 15,2 1-5-15,-1 1-2 0,-2 2-2 0,2 1-6 16,0-2 0-16,1 0-5 0,-1 1-15 16,2-2-19-16,0-2-44 0,2-2-81 0,2 2-77 15,0-4-9-15,3-5-92 0,0-3-111 16,0-6-297-16,4-1-260 0</inkml:trace>
  <inkml:trace contextRef="#ctx0" brushRef="#br0" timeOffset="150568.23">11123 10910 915 0,'4'-9'811'0,"-4"9"-194"16,10-12-151-16,-10 12-102 0,6-13-82 15,-6 13-50-15,5-8-56 0,-5 8-25 0,0 0 25 16,0 0-41-16,0 0-27 0,18 11-14 0,-11-1-15 16,-2 3-21-16,4 6-4 0,-2 1-15 0,3 4 0 15,0 4-15-15,-1 4-6 0,1 0-2 0,-3 2-11 16,0 1-36-16,-1 3-57 0,0-1-56 16,-2 2-108-16,0-2-94 0,-1 3-64 15,-1-5-137-15,-2 3-343 0,2-11-515 0</inkml:trace>
  <inkml:trace contextRef="#ctx0" brushRef="#br0" timeOffset="155770.06">12507 10381 245 0,'-12'5'775'0,"12"-5"-218"15,0 0-119-15,-14 5-99 0,14-5-55 0,0 0-80 16,0 0-17-16,-12 3-31 0,12-3-9 0,0 0-32 16,0 0-12-16,0 0-30 0,0 0-6 0,0 0-21 15,0 0-5-15,0 0-3 0,17-2-5 0,4-1-9 16,4-4-3-16,10 0-4 0,3-3-6 0,5 0-1 15,2-1-1-15,12-1-2 0,-1-2-4 0,0 3-2 16,-11 1-25-16,-1 2-33 0,-2 0-58 0,-5 1-52 16,-5 0-54-16,-7 4-68 0,-4-3-55 0,-5 4-12 15,-3-2-346-15,-13 4-228 0</inkml:trace>
  <inkml:trace contextRef="#ctx0" brushRef="#br0" timeOffset="155970.06">12943 10267 461 0,'0'0'636'15,"-18"5"-121"-15,18-5-129 0,-16 4-69 0,16-4-62 16,-11 5-74-16,11-5-38 0,0 0-31 0,-13 4-25 16,13-4-15-16,0 0-15 0,-8 12-5 0,8-12-9 15,-2 18-22-15,2-5 11 0,2 5-26 0,0 1 13 16,0 5-17-16,2-1 17 0,2 4-20 0,0 2 19 16,0 4-22-16,0-3 11 0,5 0-28 0,-2 0-9 15,0-4-76-15,2 0-7 0,3-1-52 0,-2-4-62 16,2-4-80-16,0-5-65 15,4 1-233-15,-2-4-139 0</inkml:trace>
  <inkml:trace contextRef="#ctx0" brushRef="#br0" timeOffset="156271.07">13461 10230 122 0,'-2'-13'757'0,"0"1"-241"0,-1 0-161 0,1 1-31 16,-2 1-66-16,0 3 1 0,4 7-60 15,-6-14-10-15,6 14-41 0,-4-11-16 16,4 11-40-16,0 0-7 0,0 0-30 0,0 0 0 16,-9 4-5-16,6 7-3 0,1 1-10 0,-1 6-6 15,2 5-9-15,-1 1-1 0,-1 2-2 0,2 2-14 16,1 1 11-16,0-1-14 0,0 3 4 0,1-3-5 15,4 5 11-15,-1-6-13 0,3 3 6 0,0-6-17 16,1-4-18-16,2 0-71 0,0-5-29 0,4-3-64 16,-1-3-28-16,0-4-76 0,-13-5-64 0,32-4-58 15,-9-2-170-15,-3-4-124 0</inkml:trace>
  <inkml:trace contextRef="#ctx0" brushRef="#br0" timeOffset="156622.06">13724 10318 167 0,'-1'-16'751'0,"1"16"-208"0,-6-11-142 0,6 11-85 16,-3-9-50-16,3 9-63 0,0 0-46 0,-4-11-28 16,4 11-28-16,0 0-21 0,0 0-14 0,0 0-16 15,0 0-2-15,0 0-8 0,0 0-10 0,3 18-11 16,-1-7 1-16,0 0-20 0,2 2 19 0,-1 3-10 16,0-1 5-16,-1-1-22 0,1 0 22 0,-3 0-16 15,1-1 16-15,2 1-16 0,-3-5 6 0,0-9-15 16,0 18 24-16,0-18-22 0,2 15 24 15,-2-15 0-15,0 0 30 0,2 13-24 0,-2-13 6 16,0 0-16-16,0 0 13 0,13-12-4 0,-5 2 5 16,4-5-16-16,-1-1 16 0,2-2 1 15,5-1 4-15,-5 2 2 0,0 1 3 0,1 0-2 16,-3 2 6-16,2 2-2 0,-3 0-4 0,0 3-4 16,2 2-8-16,-4 2 0 0,-8 5-7 0,15-9 6 15,-15 9-10-15,0 0-3 0,22 0 3 0,-22 0 3 16,15 9-3-16,-15-9 1 0,13 15-4 0,-8-6-4 15,-1 2-7-15,1-1-30 0,-1 3-32 0,-3-1-99 16,1 1-66-16,0-1-37 0,0 1-102 0,-2-13-25 16,3 16-377-16,-3-16-297 0</inkml:trace>
  <inkml:trace contextRef="#ctx0" brushRef="#br0" timeOffset="157338.07">14180 10332 441 0,'0'0'721'0,"0"0"-181"0,10-8-122 15,-10 8-58-15,0 0-68 0,0 0-48 0,5-8-34 16,-5 8-34-16,0 0-37 0,0 0-27 0,0 0-22 16,4-8-21-16,-4 8-16 0,0 0-21 0,13-7-31 15,-13 7-18-15,17-8-9 0,-6 4-102 0,-1-2 9 16,3 0-69-16,-1 0-35 0,0 0-30 16,2-1 2-16,-1 0-45 0,-2-1 50 0,1 4 11 15,-3-3 26-15,-2 1 43 0,1-1 29 0,-8 7 35 16,11-11 49-16,-11 11 47 0,7-9 39 0,-7 9 39 15,5-10 26-15,-5 10 4 0,3-11 17 0,-3 11 1 16,0 0 8-16,1-11-15 0,-1 11 34 16,0 0-50-16,3-9 52 0,-3 9-67 0,0 0 21 15,0 0-52-15,1-9 21 0,-1 9-52 0,0 0 41 16,0 0-45-16,0 0 32 0,0 0-43 0,0 0 35 16,1-10-36-16,-1 10 32 0,0 0-29 0,0 0 18 15,0 0-9-15,0 0 33 0,0 0-16 0,0 0 22 16,0 0-12-16,0 0 24 0,0 0-20 15,0 0 13-15,0 0-15 0,0 0 10 0,3-9-16 16,-3 9 7-16,0 0-11 0,0 0 17 0,0 0-5 16,0 0 18-16,0 0 4 0,0 0 1 0,0 0 5 15,0 0 6-15,0 0 9 0,0 0 4 0,0 0 10 16,0 0 7-16,0 0 7 0,0 0 2 16,0 0 13-16,0 0 6 0,0 0 8 0,0 0 5 15,0 0 7-15,0 0-3 0,0 0 0 0,0 0-4 16,0 0-8-16,-2-11-5 0,2 11-18 0,0 0-29 15,0 0-19-15,0 0-18 0,0 0-14 0,2-9-10 16,-2 9-3-16,0 0-13 0,5-9-1 0,-5 9-8 16,0 0-1-16,10-9-4 0,-10 9-1 15,13-7 0-15,-13 7-1 0,16-5-3 0,-16 5 1 16,18-4-1-16,-18 4-1 0,21 0-1 0,-21 0 4 16,24 6-24-16,-11-1-11 0,1 2 2 0,-4 2 0 15,0 3 2-15,1 3-1 0,-6-2 9 0,0 4-18 16,-3 3 31-16,-2 0 1 0,-2 4 7 0,-1-1-5 15,-2 2 0-15,-1 0 2 0,-3-1 1 0,2-2 7 16,0 1-4-16,2-3-1 16,-4-1-1-16,4-6-1 0,1 0 2 0,-1-3 0 15,5-10-6-15,-4 16-18 0,4-16-16 0,-3 10 5 0,3-10 4 16,0 0-2-16,0 0-6 0,16 4-22 16,-6-8-45-16,4-3-44 0,6-2-35 0,0-3-28 15,5-1-33-15,1-5-33 0,0 1-60 0,0 0-26 16,0-2-37-16,-3-3-23 0,-4 3 3 0,1-4-397 15,-2 0-391-15</inkml:trace>
  <inkml:trace contextRef="#ctx0" brushRef="#br0" timeOffset="157605.06">14811 9993 627 0,'-6'-12'452'16,"-3"0"-37"-16,1 1-118 0,2 4 11 16,1-2-47-16,-1 2-10 0,6 7-22 0,-10-11-15 15,10 11-29-15,-6-9-29 0,6 9-36 0,-5-8-28 16,5 8-19-16,0 0-14 0,0 0-11 15,0 0-10-15,0 0-6 0,0 0-8 0,19 10 0 16,-7-1-7-16,0 5 3 0,2-2-11 0,1 4 9 16,4 6-8-16,-3-2 9 0,1 3-6 0,1 1 5 15,-5 1-3-15,1-1-4 0,0 2 2 0,-4 0-1 16,-2-3 1-16,-1-2-2 0,0 3-2 0,-3-1-1 16,-2 0-5-16,-2-3 0 0,-1 3-6 0,0-1-2 15,-2-1-35-15,-2-1-39 0,0-1-81 16,0-4-49-16,0-1-73 0,-1-3-108 0,0-2-67 15,6-9-287-15,-9 10-268 0</inkml:trace>
  <inkml:trace contextRef="#ctx0" brushRef="#br0" timeOffset="157806.06">15295 10124 236 0,'7'-8'841'16,"-7"8"-254"-16,0 0-166 0,5-9-70 16,-5 9-104-16,6-7-50 0,-6 7-54 0,14-9-20 15,-14 9-34-15,16-9-10 0,-2 3-57 0,0 1-48 16,2 0-96-16,4 0-25 0,2 0-92 16,0 0-82-16,-3 0-97 0,-1 1-176 0,-1 2-129 15</inkml:trace>
  <inkml:trace contextRef="#ctx0" brushRef="#br0" timeOffset="157954.06">15424 10155 652 0,'-8'6'502'0,"-1"1"-131"0,2 1-98 15,7-8-41-15,-13 10-47 0,13-10-42 0,-10 8-15 16,10-8-8-16,-6 8-10 0,6-8-2 16,0 0-18-16,0 0-20 0,6 9-13 0,-6-9-54 15,0 0-47-15,32-1-51 0,-13-3-107 0,4-2-145 16,0-2-347-16,5-2-222 0</inkml:trace>
  <inkml:trace contextRef="#ctx0" brushRef="#br0" timeOffset="158471.06">15575 9931 679 0,'0'0'613'0,"0"0"-172"0,-14-5-71 15,14 5-78-15,0 0-26 0,0 0-56 0,-11-4-16 16,11 4-21-16,0 0-33 0,0 0-29 0,0 0-23 16,3-8-15-16,-3 8-16 0,18-9-13 0,-4 3 0 15,8-1-18-15,-2 0 1 0,5 0-29 0,1 1-23 16,5-1-66-16,1-1-32 0,-1 1-72 0,1-1-9 16,-7 2-57-16,1 1-54 0,-3-1-28 0,-4-2-328 15,-2 2-201-15</inkml:trace>
  <inkml:trace contextRef="#ctx0" brushRef="#br0" timeOffset="158638.06">15873 9796 402 0,'0'0'469'0,"-10"5"-113"0,10-5-72 15,0 0-76-15,-12 7-40 0,12-7-30 0,-11 10-25 16,4-2 49-16,2 2-34 0,-1 3 33 0,-3 4-54 16,4 0 24-16,-3 7-26 0,3-3 10 0,0 3-36 15,-2 1 7-15,4 0-29 0,-1 3 1 0,0-1-6 16,-1 5-9-16,2-5-6 0,2 0-6 0,-2 2-12 15,2-1-9-15,2-3-19 0,-1 0-48 0,3-1-79 16,1-4 2-16,-2-3-66 0,3-1-78 16,2-3-73-16,-2-4-342 0,1-3-222 0</inkml:trace>
  <inkml:trace contextRef="#ctx0" brushRef="#br0" timeOffset="159206.06">16141 10001 178 0,'4'-9'677'15,"-4"9"-238"-15,0 0-36 0,3-15-111 0,-3 15 9 16,0 0-35-16,0-11-18 0,0 11-26 0,0 0-11 16,1-10-39-16,-1 10-35 0,0 0-27 0,0 0-25 15,0 0-20-15,0 0-6 0,0 0-16 0,0 0-2 16,8 8-10-16,-7 2-3 0,0 1-10 15,0 3 4-15,1 3-5 0,-2 0-2 16,0 1-7-16,0-1 3 0,0 4-4 0,0-4 0 16,-2 1 1-16,2-2 35 0,-2-3-44 0,2 1 40 15,-1-3-49-15,1-11 45 0,-2 19-44 0,2-19 44 16,-1 13-45-16,1-13 67 0,-2 12-9 0,2-12 41 16,0 0-39-16,0 0 12 0,0 0-33 0,0 0 12 15,0 0-30-15,10-16-1 0,-1 0 8 0,1-3-14 16,7-5-7-16,-1-1 10 0,5 2-11 0,-2 0 10 15,0 2-12-15,3 1 10 0,-4 4-8 0,-4 4 8 16,2-1-8-16,-4 5 12 0,1 2-16 0,-2 1 8 16,-11 5-7-16,21-4 8 0,-21 4-6 15,18 5 8-15,-9 1-7 0,1 1 10 16,-3 3-7-16,0-1 6 0,-2 2-13 0,1 2-12 16,-2 2-11-16,-1-4-28 0,-2 3-33 0,0-1-45 15,-1 1-79-15,-1-3-47 0,0 0-52 0,1-11-77 16,-2 18-86-16,2-18-310 0,-1 11-327 0</inkml:trace>
  <inkml:trace contextRef="#ctx0" brushRef="#br0" timeOffset="159355.06">16604 10076 754 0,'0'0'479'0,"9"-8"-61"0,-9 8-119 0,8-7-17 16,-8 7-76-16,0 0-18 0,9-10-76 15,-9 10 0-15,8-8-46 0,-8 8 13 0,15-7-40 16,-15 7-4-16,17-10-61 0,-5 6-9 0,2-2-69 15,0 0-44-15,1 1-63 0,1-6-73 0,-3 6-8 16,0-4-275-16,-2-2-89 0</inkml:trace>
  <inkml:trace contextRef="#ctx0" brushRef="#br0" timeOffset="159739.07">16840 9843 244 0,'0'0'500'0,"0"0"-81"0,0-11-118 0,0 11-21 0,0 0-80 15,0-11 59-15,0 11-33 0,0 0 3 16,0-11-58-16,0 11-17 0,0 0-41 15,2-10-6-15,-2 10-36 0,0 0-5 0,8-9-23 16,-8 9 4-16,0 0-23 0,15-5 10 0,-15 5-22 16,0 0 8-16,20 4-15 0,-20-4 17 0,15 6-19 15,-8 0 8-15,1 0-9 0,-1 2 16 0,-1 0-11 16,-6-8 24-16,8 15-9 0,-8-15 6 0,3 16-6 16,-3-16 11-16,-2 16-11 0,1-6 9 0,-3-1-16 15,0 0 9-15,-2-1 8 0,6-8-22 0,-8 12-10 16,8-12 9-16,-7 13-14 0,7-13 5 0,-5 9-6 15,5-9 9-15,0 0-9 0,-2 11 9 0,2-11-8 16,0 0 11-16,4 12-12 0,-4-12 12 16,10 5-11-16,-10-5 6 0,13 11-6 15,-13-11 13-15,15 10-14 0,-6-4 11 0,-9-6-10 16,18 12 12-16,-10-5-14 0,-8-7 14 0,14 12-12 16,-9-4 12-16,-5-8-9 0,6 15 6 0,-6-15-3 15,0 16 8-15,-4-6-1 0,-2 3 0 0,-4-2-4 16,-3 0-12-16,-4 3-36 0,1-3-51 0,-6 2-60 15,3-4-37-15,-4 1-77 0,-6 2-70 0,-1-5-76 16,3-2-286-16,0-1-226 0</inkml:trace>
  <inkml:trace contextRef="#ctx0" brushRef="#br0" timeOffset="159972.06">16148 9861 719 0,'0'0'433'0,"-28"0"-60"16,14 4-141-16,-3 0-6 0,0 7-90 0,1 0 18 16,2 3-75-16,-2 3 37 0,5 2-56 0,-2 5 42 15,3 3-49-15,3-3 38 0,3 3-10 0,2 2-8 16,3 0-8-16,2 6-7 0,1 1-19 0,5-2 1 16,1 0-8-16,1-2-6 0,6-2-4 15,0-1-5-15,4-4-40 0,5-4 3 0,2-1-71 16,4-6 20-16,4-4-74 0,3-5-74 15,5-4-84-15,1-6-86 0,1-3-178 0,13-6-86 16</inkml:trace>
  <inkml:trace contextRef="#ctx0" brushRef="#br0" timeOffset="160222.06">17084 9771 325 0,'0'-13'723'15,"0"13"-211"-15,0-18-103 0,0 18-60 16,-4-19-26-16,4 19-72 0,-1-15-32 0,1 15-52 15,0-12-30-15,0 12-34 0,0 0-10 0,0 0-27 16,0 0-6-16,0 0-18 0,18 12 1 0,-8 1-15 16,4 3 2-16,3 6-7 0,2 2 3 15,1 0-5-15,0 2 5 0,0 1-13 0,-1 2 4 16,-1 1-8-16,0-1 3 0,-4 1-7 0,-1-1 7 16,-3-1-3-16,-3-3-3 0,-6-1-4 0,0 0 5 15,-3 0 40-15,-4-3-63 0,-1 0-21 0,-6-1-33 16,1-4-61-16,-2 1-53 0,0-5-45 0,3-3-97 15,-3-4-80-15,2-1-399 0,12-4-360 0</inkml:trace>
  <inkml:trace contextRef="#ctx0" brushRef="#br0" timeOffset="160406.06">17422 9899 439 0,'0'0'997'0,"10"-6"-243"16,-10 6-185-16,0 0-123 0,0 0-110 0,13-6-54 15,-13 6-74-15,14-5-25 0,-14 5-55 0,21-7-11 16,-5 1-74-16,3 2-60 0,2-1-66 0,0 0-101 16,1 0-63-16,-1-1-74 0,-1 2-68 0,0-3-24 15,-2 0-59-15,-1 2-229 0,-3-1-228 16</inkml:trace>
  <inkml:trace contextRef="#ctx0" brushRef="#br0" timeOffset="160590.07">17653 9739 105 0,'0'0'596'0,"-15"-3"-151"0,15 3-118 0,0 0-46 16,-22-3-76-16,22 3 9 0,0 0-69 0,-18 0 13 16,18 0-41-16,0 0 50 0,-11 9-51 0,11-9 8 15,-8 15-32-15,4-5 0 0,3 0-26 0,-2 4 3 16,1 0-21-16,2-1 2 0,0 5-23 0,2-1 8 16,-1 1-19-16,2 0 12 0,0-1-25 15,-1 1-8-15,2-2-89 0,0 0-48 0,0-5-81 16,0 0-123-16,-4-11-459 0,6 15-360 0</inkml:trace>
  <inkml:trace contextRef="#ctx0" brushRef="#br0" timeOffset="160790.06">17860 9657 655 0,'0'0'833'0,"7"-13"-208"0,-7 13-128 15,0 0-141-15,9-9-77 0,-9 9-58 16,0 0-45-16,0 0-30 0,0 0-33 0,10 7-23 15,-10-7-15-15,5 20-11 0,-1-5-14 0,1 7-11 16,0 0-7-16,1 1-9 0,1 9-2 0,-1-1-5 16,-2 2-3-16,-1-6-28 0,-1 2-28 0,0 1-36 15,-2-1-59-15,-3-1-71 0,0 6-44 16,-3-2-115-16,-3-4-69 0,-4 0-386 0,0-5-390 16</inkml:trace>
  <inkml:trace contextRef="#ctx0" brushRef="#br0" timeOffset="161640.06">4426 12781 608 0,'0'0'479'0,"0"0"-101"16,-14-8-103-16,14 8-29 0,0 0-41 0,-13-6-18 15,13 6-13-15,0 0-43 0,0 0-27 0,-14-5-21 16,14 5-17-16,0 0-19 0,0 0-9 0,0 0-8 16,0 0 3-16,0 0-3 0,0 0-11 0,19-7-7 15,0 3-4-15,3 1 4 0,6 0-4 16,7-1-15-16,2-3-37 0,1 4-42 0,-2-1-2 15,0 2-54-15,-5-1-51 0,-3 2-76 16,-1-2-13-16,-3 2-57 0,-24 1-165 0,32 0 31 0</inkml:trace>
  <inkml:trace contextRef="#ctx0" brushRef="#br0" timeOffset="161756.06">4713 12786 626 0,'-18'7'485'0,"1"1"-100"0,0-1-104 0,5 0-58 15,-1-1-43-15,0-1-38 0,4 1-43 0,9-6-9 16,-17 9-31-16,17-9-4 0,-6 9-15 0,6-9-2 15,0 0-25-15,9 12 7 0,-9-12-18 0,32 5-20 16,-4-5-41-16,10-2-93 0,5-5-115 0,13-6-69 16,5-1-216-16,3-2-56 0</inkml:trace>
  <inkml:trace contextRef="#ctx0" brushRef="#br0" timeOffset="162441.06">6070 12506 163 0,'-21'4'585'0,"4"1"-179"16,1-3-67-16,-1 2-37 0,-1-2-53 0,3 1 20 15,1 0-37-15,14-3-31 0,-23 3-7 0,23-3-4 16,-17 3-37-16,17-3-23 0,0 0-36 0,-20 4-12 15,20-4-25-15,0 0-13 0,0 0-8 0,-12 3-3 16,12-3-2-16,0 0-4 0,13 6 4 0,-13-6-3 16,29 3-2-16,-2-3-7 0,1 0-5 0,12 0-2 15,2-1-1-15,4-2-1 0,0-1-5 0,2 1-9 16,0-1-31-16,-2 0-55 0,-1 1-74 0,-4-1-46 16,-4 0-15-16,-7 1-46 0,-4 1-26 0,-3-2-45 15,-6 2 29-15,-17 2-268 0,19-5-114 0</inkml:trace>
  <inkml:trace contextRef="#ctx0" brushRef="#br0" timeOffset="162624.06">6502 12492 741 0,'0'0'302'0,"-24"-1"-12"0,24 1-41 0,-24-2-30 16,24 2-15-16,-21-2-33 0,21 2 35 0,-17-2 0 15,17 2-47-15,0 0-28 0,-17-2-26 0,17 2-25 16,0 0-19-16,0 0-9 0,-17 6-15 0,17-6-4 16,-7 15 1-16,5-3 5 0,-1 4 3 0,0 7 17 15,2 3-17-15,-1 2 4 0,-1 9-9 0,-1 1-1 16,3 5-10-16,-1 1 3 0,0 1-13 0,1-3-1 15,0 4-20-15,1-4-36 0,2-2-69 0,1-1-71 16,1-5-17-16,3-1-73 0,-2-9-82 0,4-3-394 16,0-4-268-16</inkml:trace>
  <inkml:trace contextRef="#ctx0" brushRef="#br0" timeOffset="162940.06">6882 12447 3 0,'6'-10'545'0,"-1"2"-123"0,-5 8-107 0,5-15-29 15,-5 15-49-15,5-13 17 0,-5 13-1 0,4-9-18 16,-4 9-54-16,0 0-36 0,4-10-27 0,-4 10-18 15,0 0-10-15,0 0-9 0,-5 19-9 0,2-5-7 16,-4 6-12-16,0 3-8 0,-3 6-9 0,2 1 8 16,-1 4-22-16,0-2-4 0,-1 2-4 0,4 0-1 15,-1-1-5-15,2 1-3 0,0-6-7 16,5-1-18-16,0 0-40 0,0-4-63 0,5 0-45 16,0-3-18-16,3-3-66 0,0-5-76 0,3-3-59 15,3-5-232-15,-14-4-150 0</inkml:trace>
  <inkml:trace contextRef="#ctx0" brushRef="#br0" timeOffset="163307.06">7150 12640 267 0,'2'-11'601'15,"-2"-1"-136"-15,0 12-94 0,0-16-55 0,0 16-22 16,-2-15-15-16,2 15-61 0,-1-11-43 0,1 11-35 16,0 0-30-16,-1-11-24 0,1 11-16 0,0 0-15 15,0 0-13-15,-2 12-6 0,2-12 8 0,0 20-19 16,0-7-8-16,0 5-3 0,2 1-1 0,-2 1-5 15,0 0 0-15,0 3-6 0,-2 0 8 16,2-3-7-16,0 0 3 0,-1-2-6 0,-1 0 7 16,0-3-9-16,2-1 8 0,-1-1-7 15,1-13 5-15,-3 17-3 0,3-17 9 0,0 14 1 16,0-14 6-16,0 0-12 0,0 0 6 0,0 0-9 16,16-9-2-16,-6-2-1 0,2-4 1 0,2-2 2 15,3-5 1-15,3 2 0 0,-2 0 9 0,1 1-6 16,-4 3 3-16,2 1-10 0,-2 2 12 0,0 1-12 15,-3 2 9-15,1 3-13 0,-3 0 13 0,-10 7-13 16,19-6 13-16,-19 6-10 0,0 0 13 0,23 5-4 16,-15 1 11-16,-1 2-11 0,-1 2-1 15,-1 4-3-15,-1-1 1 0,-2 2-6 0,1 2-30 0,0 0-41 16,-1-1-109-16,0 1-51 0,0-1-91 16,-1-3-90-16,1-2-361 0,-2-11-301 0</inkml:trace>
  <inkml:trace contextRef="#ctx0" brushRef="#br0" timeOffset="163491.07">7699 12718 422 0,'0'0'1007'0,"0"0"-292"16,4-11-166-16,-4 11-131 0,0 0-82 0,0 0-35 16,2-11-60-16,-2 11-24 0,0 0-74 0,4-7-52 15,-4 7-40-15,15-10-48 0,-3 3-46 0,7 0-40 16,0-1-77-16,4-1-56 0,6 0-69 15,1-1-20-15,1-2-60 0,1-1-29 0,-1 0-394 16,-1-1-321-16</inkml:trace>
  <inkml:trace contextRef="#ctx0" brushRef="#br0" timeOffset="163891.06">8178 12356 206 0,'0'0'662'0,"-4"-9"-179"0,4 9-111 0,-6-8-57 16,6 8-7-16,-4-9-31 0,4 9-49 0,0 0-47 15,-5-9-30-15,5 9-40 0,0 0-18 0,0 0-27 16,0 0-6-16,0 0-16 0,0 0-3 0,0 0-15 16,0 0 4-16,16 4-16 0,-16-4-3 15,12 8-1-15,-4 0-3 0,-1-2-2 0,0 2-2 16,-2 1 2-16,0-1-3 0,-1 2 2 0,-1 0 4 16,-1 3-2-16,-2-1-2 0,-3 4 1 0,0 2 0 15,-3-1-1-15,-1 2-1 0,-2-1-2 0,3-1 12 16,-1-2-15-16,2-1 12 0,1-1-17 0,0-2 2 15,1-1-24-15,3-10 8 0,0 19-34 0,0-19-17 16,5 14 16-16,1-6-33 0,-1-1 55 0,4 0-19 16,-9-7 38-16,17 11-23 0,-8-5 31 15,-1-1-21-15,2 1 29 0,-1 1-18 0,0 0 33 16,0 0-21-16,0 0 6 0,1 1 9 16,-2 2 4-16,2-2 6 0,-3 2 6 0,3 1 5 15,-4 1-3-15,1-1-1 0,0 2-5 0,-2-1-4 16,-1-1-7-16,-1 1 2 0,0 0 2 0,-3-1-3 15,0 0-4-15,-1 0-1 0,-1 2-5 0,-5-2-4 16,-1 2-21-16,-2-3-42 0,-1-1-55 0,0-2-31 16,-4 0-58-16,0-4-49 0,15-3-62 0,-34 0-381 15,18-3-227-15</inkml:trace>
  <inkml:trace contextRef="#ctx0" brushRef="#br0" timeOffset="164126.06">8375 12325 245 0,'0'0'785'0,"18"-9"-251"0,-18 9-145 0,14-4-81 16,-14 4-51-16,21 2-44 0,-21-2-24 0,29 4-16 15,-11 4-26-15,1-1-24 0,3 6-11 0,1 1 0 16,1 3-14-16,-1 3-8 0,0 3-11 0,-3 0-17 16,-1 4-7-16,-2 0-9 0,-1 1 3 0,-2 2-11 15,-2-2-1-15,-5 4-5 0,0-4-2 0,-3 0 1 16,-4-1-3-16,-3 2-4 0,-5 2-5 0,-1 2-2 15,-6-3 0-15,-2-1-8 0,-3 0-10 0,-2-3-25 16,0-2-50-16,-2-2-72 0,-3-3-114 0,1 0-28 16,-3-4-116-16,-3-2-509 0,2-3-563 15</inkml:trace>
  <inkml:trace contextRef="#ctx0" brushRef="#br0" timeOffset="164674.06">9053 12696 347 0,'0'0'727'0,"0"0"-198"15,0 0-136-15,-19 1-79 0,19-1-66 0,0 0-67 16,0 0-38-16,0 0-27 0,0 0-18 0,0 0-3 15,0 0-30-15,24-6-5 0,-2 2-17 0,4-1 11 16,7-1-25-16,3-2 8 0,0 1-19 0,3 2 6 16,0-3-27-16,-2 2-16 0,-3-2-87 15,-7 4-18-15,-3-1-67 0,-2-2-95 0,-4 1-59 16,-6-2-380-16,-1 0-251 0</inkml:trace>
  <inkml:trace contextRef="#ctx0" brushRef="#br0" timeOffset="164841.06">9353 12489 290 0,'0'0'687'0,"-16"-4"-161"16,16 4-135-16,0 0-77 0,0 0-67 0,-15-2-55 16,15 2-56-16,0 0-22 0,0 0-20 0,-15 7-14 15,15-7-16-15,-7 16-15 0,3-5 2 0,2 3-23 16,-1 3 14-16,1 2-25 0,2 4 15 16,-2 1-23-16,4 1-3 0,-2 1-2 0,1 0-12 15,1 0-38-15,1-1-38 0,1 0-36 0,0-2-31 16,2-2-77-16,2-2-80 0,-2-7-89 0,3 0-186 15,1-7-119-15</inkml:trace>
  <inkml:trace contextRef="#ctx0" brushRef="#br0" timeOffset="165058.06">9828 12350 814 0,'6'-10'741'0,"-3"0"-184"0,2 1-108 0,-5 9-120 0,5-14-66 16,-5 14-50-16,6-10-43 0,-6 10-33 15,4-8-28-15,-4 8-25 0,0 0-13 0,0 0-16 16,0 0-9-16,16 6-8 0,-10 3-5 0,0 3-6 16,1 2-5-16,1 3-5 0,2 3 3 0,-3 2-7 15,4 4-3-15,-3-2 0 0,-2-1-5 0,-1 2-1 16,0 0-14-16,1 0-26 0,-2 0-65 0,0 0-73 16,0-1-101-16,-1-2-73 0,-1-4-78 0,-2-1-419 15,3-3-431-15</inkml:trace>
  <inkml:trace contextRef="#ctx0" brushRef="#br0" timeOffset="165275.06">10280 12558 167 0,'4'-7'1073'0,"-4"7"-340"0,5-15-162 0,-5 15-159 16,4-13-85-16,-4 13-67 0,5-12-52 0,-5 12-43 15,12-14-35-15,-2 6-27 0,3 0-23 0,6-1-33 16,5-1-34-16,8-1-44 0,2 1-47 0,2 0-68 16,4 0-85-16,-3 0-22 0,2 0-33 0,-3 1-55 15,-1 0-40-15,-4-1-376 0,-2 2-282 16</inkml:trace>
  <inkml:trace contextRef="#ctx0" brushRef="#br0" timeOffset="165508.06">10598 12302 10 0,'0'0'670'16,"-14"3"-147"-16,14-3-78 0,0 0-93 0,-18 3-65 15,18-3-61-15,0 0-54 0,0 0-41 0,-15 6-28 16,15-6-17-16,0 0-16 0,-8 12-13 0,8-12-12 16,-2 15-5-16,2-15-3 0,0 23-6 0,2-11-7 15,0 4-4-15,0 0-3 0,1 2-2 16,0-2-3-16,0 3-2 0,0-1 6 15,0 1-14-15,1-1-2 0,2-2-82 0,-3-1-35 16,4 0-63-16,-4-2-69 0,4-3-88 0,-1-3-57 16,-6-7-194-16,17 9-120 0</inkml:trace>
  <inkml:trace contextRef="#ctx0" brushRef="#br0" timeOffset="165725.06">10988 12210 659 0,'0'0'836'15,"9"-12"-199"-15,-9 12-124 0,9-7-147 0,-9 7-74 16,0 0-61-16,10-9-44 0,-10 9-43 0,0 0-27 16,0 0-11-16,0 0-13 15,12 10-18-15,-8-1-14 0,-1 2-7 0,0 3-15 16,4 2-10-16,-5 6-5 0,2-1-4 0,-1 2-2 16,0 2-7-16,-1 0 0 0,-1 2-9 0,-1 2 0 15,-1-2-26-15,-2-1-30 0,1 3-27 0,-4 1-43 16,3-4-38-16,-2-1-103 0,2-1 18 0,-1-2-70 15,2-4-72-15,2-5-45 0,0-2-285 0,0-11-246 16</inkml:trace>
  <inkml:trace contextRef="#ctx0" brushRef="#br0" timeOffset="166026.06">11364 12431 251 0,'0'0'543'0,"6"-8"-119"15,-6 8-65-15,0 0-72 0,0 0-28 0,0 0-30 16,0 0-28-16,0 0-31 0,0 0-7 0,0 0-24 16,0 0-17-16,0 0-9 0,7-7-19 0,-7 7-8 15,0 0-11-15,17-2-12 0,-17 2-14 0,23-6-7 16,-6 3-9-16,0-1-7 0,6 0-4 15,-2 0-5-15,2 1-4 0,1-2-4 0,-3 2-6 16,2 0-11-16,-5 0-28 0,0 2-42 16,-18 1-62-16,26-2-38 0,-26 2-21 0,22-1-52 15,-22 1-44-15,0 0-64 0,20 0-299 0,-20 0-186 16</inkml:trace>
  <inkml:trace contextRef="#ctx0" brushRef="#br0" timeOffset="167325.06">11477 12270 308 0,'6'-8'383'0,"-6"8"-111"0,0 0-19 16,2-8-65-16,-2 8-3 0,0 0-61 0,0-12 20 16,0 12-39-16,0 0 31 0,0 0-4 15,0-10-8-15,0 10-2 0,0 0-12 0,0 0-26 16,0 0-14-16,0 0-12 0,0-11-12 0,0 11-13 15,0 0-8-15,0 0 19 0,0 0 22 0,2 12 9 16,-2-12 25-16,3 22 3 0,-2-9-8 0,0 5-7 16,1 2-5-16,-2 3 25 0,0 0-48 0,1 1-7 15,-1 1-9-15,0 1-8 0,0-2-6 0,0 1 0 16,0-1-14-16,0-1 7 0,0 1-15 16,1-4-2-16,1-1-45 0,-2-1-62 0,2-1-95 15,2-1-40-15,0-3-79 0,-1-5-115 0,3 0-359 16,-6-8-329-16</inkml:trace>
  <inkml:trace contextRef="#ctx0" brushRef="#br0" timeOffset="167526.06">12063 12166 495 0,'7'-8'919'0,"-7"8"-227"15,11-10-142-15,-11 10-155 0,8-7-90 16,-8 7-68-16,0 0-43 0,0 0-31 0,13 4-16 15,-13-4-22-15,6 17-24 0,-4-4-20 0,1 4-19 16,1 7-8-16,0 1-12 0,2 7-10 0,-3 3-8 16,0 2-57-16,-2 1-73 0,-1 2-74 0,-1 2-81 15,-2 1-94-15,-4 1-168 0,-3 0-398 0,-4 7-572 16</inkml:trace>
  <inkml:trace contextRef="#ctx0" brushRef="#br0" timeOffset="169398.06">4714 14183 386 0,'-11'6'801'0,"11"-6"-202"15,-21 7-139-15,21-7-98 0,-14 5-102 0,14-5-53 16,0 0-44-16,-14 6-34 0,14-6-28 0,0 0-17 15,0 0-11-15,0 0-23 0,20-7-3 0,-4 2-18 16,7 0 4-16,3-2-22 0,8 3-17 0,0-2-62 16,6 0-80-16,-2 4-42 0,-1-2-45 0,0 1-17 15,-6 1-63-15,-3 0-83 0,-2 2-238 0,-10-2-165 16</inkml:trace>
  <inkml:trace contextRef="#ctx0" brushRef="#br0" timeOffset="169543.06">4853 14307 538 0,'-18'9'652'0,"4"-2"-156"0,3 0-113 0,0-4-83 16,11-3-58-16,-15 9-72 0,15-9-32 0,-11 6-32 16,11-6-18-16,0 0-22 0,-8 7-8 15,8-7-21-15,0 0 1 0,15 1-58 0,-15-1-75 16,39-4-48-16,-11 0-55 0,7-2-136 0,4 0-417 16,-1-3-274-16</inkml:trace>
  <inkml:trace contextRef="#ctx0" brushRef="#br0" timeOffset="170160.06">6980 13795 363 0,'0'0'918'0,"0"0"-250"0,0 0-169 16,13-4-166-16,-13 4-155 0,0 0-110 0,0 0-82 16,0 0-55-16,0 0 11 0,9 7-39 15,-9-7-13-15,1 10-37 0,-1-10-93 0,0 14-144 16,0-14-167-16,2 14-60 0</inkml:trace>
  <inkml:trace contextRef="#ctx0" brushRef="#br0" timeOffset="170310.06">7066 14107 478 0,'0'0'756'0,"6"15"-215"0,-6-15-133 0,1 11-124 0,-1-11-107 15,-1 10-67-15,1-10-40 0,-2 9-37 0,2-9-36 16,0 0-40-16,-4 13-30 0,4-13-68 16,0 0-78-16,0 14-76 0,0-14-306 0,0 0-135 15</inkml:trace>
  <inkml:trace contextRef="#ctx0" brushRef="#br0" timeOffset="170443.06">7111 14305 492 0,'0'0'567'0,"3"9"-136"15,-3-9-129-15,0 0-58 0,0 0-62 0,0 12-44 16,0-12-56-16,0 0-19 0,0 0-64 0,-1 10-5 16,1-10-82-16,0 0-44 0,0 0-93 15,0 12-88-15,0-12-194 0,0 0 24 16</inkml:trace>
  <inkml:trace contextRef="#ctx0" brushRef="#br0" timeOffset="170594.06">7126 14497 681 0,'0'0'463'0,"0"0"-112"0,0 0-101 0,0 11-77 16,0-11-23-16,0 0-63 0,0 0-30 0,0 0-26 15,0 0-31-15,0 0-38 0,-1 12-35 0,1-12-43 16,0 0-74-16,0 0-93 0,1 10-175 0,-1-10 119 15</inkml:trace>
  <inkml:trace contextRef="#ctx0" brushRef="#br0" timeOffset="170744.06">7117 14606 133 0,'0'0'557'16,"0"0"-180"-16,1 10-88 0,-1-10-73 0,0 0-53 15,0 0-35-15,0 0-25 0,0 0-27 0,0 10-24 16,0-10-19-16,0 0-28 0,0 0-21 0,0 0-32 15,4 8-47-15,-4-8-133 0,0 0 82 0,4 8-85 16,-4-8-174-16,0 0 188 0</inkml:trace>
  <inkml:trace contextRef="#ctx0" brushRef="#br0" timeOffset="170877.06">7137 14696 160 0,'0'0'438'0,"0"0"-127"0,0 0-69 0,0 10-47 15,0-10-45-15,0 0-38 0,0 0-22 0,0 0-18 16,0 0-15-16,0 11-12 0,0-11-17 0,0 0 3 15,0 0-12-15,0 0-9 0,0 9-12 0,0-9-38 16,0 0-45-16,3 11-151 0,-3-11-236 0,0 0 93 16</inkml:trace>
  <inkml:trace contextRef="#ctx0" brushRef="#br0" timeOffset="176697.12">20174 14608 147 0,'0'0'280'0,"0"0"96"16,0 0-87-16,10-6-45 0,-10 6-45 0,0 0-38 15,4-10-14-15,-4 10-17 0,0 0-5 0,-5-13-1 16,5 13-2-16,-5-9-6 0,5 9-9 0,-9-9-15 16,9 9-23-16,-13-5-11 0,13 5-9 0,0 0-11 15,-27 3-9-15,12 5-6 0,-2 4-4 0,-1 1 3 16,-3 4-12-16,0 4-3 0,-1 0-2 0,2 4 1 15,3-1-2-15,2 2-1 0,1-1-1 16,1 1 6-16,7-3-9 0,1-2-1 0,2-3 3 16,3-3-7-16,3 1 1 0,0-3-12 0,4 0 8 15,2-3-6-15,0-4 9 0,1-2-9 0,-10-4 12 16,27-1-6-16,-8-3 1 0,-1-3 5 16,1-5 6-16,-2 0 15 0,-2-3 24 0,1 0 3 15,-4-3 22-15,1 1 7 0,-3-2 5 0,-2 0 13 16,0 3 6-16,-3 2 14 0,-1 3-1 0,0 1-6 15,-4 10-11-15,7-15-22 0,-7 15-17 16,4-13-20-16,-4 13-10 0,0 0-4 0,0 0-5 16,0 0-3-16,0 0-2 0,4 11-6 0,-6 0 0 15,2-1-2-15,2 4-1 0,-2-1 5 0,1 2-7 16,2 2-1-16,-2-1 0 0,4-1 2 16,1-1-4-16,1 2-4 0,-1-4-1 0,2 1-10 0,2-4 13 15,0 2-15-15,2-4 10 0,-2-2-6 16,1-1 11-16,-11-4-9 0,25 1 13 0,-25-1 0 15,25-5 5-15,-12 0-6 0,1-3 1 0,2-3 3 16,-2-2-4-16,0-3 1 0,-3-2-2 16,2-2 1-16,-3-5 6 0,1-4-6 0,-4 0 2 15,-1-3-1-15,-3 4 2 0,-3 0-3 0,0-2 3 16,-5-4-1-16,0 1 4 0,-4 2-5 0,-3 3 13 16,-2 1-7-16,-1 4 20 0,-4 3-21 0,-2 1 18 15,-3 3-15-15,2 7 13 0,-3 1-14 0,-2 6 7 16,-1 3-13-16,-9 5 12 0,0 5 0 0,-7 11-5 15,-2 4-3-15,1 8-1 0,2 5-3 0,2 4 7 16,2 2-7-16,5 5 1 0,4 0 1 0,6 0 0 16,5-1-2-16,10-9-11 15,4 1 14-15,7-2-15 0,6-2 5 0,9-2-8 16,3-1-7-16,14 0-32 0,5-5-48 0,9-5-57 16,4-8-60-16,5-5-4 0,5-4-26 0,6-5-9 15,5-6-40-15,3-3-112 0,6-6-212 0,1-3-151 16</inkml:trace>
  <inkml:trace contextRef="#ctx0" brushRef="#br0" timeOffset="177097.12">20926 14596 503 0,'0'-12'404'0,"0"12"-84"0,0-18-46 0,0 18-50 16,0-19 8-16,0 19-1 0,-1-15 16 15,1 15-30-15,0-12-44 0,0 12-29 0,0 0-35 16,-1-13-23-16,1 13-16 0,0 0-12 16,0 0 3-16,1 14-5 0,-2-2-6 0,1 9-4 15,-2 2-13-15,1 5-6 0,0 0-6 0,-2 9-4 16,1-1-2-16,-2 0-4 0,-2 2 1 0,3-2-9 16,-4-1-18-16,2 0-25 0,0-4-60 0,3-6-56 15,-2-2 1-15,1-2-45 0,3-3-15 0,-3-6-28 16,3-12-50-16,3 15-75 0,-3-15-171 0,9 5-35 15</inkml:trace>
  <inkml:trace contextRef="#ctx0" brushRef="#br0" timeOffset="177347.12">21087 14742 342 0,'22'-42'461'0,"-3"7"-102"0,0 2-31 0,-2 5-37 16,-2 1-30-16,-5 8 7 0,0 3-3 0,-3 3-53 16,-2 3-21-16,-5 10-40 0,7-12-28 0,-7 12-24 15,0 0-20-15,0 0-12 0,-16 7-16 0,6 2-10 16,-4 7-5-16,-4-1-11 0,-1 4-6 0,0 3-1 15,-2-1-5-15,2 2-2 0,1-4-2 0,0 3-2 16,5-4-1-16,2-1 0 0,-1-1-4 0,5 0 1 16,0-2-1-16,2 1 2 0,3-2 3 15,2-1 2-15,0 2 7 0,3 1 7 0,4-1 4 16,3 1-5-16,7 2-11 0,2-1 8 16,5 0-12-16,3 1 7 0,4-4-10 0,2 1 7 15,0-1-37-15,2-1-30 0,3-2-79 0,-2 1-91 16,-3-2-20-16,0 0-85 0,-1-3-113 0,-3-2-285 15,-4-1-252-15</inkml:trace>
  <inkml:trace contextRef="#ctx0" brushRef="#br0" timeOffset="178130.12">19215 14142 482 0,'0'0'390'16,"-27"-5"-107"-16,14 1-57 0,13 4-59 0,-22-2-38 15,22 2-28-15,-16-4-20 0,16 4-11 0,0 0-11 16,-16-2-11-16,16 2-6 0,0 0-4 0,0 0 0 15,0 0 2-15,13-4-4 0,6 1 6 0,7 0-4 16,10-3 2-16,5 2 23 0,6-3-31 16,16-1 4-16,4-1-5 0,9 0-10 0,4 1 6 15,9-4-3-15,3 2-7 0,5 1 1 0,3-1-2 16,29 1 1-16,-3-1-11 0,5 1 3 16,-1 1-2-16,1 1 2 0,-1-1-7 0,-1 2 15 15,2-1-17-15,-2 3 3 0,2-1-9 0,-24 1 0 16,-1 0 9-16,2-1-18 0,-2 1 13 0,21 0-22 15,-24-2 14-15,24-1-11 0,-25 2-3 0,26-2 10 16,-23-1 2-16,21-1 2 0,-2 1 27 16,0-1-26-16,2-2 3 0,-2 2-3 0,0-1-1 15,0 0 31-15,1 0-22 0,3-3 32 0,8 2 8 16,3 2 20-16,8 1-6 0,3 1 1 0,5 1-8 16,7-1-29-16,7 3-34 0,6 0 8 0,6 1-17 15,5 2 18-15,9-1-17 0,4-1 15 0,8 3-13 16,3-1 15-16,6 1-7 0,4 1 16 15,0 2-10-15,8-1 14 0,1 2-15 0,-3 2 12 16,1 2-11-16,3 0 8 0,-1 2-10 0,-2 3 19 16,-2-2-15-16,3 0 0 0,0 3 1 15,-6-1 13-15,0 0-14 0,0 0 0 0,2 0 0 16,-7 1 5-16,1-1-1 0,0-2 0 0,-3 0 1 16,-1 3 7-16,-4-3-5 0,1 2 4 0,-7-1-3 15,-6 1 4-15,-7-1 1 0,-5 1 0 0,-5-2-1 16,-8 2 1-16,-6-2 3 0,-11 0-1 0,-9 3-2 15,-7-3-1-15,-3 1-1 0,-9-1-2 16,-29-4-9-16,0 2-4 0,-4-3-5 0,-5 2 16 0,-5-3-26 16,-3 1 22-16,-82-6-7 0</inkml:trace>
  <inkml:trace contextRef="#ctx0" brushRef="#br0" timeOffset="180366.12">6201 14200 585 0,'-28'-2'512'0,"28"2"-113"16,-26-1-115-16,26 1-39 0,-24-1-42 0,24 1-2 15,-20-3 0-15,20 3-32 0,0 0-14 0,-23-1-29 16,23 1-17-16,0 0-28 0,0 0-10 15,0 0-18-15,0 0 2 0,0 0-12 0,0 0 6 0,25-1-10 16,2 0 8-16,4-2-13 0,9-1 3 0,4 2-12 16,1-4 0-16,2 1-5 0,1-1 2 15,0-1-17-15,-3 1 7 0,1-2-10 0,-5 2 1 16,-4 0-29-16,-1 1-29 0,-12 1-40 0,-1 0-37 16,-5 2-13-16,-18 2-22 0,21-5 22 0,-21 5-33 15,11-5 43-15,-11 5-13 0,0 0 9 0,0 0 23 16,-19-4 24-16,19 4 43 0,-31 2-7 15,10-1 4-15,-3 0 26 0,0 0 27 0,1 0 49 16,4 2-23-16,2 0 45 0,17-3-28 0,-26 1 33 16,26-1-33-16,-20 1 21 0,20-1-41 0,-16 4 18 15,16-4-10-15,-12 6 26 0,12-6-17 0,-9 15 45 16,7-5 39-16,0 4-17 0,2 1 4 16,2 3-8-16,-1 6-7 0,0 2-21 0,2 2-6 15,-1 0-20-15,3 8-4 0,-3-1-3 0,0 2-14 16,-2 1-4-16,3-1-7 0,-2 2-6 0,0-1 0 15,-1-2-9-15,2-2-36 0,0-3-86 0,0-4-55 16,1 0-56-16,0-2-50 0,1-4-103 0,1-5-336 16,1-2-246-16</inkml:trace>
  <inkml:trace contextRef="#ctx0" brushRef="#br0" timeOffset="180766.12">7218 13887 14 0,'0'0'846'0,"6"-12"-241"16,-6 12-142-16,3-11-72 0,-3 11-68 16,0 0-65-16,1-12-42 0,-1 12-37 0,0 0-20 15,0 0-21-15,0 0-12 0,-14 13-7 0,6 1-6 16,-1 5-4-16,-1 9-40 0,0 4 14 0,-2 2-21 16,1 4 20-16,1-1-20 0,-1 3-5 0,3 1-10 15,1 1 17-15,1 0-37 0,2 1 19 0,1-2-30 16,3 1 18-16,3 0-26 0,1-3 24 15,2-2-25-15,3-1 13 0,1-2-23 0,3-4 24 0,2-1-32 16,1-3 8-16,3-3-40 0,0-5-16 0,3-1-49 16,0-8-76-16,2-1-95 0,0-3-35 0,6-4-69 15,-1-2-58-15,7-3-431 0,0-5-478 0</inkml:trace>
  <inkml:trace contextRef="#ctx0" brushRef="#br0" timeOffset="181350.12">7547 14326 672 0,'0'0'398'0,"0"-10"-78"0,0 10-57 0,-2-12-43 16,2 12 1-16,-1-12 9 0,1 12 13 0,-1-10-26 16,1 10-11-16,0 0-18 0,-1-12-27 0,1 12-30 15,0 0-26-15,0 0-20 0,0-12-25 0,0 12-11 16,0 0 14-16,0 0 6 0,3 14-1 0,0-3 9 15,-2 6-17-15,2 2 10 0,-1 4-25 0,-2 5 12 16,0-1-25-16,-1 2 13 0,0 1-8 0,-2-2-1 16,1 2-14-16,0-3-5 0,-1-1 0 15,1-2-23-15,-2-3 17 0,3-3 1 0,-1-3-5 16,0-3-17-16,0 1 19 0,2-13 4 0,-3 16-1 16,3-16 27-16,-1 12 35 0,1-12 41 15,0 0-52-15,0 0 17 0,0 0-43 0,9-18 12 16,-1-1-35-16,2-9 22 0,4 2-32 0,-1-2 26 15,-2 0-32-15,7 3 26 0,-5 0-31 0,0 6 9 16,-2 3 0-16,1 0-3 0,-1 2-2 0,-2 3-3 16,0 2-1-16,-1 1 0 0,-8 8-1 0,15-8 4 15,-15 8-1-15,17-3 15 0,-17 3 6 0,18 4 23 16,-7 1-30-16,-1 1 27 0,4 3-30 16,-5 1 29-16,0 1-36 0,3 4 23 0,-3 0-34 15,-1-1 10-15,-1 2-52 0,-1-1-8 0,-2 0-45 16,1-1-50-16,-2 1-37 0,-2-3-113 0,1 2-73 15,-1-3-31-15,0-1-88 0,-1-10-391 0,0 17-512 16</inkml:trace>
  <inkml:trace contextRef="#ctx0" brushRef="#br0" timeOffset="181615.12">8121 14390 1052 0,'0'0'837'0,"0"0"-195"16,0 0-173-16,0 0-98 0,0 0-46 0,0 0-92 16,0 0-5-16,0-11-67 0,0 11-24 0,0 0-23 15,0 0-24-15,0 0-20 0,0 0-11 16,0 0-19-16,19-3-37 0,-19 3-34 0,23-3-26 15,-8 1-63-15,0-2-71 0,2 2-96 0,0-2-37 16,4-1-56-16,-2-1-73 0,0-2-423 0,1 0-490 16</inkml:trace>
  <inkml:trace contextRef="#ctx0" brushRef="#br0" timeOffset="182099.12">8503 14083 73 0,'0'0'842'0,"0"0"-220"16,-3-10-163-16,3 10-68 0,0 0-66 0,-3-9-39 16,3 9-32-16,0 0-2 0,0 0-48 15,-3-10-11-15,3 10-63 0,0 0-5 0,0 0-50 16,0 0 4-16,0 0-34 0,6-8 10 16,-6 8-31-16,0 0 13 0,26 1-26 0,-26-1 16 15,26 7-26-15,-11-4 24 0,-1 4-25 0,0-1 14 16,0 0-23-16,-1 2 24 0,-2 3-19 0,0-2 29 15,-3 2-9-15,-4-1 8 0,-1 1 13 0,-1 1 9 16,-4 2 7-16,-1 1 4 0,-3 4 9 0,-1-1-11 16,-5-1 1-16,3 0-10 0,-2-1-14 0,1-1-8 15,1-3-6-15,3-3-4 0,0-1-9 0,6-8-9 16,-9 15-15-16,9-15-6 0,-5 14 25 0,5-14-24 16,-3 11 19-16,3-11-23 0,4 13 28 0,-4-13-25 15,6 12 31-15,-6-12-26 0,8 16 26 0,-8-16-23 16,11 13 26-16,-5-6-19 15,1 1 19-15,1 1-24 0,-3-2 31 0,3 2-30 16,-1 0 24-16,1 1-26 0,-2-1 27 0,1 1-26 16,1 0 29-16,-2 0-31 0,1-2 32 0,-1 4-13 15,-1-2 10-15,2 2-27 0,-3-2 38 0,-2 2-27 16,0 0 26-16,-2-2-26 0,-2 2 23 0,-3 4-31 16,0-4 19-16,-2 2-40 0,-2 1-16 0,-3-1-72 15,3-3-27-15,-2-1-59 0,-1-3-89 0,0 1-41 16,0-5-8-16,12-3-40 0,-22 1-105 15,22-1-287-15,-25-11-306 0</inkml:trace>
  <inkml:trace contextRef="#ctx0" brushRef="#br0" timeOffset="182349.12">8781 13922 762 0,'10'-8'702'15,"-1"1"-182"-15,-9 7-107 0,13-10-104 0,-13 10-83 16,13-6-40-16,-13 6-23 0,0 0 2 0,25 1-2 15,-11 5-16-15,3 3-3 0,0 4-30 0,4 3 6 16,0 3-32-16,1 2 15 0,-1 3-25 0,-1 1 7 16,-1 1-32-16,-2 4-3 0,0 0-5 0,-2 1-2 15,0 3-1-15,-2 1 4 0,-1 0-3 0,-2 1-3 16,0 3 22-16,-4-2-27 0,-1 3 26 16,-3 1-37-16,-2-3 22 0,-2 2-29 0,-5-1 16 15,-3-1-34-15,-4-1 20 0,-4-1-64 0,-7 6-52 16,-4-1-96-16,-6-4-90 0,-4-1-111 15,-2-2-114-15,-5-4-535 0,-4-5-794 0</inkml:trace>
  <inkml:trace contextRef="#ctx0" brushRef="#br0" timeOffset="183717.36">9570 14354 261 0,'0'0'455'0,"0"0"-81"16,0 0-77-16,0 0-28 0,0 0-38 16,0 0 16-16,0 0-2 0,0 0-9 0,0 0-24 15,0 0-30-15,0 0-11 0,0 0-32 0,-13 3-15 16,13-3-34-16,0 0-9 0,0 0-26 0,0 0 6 15,0 0-29-15,0 0 3 0,0 0-11 0,14 7 11 16,-14-7-16-16,28 3 11 0,-10-1-13 16,9-1 8-16,1 0-16 0,4-1 11 0,8-1-14 15,2-2 7-15,0 1-12 0,4-2 7 0,-1-1-9 16,2 0-5-16,-2-1-46 0,0 1-41 0,-3-3-51 16,-5 2-34-16,-1-1-6 0,-9 2-1 0,-4-1-43 15,-3-1 14-15,-5 2-42 0,-8 0-43 0,-7 5 39 16,7-11 31-16,-7 11 15 0,-5-14-222 15,-4 4 157-15</inkml:trace>
  <inkml:trace contextRef="#ctx0" brushRef="#br0" timeOffset="183899.36">10029 14145 74 0,'-22'-6'461'0,"3"-1"-120"0,3 2-58 0,0 1-7 0,16 4-80 16,-22-7 12-16,22 7-42 0,-16-5-1 16,16 5-41-16,-12-4-4 0,12 4-40 0,0 0 6 15,0 0 43-15,-19 8 12 0,15-1 0 0,3 4-10 16,-2 2-9-16,3 2-8 0,0 4-15 0,3 3-8 15,-2 2-23-15,5 1-4 0,-3 1-21 0,3 5 0 16,2 1-19-16,-1-1 6 0,2 0-6 0,0 0-16 16,0 1-46-16,0-2-105 0,0 0-104 15,-1-8-63-15,-2 1-119 0,-1-2-369 0,0-5-343 16</inkml:trace>
  <inkml:trace contextRef="#ctx0" brushRef="#br0" timeOffset="184718.36">10728 14148 390 0,'7'-14'569'0,"-7"14"-130"0,3-11-91 0,-3 11-45 15,1-11-36-15,-1 11-26 0,3-11-26 0,-3 11-19 16,0-11 10-16,0 11-16 0,1-9-2 0,-1 9-36 15,0 0-4-15,1-10-52 0,-1 10-2 0,0 0-37 16,0 0 0-16,0 0 2 0,0 0 28 16,0 0-17-16,10 9-3 0,-6 2-5 0,1 3 0 15,2 4-12-15,-2 4-9 0,0 0-6 0,0 2-9 16,0 2-6-16,1 0-4 0,0 7-3 0,-3-1 17 16,3 1-29-16,-2-1 20 0,-2-4-60 0,2 0-20 15,-1-1-44-15,1-1-45 0,0-1-63 0,1-1-109 16,-2-3 6-16,2-1-87 0,-2-5-48 15,-1-5-371-15,-2-10-386 0</inkml:trace>
  <inkml:trace contextRef="#ctx0" brushRef="#br0" timeOffset="185234.36">11189 14270 210 0,'0'0'844'16,"0"0"-254"-16,0 0-145 0,0 0-82 16,-2-12-73-16,2 12-58 0,0 0-37 0,0 0-34 15,0 0-31-15,0 0-25 0,0 0-22 0,-2-8-15 16,2 8-16-16,14-4-8 0,-14 4-7 16,28-5-10-16,-4 1-2 0,3 0-7 0,4 0-6 15,4-2-1-15,0 1-4 0,1 2-4 0,-2-3-16 16,-6 3-39-16,1-2-49 0,-3 1-67 0,0-1-35 15,-2 2-4-15,-2-3-44 0,-6 3-27 0,0-2-51 16,-6 0-16-16,-2-1-232 0,-8 6-105 0</inkml:trace>
  <inkml:trace contextRef="#ctx0" brushRef="#br0" timeOffset="185433.36">11552 14054 406 0,'0'0'493'0,"-19"-8"-135"15,19 8-34-15,-14-5-43 0,14 5-59 0,-11-4-45 16,11 4-29-16,0 0 9 0,-14-5-61 0,14 5-31 15,0 0 1-15,0 0 18 0,-11 8 12 0,11-8-2 16,-4 18-8-16,2-5-4 0,2 2-22 0,-1 3-10 16,1 0-8-16,1 2-5 0,-1 5-10 0,2-1-6 15,0 2 3-15,0-1-12 0,1 0 1 0,1 3-21 16,0-3-56-16,0-1-73 0,4-1-54 0,-3-1-34 16,4-3-70-16,1-2-157 0,0-5-172 0,1-3-155 15</inkml:trace>
  <inkml:trace contextRef="#ctx0" brushRef="#br0" timeOffset="186034.36">12145 13951 7 0,'0'0'115'15,"0"0"-100"-15,0 0 90 0,0 0-105 16,0 0 123-16,0 0-50 0,0 0 134 0,0 0-15 0,0 0-6 16,0 0-5-16,0 0-19 0,0 0-24 0,5-9-24 15,-5 9-13-15,0 0 10 0,0 0-4 16,0 0-6-16,0 0 18 0,0 0-35 0,0 0 14 15,0 0-10-15,0 0-10 0,0 0-16 0,0 0 10 16,0 0 1-16,0 0-10 0,0 0 14 0,0 0 3 16,0 0 9-16,0 0 1 0,0 0 10 15,0 0-10-15,0 0 4 0,0 0-6 0,0 0-14 16,-4-9-8-16,4 9-13 0,0 0-1 0,0 0-9 16,0 0-8-16,0 0-10 0,0 0-4 0,0 0 12 15,1 10 5-15,-1-10 15 0,3 19-15 16,-3-5 7-16,0 3-16 0,1 4 11 0,1 1-25 15,-2 3 12-15,3 0-18 0,0 1 4 0,-1 1-8 16,-1-1 0-16,3 1 12 0,-1-1-17 0,0 1 13 16,-2-1-17-16,3-1-12 0,-3-1-42 0,3-2-37 15,-4-3-104-15,1-1-76 0,0-2 1 16,-1-3-94-16,0-13-496 0,0 18-469 0</inkml:trace>
  <inkml:trace contextRef="#ctx0" brushRef="#br0" timeOffset="186567.36">12732 14190 397 0,'0'0'739'0,"-9"-9"-209"0,9 9-124 0,-7-8-84 15,7 8-64-15,0 0-68 0,-7-9-27 0,7 9-32 16,0 0-16-16,0 0-30 0,1-12-8 0,-1 12-22 16,17-6-1-16,-3 2-17 0,7 1-2 0,4-3 4 15,2 3-19-15,7-2-13 0,1 1 6 0,-2-1-15 16,4 0-24-16,-4 0-67 0,2 0-71 0,-9 0-5 16,-2 1-52-16,-1-2-30 0,-3 1-64 15,-3 0-82-15,-3-3-188 0,-5 2-119 0</inkml:trace>
  <inkml:trace contextRef="#ctx0" brushRef="#br0" timeOffset="186751.36">13044 13946 286 0,'0'0'439'0,"-23"-6"-126"15,23 6-41-15,-18-4-59 0,18 4-55 0,-12-3-30 16,12 3-19-16,0 0 10 0,-16 4 19 0,16-4-14 16,-8 15 17-16,5-5-5 0,0 3-14 0,0 2-10 15,2 2-18-15,1 1-7 0,0 2-16 0,0 2-7 16,0 2-13-16,1 1-10 0,2-1-7 15,-3 0-2-15,2 1-8 0,1-2-10 0,-2 1-4 16,2-1-39-16,-2 0-91 0,3-5-27 0,-3-1-92 16,2-3-114-16,1-3-372 0,-1-1-248 0</inkml:trace>
  <inkml:trace contextRef="#ctx0" brushRef="#br0" timeOffset="187334.36">13663 13814 557 0,'0'0'520'16,"-3"-10"-98"-16,3 10-119 0,0 0-54 0,-2-11-59 16,2 11-33-16,0 0-36 0,0 0-12 0,0 0 7 15,0 0 11-15,-2 12 7 0,4-1-21 0,-2 4 4 16,2 4-18-16,-1 4-2 0,1 4-24 0,0 2-1 15,-1-1-21-15,3 7 1 0,-2-1-18 0,-1-5-8 16,0 0 0-16,1 2-6 0,0-3-6 0,-2 1 9 16,3 0-16-16,-3-3 6 0,0 1-9 0,0-2 3 15,0-6-9-15,0 0 4 0,0-4-21 0,0-1-18 16,0-2-56-16,1 0-61 16,-1-12-25-16,0 19-28 0,0-19 29 0,0 12-36 15,0-12-21-15,1 11-44 0,-1-11-72 0,0 0 57 16,0 0-182-16,0 0 85 0</inkml:trace>
  <inkml:trace contextRef="#ctx0" brushRef="#br0" timeOffset="187786.36">14129 14043 598 0,'0'0'651'0,"-10"-6"-178"0,10 6-107 16,0 0-82-16,-7-7-55 0,7 7-71 0,0 0-28 15,2-10-29-15,-2 10-13 0,10-6-24 0,-10 6-9 16,20-8-15-16,-5 4-5 0,2 2-13 0,6-2 2 16,1 1-15-16,1 1-19 0,0 0-43 0,2-1-63 15,-2 0-3-15,1 1-55 0,-3-2-33 0,-1 0-73 16,-2-1-89-16,-3 1-206 0,-3-2-103 16</inkml:trace>
  <inkml:trace contextRef="#ctx0" brushRef="#br0" timeOffset="187985.37">14404 13855 233 0,'0'0'471'16,"-17"-7"-85"-16,17 7-108 0,-15-5-47 0,15 5-82 16,0 0 0-16,-17-2-48 0,17 2 25 0,-12 5-20 15,12-5 33-15,-11 12 4 0,6-3-7 0,-2 5-4 16,2 1-21-16,0 4-4 0,-1-1-19 0,0 4-10 16,0-1-21-16,3 1-4 0,-2 1-9 0,3-2-10 15,-2 2-10-15,-1-1-6 0,4-1-1 16,-3 2-3-16,2-3-22 0,-1-1-59 0,3-2-79 15,-3 1-52-15,2-6-124 0,-1 1-476 0,2-13-342 0</inkml:trace>
  <inkml:trace contextRef="#ctx0" brushRef="#br0" timeOffset="188218.36">15263 14101 1281 0,'0'0'966'0,"0"0"-261"16,-4-11-172-16,4 11-133 0,0 0-113 0,-5-11-79 16,5 11-58-16,0 0-46 0,-5-11-70 0,5 11-47 15,0 0-19-15,-2-10-64 0,2 10-58 0,0 0-131 16,0 0-66-16,4-12-81 0,-4 12-106 0,12-10-281 15,-3 5-383-15</inkml:trace>
  <inkml:trace contextRef="#ctx0" brushRef="#br0" timeOffset="188368.36">15428 14046 83 0,'0'0'761'0,"0"0"-275"0,0 0-129 0,0 0-120 16,0 0-73-16,0 0-83 0,0 0-13 0,20-1-65 15,-20 1-14-15,17-8-56 0,-5 4-67 0,3 0-82 16,1-3-311-16,4 1-12 0</inkml:trace>
  <inkml:trace contextRef="#ctx0" brushRef="#br0" timeOffset="188514.36">15832 14007 340 0,'0'0'538'0,"0"0"-199"0,0 0-53 15,10 4-106-15,-10-4-20 0,0 0-86 0,0 0 5 16,18-3-85-16,-18 3-36 0,15-2-52 0,-15 2-59 16,23-2-16-16,-9-2-90 0,-14 4-115 0,27-5 221 15</inkml:trace>
  <inkml:trace contextRef="#ctx0" brushRef="#br0" timeOffset="188650.36">16127 13981 495 0,'0'0'425'16,"0"0"-141"-16,0 0-15 0,20 1-110 0,-20-1 5 0,0 0-68 15,0 0 20-15,0 0-60 0,0 0 26 0,19 1-52 16,-19-1 30-16,0 0-48 0,0 0 6 16,16 3-56-16,-16-3 20 0,0 0-9 0,21 0-74 15,-21 0-43-15,19-3-42 0,-19 3-78 0,22-2 8 16,-22 2-103-16,27-2 232 0</inkml:trace>
  <inkml:trace contextRef="#ctx0" brushRef="#br0" timeOffset="188788.36">16469 13957 391 0,'0'0'439'0,"0"0"-91"0,0 0-108 0,0 0-29 16,0 0-82-16,18-1-1 0,-18 1-50 0,0 0-24 15,0 0-9-15,0 0-31 0,14-5-52 0,-14 5-47 16,0 0-84-16,11-6-107 0,-11 6-172 16,12-6 133-16</inkml:trace>
  <inkml:trace contextRef="#ctx0" brushRef="#br0" timeOffset="189135.36">16961 13548 149 0,'0'0'941'0,"9"-9"-283"16,-9 9-140-16,7-7-115 0,-7 7-111 0,0 0-64 15,6-7-44-15,-6 7-32 0,0 0 0 16,0 0 5-16,6 11-8 0,-6-11-2 0,2 21-15 15,-2-6 9-15,-2 5-41 0,2 5-12 0,-1 3-23 16,0 0-5-16,-3 7-12 0,3 0 0 0,-3 3-9 16,-1-2-14-16,1 3-6 0,-1 0-3 0,-2-2-2 15,0 2-21-15,0-2 18 0,1 0-19 0,1-3 17 16,-3-2-19-16,2-1 10 0,2-7-31 0,-1-3-12 16,2-4-29-16,-1-3-1 0,2-1-16 15,0-2-13-15,2-11-6 0,-3 16-5 0,3-16-26 16,-4 12-35-16,4-12-36 0,0 0-4 0,0 0 9 15,6 9 10-15,-6-9-16 0,0 0-10 16,0 0-48-16,0 0-41 0,8-9 22 0,-8 9-249 16,6-12-33-16</inkml:trace>
  <inkml:trace contextRef="#ctx0" brushRef="#br0" timeOffset="191002.36">10593 14786 272 0,'1'-10'224'0,"-1"10"66"0,2-18-167 0,-2 18 86 15,2-16-120-15,-2 16 81 0,2-17-96 0,-2 17 60 16,4-17-73-16,-4 17 57 0,2-13-10 0,-2 13-9 15,5-13-11-15,-5 13-15 0,3-10-15 0,-3 10-11 16,0 0-10-16,5-8-1 0,-5 8-2 16,0 0 1-16,0 0-4 0,11 9 11 0,-7 0 0 15,0 1-4-15,1 6-3 0,1 3-7 0,0 4-2 16,-3-1 0-16,3 3-9 0,-1-1 4 0,4 1-7 16,-4 0 5-16,2 2-10 0,2 1 15 0,2-6-10 15,-2 0 8-15,1-2-12 0,1-2 4 16,1 1-6-16,-1-2 11 0,3-3-5 0,2 0 0 15,2-4 6-15,2-1 7 0,1-2-3 0,5-3 2 16,4-1-6-16,2-3-1 0,10-3-6 0,1-1 4 16,5-2 2-16,0 1 1 0,14-3-4 0,1-2-2 15,-2-1 5-15,2 0 0 0,-2 1 4 16,2 0-1-16,-3 0 3 0,0 0-4 0,-1 3 5 16,1-1-6-16,-8 3-5 0,9-1-6 0,2 0-1 15,0 2-2-15,2 0-4 0,0 0 2 0,1 2-2 16,1-1 6-16,4 2-2 0,-4 0-9 0,3 0 7 15,1-2-5-15,1 2-1 0,-1-2 0 0,4 2-1 16,-1 0-4-16,1 0-4 0,1-2-5 16,-2 2-5-16,1-2-15 0,0-1-16 0,-4 1 0 15,1-2 9-15,-2-1-8 0,-3-1 5 0,-1 0 8 16,1-2 7-16,-3 1 8 0,-1-2 5 0,0 0 2 16,0-1 8-16,-2 0 3 0,-1 0 11 0,2 0 6 15,-5 0-6-15,2 1 5 0,0-2 3 16,-1 3 0-16,-1-1 1 0,-7 3-3 0,9-2 0 15,-9 3-2-15,1 0-2 0,-2 1 0 0,2-2-4 16,0 4 0-16,-1-1 1 0,0-1 8 0,-3 1-2 16,3 3-12-16,-3-1 1 0,-1-1 1 0,3 0 0 15,-6 1-2-15,3 1 1 0,-1-2 0 0,0 1 0 16,1 0-1-16,-5 1 1 0,5-1-1 0,-5-1 0 16,2 1 0-16,-3-1 10 0,1-1-4 0,0 3-8 15,-3-1 1-15,0-2-2 0,0 1-10 0,-3 1 4 16,1-2-1-16,-5 2 0 0,-3-1-1 0,0-1 0 15,2 3 1-15,-2-1 3 16,0 1 1-16,0-2 7 0,-1 0-13 0,0 2-4 16,-1-1-9-16,-1-1 4 0,0 1-3 0,1-2 16 15,1 1-15-15,0 0 9 0,-3-1-5 0,0 0 0 16,1 1 3-16,0-1 5 0,1 0 0 0,-2 0 3 16,-2 1 1-16,2 0 7 0,-2-1-9 0,1 2 7 15,-5-1-1-15,1 1 3 0,0-2 0 0,0 1-1 16,0 1 2-16,-2 0 0 0,1-1-2 0,-1 2 3 15,2-2 15-15,-5 1-18 0,1-1 16 0,-15 3-18 16,28-2 15-16,-28 2-16 0,28-4-3 16,-28 4 11-16,25-2 11 0,-25 2-16 0,24-2 17 15,-24 2-17-15,22-1 17 0,-22 1-11 0,20-2 9 16,-20 2-8-16,21-2 18 0,-21 2-17 16,18-1 11-16,-18 1-11 0,21 0 8 0,-21 0-8 15,20 1 6-15,-20-1-14 0,24 3 5 0,-24-3-6 16,25 2 13-16,-25-2-11 0,25 4 8 0,-25-4-12 15,23 5 13-15,-23-5-5 0,23 5-9 0,-23-5 1 16,23 5 3-16,-23-5 0 0,22 5 3 16,-22-5 0-16,19 3 5 0,-19-3 10 0,19 5-1 15,-19-5 7-15,20 2 13 0,-20-2 16 0,17 0 13 16,-17 0 12-16,0 0 8 0,22 0 5 0,-22 0 5 16,0 0 2-16,20-4-5 0,-20 4-5 0,16-4-4 15,-16 4 7-15,13-4 5 0,-13 4-12 16,11-7-8-16,-11 7-11 0,11-8-13 0,-11 8-8 15,11-10-13-15,-11 10-23 0,10-15-28 0,-8 6-52 16,0-2-79-16,-1-1-108 0,-1 0-77 0,-5-10-123 16,-5 1-407-16,-3-5-476 0</inkml:trace>
  <inkml:trace contextRef="#ctx0" brushRef="#br0" timeOffset="191486.36">13781 15005 771 0,'0'0'477'0,"6"-17"-61"16,-2 9-57-16,-4 8-32 0,6-17-3 0,-6 17-17 16,5-16 8-16,-5 16-13 0,5-14 13 0,-5 14-86 15,4-10-15-15,-4 10-74 0,0 0 4 0,0 0-34 16,0 0-2-16,0 0-3 0,9 10-8 0,-9 3-12 16,-1 4-6-16,1 7-16 0,-3 1-12 0,-2 8 8 15,0 1-33-15,-1 2 11 0,0 0-53 16,-1 0-12-16,1 0-71 0,-1-1-37 0,1-1-59 15,2-1-48-15,-1-8-111 0,2-2-55 0,2-5-40 16,1-4-568-16,1-2-751 0</inkml:trace>
  <inkml:trace contextRef="#ctx0" brushRef="#br0" timeOffset="191770.36">14206 15004 959 0,'0'0'880'0,"10"-13"-236"0,-10 13-169 15,6-9-111-15,-6 9-80 0,0 0-30 0,0 0-63 16,0 0-18-16,-18-1-8 0,5 4-12 0,-4 5-23 16,-2 1-25-16,-1 1-20 0,-2 1-18 15,-2 4-15-15,1 0-10 0,0 0-9 0,3-2-7 16,4-1-1-16,1 2 15 0,2-1-36 0,-1-1 31 16,7-1-36-16,1 2 20 0,1-3-31 0,2 1 29 15,2 1-22-15,3 1 24 0,2 2-31 0,4 2 28 16,3 2-27-16,5 2 25 0,2 1-17 0,3 0 16 15,2-1-29-15,2 1 28 0,0 0-28 16,-2 0-1-16,4-3-72 0,-1 0-25 0,-2 1-58 16,-2-1-55-16,-4-5-118 0,-2 1-7 0,-2 0-68 15,0-2-75-15,-3-1-381 0,-4-2-491 16</inkml:trace>
  <inkml:trace contextRef="#ctx0" brushRef="#br0" timeOffset="191920.36">14214 15740 445 0,'0'0'839'16,"0"0"-215"-16,-8 7-151 0,8-7-103 0,0 0-102 16,0 0-37-16,0 0-65 0,0 0-21 0,0 0-61 15,0 0-84-15,0 0-173 0,0 0-97 0,0 0-176 16,0 0-371-16,-2-11-376 0</inkml:trace>
  <inkml:trace contextRef="#ctx0" brushRef="#br0" timeOffset="197422.41">5050 16215 460 0,'-13'4'716'0,"13"-4"-159"0,-23 6-87 15,23-6-130-15,-19 4-59 0,19-4-91 0,-14 2-3 16,14-2-66-16,0 0 12 0,-18 4-59 0,18-4 15 15,0 0-45-15,0 0 22 0,0 0-33 0,0 0 13 16,0 0-42-16,0 0 28 0,23 1-60 0,-2-1 5 16,4 0-89-16,5-1-31 0,0 2-63 0,1-1-46 15,0 2 53-15,-2 0-131 0,-1 2 68 0,-3-1-95 16,-4 2-201-16,-8 0-69 0</inkml:trace>
  <inkml:trace contextRef="#ctx0" brushRef="#br0" timeOffset="197555.41">5243 16336 124 0,'-16'10'461'0,"-1"0"-46"0,0-1-12 0,3-3-93 15,1 2-25-15,0-4 19 0,2 1-66 0,11-5 2 16,-18 8-65-16,18-8 19 0,-14 6-60 0,14-6 11 16,0 0-61-16,-14 6 18 0,14-6-55 0,0 0 29 15,0 0-51-15,0 0 10 0,10 7-66 0,-10-7-19 16,31 0-167-16,-7-3-95 0,3 1-4 0,10-1-165 16,4-4-225-16,-1-2-232 0</inkml:trace>
  <inkml:trace contextRef="#ctx0" brushRef="#br0" timeOffset="200140.58">8778 14081 365 0,'0'0'368'0,"-5"-10"-98"0,5 10-46 0,-8-10-42 16,8 10-37-16,-8-10-16 0,8 10-6 0,-7-9-7 16,7 9 4-16,-8-9 23 0,8 9-8 0,0 0 1 15,-7-7-6-15,7 7-26 0,0 0-9 16,0 0-14-16,-8-9 12 0,8 9-18 0,0 0-2 15,0 0 5-15,0 0-8 0,-6-8-1 0,6 8-17 16,0 0-2-16,0 0-11 0,0 0-9 16,0 0 6-16,0 0 22 0,-7 9 22 0,5 0-8 15,1 4 21-15,-3 3-13 0,-2 4 15 0,2 5-15 16,-2 0 3-16,0 7 11 0,0 5-3 0,0 0 18 16,1 1-45-16,0 1 14 0,1 2-40 0,1-1 15 15,0 0-33-15,0 0 20 0,2-2-32 0,-1-1 24 16,2-6-31-16,0-1 28 0,0-3-28 0,2 1 21 15,-1-3-33-15,-1-3 12 0,2-1-43 0,0-4-11 16,-2-4-46-16,2 0-31 0,0-2-35 16,-2-11-73-16,1 19-56 0,-1-19 11 0,2 12-34 15,-2-12-49-15,0 0-475 0,0 0-427 0</inkml:trace>
  <inkml:trace contextRef="#ctx0" brushRef="#br0" timeOffset="200456.58">8895 14233 656 0,'5'-16'448'16,"0"4"-67"-16,-1-1-98 0,0 3-9 16,-4 10-24-16,6-16-24 0,-6 16-32 0,3-12-38 0,-3 12-16 15,3-9-32-15,-3 9 5 0,0 0-11 0,0 0 1 16,0 0-16-16,0 16-1 0,-2-5-20 0,-3 4-7 16,-2 5 14-16,-2 0-28 0,2 3 10 0,-6 2-13 15,1 1 12-15,0-1-11 0,1-5 6 16,1 1-4-16,0-1-8 0,1 0-3 0,1-1-3 15,1-1 0-15,0-1-5 0,2-2-5 16,1 0 1-16,2-1 17 0,1-2 21 0,1 2 19 16,3 1-8-16,0 1 35 0,6 1-24 0,0-1 27 15,2 0-36-15,5-1 11 0,0 0-31 0,7 0 5 16,3 0-34-16,1-3 20 0,-1 2-37 0,4-3 2 16,-1 1-79-16,-3-1-44 0,-2-2-85 0,4 1-71 15,-5-2-119-15,-2 1-61 0,-2-1-108 16,-1 0-370-16,-5-2-586 0</inkml:trace>
  <inkml:trace contextRef="#ctx0" brushRef="#br0" timeOffset="201325.59">6645 16261 496 0,'-19'-5'419'0,"19"5"-94"16,-16-6-46-16,16 6-3 0,-15-5-49 16,15 5 66-16,-13-7-36 0,13 7 18 0,-12-5-20 15,12 5 31-15,0 0-50 0,-13-6 0 0,13 6-74 16,0 0 2-16,0 0-66 0,-12-5 10 0,12 5-46 15,0 0 14-15,0 0-35 0,0 0 56 0,0 0-4 16,0 0 20-16,21 3 7 0,-3-1-10 0,8 1-7 16,0-1-13-16,15 2-28 0,-1-2-3 0,6 0-20 15,0 0 0-15,2 0-18 0,1-1 2 16,-2 0-57-16,-1 0-24 0,0 2-45 0,-2-2-21 16,-6 0-84-16,-6 1-17 0,-4-1-100 0,-3 0-57 0,-6 0 0 15,-19-1-45-15,25 1 10 0,-25-1 0 16,0 0-305-16,0 0-248 0</inkml:trace>
  <inkml:trace contextRef="#ctx0" brushRef="#br0" timeOffset="201524.58">7116 16251 178 0,'-25'-1'453'16,"6"-2"-38"-16,0 2-43 0,1 0 8 0,18 1-75 15,-26-3 13-15,26 3-48 0,-21-1-65 0,21 1-60 16,0 0-1-16,-22-1-27 0,22 1-62 0,0 0 21 16,-17 6-5-16,17-6-16 0,-7 16 66 0,4-3-28 15,2 0 30-15,-2 6-57 0,3 1 40 0,3 5-52 16,-2 2 29-16,-1 0-46 0,4 2-10 0,-3 5-2 15,4 1-5-15,-1-1-5 0,-1 1 28 16,2 0-74-16,-1 1 6 0,1-3-67 0,2 1-8 16,0-3-77-16,2 0-108 0,1-2-77 0,0-1-39 15,3-4-26-15,1-6-307 0,-1-2-258 0</inkml:trace>
  <inkml:trace contextRef="#ctx0" brushRef="#br0" timeOffset="202191.58">7682 16170 753 0,'7'-13'566'0,"-4"3"-86"15,-3 10-104-15,4-16 1 0,-4 16-94 0,3-12 6 16,-3 12-57-16,2-11 4 0,-2 11-64 0,0 0 2 15,0 0-65-15,0 0 14 0,0 0-50 0,-11 18 23 16,2 2-48-16,-3 7 24 0,1 5-46 0,-2 1 29 16,2 1-42-16,0 2 31 0,0 0-43 0,1 0-1 15,-2-1 0-15,6-1 0 0,2 0 1 0,1-1 0 16,1-5-12-16,2-1-20 0,2-2-31 0,2 0 14 16,3-4-73-16,1-1-8 0,4-3-85 0,1-4-26 15,4-1-33-15,3-5-72 0,1-3 76 16,-1-3-100-16,5-4 81 0,0-3-60 15,3-4 123-15,-4-5-34 0,1-5 84 0,-3-1-6 16,-2-3 70-16,-2-2 54 0,-3 0 64 0,-4-2 56 16,0 1 89-16,-5 4 36 0,-1 1 41 0,-4 1 11 15,2 2-16-15,-3 4 71 0,0 0 7 0,-1 2-31 16,-1 1-13-16,2 0-40 0,0 12 16 0,0-17-76 16,0 17 7-16,-2-14-73 0,2 14 10 0,0-10-58 15,0 10 28-15,0 0-51 0,0 0 32 16,0 0-46-16,4 12 36 0,-2-3-41 0,0 4 35 15,0 3-47-15,-1 2 37 0,1-1-38 0,0 3 37 16,-2 0-42-16,0 0 5 0,0 0 1 0,0 0 9 16,0-1-3-16,-2-2 4 0,2 0-4 0,-2-3-3 15,2-2-2-15,-1-2 0 0,1-10 1 16,-1 16 2-16,1-16 0 0,0 12-5 0,0-12-13 16,0 0-7-16,0 0 6 0,0 0-1 0,10-12 40 15,-5 3-38-15,5-3 40 0,1-3-40 0,-1 1 45 16,3 1-43-16,-3 1 40 0,-1 1-37 0,0 2 41 15,-1 2-37-15,-1-1 42 0,0 2-41 0,-7 6 41 16,12-8-40-16,-12 8 52 0,13-2-28 16,-13 2 40-16,0 0-33 0,22 6 41 0,-16 1-44 0,-6-7 36 15,14 14-45-15,-9-3-1 0,-1 0-3 16,1 3-26-16,-1-1-24 0,-1 1-34 0,-3 1-47 16,0 0-93-16,-1 1-75 0,-1 2-100 0,1-2 19 15,0-2-460-15,1-5-417 0</inkml:trace>
  <inkml:trace contextRef="#ctx0" brushRef="#br0" timeOffset="202374.58">8260 16586 557 0,'0'0'845'0,"7"-9"-230"16,-7 9-123-16,0 0-120 0,6-10-93 0,-6 10-40 16,0 0-22-16,7-11-46 0,-7 11-29 0,6-10-33 15,-6 10-25-15,15-11-16 0,-3 3-16 16,3 1-38-16,4-1 8 0,3 0-75 0,-3 0-1 15,6-1-76-15,-2 2-24 0,2-2-88 0,-3 1-16 16,2 0-62-16,-1-1 59 0,0 0-142 0,-3-1-4 16,1-1-168-16,-2 0-100 0</inkml:trace>
  <inkml:trace contextRef="#ctx0" brushRef="#br0" timeOffset="202591.58">8727 16204 322 0,'0'0'649'0,"0"-16"-161"16,0 16-61-16,0-12-81 0,0 12 12 0,0-11-100 0,0 11 12 15,0 0-64-15,-1-11-5 0,1 11-78 16,0 0 8-16,0 0-50 0,0 0 54 0,0 0-34 16,0 0 30-16,1 13-43 0,-1 0 20 0,2 1-41 15,1 4 29-15,-3 1-56 0,1 4 21 0,-1 0-41 16,0 2 26-16,0 0-37 0,0 0-4 0,0 0 0 16,0 0-39-16,-1-2-45 0,1-3-51 0,-2-2-50 15,2-4-87-15,2 0-58 0,-2-1 1 0,1-4-33 16,-1-9-104-16,7 11-318 0,-7-11-311 15</inkml:trace>
  <inkml:trace contextRef="#ctx0" brushRef="#br0" timeOffset="202858.59">8980 16169 454 0,'9'-12'582'0,"-3"3"-112"0,-1 2-85 0,-5 7-29 16,7-12-105-16,-7 12-24 0,7-9-79 0,-7 9 20 15,0 0-44-15,0 0 24 0,0 0-47 0,0 0 21 16,-4 13-51-16,-2-2 29 0,-1 0-59 0,-2 4 29 15,-4 1-50-15,3 0 32 0,-2 1-37 0,-1-1 24 16,1 1-43-16,-1 0 36 0,0-1-42 0,3 0 38 16,-1 0-41-16,0-1 35 0,5-2-38 0,0-1 42 15,-1 2-43-15,3 0 38 0,1-2-39 16,0-1 41-16,0 3-38 0,3 0 36 16,0-2-40-16,0 2 39 0,0 0-39 0,3-2 5 15,1 5 2-15,0-2 4 0,3 0 5 0,2 1 2 16,0-1-2-16,3-1-20 0,-1 0-34 0,1-2-63 15,4-1-91-15,-1-1-33 0,0-4-32 0,2-1-81 16,-1-1-438-16,2-2-341 0</inkml:trace>
  <inkml:trace contextRef="#ctx0" brushRef="#br0" timeOffset="203141.58">9292 16056 628 0,'-3'-14'806'0,"-4"4"-219"0,4 0-103 16,-1 0-137-16,4 10-76 0,-6-14-59 16,6 14-45-16,-3-8-33 0,3 8-26 0,0 0-16 15,0 0 12-15,0 0 7 0,6 15-12 0,2 1-11 16,3 3-21-16,3 7-6 0,2 2-6 0,0 0 18 16,1 2-47-16,-2 1 32 0,2 2-41 0,-3-1 6 15,-1 2 7-15,-4 0 3 0,-2 1 3 0,-1 0 5 16,-6 0 4-16,-3 0-19 0,-3-1 29 0,-6 0-27 15,-3 2 27-15,-3-2-36 0,-5-2 25 0,-7 5-14 16,-2-1-35-16,-2-2-10 0,-1-2-80 0,-4-2-60 16,-1-4-146-16,7-5-150 0,-3-1-55 0,0-2-512 15,-1-4-750-15</inkml:trace>
  <inkml:trace contextRef="#ctx0" brushRef="#br0" timeOffset="203675.58">10062 16411 514 0,'-12'-10'504'0,"0"1"-98"0,0 2-65 0,1-2-76 16,0 3 11-16,2-1-45 0,9 7 17 0,-14-9-44 16,14 9 30-16,-13-8-53 0,13 8 28 0,-10-5-56 15,10 5 14-15,0 0-54 0,0 0 19 0,0 0-37 16,0 0 33-16,0 0-21 0,16-4-3 0,1 5-19 15,6 2-14-15,4-2-11 0,3 2-15 0,6-1-7 16,1 1-8-16,4-1-8 0,-2 0-9 0,-1 0-46 16,0-1-26-16,1 2-80 0,-9-3-35 15,-2 0-122-15,-3 0-40 0,-5 0-11 16,-1 0-94-16,-19 0 53 0,27-5-430 0,-27 5-381 16</inkml:trace>
  <inkml:trace contextRef="#ctx0" brushRef="#br0" timeOffset="203875.58">10357 16173 941 0,'-15'-11'540'0,"3"3"-111"0,2 0-36 0,0 0-97 0,10 8-38 16,-15-9-74-16,15 9-1 0,-11-9-65 0,11 9 15 15,-8-7-67-15,8 7 18 0,0 0-39 0,0 0 81 16,-9 10-24-16,9-10 42 0,0 24-50 0,1-6 26 16,3 5-53-16,-3 2 22 0,2 2-50 0,0 2 29 15,-1 4-47-15,-1 1 2 16,5 1-10-16,-6-1-4 0,1 1-4 0,1-5-22 15,-2-1-38-15,3 7-44 0,-2-8-51 0,1 0-69 16,1 0-90-16,4-3-21 0,-2-2-144 0,1-5 7 16,6-1-266-16,0-6-258 0</inkml:trace>
  <inkml:trace contextRef="#ctx0" brushRef="#br0" timeOffset="204108.58">10885 16142 450 0,'11'-16'773'0,"-2"0"-214"0,-2 2-131 16,2 3-85-16,-6-1-96 0,3 4-44 0,-6 8-24 16,9-14-12-16,-9 14-17 0,3-11-14 0,-3 11 8 15,0 0 11-15,0 0-11 0,17 2-9 0,-12 7-10 16,2 5-20-16,-1 4-18 0,1 4-13 0,0 3-20 16,-2 6-10-16,0 2-7 0,-2-1-11 0,-1-2-13 15,-2 0-32-15,-1 0-41 0,0 5-70 16,0-5-38-16,-2-3-63 0,0 1-92 0,0-3 16 15,1-1-75-15,0-5-61 0,2-3-362 16,0-4-359-16</inkml:trace>
  <inkml:trace contextRef="#ctx0" brushRef="#br0" timeOffset="204425.59">11288 16069 468 0,'9'-17'808'0,"-3"3"-192"0,0 2-118 0,-2 2-110 16,0 2-91-16,-4 8-48 0,6-13-37 0,-6 13-19 15,4-10-26-15,-4 10-30 0,0 0-5 0,0 0-8 16,-18 6-17-16,6 5-6 0,-9 6-1 0,-2 2-6 16,-1 3 3-16,-1 1 1 0,1 2 2 15,0 0 4-15,0 0 9 0,3 0-7 0,1 0-4 0,3 0-10 16,0-1-14-16,6-4-15 0,1 0-15 16,2-1-2-16,4 2 15 0,2-3 13 15,2-1 8-15,3 3 7 0,5 0-2 0,4-1-1 16,7 1-8-16,5-1-15 0,6-3-10 0,2 0-10 15,5-1-11-15,5 0-6 0,9 1-5 0,1 1-10 16,-1-2-4-16,-9-3-30 0,-3 0-43 0,-3 0-58 16,-3-1-39-16,-3 2-65 0,-3-2 9 0,-8 0-26 15,-3 0 30-15,-2 1 5 0,-6-2 0 0,-4 0-20 16,-1 0-46-16,-6 1-61 0,-2 3-3 0,-5 2-74 16,-8-1 64-16,-3 4-102 0,-4 1-274 0,-6-3-251 15</inkml:trace>
  <inkml:trace contextRef="#ctx0" brushRef="#br0" timeOffset="212312.82">8005 16861 224 0,'0'0'121'0,"0"0"-6"0,0 0-30 16,0 0-17-16,0 0 0 0,0 0 9 0,0 0 2 15,0 0-12-15,0 0 13 0,0 0 3 0,0 0 5 16,0 0 4-16,0 0-2 0,0 0 1 0,0 0-12 16,0 0-6-16,0 0-1 0,0 0 4 15,0 0-18-15,0 0 8 0,0 0 3 0,0 0 7 16,0 0 9-16,0 0 5 0,0 0 0 0,0 0 1 15,0 0-4-15,0 0-1 0,0 0-13 0,0 0-14 16,0 0-9-16,0 0-11 0,0 0-6 0,0 0-7 16,0 0-7-16,0 0 3 0,0 0-5 0,0 0 0 15,0 0 7-15,0 0-7 0,0 0-3 0,0 0 0 16,0 0-2-16,0 0-6 0,0 0 0 0,0 0-1 16,-4 8 8-16,4-8-6 0,0 0-1 15,0 0 1-15,0 0-2 0,0 0-3 0,0 0 0 0,0 0 1 16,0 0-1-16,0 0 1 0,0 0 1 0,0 0 1 15,0 0-1-15,0 0 0 0,0 0 0 16,0 0-2-16,0 0 4 0,0 0-4 0,0 0 0 16,0 0 0-16,0 0 0 0,0 0 1 0,0 0 3 15,0 0 1-15,19 1 2 0,-19-1-1 0,20 1 2 16,-20-1 1-16,29 2 6 0,-12-1 1 0,8 1 7 16,3 1 5-16,1-2 6 0,11 0 6 0,2-1 1 15,3 0 6-15,3-1-3 0,6-2 5 16,11-1-3-16,1 1 2 0,0-2-2 0,-1 1-1 15,-1-1-5-15,-11 0-4 0,0 1-2 0,-3 1-3 16,-2-1-38-16,-2 0 38 0,-2 0-36 0,-3 1 35 16,-3 0-37-16,-2-1 37 0,-8 2-35 15,-2 1 36-15,-3-2-38 0,-2 2 38 0,-4-2-38 16,-17 3 39-16,26-1-35 0,-26 1 37 0,19-3-36 16,-19 3 38-16,0 0-33 0,21-1 40 0,-21 1-38 15,0 0 38-15,17-2-37 0,-17 2 35 0,0 0-38 16,0 0 40-16,0 0-36 0,19-1 36 0,-19 1-41 15,0 0 30-15,0 0-33 0,0 0 26 0,0 0-35 16,0 0 35-16,16-2-37 0,-16 2 42 0,0 0-47 16,0 0 37-16,0 0-41 0,0 0 37 0,0 0-46 15,0 0 34-15,0 0-46 0,0 0 27 0,0 0-45 16,0 0 14-16,0 0-90 0,0 0-24 0,16 4-102 16,-16-4-64-16,0 0-58 0,5 13-58 15,-5-13-322-15,4 10-288 0</inkml:trace>
  <inkml:trace contextRef="#ctx0" brushRef="#br0" timeOffset="-212649.24">26300 7052 406 0,'0'0'420'15,"0"0"-97"-15,18-1-62 0,-18 1-70 0,0 0-40 16,0 0-35-16,0 0-24 0,0 0-4 0,0 0-5 15,0 0-14-15,14-2-1 0,-14 2-7 0,0 0-6 16,13-4-9-16,-13 4-16 0,17-3 5 0,-17 3-43 16,19-1 45-16,-19 1-41 0,22-4 42 0,-22 4-41 15,24-2 42-15,-24 2-7 0,22-1-38 16,-22 1 42-16,18-3-40 0,-18 3 46 0,16-2-40 16,-16 2 54-16,0 0-32 0,0 0 62 0,19-2-20 15,-19 2 29-15,0 0-11 0,0 0-9 16,0 0-16-16,0 0 1 0,0 0-4 0,-28 4-3 0,8-3 0 15,-6 1-1-15,-3 0 4 0,-8 2-2 0,-3-2-5 16,-1 2-1-16,-1 2-6 0,1-1-4 16,1-2-3-16,3 1-7 0,3 0-13 0,8-1 1 15,3 1 1-15,6-4-3 0,17 0-5 0,-26 3 4 16,26-3 5-16,-13 3 6 0,13-3-1 0,0 0-1 16,0 0-5-16,0 0-2 0,22 3-1 15,-2-5-4-15,5 1-1 0,4-2-2 0,1 1 13 16,6 0-18-16,1-4 0 0,0 3-6 0,2-3 3 15,-2 0 3-15,-1 2-4 0,-2-3 2 0,-1 1-7 16,-6 2 9-16,-4-1-8 0,-5 3 10 16,-1-2-3-16,-17 4 16 0,24-4 24 0,-24 4 19 15,17-3 3-15,-17 3-17 0,0 0-3 0,0 0-14 16,0 0 3-16,0 0-9 0,-14-10-6 0,14 10-7 16,-35 0 3-16,8 0-2 0,-2 2-4 0,-2-1 0 15,2 1-2-15,-3-1-1 0,2 1 2 0,2 2-4 16,3-3-4-16,4 0 3 0,5 2-4 15,16-3-1-15,-25 3-8 0,25-3 3 0,-14 2 6 16,14-2 44-16,0 0-48 0,0 0-1 0,0 0 4 16,19 3 2-16,1-4-1 0,4 0 1 0,5-1-3 15,4-3 2-15,3 1 1 0,0-1-1 16,0 0 3-16,0-1-2 0,-3 1 7 0,0 0-12 16,-6 0 10-16,-4 1-6 0,-4-1 7 0,-3 3-1 0,-16 2 29 15,23-6 0-15,-23 6 18 0,15-2-23 16,-15 2 8-16,0 0-24 0,0 0 14 0,-15-2-20 15,15 2 21-15,-40 3-30 0,9-2 2 16,-6 6 4-16,-5-4 1 0,1 3-2 0,-2 0-1 16,4-1 1-16,0 1 0 0,5-1 4 0,6-1-8 15,5 0-1-15,5-1-4 0,3 0-11 0,15-3-10 16,-20 4 7-16,20-4 7 0,0 0 6 0,0 0 1 16,0 0 7-16,15 7-6 0,5-7 4 0,5-2 2 15,5 0-1-15,11 0 0 0,-1-2-1 16,2 0 1-16,0 1 0 0,-2-2 13 0,-3 2-18 15,-9-1 13-15,-1 2-9 0,-3 1 9 0,-7-3-11 16,-17 4 7-16,27-3-8 0,-27 3 16 0,16-1-6 16,-16 1 12-16,0 0-23 0,0 0 15 15,0 0-12-15,-23 5-1 0,2-1 3 0,-5-2 0 16,-8 5 1-16,-3-2 2 0,-2-1-2 0,1 3-4 16,0 0 10-16,2-2-6 0,2 0 3 0,9 0-6 15,3-2 1-15,3 0-4 0,6 0-9 0,13-3-12 16,-22 5-2-16,22-5 12 0,0 0 4 0,0 0 2 15,0 0-1-15,13 6 2 0,-13-6 1 0,42-2 3 16,-12-1 0-16,5 0-3 0,4-2 5 16,1 1 2-16,0-1 0 0,-1 0-1 0,-2 0 4 15,-4 1-4-15,-6 0 11 0,-4 2-12 16,-6-1 7-16,-17 3 4 0,25-2 18 0,-25 2-9 16,0 0 7-16,0 0-14 0,0 0 6 0,0 0-7 15,0 0-4-15,-37 5-4 0,10-3 3 0,-7 5 1 16,-2-1 0-16,1-3 0 0,1 4-2 0,6-4 0 15,2 1 2-15,8-1-3 0,18-3-3 0,-28 5-4 16,28-5-4-16,-18 3-4 0,18-3 11 0,0 0 6 16,0 0-2-16,0 0 1 0,14 6 3 0,-14-6-9 15,38-3 3-15,-12 0 4 0,1 1-1 0,3-2 0 16,-4 2-1-16,0 1 1 0,-8-2 1 16,-3 0 20-16,-15 3 7 0,24-1-4 15,-24 1-2-15,0 0-6 0,0 0-9 0,0 0-26 16,0 0-23-16,-29 9-61 0,1-3-95 0,-9 1-98 15,-4-2-148-15,-8 2-583 0,1-1-768 0</inkml:trace>
  <inkml:trace contextRef="#ctx0" brushRef="#br0" timeOffset="-209146.59">8870 15948 222 0,'-11'-7'84'0,"11"7"138"0,-10-5-182 0,10 5 126 16,-9-6-159-16,9 6 134 0,-11-7-127 16,11 7 117-16,-10-6-105 0,10 6 113 15,-11-7-112-15,11 7 102 0,-13-8-106 0,13 8 91 16,-11-8-96-16,11 8 66 0,-15-8-4 0,15 8-15 16,-14-5-8-16,14 5-12 0,-14-8 2 0,14 8-5 15,-16-7 1-15,16 7-15 0,-16-6-4 0,16 6-10 16,-23-6 4-16,23 6-7 0,-23-6 8 0,23 6-3 15,-25-6 2-15,25 6 2 0,-27-4 0 0,10 2-6 16,17 2 2-16,-31-3-5 0,31 3-1 0,-31-1-16 16,31 1 18-16,-32 0 3 0,12 1-1 0,2-1 2 15,-1 0 0-15,3 3 1 0,-4-2-3 0,1 0-4 16,3 2 0-16,-3 0-7 16,3-1 6-16,-2 0 0 0,1 2-1 0,0 0 6 15,0-2-8-15,0 2-2 0,1 1 1 0,0-1-2 16,1 1-4-16,-2 1-6 0,4 0 13 0,-3 1-11 15,1-1 12-15,-2 1-13 0,1 2 12 0,1 1-11 16,-1-1 12-16,0 1-10 0,2 0 9 0,0 3-7 16,0-2 10-16,-1 1-4 0,2 2 7 0,-2 0 2 15,1 1 2-15,0 1 8 0,1-1 0 0,-1 1-11 16,1 0 0-16,0 2 1 0,0-1 4 0,2 1 2 16,-1 1 6-16,1-2 10 0,0 2-10 0,1 0 9 15,1 1-8-15,2-2 2 0,-3 0-6 16,3 1-3-16,1 0 4 0,-1-1 0 15,2 1 0-15,-1 1-2 0,-1-1 5 0,4 1-46 16,-1-3 53-16,1-1-45 0,-1 3 44 0,3-1-43 16,-2-1 43-16,2 2-40 0,-1-2 2 0,0 2 42 15,2-2-41-15,-1 1 43 0,1 1-43 0,1-1 46 16,-1 0-5-16,4 1-8 0,-3-2-4 0,3 2-1 16,-1 1-2-16,1 0-5 0,0 1-3 0,2-1-1 15,-1 1-1-15,3-3-3 0,-1 2-9 0,-1 0 8 16,1-1-2-16,3-1-1 0,-2 2 0 0,1-2 3 15,2 0 1-15,0 0-1 0,0-1 8 0,1 0 0 16,1-2 1-16,1 1 0 0,-2-2 4 16,3 1-3-16,0-2 6 0,0-1-3 0,2 0 3 15,-2-3 3-15,2 1 2 0,1 0 5 0,-2-2-4 16,2-1-6-16,-1 1-2 0,3-2-1 0,-2 0-4 16,3-2-1-16,0 1-5 0,0-1-1 0,-2 0 10 15,3-2-9-15,-3 1-1 0,4-2-2 0,1 2-1 16,1-3-5-16,0 1 2 0,1-1 0 0,1-1-2 15,1 0 1-15,1-2 3 0,-1 0 1 0,3 1-1 16,-3-2-1-16,2 0 1 0,-2 0-1 0,1 0-1 16,-1 0 1-16,0-3 0 0,0 3-2 0,-2-2 0 15,1 0-3-15,-1 0 1 0,0 0 0 0,0-1-1 16,0 0-2-16,-3-1 4 0,1-1 0 16,0 1 0-16,3-2 0 0,1-1 1 0,-7-1-4 15,0 2 4-15,4-3 0 0,-5 0-1 0,-1 1 1 16,1-1 1-16,-2-1-30 0,1 1 38 0,2-5-34 15,-6 3 37-15,2 0-33 0,-2-1 36 0,-2-2-28 16,0 1 38-16,3-2-41 0,-4 2 41 0,0-2-40 16,1-1 6-16,0 1 0 0,2-3 4 15,-4 2 0-15,2-4 4 0,0 4 29 0,-3 0-38 16,2 0 34-16,-2-1-33 0,-1-1 46 0,-1 2-34 16,2-1 30-16,-2 0-35 0,-2-1 43 0,3 2-37 15,-4-2 37-15,0 2-37 0,0-1 40 0,-1 0-37 16,0 1 40-16,-1-1-38 0,1-1 39 15,-2 3-49-15,0-2 40 0,0 1-41 0,-1 2 38 16,-1-1-37-16,0 0 45 0,0 0-31 0,1 2 35 16,-1-2-36-16,0 2 43 0,-1-1-38 0,0 2 37 15,1-2-35-15,-3 2 3 0,0 0 3 0,0 0 3 16,-1-1 1-16,0 1-9 0,0 0 5 16,-1 1-9-16,0 0-3 0,-3 0-2 0,2-3-26 15,0 5 24-15,-1-2-32 0,-1 1 22 0,1 0 0 16,-2-1 0-16,2 1-18 0,0 0-2 0,-2 3 2 15,1-3-4-15,0 3-1 0,-2-1-1 16,1 0-1-16,2 0 0 0,-2 1 5 0,-2 1-9 16,2-1 8-16,0 1 0 0,-1-1-2 0,0 3 26 15,0 0-30-15,-2-1 36 0,5 3-37 0,-2 0 38 16,0 0-33-16,-1-1 31 0,-1 3-38 0,1-2 37 16,-1 2-36-16,0 0 37 0,11 4-36 0,-23-7 35 15,10 4-33-15,13 3 34 0,-26-4-38 0,26 4 36 16,-27-4-36-16,27 4 40 0,-28-1-40 15,28 1 42-15,-30-1-40 0,30 1 36 0,-30 0-40 16,30 0 38-16,-32 1-36 0,14 0 39 0,1 0-40 16,0 2 41-16,-1-2-35 0,18-1 32 0,-30 5-36 15,13-2 36-15,0 0-36 0,1 1 34 0,0 0-39 16,-1 0 37-16,0 1-36 0,0 0 39 16,1 1-42-16,-2 0 38 0,0 2-39 0,1-1 34 15,-1 2-48-15,0 0-30 0,2-1-49 0,0 2-65 16,0 0-35-16,-1 2-20 0,4-1-4 0,1 2-27 15,0-3-139-15,2-1 21 0,2-1-159 0,-1 0-65 16</inkml:trace>
  <inkml:trace contextRef="#ctx0" brushRef="#br0" timeOffset="-206262.59">23649 14759 74 0,'0'0'829'0,"1"-9"-279"0,-1 9-149 16,3-10-71-16,-3 10-35 0,0 0-57 0,1-11-45 16,-1 11-37-16,0 0-31 0,0 0-27 0,1-12-24 15,-1 12-15-15,0 0-6 0,0 0-16 0,8 16-8 16,-5-4-4-16,2 4-5 0,-3 2-3 15,1 3-6-15,-3 1 1 0,1 2-2 0,-1 0 0 16,-3 0-11-16,1-1 8 0,-1 0-6 0,-3-2 3 16,2 0 2-16,-4-2-1 0,3-4-4 15,0-1 5-15,-1-2 0 0,1-2 17 0,5-10 33 16,-8 14 2-16,8-14-7 0,0 0-12 0,-9 5-9 16,9-5-1-16,-6-10-9 0,2-1 6 0,3-7-4 15,1-6-2-15,1-3 1 0,4-8-11 0,0-5-15 16,4-1-16-16,3-10-8 0,4 1-10 15,3 1-2-15,-1 4 6 0,0 8 2 0,1 6 8 0,2 2 5 16,-1 4 1-16,0 3 7 0,0 4-1 16,-2 6 2-16,-1 3 1 0,-1 4 1 0,-16 5 6 15,28 0-1-15,-14 7 6 0,4 2 4 16,-4 5 8-16,-1 4 0 0,2 6 0 0,-3 2 4 16,-2 2-5-16,-3 3 0 0,-5-4-6 0,1 2-2 15,-3 1 1-15,-2 0-7 0,1 4-8 0,-3-1-29 16,0-5-93-16,3-2-98 0,-4 0 0 0,4-2-71 15,-2-5-38-15,2-6-114 0,2-1-170 0,3-2-152 16</inkml:trace>
  <inkml:trace contextRef="#ctx0" brushRef="#br0" timeOffset="-206095.59">24137 14905 379 0,'13'-15'639'16,"-1"1"-151"-16,-5 2-110 0,2-1-27 0,-1 2-33 15,2-2-60-15,-1 1-34 0,-1 1-37 0,3-2-36 16,2 1-31-16,0 0-22 0,5 1-22 0,1 1-16 15,-1 1-11-15,5 2-18 0,1-1-35 0,2 1-48 16,-2 0-73-16,3 3-70 0,0-2-27 0,-1 2-19 16,-1 0-37-16,-1-3-112 0,-2 1 56 0,1-1-233 15,-1-2-86-15</inkml:trace>
  <inkml:trace contextRef="#ctx0" brushRef="#br0" timeOffset="-205912.59">24677 14533 249 0,'0'-11'564'0,"-1"-2"-150"0,-3 2-88 0,3 2-18 16,1 9-24-16,-4-17 13 0,4 17-19 15,-4-14-51-15,4 14-42 0,-2-10-45 0,2 10-25 16,0 0-30-16,0 0-9 0,0 0-15 0,0 0-10 16,0 0-7-16,-4 17-2 0,4-3-4 0,1 4-5 15,-1 6-2-15,1 1-7 0,1 1 1 0,-2 2-8 16,1 1-5-16,0 0-1 0,-1 2-1 16,0-1-6-16,1 1-4 0,-1-1-18 0,0-2-43 15,0 3-86-15,0-3-85 0,0 0-58 0,0-3-65 16,0-7-89-16,3-1-267 0,-2-5-236 15</inkml:trace>
  <inkml:trace contextRef="#ctx0" brushRef="#br0" timeOffset="-205629.59">25076 14455 672 0,'9'-16'560'0,"-1"3"-122"15,-3 2-60-15,0 2-48 0,0 0-36 0,-5 9-70 16,8-14-31-16,-8 14-43 0,6-8-24 0,-6 8-32 15,0 0-6-15,0 0-12 0,0 0-9 0,-12 17-14 16,0 0-10-16,-7 7-8 0,-2 4-4 0,-3 1-2 16,-3 0-8-16,-2 6-4 0,3-6-3 0,3 0 0 15,3-1-5-15,1-2 0 0,3-1-2 0,2 0 1 16,5-5 14-16,0 0 1 16,7-4 29-16,2 2 14 0,2-2 11 0,3 1 3 15,6 1-6-15,4-2-11 0,4 0-24 0,9 1 6 16,-1-3-30-16,5-2 18 0,0-1-28 0,4-2 15 15,0 1-45-15,-1-2-49 0,1-3-99 0,-3 2-116 16,1-2-42-16,-6-1-104 0,-4-4-67 0,1 5-317 16,-1-3-381-16</inkml:trace>
  <inkml:trace contextRef="#ctx0" brushRef="#br0" timeOffset="-205345.59">25703 14787 23 0,'0'0'901'16,"-14"-5"-289"-16,14 5-159 0,0 0-87 15,-17-6-72-15,17 6-70 0,0 0-27 0,0 0-23 16,-10-5-21-16,10 5-12 0,0 0 6 0,18-4-59 15,-18 4 13-15,32-2-50 0,-8 1 20 0,4-1-45 16,4 1 26-16,-1-2-45 0,6 2-3 16,-6 0-86-16,-2 0-43 0,-1-2-128 0,-1 2-25 15,-2-2-121-15,-6 2 54 0,-4-1-431 0,-15 2-305 16</inkml:trace>
  <inkml:trace contextRef="#ctx0" brushRef="#br0" timeOffset="-205178.59">25841 14830 492 0,'-20'10'417'0,"0"0"-93"0,1-2-60 0,1 4-65 16,4-1-19-16,1-2-15 0,3-1 14 0,4 1 10 16,-1 0 17-16,7-9-19 0,-5 14-12 0,5-14-25 15,7 12-22-15,0-4-25 0,6-2-21 0,4-1-15 16,7-1-11-16,2-2-29 0,3-2-60 16,0-1-111-16,9-2-60 0,-1-2-62 0,0-1-57 15,-4-4-458-15,4 1-312 0</inkml:trace>
  <inkml:trace contextRef="#ctx0" brushRef="#br0" timeOffset="-204711.59">26698 14611 438 0,'1'-10'439'0,"-1"10"-118"0,2-15-58 0,-2 15-62 16,-2-13-9-16,2 13-23 0,-1-12-1 15,1 12-1-15,-7-11-17 0,7 11-28 0,-10-5-24 16,10 5-7-16,-15 1-20 0,1 5-7 15,-3 6 0-15,-2 0-4 0,-3 6 27 0,-1 3-37 0,0 1 39 16,0 3-38-16,4 0-5 0,0 3-1 16,1-2-11-16,5 0-2 0,3 1-5 0,1-5 4 15,5-1 27-15,4-2 10 0,3 0 13 0,6-2 16 16,1 0-12-16,4-1-6 0,7-4-7 0,7-1-8 16,2-3 6-16,5-6-14 0,2 1 18 15,1-6 19-15,1-1 40 0,-1-3 0 0,-1-3 55 16,-1-1 20-16,-2-4-13 0,-2-2-35 0,-4-1-35 15,-2-2-37-15,-3 0-28 0,-4 0-26 0,-7 2-19 16,-6 0-17-16,-3 3-14 0,-6-2-15 0,-6-1-9 16,-4 2-38-16,-9-3-96 0,-7 4-111 0,-4 0-84 15,-4 4-116-15,-6-1-167 0,-4 3-407 0,-13 2-810 16</inkml:trace>
  <inkml:trace contextRef="#ctx0" brushRef="#br0" timeOffset="-203660.59">24063 15765 374 0,'0'0'344'16,"10"-9"-39"-16,-10 9-134 0,0 0 30 0,12-6-103 16,-12 6 38-16,0 0-38 0,15 1 33 0,-15-1-19 15,13 15-9-15,-6-2-12 0,-1 3-5 0,0 4-4 16,-2 1-6-16,-1 4-3 0,-2 1 33 0,-4 0-42 15,1 3 27-15,-2-2-48 0,-3 4 32 0,0-6-12 16,-1 4-9-16,1-7-6 0,-2-1 1 16,0-1 10-16,1-2 14 0,-2-5-3 15,4-1 12-15,-1-2 21 0,3-1 15 0,4-9 23 16,-9 8-66-16,9-8 21 0,0 0-52 0,-9-6 24 16,9 6-42-16,-1-23 31 0,5 2-42 0,3-9 32 15,5-4-43-15,1-2-6 0,10-9 13 0,1 0-4 16,3 2 36-16,2 1-35 0,2 3 35 0,0 6-39 15,-6 6 38-15,1 5-42 0,1 2 33 0,-3 3-39 16,2 4 34-16,-6 3-40 0,-2 5 37 0,1 2-39 16,-19 3 37-16,32 3-36 0,-16 2 4 15,2 4 5-15,-3 3 0 0,0 2 1 0,-2 1 1 16,-2 2 0-16,-2 2-11 0,-1 2 31 16,-1 1-18-16,-2 0-7 0,-3 1-23 0,1-1-20 15,-3-1-5-15,-2-2-78 0,1 0-41 0,0 0-107 16,0-3-85-16,-1-4 29 0,2-1-97 0,0-11-305 15,2 14-262-15</inkml:trace>
  <inkml:trace contextRef="#ctx0" brushRef="#br0" timeOffset="-203508.59">24864 15894 130 0,'19'-8'763'0,"-6"1"-226"0,2 0-130 0,-2 0-88 16,0 0-48-16,-3 1-42 0,5 0-35 0,-2 0-18 15,0-1-28-15,5 3-28 0,2-2-25 0,0 2-19 16,1 0-17-16,4 1-29 0,-1-1-59 15,-5 4-80-15,3 0-57 0,-3 0-36 0,0 3-28 16,-2 1-56-16,-4-2-122 0,-2 3-208 0,-11-5-146 16</inkml:trace>
  <inkml:trace contextRef="#ctx0" brushRef="#br0" timeOffset="-203326.59">25070 15990 76 0,'-16'8'615'0,"2"0"-206"15,2-1-74-15,-1 0-104 0,3-2-24 0,-1 0-40 16,11-5 45-16,-15 7-35 0,15-7 28 15,-12 5-65-15,12-5 18 0,0 0-58 0,-8 6 12 0,8-6-49 16,0 0 20-16,14 4-49 0,-14-4 25 16,29-1-44-16,-5-2 27 0,2 0-65 0,8-4-29 15,2 1-98-15,0-3-34 0,0-2-98 16,0 0 34-16,-3-3-134 0,0-2 63 0,3-1-205 16,-8-5-6-16</inkml:trace>
  <inkml:trace contextRef="#ctx0" brushRef="#br0" timeOffset="-203142.59">25635 15675 644 0,'0'0'538'0,"13"-12"-127"0,-13 12-44 16,6-7-102-16,-6 7-6 0,8-8-83 0,-8 8-7 16,0 0-62-16,9-6 10 0,-9 6-5 15,0 0 47-15,0 0-36 0,6 9 27 0,-6-9-45 16,5 15 30-16,-3-2-33 0,0-1-9 16,0 5-7-16,-1 2-13 0,0 0-10 0,-1 5-13 15,0 0-11-15,-1 2-6 0,-2 0-7 0,2 0-5 16,-3-1 18-16,2 1-85 0,-2-1-4 0,0-1-82 15,-2-1-62-15,3-2-116 0,-1-5-107 0,2-1 20 16,0-4-460-16,2-11-456 0</inkml:trace>
  <inkml:trace contextRef="#ctx0" brushRef="#br0" timeOffset="-202843.59">25998 15713 210 0,'13'-11'753'0,"-4"4"-167"0,-9 7-177 0,10-12-33 16,-10 12-104-16,8-7-29 0,-8 7-57 15,0 0 18-15,0 0-56 0,0 0 6 0,-14 7-59 16,1 2 15-16,-5 4-46 0,-5 3-10 0,-1 3-5 16,-2-1-4-16,-2 5 8 0,1 0-5 0,-1 0 7 15,4 0-4-15,-2 2 33 0,4-3-38 16,2 2 25-16,1-3-41 0,4 0 31 0,3-2-43 16,3-1 42-16,4-3-24 0,1 0 41 0,4-3-18 15,1 1 24-15,6 1-28 0,6 0 8 0,2-1-28 16,5-2 9-16,7 1-27 0,5-2 11 15,0-2-24-15,4 0 16 0,0-2-34 0,1-2-14 0,0-2-73 16,1 1-22-16,-6-2-94 0,-1-1-42 16,-2 1-93-16,-3-1-56 0,-3 0 55 0,-4 0-110 15,-19 0 19-15,30-1-229 0,-30 1-202 16</inkml:trace>
  <inkml:trace contextRef="#ctx0" brushRef="#br0" timeOffset="-202444.59">23970 16482 381 0,'-32'12'432'0,"-1"-2"-177"15,2-1 3-15,7-1-86 0,3 0-3 0,3-2-19 16,4-1 4-16,14-5 61 0,-11 7 43 0,11-7-1 15,0 0-30-15,16 7-16 0,10-6 17 0,12-1-47 16,12-3 35-16,18-1-31 0,10 0 26 0,9-3-40 16,9 2-11-16,6-1-27 0,30-3-30 15,4 3-20-15,3-3-17 0,-1 2-12 0,0-3-10 16,-3-1-6-16,-4-1-10 0,-3-1-1 0,-9 0-9 16,-22 2-5-16,-5-2-3 0,-7 1 0 0,-3-1-2 15,-8 1 3-15,-7-1 11 0,-5 2 22 0,-17 2 28 16,-6 0 7-16,-3 2 33 0,-4 0-8 15,-9 1 26-15,-2 1-4 0,-6 2-10 0,-15 3-10 16,24-7-9-16,-24 7-20 0,18-3-23 0,-18 3-20 16,14-4-26-16,-14 4-42 0,0 0-51 0,0 0-52 15,0 0-52-15,0 0-56 0,0 0-10 16,0 0-58-16,-11-5-18 0,11 5-100 0,-17 5-69 16,17-5 45-16,-23 5-90 0,23-5-282 0,-29 5-398 15</inkml:trace>
  <inkml:trace contextRef="#ctx0" brushRef="#br0" timeOffset="-200726.59">5218 17615 194 0,'0'0'658'0,"-26"4"-196"16,26-4-99-16,-29 2-74 0,29-2-43 0,-26 3-20 16,26-3-26-16,-22 2-36 0,22-2-27 0,-15 3-18 15,15-3-31-15,0 0-20 0,0 0-13 0,-10 4-8 16,10-4-10-16,19 4-4 0,1-3-11 15,6 1 14-15,6-1-27 0,10-1-1 0,2 0 12 16,2 0-41-16,0 0-28 0,-2 0-81 0,1 1-63 16,-6 1-56-16,-1 0-46 0,-11 0-61 0,-3 1 38 15,-5 0-225-15,-4 1-38 0</inkml:trace>
  <inkml:trace contextRef="#ctx0" brushRef="#br0" timeOffset="-200576.59">5381 17831 423 0,'-19'9'393'0,"-1"0"-47"0,3 0-73 0,1 0-46 15,0 0-65-15,2-3-2 0,5-1-53 0,9-5 14 16,-14 10-9-16,14-10 24 0,-7 8 32 0,7-8-40 16,0 0 6-16,17 5-46 0,-4-7 1 15,13-1-34-15,8-5 3 0,8-2-77 0,11-4-84 16,3-2-133-16,4-4-129 0,3-1-60 0,2-1-159 16,4-3-118-16</inkml:trace>
  <inkml:trace contextRef="#ctx0" brushRef="#br0" timeOffset="-199893.59">6520 17579 681 0,'0'0'465'16,"-32"0"-105"-16,13-2-77 0,19 2-67 0,-30 0-17 16,30 0 13-16,-31-1 14 0,31 1-11 0,-21 0 16 15,21 0-13-15,0 0-31 0,-23-2-26 16,23 2-21-16,0 0-15 0,0 0-6 16,-13-3-3-16,13 3-2 0,13-6-8 0,2 1-42 15,8-3 23-15,6 0-40 0,7-3-19 0,1 2 9 16,8 0 14-16,9-4-34 0,2 2 23 0,3 0-37 15,1 0 26-15,0 2-33 0,-1 0 26 0,-12 3-44 16,2 1-9-16,-4 0-77 0,-3 1-14 0,-4 0-51 16,-7 3-56-16,-3-1-71 0,-8 2-4 0,-3 2-31 15,-17-2 13-15,22 5 4 0,-22-5-13 0,0 0 25 16,2 10 49-16,-2-10 29 0,-17 11 25 0,0-3 38 16,-5-1 44-16,-2 2 48 0,-2-3 47 0,-2 3 46 15,-3-2 49-15,5 0 37 0,1-1 39 0,2-1 30 16,1-1 14-16,5-2 32 0,1 2 32 15,16-4 5-15,-23 4-15 0,23-4-40 0,-15 2-36 16,15-2-33-16,-14 4-20 0,14-4-30 16,0 0-8-16,-14 8 2 0,14-8-1 0,-7 11-2 15,7-11-4-15,-1 17 13 0,1-7-19 0,1 5 1 16,-1 3-18-16,3 0 2 0,-2 6-15 0,2 2 2 16,-2 1-16-16,2 1 7 0,-1 1-15 0,-1 8 6 15,2-3-11-15,-2 2 7 0,3 0-16 0,-3-1-14 16,6 0-45-16,-2-3-57 0,1-2-89 0,4 0-103 15,1-4-70-15,-1-4-40 0,3-6-345 0,2-3-288 16</inkml:trace>
  <inkml:trace contextRef="#ctx0" brushRef="#br0" timeOffset="-199559.59">7718 17435 532 0,'-1'-12'561'0,"-2"4"-122"0,0-2-102 16,-1 0-50-16,-2 1-22 0,1 2-17 0,-1-1-10 16,6 8-12-16,-11-11-23 0,11 11-28 0,-11-8-32 15,11 8-27-15,0 0-19 0,-21 3-8 0,12 4 1 16,-2 3-39-16,-3 4 38 0,1 5-43 0,-3 5 32 15,0 2-40-15,0 4 24 0,2 1-1 0,-2 2-18 16,4 4-13-16,0-1-9 0,2 0-1 16,2 2-5-16,2-1-3 0,2 0-5 0,3 0-12 15,2-2-20-15,4-3-23 0,3 0-15 0,2-3-33 16,5-3-34-16,2-4-62 0,3-1-81 0,3-4-81 16,3-6-56-16,-2-2-21 0,1-6-342 0,1-2-300 15</inkml:trace>
  <inkml:trace contextRef="#ctx0" brushRef="#br0" timeOffset="-199142.59">7957 17658 434 0,'0'0'376'0,"0"0"-63"0,-6-7-74 0,6 7-22 15,0 0-58-15,0 0-7 0,0 0-4 0,-7-9-7 16,7 9-2-16,0 0-29 0,0 0 3 16,0 0-17-16,-12 12 37 0,5-3-24 0,1 4 15 15,-2 3-27-15,-1 3 18 0,-1 1-29 0,0 0 11 16,1 2-32-16,-1 1 11 0,3 0-34 0,-1 0 8 16,3 0-25-16,-1-1 12 0,2-1-17 0,2-2 8 15,0-1-16-15,2-3 27 0,2-2 4 0,2 0 25 16,2-1-6-16,0-3 4 0,3-1-10 0,0-3-12 15,-9-5-5-15,28 2-12 0,-9-3-5 16,4-4 2-16,-1-3-13 0,0-2 9 16,2-2-8-16,0-3 7 0,-3 0-8 0,-3 0 9 0,-3 0 15 15,-1-1 8-15,-2 0 17 0,-2-1-1 16,-2 0-1-16,-3 3-1 0,-1 1-13 0,-3 1-13 16,-1-1-20-16,-3 2-12 0,-2 0-17 0,-4 1-15 15,-1 1-21-15,0 2-26 0,-5 1-38 0,1 1-64 16,14 5-30-16,-29-2-91 0,29 2-37 0,-33 2-45 15,17 3-43-15,0-2-9 0,3 2-186 0,13-5-151 16</inkml:trace>
  <inkml:trace contextRef="#ctx0" brushRef="#br0" timeOffset="-198825.59">8305 17495 546 0,'6'-14'712'16,"-2"2"-137"-16,2-2-158 0,-3 3-37 0,0-2-108 16,2 2 41-16,-3 1-17 0,-2 10 38 0,4-16-34 15,-4 16-41-15,4-13-53 0,-4 13-57 0,3-9-33 16,-3 9-22-16,0 0-22 0,0 0 2 0,0 0-5 16,24 7 3-16,-15 1-1 0,1 4 2 0,3 4-6 15,-1 1-24-15,3 7 10 0,-4 2-17 0,1 2 9 16,-1 3-28-16,-3 1 19 0,-3 2-22 15,-1 3 14-15,-1-2-21 0,-5 1 17 0,1 1-21 0,-4-1 18 16,-3 0-21-16,-1 1 19 0,-5-1-23 16,1-2 11-16,-4 0-43 0,0-3-15 0,-2-3-33 15,0 0-107-15,-1-3-59 0,-1-3-88 16,0 0-155-16,-2-3-147 0,-1-3-439 0,3-6-829 16</inkml:trace>
  <inkml:trace contextRef="#ctx0" brushRef="#br0" timeOffset="-198275.59">8892 17779 432 0,'0'0'700'0,"-15"-5"-145"0,15 5-154 0,0 0-68 16,0 0-84-16,-16-3-55 0,16 3-44 16,0 0-2-16,0 0-16 0,0 0 16 0,7-8-14 15,-7 8-11-15,31-5-19 0,-8 3-17 0,6 0-10 16,9-3-14-16,3 2-16 0,5-1-5 0,0 0-11 16,3 1-6-16,0-1-6 0,2 0-6 0,0 0-21 15,-2 1-61-15,-2-1-66 0,-4-1-78 0,-1 2-90 16,-6 0-69-16,-9-1-50 0,-5-1-25 0,0 0-208 15,-6-1-182-15</inkml:trace>
  <inkml:trace contextRef="#ctx0" brushRef="#br0" timeOffset="-198058.59">9372 17523 768 0,'0'0'543'0,"-18"-3"-74"0,18 3-153 0,-17-4-23 16,17 4-74-16,0 0-39 0,-16-4-57 0,16 4 13 15,0 0-54-15,0 0 84 0,-13 5-35 0,13-5 34 16,-3 13-38-16,3-13 33 0,0 24-18 0,-1-8-17 16,0 4-19-16,-1 3-20 0,2 2-12 0,-2 2-16 15,2 0-9-15,-1 1-11 0,-1 0-2 0,1 3-16 16,0-3-36-16,1 1-45 0,0 1-38 0,1-2-67 16,2-1-140-16,-2-2-117 0,1 0-80 0,2-4-387 15,1-5-512-15</inkml:trace>
  <inkml:trace contextRef="#ctx0" brushRef="#br0" timeOffset="-196124.59">10109 17569 352 0,'0'0'198'0,"-3"-18"87"16,3 18-162-16,-1-16 94 0,1 16-85 15,0-14 54-15,0 14-61 0,2-17 28 0,1 8-8 16,-3 9-4-16,5-18-2 0,0 11 11 0,-5 7-10 15,8-14 20-15,-8 14-69 0,7-10 36 0,-7 10-27 16,0 0 57-16,16-2-27 0,-16 2 41 16,9 8-34-16,-4 1 39 0,0 4-52 0,-1 4 27 15,1 4-54-15,-3 2 21 0,0 2-46 0,-2 0 14 16,-3 1-11-16,-1 1-14 0,1 0-15 0,-3-1-13 16,2-2-6-16,-2-1-2 0,1 0-7 0,-3-3-2 15,5-4-1-15,-3-2-6 0,4-3 1 0,-2-2-2 16,4-9 7-16,-4 14 3 0,4-14-32 0,0 0 26 15,0 0-5-15,-3-9-6 0,5-5-1 0,2-7-29 16,3-8 36-16,4-6-36 0,3-3 38 16,6-6-33-16,2-1 40 0,5 1-34 0,3 4 36 0,0 4-24 15,2 2 42-15,-4 9-20 0,0 4 25 16,1 3-32-16,0 6 22 0,-6 3-34 16,0 4 29-16,-2 4-9 0,2 5 30 0,-1 1-12 15,-1 6 12-15,-2 2-2 0,1 5-6 0,-3 2-6 16,-4 2-4-16,-3 1-8 0,-1 4-2 0,-3-2-28 15,-3 3-22-15,-1 1-84 0,-4 1-14 0,-1 5-60 16,-3-4-140-16,1 2-151 0,-4-4-118 0,-1 0-364 16,2-8-647-16</inkml:trace>
  <inkml:trace contextRef="#ctx0" brushRef="#br0" timeOffset="-192906.79">13352 5665 821 0,'-27'-3'558'16,"1"0"-116"-16,0 0-107 0,3 0-44 16,5 1-77-16,-1 1-20 0,19 1-48 0,-26-4-7 0,26 4-31 15,-18-3-3-15,18 3 4 0,0 0 32 0,0 0 17 16,0 0 16-16,18-3 18 0,11-1-21 0,15 0-12 16,20-2-12-16,9-2-30 0,12-1-10 15,11 0-26-15,30-5-13 0,4 3-11 0,2-3-19 16,5 3 14-16,0 1-31 0,1-1 9 0,-3 3-19 15,-7-1 3-15,-24 4-34 0,-5 0-15 0,-6 4-35 16,-4-1-9-16,-7-2-61 0,-10 1-35 0,-21 2-50 16,-5 0-37-16,-14 1-7 0,-7 0 26 0,-25 0 19 15,22 1 29-15,-22-1 22 0,0 0 6 0,-26 6 26 16,-9-1 24-16,-11 0 30 0,-18 0 10 0,-12 3 33 16,-7-2 14-16,-6 2 52 0,-5 0-8 0,-3 2 53 15,-2 0-25-15,-21 4 44 0,26-3-4 0,3 2 57 16,5-2 9-16,10-1 14 0,12-2-11 15,17-1-14-15,8-1-34 0,4-1-11 16,13-1-11-16,9-1 29 0,13-3 21 0,0 0 14 16,5 9 33-16,15-7-20 0,11-1 18 0,15-1-24 15,19-4 0-15,7 1-10 0,12-4-6 0,7 0-14 16,5-2-26-16,5 0-18 0,19-3-13 0,-23 0-35 16,-3 2-66-16,-2-1-27 0,-5 0-52 0,-4 1-66 15,-10 0-41-15,-9 1-67 0,-15 2-62 0,-6 0-42 16,-7 0-71-16,-10 1-37 0,-6 0-381 0,-10-1-499 15</inkml:trace>
  <inkml:trace contextRef="#ctx0" brushRef="#br0" timeOffset="-191789.79">8130 4296 42 0,'-12'-20'518'0,"0"3"-145"0,-1-1-134 0,-4 2-40 0,0 1-58 16,-2 1-8-16,0 2-57 0,-4-4 15 15,1 8-49-15,1-1 25 0,0 0-41 0,-2 3 29 16,2 2-15-16,-4 0 32 0,5 2-43 0,-1 3 42 16,-4 0-39-16,-1 5 40 0,2-2-51 15,-6 8 28-15,0-1-33 0,-1 4 30 0,0 4 2 16,-2 2-4-16,-5 6-9 0,2 5-4 0,-1 0-16 15,1 2 16-15,1 1 20 0,2 4-23 0,0-1 41 16,0 4 37-16,2-1-21 0,3 1 2 0,1 2 1 16,3 0-8-16,2-1-6 0,3 1 0 0,3-4 6 15,3 1-9-15,2 1 0 0,2 2 1 0,1-1-5 16,4 3-5-16,1-1 1 0,0 1-1 0,6-1-5 16,0 1-1-16,4-2-3 0,2-1 0 15,3 8 1-15,4-2-24 0,1-1 1 0,2-3 4 16,3 0 3-16,3-4 9 0,1 1-2 0,0-5-4 15,4 1-11-15,2-3 37 0,1-2-42 0,3 0 11 16,1-5-10-16,3 0 11 0,1-5-14 0,-3-2 21 16,8-3-22-16,-4-4 18 0,-1-1-18 0,5-5 37 15,0 0-35-15,1-3 34 0,2-4-35 0,2-1 23 16,-1-5-26-16,9-3 3 0,1-3 9 0,2-3-14 16,-2 0 0-16,0-6 26 0,1 0-35 15,-1-4 21-15,1-1-29 0,-3-1 27 16,1-3-33-16,-3 0 3 0,-2-1 1 0,-1 0 2 15,-4 0 3-15,-2-1 1 0,-1-3-15 0,-5 0 23 16,-4 1 1-16,1-3 5 0,-4-1 11 0,-2-1 8 16,-1-1 12-16,-4-3 17 0,-1 0-24 0,-1-1 28 15,-2 0-9-15,-5-4 31 0,-3 7-18 0,-2 2 17 16,0-3-2-16,-4-1-7 0,-2 2 5 0,-2 0 2 16,-3-1-22-16,-4 4 38 0,-1-2-6 0,-3 3-6 15,-2-2-13-15,-5 4-12 0,-2 0-28 0,-3 2-25 16,-1 2-13-16,-6 0-31 0,0 1-1 0,-8-2-27 15,-3 1 9-15,-1 1-9 0,-2 3-1 0,-2 1-3 16,-1 1-4-16,-3 0-7 0,-1 5-1 0,-2-3-5 16,-2 5-1-16,-3-1-3 0,0 4 0 15,-2 3 1-15,7 3 2 0,-3 2 3 0,0 3-3 16,-3 3 0-16,-1 1 5 0,-11 5 8 0,-1 3-54 16,1 2-67-16,-1 4-35 0,0 3-66 0,1 3-96 15,4 3-11-15,-1 3-41 0,0 0-87 0,4 4-343 16,5 0-470-16</inkml:trace>
  <inkml:trace contextRef="#ctx0" brushRef="#br0" timeOffset="-188154.43">15099 16063 432 0,'3'-8'511'0,"2"-2"-88"0,-5 10-76 16,5-18-25-16,-4 10-11 0,-1 8-7 0,3-17-21 15,-3 17-1-15,3-12-4 0,-3 12-17 0,2-10-41 16,-2 10-37-16,0 0-35 0,2-13-35 0,-2 13-21 15,0 0-9-15,0 0-14 0,0 0-4 16,-1 18-4-16,0-5-9 0,-2 8-6 0,-1 2-9 16,-1 4 7-16,-1 5-18 0,1 2 9 0,-2 1-17 15,0 0-13-15,1 1 19 0,-1 0-25 0,2-1 0 16,0 0-1-16,1-1 2 0,-1 0-3 16,2-7-21-16,2 0-35 0,-2-1-33 0,0-2-40 15,1-1-43-15,1-4-70 0,1-1-117 0,0-3-9 16,3 1-125-16,-3-5 88 0,0-11-395 0,3 15-352 15</inkml:trace>
  <inkml:trace contextRef="#ctx0" brushRef="#br0" timeOffset="-187854.43">15453 16173 522 0,'11'-15'424'15,"-4"3"-91"-15,1-2-50 0,-1 3-57 0,-1-2 56 16,-1 5-18-16,0-2 43 0,0 2-40 0,-5 8 33 16,8-13-55-16,-8 13 1 0,5-11-80 0,-5 11 2 15,0 0-68-15,5-11 14 0,-5 11-52 0,0 0 21 16,0 0-24-16,0 0 7 0,0 0 22 0,6 11-40 16,-6 1 20-16,0 1-34 0,-2 5 22 0,1 3-33 15,-2 3 16-15,0 0-26 0,1 1 3 0,-2 0-6 16,0 1 21-16,0 0-31 0,1-1-2 0,-3 0-55 15,3-1 1-15,-1 0-57 0,0-2 4 16,2-1-95-16,-1-4-33 0,1-1-88 16,1-2 4-16,0-2-81 0,1-12 82 0,0 19-100 15,0-19 51-15,-2 11-209 0,2-11-106 0</inkml:trace>
  <inkml:trace contextRef="#ctx0" brushRef="#br0" timeOffset="-187303.43">15396 16363 256 0,'-8'-9'473'0,"-2"-3"-117"0,3 2-53 15,0 1-52-15,2 2-41 0,5 7 61 16,-12-12-22-16,12 12 36 0,-8-10-77 0,8 10 4 16,-5-9-72-16,5 9 4 0,0 0-58 0,-2-9 15 15,2 9-56-15,0 0 24 0,14-9-14 0,-14 9-11 16,27-6-7-16,-6 2-9 0,4 1-19 16,3-3-34-16,4 0-52 0,4 0 2 0,-1-1-44 15,1-1-43-15,0-1-29 0,-1-2-36 0,0 0-4 16,-1-2 3-16,-2-1 5 0,-3-2 35 0,-3-1 131 15,1-1-79-15,-3-2 127 0,-4 0-45 0,0 2 105 16,-6 1 9-16,-2 2 49 0,0 1 29 0,-5 3 43 16,0 2 23-16,-1 1-3 0,-2-1 4 0,-4 9-14 15,8-13-23-15,-8 13-29 0,6-10-28 0,-6 10-26 16,0 0-20-16,7-7-9 0,-7 7-13 16,0 0-11-16,1 13-6 0,-1-13 30 0,-1 23-47 15,-1-4 31-15,1 5-42 0,-2 1 36 16,1 2-42-16,1 1 42 0,-3 1-39 0,0 3 33 15,0-3-39-15,2-2 39 0,-2 0-41 0,0-4 40 16,1 1-40-16,-1-3 40 0,2-3-36 0,-1-2 39 16,1-5-38-16,0-1 39 0,2-10-35 0,-3 18 34 15,3-18-10-15,-1 11 68 0,1-11-50 0,0 0 23 16,0 0-46-16,0 0 30 0,11-14-47 0,-1-2 34 16,7-8-36-16,0-2 27 0,2-3-37 0,0 0 40 15,3 0-44-15,1 1 38 0,0 3-37 0,-4 3 39 16,4 3-41-16,-5 4 42 0,-3 3-37 0,3 2 33 15,-5 6-29-15,1 1 29 0,-14 3-33 0,23 3 55 16,-9 3-32-16,-1 2 33 16,1 5-35-16,-1 2 30 0,-4 3-37 0,1 1 28 15,-1 3-32-15,-4 0 27 0,-1 2-30 0,-2 1 4 16,-2 0-56-16,-1 1 8 0,-3 1-79 0,-2 4-17 16,-3-2-137-16,-1-1-40 0,-3-2-12 0,-4 1-128 15,0-5 37-15,0 0-312 0,0-4-262 0</inkml:trace>
  <inkml:trace contextRef="#ctx0" brushRef="#br0" timeOffset="-186853.43">14796 17021 365 0,'-15'-1'708'0,"-2"-2"-177"16,17 3-124-16,-24-5-62 0,24 5-45 0,-21-5-36 15,21 5-29-15,-15-8-30 0,15 8-27 0,-3-9-23 16,3 9-18-16,12-16-19 0,3 7-50 0,11-4 24 16,7 1-39-16,7-1 33 0,16-2-29 0,5 0 36 15,7 0-38-15,7 2 27 0,7-1-41 16,4 1 22-16,4 1-48 0,0 1 31 0,0-1-43 15,-1 0 3-15,-4 0-6 0,-7 1 4 0,-1-1 2 16,-7 0-6-16,-5 0 2 0,-5 0-1 0,-12 4 3 16,-6-2 0-16,-5 1 9 0,-1 0 38 15,-5 2 45-15,-9 0 40 0,0 2 38 0,-6-1 29 16,-1 1 12-16,-15 5-4 0,23-6 0 0,-23 6-20 16,14-5-3-16,-14 5-50 0,0 0-12 0,18-5-27 15,-18 5-30-15,0 0-43 0,0 0-13 0,13-5-41 16,-13 5-46-16,0 0-54 0,0 0-69 0,0 0-53 15,0 0-75-15,0 0-10 0,0 0 10 0,0 0-2 16,0 0-24-16,0 0-39 0,-5 8 15 16,5-8 29-16,0 0-83 0,0 0 103 0,-8 7-115 15,8-7-214-15,0 0-186 0</inkml:trace>
  <inkml:trace contextRef="#ctx0" brushRef="#br0" timeOffset="-185886.43">17121 16382 219 0,'0'0'1010'0,"-15"-3"-315"0,15 3-101 15,-13-4-193-15,13 4-26 0,0 0-108 0,-17-4 5 16,17 4-41-16,0 0 23 0,-11-4-12 0,11 4-30 16,0 0-45-16,0 0-19 0,0 0-39 0,0 0-10 15,15-4-33-15,4 3-21 0,9 0-36 0,8-2-27 16,5 1-24-16,3-2-81 0,-2 3-19 0,1-2-75 15,-3 1-16-15,-2 1-77 0,-8 2-49 0,-6-1-26 16,-4 2-4-16,-4 1 39 0,-3 1 47 0,-13-4 36 16,6 11 58-16,-6-11 59 0,-10 17 63 0,-7-3 61 15,-8 2 47-15,-5 1 77 0,-4 1 35 16,-3 0 7-16,-9 3 49 0,1 0 40 0,9-3-12 16,1 0 4-16,2-4-15 0,4 1-23 0,3-1-37 15,6-4-28-15,4-1-25 0,4-2-15 16,0 1 11-16,6 0 17 0,6-8-1 0,-8 9-10 15,8-9-15-15,9 8-21 0,-9-8-26 0,32 5-31 16,-4-5-27-16,9-3-27 0,4-1-33 0,4-4-46 16,-2-2-53-16,0-4-49 0,6-3-13 0,-4-6-21 15,-1-1 67-15,-12 3-33 0,-4-2 103 0,-1-1-44 16,-8-1 40-16,-1 0 56 0,-8 5 64 0,-3-2 76 16,-5 5 10-16,-2 0 69 0,-6-4-34 0,-2 3 55 15,-2 0 2-15,-4 1 2 0,1 0 11 16,-1 4-33-16,2-1 43 0,2 4-39 0,2 3 24 15,2-1-59-15,6 8 6 0,-9-10-56 0,9 10 19 16,0 0-47-16,0 0 28 0,0 0-33 0,0 0 40 16,6 6-39-16,8 7 25 0,1 0-36 0,4 6 33 15,0 0-41-15,0 2 33 0,0 2-32 16,-2-1 30-16,1 2-31 0,-4 0-1 0,-3-4 4 16,-2 0 8-16,-2 0 11 0,-2 0 18 0,-4-3-16 15,-1 2 28-15,-1-1-35 0,-4 1 22 0,-4 1-37 16,-3-1 21-16,-2 0-20 0,-2 2-71 0,-2-1-97 15,-4 0-61-15,3-1-202 0,-3 0-168 0,-2-3-510 16,6-4-844-16</inkml:trace>
  <inkml:trace contextRef="#ctx0" brushRef="#br0" timeOffset="-184919.43">18644 16440 10 0,'0'0'32'0,"12"-10"-7"0,-12 10 2 15,9-13 0-15,-3 6 3 0,2-1-7 0,-3 0 22 16,1-1-26-16,1 0 22 0,-1-2 4 0,3 0 6 16,-1-2 8-16,-1 1 11 0,3-4 7 0,-3 1 23 15,1-1 22-15,-1-1-12 0,0-1 14 16,-1 1 4-16,1 0 3 0,-4 1-3 0,1 1 4 15,-1 0 25-15,1 3-26 0,-3-1-7 0,-1 2 10 16,3 1-24-16,-3 10-6 0,0-17-4 0,0 17 44 16,0-14-58-16,0 14 24 0,0-13-57 0,0 13 29 15,-2-10-46-15,2 10 22 0,0 0-51 16,-1-11 36-16,1 11-48 0,0 0 33 0,0 0-52 16,0-11 26-16,0 11-53 0,0 0 32 0,0 0-81 15,0 0-65-15,0 0 20 0,0 0-176 0,0 0 51 16,0 0-297-16,0 0-85 0</inkml:trace>
  <inkml:trace contextRef="#ctx0" brushRef="#br0" timeOffset="-184169.44">16608 15830 81 0,'8'-9'18'0,"-1"0"87"15,0 1-99-15,1-2 61 0,-1-1 181 0,2 0-157 16,-1 0 130-16,-4 2-135 0,2-1 110 0,-2-1-99 15,2 1 3-15,-2 0 29 0,0 1 9 0,-4 9 19 16,6-15-1-16,-6 15-10 0,4-10 30 16,-4 10-63-16,3-8 26 0,-3 8-66 0,0 0 21 15,0 0-56-15,0 0 32 0,0 0-38 16,0 0 24-16,-10 6-43 0,2 4 33 0,-3 5-45 16,1 1 1-16,-1 1-2 0,1 1 2 0,3 1 8 15,0-2-11-15,3-2-3 0,1 0-2 0,2-1 6 16,1-4 38-16,2 1-38 0,2-1 49 0,3-2-7 15,2-2 51-15,-9-6-26 0,23 4 30 0,-4-5-38 16,0-5-8-16,3-2-7 0,-3-3-8 0,3-5-6 16,0-1-11-16,-5-3 21 0,-5 1-48 15,0 0 25-15,-4 1-44 0,-3-1 31 0,-2 4-38 16,-3 1 31-16,-1 3-32 0,-3 1 29 16,-4 1-49-16,8 9 0 0,-20-5-103 0,20 5-80 15,-32 10 1-15,13 1-149 0,-7 6-303 0,7 3-216 16</inkml:trace>
  <inkml:trace contextRef="#ctx0" brushRef="#br0" timeOffset="-182401.43">16602 15651 96 0,'0'0'347'0,"0"0"-118"16,0 0-49-16,0 0-41 0,-5-9-24 16,5 9-20-16,0 0-16 0,0 0 18 0,0 0 1 0,0 0-17 15,0 0-7-15,1 13 34 0,-1-13-69 16,4 12 46-16,-3-2-64 0,2 1 41 0,-1 1-49 15,1 0 37-15,-2 1-46 0,3-1 41 16,0 1-9-16,-2-2-5 0,2 0-8 0,-1-1 6 16,1-1-17-16,-4-9-14 0,5 14 44 0,-5-14 14 15,5 11 6-15,-5-11 13 0,10 7 19 0,-10-7 1 16,0 0-5-16,0 0-14 0,21-3-8 0,-11-4 3 16,-3 0 3-16,2-3 26 0,1-5-52 0,1-1 20 15,-4-3-48-15,4-1 15 0,-4 0-7 0,1-1-16 16,-2 2-9-16,1 1-34 0,-2 3 41 0,-1 5-38 15,0 0 39-15,-4 10-41 0,5-15 37 16,-5 15-52-16,0 0 46 0,4-8-35 16,-4 8 47-16,0 0-39 0,-4 15 47 0,1-3-35 15,-1 3 49-15,-1 5-40 0,-1 1 5 0,1 1 2 16,0 0 4-16,1-1-2 0,0 2 6 0,-1-2-8 16,3-3 4-16,0-2 27 0,1-2-40 0,-3-2 35 15,4 0-39-15,0-12 38 0,-3 17-33 0,3-17 42 16,-2 12 17-16,2-12 33 0,0 11-30 0,0-11 20 15,0 0-46-15,0 0 28 0,0 0-49 0,10-9-4 16,-5-5-14-16,3-3-12 0,-1-5 20 16,0-2-46-16,2-4 25 0,-2-4-39 0,0 4 36 15,-1 3-30-15,-1 3 44 0,-1 3-37 0,-1 3 41 16,1 4-32-16,-3 1 38 0,-1 11-40 16,2-15 36-16,-2 15-32 0,0 0 41 0,0 0-39 15,0 0 42-15,-11 15-28 0,2 3 44 0,0 4-25 16,-1 5 10-16,0 2 13 0,-1 2 8 0,4 2-4 15,-2-1 34-15,0 1-42 0,2-2 32 0,0 0-6 16,1-6-10-16,0 0-7 0,2-4-1 16,0 0-9-16,2-7-4 0,-1-1 2 0,1-2 12 15,2-11 45-15,-4 16-2 0,4-16 3 0,0 0-14 16,0 0-15-16,0 0-48 0,0 0 26 0,4-8-47 16,1-9 26-16,-1-4-47 0,2-4-6 0,0-7-4 15,1-5-11-15,-1 0 25 0,-1-2-36 16,2 2 38-16,-2 0-37 0,-1 6 45 0,0 5-26 15,-2 5 42-15,1 3-39 0,-2 4 45 0,2 2-36 16,-2 2 34-16,-1 10-5 0,0-11-33 0,0 11 48 16,0 0-37-16,0 0 48 0,-5 11-30 15,2 0 46-15,1 4-30 0,-4 5 49 0,3 2-37 16,-1 1 11-16,0 1 0 0,1 1-6 0,1 1-2 16,-1-2 29-16,1 1-40 0,0-1 35 0,0-2-42 15,2-3 33-15,-1 0 6 0,-1-2-23 0,0-3-36 16,2 0-89-16,-2-4-71 0,2-10-150 0,-1 17-63 15,1-17-267-15,1 10-196 0</inkml:trace>
  <inkml:trace contextRef="#ctx0" brushRef="#br0" timeOffset="-181551.43">18647 16117 115 0,'2'-10'511'0,"-2"10"-219"16,2-17 2-16,-2 17-77 0,-4-19-7 0,0 8-6 15,2 1 14-15,-4-2 19 0,0 3-23 0,-2-1-22 16,-1-1-5-16,-1 3-11 0,0-1-22 16,-3 3-17-16,-1 1 12 0,-1 1-47 0,15 4 27 15,-36 1-48-15,12 5 29 0,-7 6-42 0,-1 3 32 0,-9 10-38 16,-1 5 33-16,-3 3-42 16,3 5 32-16,1 5-34 0,0-1 39 0,5 3-30 15,3 1 8-15,5 0-11 0,2 2-4 0,5-2-7 16,4 1-24-16,6-8 31 0,4 2-1 0,4 0 1 15,6-1 6-15,1-2-14 0,7 0-3 0,3-3-10 16,7 0-3-16,3-4-9 0,8 1-4 0,-1-9-12 16,6-4 6-16,3-4-14 0,4-5 9 0,4-4-10 15,1-4 8-15,4-6-7 0,7-5 10 0,0-6-10 16,-1-5 9-16,0-5-8 0,-2-5 2 16,-3-4 3-16,-3-3 16 0,-3-3 22 0,-5-2 26 15,-3 0 36-15,-7 1-17 0,-5-2-3 0,-10 8-42 16,-3-1-7-16,-6 0-37 0,-5 0 5 0,-5 0-19 15,-6 0 1-15,-4 1-14 0,-8 3-1 0,-12-6-8 16,-5 4-2-16,-2 3-7 0,-7 4-1 0,-1 4 2 16,-4 3 0-16,-1 5-4 0,9 5 2 0,-3 4 1 15,2 2 2-15,0 5 11 0,1 5-73 0,4 2 4 16,2 6-70-16,4 1-23 0,1 4-97 0,6 3-79 16,3 2-48-16,8 2-33 0,6-3 15 15,6 1-315-15,3-1-279 0</inkml:trace>
  <inkml:trace contextRef="#ctx0" brushRef="#br0" timeOffset="-181184.43">19670 16016 651 0,'4'-10'462'16,"-4"10"-78"-16,1-14-55 0,-1 14-29 0,-1-11 21 16,1 11-22-16,-4-10-38 0,4 10-34 0,0 0-33 15,-17-2-22-15,8 8 13 0,-4 5-59 0,-3 5 33 16,-3 8-44-16,-2 6 24 0,1 4-48 0,-4 9 21 15,1 4-43-15,2 0 11 0,2 2-39 16,7-8 17-16,2 0-27 0,3 2-9 0,1-2-2 16,4 0-3-16,2-2-10 0,2 0-6 15,4-3-22-15,4-1 7 0,1-2-59 0,3-4 16 0,3-4-86 16,5-4-27-16,0-5-84 0,6-3-81 16,-2-8-56-16,3-3-28 0,0-5 1 0,7-4-4 15,-2-5-205-15,1-6-156 0</inkml:trace>
  <inkml:trace contextRef="#ctx0" brushRef="#br0" timeOffset="-180817.43">20031 16375 203 0,'6'-25'484'16,"-2"4"-99"-16,-4 2-16 0,0 1-86 0,0 3 56 16,0 1-7-16,-3 2 2 0,2 1-40 0,-3 1-65 15,4 10-6-15,-2-17-84 0,2 17 10 0,0 0-64 16,-7-7 17-16,7 7-52 0,-9 10 28 0,3 3-15 16,-4 3-10-16,2 5-7 0,-1 7-39 15,-2 1 37-15,0 3-42 0,4 0 37 16,-1 1-44-16,-1 1 40 0,3-3-44 0,-1 0 38 15,2-5-40-15,0-2 36 0,0-2-39 0,2-4 33 16,1-2-32-16,-1-3 39 0,2-2-14 0,1-11 63 16,-3 15-26-16,3-15 18 0,0 0-42 0,0 0 22 15,0 0-38-15,23-10-10 0,-8-5 9 0,5-8 27 16,3-3-34-16,0-4 33 0,8-5-39 0,1-1 31 16,-5 7-37-16,-2 3 31 0,1 2-29 0,-3 3 35 15,-4 2-32-15,-1 6 28 0,-4 1-28 0,0 5 31 16,-1 1-32-16,-13 6 25 0,20-4-23 0,-20 4 40 15,22 7-6-15,-12 2 26 0,3 4-15 0,0 2-2 16,-3 2-8-16,-1 1-3 0,1 1-5 16,-2 2 0-16,-2 0-6 0,1 0-12 15,-1 0-32-15,-2-1-45 0,-3-2-34 0,0-1-20 16,-1-3-49-16,-1 0-58 0,1-2-143 0,-1-1-9 16,1-11-153-16,-7 14-375 0,7-14-560 0</inkml:trace>
  <inkml:trace contextRef="#ctx0" brushRef="#br0" timeOffset="-180567.43">20628 16020 1027 0,'6'-18'679'0,"1"3"-156"15,-1 3-94-15,0 2-104 0,-2 0-55 0,-4 10-51 16,8-14-47-16,-8 14-22 0,8-8 21 16,-8 8-1-16,15 5 2 0,-3 4-20 0,2 7-20 15,2 8-5-15,1 4-11 0,0 4-5 0,0 4-5 16,-2 3 0-16,1 10-21 0,-6-7-7 15,-2 2-24-15,0 1 1 0,-7 1-10 0,-2 1-10 16,-4-1-4-16,-6 9-10 0,-4-2-3 0,-4-1-12 16,-4-2 3-16,-4-3-45 0,-6 0-1 0,-3-5-23 15,0 0-40-15,-5-5-12 0,-1-2-79 0,1-5-20 16,-4-4-87-16,3-2-130 0,5-8-70 0,-4-3-38 16,-1-3-366-16,0-4-537 0</inkml:trace>
  <inkml:trace contextRef="#ctx0" brushRef="#br0" timeOffset="-180201.44">18367 17216 549 0,'-23'-3'644'0,"-2"1"-131"0,4-2-88 16,4 1-32-16,0-2-53 0,17 5-14 0,-22-5-12 15,22 5-82-15,-12-9 0 0,12 9-55 0,2-11 21 16,8 7-54-16,9-4 3 0,11 1-32 16,7-1-10-16,9 2-3 0,16 0 4 0,7 0 12 15,6 0-17-15,10 3 4 0,7 0-33 0,5 1 3 16,4 0-27-16,4 4 4 0,-1-2-23 0,3 1 7 16,-3-1-36-16,-2-1 27 0,-4-1-43 0,-3 0 12 15,-8-2-22-15,-5 1 10 0,-4-4-7 0,-8 1 6 16,-3-2-8-16,-8-1 18 0,-14 4-11 0,-5-4 16 15,-3 1-10-15,-6 1 18 0,-7-1-12 0,-2 2 22 16,-5-2-14-16,-6 1 0 0,-1 1-18 0,-3-2-14 16,-7 8-14-16,4-11-44 0,-4 11-16 0,-9-14-81 15,-4 8-15-15,-5-3-80 0,-5 3-150 0,-9-3-79 16,-4 2-56-16,-2 0-347 0,-8-2-558 16</inkml:trace>
  <inkml:trace contextRef="#ctx0" brushRef="#br0" timeOffset="-179850.43">17674 16077 240 0,'-4'-23'602'0,"0"-1"-154"0,2 5-68 0,1 3-83 16,-1 2-48-16,2 3-54 0,0 1-40 0,0 10-45 15,2-13-12-15,-2 13 12 0,0 0 35 0,17 10 24 16,-3 9 27-16,0 11-56 0,5 16 24 0,-2 8-54 16,1 7 19-16,-4 5-54 0,0 7 26 15,-5 3-46-15,0 5-11 0,-4 2 27 0,0 2-50 16,-1 0 29-16,-3-3-46 0,2-3 34 0,-1-5-49 15,1-5 25-15,-1-6-47 0,0-14 26 0,3-5-54 16,-2-5-19-16,-1-6-32 0,3-7-63 16,-4-4-44-16,3-6-8 0,0-6-10 0,-4-10-12 15,10 7-120-15,-10-7 37 0,18-21-343 0,-2-2-202 16</inkml:trace>
  <inkml:trace contextRef="#ctx0" brushRef="#br0" timeOffset="-179333.43">18007 16032 658 0,'-10'-26'440'0,"1"3"-75"16,1 1-103-16,1 2-46 0,2 1-21 0,0 3-31 16,5 2-22-16,0-1-10 0,2 0-23 0,6-2-3 15,3-1 21-15,4 3-50 0,8-3 25 0,6 1-46 16,4 2 27-16,8 0-39 0,13 0 23 16,6 3-35-16,6-1 32 0,10 3-42 15,7 1 30-15,9 1-40 0,13 1 29 0,32 1-39 16,2 1 31-16,8 3-36 0,8 0 0 0,2 2 30 15,6 0-35-15,-2 2 31 0,1-1-31 0,-1 1 27 16,-3 0-36-16,-6 0 31 0,-6-2-32 0,-12 3 32 16,-34-3-35-16,-2-1 40 0,-8-1-37 0,-7 0 33 15,-10 0-30-15,-7 0 51 0,-17-1-13 0,-8 1 56 16,-10 1-26-16,-6 0 47 0,-3-1-34 0,-3 2 37 16,-19 0-49-16,29 0 49 0,-29 0-20 0,24 6 31 15,-13 3-38-15,-1 1-11 0,2 4-14 16,1 3-11-16,-3 5-9 0,3 4-2 0,-2 4-3 15,2 3-8-15,0 3 19 0,-2 3-30 16,2 2 22-16,1 9-31 0,-1 0 23 0,-2-8-36 16,0 1 24-16,-1-1-50 0,0 1 26 0,-2-2-34 15,-2 0 35-15,3-2-28 0,-1 0 39 0,-2-2-25 16,2-1 32-16,-3-2-32 0,4-1 5 0,-4-1 45 16,-2-7-43-16,-2 1 40 0,0-2-25 0,-2 0 49 15,0-3-26-15,-2 1 35 0,-2-2-29 0,-3 0 29 16,1-2-26-16,-4 0 11 0,-1-1-2 0,-8 2 15 15,-3 0-22-15,-3 0 15 0,-8-1-17 0,-3 0 9 16,-14 3-13-16,-5 0 7 0,-7-1-17 16,-7 1 8-16,-7 0-14 0,-10-2 9 0,-28 5-15 15,-1-1 2-15,-6 0-61 0,-6 0-35 0,-4-2-106 16,-2-1-59-16,-1 2-181 0,1-1-108 0,-1-1-488 16,11-3-789-16</inkml:trace>
  <inkml:trace contextRef="#ctx0" brushRef="#br0" timeOffset="-177666.43">27745 5103 457 0,'-5'-32'451'0,"3"-3"-78"0,0 8-109 16,0-3-44-16,2 2-38 0,1 1-43 0,3-5-19 15,2 1-24-15,5 2-20 0,3-1-6 16,4 3-11-16,5-1-12 0,2 2-5 0,12-3-4 15,7 4-1-15,4 0-14 0,6 1-4 0,5 5 15 16,6 0-7-16,4 1 10 0,7 3 2 0,0 2 8 16,4 3 13-16,-3 1-10 0,0 3 2 0,0 3-13 15,-1 3-1-15,-5 4-1 0,-4 3-8 0,-3 6-7 16,-7 3 8-16,-3 5-8 0,-7 5 3 16,-3 6 4-16,-7 5-6 0,-5 7 2 0,-7 9-5 15,-4 5 9-15,-3 10-1 0,-6 6 3 0,-2 4-11 16,-3 6 9-16,-2 6-3 0,-1 5-33 15,1 3 15-15,0 24 11 0,-1-22-11 0,0 23 11 16,0-23-4-16,1 21 13 0,0 0-14 0,-1-21-1 16,0 1 2-16,1 20 2 0,-2-22 4 0,-1-1-1 15,2-1 19-15,1-1-17 0,0 1 2 0,0-2-4 16,0-1-2-16,3-2 1 0,-4-3-1 0,-3-2-1 16,-1-2 2-16,-1-2 14 0,-2-1-2 0,-3 0 2 15,-3-3 1-15,0 2 5 0,-2-6-2 16,-3-2 5-16,-2-3 20 0,-3 0-12 0,-2-4-1 15,-2-1 6-15,0-1 2 0,1 1 30 16,-2 2 1-16,1 0-19 0,0 2-6 0,3 5 5 16,1 2-11-16,-2 2 17 0,2 8-19 0,4 0-11 15,-2-1-10-15,3 4 36 0,0 1-40 0,0-1-10 16,2 1 2-16,1 0-8 0,-1 2-6 0,3-5 3 16,-3 1-3-16,1-3 16 0,2-2-14 0,-5 0 11 15,0-7-15-15,2 5-1 0,-1-2 2 0,-3-2-2 16,4-4-4-16,-4-2-1 0,2-4-1 0,0-6 2 15,0-1-3-15,2-6 14 0,2-11-42 16,1-1 41-16,2-2-38 0,0-5 28 0,-2-2-31 16,4 0 38-16,0-9-38 0,1-2 5 0,0-2 4 15,0-2 3-15,1-2 4 0,-1-3 25 0,1-2-23 16,2-1 4-16,-3-2 0 0,4-8 1 0,-4 18-4 16,-1-8 2-16,1-1 9 0,-1 1 2 0,-4 1-1 15,2 2-3-15,-4-1 3 0,-1 3 1 16,-1 0 1-16,-2-2-1 0,2 1 1 0,-4 1 1 15,3-1-1-15,-1-1 0 0,-1-1 2 0,1 1 3 16,1-2-1-16,-3 0-4 0,3-1 1 0,-4 0 1 16,0-1-3-16,1 0 2 0,-3-1-6 0,-3 0-6 15,-1-1-10-15,-7 3-7 0,-4 1-8 0,-4-1-12 16,-7-1-15-16,-15 5-21 0,-6-1-67 16,-4-1 23-16,-9 2-87 0,-4 0 31 0,-3 1-60 15,-3-2 22-15,5 2-54 0,0 0-64 0,8-1-34 16,6-4-29-16,8-1-324 0,20-7-248 0</inkml:trace>
  <inkml:trace contextRef="#ctx0" brushRef="#br0" timeOffset="-176832.43">30243 7715 53 0,'-27'-9'198'0,"2"2"-59"16,-3 1-23-16,-3 0-55 0,-2 1 23 0,0-1-20 15,4 4 31-15,0-4-3 0,-6 4 37 0,1-3 27 16,5 2 26-16,2-2 2 0,0 2-29 16,2-2-4-16,-1 0-21 0,1 0-23 0,2 0 16 15,4 0 0-15,2 1 8 0,-2 0 4 0,19 4-9 16,-22-5-3-16,22 5-7 0,-17-4 4 0,17 4 7 15,0 0-5-15,0 0 2 0,0 0-10 0,0 0-8 16,0 0-11-16,16-2-7 0,10 0-4 0,12 1-20 16,4-2-13-16,10 0-6 0,15-2-8 0,2-1-8 15,7-1-7-15,-1 0-3 0,1 1-4 0,-5-2 0 16,-1 3-6-16,-5 1-9 0,-14-2-13 16,-4 4-33-16,-3-2-44 0,-8 2-49 15,-8 0-53-15,-8 1-24 0,-20 1 4 0,21-1 13 16,-21 1 38-16,0 0 22 0,0 0 25 0,-24 6 24 15,0-1 19-15,-12 0 9 0,-3 0-3 0,-5 1 39 16,-4 2 16-16,-10 1 16 0,2-1 18 0,9 1 22 16,0-1 1-16,3 0 53 0,5 1-61 0,3-1 45 15,10-3-51-15,3 0 35 0,2 0-63 0,7 0 76 16,14-5-8-16,-16 8 17 0,16-8 4 0,0 0-5 16,3 13-2-16,-3-13-9 0,32 9-10 0,-7-7-5 15,13 1-5-15,2-1-7 16,3-1-10-16,1-1-6 0,-5 3-8 0,0-2-5 15,-9 2-5-15,-4-2-6 0,-6 0-24 0,-20-1-10 16,28 3-1-16,-28-3-4 0,7 7-12 0,-7-7-8 16,-17 13 24-16,-3-4-20 0,-10 0 23 0,-7 3-12 15,-4 0 28-15,-2-1-22 0,-11 3 28 0,-1-1-4 16,10-1 7-16,3-2 0 0,4-1-1 0,3-2-8 16,9 1 7-16,4-4 1 0,5 1-1 0,4-3 1 15,13-2-1-15,-14 6-3 0,14-6 9 0,0 0 0 16,0 0-3-16,27-2-1 0,-3-4-22 15,13-1 24-15,4 0-21 0,7-2 20 0,12-2-21 16,2-2 32-16,2 2-25 0,0 1 10 16,0-1-11-16,-2 1 19 0,-2 1-29 0,-13 3-34 15,-2 0-44-15,-4-1-35 0,-3 2-23 0,-10 2-27 16,-3-2-111-16,-4-3-136 0,-2 3-198 0,-6-2-160 16</inkml:trace>
  <inkml:trace contextRef="#ctx0" brushRef="#br0" timeOffset="-176198.43">31316 7181 452 0,'13'-11'494'0,"-3"0"-103"0,-1-1-21 0,-4 0-103 16,1 2 17-16,-5 0-63 0,0-1-6 0,-1 11-33 15,-4-14-11-15,4 14-20 0,-11-12-15 0,11 12-7 16,-25 4-13-16,-1 7-17 0,-2 8-19 15,-10 12-15-15,0 10 2 0,-4 3-25 0,3 9 6 16,0 1-26-16,5 3 16 0,4 0-15 0,4-2 21 16,6-1-5-16,4 0 3 0,10-13 8 15,2 1-6-15,9-4 2 0,2-4-12 0,8-1 3 16,6-8-6-16,5-4 2 0,6-6-14 0,4-4-3 16,7-8-12-16,2-4 1 0,4-7-5 0,7-8 7 15,-1-7 8-15,-2-4-3 0,-5-6-1 0,-2-6 28 16,-7-3-36-16,-5-3 26 0,-6-4-18 0,-5-1 42 15,-8 1-41-15,-7 8 21 0,-6 0-44 0,-6 2-6 16,-8 3-4-16,-3 2-6 0,-8 6 0 0,-4 1-2 16,-5 6-10-16,-8 4-3 0,-3 7-22 0,-2 2-37 15,-1 4-51-15,0 4-45 0,3 5-50 0,1 3 3 16,1 2-1-16,9 2-71 0,6 2-38 16,3-1-90-16,11-1-182 0,9-2-157 15</inkml:trace>
  <inkml:trace contextRef="#ctx0" brushRef="#br0" timeOffset="-175849.43">31679 7249 146 0,'25'-2'938'0,"-5"2"-235"0,-20 0-190 15,28-1-114-15,-28 1-147 0,22 3-41 0,-22-3-54 16,13 9-16-16,-7 0-31 0,-3 1-7 0,-2 4-19 16,-1-1-16-16,-2 7-14 0,-1 2-4 0,-2 0-29 15,0 3 7-15,-2 0-18 0,4 0 11 16,-4 0-18-16,2-1 5 0,1 0-27 15,2-7-4-15,0 0-32 0,2-3-17 0,0-2-8 16,3-3 20-16,-3-9 6 0,9 15 11 0,-9-15 1 16,18 2 15-16,-3-4 3 0,4-6 14 0,8-6 10 15,-1-2 42-15,1-4 14 0,-1 0 17 0,2-2 17 16,-2-1 18-16,1 2 3 0,-3 2-29 0,-1 3 27 16,-5 3-44-16,-1 4 32 0,-4 1-57 0,-2 2 13 15,-11 6-37-15,20-2 31 0,-20 2-33 0,20 9 28 16,-8 1-35-16,-2 5 29 0,-1 1-29 0,-2 3 19 15,0 4-36-15,0-1 0 0,-3 3-49 0,-3-2-22 16,1 0-63-16,-4 1-67 16,1 0-68-16,-1-1-13 0,-6-4 2 0,0-2-68 15,-2-2-63-15,-1-5-314 0,2-4-261 0</inkml:trace>
  <inkml:trace contextRef="#ctx0" brushRef="#br0" timeOffset="-175648.43">31854 7217 386 0,'-15'-21'640'0,"3"6"-149"0,-1 1-129 0,-4 3-79 16,1 5-53-16,-3 3-42 0,0 5-60 0,-5 3-32 16,-3 9-1-16,-1 8 12 0,1 4 22 15,-2 10-5-15,0 5 7 0,5 6-29 0,1 0-1 16,4 5-31-16,4 0-10 0,5-8-10 16,3-1-14-16,5 1-9 0,4-1-5 0,4-3-36 15,6-3-41-15,2-2-39 0,8-4-51 0,5-4-38 16,4-6-9-16,6-7-35 0,2-7-77 0,7-3-87 15,1-10-269-15,13-5-187 0</inkml:trace>
  <inkml:trace contextRef="#ctx0" brushRef="#br0" timeOffset="-175448.43">32382 7272 240 0,'9'-29'606'0,"-2"8"-93"16,-1 0-63-16,-3 5-43 0,0 5-60 0,0-2-90 16,0 3-54-16,-3 10-45 0,4-15-34 0,-4 15-25 15,0 0-19-15,6-8-4 0,-6 8-29 16,7 13 6-16,-2 0-23 0,4 9 5 0,-1 9-3 15,2 4-3-15,3 5-3 0,-4 3-4 0,2 10-3 16,6 4-5-16,-13-9 0 0,-2 2-17 0,-2 0 15 16,-4 12-17-16,-5-4-22 0,-6 0-28 0,-5-3-79 15,-6-4-54-15,-6-1-4 0,-6-5-44 0,-7-1 32 16,-4-5-44-16,-9-1-43 0,-1-5-40 0,0-6-239 16,-5-2-93-16</inkml:trace>
  <inkml:trace contextRef="#ctx0" brushRef="#br0" timeOffset="-175081.43">30963 8347 301 0,'-44'9'536'0,"1"0"-85"0,-1 1-140 0,5-3-15 16,3 1-96-16,10-2 17 0,3-1-40 15,7 0 33-15,16-5-21 0,-16 4 18 0,16-4-6 16,0 0-15-16,23-2-27 0,11-5-24 0,11-3-26 16,23-4-16-16,8-1-11 0,9-1-3 0,7 0-7 15,25-4-10-15,4 1 9 0,-1 2-1 0,-2 1-41 16,-22 5 21-16,-3 0-52 0,-7 3-37 0,-7 1-86 15,-10 1-49-15,-21 2-75 0,-8 1-14 0,-16 3-37 16,-24 0 68-16,19 4-32 0,-19-4 9 0,-19 8-2 16,-11-1 46-16,-14 5 52 0,-17 0 69 0,-11 3 69 15,-8 2 18-15,-10 2 87 0,-26 5 22 0,-6 0 24 16,0 2 73-16,0 0 86 0,6 0-7 16,26-4 14-16,8-1-14 0,9-2-35 0,12-2-52 15,17-6-39-15,8 2-3 0,14-3-9 0,10-2-8 16,12-8-20-16,0 0-30 0,22 8-6 0,19-9-15 15,27-6-4-15,14-3 10 0,14-2-38 0,30-3 24 16,8 2-43-16,3-3 27 0,-1 4-11 0,-8 1-10 16,-31 3-26-16,-10 1-39 0,-15 2-32 0,-20 0-46 15,-11 0-42-15,-16 1-20 0,-10 2-56 0,-15 2-60 16,0 0-23-16,0 0-19 0,-21 1-101 0,-16 5-428 16,-7-1-482-16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20:38.455"/>
    </inkml:context>
    <inkml:brush xml:id="br0">
      <inkml:brushProperty name="width" value="0.05292" units="cm"/>
      <inkml:brushProperty name="height" value="0.05292" units="cm"/>
      <inkml:brushProperty name="color" value="#FF0000"/>
    </inkml:brush>
  </inkml:definitions>
  <inkml:trace contextRef="#ctx0" brushRef="#br0">17955 2081 461 0,'0'-19'495'0,"-3"-1"-113"0,3 3-68 0,-1-2-12 16,0 2 8-16,1 3-10 0,-2 0-33 0,2 0-2 15,-1 4-21-15,1 10-49 0,0-18-39 0,0 18-32 16,-1-14-27-16,1 14-25 0,0 0-16 0,0-11-15 16,0 11-7-16,0 0-1 0,5 17-5 0,-1-1 0 15,0 8-3-15,0 7 0 0,2 3 3 16,2 1-22-16,-1 2 25 0,0 2-14 0,2 1 17 16,1 0-20-16,0 0 3 0,3 1-38 15,0-2-11-15,-2-2-43 0,5 0-37 0,-2-3-82 16,1-2-52-16,-2-3-37 0,1-4-13 0,-3-5-4 15,2-5-34-15,3-4-63 0,-6-3-215 0,-10-8-141 16</inkml:trace>
  <inkml:trace contextRef="#ctx0" brushRef="#br0" timeOffset="229.99">18349 2300 24 0,'5'-41'526'16,"1"-2"-167"-16,0-3-74 0,0 2-44 0,-1 2-26 16,0 2 24-16,0 3-4 0,-1 5 49 15,-1 7 13-15,-1 2 7 0,0 7-61 0,-1 2 4 0,0 2-77 16,1 2 1-16,-2 10-73 0,2-15 10 15,-2 15-59-15,0 0 26 0,0 0-51 16,0 0 34-16,-9 11-41 0,3 9-6 0,-3 9 0 16,-4 4-1-16,3 3-1 0,-2 3-13 0,-3 2 16 15,2 7-14-15,-4 1 14 0,6-6-17 0,-2-2 9 16,3 0-32-16,-1 0-11 0,4-2-35 0,-2-1-48 16,4-3-64-16,1-3-41 0,0-6-43 0,4-2 11 15,1-4-21-15,2-4-21 0,1-3-89 0,0-4-235 16,-4-9-155-16</inkml:trace>
  <inkml:trace contextRef="#ctx0" brushRef="#br0" timeOffset="530.99">18440 2396 447 0,'6'-20'449'0,"-1"3"-151"0,-1 0-9 0,-1 6-66 16,-1 0 26-16,-2 11-17 0,5-18-22 0,-5 18-40 16,3-13-47-16,-3 13-29 0,0 0-15 15,0 0-13-15,0 0-12 0,-10 11-12 0,6-1-7 16,-1 5 0-16,-3 5-14 0,3 1-3 0,0 1-10 15,1 1 5-15,1 0-5 0,2 0 2 0,1-4-5 16,1 0 1-16,2-2-5 0,1 1-2 0,1-3 1 16,0-1 6-16,1-4 6 0,1-2 7 0,1-1 0 15,-8-7 15-15,16 4-3 0,-16-4 6 0,22-2 4 16,-12-3 7-16,3-3-4 0,3-3 7 0,-3-1-12 16,3-4 10-16,-5-1-9 0,0 0 6 15,-3-2-13-15,0 0 5 0,-4 3-10 0,0 1 1 16,-4 3-5-16,0-1-10 0,-4 2-11 0,-1 1-14 15,-4 0-12-15,-4 4-22 0,0 0-33 0,-1 4-55 16,14 2-36-16,-29 0-20 0,11 2-34 0,1 1-25 16,17-3-42-16,-24 4-89 0,24-4-221 0,-18 5-135 15</inkml:trace>
  <inkml:trace contextRef="#ctx0" brushRef="#br0" timeOffset="729.99">18729 2230 680 0,'0'0'488'0,"15"-9"-89"0,-15 9-48 0,12-8-12 16,-12 8-44-16,0 0-65 0,11-8-55 0,-11 8-29 16,0 0-39-16,0 0-14 0,0 0-29 0,0 0-1 15,18 5-21-15,-18-5 0 0,5 17-15 0,-2-3 5 16,-2 4-17-16,-1 0-4 0,0 6-22 0,0 0-45 16,-1 2-43-16,-2-1-56 0,1 1 7 0,-1-1-52 15,2 0-16-15,-3-2-25 0,4-4-38 0,-1-2 3 16,-2-5-278-16,3-1-64 0</inkml:trace>
  <inkml:trace contextRef="#ctx0" brushRef="#br0" timeOffset="879.99">18864 2366 197 0,'-2'-36'417'0,"2"0"-124"0,-3 2-56 0,1 8-31 16,-2 3-36-16,1 1-36 0,-1 6-28 0,2 5-22 15,2 11-20-15,-9-11-19 0,9 11-13 0,0 0-31 16,-14 5-38-16,10 3-33 0,-1 4-49 0,1 1-33 15,0 5-46-15,0 3-221 0,4-1 174 0</inkml:trace>
  <inkml:trace contextRef="#ctx0" brushRef="#br0" timeOffset="1313.99">19075 2466 35 0,'12'-14'450'16,"-3"-1"-145"-16,0-1-42 0,0 0-67 0,-4 2 42 15,0 0-91-15,-3 3 36 0,0 0-10 0,-2 11-23 16,0-18-18-16,0 18-40 0,-5-10 2 0,5 10-17 16,0 0-17-16,-25 1-29 0,14 6 12 0,-7 3-22 15,0 4 11-15,-2 4-22 0,-1 2 13 0,3 0-14 16,2 1 10-16,3 0-9 0,0-4 6 0,4 3-20 16,1-3 7-16,3-2-2 0,0 1 7 0,4-5-29 15,1-11 6-15,1 17-24 0,-1-17 24 0,9 13-42 16,-9-13 15-16,14 2-32 0,-14-2 7 15,26-9-22-15,-7-2-4 0,-2-3 12 0,3-5 18 16,-1-6-4-16,3-2-5 0,-4-4 5 0,0-4 23 16,0-11-5-16,-3-5 9 0,0-5 8 15,-2-1-96-15,0 1 128 0,-4 0-62 0,-3 12 121 16,1 3-30-16,-1 3 88 0,-2 5 5 0,-3 8 4 16,2 7 0-16,-2 0-13 0,-1 4-21 0,1 4-18 15,-1 10-14-15,-1-8-12 0,1 8-9 0,0 0-11 16,-6 12 2-16,3 3-7 0,-3 8 1 15,2 4 2-15,1 10 4 0,1 0 2 0,0 2 3 0,1 1-5 16,2 1 2-16,1 2-14 0,2-2-12 0,1 0-33 16,1-1 5-16,3-1-31 0,1 0-4 15,4-3-57-15,3-3-61 0,1-1-100 0,0-5-99 16,6-2-156-16,3-3-16 0</inkml:trace>
  <inkml:trace contextRef="#ctx0" brushRef="#br0" timeOffset="1798.99">20097 2013 342 0,'-10'-7'675'16,"0"-2"-193"-16,-4 1-128 0,6 3-33 0,-2-1 21 15,1 0-73-15,9 6 24 0,-14-8-61 0,14 8-2 16,-9-7-74-16,9 7 3 0,0 0-71 0,-4-10 20 16,4 10-58-16,9-8 26 0,5 4-52 0,6-3 30 15,5 0-45-15,3-2 11 0,5 0-53 16,0 0 26-16,2-1-47 0,1-1 18 0,-3 1-55 15,-1 0 11-15,-1 1-57 0,-7 1 22 0,-4 2-44 16,-4 1 38-16,-1 0-45 0,-15 5 14 16,14-8 6-16,-14 8 16 0,0 0 38 0,0 0 7 15,0 0 27-15,0 0-2 0,-15-3 21 0,15 3-1 16,-22 3 20-16,9-1-3 0,13-2 17 0,-24 8 7 16,14-3-1-16,-3 2 0 0,3 0 3 0,-2 2 16 15,2 2 4-15,1 4 16 0,-1 3 14 0,1 1-1 16,2 4 16-16,1 1 18 0,0 5-4 0,-2 2-9 15,3-4-12-15,1 1-2 0,-1 3-7 0,1 1-4 16,0 2-16-16,-1-1 0 0,1-1-17 16,1 1-3-16,-1-6-38 0,1 1-87 0,3-3-13 15,-4 0-69-15,2 0-95 0,-1-5-125 0,0-4-186 16,2-2-131-16</inkml:trace>
  <inkml:trace contextRef="#ctx0" brushRef="#br0" timeOffset="2531">20361 2356 290 0,'6'-9'624'0,"0"0"-164"0,1 2-108 0,-7 7-55 16,6-12-35-16,-6 12-35 0,7-10-49 0,-7 10-46 15,5-9-24-15,-5 9-24 0,10-8-21 0,-10 8-15 16,14-5-10-16,-14 5-16 0,19-3-8 0,-19 3-23 16,21-4 4-16,-21 4-18 0,24-2 5 15,-24 2 1-15,23-2 2 0,-23 2-3 0,22-3 7 16,-22 3-5-16,18-3 10 0,-18 3-3 0,16-4 7 15,-16 4-3-15,14-6 5 0,-14 6-4 0,13-8 2 16,-13 8-1-16,9-10-5 0,-9 10 4 0,5-11 7 16,-5 11-5-16,3-11 5 0,-3 11 12 0,0-13 9 15,0 13 2-15,-3-11 1 0,3 11-7 0,0 0-3 16,-7-9-2-16,7 9-3 0,0 0-2 0,-22 7-5 16,10 1 5-16,-3 4-3 0,0 4 1 15,-3 5 9-15,1 3-6 0,-1 1 3 0,4 1-9 0,0 0 6 16,4 0-4-16,2-3-4 0,3 1-27 15,3-7-8-15,3 2-22 0,0-2-37 0,7-1 1 16,2-1-29-16,0-7 16 0,8 0-47 0,-1-5-38 16,6-3-43-16,4-3-73 0,6-5 99 0,-1-2-27 15,2-3 84-15,0-4-34 0,-2-3 125 16,-3-2-60-16,0-3 154 0,-3 0 49 0,0-1 78 16,-6 1-33-16,-2 0 10 0,-2 3 5 0,-6 5 26 15,-1 0 7-15,-3 5 8 0,-4 2-29 0,-2 10-12 16,3-15-17-16,-3 15-24 0,0-13-18 0,0 13-18 15,0 0-14-15,-3-12-13 0,3 12-10 0,0 0-5 16,0 0-4-16,0 0-4 0,0 0-1 0,0 0-7 16,0 0 0-16,-1 10 0 0,1-10-2 15,4 15 0-15,-2-5-2 0,2 1 1 0,0 2-8 16,1 0 6-16,1 1 1 0,0 0 4 0,-1 1-8 16,1-1 3-16,1 0-10 0,-2-1 38 0,1-1-35 15,-2-4-1-15,0 1-2 0,-4-9 3 0,5 16-3 16,-5-16 3-16,1 11 1 0,-1-11-13 0,0 0-17 15,-5 11-22-15,5-11-6 0,0 0-36 0,0 0 18 16,-24-3-32-16,15-2 26 0,-5-3-29 0,0-3 41 16,-1-1-35-16,2-2 42 0,0-1-17 0,1-1 47 15,2 0-21-15,4 3 22 0,-2 0 11 0,3 3 12 16,1 1 14-16,4 9 6 0,-6-14 2 0,6 14-3 16,-8-10-2-16,8 10-13 0,0 0 24 15,0 0 31-15,0 0-42 0,-23 7 35 16,17 2-40-16,-7 5 36 0,3 0-44 0,-2 4 47 15,-1 0-48-15,-2 4 36 0,1 2-40 0,1 1 1 16,-2-1-14-16,2 1-29 0,4-4-54 0,-2-2-55 16,3-2-49-16,0-3-323 0,2-2-25 0</inkml:trace>
  <inkml:trace contextRef="#ctx0" brushRef="#br0" timeOffset="2763.99">21294 1900 734 0,'0'0'718'16,"8"-11"-249"-16,-8 11-61 0,0 0-124 0,0 0-42 15,0 0-81-15,0 0-2 0,0 0-64 0,4 11 14 16,-6 2-52-16,1 8-10 0,0 4-8 0,1 1-6 16,-3 3-5-16,2 7-8 0,1-6 2 0,0 6-6 15,0 0 5-15,1-2-17 0,2-4-1 0,-2-1-27 16,-1-2-36-16,3-1-45 0,-2-2-53 0,-1-2-2 15,-1-5-43-15,-1 0-7 0,0-4-68 0,-1-3-51 16,3-10-293-16,-11 11-152 0</inkml:trace>
  <inkml:trace contextRef="#ctx0" brushRef="#br0" timeOffset="2913.99">21191 2282 254 0,'0'0'890'0,"-7"-12"-259"15,7 12-97-15,-2-10-107 0,2 10-49 0,0 0-58 16,-4-10-32-16,4 10-47 0,0 0-46 0,4-13-38 15,-4 13-34-15,14-11-5 0,0 4-93 0,5-1-57 16,4-2-138-16,5-3-156 0,7 2-65 0,-2-3-114 16,3 2-415-16,1-1-571 0</inkml:trace>
  <inkml:trace contextRef="#ctx0" brushRef="#br0" timeOffset="4865.14">21738 1759 468 0,'9'-11'425'0,"-2"2"-120"0,-1 0-32 0,-1 0-41 16,-5 9-33-16,6-12 31 0,-6 12 66 0,8-14-49 16,-8 14 2-16,4-10-62 0,-4 10-1 0,0 0-70 15,7-10 8-15,-7 10-56 0,0 0 19 16,0 0-53-16,4-11 33 0,-4 11-50 0,0 0 30 15,0 0-37-15,-6 17 33 0,1-3-42 0,-5 7 34 16,-3 7-36-16,-4 5 38 0,-3 11-36 16,-1 4 36-16,1 0-40 0,-2 1 4 0,4-2 3 15,0 0-6-15,7-9 20 0,-2 0-12 0,5 1 13 16,3-3-12-16,3-1 11 0,2-6-9 0,3 3-3 16,5-3-25-16,5-3-30 0,2-3-27 0,7-3-37 15,2-5-75-15,7-4-18 0,1-4-40 0,5-4-17 16,-5-3-45-16,8-5-39 0,-2-1-324 0,3-4-200 15</inkml:trace>
  <inkml:trace contextRef="#ctx0" brushRef="#br0" timeOffset="5265.15">22237 2030 374 0,'-3'-10'652'0,"3"10"-184"0,-4-15-132 0,4 15-65 16,-6-14-43-16,6 14-35 0,-5-9-44 0,5 9-33 15,0 0-8-15,-9-5 4 0,9 5-40 0,-6 9 6 16,2 1 6-16,-1 4 3 0,-3 6-4 0,2 1-7 16,1 0-15-16,-2 3 2 0,1 0-16 0,-1 0-5 15,1 1-7-15,0-2 2 0,0 1-16 0,0-1 7 16,1-1-15-16,0-2 3 0,1-4-11 0,0-1-3 16,2-2-30-16,-1-3-9 15,3-10-9-15,-3 15 4 0,3-15-2 0,0 0 6 0,0 0-2 16,0 0 15-16,0 0-2 0,23-11 13 15,-11-2 6-15,3-4 2 0,5-6-5 0,1-2 8 16,1-2 13-16,1-1 13 0,1 2 10 0,-2 2 2 16,0 3-3-16,-3 2-5 0,-2 5-9 0,-3 1 0 15,-4 5-4-15,1 3-1 0,-11 5 2 0,20-5 1 16,-20 5 1-16,19 6 1 0,-9 1-3 0,0 3 1 16,1 1-1-16,-1 3-5 0,0 1-9 0,-2 1 8 15,-2 0-9-15,-1-1 10 0,0 1-13 0,0 0-15 16,-2 1-50-16,-2-3-79 0,0 1-74 0,1-4-33 15,-2-11-61-15,1 17-22 0,-1-17-403 0,0 0-264 16</inkml:trace>
  <inkml:trace contextRef="#ctx0" brushRef="#br0" timeOffset="5499.14">22833 1727 194 0,'6'-18'860'0,"-2"1"-247"0,0 1-138 0,0 2-42 16,-2 3-67-16,1 1-42 0,-3 10-54 0,4-16-50 15,-4 16-40-15,2-13-40 0,-2 13-33 0,0 0-23 16,0 0-14-16,17 1-14 0,-8 11-10 0,2 4-8 16,5 7-4-16,-1 5-2 0,2 3 13 0,-2 6 8 15,4 9 7-15,0 7-4 0,-2-1-10 0,-2 3 25 16,-2-1-42-16,-3 1 3 0,-2-9-7 16,-4 3-4-16,-4 0-6 0,-3-1-1 0,-4 8-7 15,-6-2-34-15,-5-4-33 0,-4-4-39 0,-5-3-77 16,-3-3-114-16,-5-5-75 0,-1-4-94 0,-7-6-72 15,7-8-351-15,-4-3-499 0</inkml:trace>
  <inkml:trace contextRef="#ctx0" brushRef="#br0" timeOffset="6499.15">18922 3201 279 0,'1'-10'485'0,"3"0"-143"0,-4 10-67 0,1-19-68 0,2 9-35 16,-3 10-16-16,1-17-21 0,-1 17 10 15,1-13 25-15,-1 13 26 0,2-11-15 0,-2 11-14 16,0 0-19-16,0-11-14 0,0 11-18 0,0 0-22 16,0 0-12-16,0 0-15 0,-23 3-9 0,6 7-11 15,-6 5-9-15,-3 4-4 0,0 3-5 0,-1 0-6 16,-1 0-4-16,1 2-1 0,4 0 3 0,0-1-12 16,4-1 7-16,2 0-11 0,3-4 6 0,5-1-12 15,0 2 5-15,5-5-2 0,4 0 0 0,0 1 1 16,4-1 4-16,4 4 6 0,2-3 3 15,1 1 1-15,3-1 0 0,2-1 0 0,-2-1 6 16,2-1-7-16,0-2-4 0,-2-1-2 0,-4 0-1 16,2-2-3-16,-4 0-1 0,0-2-2 15,-1 2 1-15,-7-7 4 0,9 14 17 0,-9-14 23 16,3 15 33-16,-3-15 23 0,-1 18 6 0,-1-6-19 16,-2-1 8-16,0-1-39 0,-1 1 6 0,1-1-30 15,-1 2 10-15,0-1-29 0,1 1-2 0,0-1-3 16,3 1-4-16,-1 0-4 0,4 1 4 0,-2 0-6 15,4 3-5-15,-1-4 0 0,5 3 3 0,0-1-2 16,1-3 2-16,-2 3 16 0,4-4-21 0,-5-2 20 16,-1 1-21-16,2-1 17 0,-7-8-15 0,7 11 36 15,-7-11 6-15,7 9 14 0,-7-9 22 0,2 8 21 16,-2-8-33-16,1 12 13 0,-1-12-33 16,-5 12 15-16,5-12-39 0,-11 16-18 0,3-7-73 15,0 1-50-15,1 2-43 0,-3-3-50 0,1 3-106 16,2 0-72-16,1-1-112 0,-3 2-72 15,9-13-325-15,-3 15-538 0</inkml:trace>
  <inkml:trace contextRef="#ctx0" brushRef="#br0" timeOffset="7834.15">19588 4386 525 0,'8'-11'671'0,"1"-1"-172"16,-4 4-114-16,0-1-65 0,-5 9-55 0,8-14-51 15,-8 14-26-15,5-11-22 0,-5 11-24 16,6-9-22-16,-6 9-23 0,0 0-2 0,0 0-16 15,0 0-10-15,4 10-14 0,-7 2-9 0,0 4-8 16,-1 4-9-16,-1 3-2 0,-2 1-4 16,0 5-3-16,-3 0-8 0,2-2 1 0,1-3-3 15,1 0-24-15,-2 1-56 0,3-4-67 0,0 0-107 16,3-3-28-16,-1-3-89 0,3-4-58 0,0-11-354 16,3 15-299-16</inkml:trace>
  <inkml:trace contextRef="#ctx0" brushRef="#br0" timeOffset="7967.15">19724 4236 535 0,'5'-21'621'16,"-5"2"-168"-16,-2 0-124 0,-1 3-84 0,0 2-66 15,1 2-58-15,-1 2-60 0,3 10-22 0,-4-15-37 16,4 15-19-16,0 0-16 0,0 0-61 16,0 0-13-16,0 0-73 0,0 0-52 0,2 15-41 15,1 1-213-15,4 2 69 0</inkml:trace>
  <inkml:trace contextRef="#ctx0" brushRef="#br0" timeOffset="8466.14">19923 4487 609 0,'5'10'407'0,"-1"0"-88"15,1-1-86-15,-5-9-53 0,8 12-32 0,-8-12-24 16,5 12-11-16,-5-12 27 0,10 9-57 16,-10-9 2-16,18 1-31 0,-18-1 29 0,33-8-62 15,-12 1-2-15,10-4-4 0,-3-4-7 0,4-6-8 16,-1-1-7-16,5-9-5 0,-1-4-2 15,0-6-6-15,-2-3 10 0,-4-4-6 0,1-1 3 16,-5 2 14-16,-4 1 12 0,-6 9 16 0,-3 4 60 16,-2 2-15-16,-8 6 31 0,1 4-26 0,-6 4 10 15,1 2-4-15,-7 3-6 0,0 2-2 0,0 3-1 16,9 7-26-16,-26-1 0 0,10 6-14 0,-2 8-5 16,-5 4-7-16,0 7-6 0,4 4-4 0,-6 12 4 15,4 7-18-15,0 4 12 0,3 3-5 0,3 6-1 16,1 2-3-16,1 5 1 0,7 0 17 0,1 2-18 15,2-1 0-15,4 1-2 0,3-2 0 0,4-3-1 16,2 0 0-16,2-3-2 0,-1 0 0 16,1-4 1-16,-1-1 13 0,2-1-19 15,-6-11 10-15,1 2-3 0,0-2 5 0,-2 0-2 16,1-2-12-16,-4 0 14 0,0-1-16 0,0-2 17 16,-3 1-18-16,-2-7 13 0,1-4-11 0,-4-3 16 15,1-1-14-15,-1-2 16 0,-4-4-16 0,1-1 18 16,1-5-14-16,-1-3 19 0,-3-3-10 0,0-2 17 15,11-5 4-15,-27 2 17 0,11-9 23 0,-3-3 8 16,-4-6 1-16,0-7 22 0,1-2-46 0,-1-3-8 16,-4-13 0-16,4-2-17 0,5-3-4 0,3 5-6 15,4 0-11-15,4-2-15 0,2-1-18 0,5 0-34 16,3-2-53-16,9-8-71 0,2 1-49 16,9 2-24-16,4 0-82 0,7-1-45 0,4 3-400 15,5 0-321-15</inkml:trace>
  <inkml:trace contextRef="#ctx0" brushRef="#br0" timeOffset="9135.15">21233 4441 171 0,'1'-14'679'16,"3"0"-208"-16,-3 2-115 0,2-1-83 0,-2 1-55 16,3 2-40-16,0-1-38 0,1 1-31 0,0 1-30 15,4 1-16-15,-9 8-11 0,17-6-17 0,-17 6-9 16,25 8 14-16,-7 3-17 0,-4 3-8 0,4 8 2 15,-2 4 4-15,-3 3-8 0,-2 0-6 0,-4 3 34 16,0 1-31-16,-3-4 23 0,-4 0-40 0,-4-3 8 16,1 0-1-16,-2-2 3 0,0-2 1 0,-1-2 0 15,-3-1 1-15,0-4-1 0,-3 0 19 16,2-5 3-16,-1-1 13 0,0-4 14 16,11-5 21-16,-21 3 7 0,21-3-2 0,-22-6 2 15,10-4-14-15,2-2 6 0,0-7-26 0,5-3-3 16,1-5-12-16,5-3-7 0,3-7-7 0,7-3-4 15,5-10 1-15,3 3-12 0,4 3 13 0,4 3-10 16,-4 10 9-16,1 3-11 0,3 3 7 0,0 3-6 16,0 5 7-16,1 3-8 0,1 4 8 0,-3 6-14 15,2 4 9-15,-1 3-11 0,1 4 9 0,0 7-11 16,-1 2 15-16,-5 4-14 0,-2 3 8 0,-2 3-8 16,-5 3 2-16,-3 1 0 0,-2 2-2 0,-6-4-7 15,-2 2-9-15,-2 4-42 0,-6-1-37 16,2-1-52-16,-3-3-41 0,-4 2-5 15,4-5-31-15,0-4-57 0,1-3-62 0,1-7-345 16,3 0-220-16</inkml:trace>
  <inkml:trace contextRef="#ctx0" brushRef="#br0" timeOffset="9484.15">22138 4211 478 0,'-1'-11'662'16,"-1"-3"-182"-16,-2 3-113 0,0-2-60 0,-1 3-27 16,1 0-36-16,4 10-17 0,-4-15-28 15,4 15-37-15,-5-11-32 0,5 11-26 0,-4-9-24 16,4 9-15-16,0 0-13 0,0 0-11 0,0 0-7 16,0 0-10-16,17 4-4 0,-4 3 13 0,5 5-21 15,6 3 9-15,1 1-12 0,5 1 11 0,-1 1-17 16,3-1 8-16,-1 2-12 0,0-1 12 0,-2-1-14 15,-2 0 9-15,-4-1-10 0,0 0 10 0,-4-4-9 16,-5 2 10-16,0-1-14 0,-5-1 14 0,-1 1-12 16,-4-1 2-16,-3 2 2 0,-2 0 2 15,-3 1 1-15,-4 3 0 0,-2 3 1 0,-5 1-1 16,-3 0 0-16,-1 1 6 0,-2-2-6 16,-1 2 7-16,-1 1-11 0,2-2-4 0,-2 0-44 15,1 1-58-15,0 1-80 0,0-3-51 0,4 0-37 16,1 0-91-16,4-7-51 0,3 2-309 0,3-4-252 15</inkml:trace>
  <inkml:trace contextRef="#ctx0" brushRef="#br0" timeOffset="9867.15">23003 4316 649 0,'6'-11'472'0,"-2"1"-100"0,0 0-100 0,-4 10-28 16,6-14-17-16,-6 14-25 0,3-11-27 0,-3 11-41 15,0 0-29-15,0 0-25 0,0 0-21 0,0 0-4 16,0 0-15-16,-20 12-7 0,8 6-4 0,-5 4-7 16,2 2-7-16,-3 3 5 0,4 1-6 0,0-1-3 15,2 1-4-15,1 0 23 0,6-6-26 0,1 0 23 16,3-3-20-16,2 1 14 0,3 0-14 15,4-1 24-15,3-2-15 0,5-3 11 0,1 0-23 16,5-5 19-16,0-2-19 0,2-3 18 0,2-2-6 16,-1-3 25-16,2-2-3 0,-1-3 15 15,2-4-7-15,0-3-2 0,-5-4-8 0,0-1-7 16,-8-3-6-16,-2 0-8 0,-4 2-8 0,-5-2-18 16,-5 4-24-16,-6-2-22 0,-7 2-16 0,-8-1-50 15,-7 3-47-15,-6 4-14 0,-5 0-78 0,-8 5-46 16,-13-6-95-16,-3 7-232 0,-5 0-166 0</inkml:trace>
  <inkml:trace contextRef="#ctx0" brushRef="#br0" timeOffset="10301.15">21059 4105 83 0,'0'-13'681'0,"0"-1"-236"0,-3 2-107 0,1-1-85 16,-3 2-48-16,1 3-36 0,-1-1-11 0,5 9-10 15,-13-10-14-15,13 10-29 0,-18-2-15 0,5 9-6 16,-3 5-9-16,-5 8-11 0,1 8-3 0,-2 3-7 16,-6 15 7-16,5 4 19 0,-4 5 19 0,4 4-20 15,0 4 16-15,5-1 6 0,4 2-10 0,5 1-8 16,4 2-6-16,7-2-9 0,7-1-15 0,8-1-10 15,7-5-13-15,6-1-15 0,11-5-19 16,4-2-22-16,7-5-29 0,9-5-54 16,10-6-44-16,8-4-82 0,28-5-24 0,-12-10-88 15,10-10-65-15,4-4-339 0,27-5-274 0</inkml:trace>
  <inkml:trace contextRef="#ctx0" brushRef="#br0" timeOffset="10601.15">23792 3913 720 0,'-5'-8'715'0,"0"-1"-202"16,5 9-118-16,-8-11-84 0,8 11-90 15,-9-5-35-15,9 5-47 0,0 0-14 0,-11 7-35 16,6 3-6-16,1 6-14 0,0 7 1 0,1 6 11 15,2 8 0-15,1 6-1 0,4 3-4 0,-1 3-7 16,2 11-11-16,-1 1-5 0,2 0-9 0,-1 1-1 16,-1-3-10-16,-3-7-5 0,-2 10-8 0,-3-2 0 15,-5 0-5-15,-1-1 0 0,-8-3-4 0,0-3-7 16,-6-3-11-16,-7-3-30 0,-4-4-33 0,-4-2-38 16,-6-5-64-16,-5-2-72 0,-4-4 8 0,-3-3-85 15,-3-4-90-15,-4-4-415 0,0-3-395 0</inkml:trace>
  <inkml:trace contextRef="#ctx0" brushRef="#br0" timeOffset="13069.53">19567 5782 245 0,'10'-6'399'0,"-3"0"-67"16,-7 6-64-16,13-9-42 0,-13 9-56 15,12-8-13-15,-12 8-25 0,0 0-19 0,9-7-15 16,-9 7-12-16,0 0-6 0,0 0-11 15,0 0-5-15,-12 5-5 0,12-5-6 0,-19 16 4 16,6-5-7-16,-2 3 12 0,-2 3 4 0,-2 0-10 16,0 2-3-16,1 1-9 0,4-3-6 0,0 1-10 15,1-2 8-15,4 2-22 0,0-2 2 0,3-3 19 16,-1 1-34-16,5 0 30 0,0-2-32 0,4 2 30 16,3-2-28-16,0 2 30 0,3 0-21 0,2 0 22 15,4 0-21-15,0 1 20 0,-1-4-22 0,1 3 16 16,-3-3-30-16,1-1 25 0,-3 1-3 0,-1-1-4 15,-3 0 1-15,1-1-1 0,-2 1 12 16,-3 0 10-16,-1-10 14 0,0 19 11 16,-5-9 4-16,1 1-2 0,-1-1 2 0,-1 1-4 15,-2-1-9-15,3-1-8 0,-4 0-11 0,3-1-13 16,-1 0-1-16,2-1-8 0,5-7 4 0,-9 10-11 16,9-10 4-16,-8 12-3 0,8-12 5 0,-2 11-11 15,2-11 9-15,1 10-10 0,-1-10 8 0,8 14-9 16,-3-5 3-16,3-2-4 0,-2 1 5 0,5 0-7 15,0 1 10-15,-2 0-11 0,2 0 11 0,-2-1-11 16,-1 0 10-16,0 1-9 0,0-2 6 0,-1 1-5 16,-2-1 8-16,0 2-7 0,-5-9 10 0,8 13-11 15,-8-13 3-15,5 15 10 0,-5-15-9 16,0 18 11-16,-4-9-13 0,3 2 5 16,-3 0-5-16,0 0 11 0,0 1-11 0,-1 0 8 15,0 2-5-15,0-3 5 0,-1 0-7 0,2 1 8 16,0-2-10-16,0 1 8 0,3 0-6 0,-2 0 4 15,3-1-2-15,-1 1 6 0,2-1-13 0,-1 0 7 16,3 1-9-16,-1-2 11 0,2 3-9 0,3-3 9 16,0 2-15-16,1-1-6 0,-2 0-5 0,2-1-3 15,2-2-55-15,-2-1-23 0,1 2-85 0,-1-1 10 16,-8-7-87-16,13 9-113 0,-13-9-414 0,12 5-339 16</inkml:trace>
  <inkml:trace contextRef="#ctx0" brushRef="#br0" timeOffset="15136.53">20721 7104 219 0,'0'0'506'0,"0"0"-156"0,0 0-35 16,0 0-101-16,-6-8-11 0,6 8-66 0,0 0 9 15,0 0-58-15,0 0 24 0,0 0-57 16,-9-9 45-16,9 9-57 0,0 0 37 0,0 0-54 16,0 0 43-16,0 0-52 0,6-10 36 0,3 4-50 15,3 0 26-15,7-6-33 0,0 1 36 16,7-4-44-16,2-2 43 0,1-1-46 0,1-3 42 15,-2 0-45-15,-1-1 44 0,0-2-44 0,-4 1 6 16,-4-2 1-16,0 0 9 0,-5 0-1 0,0 0 19 16,-6 4 39-16,-2 1 18 0,-2 0 3 0,0 4 10 15,-4 4 2-15,1-2-7 0,-2 4-6 0,1 10-13 16,-1-16-8-16,1 16-18 0,-5-10-6 0,5 10-8 16,0 0-3-16,-16 9-4 0,6 7-3 15,1 4-7-15,-4 11 2 0,2 8 4 16,-2 13 6-16,0 4-16 0,4 5 23 0,1 6-17 15,3 6 2-15,0 3 2 0,2-1-2 0,0 3 2 16,3-3 9-16,0-2-14 0,3-1 6 0,0-5 6 16,0-2-7-16,-1-4-10 0,0-11-26 0,-1-1 2 15,-1-3-46-15,-1-2 8 0,-2-5-50 0,-1-1 20 16,1-6-61-16,-1-8 36 0,-2-3-30 0,1-2-6 16,-1-7-22-16,2-4-42 0,4-8-6 0,-14 5 14 15,14-5 31-15,-18-10 24 0,4-3 45 0,0-3 34 16,-3-8 45-16,2-2 43 0,0-4 40 15,1-1 50-15,0 0 40 0,2-2-8 16,-1 2 39-16,4-1-45 0,0 3 50 0,3 5-35 16,-2 1 15-16,3 1-30 0,1 2-20 0,0 3-19 15,2 1-18-15,1 2-14 0,2 1-16 0,0-3-9 16,4 0-15-16,3-1-5 0,3 1-7 0,4-1-20 16,1 1-22-16,3-1-19 0,6 0-27 0,-1 1 27 15,4 1-42-15,-1 0-19 0,1 2 31 0,3-3 4 16,-2 3 8-16,2 0 6 0,-4-1 3 0,1 3 10 15,0-1 3-15,-5 0-11 0,-3 4 29 16,0-2 28-16,-4 1 17 0,-3 2 19 0,-1 0 58 16,-2 2-23-16,-10 5 59 0,14-8-40 0,-14 8 34 15,11-5-38-15,-11 5 15 0,0 0-33 0,13-7-2 16,-13 7-31-16,0 0 18 0,0 0-35 16,0 0 22-16,7 10-32 0,-7-10 19 0,-3 20-21 15,2-6-7-15,-2 4 19 0,2 0-20 0,1 1 26 16,-1-2-28-16,2 3 25 0,0-1-28 0,3 1 21 15,2 0-22-15,1-3 19 0,-1-3-28 0,6 0 33 16,-2-4-32-16,3-2 30 0,2-4-39 0,-2-1 30 16,-13-3-27-16,37-4 8 0,-14-2 2 15,-1-4 0-15,-3-1 15 0,4-5 10 0,-4-2 4 16,-5 1 3-16,-1-2 1 0,-4-2 4 0,-4 1 2 16,-1-2-10-16,-3 4-6 0,-2 0 23 0,-3-2-35 15,-4 1 13-15,-3 3-36 0,-2 3 9 16,-2 1-44-16,-1 2 19 0,0 4-55 0,2 2 2 0,1 0-49 15,13 4-45-15,-26-1-92 0,26 1 6 16,-20 0-321-16,20 0-131 0</inkml:trace>
  <inkml:trace contextRef="#ctx0" brushRef="#br0" timeOffset="15403.53">21586 7190 532 0,'20'-6'422'0,"0"0"-77"15,-4 3-109-15,0 0-33 0,-2-1-62 0,-14 4 3 16,24 0-60-16,-24 0 36 0,24 8-59 0,-11 0 35 15,-1 0-63-15,-1 4 40 0,0 4-53 0,0-1-4 16,-5 3-2-16,3 1-11 0,-4 0-1 0,0 0 7 16,-1-3-1-16,0 0-3 0,-3-4 1 0,2 0-2 15,-2-2-1-15,-1-10-6 16,3 16 10-16,-3-16 33 0,2 12 20 0,-2-12 15 16,0 0 9-16,0 0 2 0,0 0 3 0,0 0-10 15,0 0-7-15,0 0-8 0,-2-17-16 0,4 5-15 16,-1-6 2-16,5-4-39 0,0-1-3 0,1 1-69 15,4-8 16-15,-1 4-66 0,3-2 11 0,2-1-48 16,1 3-53-16,2 0-22 0,-2 1-35 0,3-1-35 16,3-1-207-16,0 1 13 0</inkml:trace>
  <inkml:trace contextRef="#ctx0" brushRef="#br0" timeOffset="15636.53">22314 6637 12 0,'11'-22'672'15,"-1"3"-199"-15,-1 1-83 0,-1 5-65 0,-4-1-7 16,0 4-9-16,0 0-40 0,-4 10-40 0,3-15-40 15,-3 15-35-15,0 0-31 0,0 0-24 0,0 0-20 16,0 0-14-16,-18 21-12 0,6 5-10 0,-2 4-6 16,-3 5-7-16,-1 12-8 0,2 3-3 0,-3 3 5 15,3 4-8-15,2 1 9 0,-1 1-14 0,3 4 6 16,3-2-7-16,1-1 6 0,3-1-10 0,3-12 12 16,2 1-8-16,1-3 8 0,3-3 0 15,1-2 3-15,4-3-7 0,1-4 1 16,4-3-19-16,4-5-19 0,2-3-47 0,4-5-47 0,3-6-94 15,2-3 3-15,2-6-67 0,7-3-82 0,0-5-33 16,2-3-351-16,0-3-266 0</inkml:trace>
  <inkml:trace contextRef="#ctx0" brushRef="#br0" timeOffset="15953.53">22935 6866 242 0,'0'0'533'16,"0"0"-128"-16,0-14-98 0,0 14-17 0,0 0-76 16,3-11 34-16,-3 11-50 0,0 0 12 0,0 0-43 15,0-13-2-15,0 13-37 0,0 0-7 0,0 0-39 16,0 0-8-16,-2-10-27 0,2 10 6 15,0 0-20-15,0 0 15 0,3 9-18 0,-3-9 8 16,3 22-17-16,-3-9 9 0,1 7-10 0,-2 5 1 16,-1 3 2-16,0 1-5 0,-2 6-8 0,0 0 0 15,-2-1-16-15,-1 1 1 0,2-2-45 16,0-2-37-16,1-5-90 0,0-2 6 0,1 0-51 16,0-7-70-16,-1-1-60 0,2-7-366 0,2-9-242 15</inkml:trace>
  <inkml:trace contextRef="#ctx0" brushRef="#br0" timeOffset="16320.53">23195 6576 538 0,'0'0'421'0,"0"-11"-86"0,0 11-84 0,0 0-60 16,-3-14-38-16,3 14-30 0,0 0-26 0,0 0-17 15,0 0-13-15,0 0-26 16,-13 14-3-16,10-2 0 0,-4 3-9 0,1 5-6 16,2 2-4-16,0-3-4 0,0 3-3 0,3-4-11 15,1 3 5-15,1-3 8 0,2 0-1 0,1-3 39 16,1-1-39-16,0-1 43 0,4-2-37 0,-4-2 54 16,3-3-37-16,-8-6 59 0,18 10-8 0,-18-10 32 15,14 3-3-15,-14-3-9 0,16-6-5 0,-7 1-9 16,-1-4-12-16,1-1-17 0,-3-4-10 0,1 1-12 15,-2-8-8-15,0 3-11 0,-4 0-9 16,1 1-9-16,-1 2-16 0,-1 1-22 0,-1 2-18 16,-1-1-28-16,2 13-39 0,-4-17-33 0,4 17-4 15,-5-9 2-15,5 9-17 0,0 0-36 16,0 0-31-16,0 0-55 0,-19 5-24 0,19-5-213 16,-5 13-14-16</inkml:trace>
  <inkml:trace contextRef="#ctx0" brushRef="#br0" timeOffset="16503.53">23602 7001 720 0,'0'0'476'0,"15"3"-103"0,-15-3-90 16,0 0-53-16,18 0-43 0,-18 0-39 0,18-2-30 0,-18 2-29 15,27-2-22-15,-12-2-13 0,4 3-68 16,4-2 21-16,1 2-68 0,-2-1-63 0,4-1-105 15,-3 1-39-15,0 0-325 0,-5 1-124 0</inkml:trace>
  <inkml:trace contextRef="#ctx0" brushRef="#br0" timeOffset="16671.53">23842 7129 46 0,'-13'13'568'0,"-1"-2"-164"16,4-2-118-16,1 3-47 0,-1-4-79 0,2 0-13 0,8-8-44 15,-9 11 8-15,9-11-47 0,-5 13 36 0,5-13-48 16,0 0 14-16,5 11-58 0,-5-11-30 16,18 3-78-16,-18-3-84 0,37-4-47 15,-14-4-297-15,9-2-15 0</inkml:trace>
  <inkml:trace contextRef="#ctx0" brushRef="#br0" timeOffset="16970.53">24416 6878 499 0,'0'0'446'0,"0"0"-68"0,0 0-144 0,0 0-13 16,0 0-81-16,-19 1 15 0,10 5-58 16,-2 1 23-16,-2 1-60 0,0 4 28 0,-2 1-54 15,1 3 36-15,0 0-61 0,2 2 44 16,-1-1-14-16,4 2-43 0,2 1 39 0,0-2-44 16,3-2 40-16,3-3-35 0,1 1 46 0,1-2-43 15,3 1 44-15,3-4-43 0,-1 0 55 0,3-2-36 16,1-2 43-16,-10-5-30 0,27 3 36 0,-27-3-20 15,33-3 37-15,-15-2 0 0,4-3 5 0,-3-1-2 16,-1-4-11-16,1 1-14 0,-2-4-11 0,-2-1-13 16,-2 2-3-16,-3-1-2 0,-1 0-20 0,-4 3 0 15,-2 1-21-15,-2 2-4 0,-5 0-24 16,-1 0 8-16,-3 1-46 0,-4 0 2 0,-1 3-78 16,-4 0 21-16,2 2-62 0,-3 0-63 15,0 2-48-15,-1-2-439 0,1 1-266 0</inkml:trace>
  <inkml:trace contextRef="#ctx0" brushRef="#br0" timeOffset="17237.53">25212 6875 1027 0,'6'-7'943'0,"-6"7"-256"0,0 0-188 0,5-11-69 16,-5 11-124-16,0 0-97 0,7-12-27 0,-7 12-62 16,0 0-14-16,4-8-61 0,-4 8-48 0,0 0-63 15,0 0-91-15,7-6-99 0,-7 6-23 0,0 0-99 16,0 0-76-16,10 6-415 0,-10-6-477 0</inkml:trace>
  <inkml:trace contextRef="#ctx0" brushRef="#br0" timeOffset="17404.53">25271 7245 502 0,'-4'12'664'0,"0"2"-172"15,0 0-148-15,-1 0-52 0,1-2-78 0,-1 2-28 16,-1-2-65-16,-2 2 0 0,2 0-50 0,-3 0 14 15,-3 2-44-15,1-1 4 0,-2 1-101 0,-4 0-31 16,-1-2-144-16,-5 0-147 0,-2-1-341 0,0-4-242 16</inkml:trace>
  <inkml:trace contextRef="#ctx0" brushRef="#br0" timeOffset="17771.53">25993 6841 333 0,'0'0'580'0,"2"-16"-100"16,-2 16-137-16,0-10-47 0,0 10-25 0,0 0-50 15,1-13-42-15,-1 13-35 0,0 0-32 0,0 0-18 16,0 0-8-16,0 0-9 0,0 0-6 0,-8 13-11 16,3 0-7-16,-4 8 3 0,3 0-22 0,-2 1 1 15,-1 8 1-15,-1 0-5 0,1 2-20 16,1 1 9-16,-2 0-14 0,1-1 13 0,0-2-18 15,0 1 6-15,-1 0-60 0,2-8-29 16,-1-2-101-16,2 1 3 0,-1-4-88 0,2-5-77 0,0-5-413 16,6-8-283-16</inkml:trace>
  <inkml:trace contextRef="#ctx0" brushRef="#br0" timeOffset="17938.53">26254 6634 297 0,'4'-10'664'0,"-4"10"-249"0,1-17-115 0,-1 17-65 16,0-14-51-16,0 14-39 0,0-9-33 0,0 9-33 15,-5-9-34-15,5 9-47 0,0 0-40 0,-5-8-87 16,5 8-90-16,0 0-382 0,0 0-136 16</inkml:trace>
  <inkml:trace contextRef="#ctx0" brushRef="#br0" timeOffset="18223.54">26459 6686 635 0,'0'0'442'0,"8"7"-95"15,-8-7-96-15,4 10-52 0,-4-10-14 0,-2 14-19 16,2-14-17-16,-5 20-4 0,-1-6-17 0,-3 3-26 16,-3 1 1-16,-1-1-35 0,-6 5 13 0,0 0-41 15,-3-1 19-15,1 2-39 0,0-2 25 0,-1-1-11 16,-1-1-3-16,5-2-13 0,0 0 2 0,4-3-28 15,0-2 26-15,5-2-33 0,0 1 31 0,2-2-26 16,2-1 28-16,5-8-16 0,-7 13 20 16,7-13-17-16,-1 16 22 0,1-16-26 0,6 17 25 15,-1-8-30-15,4 1 24 0,0 1-20 16,3-2 16-16,3 2-27 0,1 0 24 0,3-1-30 16,2-1 6-16,0-2-85 0,2-2 3 0,1 0-66 15,3-1-54-15,-3-1-100 0,3-5-45 16,0 2-264-16,1-4-154 0</inkml:trace>
  <inkml:trace contextRef="#ctx0" brushRef="#br0" timeOffset="18621.53">26917 6867 121 0,'2'-8'711'0,"-2"8"-228"16,5-14-117-16,-5 14-87 0,4-11-56 0,-4 11-46 15,0 0-21-15,0 0-28 0,0 0-21 0,0 0 1 16,0 0-10-16,-9 6-15 0,4 4-14 0,-3 1-14 15,0 5 13-15,0 2-24 0,0 2 7 0,-1-1-27 16,0 0 17-16,0 2-26 0,2-3 16 0,-3 1-24 16,2-1 11-16,1-1-16 0,0-3 19 0,1-4-23 15,0-1 13-15,2 1-12 0,4-10 20 16,-5 12-18-16,5-12 19 0,0 0-18 0,0 0 22 16,0 0-15-16,0 0 10 0,0 0-20 15,15-14 17-15,-2 1-17 0,9-8 14 0,0 0-18 16,3-4-2-16,4-3 4 0,8-1 5 0,-7 4-1 15,0 1 8-15,-1 4 5 0,-1 3 3 0,-2 2-1 16,-6 3 5-16,-2 3-3 0,-4 5-6 0,-14 4-18 16,23-4 18-16,-23 4 2 0,21 5 6 0,-12 2 2 15,0 2-1-15,-2 1-2 0,1 4 7 0,-3-1-10 16,-1 4 4-16,1 0-10 0,-2 5 9 0,-1-5-3 16,-2 3-11-16,0 0-2 0,-1 4 10 0,-2-3-15 15,-1 2-13-15,0-1-58 0,0-3-55 0,0-2-90 16,-1 0-24-16,-2-5-111 0,2-5-58 15,-2 2-332-15,7-9-266 0</inkml:trace>
  <inkml:trace contextRef="#ctx0" brushRef="#br0" timeOffset="19355.53">27951 6759 568 0,'7'-9'617'0,"-1"1"-139"0,-6 8-91 16,9-14-387-16,-9 14 583 0,9-10-383 0,-9 10-36 16,5-8-26-16,-5 8-24 0,0 0-23 15,8-8-24-15,-8 8-13 0,0 0-13 0,0 0-24 16,0 0-48-16,8 9-77 0,-8-9-53 16,2 15-35-16,-2-15-77 0,4 19-47 0,-4-7-399 15,2 1-246-15</inkml:trace>
  <inkml:trace contextRef="#ctx0" brushRef="#br0" timeOffset="19554.53">28134 7024 524 0,'0'0'627'0,"8"11"-153"0,-8-11-143 0,6 10-40 16,-6-10-90-16,5 11-15 0,-5-11-75 16,7 14 5-16,-4-5-43 0,1 3 8 0,-2 0-47 15,0 5-3-15,-2 0-5 0,2 0-6 0,-4 4-4 16,1 0-9-16,-2 0-10 0,-3 2-5 0,1-3-31 15,-3 1-36-15,-1-2-23 0,-1-2 30 0,-3-1 1 16,-2 0-3-16,-2-4-18 0,-2 1 2 0,1-5-27 16,-2 0-34-16,2-6 11 0,0-1-11 0,-1-1 17 15,2-2 5-15,1-6-26 0,1 0-53 0,0-6-210 16,6-1 180-16</inkml:trace>
  <inkml:trace contextRef="#ctx0" brushRef="#br0" timeOffset="19807.53">28810 6622 471 0,'14'-6'733'0,"-4"0"-199"0,-10 6-130 16,16-8-86-16,-16 8-81 0,13-3-56 15,-13 3-38-15,0 0-25 0,18 5-20 16,-13 3-16-16,0 1-13 0,1 5-17 0,-1 5-12 0,0 3-5 15,-3 3-5-15,2 2-7 0,-3 2-2 0,-1 0-6 16,0 2 12-16,-1 4-20 0,-3-1 10 0,2 0-38 16,-3-2-6-16,1-6-63 0,-1-2-8 0,0 0-75 15,-1-1-2-15,-1-5-43 0,-2 0-52 16,1-7-101-16,0-1-274 0,8-10-176 0</inkml:trace>
  <inkml:trace contextRef="#ctx0" brushRef="#br0" timeOffset="19971.53">28909 6409 39 0,'0'-13'613'0,"0"13"-224"16,0-19-107-16,0 19-81 0,-2-16-84 0,2 16-37 16,-2-11-66-16,2 11-70 0,0 0-44 0,0-10-58 0,0 10-59 15,0 0-132-15,13-5 240 16</inkml:trace>
  <inkml:trace contextRef="#ctx0" brushRef="#br0" timeOffset="20155.53">29270 6406 475 0,'0'0'407'0,"19"9"-145"0,-19-9 1 16,13 11-104-16,-7-2 0 0,-1-1-51 0,2 2 25 16,-2 4-62-16,-1 1 25 0,2 4-52 0,-1 4 26 15,0-2-49-15,-1 2 21 0,1 2-40 16,-1 8 41-16,1 0-44 0,0-2 34 0,1 0-55 15,-4-2 22-15,-1-3-81 0,2 1-23 0,-3-2-72 16,-1-1-51-16,-4-1-291 0,1-2 5 16</inkml:trace>
  <inkml:trace contextRef="#ctx0" brushRef="#br0" timeOffset="20306.53">29304 6893 28 0,'0'0'683'0,"-2"-18"-229"0,2 18-126 0,-2-16-71 15,2 16-63-15,0-16-16 0,0 16-53 0,0-15-22 16,0 15-27-16,8-13-10 0,1 5-47 0,3 0-2 16,6-1-76-16,2 0-13 0,2-1-85 0,7 0-32 15,0-2-109-15,3-2-213 0,-1 0 15 16</inkml:trace>
  <inkml:trace contextRef="#ctx0" brushRef="#br0" timeOffset="20505.53">29810 6510 503 0,'7'-10'546'0,"0"-3"-121"0,-2 3-102 15,-1 0-31-15,-4 10-7 0,6-15-27 0,-6 15-57 16,4-10-32-16,-4 10-36 0,4-8-30 0,-4 8-22 16,0 0-15-16,0 0-13 0,0 0-6 15,9 4-18-15,-6 7 4 0,-1 0-12 0,-1 7 3 0,0 5-15 16,-1 2 4-16,0 1-13 0,0 3 0 16,-2 0-24-16,-2 6-15 0,0-2-52 0,-2 1-47 0,-1-1-13 15,0-2 9-15,-2-1 3 0,0-2-3 16,1-6-16-16,0-1-38 0,-2-3-1 15,3-1-13-15,0-4-4 0,-1-2-6 0,2-2-240 16,6-9 113-16</inkml:trace>
  <inkml:trace contextRef="#ctx0" brushRef="#br0" timeOffset="20639.53">29701 6950 114 0,'0'0'397'0,"-8"-16"-56"0,6 7-111 16,-1-2 11-16,1-1-80 0,0 2 10 0,0-1-68 16,0 0 35-16,2 11-59 0,2-20 24 0,0 7-53 15,0 2 29-15,4 0-55 0,1-3 32 0,6 0-59 16,0 2 33-16,5-1-72 0,5-2 32 15,2 0-77-15,1 0-45 0,4-1-37 0,1-1-71 16,1-2-240-16,0-3 72 0</inkml:trace>
  <inkml:trace contextRef="#ctx0" brushRef="#br0" timeOffset="20855.53">30290 6352 609 0,'4'-11'475'0,"-1"-1"-108"0,0 3-97 0,-3 9 5 15,2-18-12-15,-2 18 35 0,1-15-47 0,-1 15-44 16,2-11-40-16,-2 11-39 0,0 0-29 15,0 0-17-15,4-9-19 0,-4 9-9 0,0 0-12 16,1 19-8-16,1-6 3 0,0 4-18 0,0 7 12 16,4 3-17-16,-2 6 10 0,3 3-1 0,-1 3 4 15,1-2-5-15,1 2-11 0,-1 1 11 16,-1-2-15-16,0 1 14 0,-3-1-19 0,-1-2 14 16,-1-1-14-16,-2-5-2 0,-4 3 1 0,-3-1-4 15,-3-2-21-15,-5 0-67 0,-6-2-111 0,-1-2-61 16,-8-2-114-16,-15 2-503 0,2-3-497 0</inkml:trace>
  <inkml:trace contextRef="#ctx0" brushRef="#br0" timeOffset="22639.24">22612 8197 96 0,'6'-8'450'15,"3"-3"-113"-15,-4 1-127 0,0 2 12 0,0-1-76 16,-5 9 1-16,8-14-9 0,-8 14-18 0,6-12 1 15,-6 12-4-15,4-10 1 0,-4 10-9 0,4-9 4 16,-4 9-20-16,0 0 0 0,0 0-11 0,0 0-6 16,-4-9-2-16,4 9-4 15,-18 4 3-15,6 2 3 0,-9 4-10 0,1 1-10 0,-5 3-7 16,0 2-11-16,0 1-7 0,4-1-6 16,3-2-8-16,1-1-2 0,4 2-2 0,2-1-4 15,3-1-3-15,6-1 0 0,0-1 0 0,5 1 0 16,3 1-1-16,7 1-5 0,1-1 2 0,8-2 5 15,3 1-6-15,0-3 1 0,-2-1 0 0,1-1-1 16,-1 1-1-16,-1-3 0 0,-7 0-4 0,-2 0 7 16,-13-5-4-16,23 7-1 0,-23-7 4 0,14 9 4 15,-14-9 1-15,6 11 6 0,-6-11 1 16,-1 13 1-16,1-13 5 0,-8 17-5 0,1-4 8 16,1-3-14-16,-1 1 13 0,-1 0-22 0,1 0 16 15,-1 2-22-15,3-1 14 0,1 1-11 0,-1-2 2 16,2 3-52-16,2-2-70 0,-3 1-11 15,3 5-66-15,1-3-102 0,-1 2-30 0,1 2-397 16,-1-2-252-16</inkml:trace>
  <inkml:trace contextRef="#ctx0" brushRef="#br0" timeOffset="23073.24">22526 9389 642 0,'0'0'515'0,"0"0"-85"0,0 0-152 15,0 0-43-15,0 0-81 0,10 4 20 0,-10-4-79 16,0 0 17-16,0 0-66 0,0 0 31 0,8 10-57 15,-8-10 29-15,5 8-26 0,-5-8 12 0,8 13-1 16,-8-13-6-16,10 12-45 0,-10-12 42 0,6 16-45 16,-6-16 44-16,5 20-44 0,-3-10 47 0,-2 0-58 15,-3 3 57-15,2-1-46 0,-2 1 43 0,2-1-43 16,-3-1 42-16,3 2-45 0,-2-2 37 16,2 1-45-16,0-2 55 0,1-10-43 0,1 18 44 15,-1-18-45-15,4 16 45 0,1-7-45 16,3-1 29-16,1-2-26 0,2-1 27 0,2 0-25 15,1-2 40-15,-1 3-46 0,-13-6 49 0,24 5-47 16,-24-5 50-16,17 3-51 0,-17-3 42 0,0 0-53 16,19 6 55-16,-19-6-48 0,0 0 49 0,0 0-69 15,0 0 31-15,0 0-61 0,0 0 4 0,0 0-58 16,-3 8-75-16,3-8-63 0,-14-3-73 0,14 3-193 16,-15-3-21-16</inkml:trace>
  <inkml:trace contextRef="#ctx0" brushRef="#br0" timeOffset="23458.24">23709 8646 545 0,'-1'-13'478'0,"1"13"-68"0,-13-7-160 15,13 7-9-15,-24-4-94 0,24 4 19 0,-35 2-79 16,17 0 42-16,-1 0-70 0,1 5 32 16,2-1-22-16,3 0-57 0,0 3 40 0,4 1-56 15,3 1 47-15,3 1-60 0,2 0 54 0,3 2-50 16,2-1 46-16,5 6-51 0,5-2 30 0,-1 0-30 16,5 2 46-16,-3-2-55 0,2-2 54 0,-2 2-48 15,-1-1 46-15,-1-3-43 0,-1 2 33 0,-5-2-35 16,1-1 44-16,-4 0-39 0,-2 0 61 0,-2-2-8 15,-1 3 47-15,-4 0-36 0,-4 3 22 0,-4 0-41 16,-1-1 0-16,-4 0-3 0,-2 2-9 16,-6-2-7-16,1-1 2 0,-1 0 17 15,-1-3-39-15,6-3 9 0,0 0-79 0,-1-3 8 0,7-2-71 16,15-3-25-16,-27-2-64 0,16-3-27 16,4-4-46-16,1-3-271 0,6-5-100 0</inkml:trace>
  <inkml:trace contextRef="#ctx0" brushRef="#br0" timeOffset="24007.24">23746 8617 450 0,'22'-16'477'16,"-5"6"-73"-16,-1 0-140 0,-3 1-25 16,1 2-84-16,-2 0 28 0,-12 7-80 0,21-5 48 15,-21 5-59-15,18 2 27 0,-18-2-52 0,22 12 14 16,-12-2-46-16,3 5 28 0,-3 3-7 0,-1 3-54 16,1 0 41-16,-2 8-42 0,-3-3 33 0,0 6-42 15,-1-4 22-15,-4-1-55 0,0 4 11 0,0-4-44 16,-4 1 23-16,2-2-33 0,-3-1 5 15,-2-4 6-15,-1-1-10 0,1-2 25 0,-1-6 11 16,2 1 8-16,-1-6 5 0,1-1 10 0,6-6 6 16,-13 7 5-16,13-7-26 0,0 0 42 15,-15-7 5-15,15 7 2 0,-9-16 0 0,6 4 3 16,3-2 3-16,3-3-34 0,3-1 37 0,2-2 12 16,2 1-18-16,4 0 16 0,3 1-29 0,3 0 24 15,1 1-28-15,1 2 22 0,1 0-24 0,-2 5 16 16,1 0-16-16,1 2 37 0,0 1-24 0,0 2 25 15,-5 2-34-15,-1 1 34 0,-17 2-36 0,30 1 30 16,-30-1-19-16,22 8 42 0,-12-4-48 16,-1 4 50-16,-1 0-43 0,-3 3 40 0,0-1-51 15,-2 1 34-15,-1 2-34 0,-2-2 36 16,-1 0-43-16,-2 3 43 0,1-3-48 0,-6 3 44 16,6-4-46-16,-5 1 8 0,2-1 27 0,1-1-37 15,4-9 7-15,-9 12 4 0,9-12 47 0,0 0-53 16,-6 9 44-16,6-9-46 0,0 0 39 0,0 0-43 15,0 0 43-15,5-17-56 0,1 8 61 0,2-1-46 16,1-1 47-16,5-3-49 0,-1-1 27 0,1 2-20 16,1-1 42-16,1 3-39 0,0-1 42 15,2 1-35-15,0-2 50 0,1 3-42 0,-1 1 44 0,5 0-43 16,-1 1 38-16,-4 0-43 16,2 2 34-16,-3 2-16 0,-17 4 3 0,26-5-5 15,-26 5-5-15,20-1-11 0,-20 1-43 0,0 0 42 16,23 4-68-16,-23-4 30 0,0 0-60 0,13 9-2 15,-13-9-71-15,0 0-113 0,0 0-6 0,-3 12-286 16,3-12-104-16</inkml:trace>
  <inkml:trace contextRef="#ctx0" brushRef="#br0" timeOffset="24774.24">24557 8708 219 0,'0'0'430'0,"0"0"-103"0,5-8-24 0,-5 8-68 16,0 0-23-16,6-10-21 0,-6 10-27 0,7-9 1 15,-7 9-22-15,8-9 4 0,-8 9-42 0,11-7-12 16,-11 7-11-16,12-7-12 0,-12 7-9 16,12-5-9-16,-12 5-6 0,17 3 0 0,-17-3-2 15,17 8-7-15,-8-2 8 0,0 4-4 0,-2 2-25 16,-2 2 22-16,2 1-24 0,-5 4 18 0,1 1-7 16,-2 1 6-16,-2 1-21 0,-2 2 21 0,-1 1-16 15,-2-1 19-15,1-1-17 0,-3-1 25 0,-1-1-11 16,0-2 19-16,0-2-15 0,2-1 2 15,0-2 9-15,-2-4-14 0,4-1 8 0,5-9-8 16,-7 15 23-16,7-15 28 0,-7 9-18 0,7-9-14 16,0 0-8-16,0 0-10 0,0 0-2 15,-5-11-6-15,6-2-4 0,2-3-2 0,2-5-4 16,1-3-4-16,6-7-4 0,2-1 2 0,1 1-3 16,3 1-1-16,1 0 0 0,2 3 0 0,-1 2-3 15,3 1-1-15,-3 5 1 0,-1 2-2 0,-1 3 1 16,-2 3 0-16,2 3-3 0,-2 1 1 0,0 3-1 15,-16 4-4-15,28-3 3 0,-28 3 1 16,27 5 0-16,-13 2 2 0,-2-1 1 0,0 3-2 16,-1 2 3-16,-2-1-3 0,-2 3 1 0,0-1 3 15,-3 2-5-15,-2-2-2 0,-1 1 5 0,1-1 4 16,-4 1-3-16,1-2 5 0,0-1-2 0,-2 0 1 16,3-10-1-16,-5 15 5 0,5-15-3 0,-4 14 8 15,4-14 1-15,0 0 0 0,0 0-14 0,0 0-7 16,0 0-8-16,0 0 5 0,-5-9 5 15,10-4-23-15,4-4 5 0,2-3 0 0,5-7 7 16,2-4-1-16,5 1-5 0,1 1 7 0,2-2 2 16,1 4 2-16,-1 2-4 0,0 2 3 15,1 5 4-15,-3 1-4 0,-2 6 7 0,-4 4-6 16,0 2 7-16,-18 5-3 0,28 1 3 0,-15 5-3 16,1 2 10-16,-1 3-5 0,-3 3 6 0,0 3 0 15,-1 2 5-15,-4 3-1 0,-1 2-3 0,-4 1 2 16,0 1-6-16,-4 1-6 0,-1 5-12 0,-3 0-19 15,-2-4-37-15,0 1-35 0,-2-3-91 0,2-7-6 16,1-2-53-16,3-3-62 0,-2-6-63 16,8-8-412-16,-10 7-336 0</inkml:trace>
  <inkml:trace contextRef="#ctx0" brushRef="#br0" timeOffset="24991.24">25759 8281 472 0,'9'-7'615'0,"-9"7"-142"0,10-10-113 0,-10 10-71 16,9-6-62-16,-9 6-46 0,0 0-44 0,0 0-34 16,10 7-12-16,-10-7-21 0,3 13-14 15,-3-1-11-15,0 1-8 0,1 6-13 0,-2 1 0 16,1 4 19-16,0 1-36 0,-3 1 24 16,2-1-31-16,-4 0 14 0,3 1-25 0,-1-2-36 15,-1 1-22-15,-1-2-56 0,1-2 21 0,-1-1-42 16,1-5-26-16,-2-1-39 0,0 0-55 0,0-6 14 15,1 0-297-15,5-8-52 0</inkml:trace>
  <inkml:trace contextRef="#ctx0" brushRef="#br0" timeOffset="25124.24">25699 8639 503 0,'0'0'484'0,"6"-13"-130"0,-6 13-35 16,7-9-96-16,-7 9 8 0,9-9-73 16,-9 9 14-16,14-8-59 0,-4 1 11 0,3 1-63 15,6 0 26-15,1-1-58 0,2-1 24 0,8-1-89 16,2 1-8-16,1-2-99 0,1-1-128 15,0 0-134-15,2 1-173 0,-5-1-110 0</inkml:trace>
  <inkml:trace contextRef="#ctx0" brushRef="#br0" timeOffset="27625.24">20096 10827 261 0,'0'0'553'0,"-14"4"-113"16,14-4-128-16,0 0-21 0,-27 0-75 0,27 0 29 15,-18-1-35-15,18 1-7 0,-19-1-25 16,19 1 26-16,-17-2-26 0,17 2-14 0,0 0-35 15,-16-1-23-15,16 1-21 0,0 0-15 0,0 0-17 16,0 0-2-16,0 0-11 0,0 0 9 0,0 0-9 16,0 0-1-16,33-5-9 0,-2 1-3 0,10 1-11 15,5-4-1-15,14 0 0 0,2-2-4 0,5-1-5 16,1 0-4-16,0-1 2 0,0 2 1 0,-2-1-14 16,-5 1-34-16,-13 2-40 0,-3 0-54 0,-5 1-66 15,-5 1 16-15,-8 2-52 0,-5-1-26 0,-7 1-36 16,-15 3-24-16,12-6-71 15,-12 6-198-15,0 0-126 0</inkml:trace>
  <inkml:trace contextRef="#ctx0" brushRef="#br0" timeOffset="27792.24">20678 10705 76 0,'-17'3'550'0,"17"-3"-155"0,-27 6-79 0,27-6-75 16,-20 3-56-16,20-3-30 0,-17 9-16 0,7-3 26 16,2 4-55-16,2 3 68 0,0 0-29 0,-1 8 12 15,1-2-2-15,2 5-5 0,1 0-35 0,2 2-4 16,1 3-11-16,-1 2-22 0,1 6-10 15,0 1-28-15,-3 2 3 0,3 0-21 0,-1 3 5 16,-2-1-15-16,1 1 4 0,2-1-36 16,-3-1-31-16,2-3-110 0,-2-2-20 0,1-8-89 15,2-3-110-15,-5-3-444 0,5-4-384 0</inkml:trace>
  <inkml:trace contextRef="#ctx0" brushRef="#br0" timeOffset="28126.24">21347 10683 684 0,'4'-12'693'0,"0"1"-174"0,-2 1-111 15,-2 10-68-15,5-17-91 0,-5 17-28 0,4-12-32 16,-4 12-18-16,0 0-24 0,0 0-10 0,0 0-8 16,-3 11-23-16,-3 8-13 0,0 5-18 15,-2 8-9-15,-1 3-18 0,-4 4-9 0,3 1-7 16,1 0-3-16,-1 4-6 0,0-3-4 0,2 2-8 16,0-2 1-16,3 0 3 0,3-2-11 0,2-1-21 15,2-3-25-15,3-1-27 0,4-4-37 0,0-4-78 16,4-6-41-16,1-3-56 0,5-5-88 15,2-3-61-15,4-5-381 0,6-2-368 0</inkml:trace>
  <inkml:trace contextRef="#ctx0" brushRef="#br0" timeOffset="28609.24">22017 10971 126 0,'-9'-6'895'0,"-2"-3"-300"0,0 2-147 0,3 0-101 16,0 0-67-16,8 7-87 0,-12-9-24 0,12 9-49 15,-9-9-19-15,9 9-24 0,0 0-6 16,0 0-28-16,0 0 5 0,-19 9-21 0,15 1 9 15,0 3-6-15,2 2-2 0,-1 2-12 0,1 4 1 16,-2 2-3-16,1-2-6 0,2 0-13 0,-2-1 17 16,1-2-17-16,2-1 16 0,-3 0-16 0,5-5 10 15,-5 2-5-15,3-14-1 0,-3 18 3 0,3-18 21 16,-1 15 33-16,1-15 35 0,0 0 15 16,-1 12-14-16,1-12-20 0,0 0-9 0,0 0-13 15,9-9-6-15,-1-1-15 0,4-5-5 0,1-3-7 16,6-5 1-16,3 0-6 0,-1 0 3 15,0 0 2-15,3 3-6 0,-2 0 3 0,1 5 1 16,-4 3 5-16,-1 2 4 0,0 2-12 0,-4 3 3 16,-14 5-8-16,25-2-4 0,-25 2-4 0,24 9 3 15,-12-1 4-15,0 5-3 0,-1 1 0 0,-2 3-1 16,-2 0-1-16,-1 2 38 0,-3 1-41 0,1 1-8 16,-1-2-15-16,-2 0-38 0,-1-1-44 0,1 1-35 15,-1-2-106-15,3-4-13 0,-2 1-75 0,5-4-61 16,-6-10-19-16,9 14-359 0,-9-14-305 15</inkml:trace>
  <inkml:trace contextRef="#ctx0" brushRef="#br0" timeOffset="28959.24">22526 11119 213 0,'11'-8'819'0,"-2"-1"-195"0,-1 1-124 16,-8 8-84-16,13-12-96 0,-13 12-36 0,9-10-29 16,-9 10-22-16,5-8-23 0,-5 8-23 0,8-8-34 15,-8 8-32-15,10-7-24 0,-10 7-21 0,15-9-18 16,-2 4-12-16,1 1-37 0,4-1-30 0,1 0-27 15,3 0-34-15,0-1-42 0,-2-2-39 0,3 2-36 16,-1-1-20-16,0-1 11 0,-2 1-55 16,-1-3 19-16,2-2 10 0,-6 1 22 15,2 0 29-15,-3-3 44 0,0 0 65 0,-4 1 62 16,0-1 31-16,-2 3 76 0,1-2-26 0,-4 4 74 16,0 2-31-16,-5 7 50 0,8-13-8 0,-8 13 10 15,5-11-31-15,-5 11-8 0,0 0-34 0,8-10-11 16,-8 10-23-16,0 0-1 0,0 0-14 0,0 0 7 15,5 9-9-15,-5-9 5 0,0 17 2 0,-2-3 3 16,1 3-6-16,0 5-9 0,-3 0-4 0,3 2-6 16,-4 0-3-16,1 0-6 0,0 1-3 0,0 0-6 15,0 0-3-15,0-3-14 0,2 0-31 16,-2-3-69-16,3-4-40 0,-2-1-83 16,2-1 1-16,1-13-70 0,5 14-75 0,-5-14-416 15,0 0-339-15</inkml:trace>
  <inkml:trace contextRef="#ctx0" brushRef="#br0" timeOffset="29211.24">23354 10514 478 0,'3'-9'690'0,"-3"9"-167"0,7-14-92 0,-7 14-94 16,3-10-69-16,-3 10-79 0,3-9-25 0,-3 9-45 15,0 0-10-15,0 0-9 0,0 0 13 0,12 9-9 16,-8 2 2-16,3 7-2 0,-1 4-7 15,3 6 0-15,1 3-9 0,0 2 2 0,-1 1-2 16,0 1 9-16,-1 3-24 0,0-1 0 0,-4 2-5 16,-1 1-3-16,-3-1-4 0,-3 1-16 0,-1 1-6 15,-5 0-7-15,-9 8-7 0,-3-1-6 0,-5-3-18 16,-3-2-18-16,-6-1-56 0,-2-2-48 16,-3-3-56-16,-3-3-140 0,2-3-31 0,-5-3-171 15,-1-6-444-15,-1-2-649 0</inkml:trace>
  <inkml:trace contextRef="#ctx0" brushRef="#br0" timeOffset="29793.24">20347 12466 793 0,'0'0'784'0,"-3"-15"-209"0,3 15-116 15,-8-12-133-15,8 12-62 0,-10-12-53 0,10 12-34 16,-10-10-24-16,10 10-23 0,0 0-26 16,-10-9-24-16,10 9-17 0,0 0-12 0,0 0-10 15,0 0-9-15,0 0-6 0,14 4-4 0,-1 1-5 16,3 4-3-16,2 1-7 0,1 1 2 15,-1 2-3-15,0 0-1 0,0 3 5 0,-5-1-9 16,-2-1 0-16,1 4 4 0,-6 0 4 0,-2-4 11 16,-1 3 19-16,-3-2 14 0,-2 1 8 0,0 0 11 15,-3 0-11-15,-2 3-6 0,2-2-6 0,-4 1-10 16,4 0-7-16,0-4-8 0,0 3-4 0,1-1-5 16,-1 3 5-16,1-1 9 0,4-1-26 15,1 1 19-15,3-1-25 0,-1 0 21 0,2 2-30 16,0 1 17-16,0-2-26 0,0-2 19 0,0-1-35 15,0 0 8-15,-1 0-25 0,-1 0-8 0,-2-4-23 16,-1 4-30-16,0-2-33 0,-4 1-72 16,-1 2-36-16,-1-1-61 0,-2-1-99 0,-1-1-115 15,0 0-272-15,-1-3-352 0</inkml:trace>
  <inkml:trace contextRef="#ctx0" brushRef="#br0" timeOffset="30610.24">19121 14695 630 0,'0'0'598'0,"-2"-12"-157"16,2 12-110-16,1-11-70 0,-1 11-54 0,9-11-43 16,-9 11-49-16,22-9-24 0,-22 9-18 0,28-2-16 15,-10 3-9-15,0 4-12 0,1 1 1 16,0 4 2-16,0 1 6 0,-2 3 7 0,-1 0 25 15,-1 2 21-15,-3 2-4 0,0 1-6 0,-4 0 19 16,-2 2-19-16,-1-2 18 0,-4 0-16 0,-1 0 17 16,-1-1-20-16,-2 3-3 0,0 0-3 15,-4-1-5-15,1 0-21 0,1-1-10 0,-2 1-11 0,1 0-3 16,1 0 12-16,0 1-14 0,4 1-3 16,1 2-27-16,3 0 25 0,1 2-36 0,6 3 20 15,-1 1-29-15,3 0 14 0,2 0-23 0,-1 1 16 16,2-2-23-16,-1 1 25 0,0 1-27 15,-1-2 26-15,-3 1-18 0,-2-1 25 0,-3-6-17 16,-2 2 23-16,-3 0-18 0,-3 0 22 0,-2 0-12 16,-3-1 18-16,-1 4-19 0,-1-1 0 0,-4 1 2 15,2-3 1-15,0 1 21 0,-1-1-23 0,3-4 26 16,1 0-30-16,0 2 19 0,0-2-43 0,2 2-30 16,1-2-46-16,1 0-82 0,0 3-94 0,2 0-26 15,1 1-8-15,-1 0-119 0,2 0 13 0,1 0-224 16,0 0-183-16</inkml:trace>
  <inkml:trace contextRef="#ctx0" brushRef="#br0" timeOffset="30710.24">19293 16325 496 0,'0'0'641'0,"0"16"-134"15,0-16-123-15,-4 15-76 0,4-15-64 0,-4 14-73 16,4-14-40-16,-4 12-54 0,4-12-75 0,-4 13-68 16,4-13-87-16,-2 13-105 0,2-13-480 0,-3 15-262 15</inkml:trace>
  <inkml:trace contextRef="#ctx0" brushRef="#br0" timeOffset="36679.62">22925 7912 110 0,'0'0'571'0,"-18"-2"-177"0,18 2-82 0,-20-3-85 16,20 3-104-16,-26-2 30 0,26 2-28 0,-28-2-24 16,28 2 15-16,-27 2-24 0,27-2 24 15,-29 3-38-15,29-3 30 0,-26 7-51 0,13-4-16 16,0 4 9-16,3 0-12 0,-1 1 5 16,-1 2 2-16,4 1-4 0,-3 4-1 0,3 1-8 15,-1 0 0-15,2 2-13 0,-1 2 13 0,0 0-12 16,3-1 5-16,0 2-3 0,0 0-2 15,4 1-4-15,-2-4-4 0,2 1 2 0,1 0-8 0,0 0 4 16,1-2-12-16,1 0 10 0,0 0-3 0,-2-1 1 16,4-4-1-16,-3 2-5 0,-1-1 4 0,1-1-4 15,2-3 3-15,-3-9-8 0,1 19 8 0,-1-19-46 16,2 19 57-16,-2-19-1 0,1 17 0 0,-1-17 17 16,1 16 7-16,-1-16 2 15,1 17-7-15,-1-17 56 0,3 18-62 0,-3-18 50 16,0 17-58-16,0-17 54 0,1 18-58 0,-1-18 60 15,-1 16-54-15,1-16 41 0,0 20-43 0,0-20 51 16,-3 19-55-16,3-19 50 0,-2 20-8 0,-1-9-16 16,1 1 3-16,-1-2 3 0,-2 0-18 0,4 0-7 15,-3-2-1-15,4-8-43 0,-4 17 53 0,4-17-45 16,-2 15 56-16,2-15-34 0,-3 12 39 16,3-12-30-16,0 11 41 0,0-11-1 0,1 13-3 0,-1-13-4 15,4 11-8-15,-4-11-7 0,4 10-10 16,-4-10 1-16,5 10-10 0,-5-10 2 0,5 12-6 15,-5-12 0-15,5 11 0 0,-5-11-4 16,5 11-1-16,-5-11-8 0,3 15-20 0,-3-15-39 16,-1 16 17-16,1-16-87 0,-3 19-15 0,3-19-104 15,-5 21-29-15,1-9-70 0,0 1-71 0,-2-1-482 16,2 4-536-16</inkml:trace>
  <inkml:trace contextRef="#ctx0" brushRef="#br0" timeOffset="37313.62">22667 9215 822 0,'0'0'536'0,"0"0"-145"0,0 0-10 0,0 0-124 16,0 0 2-16,0 0-107 0,0 0 29 15,0 0-64-15,-12 3 45 0,12-3-66 0,-9 7 40 16,9-7-64-16,-9 10 31 0,4-3-58 0,-1 2 40 15,-2 0-63-15,2 2 37 0,-1 1-54 0,2-1 47 16,0 1-10-16,-1-1-9 0,2-1-13 0,0 2 2 16,1-2-8-16,2-1-4 0,1-9-12 15,0 18 4-15,0-18-1 0,3 16 1 0,-2-6-2 16,-1-10 0-16,6 16-4 0,-6-16 5 0,8 15 0 16,-8-15 0-16,5 14-5 0,-5-14 6 0,8 13 2 15,-8-13-52-15,5 14 60 0,-5-14-57 0,4 12 69 16,-4-12-53-16,5 14 57 0,-5-14-52 0,4 16 66 15,-4-16-49-15,2 16 58 0,-2-16-45 16,3 18 53-16,-3-18-53 0,0 17 54 0,0-17-55 16,0 22 46-16,0-12-50 0,0-1 44 0,0 2-53 15,-1 1 45-15,1-2-51 0,0 0 36 0,0 1-39 16,1 1 45-16,0-1-54 0,0 0 42 16,2 0-49-16,2-1 45 0,-1 1-50 0,3 2 49 15,0-1-55-15,-1 2 60 0,2-1-50 0,2-1 53 16,-2 4-49-16,-2-5 55 0,1 3-50 0,-2 0 62 15,1 0-40-15,-6-1 30 0,1 0-7 0,-1 1 44 16,-1 1-9-16,0 1 0 0,-4 1-12 0,1-1-11 16,-2 1-8-16,0 0-13 0,1-2-28 15,-2 2-49-15,-1-4-59 0,3 1-93 0,-1-1-101 16,-1-1-165-16,1 1-491 0,-2-2-672 0</inkml:trace>
  <inkml:trace contextRef="#ctx0" brushRef="#br0" timeOffset="40731.64">16929 2489 172 0,'-38'-3'273'16,"1"-2"11"-16,1 1-161 0,0 2 77 0,0-1-120 15,6 2 90-15,1 0-113 0,1 1 85 0,3-1-102 16,3 1 62-16,3 0-20 0,19 0-17 0,-28-2-12 16,28 2-22-16,-19 2-6 0,19-2 7 0,0 0-7 15,-15 3-66-15,15-3 79 0,0 0-2 16,11 8-3-16,3-4-1 0,8-2-2 0,4 3-1 16,13-2-5-16,3-2 0 0,5 0 5 0,8-2-5 15,16 0 3-15,3-4-4 0,3 1-3 16,2-3-15-16,-1 1 12 0,1-2-4 0,-2 3 1 0,-3-3-4 15,-6 2-2-15,-3 0-2 0,-13 3 0 16,-5-1-1-16,-3 2-7 0,-4-1 8 0,-8 1-3 16,-4 2 0-16,-4-3 0 0,-7 2-5 0,-17 1 5 15,27-1 1-15,-27 1-4 0,0 0 1 0,0 0-2 16,0 0-3-16,0 0-17 0,0 0 0 0,-31 5-13 16,4-3-26-16,-7 1-30 0,-5 1-123 0,0-2 82 15,-5 0-114-15,1 1 10 0,-2-3-158 0,2 0 200 16</inkml:trace>
  <inkml:trace contextRef="#ctx0" brushRef="#br0" timeOffset="41014.64">16980 2260 151 0,'-7'-7'376'15,"-2"0"-121"-15,0 2-60 0,-1-1-33 0,-2 1-26 16,12 5-18-16,-23-8-15 0,23 8-17 0,-24-3-29 15,24 3-2-15,-28 1-11 0,11 1-11 0,-2 3-4 16,-2 4-8-16,0 1 1 0,-5 4 0 0,0 1-1 16,0 1-3-16,0 3-1 0,3-1 0 0,-1 0-19 15,3 0-45-15,3 2 80 0,2-4-72 16,4-2 78-16,1 0-69 0,4 0 72 0,2-1-63 16,3-2 67-16,0-1-58 0,5 1 60 0,1 3-53 15,5-2 55-15,5 3-44 0,1-2 42 16,9 2-14-16,5-1-3 0,2 1 0 0,3-2-5 15,3 1-9-15,2 2-2 0,9 3-15 0,0 3-48 16,0 0-75-16,-2-1-188 0,-4 4-205 0,0 2 12 16</inkml:trace>
  <inkml:trace contextRef="#ctx0" brushRef="#br0" timeOffset="42132.37">14234 2463 199 0,'-22'-10'221'0,"-2"2"78"16,-3-2-57-16,-2 0-49 0,4 2-31 16,-1 1-25-16,-3-1-47 0,2 3 12 0,0 0-23 15,0 0 0-15,-1 2-6 0,2-1 3 0,1 0 5 16,2 1 32-16,3 1-37 0,3 0 32 0,17 2 2 16,-27-5 7-16,27 5-35 0,-18-1-13 0,18 1-22 15,-16-2-5-15,16 2-10 0,0 0-4 0,0 0 4 16,0 0-2-16,0 0-9 0,10-9-4 0,6 4 0 15,7 0 5-15,10-2-5 0,3-2 0 0,5 0-4 16,4 1 4-16,12-5-6 0,-3 1 0 0,2 1-4 16,-8 1-1-16,-2 3-4 0,1-1 0 0,-3 2-2 15,-2 0-3-15,-5 1-14 0,-9 2-22 0,-5 1-20 16,-4 1-28-16,-19 1 4 0,26-2 12 16,-26 2 0-16,0 0 1 0,0 0-1 0,7 7 26 15,-7-7-8-15,-16 7 38 0,0-3-34 0,0 1 46 16,-6 0-31-16,-1-1 48 0,0 1-39 0,2-2 41 15,-1 1-28-15,4-1 42 0,1 0-36 0,0 0 37 16,17-3-35-16,-25 5 23 0,25-5-23 0,-19 7 27 16,10-1-32-16,0 0 35 0,0 1-45 15,4 2 18-15,-2 2 4 0,1 4 2 0,2 2 0 16,1 2 8-16,0 5-2 0,1 2 5 0,0 5 1 16,2 5-2-16,0 3-6 0,0-1 5 0,0 4 20 15,-2 0-27-15,2-1 22 0,-1 0-28 16,1 1 11-16,0-3-17 0,1-2-19 0,-1-1-31 15,2-6-74-15,2-2-71 0,-2-3-55 0,1-4-59 16,3-1-163-16,2-8 83 0</inkml:trace>
  <inkml:trace contextRef="#ctx0" brushRef="#br0" timeOffset="42565.37">14713 2569 570 0,'5'-8'448'0,"-5"8"-112"0,6-14-90 16,-6 14-55-16,7-10-37 0,-7 10-32 0,4-9-27 15,-4 9-21-15,0 0-16 0,7-7-8 0,-7 7-7 16,0 0-4-16,8 13-5 0,-4-3-8 0,-3 2-9 16,3 4-2-16,0 6 4 0,-3-2-5 0,3 2-3 15,-3-3-1-15,1 1-2 0,-2-3 15 0,2 2-20 16,-2-2 15-16,0-3-16 0,0 0 9 0,0 0-13 15,0-14 11-15,0 18-12 0,0-18 16 0,-2 17-3 16,2-17 54-16,2 11 19 0,-2-11-4 0,0 0-16 16,0 0-9-16,0 0-11 0,9-5-4 0,-4-4-8 15,3-2-3-15,3-7-4 0,1-2 3 0,5-2-4 16,0 0 0-16,1 0-3 0,0 2 3 16,-1 4-12-16,-3 1 9 0,2 2-5 15,0 1-1-15,-4 3-4 0,0 2-3 0,1 3-1 16,-3 0 0-16,-10 4-3 0,22 0 4 0,-22 0-5 15,23 8 3-15,-9-1 0 0,-4 3-5 0,3 3 2 16,-4 1 1-16,0 3-3 0,-5-2-11 0,2 0-26 16,-5 2-28-16,-1-1-38 0,-1 2-36 0,-5 2 5 15,-1-1-65-15,-2-3-69 0,-3 1-46 0,-1-4-305 16,-2-1-150-16</inkml:trace>
  <inkml:trace contextRef="#ctx0" brushRef="#br0" timeOffset="42783.37">14639 2452 592 0,'-13'-8'438'15,"2"0"-84"-15,-1 3-119 0,12 5-36 0,-22-1-58 16,11 5-1-16,-1 4-60 0,-3 5-10 0,3 5-11 16,-1 7-14-16,1 4-5 0,4 3-9 0,3 3-5 15,1 2 17-15,4 1-28 0,5 2 14 0,3-3-17 16,3 1 16-16,5-3-13 0,2-2-2 0,5-1 4 15,10 0-4-15,-2-9-14 0,2-2-26 0,3-5-36 16,3-5-65-16,2-4-68 0,3-5-71 16,-1-6 18-16,1-2-251 0,-1-5 42 0</inkml:trace>
  <inkml:trace contextRef="#ctx0" brushRef="#br0" timeOffset="42982.37">15253 2516 122 0,'-4'-16'707'0,"0"4"-219"0,4 1-130 0,-4 3-78 15,4 8-67-15,-1-16-42 0,1 16-42 0,0 0-19 16,-2-9-30-16,2 9-13 0,0 0-23 0,7 7-5 16,-3 2-7-16,3 4-2 0,5 5-8 0,-2 2-5 15,5 6 0-15,-2 3-5 0,-1 2-2 0,2 2 3 16,-5 1-16-16,-1 2-9 0,-4-1-34 0,-4 1-10 16,-6 2-16-16,-3-3-26 0,-6 2-56 15,-10 7-75-15,-5-3-32 0,-5-4-21 0,-6 1-228 16,-3-4 18-16</inkml:trace>
  <inkml:trace contextRef="#ctx0" brushRef="#br0" timeOffset="43182.37">14062 3374 517 0,'-25'3'400'0,"0"2"-62"0,3-1-105 16,4-1-25-16,2 0-52 0,16-3-4 0,-26 5-45 15,26-5 2-15,-15 3-17 0,15-3 33 0,0 0-8 16,0 0-8-16,0 0-14 0,23-8-18 15,0 1-8-15,14-2-12 0,4-1 8 0,12-5-31 16,7 1-7-16,2 2-5 0,2-2-11 0,2 0-3 16,1 3-8-16,-2 2-35 0,2 1-39 0,-7 1-32 15,-13 4-62-15,-3-3-41 0,-6 5-61 0,-9 0-39 16,-8 1-255-16,-21 0-83 0</inkml:trace>
  <inkml:trace contextRef="#ctx0" brushRef="#br0" timeOffset="43349.37">14344 3451 96 0,'-43'12'675'0,"-1"0"-186"15,1-2-95-15,1 0-88 0,5 0-54 16,5-3-50-16,7-1-34 0,4-2-38 16,7 0-11-16,14-4-5 0,-18 5 10 0,18-5-8 15,0 0 3-15,0 0-24 0,37-5-7 0,0-1-27 16,8-2-5-16,17-3-16 0,12-2-3 0,7 0-15 16,7-2 1-16,6 0-20 0,21-5-57 0,-24 5-119 15,-1 1-71-15,-1 0-148 0,-7 1-453 0,-1 0-430 16</inkml:trace>
  <inkml:trace contextRef="#ctx0" brushRef="#br0" timeOffset="46617.59">21847 7783 64 0,'0'0'562'0,"0"0"-207"0,6-6-76 0,-6 6-68 16,0 0-50-16,0 0-51 0,0 0 7 0,0 0-14 16,-5-10 7-16,5 10-36 0,0 0 17 0,-14-2-45 15,14 2 25-15,0 0-56 0,-29 0 44 0,29 0-51 16,-32 2 40-16,10 2-43 0,-1 0 36 0,-3 2-45 16,1-1 38-16,-2 1-43 0,1 1 28 0,1-1 6 15,0 0-4-15,1 3-4 16,1-2-3-16,1 2-4 0,3 2-7 0,0-1 6 15,4 3-43-15,-2 0 50 0,4 4-41 0,-1 1 48 16,4 6-37-16,-3 4 42 0,4 2-36 0,1 1 40 16,3 3-43-16,1 2 44 0,1 3-50 0,0-1 46 15,3 2-53-15,0 3 69 0,0 1-53 0,0 1 46 16,2-2-6-16,-1 3-1 0,-1-2-8 0,1 4-13 16,-2-2 8-16,1 3-56 0,-1-1 58 0,-1-2-50 15,1 1 53-15,1 1-49 0,-3-3 39 16,3 0-31-16,-1-1 33 0,-1-1-55 0,-1-2 72 15,0 1-9-15,-1-1-2 0,2-1-3 16,-2-2-3-16,-2 1 43 0,2 0-36 0,-1-3 44 16,-2 3-41-16,2-3-10 0,-1 2 9 0,-3-2-1 15,1-1-1-15,2-1-3 0,-2-2-3 0,2 1-1 16,1-3-2-16,-2-5-1 0,3 0-10 0,-1-2 10 16,3 1-3-16,-3 0 0 0,1 0-3 0,1-3-7 15,1 2 7-15,-2-1-3 0,1-2 3 0,-1 2-10 16,3-4 9-16,-3-2 1 0,3 3 44 0,-3-3-57 15,3 1 49-15,0-2-58 0,0-1 49 16,-1-2-51-16,1-2 52 0,1 3-53 16,-3-2 57-16,3 0-58 0,0-1 59 0,0-10-45 15,0 20 58-15,0-20-57 0,0 17 66 0,0-17-48 16,0 18 49-16,0-18-53 0,0 19 55 0,0-19-10 16,-1 17-5-16,1-17-3 0,0 18-4 0,0-18-9 15,-1 15-4-15,1-15-4 0,-3 14-1 0,3-14-5 16,0 13-2-16,0-13-4 0,0 10-8 0,0-10 0 15,0 0 11-15,0 14 2 0,0-14 4 0,0 0-3 16,4 10 3-16,-4-10-1 0,0 0-6 0,5 8 5 16,-5-8-2-16,0 0-3 0,0 0-2 0,18 2-2 15,-18-2-5-15,0 0 3 0,22 0-1 0,-22 0-2 16,22-4-1-16,-22 4-11 0,30-5 2 0,-7 3 10 16,0-3 0-16,4 0 1 0,6-1-50 0,4-1 49 15,2-2-43-15,3 2 52 0,2-1-50 16,-1 2 54-16,3 0-58 0,-1 1 60 0,0 0-53 15,-2 0 54-15,-3 3-57 0,-2-2 45 16,-7 2-59-16,-3 1 48 0,-5 0-49 0,-3-2 62 16,-20 3-54-16,31-2 58 0,-31 2-50 0,23 0 60 15,-23 0-46-15,0 0 56 0,23-1-56 0,-23 1 52 16,0 0-46-16,0 0 52 0,9-7-57 0,-9 7 52 16,0 0-59-16,0 0 37 0,-14-3-75 0,14 3 21 15,0 0-96-15,-23-4 5 0,23 4-77 0,-20-3-76 16,20 3-82-16,-23-2-49 0,23 2-312 15,-21-5-253-15</inkml:trace>
  <inkml:trace contextRef="#ctx0" brushRef="#br0" timeOffset="47118.58">21436 9117 504 0,'0'0'372'0,"-2"-12"-83"16,2 12-26-16,-4-12-77 0,4 12 0 0,-4-10-51 15,4 10 9-15,-6-7-50 0,6 7 36 0,-11-8-45 16,11 8 76-16,-14-3-9 0,14 3 0 0,-20-3 4 16,6 5-3-16,-9 0-4 0,-7 1-9 0,-5 5-20 15,-9-2-18-15,-1 3-11 0,-12 4-11 16,-10-2-5-16,1 0-5 0,-4 1 0 0,2-2 5 15,0-2-9-15,4 0-9 0,5-1-7 0,12-3-9 16,2 1-5-16,4-3-8 0,3 1-4 0,8-2-8 16,7 1-1-16,3-1 1 0,20-1-5 15,-31 1-1-15,31-1 2 0,-20 0-5 0,20 0-5 16,0 0-20-16,-17-4-15 0,17 4-21 0,0 0-20 16,0 0-26-16,6-9-29 0,-6 9-38 0,12-4-26 15,-12 4-16-15,17-8-31 0,-17 8-30 16,17-8-54-16,-17 8-18 0,20-8-59 0,-9 1-167 15,-2 3-89-15</inkml:trace>
  <inkml:trace contextRef="#ctx0" brushRef="#br0" timeOffset="47367.58">20602 8951 213 0,'8'-10'587'0,"0"-3"-135"0,-1 4-80 16,-7 9-64-16,9-13-42 0,-9 13-56 0,6-10-32 15,-6 10-48-15,0 0-11 0,0 0-9 0,0 0 0 16,-22 3-3-16,6 6 5 0,-4 2-7 0,-3 9 0 15,-4-1-10-15,0 4-8 0,-1 2-6 16,1-1-2-16,2 2-7 0,-1-2-14 0,6-1-7 0,-1 1-5 16,7-1-9-16,1-5-3 0,4 1-2 0,4-4 6 15,4 1 37-15,2-2-46 0,4 1 32 16,4 2-45-16,5-4 33 0,3 0-49 16,9 2 36-16,3-5-61 0,0 0 16 0,6-2-90 15,1 0-12-15,-2 0-124 0,2 0-42 0,0 0-148 16,-9-4-107-16,2 4-282 0,-2-2-373 0</inkml:trace>
  <inkml:trace contextRef="#ctx0" brushRef="#br0" timeOffset="49885.59">5238 1109 33 0,'-15'1'266'0,"15"-1"-43"16,0 0-61-16,-21 0-22 0,21 0-15 0,0 0-2 15,-19 0 3-15,19 0-1 0,0 0 17 0,0 0 2 16,-18 0 11-16,18 0-7 0,0 0 4 0,0 0-47 15,0 0 29-15,0 0-61 0,-19 0 29 16,19 0-60-16,0 0 42 0,0 0-45 0,0 0 46 16,0 0 3-16,0 0-9 0,24 0-1 15,-7-1-2-15,7-1-10 0,3-2-10 0,8 2-8 16,3-3-10-16,3 1-1 0,1-1-6 0,2 0-12 16,-2-1-5-16,0 2-3 0,0-1-40 0,-1 1 33 15,-4 2-65-15,-7 0-4 0,-2 0-77 0,-4 1-50 16,-5 0-38-16,-19 1-32 0,27 0-18 0,-27 0-2 15,14 4 23-15,-14-4 31 0,0 0-1 0,0 0-92 16,0 0 274-16</inkml:trace>
  <inkml:trace contextRef="#ctx0" brushRef="#br0" timeOffset="50085.59">5631 1080 322 0,'-19'0'276'0,"1"1"-42"16,18-1-33-16,-31 3-7 0,31-3-37 0,-26 1-21 0,26-1-15 16,-21 1-17-16,21-1-15 0,-17 1-17 15,17-1-10-15,-14 5 3 0,14-5 16 16,-10 10 11-16,5 0-9 0,0 1 44 0,2 4-64 15,-1 7 13-15,2 0 5 0,0 3-12 0,0 3 5 16,2 0-4-16,-3 7-7 0,2 3-9 0,-2-1-7 16,3 1-9-16,-2 1-4 0,-1 0-7 0,2-1 34 15,-3 1-49-15,2-3 33 0,0-1-38 0,1-6 28 16,0-1-51-16,0-2-24 0,1-2-69 0,1-6-37 16,0 1-24-16,2-3-143 0,-1-4 14 0,2-4-335 15,-4-8-165-15</inkml:trace>
  <inkml:trace contextRef="#ctx0" brushRef="#br0" timeOffset="50485.59">5976 1356 697 0,'10'-9'684'0,"-10"9"-201"0,9-6-112 15,-9 6-91-15,0 0-85 0,8-6-50 0,-8 6-25 16,0 0-27-16,6 7-16 0,-6-7-15 0,3 17-7 15,-2-4-9-15,1 4-10 0,0 3-9 16,-1 3-3-16,3 1-4 0,-3 0-6 0,3-1-5 16,-3 0 0-16,1-4-5 0,-1-2 35 0,0 1-40 15,-1-4 36-15,2-3-43 0,-2 0 35 0,0-11-34 16,2 18 32-16,-2-18-30 0,0 12 44 0,0-12-39 16,0 0 30-16,0 0-41 0,0 0 36 0,0 0-37 15,14-12 1-15,-2-2 2 0,-1-5 2 0,7-4 1 16,0 0 1-16,3-2 4 0,0 1-1 0,1 3-1 15,1 0 3-15,1 4 0 0,-6 4-4 16,0 1 0-16,-3 2-1 0,0 4 1 0,-15 6 1 16,23-5 1-16,-23 5 2 0,21 5 2 0,-10 1 2 15,-2 4 2-15,-2 2 0 0,2 1-2 0,-5 3 2 16,-1 1 1-16,-3 3-5 0,-2-1 1 16,-2 3 20-16,-1 0-54 0,-3 1-55 0,-2 0-78 0,-2 0-38 15,-1-4-80-15,0 0 42 0,-2-4-171 16,-1-2 45-16,0-1-169 0,3-5-26 0</inkml:trace>
  <inkml:trace contextRef="#ctx0" brushRef="#br0" timeOffset="50702.58">6047 1372 553 0,'-11'-12'418'0,"2"2"-106"15,-3 1-72-15,1 3-62 0,1 1-35 0,10 5-27 16,-20-3-22-16,20 3-21 0,-25 9-4 0,12 3-7 15,-1 3 16-15,2 4-36 0,-1 6-4 16,3 3-3-16,2 0-3 0,3 3 7 0,2-4-7 16,3 2 4-16,3-1-15 0,3 5-7 0,3-2-2 15,4-2-2-15,2 0 1 0,4-6-6 0,3-1-27 16,5-5-27-16,1-3-31 0,4-4-127 0,2-4 38 16,-2-4-151-16,7-8 24 0,-1 0-155 0,2-6 128 15</inkml:trace>
  <inkml:trace contextRef="#ctx0" brushRef="#br0" timeOffset="50903.58">6651 1257 381 0,'0'0'517'0,"6"-12"-165"0,-6 12-62 0,0 0-93 16,7-9-40-16,-7 9-28 0,0 0-15 0,12 9-8 16,-7-1 19-16,1 3 20 0,1 7-8 0,1 1-8 15,0 3 1-15,1 7-3 0,0 1-28 0,-1 2-12 16,-2 4-16-16,-2 0-15 0,-3 3-5 0,-1-1-9 15,-6 2-10-15,-3 2-6 0,-8 8-14 0,-6-1-45 16,-5-2-111-16,-4 1-53 0,-5-1-57 0,-8-5-120 16,-2 0-372-16,-3-7-272 0</inkml:trace>
  <inkml:trace contextRef="#ctx0" brushRef="#br0" timeOffset="51786.58">5853 2567 382 0,'-4'-15'277'0,"1"-1"-73"16,0 1-46-16,-1 0-23 0,-1 0-15 0,4 2-12 16,-2 1-18-16,2-1-2 0,-1 2 51 0,0 3-51 15,2-3 40-15,0 11-38 0,0-14 29 0,0 14-23 16,-1-14 14-16,1 14-18 0,0-10 18 0,0 10-9 15,0 0-2-15,0 0 11 0,0 0 1 16,0 0 11-16,-17 16-5 0,-1 11 1 0,-6 15-17 16,-8 8-9-16,-5 6-5 0,-20 20-5 0,-5 4 11 15,-8 2-2-15,-6 4 15 0,-2-1 0 0,0-1 22 16,0-3-35-16,4-5-8 0,2-6 2 0,7-5-15 16,14-16-12-16,5-3-17 0,4-5-10 0,5-4-7 15,10-10-6-15,4-2-8 0,4-5-23 16,2-5-26-16,6-1-17 0,1-4-15 0,3-3-4 0,7-7-1 15,-8 10-15-15,8-10-45 0,0 0-70 0,0 0-60 16,15-6-13-16,-3-1-95 0,7-5-82 16,-2 0-326-16,1-1-311 0</inkml:trace>
  <inkml:trace contextRef="#ctx0" brushRef="#br0" timeOffset="57839.48">4352 4125 276 0,'0'0'586'16,"10"-12"-173"-16,-10 12-106 0,5-8-82 0,-5 8-44 15,0 0-33-15,9-9-38 0,-9 9-16 0,0 0-20 16,0 0-12-16,0 0-3 0,0 0-6 0,0 0 0 16,19 9-2-16,-11 3-4 0,-3 6-4 0,2 4-4 15,0 2-3-15,-2 6 0 0,-1 2 7 0,-3 2 10 16,1-2-3-16,-4 1-1 0,0 2 3 0,-2-1 3 16,-5 0 26-16,1-4-15 0,-1 0 16 15,-1-1-17-15,-3-4 9 0,3-6-17 16,-2 3 10-16,1-5-6 0,1 0 6 0,-3-4 14 15,4-1 20-15,3-5 34 0,6-7-5 0,-14 9 7 16,14-9-36-16,-16-4-21 0,10-4-19 0,-5-5-13 16,0-9 3-16,5-5-25 0,-2-7 10 0,4-5-8 15,3-4-6-15,2-5-6 0,3-1 4 0,6-9-4 16,3 0-9-16,2 4-3 0,4 4-21 0,1 6 17 16,-1 8-14-16,0 5 18 0,3 2-17 0,0 6 16 15,1 2-17-15,1 3 15 0,2 4-15 0,-2 7 17 16,0 3-13-16,2 3 15 0,-1 3-7 0,2 5 20 15,3 3-24-15,-1 5 23 0,-1 2 0 0,-2 3-6 16,-3 4 6-16,-1 2 0 0,-3 5-2 16,-4-1 3-16,-1 4-2 0,-2 1-22 0,-3-1 20 15,-2 1-22-15,-4-2 10 0,-2-1-23 0,-2-4 16 16,0 1-61-16,-5 4-33 0,0-5-31 0,0-3-75 16,-1-2-76-16,1-3-66 0,1-1-93 15,-3-7-84-15,4-3-321 0,4-9-435 0</inkml:trace>
  <inkml:trace contextRef="#ctx0" brushRef="#br0" timeOffset="59923.47">19740 7362 261 0,'-19'3'505'0,"0"-1"-158"16,0-1-65-16,-1 1-82 0,-1 0-47 0,0 0-26 16,1-1-29-16,2-1 2 0,-1 1-5 0,19-1 53 15,-28 1-58-15,28-1 62 0,-21 1-54 0,21-1 19 16,-18 3-46-16,18-3 13 0,0 0-43 16,-19 1 24-16,19-1-17 0,0 0 39 0,0 0-2 0,0 0 23 15,0 0-8-15,28 0 2 0,-2-3-23 16,10 0-12-16,7-1-4 0,5-2-6 0,12-3-7 15,4 2-7-15,0-1-5 0,-2 1-6 16,2-1-12-16,-5 2 2 0,-9 2-9 0,-4-1-2 16,-5 1-4-16,-4 3 3 0,-9-3-12 0,-2 3 0 15,-8 0-21-15,-18 1-4 0,25-1-12 0,-25 1 14 16,0 0-9-16,0 0 13 0,0 0-17 0,0 0 16 16,-20 11-11-16,-6-5 3 0,-11 1 0 0,-5 0 6 15,-3-1 2-15,-14 4 2 0,-2-1 2 0,-2 0 6 16,3 1-1-16,-1-2 8 0,2 2-3 15,3 1 18-15,12-3-15 0,1 0 14 0,7-2-17 16,8-1 4-16,1-1 1 0,6 0-1 0,3-1 1 16,18-3 4-16,-25 3 5 0,25-3-2 0,-13 4 1 15,13-4 16-15,0 0-2 0,0 0 29 16,15-8-7-16,2 3 3 0,8-3-8 0,9 0-4 16,4-1-2-16,6-2 1 0,12-2-4 0,3 2-4 15,1-1-4-15,-1 0-4 0,-12 3-3 0,-1 2 1 16,0 2-6-16,-5-1 4 0,-4 1-8 0,-9 2 4 15,-2 1-9-15,-8-2 7 0,0 3-15 0,-18 1 8 16,24-3-3-16,-24 3 3 0,0 0 2 16,0 0 0-16,0 0 0 0,3 10 0 0,-17-5 2 15,-7 1-2-15,-3 1 0 0,-11 1 0 0,-1 0 0 16,-4-1 0-16,0 2 1 0,0-2-6 0,-1 0 6 16,5-1 0-16,3-1-1 0,6 0 2 15,5-1-3-15,5-2-1 0,1 1-4 0,16-3-13 16,-21 4-21-16,21-4-6 0,0 0 0 0,0 0-6 15,0 0-7-15,0 0-13 0,0 0-21 0,25-7-37 16,-3 4-24-16,2 0 2 0,3-1-25 0,0 2-50 16,-3-3-58-16,-1 2-38 0,-1-3-39 0,-2 3-167 15,-4-3-11-15</inkml:trace>
  <inkml:trace contextRef="#ctx0" brushRef="#br0" timeOffset="60240.47">19632 7071 78 0,'-5'-14'580'0,"5"14"-169"15,-3-11-122-15,3 11-50 0,0 0-78 0,0-12-13 16,0 12-49-16,0 0 0 0,0 0-51 0,-1-10 32 16,1 10-30-16,0 0 49 0,0 0-50 0,-13 10 46 15,3-3-14-15,-3 4-13 0,-4 4-56 0,-2 4 29 16,-5 2-35-16,0 0 30 0,-2 1-32 0,3-1 34 15,-1 0-35-15,2-2 37 16,4-1-44-16,3-4 39 0,3 0-45 0,3-3 47 16,3 2-17-16,2-2 56 0,4-11-20 0,3 20 39 15,3-7-13-15,7-1 12 0,1 2-26 0,10 2-3 16,3 0-20-16,2 0 5 0,5 1-20 0,3 0-8 16,9 6-4-16,-2-3-6 0,2 3-5 0,-2-1-11 15,-8-2-101-15,0-1-58 0,-4 3-112 0,-3-3-125 16,-2 4-403-16,-2-5-353 0</inkml:trace>
  <inkml:trace contextRef="#ctx0" brushRef="#br0" timeOffset="62374.48">5028 4286 695 0,'0'0'655'16,"0"0"-183"-16,-15-2-103 0,15 2-71 0,0 0-76 16,0 0-53-16,-15-6-26 0,15 6-24 0,0 0-16 15,0 0-23-15,0 0-15 0,0 0-13 0,-16-1-10 16,16 1-9-16,0 0-7 0,0 0-4 15,0 0 1-15,0 0-2 0,17 1-1 0,-17-1-1 0,24 0-7 16,-5-1-3-16,-1 0 0 0,7 0 2 16,0-3 0-16,-1 1-9 0,0 1 3 0,1-2-29 15,-2 1-30-15,-1-3-51 0,-3 2-47 16,-1-2-10-16,-4 1-41 0,0 1 7 0,-1-3-40 16,-4 0-37-16,-3-1 15 0,1-1 46 0,-5-1 31 15,1 1 53-15,-6-4 54 0,1 1 48 0,-3-2 86 16,-3 1 10-16,-4-1 51 0,2 1-32 0,-4 1 40 15,-1 3-7-15,1 0-15 0,2 1 4 0,-3 2-17 16,1 0 27-16,2 1 18 0,12 5-33 16,-18-8-6-16,18 8-7 0,-14-5-19 0,14 5-12 0,0 0-12 15,-19 3-2-15,19-3-2 0,-12 12-3 16,5-1-9-16,1 3-9 0,-1 4-2 0,3 2-1 16,-1 1-1-16,1 2 2 0,-1 0-12 0,4 0-6 15,0 2 3-15,-1-2 0 0,1 2-1 0,1-1-8 16,1-1-32-16,1 1-60 0,0-6-38 0,1 0-24 15,-1-2-89-15,2-4-100 0,1 1-364 0,0-4-232 16</inkml:trace>
  <inkml:trace contextRef="#ctx0" brushRef="#br0" timeOffset="62607.47">5449 3992 691 0,'5'-8'763'0,"-5"8"-232"15,4-16-99-15,-4 16-115 0,5-11-70 0,-5 11-58 16,5-11-32-16,-5 11-44 0,4-8-24 0,-4 8-18 16,0 0-11-16,0 0-2 0,0 0-6 0,17 4-8 15,-11 5-5-15,4 3-8 0,-2 5-3 0,2 2-8 16,2 0-4-16,-3 8-21 0,0 3-13 0,0-2-25 16,-2 4-32-16,-3 0-71 0,-1 1-57 0,-3-3-35 15,-1 6-70-15,-5-3-72 0,-1 0-374 0,-2-3-278 16</inkml:trace>
  <inkml:trace contextRef="#ctx0" brushRef="#br0" timeOffset="63141.47">4125 4013 400 0,'0'0'415'0,"-6"-8"-120"16,6 8-57-16,0 0-66 0,-9-9-22 0,9 9-21 15,0 0-18-15,-8-8-4 0,8 8-14 0,0 0-15 16,0 0-10-16,0 0-12 0,-10-4-6 16,10 4-6-16,0 0-4 0,-9 15 0 0,4-1-12 15,-4 9 5-15,4 9-2 0,-3 9-9 0,-2 2 11 16,0 16 22-16,0 4-4 0,0 0 11 0,1 3 39 16,2-1-30-16,5 1 11 0,0-4-32 0,6-1-3 15,4-6-4-15,2 0-1 0,4-6-11 16,8-4-4-16,2-4-10 0,7-6-17 0,6-5-27 0,4-5-68 15,6-6-22-15,8-6-24 0,-4-10-51 16,17-4-90-16,3-8-99 0,5-6-219 0,5-5-131 16</inkml:trace>
  <inkml:trace contextRef="#ctx0" brushRef="#br0" timeOffset="63475.47">6003 3871 154 0,'-6'-14'628'0,"-2"-1"-224"0,2 1-79 16,-1 2-87-16,3-2-41 0,0 4-20 0,-1 2-10 15,5 8 12-15,-5-17 1 0,5 17-29 0,-5-12-26 16,5 12-26-16,-2-9-23 0,2 9-19 0,0 0 13 15,0 0 10-15,0 0 15 0,15 16-1 0,-5 0-1 16,3 8-5-16,2 2-19 0,-2 5-12 16,2 2 0-16,-2 2-5 0,-1 1 13 0,-3 4-34 0,-3 2 11 15,-1 0-22-15,-5 2 0 0,-2 0-2 16,-5-1-7-16,-6 10-3 0,-6-3 24 0,-4 0-56 16,-5-3-55-16,-6-2-73 0,-4 1-65 15,-3-4-71-15,-7-3-205 0,-3-2-362 0,-6-5-450 16</inkml:trace>
  <inkml:trace contextRef="#ctx0" brushRef="#br0" timeOffset="64358.47">6408 2391 354 0,'-7'-14'456'0,"0"0"-94"16,0 1-91-16,0 0-37 0,2 3-52 0,1 0 19 15,-1 2-9-15,5 8 0 0,-7-13-35 0,7 13-36 16,-5-10-29-16,5 10-20 0,-4-9-19 15,4 9-15-15,0 0-9 0,0 0-1 0,0 0-2 16,0 0 4-16,21 18 16 0,-3 3 5 0,5 7-1 16,9 12 18-16,4 4 7 0,5 6-9 0,2 4-7 15,7 2-7-15,17 15 3 0,2-3 4 0,4 0-10 16,4-2 26-16,4 0 14 0,1-1 10 0,5 0-2 16,0-2-7-16,1-2-9 0,1-1 31 0,0-4-37 15,-3-3 9-15,-2-3-37 0,-16-11-10 0,-5-1-9 16,-4-2-3-16,-3-2-15 0,-6-1 5 15,-7-3-1-15,-4-2-4 0,-10-6-11 0,-5-2 10 16,-2-3-12-16,-5-2 13 0,-2-2-14 0,-5-3 21 16,0-2-17-16,-1-1 9 0,-2 0-11 15,-7-7 16-15,10 10-12 0,-10-10 12 0,9 8-14 16,-9-8 13-16,0 0-15 0,10 9 13 0,-10-9-14 16,0 0 12-16,8 5-36 0,-8-5-29 0,0 0-47 15,0 0-86-15,0 0-101 0,0 0-6 0,0 0-86 16,11-4-107-16,-11 4-382 0,0 0-481 0</inkml:trace>
  <inkml:trace contextRef="#ctx0" brushRef="#br0" timeOffset="65459.48">21672 11768 560 0,'-27'-2'375'0,"0"0"-83"16,0-1-64-16,2 0-49 0,-1 3-34 0,3 0-23 15,1 2-21-15,2-1-11 0,2 0-12 0,0 2-6 16,18-3 12-16,-27 2-23 0,27-2 52 0,-14 6-12 16,14-6 52-16,0 0 0 0,1 12 18 0,16-6-16 15,7 0 3-15,16-1-19 0,24 1-7 16,10 0-12-16,13-4 3 0,13-1-2 16,34 0 3-16,12-1-10 0,5 0 6 0,2 0-32 15,3-1-7-15,0 1-20 0,2 0-1 0,-9-1-11 16,-6 2-24-16,-33-1-4 0,-5 0-4 0,-9 1-3 15,-12-1-4-15,-9 3 1 0,-23-3-4 0,-7 1-4 16,-7-1-1-16,-8 0 1 0,-8 1 0 0,-5-1-1 16,-17 0-7-16,22-1-5 0,-22 1-36 0,0 0-19 15,0 0-35-15,0 0-48 0,0 0-30 16,-19-4-78-16,-3 4 3 0,-2 2-45 0,-5-1-95 16,-2 0-26-16,-8 0-375 0,1-1-336 0</inkml:trace>
  <inkml:trace contextRef="#ctx0" brushRef="#br0" timeOffset="66376.47">8003 4177 251 0,'0'0'622'16,"0"0"-154"-16,0 0-100 0,0 0-69 0,-14-3-33 16,14 3-1-16,0 0-30 0,0 0-30 0,0 0-2 15,-13-6-31-15,13 6-12 0,0 0-33 0,0 0-4 16,0 0-29-16,0 0 15 0,0 0-11 0,7-6 5 15,-7 6 4-15,34-7 0 0,-7 2-11 0,8-2-6 16,4 0-17-16,7-2-18 0,12-1-18 0,3-1 7 16,3-2-8-16,3 2-9 15,2-1-5-15,1-1-4 0,-1 2-20 0,-5 0 16 16,0 2-20-16,-6 0 13 0,-13 2-35 0,-3 0-21 16,-6 3-41-16,-10 0-38 0,1 0-41 0,-10 1-42 15,-17 3-30-15,22-2 6 0,-22 2-31 0,0 0-15 16,0 0-35-16,0 0-17 0,-21 7 15 0,-3 0-24 15,-9-1-204-15,-3 0-48 0</inkml:trace>
  <inkml:trace contextRef="#ctx0" brushRef="#br0" timeOffset="66593.47">8500 4093 482 0,'-16'4'400'0,"16"-4"-55"0,-25 4-34 0,25-4-64 16,-18 4 8-16,18-4-15 0,-14 2-16 16,14-2-18-16,0 0-14 0,-17 4-16 0,17-4-13 0,0 0-16 15,0 0-21-15,0 0-26 0,-17 2-23 16,17-2-16-16,0 0-12 0,0 0-5 0,-6 11 19 15,6-11-2-15,1 14-2 0,-1-2-5 0,3 1-5 16,-1 6-6-16,-2 0-12 0,2 5-3 16,-2 2-5-16,-2 1-5 0,2 2-5 0,-2 0 1 15,2 1-12-15,-1 0-21 0,2-1-39 0,3 5-27 16,-2-7-36-16,3 4-58 0,3 1-84 0,1-6-10 16,4-1-65-16,0-8-55 0,4-2-375 0,3-5-292 15</inkml:trace>
  <inkml:trace contextRef="#ctx0" brushRef="#br0" timeOffset="67009.47">9049 4343 178 0,'6'-8'692'0,"0"-1"-227"0,-2 1-121 16,-4 8-81-16,9-15-53 0,-9 15-36 0,7-11-42 15,-7 11-23-15,9-11-17 0,-9 11-31 0,8-6-18 16,-8 6-2-16,0 0 6 0,0 0-1 15,22 5-2-15,-14 2-2 0,0 6-4 0,-1-1 3 16,1 4 1-16,-3 5-5 0,2-2 0 0,-4 1 20 16,-2 1-29-16,0-4 19 0,-1 3-22 0,-2-1 15 15,0 0-22-15,1-3 14 0,-4 0-14 16,3-1 14-16,-1-4-19 0,1 0 16 0,2-11-20 16,-6 17 17-16,6-17 6 0,-2 14 9 0,2-14 22 15,0 0-12-15,-4 8-13 0,4-8 0 0,0 0-16 16,4-12 5-16,0 0-15 0,3-4-1 0,5-2 0 15,2-6-6-15,2-1 4 0,0 1 4 0,3 0 5 16,-1 4 2-16,1 0 1 0,-3 5 0 16,1 1 0-16,-1 5-3 0,-3 0-7 0,-1 2-5 0,-12 7 0 15,23-6-1-15,-23 6 0 0,22 4 2 16,-22-4-5-16,19 10 0 0,-7 0 2 0,-4 0-1 16,-1 3 1-16,1 2-3 0,-6-2-2 0,3 3-12 15,-3 1-13-15,-1-1-41 0,-1-1-55 0,0 1-79 16,0-1-2-16,-1-1-41 0,1-1-68 0,0-2-28 15,0-11-35-15,2 17-265 0,-2-17-170 16</inkml:trace>
  <inkml:trace contextRef="#ctx0" brushRef="#br0" timeOffset="67360.47">9663 4480 406 0,'11'-5'632'0,"-4"-3"-104"16,2 2-102-16,-9 6-54 0,10-10-60 0,-10 10-58 15,8-9-29-15,-8 9-28 0,8-6-30 16,-8 6-30-16,0 0-29 0,7-9-24 0,-7 9-15 15,0 0-13-15,13-6-12 0,-13 6-7 0,16-5-5 16,-16 5-9-16,21-7-6 0,-7 4-10 0,1-1-22 16,2 1-36-16,-1-3-47 0,0 4-61 0,2-5-46 15,4 0-6-15,-3 0-6 0,-1-1-26 0,1-1-30 16,-1-1-36-16,-2 1 48 0,1-4 1 0,-2 1 53 16,-2-1 64-16,-1-1 72 0,-2 0 99 0,0 3 71 15,-2 0 17-15,-3 2 67 0,1 2 13 16,-6 7 40-16,10-14 35 0,-10 14-13 0,5-11-14 15,-5 11-24-15,5-9-24 0,-5 9-32 0,0 0-34 16,4-8-29-16,-4 8-23 0,0 0-13 0,0 0-6 16,0 0-9-16,0 0-10 0,8 12-8 15,-8-12-6-15,1 20-4 0,0-6-3 0,0-1-6 16,-1 5-1-16,0 1-3 0,0-1 2 0,0 1-13 16,-2 3-23-16,-1 1-25 0,-1-2-36 0,1 1-30 15,-3-4-87-15,0 0-4 0,-2-1-45 0,3-3-73 16,-2-2-51-16,-3-1-412 0,0-3-324 0</inkml:trace>
  <inkml:trace contextRef="#ctx0" brushRef="#br0" timeOffset="67660.47">9036 4020 151 0,'0'0'634'16,"-24"-7"-223"-16,24 7-100 0,-20-1-80 0,20 1-45 15,-23 5-38-15,11 4-29 0,0 3-21 0,-1 5-18 16,3 4-3-16,-3 8-8 0,3 3-11 0,-1 6-10 16,2 0 1-16,4 6 10 0,1 0-1 0,2 1-2 15,2 1 16-15,2-1-38 0,4 2 17 16,1-4-28-16,9 8 23 0,-1-3-28 0,5-3 20 15,3-3-56-15,8-4 25 0,1-3-75 0,3-5 12 16,7-5-46-16,-3-10-62 0,5-5-86 0,6-6-96 16,2-7-270-16,17-4-150 0</inkml:trace>
  <inkml:trace contextRef="#ctx0" brushRef="#br0" timeOffset="67879.48">10342 3955 951 0,'0'0'771'0,"7"-12"-189"16,-7 12-139-16,0 0-119 0,5-11-70 16,-5 11-46-16,0 0-45 0,0 0-33 0,17 4-25 0,-10 5-20 15,2 3-11-15,3 6-14 0,2 4-17 16,2 6-9-16,-1 0-5 0,2 5-6 0,-2 2 0 16,0 3 19-16,-1 0-32 0,-1 2-2 0,-6 1-2 15,0 2 1-15,-3-1-2 0,-6 2-1 0,-3-1-15 16,-10 7-29-16,-6-1-54 0,-7-1-99 0,-9-2-56 15,-5 2-108-15,-8-5-162 0,-4 0-340 0,-7-4-457 16</inkml:trace>
  <inkml:trace contextRef="#ctx0" brushRef="#br0" timeOffset="69410.78">8746 5386 74 0,'0'0'239'0,"7"-11"-69"0,-7 11-37 16,6-15-33-16,-6 15 3 0,10-15-36 0,-5 6-2 16,-1 1-17-16,2 0 7 0,0-1-5 0,1 0-2 15,-1 0-9-15,0 2 3 0,1-2 4 0,-2 2-2 16,2-1 4-16,-2 0-5 0,-5 8 7 0,11-12-11 16,-11 12 7-16,9-10-3 0,-9 10 31 0,8-10-23 15,-8 10 39-15,7-7-43 0,-7 7 42 0,6-6-37 16,-6 6 38-16,0 0-6 0,7-10-5 15,-7 10-1-15,0 0 3 0,0 0-11 0,7-9 7 16,-7 9 2-16,0 0 13 0,0 0 14 0,0 0-2 16,0 0 12-16,0 0 4 0,0 0 0 15,0 0 0-15,-14 14-2 0,-4 7-9 0,-9 4-12 16,-11 9-5-16,-7 3-10 0,-4 4 6 0,-7 4 17 16,-18 11-9-16,0-1 8 0,13-8-17 0,-2-3 15 15,2-2-13-15,2-1-24 0,4-4-11 0,5-1-16 16,7-5-4-16,3-2-12 0,10-9-1 0,2-2-7 15,7-3-26-15,6-2-39 0,1-4-27 0,4 0-27 16,2-3-44-16,8-6-74 0,-10 6-79 0,10-6-23 16,0 0-103-16,0 0-80 0,10-5-279 0,-1-2-327 15</inkml:trace>
  <inkml:trace contextRef="#ctx0" brushRef="#br0" timeOffset="70963.82">7490 6400 570 0,'0'0'393'0,"0"0"-95"15,0 0-68-15,6-9-55 0,-6 9-3 0,0 0-53 16,0 0 7-16,0 0-50 0,2-10 17 15,-2 10-47-15,0 0 22 0,0 0-50 0,0 0 30 16,0 0-24-16,15 4 34 0,-15-4-47 0,11 14 10 16,-4-3 5-16,2 3 3 0,0 3 7 15,-2 2-2-15,1 2 16 0,-2-1 5 0,-1 3 1 16,-1-2-2-16,-2 1-6 0,0 1-3 0,-2-4 1 16,-2-2 12-16,2 2 17 0,-4-3 9 0,-1 0 2 15,1 0 3-15,0 0-6 0,-4-4-9 0,1 1-7 16,-2-4 3-16,3-1-17 0,-3 0 2 0,9-8 5 15,-17 7 2-15,17-7 5 0,0 0 11 0,-23-6-9 16,14-4-14-16,-1-3-6 0,5-6-8 0,0-3-6 16,2-6-7-16,1-6-5 0,4-4-4 15,2-1-10-15,3-2 3 0,5 0-6 0,0 0 1 16,8-6 0-16,-3 12-13 0,3 3 11 0,3 2-2 16,-1 3 3-16,1 5-2 0,3 2-7 0,-1 5-1 15,2 2 0-15,-5 7 0 0,2 3 3 0,2 1-4 16,-1 4 2-16,0 4 1 0,-1 0 2 0,4 7-2 15,-3 2 4-15,0 2 3 0,-3 2-3 0,-3 2 0 16,-1 1-2-16,-3 2 10 0,-1 1-5 0,-5-2 0 16,-2 1-1-16,-1-2 0 0,-2 2 1 0,-2-2-7 15,0-2-18-15,-2 0-24 0,-2-2-28 16,-2-1-50-16,2 1-105 0,-4-2-60 0,1-1-56 16,-1-4-108-16,-1-2-404 0,0-3-450 15</inkml:trace>
  <inkml:trace contextRef="#ctx0" brushRef="#br0" timeOffset="71494.82">8218 6422 33 0,'0'0'797'0,"0"0"-157"15,0 0-152-15,0 0-72 0,0 0-81 0,0 0-75 16,-6 9-38-16,6-9-19 0,0 0-14 16,0 0-8-16,0 0-18 0,0 0-13 0,0 0-34 15,0 0-8-15,0 0-35 0,14-6-8 0,-14 6-26 16,24-8 4-16,-7 2-25 0,3 1-18 0,2-1-38 16,1-2-42-16,-2 2-30 0,1 1-61 15,0-1-32-15,-3-1-70 0,2 1-22 0,-2 1-71 16,-1-2-43-16,-4-1-365 0,0 2-300 0</inkml:trace>
  <inkml:trace contextRef="#ctx0" brushRef="#br0" timeOffset="71744.82">8594 6138 208 0,'0'0'602'16,"1"-10"-163"-16,-1 10-121 0,3-10-45 15,-3 10-95-15,0 0 8 0,5-11-61 0,-5 11-3 0,0 0 0 16,4-10-3-16,-4 10-5 15,0 0 2-15,0 0 9 0,11-6-2 0,-11 6 1 16,0 0 6-16,13 5 9 0,-13-5-2 0,14 13-9 16,-7-2-4-16,0 1-21 0,1-1-8 0,2 8-15 15,-3-2-6-15,0 4-13 0,-1-1-7 0,1 1-16 16,-2 3-1-16,0-2-13 0,-1 1 0 0,-1 1-10 16,-1 1-17-16,0-2-36 0,-2 1-37 0,1-4-35 15,-2 0-59-15,1 0-85 0,0-2-36 0,0-3-42 16,-2-2-90-16,4 0-418 0,-2-13-427 0</inkml:trace>
  <inkml:trace contextRef="#ctx0" brushRef="#br0" timeOffset="72146.82">9012 6275 65 0,'0'0'828'0,"0"0"-233"16,0 0-146-16,-16 1-81 0,16-1-74 0,0 0-79 16,0 0-39-16,0 0-23 0,0 0-31 0,0 0 1 15,0 0-18-15,0 0-25 0,0 0-16 0,0 0-7 16,0 0-12-16,21-6-9 0,-8 3-9 0,4-2-3 16,4 0-21-16,0-1-35 0,0 0-38 0,1 1-43 15,-1-1-79-15,0-1 7 0,-5 0-49 16,1 2-70-16,-4-1-42 0,-1-3 9 0,0 2-243 15,-4 1-110-15</inkml:trace>
  <inkml:trace contextRef="#ctx0" brushRef="#br0" timeOffset="72311.82">9207 6115 10 0,'0'0'578'16,"0"0"-160"-16,-15-3-39 0,15 3-127 0,0 0-13 16,0 0-84-16,0 0 13 0,-15-2-68 0,15 2 21 15,0 0-65-15,0 0 36 0,0 0-19 0,-9 8 56 16,9-8-22-16,-4 14-9 0,4-14-25 0,-4 21 12 15,2-7-11-15,0 3-8 0,0-1-1 0,1 2-25 16,-1 5 6-16,0-2-24 0,1-1 11 0,-2 4-22 16,2-3-2-16,-1 3-5 0,0-1-6 15,2-5-75-15,-2 0-33 0,3-3-109 0,-1 0-69 16,1-5-105-16,1-1-321 0,-2-9-240 0</inkml:trace>
  <inkml:trace contextRef="#ctx0" brushRef="#br0" timeOffset="72546.82">9428 5979 982 0,'3'-12'703'0,"-3"12"-179"0,4-8-112 0,-4 8-118 0,0 0-63 16,0 0-49-16,0 0-35 0,0 0-30 15,0 0-24-15,8 8-19 0,-4 2-11 0,0 5-7 16,3 3-13-16,-1 1-7 0,3 3-10 0,0 1 0 15,1 4-2-15,1 1-3 0,-2 2-5 0,0-1-3 16,-3 1-2-16,-2-2-31 0,-2 0-24 0,-4-1-61 16,-5 6-48-16,-1-1-87 0,-1-2-21 0,-6 0-102 15,0-5-61-15,-4 1-314 0,-2-3-262 16</inkml:trace>
  <inkml:trace contextRef="#ctx0" brushRef="#br0" timeOffset="72979.82">7171 5912 377 0,'0'0'576'0,"0"0"-155"0,-13-5-114 0,13 5-72 15,0 0-47-15,0 0-39 0,-14 8-30 0,9 1-22 16,-2 2-16-16,1 6-39 0,-2 5 7 0,3 3 5 15,-3 8 0-15,1 5 32 0,2 3-22 0,1 5 33 16,0 4-9-16,1 11 10 0,1 5 5 0,1-1 3 16,4-1-2-16,1 1-3 0,4 0-10 0,3-1-4 15,4-1-8-15,5-1-13 0,2-3 7 0,3-1-11 16,7-4-19-16,5 2 1 0,3-5-11 0,5-1-30 16,6-4-42-16,6-5-40 0,5-6-103 15,8-7-43-15,6-9-99 0,4-8-103 0,3-9-427 16,6-9-447-16</inkml:trace>
  <inkml:trace contextRef="#ctx0" brushRef="#br0" timeOffset="73345.82">9782 5718 628 0,'0'0'609'0,"2"-16"-182"16,-2 16-59-16,2-12-80 0,-2 12-48 0,1-12-62 16,-1 12-10-16,0 0-36 0,3-11-19 0,-3 11-20 15,0 0 18-15,0 0 3 0,0 0-6 16,9 17-4-16,-4 1-9 0,3 5-2 0,1 5 17 15,1 5 6-15,1 3 4 0,1 2-3 0,0 2 5 16,4 10-41-16,-6-8-6 0,4 9-13 0,-3 2 1 16,-2-7-15-16,-2-1-9 0,-4 4-7 15,-2 0-5-15,-2 0-6 0,-5 1-2 0,-3 6-4 16,-6-1-2-16,-5-3-4 0,-4 0-8 0,-6-5-37 16,-6-1-49-16,-2-3-53 0,-7-3-68 0,-2-3-125 15,-3-2-115-15,-9-3-169 0,4-2-291 0,-6-8-544 16</inkml:trace>
  <inkml:trace contextRef="#ctx0" brushRef="#br0" timeOffset="74262.92">10186 5018 276 0,'-10'-7'607'16,"3"-3"-189"-16,-2 1-99 0,1 1-73 0,0 0-44 16,2 0-38-16,-1 1-15 0,7 7 12 0,-9-11-21 15,9 11-16-15,-8-9-15 0,8 9-26 0,-7-7-16 16,7 7-14-16,0 0-11 0,0 0-9 0,0 0-3 16,9 8-1-16,5 6 9 0,10 6 14 0,5 5 6 15,12 9-1-15,8 2-2 0,7 5 5 0,6 4 11 16,17 10-3-16,4 3 4 0,1-1 10 15,4 2 30-15,3 0-3 0,3 0 2 0,2 2 7 16,3-2-25-16,-2-2 9 0,-2-2-25 0,-3-3-2 16,-5-3-29-16,-20-11 7 0,0-2-6 0,-3-4-16 15,-5 0-5-15,-6-6-2 0,-6-2-1 0,-10-7 0 16,-5 0-4-16,-4-6-4 0,-7-2-1 0,-3 0 0 16,-5-2 19-16,-1-2 42 0,-12-5 16 15,19 9 6-15,-19-9-13 0,11 4-26 0,-11-4-43 16,0 0-48-16,0 0-55 0,0 0-53 0,0 0-42 15,0 0-38-15,0 0-78 0,0 0-48 0,0 0-54 16,0 0-117-16,0 0-418 0,0 0-601 0</inkml:trace>
  <inkml:trace contextRef="#ctx0" brushRef="#br0" timeOffset="74946.92">12210 6703 545 0,'0'0'457'0,"-12"-8"-93"0,12 8-68 16,-11-8-37-16,11 8-24 0,-14-6-20 0,14 6-12 16,-9-6-29-16,9 6-6 0,0 0-13 0,-11-8-3 15,11 8-25-15,0 0-23 0,0 0-20 0,9-11-16 16,6 6-14-16,8-1-6 0,10-2-10 0,8 2-10 16,4-1-5-16,15-2 5 0,4 0-13 15,2-1 5-15,5 1-15 0,-1 3 1 0,1 0-3 16,-5-2-3-16,-2 3-1 0,-13 0-22 0,-5 1-36 15,-3 1-41-15,-6-2-42 0,-9 2 10 0,-3 1-30 16,-8-1 41-16,-17 3-28 0,21-6 10 0,-21 6 26 16,9-6 24-16,-9 6 15 0,0 0-20 15,-18-8 38-15,2 4 32 0,-2 2 4 0,-5 0 15 16,-2-3 12-16,0 3 15 0,2 0 9 0,4 2 46 16,1-1-43-16,4-2 37 0,14 3-53 0,-26 1 34 15,26-1-45-15,-22 6 39 0,13 1-35 0,2 4 48 16,-2 3-16-16,4 7 53 0,-1 1-7 0,4 6 7 15,1 6 8-15,-1 1-30 0,2 2-2 0,0 1-19 16,0-1-5-16,2 2 1 0,-2 2-8 0,1-2-5 16,1 0-8-16,0 1-7 0,-1-1-8 0,2-4-46 15,1-1-29-15,0-1-72 0,2-8-32 0,-1 0-33 16,2-4-95-16,3-4-111 0,3-4-296 0,0-4-228 16</inkml:trace>
  <inkml:trace contextRef="#ctx0" brushRef="#br0" timeOffset="75330.47">13595 6699 187 0,'8'-9'859'0,"-3"1"-287"0,-5 8-133 0,5-14-112 0,-5 14-67 16,5-9-102-16,-5 9-23 0,0 0-42 15,0 0-4-15,0 0-28 0,0 0 3 0,8 9-33 16,-8 2 10-16,0 3-24 0,0 5 17 0,-2 1-25 15,2 4 17-15,0-1-23 0,0 1 18 0,-1 1-3 16,1-2-5-16,-1-3 0 0,0 0-6 0,1-2-1 16,-3-2 3-16,2-4 3 0,1 1-6 0,0-13 3 15,-3 17-5-15,3-17 4 0,-2 15 20 0,2-15 14 16,0 0 0-16,0 0-7 0,0 0-3 16,0 0-4-16,0 0-3 0,15-10-4 0,-2-3-15 15,0-6 5-15,6-4-7 0,1-1 12 0,2 2-12 16,1 1 3-16,1-1 7 0,-1 5 3 0,-1 1-2 15,-4 3-3-15,-1 3 1 0,-3 3-4 0,0 1-2 16,-14 6-1-16,23-5-4 0,-23 5 2 16,19 6 1-16,-10 0-1 0,-3 3 3 0,1 0 6 15,-1 3-5-15,-2 2-17 0,-2 1-9 0,0 2-58 16,-2-3-55-16,0 1-57 0,0 4-70 0,0-6-90 16,0 1-124-16,0 0-260 0,0-4-258 0</inkml:trace>
  <inkml:trace contextRef="#ctx0" brushRef="#br0" timeOffset="75514.47">14152 6851 606 0,'0'0'545'0,"7"-14"-79"16,-7 14-139-16,6-11-30 0,-6 11-82 0,4-10-26 0,-4 10-67 16,7-9-3-16,-7 9-46 0,10-11 7 0,-10 11-39 15,13-7 7-15,-13 7-29 0,23-10 23 16,-8 6-34-16,3 0 10 0,5 0-69 0,-1-1-4 15,2 2-75-15,0-3-76 0,2 2-85 0,-4-3-63 16,1 0-262-16,0-1-150 0</inkml:trace>
  <inkml:trace contextRef="#ctx0" brushRef="#br0" timeOffset="75863.47">14643 6525 482 0,'-4'-10'663'0,"4"10"-156"0,-3-9-145 15,3 9-52-15,0 0-81 0,-2-10-47 0,2 10-48 16,0 0-7-16,0 0-45 0,-3-9 3 16,3 9-23-16,0 0-6 0,0 0-31 0,18 3 16 15,-8 2-16-15,2 1-6 0,5 4 3 0,-2 3-22 16,1 0 0-16,-2 2-3 0,-1 1 2 0,-1 1 2 16,-2 1-2-16,-1 0 4 0,-4 2-3 0,-1-4-9 15,-4 1 14-15,0-2 22 0,-2 2-11 0,-1 2 30 16,-4-1 7-16,-3 1 23 0,0-3-5 0,-1 2 7 15,-1-2-7-15,-1-1-12 0,-1 0-12 0,4-1-5 16,-1-4-8-16,4-1-9 0,-2 0-5 16,4-2-4-16,5-7-2 0,-7 12-3 0,7-12-6 15,0 0 3-15,3 13-13 0,-3-13-15 0,15 4-7 16,-15-4-19-16,35 0-41 0,-12-3-13 0,1 1-58 16,3-3 29-16,0-2-49 0,1 3 29 0,-4-3-31 15,1-1-30-15,-4 0-36 0,-2 0-72 0,-6 1-2 16,-1-2-244-16,-5 3-80 0</inkml:trace>
  <inkml:trace contextRef="#ctx0" brushRef="#br0" timeOffset="76215.47">13553 6427 585 0,'-5'-9'559'16,"-1"0"-96"-16,0 0-102 0,-1 1-61 0,7 8-52 16,-8-13-56-16,8 13-40 0,-9-9-23 15,9 9-21-15,0 0-18 0,-15-3-29 16,15 3 5-16,-16 17-24 0,5-1 16 0,-1 9-21 15,-1 6 9-15,-1 4-22 0,1 5 4 0,-2 10-3 0,1 3 28 16,3 0-9-16,0 1 8 0,5-8 2 16,2 2 3-16,5-1-5 0,3 0-2 0,4 9-2 15,6-2-7-15,3-3-7 0,7-4-13 0,4-2-6 16,6-3-26-16,5-8-13 0,6-2-76 0,6-7-51 16,6-7-91-16,5-6-22 0,4-6-103 0,4-7-71 15,2-6-305-15,4-4-266 0</inkml:trace>
  <inkml:trace contextRef="#ctx0" brushRef="#br0" timeOffset="76464.47">15214 6375 626 0,'-1'-16'813'0,"1"16"-234"15,-1-12-115-15,1 12-127 0,0 0-81 0,0 0-50 16,0 0-41-16,0 0-33 0,0 0-28 0,10 19-17 15,-4 0-16-15,3 3-16 0,1 7 5 0,2 3-5 16,1 3 2-16,1 3 4 0,0-1-24 0,-1 2-8 16,1 1-3-16,-5-1-6 0,0 0-5 0,-3 1-1 15,-1 0-3-15,-4-2 34 0,-5 1-42 0,-4 1 32 16,-5-1-67-16,-9 6-26 0,-7-1-35 16,-8-3-74-16,-8-1-61 0,-6-3-62 0,-7 0-116 0,-7-5-78 15,-6-2-293-15,-4-4-305 0</inkml:trace>
  <inkml:trace contextRef="#ctx0" brushRef="#br0" timeOffset="80750.17">12616 7757 438 0,'15'-11'394'15,"1"-2"-91"-15,0 4-50 0,-2-3-23 0,-4 3-49 16,1 1 26-16,-2 0-19 0,-1 3 80 15,-8 5-5-15,10-10 10 0,-10 10-12 0,9-7-15 16,-9 7-28-16,0 0-26 0,0 0-37 0,0 0-25 16,0 0-20-16,-11 5-20 0,-12 11-5 0,-5 4 4 15,-13 7-27-15,-10 6 3 0,-5 2-16 0,-9 4-9 16,-21 11 1-16,-3-1-14 0,-3 2-4 0,0 0-7 16,-2 0-1-16,4-2-2 0,1 0-4 0,3-3-4 15,22-10-17-15,3-1-19 0,6-3-35 0,11-4-35 16,10-6-54-16,5-3-82 0,7-2-69 0,8-3-84 15,5-6-125-15,9-8-397 0,-4 8-556 0</inkml:trace>
  <inkml:trace contextRef="#ctx0" brushRef="#br0" timeOffset="81516.17">8776 9333 14 0,'9'-8'813'16,"-9"8"-330"-16,0 0-91 0,9-8-155 0,-9 8-20 15,0 0-88-15,7 7-42 0,-3 2 4 16,0 8 30-16,0 7-21 0,-1 3-15 0,-1 11-52 15,-3 3 26-15,-2 4-33 0,-1 4 26 0,-3 7-50 16,-2 0 32-16,-1 0-32 0,0-12 35 16,1 0-41-16,-3-3 35 0,1-2-38 0,-1-5 34 15,0-1-37-15,1-4 37 0,1-8-3 0,1-1 3 16,1-3 18-16,0-5 7 0,-1-5-5 0,9-7-8 16,-11 4-9-16,11-4-28 0,-15-10 17 0,7-2-16 15,1-9 26-15,-2-7-20 0,3-7 16 0,1-6-23 16,2-6 16-16,3-4-21 0,6-14 18 0,2-2 2 15,3 0-3-15,3 4-15 0,5 1 25 0,3 6-9 16,0 5 18-16,2 7 5 0,-3 10 2 0,2 3 1 16,-3 5-1-16,1 3-10 0,-2 5-5 0,-1 7-5 15,2 3 20-15,-4 3 15 0,2 8-4 0,3 0 9 16,0 6 0-16,2 6-7 0,3 2-7 16,-3 6-8-16,-2 2-4 0,0 4-3 0,-2 3 29 15,-1 2-46-15,-2 4-2 0,-5 0-4 0,0 2-1 16,-1 0-4-16,-5 0-26 0,0 0-25 15,-3-1-45-15,0-1-37 0,-2-9-100 0,0 2-6 16,-2-4-74-16,1-4-107 0,1-6-432 0,-1-3-438 16</inkml:trace>
  <inkml:trace contextRef="#ctx0" brushRef="#br0" timeOffset="81683.17">9388 9657 846 0,'9'-8'665'0,"0"-2"-190"0,0-2-101 0,0 2-96 16,2-1-84-16,2-2-43 0,3 1-32 0,6-4-36 16,2 1-36-16,1-2-46 0,5 1-49 0,0 1-34 15,2 2-45-15,0-1-81 0,0 0-92 0,0 2-117 16,-1-1-173-16,-3 2-125 0</inkml:trace>
  <inkml:trace contextRef="#ctx0" brushRef="#br0" timeOffset="82100.17">9851 9274 192 0,'0'0'813'16,"-9"-13"-273"-16,9 13-125 0,-11-11-103 0,11 11-44 16,-12-11-90-16,12 11-4 0,-9-13-19 0,9 13 10 15,-8-9-15-15,8 9-8 0,-6-7-31 0,6 7-17 16,0 0-20-16,-3-10-16 0,3 10-21 0,0 0 1 15,9-8-16-15,-9 8 0 0,12-3-8 0,-12 3 3 16,20 0-12-16,-20 0 7 0,25 3-3 0,-10 4-4 16,2 0-5-16,0 2 8 0,-1 2-3 0,0 2 0 15,-2 0 0-15,-2 2-1 0,-1 1 2 0,-2 2 0 16,-3 0 1-16,-2-1 44 0,-2 3-51 16,-4 1 44-16,1 2-51 0,-6-1 3 15,1-1 1-15,-3 2 0 0,0-3-2 0,-3 1 0 16,3-2 7-16,0-3-1 0,2-2-2 0,1-3 0 15,0-1 10-15,1-1 19 0,5-9-25 0,-8 14 7 16,8-14 13-16,-6 10 17 0,6-10 16 0,0 0 14 16,-4 9-4-16,4-9-6 0,0 0-6 0,0 0-12 15,0 0-6-15,23-1-7 0,-8-3-12 0,6-4 3 16,2-2-41-16,7-3-8 0,2 1-77 0,0-1-16 16,0-1-127-16,-1 2-20 0,1-3-129 0,-2 3-100 15,1-1-384-15,-2 1-498 0</inkml:trace>
  <inkml:trace contextRef="#ctx0" brushRef="#br0" timeOffset="84167.81">10380 9375 513 0,'0'0'461'0,"0"0"-53"0,0 0-108 16,0 0-71-16,0 0-38 0,0 0-19 15,0 0-5-15,-13-6-5 0,13 6-7 0,0 0 16 16,0 0 4-16,0 0-6 0,0 0-13 0,0 0-22 15,0 0-21-15,-13-3-18 0,13 3-17 0,0 0-6 16,0 0-19-16,0 0-2 0,0 0-5 0,0 0 2 16,0 0-4-16,0 0 4 0,8-9 3 0,-8 9-5 15,24-7-6-15,-5 0-8 0,4 0 0 0,7-2-6 16,-1 0-4-16,3-1-6 0,0 2-4 0,1-1-2 16,-1 0-3-16,-1 2-5 0,-6-1 3 15,1 2-3-15,-2 2-13 0,-2-1-25 0,-5 2-26 16,-1-2-17-16,-16 5-22 0,26-3-40 0,-26 3 0 15,17-4-16-15,-17 4-57 0,0 0 56 16,19-4-24-16,-19 4 17 0,0 0-24 0,0 0-33 16,0 0-20-16,0 0-36 0,0 0-20 0,0 0 0 15,-21-1-158-15,21 1 118 0</inkml:trace>
  <inkml:trace contextRef="#ctx0" brushRef="#br0" timeOffset="84402.81">10546 9136 655 0,'0'0'482'0,"0"0"-120"16,-9-5-31-16,9 5-73 0,0 0 7 0,0 0-58 15,-9-6-18-15,9 6-37 0,0 0 4 16,0 0-29-16,0 0-9 0,0 0-35 0,0 0-11 16,0 0-11-16,0 0 24 0,-8 6-9 0,8-6 11 15,5 20-12-15,1-4-4 0,-3 0-14 0,3 4-6 16,-1 2-12-16,2-1-5 0,0 2-6 0,0 0-7 15,-1 2 37-15,0 0-51 0,1-1-12 0,-1 1-29 16,-1-1-45-16,1 1-83 0,1-3-81 0,1 1-89 16,-2-2-111-16,-1-2-413 0,0-4-451 0</inkml:trace>
  <inkml:trace contextRef="#ctx0" brushRef="#br0" timeOffset="85034.81">11084 8933 178 0,'2'-9'688'16,"-2"9"-242"-16,0-19-50 0,0 19-104 0,0-15-11 15,0 15-42-15,0-14-51 0,0 14-37 0,0 0-20 16,0-12-16-16,0 12-1 0,0 0 24 0,0 0-2 16,7 8 4-16,-3 5-3 0,2 8-21 15,0 3-23-15,1 7-15 0,-2 2-12 0,2 5-15 16,2-2-9-16,-5 4-10 0,1-1-6 0,0-1-3 15,0 1-4-15,0-2-74 0,0 1 10 0,0-4-118 16,-1 1-71-16,-1-1-47 0,-1-5-98 0,-2-3-121 16,2-2-290-16,-4-5-333 0</inkml:trace>
  <inkml:trace contextRef="#ctx0" brushRef="#br0" timeOffset="86485.81">8411 9171 181 0,'0'0'482'16,"0"0"-151"-16,-5-9-85 0,5 9-40 0,0 0-40 16,-5-9-24-16,5 9-17 0,0 0-6 0,0 0-17 15,-8-7-22-15,8 7-11 0,0 0-13 0,0 0-8 16,0 0-7-16,-14 9-4 0,10 1-8 0,-3 7 21 15,-1 6-38-15,1 7 46 0,-3 6-45 0,4 7 79 16,-4 10-5-16,4 7 20 0,-2 5-6 0,3 3 11 16,1 0-22-16,2 3 9 0,2-3-20 15,4 1-1-15,4-3-26 0,2-1 3 0,6-2-4 16,4-4-16-16,4-1-10 0,8-5-10 0,4-3-58 16,6-7-10-16,8-1-68 0,5-8-7 15,5-3-76-15,6-7-97 0,4-9-106 0,2-7-307 16,4-8-240-16</inkml:trace>
  <inkml:trace contextRef="#ctx0" brushRef="#br0" timeOffset="87168.81">11150 8716 467 0,'2'-16'453'16,"-2"16"-69"-16,0-13-86 0,0 13-60 0,0-11-35 15,0 11-30-15,0 0-25 0,1-11-25 0,-1 11-24 16,0 0-24-16,0 0-18 0,2-12-14 0,-2 12 6 16,0 0 24-16,14 12-12 0,-3 0 20 0,3 4-8 15,8 9-2-15,2 6 19 0,8 7-20 0,0 3 20 16,3 5-19-16,1-2-2 0,-2 4-7 0,1 1 0 16,-3 0-14-16,0-2-8 0,-4 2-5 0,-3-1-4 15,-2 0 39-15,-3-1-54 0,-8-7 41 0,-3 0-56 16,-2 2 0-16,-7-1 0 0,-4 0 1 0,-6 1 1 15,-7 3-1-15,-7 1-3 0,-6-4-5 16,-4-2-26-16,-8-4-56 0,-3-1-111 0,-4-1-11 16,1-4-116-16,-7-6-144 0,1-3-320 0,1-4-332 15</inkml:trace>
  <inkml:trace contextRef="#ctx0" brushRef="#br0" timeOffset="89886.81">13901 7941 638 0,'0'0'492'0,"-2"-19"-109"0,1 9-135 0,1 10-5 15,-2-16-72-15,2 16 23 0,-2-13-86 0,2 13 31 16,-2-9-53-16,2 9 16 0,0 0-51 0,-2-13 17 15,2 13-40-15,0 0 26 0,0 0-7 16,11 5 3-16,-1 5 10 0,5 7-19 0,4 8 19 0,4 6-20 16,7 10 22-16,2 2-10 0,0 6 15 15,2 2-15-15,1 2 6 0,1 2-18 16,1 0 4-16,-1 0-12 0,2 1-7 0,-1-2 7 16,0 1-7-16,0-3-5 0,-2 0-4 0,2-4-14 15,-5-1 5-15,0-4-12 0,-3-4 2 0,-8-8-31 16,0-2-15-16,-2-3-74 0,-4-3-12 0,-2-5-50 15,-3-2 2-15,-1-5-26 0,-4-1-61 0,-5-10-73 16,4 11-332-16,-4-11-202 0</inkml:trace>
  <inkml:trace contextRef="#ctx0" brushRef="#br0" timeOffset="90236.81">14139 9183 272 0,'0'0'657'0,"-26"-2"-210"0,26 2-68 0,-22-4-86 0,22 4-11 16,-16-2-42-16,16 2-10 0,-15-4-22 0,15 4-16 15,0 0-38-15,-10-6 0 0,10 6-30 16,8-8-5-16,5 3-9 0,5 0-5 0,9-2-10 16,9 0-13-16,4-1-13 0,6 0-12 0,13-3-8 15,4 2-14-15,2-2-5 0,3 1-10 16,1 2-4-16,-5 1-14 0,-2 1-41 0,-12 0-40 16,-2 0-61-16,-2 2-40 0,-7 0-88 0,-3 0-3 15,-8 0-64-15,-3 1-67 0,-7-2-46 0,-3 2-213 16,-15 3-191-16</inkml:trace>
  <inkml:trace contextRef="#ctx0" brushRef="#br0" timeOffset="90436.8">14671 8997 329 0,'0'0'581'0,"-25"5"-206"0,25-5-61 0,-20 6-103 16,20-6-1-16,-17 11-66 0,11-2 38 0,1 5-28 15,1 1 21-15,2 3-25 0,-1 6 20 0,3 1-30 16,0 2-11-16,0 3-23 0,0 6-19 15,1 3-28-15,1-1 45 0,0 3-62 0,0-1-7 16,-2 1-7-16,0-1-7 0,0 1-5 0,-1-2-17 16,0 0-28-16,1-4-43 0,-2-5-93 0,2-3 6 15,2-3-65-15,-2-5-79 0,1-2-60 0,2-4-362 16,1-4-250-16</inkml:trace>
  <inkml:trace contextRef="#ctx0" brushRef="#br0" timeOffset="90886.8">14910 9397 734 0,'0'0'422'0,"2"-16"-126"0,-2 16-62 16,3-13-58-16,-3 13-10 0,5-16-57 0,-5 16 35 16,9-16-56-16,-4 8 67 0,1-1-40 0,1 4 27 15,2-2-8-15,0 1-15 0,-9 6-22 0,13-9-11 16,-13 9-16-16,16-1 3 0,-16 1-1 0,16 3 2 15,-6 3 6-15,-1 4-7 0,-3 2-9 16,1 2-6-16,-1 1 34 0,-2 5-57 0,1 1 36 16,-4 1-58-16,-1-3-6 0,0 5 5 0,-1-1-3 15,-2-1-3-15,1 1 1 0,-2-4-2 0,1-1 10 16,-2-3-14-16,3 0 0 0,-1-4 0 0,1 0 1 16,2-11-1-16,-4 16 1 0,4-16-3 0,-4 10 4 15,4-10-1-15,0 0-1 0,0 0-2 16,0 0-1-16,5-15 0 0,3 1 1 0,2-6 0 15,3-5 41-15,3-5-53 0,4 0 52 0,1-1-52 16,2 0 0-16,-1 4 3 0,2 2 2 0,1 2-2 16,-3 5 5-16,-5 3 0 0,1 4 3 15,-1 3-2-15,-5 2 0 0,-12 6 2 0,22-3-7 16,-22 3 7-16,21 8 9 0,-12 0 1 0,1 1-1 16,-2 1-1-16,-1 4 43 0,-1 1-51 0,0 0 43 15,-4 1-50-15,1 2 45 0,-3 0-52 0,0-5-11 16,-1 4-22-16,-2 3-49 0,0-4-61 0,-1-2-48 15,1 2-50-15,0-4-90 0,1-3-137 0,2-9-272 16,-3 12-279-16</inkml:trace>
  <inkml:trace contextRef="#ctx0" brushRef="#br0" timeOffset="91287.81">15616 9417 133 0,'13'-9'740'0,"-2"2"-199"0,1-2-158 0,-1 2-78 16,-2-1-61-16,-9 8-48 0,17-11-48 0,-7 5-22 15,-1 1-8-15,0 0 3 0,-9 5-10 0,22-8-23 16,-22 8-15-16,20-2-10 0,-20 2-12 0,22 2-11 16,-22-2-6-16,24 8-6 0,-11-3-5 0,0 0-8 15,-2 2 4-15,1 1 46 0,-5-1-54 0,1 1 46 16,1 1-51-16,-4-2 55 0,1 2-47 0,0 0 52 16,-6-9-50-16,7 15 50 0,-7-15-50 0,4 14 33 15,-4-14-48-15,4 16 6 0,-4-16 0 0,1 13 0 16,-1-13-2-16,1 10 0 0,-1-10-1 0,0 0-1 15,0 13 0-15,0-13 0 16,0 0-6-16,-1 11 4 0,1-11 1 0,0 0-3 16,0 0 4-16,0 0 0 0,0 10-3 0,0-10 1 15,0 0-1-15,0 0 1 0,0 0 43 0,0 0-58 16,10-8 43-16,-10 8-41 0,0 0 45 0,11-7-51 16,-11 7 47-16,0 0-47 0,11-9 48 0,-11 9-49 15,8-5 46-15,-8 5-49 0,9-7 48 0,-9 7-53 16,10-7 47-16,-10 7-39 0,8-6 48 0,-8 6-51 15,0 0 42-15,11-6-49 0,-11 6 32 16,0 0-73-16,12-7 6 0,-12 7-99 0,0 0 7 0,10-9-76 16,-10 9-75-16,0 0-64 0,6-11-49 15,-6 11-284-15,5-7-232 0</inkml:trace>
  <inkml:trace contextRef="#ctx0" brushRef="#br0" timeOffset="91704.81">16246 9167 263 0,'7'-14'719'0,"-7"14"-179"0,5-13-171 0,-5 13-50 0,9-15-87 16,-3 7-33-16,6-1-76 0,-1 1-8 16,6 0-41-16,-2-1 11 0,4 1-42 0,1 1 16 15,1 4-35-15,1-2 13 0,-4 3-28 0,2 1 22 16,1 1-42-16,-3 1 34 0,1 3-26 0,-5 1 18 15,1 2-33-15,-3 1 35 0,-5 0-27 0,-1 2 30 16,-5 0-21-16,0-1 37 0,-2 5-20 16,-6 0 43-16,0 3 13 0,-2-1 8 0,-3-2-4 15,0 2 1-15,-1-2-5 0,1-2-11 0,1-1-7 16,2 0-12-16,0-2-14 0,3 0-5 0,-1 0-4 16,2-2-1-16,5-7-2 0,-5 16-6 0,5-16-1 15,2 14-2-15,2-5-2 0,4 2 1 0,0-1 41 16,3 2-53-16,2 0 36 0,1 2-38 0,-1-1 43 15,-2 1-51-15,2 1 38 0,-3 0-39 16,0 2 4-16,-3-4 4 0,-3 2 2 0,-2-2 0 16,-3-1 3-16,-2 4-4 0,-4 2 5 0,-7-2-8 15,-3 6-17-15,-5-4-40 0,-3 1-38 0,-5-1-41 16,-2 2-37-16,-1-2-45 0,-4 0-83 16,-3-3-106-16,1 0-355 0,-4-3-300 0</inkml:trace>
  <inkml:trace contextRef="#ctx0" brushRef="#br0" timeOffset="91938.81">15215 9231 695 0,'-11'-10'730'0,"-1"1"-224"0,1 4-91 0,11 5-107 15,-28 0-70-15,9 9-63 0,-2 1-25 0,-2 7-28 16,0 5-24-16,1 5-19 0,2-1-11 15,2 6 30-15,4 1-62 0,-1 3-12 0,6 6-1 16,2 0-3-16,6 4-15 0,3-1 9 0,4 2-15 16,5 5 0-16,6-2-22 0,3-3-38 0,2-6-40 15,6-5-31-15,0-10-18 0,4-4-41 0,5-6-38 16,7-6-94-16,1-7-61 0,6-3-260 0,13-7-174 16</inkml:trace>
  <inkml:trace contextRef="#ctx0" brushRef="#br0" timeOffset="92121.81">16657 9322 619 0,'13'-11'626'16,"-1"1"-148"-16,-3 1-78 0,-2 2-47 0,-1-1-67 15,-6 8-46-15,12-10-36 0,-12 10-33 16,6-9-38-16,-6 9-25 0,0 0-22 0,9-7-17 16,-9 7-14-16,0 0-13 0,11 6-7 0,-11-6-18 15,7 17-44-15,-3-8-63 0,-2 2-59 0,0 3-60 16,-2 2-69-16,-4 1-117 0,-5 3-426 0,0 1-386 15</inkml:trace>
  <inkml:trace contextRef="#ctx0" brushRef="#br0" timeOffset="92237.81">15934 10060 358 0,'0'0'220'16,"-13"8"-147"-16,13-8-169 0,-9 7-77 0,9-7 42 0</inkml:trace>
  <inkml:trace contextRef="#ctx0" brushRef="#br0" timeOffset="92370.8">15859 10369 78 0,'0'0'244'16,"0"0"-248"-16,0 0-104 0,1 12 35 0</inkml:trace>
  <inkml:trace contextRef="#ctx0" brushRef="#br0" timeOffset="92504.8">16038 10730 575 0,'-2'10'747'0,"0"0"-269"0,-4-2-56 16,2 2-160-16,-1 2-66 0,-1-2-154 0,0 0-50 15,3 0-112-15,0 2-130 0,-2-1-75 0,1 0-255 16,4 3-113-16</inkml:trace>
  <inkml:trace contextRef="#ctx0" brushRef="#br0" timeOffset="92654.8">16057 11383 465 0,'-5'9'914'0,"0"1"-310"0,-2 0-77 0,1-1-191 15,0 1-55-15,0-1-156 0,0 1-58 16,2-2-140-16,2 2-51 0,-2 3-84 0,2-2-76 16,0-1-124-16,2 0-240 0,0 1-180 0</inkml:trace>
  <inkml:trace contextRef="#ctx0" brushRef="#br0" timeOffset="92771.8">15860 11831 83 0,'-14'12'157'0,"-1"0"-239"16,2 0 27-16</inkml:trace>
  <inkml:trace contextRef="#ctx0" brushRef="#br0" timeOffset="103526.31">18496 11733 297 0,'0'0'632'15,"-17"4"-235"-15,17-4-53 0,0 0-124 0,-15 5-20 16,15-5-70-16,0 0 24 0,0 0-70 0,-13 5 49 15,13-5-54-15,0 0 35 0,18 4-30 16,-18-4 23-16,45 0-22 0,-13 0 13 0,11-3-26 16,7 0 17-16,17-1-20 0,6-4 12 0,1 2-23 15,4 2 5-15,-1-3-22 0,0-1 5 0,-1 1-21 16,-1 2 5-16,-4-1-15 0,-2-2 9 16,-5 2-15-16,-12 1-3 0,-4 0-2 0,-5 1 0 15,-7 0-1-15,-8 1-8 0,-1 0-10 0,-9 2-14 16,-18 1-27-16,23-4-38 0,-23 4-41 0,0 0 14 15,0 0-50-15,0 0-19 0,-4-7-51 0,4 7-82 16,-41-4-54-16,13 3-210 0,-9-2-120 16</inkml:trace>
  <inkml:trace contextRef="#ctx0" brushRef="#br0" timeOffset="103876.31">18619 11430 174 0,'0'0'722'0,"-14"-12"-272"0,14 12-79 0,-11-10-121 16,11 10-18-16,-7-7-84 0,7 7 5 0,0 0-69 16,-12-8 6-16,12 8-48 0,0 0 30 0,0 0-45 15,-11 12 31-15,4-2-48 0,-2 6 2 0,-2 4 1 16,-4 5-4-16,-2 3-7 0,-5 1 34 0,-1 2-25 15,0-2 30-15,-6 8-35 0,3-9 31 0,2 0-31 16,1-2 31-16,4-2-34 0,-1-2 21 16,8-4-22-16,-1-2 37 0,5-3-7 0,2-1 42 15,2-2-10-15,4-10 22 0,2 20-14 16,5-9 3-16,2-1-22 0,9 3 1 0,1-2-18 16,9 3 1-16,3-2-15 0,1 3 0 0,3 0-11 15,1 1 11-15,0 1-17 0,0 0 0 0,0 2-42 16,0 3-72-16,-3 0-78 0,6 6-19 0,-9-3-47 15,1 0-66-15,-8 0-70 0,1 1-297 0,-1-1-213 16</inkml:trace>
  <inkml:trace contextRef="#ctx0" brushRef="#br0" timeOffset="104027.32">18935 12402 896 0,'0'0'615'16,"6"14"-124"-16,-6-14-65 0,5 10-105 16,-5-10-65-16,5 7-46 0,-5-7-19 0,0 0-17 15,4 10-16-15,-4-10-20 0,0 0-30 0,0 0-20 16,8 11-17-16,-8-11-17 0,0 0-11 0,0 0-13 15,5 7-35-15,-5-7-31 0,0 0-39 0,0 0-77 16,8 7-42-16,-8-7-74 0,0 0-61 0,0 0-115 16,0 0-375-16,0 0-383 0</inkml:trace>
  <inkml:trace contextRef="#ctx0" brushRef="#br0" timeOffset="110829.47">17918 7757 85 0,'-10'-11'858'0,"10"11"-269"0,-8-10-152 16,8 10-84-16,-5-8-76 0,5 8-85 0,0 0-26 16,-8-8-45-16,8 8-25 0,0 0-19 0,0 0-16 15,0 0-10-15,0 0-15 0,1 21-2 0,2-4-8 16,1 6 40-16,-2 4-58 0,0 2-2 0,-2 8 3 16,0-1-3-16,0 1-1 0,-2-2-17 0,1 0 19 15,0-7-27-15,-2-1 31 0,2-4-15 16,-2-3 12-16,2-3-17 0,0-4 25 0,1-1 3 15,0-12 44-15,-1 18 22 0,1-18 19 0,-2 10-17 16,2-10-16-16,0 0-16 0,0 0-9 0,-1-13-10 16,2-1-6-16,2-8-5 0,-1-6-3 0,2-5-5 15,1-6 25-15,2 0-36 0,0-5 0 16,2 3-3-16,2-1 2 0,3 3 21 0,-1 0-30 16,2 5 4-16,-1 3-2 0,1 4 1 0,1 4-3 15,-5 6 0-15,2 4-1 0,0 5 2 0,2 2 0 16,-15 6 1-16,27 2-1 0,-13 4 4 0,4 3-4 15,0 3 4-15,-2 3 27 0,2 5-32 0,0 0-1 16,-2 4 0-16,-2 0 32 0,-3 1-36 16,-1-4 1-16,-2 3 1 0,0-1-15 0,-3 1-23 15,0-1-33-15,0-2-43 0,-1-4-47 0,-2 0-67 16,1-3 2-16,0-3-35 0,-3-11-80 0,1 15 5 16,-1-15-376-16,0 0-244 0</inkml:trace>
  <inkml:trace contextRef="#ctx0" brushRef="#br0" timeOffset="111030.47">18509 7462 448 0,'4'-10'539'0,"-1"3"-80"16,-3 7-180-16,7-13-12 0,-7 13-83 0,0 0 2 16,0 0-62-16,0 0 17 0,10 8-54 15,-6 2 14-15,-3 5-48 0,3 3 13 0,0 5-37 16,-2 3 21-16,1 0-3 0,2 8-13 0,-1-1-9 15,0 0-8-15,-2 1 27 0,1-1-87 16,-2-6-18-16,3 2-94 0,-4-2-63 0,1 0-57 16,1-4-49-16,-4-3-285 0,4-2-140 0</inkml:trace>
  <inkml:trace contextRef="#ctx0" brushRef="#br0" timeOffset="111363.48">18543 7911 602 0,'-5'-10'607'15,"0"-1"-188"-15,0-1-102 0,-1 2-37 16,-1 0-38-16,3 2-43 0,0-2-23 0,2 0-26 15,-1 1-31-15,3 9-24 0,2-20-16 0,0 10-15 0,5-3-26 16,-1 2-5-16,7-4-20 0,1 0-28 16,1 2-34-16,6-5-35 0,-1 1-55 15,4-2 1-15,2 1-28 0,-2-1-35 0,1-2-23 16,-1 0-17-16,0-2 43 0,-3 1-13 0,-1 0 47 16,-2-3 21-16,-1 1 60 0,-2-1 64 0,-2 6 90 15,-4-1 40-15,0 1 40 0,-4 4 32 0,0 0-27 16,-2 4 45-16,-1 2-11 0,-2 9 35 0,4-17-41 15,-4 17-6-15,5-11-44 0,-5 11-19 0,4-10-32 16,-4 10-7-16,0 0-29 0,0 0 5 0,0 0-24 16,0 0 8-16,9 13-23 0,-5 1 13 15,-2 5-16-15,3 5 6 0,2 1-14 0,-2 5 13 16,0 3-16-16,0 1 13 0,-1 1-21 0,0 0-2 16,0 0-42-16,-3 1-54 0,-1 2-58 15,0-7-46-15,0 5-80 0,-5-2-34 0,0-2-85 16,-3 2-194-16,1-4-136 0</inkml:trace>
  <inkml:trace contextRef="#ctx0" brushRef="#br0" timeOffset="111646.47">17971 8300 199 0,'-21'7'618'15,"-2"-2"-155"-15,1 0-154 0,3 2-34 0,1-4-96 16,4 2 32-16,14-5-44 0,-23 7 45 0,23-7-50 16,-17 3 3-16,17-3-17 0,0 0-20 0,0 0-18 15,0 0-14-15,14-6-27 0,8-2 2 0,10-3-9 16,5-1 5-16,17-4-20 0,6-5 1 0,4 3-15 16,5-5 2-16,3 2-15 0,2-2 5 0,-1 4-11 15,0-3 3-15,-3 4-14 0,-4 0-40 0,-4 2-59 16,-6 1-40-16,-18 5-36 0,-3 1-55 15,-9 3-29-15,-11 3-21 0,-15 3-2 16,17-4-33-16,-17 4 9 0,0 0-236 0,-21 8-34 16</inkml:trace>
  <inkml:trace contextRef="#ctx0" brushRef="#br0" timeOffset="111897.48">18275 8275 17 0,'-45'18'498'0,"-4"4"-121"0,2-4-60 16,2 2-71-16,8-3-15 0,4-1-70 0,1-1 14 15,5-1-24-15,8-4-31 0,2-2-5 0,7 1 7 16,2-1 25-16,8-8 21 0,0 0 4 0,5 10-9 15,-5-10-21-15,31 0 0 0,4-5-6 0,4-3-3 16,16-4 3-16,5-2 4 0,4-2-8 0,3-3-9 16,1 0-14-16,0 1-14 0,-1-1-24 15,-2 0-16-15,-2 1-10 0,-3 1-11 16,-2 2-8-16,-16 3-5 0,-2-1-4 0,-4 3-5 16,-7 2 2-16,-5 1-14 0,-3 3-14 0,-7-1-8 15,-14 5-13-15,24-6-8 0,-24 6-13 0,14-4-20 16,-14 4-9-16,0 0-31 0,0 0-19 0,0 0-50 15,0 0-1-15,0 0-43 0,0 0 27 0,0 0-32 16,-17 8-59-16,6-3-9 0,-3-2-83 0,0 4-244 16,-4 0-161-16</inkml:trace>
  <inkml:trace contextRef="#ctx0" brushRef="#br0" timeOffset="113664.25">19504 9350 522 0,'2'-18'450'0,"-2"18"-60"0,3-14-133 15,-3 14-33-15,0-11-71 0,0 11 19 0,0 0-77 16,2-14 30-16,-2 14-65 0,0 0 29 0,0 0-52 15,0 0 32-15,0 0-34 0,7 10 28 0,-7 4 7 16,2 2-13-16,0 9 1 0,-1 0-9 0,-1 6-10 16,-1-3-40-16,-2 6 32 0,0 1-36 0,0-2 27 15,-4 1-30-15,1-2 28 0,1-2-29 0,-2-6 35 16,1-2-36-16,-2-2 35 0,5-4-35 16,-1-3 34-16,0-2-10 0,0-1 50 15,4-10 24-15,-4 13 18 0,4-13-29 0,0 0-4 16,0 0-25-16,0 0 3 0,-5-18-23 0,6 0 11 15,2-7-2-15,3-8-5 0,2-7-7 0,2-3 48 16,6-9-51-16,-1-2-2 0,5 1 8 0,-1 3 7 16,1 4 0-16,-4 10 21 0,1 4-32 0,0 5-3 15,-3 2-9-15,-3 8-2 0,2 0-5 0,-3 8-2 16,-1 1 1-16,-9 8 2 0,18-2 7 0,-18 2 2 16,30 11 0-16,-16 0-2 0,-2 3-5 0,4 3 2 15,-5 2-5-15,3 5 1 16,-1 1 1-16,-1 1-5 0,-1 2 5 0,-2 0-16 15,-1-1-19-15,-3-2-23 0,0 0-36 0,-1 2-26 16,-3-2-82-16,-1-2 11 0,-1 2-64 0,-3-1-29 16,-1-1-40-16,-1-4-34 0,-2-2-357 0,-1-1-234 15</inkml:trace>
  <inkml:trace contextRef="#ctx0" brushRef="#br0" timeOffset="113898.26">19293 10033 46 0,'-8'9'729'0,"8"-9"-223"0,-11 11-158 0,11-11-42 15,0 0-75-15,0 0 28 0,0 0-44 0,19 3-8 16,1-9-18-16,11-5-9 0,4-4-36 0,13-4-19 16,7-3-34-16,5-1-10 0,5-1-24 0,2 0-5 15,2 1-19-15,-1 0 1 0,-2 1-19 0,-3 4-21 16,-5 0-69-16,-14 6-33 0,-5 1-87 0,-7 3 6 15,-9 5-59-15,-8-2-17 0,-15 5-15 16,0 0-22-16,0 0-48 0,0 0-181 0,-9 14-22 16</inkml:trace>
  <inkml:trace contextRef="#ctx0" brushRef="#br0" timeOffset="114064.25">19603 10032 26 0,'-40'19'626'0,"9"-5"-198"16,8-3-33-16,4-4-92 0,3 0-33 0,4-1-44 15,1-1-17-15,11-5-16 0,-14 6-15 0,14-6 5 16,0 0 1-16,0 0-21 0,0 0-25 0,26-1-20 15,-1-4-19-15,10-4-15 0,5-1-22 0,4-3-5 16,14 0-14-16,0-2-7 0,-1 1-13 16,1 2 1-16,-12 2-8 0,-3-1-14 0,-3 4-75 15,-3 1-50-15,-10 2-109 0,-3 2-20 0,-5-1-54 16,-19 3-35-16,22-1-79 0,-22 1-269 0,0 0-215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40:43.058"/>
    </inkml:context>
    <inkml:brush xml:id="br0">
      <inkml:brushProperty name="width" value="0.05292" units="cm"/>
      <inkml:brushProperty name="height" value="0.05292" units="cm"/>
      <inkml:brushProperty name="color" value="#FF0000"/>
    </inkml:brush>
  </inkml:definitions>
  <inkml:trace contextRef="#ctx0" brushRef="#br0">10111 8412 297 0,'-13'3'329'15,"13"-3"-85"-15,0 0-84 0,0 0-3 0,0 0-29 16,0 0-22-16,0 0-19 0,0 0-13 0,0 0-7 15,0 0-4-15,-16 2-6 0,16-2-16 16,0 0-6-16,0 0 2 0,0 0-1 0,0 0 6 16,0 0 3-16,0 0-6 0,0 0 5 0,0 0-13 15,0 0 3-15,0 0 3 0,0 0 1 0,0 0-10 16,0 0-4-16,0 0-1 0,0 0-11 0,0 0-1 16,0 0 11-16,0 0-6 0,0 0 4 15,0 0-6-15,0 0-2 0,0 0-1 0,0 0-1 16,0 0 1-16,0 0-21 0,0 0 20 0,0 0-2 15,0 0 0-15,0 0-13 0,0 0 4 0,0 0 14 16,0 0-6-16,0 0 9 0,0 0 1 0,0 0 0 16,0 0 36-16,0 0-41 0,0 0 36 15,0 0-37-15,0 0 37 0,0 0-17 0,7 8 16 16,-7-8-37-16,0 0 39 0,0 0-31 0,13 2 37 16,-13-2-27-16,0 0 3 0,0 0-6 0,22 1-2 15,-22-1 5-15,0 0 0 0,19 0 0 0,-19 0-4 16,0 0-4-16,24 0-1 0,-24 0-4 0,19 0-3 15,-19 0-2-15,18 2-4 0,-18-2 2 0,21 1-1 16,-21-1 2-16,22 1-1 0,-22-1-4 0,19 1-7 16,-19-1 3-16,24 3 4 0,-24-3-2 15,26 3 2-15,-26-3 0 0,28 2 0 0,-28-2 3 0,30 1 4 16,-30-1 4-16,34 1-2 0,-15 1 1 0,-2-1 1 16,2 0 3-16,-3-1-9 15,4 2 1-15,-1-2 2 0,-19 0-1 0,29 1-3 16,-29-1 0-16,28 0-1 0,-28 0-2 0,27 1 1 15,-27-1-1-15,26 2-3 0,-26-2 0 0,25 2 3 16,-25-2 2-16,25 2-4 0,-25-2 0 0,26 3 10 16,-26-3-15-16,27 1 20 0,-27-1-20 0,29 3 21 15,-29-3-23-15,32 3 18 0,-15-3-18 0,1 1 18 16,-1 1-18-16,2 0 13 0,-4 0-15 0,5-1 20 16,-20-1-13-16,32 1 14 0,-32-1-16 15,28 2 11-15,-28-2-11 0,28 3 17 0,-28-3-16 16,27 1 17-16,-27-1-16 0,22 1 15 0,-22-1-12 0,21 2 16 15,-21-2-9-15,23 1 11 0,-23-1-6 16,24 0 14-16,-24 0-13 0,27 1-2 0,-27-1-3 16,29 2-1-16,-29-2 0 0,28 0-2 0,-28 0-3 15,30 0-1-15,-30 0-1 0,30-2 2 0,-30 2-2 16,28-1 0-16,-28 1 1 0,27 0 1 0,-27 0-2 16,23-1 4-16,-23 1 1 0,22-2 1 15,-22 2 0-15,23 0 4 0,-23 0-1 0,23-2 1 16,-23 2 0-16,20-3-2 0,-20 3-1 0,19-1 0 15,-19 1-2-15,17-1 2 0,-17 1-1 0,15-1 6 16,-15 1-7-16,0 0-1 0,21-3 0 0,-21 3-1 16,0 0 2-16,14-2 4 0,-14 2-8 15,0 0 5-15,0 0-6 0,16-2 7 0,-16 2-5 16,0 0 6-16,0 0-5 0,0 0 9 0,0 0-2 16,15-2 8-16,-15 2 3 0,0 0 2 0,0 0 3 15,0 0 27-15,0 0-27 0,0 0-2 0,0 0 3 16,0 0-3-16,0 0 7 0,0 0-4 0,13-2 7 15,-13 2-12-15,0 0 5 0,0 0-8 0,0 0 11 16,0 0-13-16,0 0 4 0,0 0-11 0,0 0 11 16,0 0-19-16,0 0 10 0,7-9-14 0,-7 9 10 15,0 0-13-15,2-13 8 0,-2 13-13 16,2-12 9-16,-2 12-12 0,2-16 7 0,-2 16-10 0,0-22 7 16,2 11 4-16,-2-3-6 0,0 0-7 15,0 0-1-15,0-4-3 0,1 0 0 16,-1 1 0-16,0-1-1 0,-1 1-4 0,1 2-3 15,0-3 3-15,-2 5 3 0,1-3-2 0,0-1 0 16,-1 1 2-16,0 0 12 0,-1 1-17 0,1-2 0 16,0 4 2-16,0-4-8 0,1 4 10 0,-3-3-2 15,0 0 5-15,2 1-4 0,-1 0 4 0,2 2-8 16,-3-2 20-16,2-2-20 0,0 5 10 0,1-2-7 16,-2 0 6-16,0 2-3 0,2-2 0 0,0 0-4 15,0 2 10-15,-2-3-9 0,-1 3-1 0,3-2 2 16,-1 1-1-16,-1 0-1 0,2-1-2 15,-1 1 1-15,0-1 1 0,0 1 2 0,0 0 1 16,1-1 1-16,-2 2 3 0,0-1-1 0,1 2 0 16,1-1 0-16,-1 0 7 0,-1 4 1 0,1-1 3 15,2 9-3-15,-2-17 3 0,2 17 0 0,-3-16 0 16,3 16 3-16,-2-11-2 0,2 11 5 0,0-11-5 16,0 11 1-16,0 0 0 0,-3-12-2 0,3 12 0 15,0 0-1-15,-2-9 2 0,2 9 3 16,0 0 0-16,0 0-1 0,0 0-2 0,-3-12-1 15,3 12 2-15,0 0 1 0,0 0-2 0,0 0-2 16,-3-8-4-16,3 8 0 0,0 0 1 0,-9-5-3 16,9 5-2-16,0 0 0 0,-14-8 2 15,14 8 3-15,-14-6-3 0,14 6-7 0,-19-8-3 16,7 6-3-16,-3-3 8 0,0 1-4 0,-6-2-3 16,0 1 2-16,-1 0-9 0,-2-1 5 0,-1 2-1 15,0-1 0-15,-1-1 1 0,-1 2 3 0,2-1 1 16,-1 0 3-16,1-1 1 0,-4 1-4 0,4 1-6 15,-2-2-2-15,3 2 11 0,-5-2 1 0,3 1 0 16,0 1-1-16,1-1 2 0,-2 1 0 0,3-1-1 16,-1 2-1-16,1-1 2 0,0 0 4 15,1 0-4-15,3 3 2 0,0-2 8 0,1 3 1 0,1-1 1 16,-1 1 1-16,19 0-1 0,-34 0-1 0,34 0 5 16,-32 0-3-16,16 1 1 0,-2 1-3 15,1-1 0-15,1 2 6 0,-4-1-4 16,6-1 5-16,-4 2 1 0,3-1-1 0,-2 1 1 15,2-1-1-15,-2 2 0 0,17-4-2 0,-28 5 2 16,15-2-1-16,13-3-4 0,-25 4 0 0,25-4 7 16,-24 6-5-16,24-6-1 0,-23 4 6 0,23-4 1 15,-18 4-1-15,18-4-2 0,-17 3 2 0,17-3-1 16,-14 4 2-16,14-4-1 0,0 0 0 0,-19 3-8 16,19-3 3-16,0 0 6 0,-16 3-7 0,16-3 3 15,0 0 4-15,-17 5 0 0,17-5 0 0,0 0-2 16,-15 2 1-16,15-2 8 0,0 0-9 0,0 0 0 15,-16 2 0-15,16-2-7 0,0 0 3 16,0 0 7-16,0 0-8 0,-14 4 1 0,14-4 7 16,0 0 2-16,0 0-4 0,0 0 0 0,0 0-1 15,0 0 1-15,0 0 0 0,-14 3-1 0,14-3-2 16,0 0-5-16,0 0 0 0,0 0 10 16,-7 6-8-16,7-6 7 0,0 0-1 0,-3 11 0 15,3-11 0-15,-4 13 0 0,4-13 0 0,-4 15 1 16,2-5 2-16,0 0 0 0,1 1-5 0,-2 2 0 15,1-1 8-15,0 2-7 0,1 0 3 0,-1-1 38 16,2 4-43-16,-2 0 42 0,1-3-39 0,0 3 37 16,-1 1-39-16,2-1 41 0,0 1-42 15,-1 0 40-15,1-1-4 0,1 1-37 0,-1-1 38 16,0 0-36-16,0 1 37 0,0 1-33 0,0-2 29 16,2 2-30-16,-1-1 31 0,0-1-38 0,1 0 35 15,-1 1-26-15,1-1 28 0,-2 1-29 0,2-2 4 16,0 2 1-16,1-5 0 0,-3 3 0 0,1-3-4 15,0 0 3-15,0-1 1 0,-1 1-1 0,2-2 1 16,-1 0 1-16,0-1-6 0,-1-10-6 0,2 18 1 16,-2-18 7-16,2 17-1 0,-2-17 2 0,2 16-1 15,-2-16 0-15,1 17 2 0,-1-17-1 0,2 16 1 16,-2-16 0-16,2 15-2 0,-2-15 4 0,2 16 6 16,-2-16-1-16,2 14-3 15,-2-14-3-15,1 14 0 0,-1-14 2 0,2 12-1 16,-2-12 0-16,0 13 0 0,0-13-1 0,3 11-1 15,-3-11-2-15,4 13 2 0,-4-13-2 0,0 9-1 16,0-9 3-16,1 12 3 0,-1-12-3 0,2 11-1 16,-2-11-6-16,2 10 1 0,-2-10 4 0,2 10 1 15,-2-10-3-15,2 10 2 0,-2-10 0 0,0 11 2 16,0-11-1-16,1 10 1 0,-1-10-3 0,2 10 0 16,-2-10 2-16,0 0 1 0,2 13 0 0,-2-13 0 15,0 0-2-15,1 11 10 0,-1-11-15 0,0 0 18 16,0 0-19-16,1 9 1 0,-1-9 0 0,0 0-1 15,0 0 18-15,0 0-19 0,0 0 18 16,2 10-20-16,-2-10 1 0,0 0 3 0,0 0 4 16,0 0 1-16,0 0-3 0,0 0 11 0,0 0-12 15,0 0 19-15,0 0-17 0,0 0 15 0,0 0-14 16,0 0 11-16,2 8-15 0,-2-8 13 0,0 0-15 16,0 0 7-16,0 0-18 0,0 0-11 15,0 0-113-15,0 0-31 0,0 0-112 0,0 0-139 16,0 0-343-16,0 0-283 0</inkml:trace>
  <inkml:trace contextRef="#ctx0" brushRef="#br0" timeOffset="2600.98">12815 8542 142 0,'-21'0'176'0,"2"-1"-56"0,-1 0-33 16,2-2-41-16,0 1 9 0,18 2-2 0,-30-4 97 16,18-1-18-16,12 5 2 0,-23-6 4 0,23 6-9 15,-21-9-15-15,21 9-21 0,-15-8 4 0,15 8-20 16,-13-8-15-16,13 8 3 0,-10-6 7 16,10 6 9-16,0 0-32 0,-11-9 35 15,11 9-4-15,0 0 24 0,-8-6-48 0,8 6 26 16,0 0-46-16,0 0 30 0,-9-7-49 0,9 7 19 15,0 0-27-15,0 0 29 0,0 0-41 0,0 0 37 16,-7-6-42-16,7 6 38 0,0 0-35 0,0 0 49 16,0 0-34-16,0 0 39 0,0 0-39 0,14-3 31 15,-14 3-26-15,0 0 18 0,29-1-33 0,-29 1 31 16,28 0-40-16,-9 0 34 0,-1-1-24 0,3 1 30 16,1 0-32-16,4-1 4 0,-2-1 1 0,2 2 7 15,1-1 10-15,-3 0-17 0,3 0 3 0,-2 1 3 16,0-1-5-16,1-1-1 0,0 1-3 0,0 0 6 15,-1-1-2-15,1 1 1 0,-2 1 1 16,2-1 0-16,-1 0 1 0,3 1 1 0,-2-1 0 16,1 1 3-16,-2-2 6 0,2 2-3 15,0-1 3-15,0 1-2 0,1 1 12 0,0-1-19 16,-1 0 0-16,1 2-3 0,-1-1 6 0,-1-1-1 16,-2 1-2-16,1 0 1 0,0 0-3 0,-7 1 0 15,2 0 8-15,1 0-1 0,-3-1-2 0,2 0 1 16,-1 0 2-16,0 0 5 0,2 2 2 0,-2-2-1 15,2-1-4-15,0 1-1 0,5-1 0 0,-3 0 1 16,2 2-2-16,1-2 3 0,0 0-3 0,2 0-1 16,-2-2-1-16,3 2 0 0,-4-1 1 15,3 0-5-15,1 0 0 0,-1-1 1 0,-1 1-5 16,1 0-1-16,-2 0 3 0,0 1 1 0,1 0-1 16,-1 0-3-16,-2-1-1 0,3-1-2 0,-2 2 1 15,2-2 2-15,0 2 0 0,-1-2-1 0,1 1 0 16,1 0 0-16,0 1 2 0,-1-1 2 15,3 0-4-15,-2-1 1 0,0 1 1 0,2 0-1 16,-2-1 1-16,1 2-2 0,1-1 0 0,-4 1-2 16,2 0 3-16,-1 0-3 0,1 0 0 0,-3 0 2 15,1 0-2-15,-3 0 1 0,-1 0-1 0,-1 0 2 16,1 0-1-16,-1 0-1 0,0 1 2 0,0-1 1 16,1 0 2-16,-1 0 1 0,0 0-1 15,4 2 3-15,-3-2 2 0,0 0-1 0,-1 1 1 16,1-1 0-16,4 0 0 0,-1 0 1 0,0 0 0 15,0 1-1-15,1-1-1 0,-6 2 2 0,7-2 1 16,-5-2 0-16,5 2-1 0,-4 2 1 0,2-4-2 16,0 1-4-16,0 0 0 0,-1 1-2 0,0-2-1 15,-1 2 1-15,-3-1-2 0,1 1 1 0,4-1 0 16,-3 1-1-16,-2-1 0 0,1 1 2 16,-1-2-1-16,2 1-1 0,-3 1 2 0,2-1 1 15,0 0-1-15,-1 1 2 0,0 0 0 0,2-1 1 16,-2-1 7-16,1 2-2 0,2-2 3 0,1 0-5 15,-2 1 3-15,2 0-4 0,-1 0 4 16,1-2-6-16,-4 2 1 0,4-2 1 0,-1 3-3 16,-4-2-1-16,5-1 0 0,1 2-2 0,-5 0 3 15,3 0-1-15,-1 0-2 0,1-1-1 0,-4 0-1 16,3 0 1-16,-3 2 0 0,0-1-1 0,0 1 4 16,2 0-1-16,-3-1 2 0,1 0 2 0,-1 1 4 15,2 0 1-15,-1-1-3 0,1-1-3 0,-1 1 1 16,-1 0 0-16,0-1 2 0,1 2 7 0,-1-1-3 15,0 1-2-15,1-1 0 0,-1 0-2 16,1-1 3-16,-19 2-5 0,31-2 0 0,-15 2 26 16,-16 0-31-16,30-1-2 0,-30 1 10 15,24-1-9-15,-24 1 3 0,23 0-5 0,-23 0 8 16,23-2 1-16,-23 2 3 0,19 0-7 0,-19 0 6 16,21-2-6-16,-21 2 4 0,0 0-9 0,24 0 16 15,-24 0-16-15,0 0 7 0,18 0-13 0,-18 0 18 16,0 0-10-16,0 0 6 0,23-2-8 0,-23 2 7 15,0 0-7-15,0 0 9 0,0 0-7 0,18 0 6 16,-18 0-12-16,0 0 14 0,0 0-14 0,0 0 14 16,0 0-6-16,0 0 3 0,18 0-10 0,-18 0-7 15,0 0 4-15,0 0 10 0,0 0-11 16,0 0 9-16,0 0-7 0,0 0 8 0,0 0-7 16,19-1 7-16,-19 1-8 0,0 0 8 15,0 0-5-15,0 0 4 0,0 0-9 0,0 0 10 16,0 0-6-16,0 0 6 0,0 0-7 0,0 0 6 15,0 0-7-15,0 0 8 0,0 0-8 0,0 0 8 16,0 0-6-16,0 0 14 0,0 0-18 0,0 0 9 16,0 0-8-16,0 0 10 0,0 0-10 0,0 0 10 15,0 0-9-15,0 0 8 0,0 0-11 0,0 0 12 16,0 0-8-16,0 0 8 0,0 0-14 0,0 0 14 16,0 0-9-16,0 0 9 0,0 0-10 0,0 0 12 15,0 0-12-15,0 0 11 0,0 0-6 16,0 0 5-16,0 0-12 0,0 0 13 0,0 0-8 15,0 0 9-15,0 0-9 0,0 0 9 16,0 0-7-16,0 0 14 0,0 0 8 0,0 0 4 16,0 0-22-16,0 0 14 0,0 0-15 0,0 0 12 15,0 0-16-15,0 0 13 0,0 0-17 0,0 0 16 16,0 0-11-16,0 0 14 0,0 0 12 0,0 0-26 16,0 0-12-16,0 0 16 0,0 0-14 0,0 0 13 15,0 0-12-15,0 0 17 0,0 0-14 0,0 0 9 16,0 0-14-16,0 0 17 0,0 0-16 0,0 0 17 15,0 0-15-15,0 0 15 0,17 0-14 0,-17 0 12 16,0 0 4-16,0 0 0 0,0 0-19 0,0 0 15 16,0 0-15-16,0 0 15 15,0 0-15-15,0 0 15 0,0 0-14 0,0 0 15 16,0 0-13-16,0 0 30 0,0 0-33 0,0 0 15 16,0 0-21-16,0 0 22 0,0 0-13 0,0 0 13 15,0 0-14-15,0 0 15 0,0 0-14 0,0 0 14 16,0 0-10-16,0 0 10 0,0 0-17 0,0 0 17 15,0 0-13-15,0 0 12 0,0 0-14 0,0 0 11 16,0 0-9-16,0 0 12 0,0 0-7 0,0 0 7 16,0 0-12-16,0 0 10 0,0 0-11 15,0 0 14-15,0 0-13 0,0 0 12 0,0 0-11 0,0 0 12 16,0 0-13-16,0 0 21 0,0 0-22 0,0 0 17 16,0 0-17-16,0 0 16 15,0 0-14-15,0 0 14 0,0 0-13 0,0 0 14 16,0 0-10-16,0 0 17 0,0 0-26 0,0 0 18 15,0 0-18-15,0 0 16 0,0 0-15 0,0 0 15 16,0 0-15-16,0 0 12 0,0 0-7 0,0 0 16 16,0 0-24-16,0 0 16 0,0 0-12 0,0 0 14 15,0 0-15-15,0 0 14 0,0 0-14 0,0 0 12 16,0 0 1-16,0 0 7 0,0 0-23 0,0 0 17 16,0 0-16-16,0 0 17 0,0 0-17 0,0 0 17 15,0 0-15-15,0 0 14 0,0 0-14 0,0 0 21 16,0 0-22-16,0 0 18 0,0 0-18 15,0 0 15-15,0 0-14 0,0 0 14 16,0 0-13-16,0 0 14 0,0 0-9 0,0 0 17 16,0 0-26-16,0 0 19 0,0 0-13 0,0 0 14 15,0 0-16-15,0 0 21 0,0 0-16 0,0 0 17 16,0 0-16-16,0 0 23 0,0 0-28 0,0 0 23 16,0 0-21-16,0 0 17 0,0 0-16 0,0 0 14 15,0 0-17-15,0 0 16 0,0 0-18 0,0 0 20 16,0 0-14-16,0 0 11 0,0 0-20 0,0 0 20 15,0 0-17-15,0 0 17 0,0 0-18 0,0 0 15 16,0 0-17-16,0 0 14 0,0 0-28 0,0 0-4 16,0 0-29-16,0 0-21 0,0 0-35 15,0 0-54-15,0 0-44 0,0 0-82 16,0 0 0-16,0 0-111 0,0 0-134 0,5-9-269 16,-5 9-367-16</inkml:trace>
  <inkml:trace contextRef="#ctx0" brushRef="#br0" timeOffset="4367.99">18316 8391 39 0,'0'0'181'0,"0"0"-27"0,0 0 38 0,0 0 31 15,0 0-7-15,0 0-39 0,0 0 2 16,0 0-54-16,0 0 2 0,-18 1-47 0,18-1 14 15,0 0-39-15,0 0 23 0,0 0-12 16,0 0-19-16,0 0 5 0,0 0-6 0,0 0-9 16,0 0-7-16,0 0-3 0,0 0-6 0,0 0-5 15,0 0 0-15,0 0-6 0,0 0-37 0,0 0 12 16,0 0 48-16,0 0 0 0,0 0 2 0,0 0 1 16,0 0 4-16,0 0 0 0,5 8-2 0,-5-8 5 15,0 0-7-15,19 3 6 0,-19-3-3 0,17 3-1 16,-17-3-7-16,20 1 4 0,-20-1-3 0,22 1-6 15,-22-1 2-15,23 0-9 0,-23 0-10 16,19 2 6-16,-19-2-3 0,22 0-2 0,-22 0 1 16,24 1-4-16,-24-1 1 0,22 1 1 15,-22-1-1-15,27 2-5 0,-27-2 9 0,28 1 40 16,-28-1-30-16,33 1 1 0,-33-1 4 0,35 0-1 16,-15 0 1-16,2 0 6 0,-3 0-6 0,3 0 6 15,-1 0-4-15,-1 0 0 0,3 0-2 0,-2-1 0 16,1 1-3-16,-1 0 0 0,0 0 9 0,5-1-4 15,-5 1 1-15,3-2-1 0,1 1 1 0,1 0 4 16,-2-1 2-16,3 0-1 0,-3-1-2 0,3 2-3 16,0-1-2-16,0-1-4 0,1-1-3 15,-1 2-3-15,1-2-3 0,-1 0 0 0,0 2-2 16,0-1-3-16,0 0-1 0,-2 2 0 0,2-3-2 16,-3 2-1-16,-1 1-1 0,2-1-2 15,-5 1 0-15,-2-2-3 0,2 2 3 0,1 1-1 16,-3-2 0-16,2 2 1 0,2 0 0 0,-4 0-2 15,5 0 1-15,-1 0-1 0,-3 0 1 0,4 0 0 16,4 0 1-16,-3 0 0 0,1 0 1 0,0 2 5 16,-2-2-2-16,1 0 2 0,2 0 2 0,-4 0 4 15,3-2-2-15,-4 2 4 0,-1 2-3 16,-1-4-2-16,2 4 2 0,-1-2-5 0,-2 0 2 16,4 0-3-16,-4-2 1 0,1 2-1 15,0 0 0-15,0 0-3 0,2 0 0 0,-1 0 0 0,1 0-2 16,-1-1 0-16,2 1-1 0,-3 0 0 0,4 0 0 15,-1 0 1-15,-3 0-2 0,3 0-1 16,-2 0 0-16,2 0 2 0,-2 1-2 0,2-1 0 16,-3 0 0-16,2 0 3 0,-2 0-3 0,-1 0 0 15,-18 0 1-15,33 2 1 0,-12-2-3 0,-21 0 3 16,29 1-2-16,-29-1 0 0,29 0 0 0,-29 0 1 16,29 1 0-16,-29-1-1 0,26 2 3 15,-26-2-3-15,28 0 2 0,-28 0-1 0,30 0 0 16,-30 0 2-16,28 0-3 0,-28 0 1 0,31-2 0 15,-31 2 2-15,30-1-3 0,-30 1 1 0,31-3-1 16,-31 3 2-16,28 0 0 0,-28 0-3 0,30-1 0 16,-30 1 1-16,28-1 3 0,-28 1-4 15,23-1 1-15,-23 1-2 0,23-2 2 0,-23 2 3 16,19-1-7-16,-19 1 3 0,19 0 1 0,-19 0 3 16,18 0-4-16,-18 0 1 0,18-1 1 0,-18 1 0 15,18-1 1-15,-18 1-1 0,17 0-2 16,-17 0 0-16,19 0 4 0,-19 0-2 0,18-1-2 15,-18 1 1-15,18-2 1 0,-18 2 1 0,19-1-6 16,-19 1 5-16,18-1-1 0,-18 1 3 0,19-2-1 16,-19 2-3-16,19 0 2 0,-19 0-1 0,18-1 3 15,-18 1-3-15,0 0 0 0,23 0 2 0,-23 0 2 16,0 0-1-16,22-1 4 0,-22 1 5 0,0 0 4 16,18-1 4-16,-18 1 0 0,0 0 2 15,0 0 4-15,16-1-2 0,-16 1 0 0,0 0 2 16,0 0-6-16,0 0 0 0,0 0 3 0,17-3-7 15,-17 3-2-15,0 0 0 0,0 0-1 16,0 0-4-16,0 0-2 0,0 0 0 0,0 0-2 16,0 0 7-16,0 0-10 0,0 0 4 0,18-1-3 15,-18 1-3-15,0 0 1 0,0 0-1 0,0 0-1 16,0 0-1-16,0 0-23 0,0 0-34 0,0 0-54 16,0 0-90-16,0 0-90 0,0 0-24 0,0 0-81 15,0 0-72-15,0 0-328 0,0 0-343 16</inkml:trace>
  <inkml:trace contextRef="#ctx0" brushRef="#br0" timeOffset="5168.99">21638 8460 354 0,'0'0'519'0,"0"0"-150"0,0 0-84 15,-20 0-72-15,20 0-40 0,0 0-24 0,0 0-25 16,0 0-8-16,0 0-26 0,0 0 1 0,-20 0-17 16,20 0-21-16,0 0-11 0,0 0-8 0,0 0-7 15,0 0-5-15,21-2-6 0,-21 2 0 16,27-2-11-16,-9 1 7 0,1-1 4 0,5 1-2 16,2-1 8-16,1 2-6 0,-3-3 1 15,3 1 1-15,1 0-1 0,0 1-7 0,0-1-9 16,1 1 20-16,0-3 8 0,0 2-9 0,-1 1 0 15,3 0 1-15,-3-2 3 0,2 2-4 0,-2 0 2 16,1 0 8-16,1 1 3 0,-1-1-2 0,2-1-1 16,-2 1-5-16,2 0 3 0,1 1 2 0,-1-2-5 15,-1 2-2-15,1 0-2 0,1-1-2 0,-2 1 0 16,0 0-2-16,1 0-2 0,-3 0 2 0,3 0 1 16,-2 1-3-16,1-1 1 0,-1 0 2 15,-1 0 1-15,0 0 0 0,-1 0-2 16,1 2-4-16,-1-2 3 0,-1 0 1 0,-1 1-2 15,1 0-3-15,-2-1-4 0,-1 2 0 0,-4-2-1 16,3 1 0-16,0-1 2 0,-2 1 0 0,2 0 5 16,1 0-3-16,-4 1 1 0,3-1 2 0,-3 0 1 15,2-1 1-15,-1 1-1 0,0 1 4 0,1-2 3 16,-2 1 0-16,0 2 3 0,1-3-1 0,-1 1 3 16,-3-1 2-16,4 1 0 0,-20-1 12 0,32 0-28 15,-32 0 11-15,30 1 0 0,-30-1 0 16,27 0 2-16,-27 0 1 0,28 0 1 0,-28 0 5 15,23-1 8-15,-23 1-3 0,19 0-1 0,-19 0 0 16,22-1-2-16,-22 1-2 0,23-1-11 0,-23 1 10 16,18 0-12-16,-18 0 13 0,20-3-19 15,-20 3 8-15,20-1-12 0,-20 1 9 0,0 0-12 16,22-2 10-16,-22 2-12 0,0 0 12 0,19 0-11 16,-19 0 8-16,0 0-15 0,0 0 15 0,15-1-9 15,-15 1 4-15,0 0-10 0,0 0 9 0,0 0-12 16,0 0 18-16,19-1-22 0,-19 1-2 15,0 0-31-15,0 0-41 0,0 0-67 0,0 0-132 16,0 0-22-16,0 0-93 0,0 0-97 0,0 0-379 16,-15-5-482-16</inkml:trace>
  <inkml:trace contextRef="#ctx0" brushRef="#br0" timeOffset="13689.07">10509 9533 231 0,'0'0'473'0,"0"0"-167"0,-12 8-69 16,12-8-38-16,0 0-53 0,-12 6-30 0,12-6-19 16,0 0-11-16,0 0 2 0,-12 4-3 15,12-4-3-15,0 0 20 0,0 0-48 0,0 0 17 16,-10 5-42-16,10-5 13 0,0 0-37 0,0 0 36 16,0 0-43-16,0 0 34 0,0 0-36 15,-10 5 30-15,10-5-31 0,0 0 29 0,0 0-35 16,0 0 33-16,7 6-52 0,-7-6 48 0,0 0-23 15,0 0 33-15,14 5-37 0,-14-5 38 0,0 0-33 16,19 3 32-16,-19-3-34 0,0 0 33 0,20 0-33 16,-20 0 33-16,0 0-29 0,21-1 26 0,-21 1-36 15,0 0 23-15,18-2-24 0,-18 2 31 0,0 0-30 16,0 0 30-16,16-1-37 0,-16 1 40 0,0 0-36 16,0 0 34-16,17-2-34 0,-17 2 35 15,0 0-32-15,19 2 25 0,-19-2-23 0,0 0 38 16,22-2-41-16,-22 2 41 0,22-1-43 0,-22 1 53 15,24-1-47-15,-24 1 37 0,29-3-37 0,-29 3 39 16,33-4-43-16,-16 2 43 0,0 0-43 0,0-2 42 16,1 3-39-16,-3-1 38 0,4-3-59 15,-2 3 61-15,0 1-49 0,1-1 50 0,-3-2-41 16,-15 4 39-16,29-3-40 0,-29 3 40 0,29-4-41 16,-29 4 39-16,28-3-41 0,-28 3 38 0,26-3-38 15,-26 3 39-15,29-4-40 0,-29 4 34 16,25-2-33-16,-25 2 45 0,30-2-42 0,-30 2 37 15,28-3-36-15,-28 3 36 0,27 0-35 0,-27 0 36 16,27-1-34-16,-27 1 26 0,26-2-29 0,-26 2 39 16,27-1-27-16,-27 1 19 0,24 0-27 0,-24 0 25 15,24-1-24-15,-24 1 32 0,26 0-32 0,-26 0 31 16,29-1-29-16,-29 1 30 0,28 0-29 0,-28 0 27 16,30 0-26-16,-30 0 29 0,38 1-11 0,-19-1 9 15,-1 0 13-15,3 0-16 0,-2 0-10 0,1 0 6 16,1 0 2-16,0 0-1 0,-2 0-16 0,2 0 18 15,-2 0 0-15,-1 0 1 0,1 0-4 0,0 0-5 16,-19 0 5-16,33 0 1 0,-33 0-3 16,33 1-1-16,-33-1 3 0,34 0-1 15,-34 0 1-15,36-1-1 0,-16 2 0 0,-1-2-1 16,2 1 0-16,0-1-10 0,3-1 7 0,0 1 5 16,1 0-2-16,0 0 0 0,-1 1-5 0,-1-1-1 15,-1-1-2-15,-1 2-1 0,-1 0 2 0,0 0-2 16,0 0 0-16,0 0 0 0,-1-1-2 0,-2 2 1 15,-17-1-6-15,32 0 7 0,-32 0-2 0,33 2 0 16,-15-1 1-16,-1-1-1 0,2 1 5 0,0 0 6 16,0 0 3-16,-3 1-1 0,4-2 5 0,0 0-1 15,1 0-4-15,-1 0-1 0,-1 0-7 0,2 0-3 16,0 0 4-16,-1 0-4 0,1 0-2 0,-2 1 0 16,0-1-1-16,1 0-1 0,-2 1-1 15,0 0 0-15,-18-1-1 0,32 0 1 0,-32 0-1 16,34 2-2-16,-34-2-2 0,34 2 2 0,-17 0 2 15,-17-2 0-15,34 2-2 0,-15-2-5 16,0 1 8-16,3 0-8 0,2-1 8 0,-1 1-7 16,3 1 8-16,-2-1-11 0,2-1 11 0,-2 2-8 15,-1 0 3-15,3-2-1 0,-6 1 5 0,4 2-6 16,-5-1 8-16,2-1-8 0,-1 1 7 0,-2 1-7 16,0-1 7-16,-1-1-7 0,1 0 7 0,-2 1-5 15,1 1 2-15,1 0-2 0,-2-2 5 16,1 0-5-16,0 4 6 0,2-4-1 0,-2-1 0 15,2 2 1-15,0-1-3 0,-2-1-6 0,2 3 6 16,-1-3-5-16,1 1 5 0,0-1-4 0,-19 0 6 16,33 1-5-16,-33-1 5 0,32 1-4 0,-32-1 4 15,31 1-6-15,-31-1 6 0,31 1-8 0,-31-1 9 16,30 0-7-16,-14 2 6 0,-16-2-4 0,32 1 1 16,-32-1-2-16,32 0 6 0,-13 2-2 15,1-4 8-15,-2 2 3 0,3 0 13 0,-3 0-2 16,1-1 6-16,0-1-1 0,-19 2-3 0,36 0-2 15,-36 0-8-15,30-1 0 0,-30 1-2 0,30 0-1 16,-30 0-5-16,28 1-1 0,-28-1-6 0,29 0 6 16,-29 0-5-16,25 3 7 0,-25-3-9 15,25 2 3-15,-25-2-5 0,26 2 4 0,-26-2-1 16,25 1-1-16,-25-1-1 0,26 4 2 0,-26-4 28 16,27 1-34-16,-27-1 1 0,24 3-2 0,-24-3 2 15,27 2 2-15,-27-2-4 0,27 3 6 0,-27-3-2 16,28 2 2-16,-28-2-2 0,27 4 1 0,-27-4-2 15,27 3 2-15,-27-3 0 0,24 2 4 0,-24-2-6 16,21 4 2-16,-21-4-8 0,21 3 9 16,-21-3 0-16,22 4 1 0,-22-4-2 0,22 4 2 15,-22-4-6-15,23 2 7 0,-23-2-2 0,23 4 5 16,-23-4-9-16,23 3 4 0,-23-3 0 0,20 1 3 16,-20-1-2-16,21 4 0 0,-21-4 0 15,23 1 4-15,-23-1-3 0,20 1 9 0,-20-1-10 16,22 1 3-16,-22-1-5 0,22 2 7 0,-22-2-1 15,23 1 1-15,-23-1-4 0,21 0 1 0,-21 0 0 16,23 3 3-16,-23-3-5 0,22 0 9 0,-22 0-8 16,26 0 1-16,-26 0-4 0,25 0 6 0,-25 0-6 15,27 0 6-15,-27 0-7 0,27 0 7 0,-27 0-5 16,26-2 5-16,-26 2-5 0,25-1 10 0,-25 1-15 16,24 0 10-16,-24 0-7 15,24 0 10-15,-24 0-9 0,23-1 6 0,-23 1-6 0,24-2 8 16,-24 2-8-16,20 0 14 0,-20 0-24 15,22-1 17-15,-22 1-9 0,22-1 9 0,-22 1-5 16,20 0 5-16,-20 0-10 0,21-1 10 0,-21 1-9 16,20-2-2-16,-20 2 1 0,22-1 3 0,-22 1 1 15,19 0-5-15,-19 0 9 0,21 0-6 0,-21 0 7 16,20 0-10-16,-20 0 9 0,21 0-8 0,-21 0 7 16,21 0-8-16,-21 0 15 0,23 0-16 0,-23 0 9 15,21 0-12-15,-21 0 14 0,24-1-10 0,-24 1 8 16,27 0-8-16,-27 0 6 0,27 0-6 0,-27 0 14 15,25-1-14-15,-25 1 8 0,26 0-8 16,-26 0 8-16,26-1-10 0,-26 1 10 0,28-2-7 16,-28 2 8-16,27 0-7 0,-27 0 13 15,28-3-16-15,-28 3 8 0,28 0-8 0,-28 0 11 16,27-1-9-16,-27 1 7 0,26-1-9 0,-26 1 11 16,26-2-10-16,-26 2 16 0,26-1-17 0,-26 1 10 15,24-4-10-15,-24 4 14 0,27-3-5 0,-27 3 11 16,24-2-10-16,-24 2 13 0,23-4-13 0,-23 4 5 15,19-2-6-15,-19 2-2 0,21-3 7 0,-21 3-5 16,18-4-1-16,-18 4-2 0,19-1-2 0,-19 1 3 16,19-4 0-16,-19 4 4 0,18-2-7 0,-18 2-1 15,19-3 3-15,-19 3 1 0,22-1-2 16,-22 1 0-16,22-4 0 0,-22 4 0 0,20-2-1 16,-20 2 4-16,22-3-3 0,-22 3-2 15,22-3 0-15,-22 3 2 0,20-2 1 0,-20 2 0 16,22-2-1-16,-22 2 0 0,19-3 1 0,-19 3-3 15,20-2 7-15,-20 2 0 0,20-2-6 0,-20 2-3 16,18-1 6-16,-18 1-3 0,19-2 3 0,-19 2 0 16,15-3 0-16,-15 3-1 0,21-2 1 0,-21 2 5 15,19-3-3-15,-19 3 0 0,18-3 8 0,-18 3 2 16,17-2 0-16,-17 2 2 0,19-2 4 0,-19 2-2 16,16-4 0-16,-16 4 5 0,14-3-10 15,-14 3-1-15,0 0-3 0,21-2 0 0,-21 2-2 16,0 0 0-16,16-4-2 0,-16 4-1 15,0 0-5-15,14-1 10 0,-14 1-2 0,0 0-8 16,0 0 0-16,17-2 0 0,-17 2 1 0,0 0 0 16,0 0-1-16,13-5 1 0,-13 5 0 0,0 0 8 15,0 0-4-15,0 0-8 0,0 0 3 0,14-2 0 16,-14 2-3-16,0 0 6 0,0 0 0 0,0 0-4 16,0 0 4-16,0 0 4 0,0 0 20 0,0 0-1 15,0 0 5-15,15-2 6 0,-15 2-12 0,0 0 0 16,0 0-4-16,0 0-3 0,12-4-1 0,-12 4-1 15,0 0-4-15,0 0-19 0,11-5 20 0,-11 5-3 16,0 0 7-16,10-6-13 0,-10 6-19 16,11-6 27-16,-11 6-27 0,10-4 25 15,-10 4-18-15,9-7 18 0,-9 7-18 0,9-5 18 16,-9 5-13-16,11-6 13 0,-11 6-23 0,10-6 25 16,-10 6-1-16,11-6-1 0,-11 6 0 0,10-8 4 15,-10 8 3-15,9-6 6 0,-9 6 7 0,6-6 0 16,-6 6 2-16,7-8-1 0,-7 8 2 0,9-7-12 15,-9 7-5-15,5-9-3 0,-5 9-2 0,9-13-3 16,-9 13-2-16,6-12-1 0,-6 12 1 0,8-16-1 16,-3 7 2-16,-3-1 18 0,5-3-25 0,-3 1 25 15,1-2-27-15,-1-1 23 0,2 2-25 0,-2-2 24 16,0-1-22-16,0 1 21 0,-2 0-21 0,1 3 18 16,-1-3-20-16,0 3 23 15,-1-3-29-15,-1-1 15 0,-1 0-28 0,-2 0 21 16,0-2-31-16,1 2 18 0,-3-2-29 0,-2-3 25 15,0 1-29-15,0 2 28 0,1-1-32 0,-1-1 33 16,1 1 12-16,0-1-29 0,-1 0-25 0,2 2 7 16,1 0 11-16,0 2 6 0,2-2 6 0,-3 2 1 15,1 0-3-15,3 1 2 0,-3-2 2 0,0 2 3 16,3 0 4-16,-3 2-2 0,-1-2 2 0,1 0-1 16,0 2 1-16,-2-1-3 0,1-1 12 0,-2 4-10 15,1-3 16-15,-3 3-17 0,3 0 12 0,-1 1-8 16,2 1 10-16,-2 0-8 0,-1 1 8 15,4 0-7-15,-3 2 9 0,7 6-5 0,-10-13 7 16,10 13-5-16,-13-9-1 0,13 9 0 16,-11-10 9-16,11 10-6 0,-14-9 0 0,14 9-7 15,-13-8 8-15,13 8-6 0,-19-7 3 0,19 7-2 16,-22-7 2-16,22 7-9 0,-27-5 7 0,27 5 1 16,-31-3 0-16,14 2 11 0,-1-1-12 0,-1 0 1 15,-2 2-2-15,2 0 4 0,-3-2 0 0,2 2 1 16,-1 0-3-16,1 2-6 0,-1-2 10 0,1 0 3 15,1 1-5-15,-3 0 1 0,3-1-2 0,0 2 4 16,0-2 2-16,0 1 3 0,0-1-4 0,0 1 1 16,0 0 0-16,2-1-9 0,-2 1 13 15,1 2 0-15,0-2-3 0,-1 0 0 0,0-1-2 16,0 3 1-16,-7 0 1 0,2-1 1 0,-3-1-1 16,1 2 0-16,-3 1 4 0,-1-2-1 15,-4 3 3-15,-2-3-3 0,2 1 3 0,-2 2-5 16,0-3 10-16,0 4-10 0,-1-4 0 0,-1 2-5 15,1-1 4-15,-2 0-8 0,1 1 5 0,-3-2-5 16,1 1 2-16,-2-1-12 0,-1 1 7 0,-2-1-9 16,-1 2 8-16,-2-2-12 0,-1 1 11 0,0 1-15 15,-1-2 5-15,-2-1-1 0,2 3 6 0,-3-1-11 16,0-1 8-16,-1 1-12 0,4-2 17 0,-2 1-17 16,1-2 18-16,2 2-18 0,2-2 19 15,-3 0-19-15,1 0 13 0,2-2-18 0,-1 2 22 16,2-1-22-16,0 0 22 0,3-2-16 0,-3 2 13 15,4-1-20-15,-4 1 28 0,5-1-23 0,-3 0 25 16,1 0-28-16,-2 1 29 0,2 0-31 0,0 0 35 16,-1 0-36-16,0-1 33 0,0 1-26 0,-2 1 23 15,3 0-30-15,0 0 44 0,0 1-54 16,2-1 61-16,-1 2-38 0,2-2 40 0,3 0-42 16,4 0 40-16,0 1-40 0,1-1 39 0,-1 0-38 15,1 1 28-15,-1-1-24 0,1 1 30 0,-6-1-35 16,1 1 33-16,-1 2-37 0,0 0 41 15,1-2-34-15,1 2 30 0,-1 0-28 0,1-1 27 16,0 2-27-16,-2 0 25 0,3-2-31 0,-1 1 26 16,6 0-9-16,-1-2 17 0,0 0-30 0,0 0 28 15,1 0-18-15,-1-2 11 0,0 1-21 0,1 0 18 16,-1-1-13-16,2 0 8 0,-1 0-14 0,1-1-7 16,-1 1 2-16,1 0 22 0,0-1-7 0,0 1-1 15,-1 0-1-15,0 1 1 0,1 0-1 0,1-1 2 16,-4 1 1-16,2-1-8 0,-1 1 8 0,2-2-1 15,1 1-6-15,-1 0 9 0,2 1 2 0,0-2 1 16,1 0-3-16,1 1-2 16,2-2 3-16,-2 2-1 0,1-1 0 0,1 0-12 15,1-2 13-15,-1 3-10 0,2-1 12 0,-1-1-19 16,3 1 17-16,-2 0-7 0,1 1 8 0,0 0-7 16,1-2 5-16,0 2-2 0,0 0 2 0,0 1-1 15,2-1 2-15,17 1-1 0,-31-1 1 0,31 1 3 16,-29-2 0-16,29 2 1 0,-28-2-3 0,28 2 5 15,-27 0-1-15,27 0 0 0,-25-2-2 0,25 2 6 16,-26 2-6-16,26-2 4 0,-28 0-6 0,28 0 7 16,-28 1-10-16,28-1-3 0,-32 1 6 0,32-1 4 15,-33 3-10-15,16-2 15 0,17-1-10 0,-30 1 7 16,30-1-10-16,-29 4 17 0,29-4-10 0,-26 1 12 16,26-1-10-16,-26 1 8 0,26-1-6 15,-24 0 4-15,24 0-21 0,-25 2 24 0,25-2-13 16,-26 1 12-16,26-1-28 0,-28 1 36 15,28-1-18-15,-29 3 16 0,29-3-17 0,-30 2 13 16,30-2-10-16,-28 4 12 0,13-1-20 0,15-3 21 16,-27 2-20-16,27-2 16 0,-26 2-12 0,26-2 19 15,-19 4-19-15,19-4 19 0,-18 3-18 0,18-3 19 16,-18 1-16-16,18-1 18 0,0 0-17 0,-18 4 13 16,18-4-16-16,0 0 21 0,0 0-13 15,-19 1 10-15,19-1-15 0,0 0 17 0,0 0-18 0,-13 4 19 16,13-4-19-16,0 0 17 0,-11 7-10 15,11-7 10-15,-8 13-23 0,8-13 24 0,-5 13-12 16,3-2 14-16,-1 0-13 0,-1-1 17 0,3 4-13 16,-1 2 16-16,2 1-12 0,-2 1 18 0,1 0-6 15,2 4 14-15,1 3-8 0,-1 0 12 0,1 1 2 16,2 0-9-16,-1 0 8 0,0 3 17 16,3 2-11-16,-1 1-2 0,0 0 5 0,0 0-2 15,3-3-9-15,-5-2-5 0,1 0 21 0,2-1-24 16,0 5 27-16,-2-6-6 0,3 0-4 0,-2 0 3 15,1 0-2-15,-1-2-8 0,0 1 14 0,1-2-15 16,-1 0-27-16,-1-2 19 0,0-4 9 0,0 0-4 16,-2-1-3-16,2-1-5 0,0 0-4 15,-1-3 1-15,0 0-2 0,-1 0-4 0,-2-11-2 16,4 18-2-16,-4-18-1 0,3 16-1 0,-3-16-11 16,2 10 10-16,-2-10-4 0,2 12 4 0,-2-12-5 15,0 0 2-15,2 10-1 0,-2-10 2 0,0 0-1 16,0 0-1-16,3 9 2 0,-3-9-3 0,0 0-9 15,0 0 19-15,0 0-14 0,0 0 4 16,0 0-6-16,0 0 4 0,0 0 2 0,0 0-11 16,0 0-32-16,0 0-71 0,0 0-107 0,0 0-315 15,0 0-25-15</inkml:trace>
  <inkml:trace contextRef="#ctx0" brushRef="#br0" timeOffset="28262.95">22122 3447 53 0,'5'-10'560'0,"-1"0"-161"0,0 0-86 0,-4 10-67 16,3-16-56-16,-3 16-25 0,3-15-20 0,-3 15-10 15,4-11-8-15,-4 11 2 0,2-9-8 16,-2 9-18-16,0 0-17 0,2-10-3 0,-2 10-15 16,0 0-14-16,0 0-4 0,-8 15-4 0,2 3-3 15,-7 10-4-15,0 8 5 0,-9 12 9 0,2 4 9 16,-6 6 17-16,-2 3 1 0,-4 3 9 0,0 3-12 16,-4 1-5-16,1-1-7 0,-1 0-2 15,0-2-11-15,1-5-4 0,2-3-8 0,4-3-8 16,-1-4-4-16,5-6-18 0,4-11-15 0,5-1-26 15,-1-6-15-15,8-6-38 0,0-3 3 16,3-5-25-16,6-12 32 0,-4 10-34 0,4-10-26 0,10-10 14 16,0-10 23-16,8-10 15 0,3-17 12 15,3-6 19-15,-1-9 6 0,1-4 38 0,2-4-24 16,-3-1 62-16,0-3-42 0,0 2 16 0,1 3 9 16,-2 3 20-16,1 8 10 0,0 4 5 0,-4 8 9 15,-1 13 3-15,0 2-8 0,-4 12-1 0,3 2 5 16,-1 6 2-16,1 6-1 0,2 6-5 15,8 6-6-15,5 8-5 0,9 8-9 0,4 8-4 16,0 5-6-16,2 5-3 0,3 4 8 0,-3 5-9 16,5 0 8-16,0 2-14 0,-1 2-1 0,1-1 4 15,-2 0 1-15,0 0 5 0,-2-3 10 0,-1-4-10 16,-4-4 3-16,-2-2-12 0,-4-5 15 16,-2-2-17-16,-10-9-11 0,-1-4-37 0,-3 0-19 15,-6-7-62-15,-2 0-32 0,-1-3-61 0,-5-4-51 16,-7-6-105-16,0 0-453 0,0 0-386 0</inkml:trace>
  <inkml:trace contextRef="#ctx0" brushRef="#br0" timeOffset="37584.07">12590 10381 114 0,'0'0'203'0,"-23"0"-32"0,23 0-77 15,-23 0 0-15,23 0-38 0,-21 0 6 0,21 0-19 16,-20 1-7-16,20-1 20 0,0 0 0 15,-23 1 8-15,23-1 17 0,0 0 7 0,-18 0 4 16,18 0-19-16,0 0-4 0,0 0-19 16,0 0-14-16,-19 2-5 0,19-2-2 0,0 0-3 15,0 0-6-15,0 0 0 0,-12 6 3 0,12-6-1 16,0 0 2-16,0 0 2 0,-3 9-1 0,3-9 12 16,0 0 4-16,0 0 0 0,4 8-8 0,-4-8 7 15,7 8 12-15,-7-8-13 0,13 8-1 0,-13-8-2 16,19 7-19-16,-19-7 25 0,25 8-11 0,-11-5 28 15,6-1-31-15,1 3 32 0,1-3-41 0,2 2 33 16,3-1-36-16,0-1 33 0,1 2-38 0,2-2 32 16,5 0-49-16,0 2 32 0,2 0-24 15,-1-1 30-15,3-1-35 0,0 0 36 0,1 1-42 16,-1 1 41-16,3-3-38 0,1 0 36 16,1 0-38-16,1 0 29 0,1-1-28 0,2 0 37 15,-1-1-40-15,1 1 41 0,2-1-49 0,3-1 47 16,-2-2-41-16,13 1 44 0,-1 0-39 0,-8-1 32 15,6 0-30-15,-7 0 43 0,-4 1-46 0,3 0 48 16,-2-1-57-16,-1 3 46 0,-1 0-37 0,1 0 39 16,-2-1-43-16,0 2 40 0,-1 2-42 15,2-2 39-15,-2 1-39 0,1-1 30 0,1 1-29 0,1-1 36 16,0 1-46-16,-1-1 48 0,2 0-44 16,-2 0 42-16,-2 0-41 0,1 0 40 0,0 0-39 15,-4-1 38-15,0 1-43 0,-2 0 23 0,-4 0-24 16,1 1 49-16,-7-1-43 0,-2 0 42 15,2 2-43-15,-2-1 40 0,-1 2-41 0,2-2 35 16,-2 0-33-16,1 0 35 0,-2-1-36 0,2 1 42 16,0 2-41-16,-2-2 41 0,3 1-40 0,-2-2 41 15,2 1-37-15,-1-1 33 0,0 1-27 0,-1-1 37 16,2 1-20-16,0 1 27 0,-1-1-35 0,1 0 31 16,1-1-37-16,0 1 31 0,1-1-33 0,6 1 32 15,-2-1-41-15,1 0 38 0,2 0-34 0,-2 0 32 16,2 0-32-16,1-1 27 0,0 0-28 15,1 0 27-15,3-2-25 0,-2 2 32 0,3 0-9 16,0-2 37-16,3-1-18 0,-2 1 18 16,4-1-27-16,0 1 11 0,1 0-19 0,1-1 15 15,9-1-5-15,2 1-22 0,-2 1 17 0,1-3-21 16,0 3 18-16,1-1-22 0,0 2 16 0,0-4-16 16,0 5 18-16,2-2-19 0,-3-1 12 0,-10 1-13 15,1 2 18-15,13-3-1 0,-3 2-2 0,-11-1-3 16,11 0-4-16,-9 1-16 0,9 0 23 0,-10 1-21 15,12-3 14-15,-13 2-11 0,-2 1 18 0,1 0-18 16,-1-2 18-16,0 2 0 0,-3 0-7 0,1 0 4 16,-2 0 2-16,-1-1-13 0,1 1 5 15,-2-1 6-15,1 1-1 0,-2 0-2 16,0 0 0-16,1 0-5 0,0 0 4 0,-4-1 0 16,1 1 0-16,2 0-5 0,-5-1 4 0,1 2 0 15,-1-1 0-15,-5 1 1 0,-2 0-6 0,-2 0 5 16,2 0 2-16,-2 0-2 0,0 1-6 0,0-1 7 15,-2 0 0-15,-1 2-1 0,0-1 1 0,0-1-5 16,0 1 5-16,-1 1 1 0,1-2-1 0,0 1-6 16,0 0 6-16,1-1 0 0,-1 0-6 0,0 0-10 15,0 0 14-15,1 0-12 0,0-1 19 0,-1 1-17 16,0 0 13-16,2 0-12 0,-2 0 18 16,-1 0-18-16,-2 0 18 0,-1 0-22 15,-2 0 22-15,0 0-14 0,1 0 14 0,-2 0-20 16,1 0 21-16,-1-1-19 0,2 1 18 0,-2 0-16 15,1-2 12-15,2 1-13 0,-3 1 19 0,6-1-4 16,-4 1-6-16,2-2 6 0,3 2-4 0,-4-1 0 16,2 0 2-16,1 0-7 0,-2-1 5 0,3 1 1 15,-4 0-1-15,3 1-7 0,1 0 7 0,-3-1-1 16,3 0 1-16,-2-1-1 0,2 2-1 0,-1-1-5 16,-2-1 8-16,3 1-18 0,1 1 17 0,-1 0-14 15,1-1 16-15,0 1-13 0,0-1 17 16,3 0-19-16,-3 1 14 0,3-1 5 15,6-1-2-15,-5 1-6 0,-1 0 6 0,1-1-2 16,2 1 0-16,-2 0-3 0,-1 1 0 0,-1-1-7 16,1 1 12-16,0 0-4 0,0 0-8 0,-1 0 7 15,1 0-1-15,-2 1 1 0,2-1-1 0,1 1 0 16,-1-1-6-16,-1 1-8 0,1 1 19 0,1-1-15 16,0 0 9-16,4 2-12 0,-3-2 20 0,-1 0-18 15,4-1 18-15,-4 2-21 0,0 0 21 0,-1 1-14 16,-2-2 8-16,2 0-11 0,-2 1 18 15,2 1-18-15,-3-1 18 0,0 0-2 0,0-1-6 16,0 3 5-16,-1-2-2 0,-1-1 0 0,-1 2-7 16,1 0 6-16,-2-1-1 0,1-2 0 15,0 4-2-15,-2-3-5 0,-4 0 7 0,3 0-14 16,-3 1 17-16,3-2-20 0,-2 1 21 0,2 3-18 16,-3-4 19-16,3 0-18 0,-4 0 13 0,1 1-10 15,2-1 16-15,-2 0-16 0,0 0 12 0,0 0-12 16,0-1 18-16,2 1-18 0,-2-1 16 0,0 1-18 15,2-2 20-15,-2 2-13 0,0-1 11 0,3 1-17 16,-3-1 18-16,4 1-15 0,1 0 16 16,2-2-17-16,-1 2 16 0,0 0 2 0,0 0 3 15,1 0-5-15,-1 0-7 0,1 2 8 16,1-2-2-16,-3 0 0 0,2 1 1 0,-1-1 0 0,1 1 7 16,-2-1 0-16,-2 0-5 0,1 2-5 15,-1-2 4-15,2 0 3 0,-2 0-1 0,0 0-1 16,3 0-9-16,-3 0 7 0,-2 0-15 0,2-2 15 15,0 1-14-15,-3 2 12 0,3-1-12 0,-1-1 12 16,-1 1-11-16,0-1 4 0,-1 1-6 0,-1-2 16 16,1 2-14-16,-1 0 9 0,-18 0-9 15,32 0 13-15,-12-1-3 0,-1 0 0 0,-19 1-7 16,29-1 6-16,-29 1 1 0,27-3-3 0,-27 3-4 16,28-2 5-16,-28 2-2 0,27-3 0 0,-27 3 1 15,27-3 0-15,-27 3-9 0,24-2 9 0,-24 2-1 16,26-2-4-16,-26 2 3 0,25 0-1 15,-25 0 1-15,23-5-1 0,-23 5 8 0,27-2-15 16,-27 2 7-16,27-2 1 0,-27 2-4 0,28-1 0 16,-28 1 1-16,30-3 4 0,-30 3-1 0,30-1 0 15,-30 1-7-15,32 0 7 0,-32 0 1 0,31 0-2 16,-31 0-2-16,31-1 2 0,-31 1 1 16,30 0 0-16,-30 0 1 0,30-1-7 0,-30 1 7 15,28 0 0-15,-28 0-2 0,28 0-2 0,-28 0 3 16,27 0 0-16,-27 0 0 0,23-2-1 0,-23 2-4 15,24 0 3-15,-24 0 5 0,22 0-4 0,-22 0-3 16,23 0 4-16,-23 0 1 0,21-1 2 0,-21 1-3 16,21-2-10-16,-21 2 10 0,21-1 2 15,-21 1-3-15,19 0-12 0,-19 0 16 0,16-1-2 16,-16 1 3-16,16-2-1 0,-16 2 0 0,15-4-7 16,-15 4 7-16,13-5 0 0,-13 5-5 0,18-9 3 15,-9 3 0-15,-1-2-1 0,3 1 1 16,-2-3 0-16,1-1-7 0,3-3 8 0,-3-1-12 15,4-3 9-15,-1 1-10 0,1-6 14 0,1 1-13 16,1-2 13-16,-2 1-13 0,-1-2 9 0,1-2-7 16,-3 1 15-16,3-1-16 0,-2 0 2 0,-2 2 1 15,0 2 1-15,-2 1 2 0,0 1 10 0,-2 0-12 16,2 1 17-16,-3 1-14 0,-1 4 2 0,-1-1 11 16,0 3-13-16,-2-1 14 0,-1 2-14 15,0 1 12-15,-1 0-14 0,0 1 9 0,-2-2-7 16,-2 2 8-16,1 0-11 0,-3 2 12 15,0-1-12-15,-2 0 12 0,-2 2-12 0,-2-1 7 16,-3 2-5-16,0 1 0 0,-6 0 1 0,0-1 7 16,-2 4-8-16,-4-4 11 0,-3 3-14 0,-3 2 12 15,-6-1-12-15,-2 0 13 0,-3 1-13 0,-1 1 11 16,5-1-12-16,-9 2 15 0,-1-2-14 0,0 0 12 16,-1 2-12-16,-1-1 7 0,2 0-4 0,0 4 2 15,1-4 3-15,0 0 0 0,3 0 1 0,1-2 2 16,0 1 10-16,2 1-6 0,-1-1-2 15,2 1 0-15,1-1 9 0,0 0-3 0,2-1-1 16,-2-1-10-16,-2 2 7 0,3 0-8 16,-2-1 7-16,-3 1-9 0,-2-2 6 0,0 0-8 15,-5 1 6-15,-11-3-9 0,1 1 6 0,-3-1-9 16,4 0 10-16,0 0-11 0,11 0 9 0,1 2-4 16,3-4 9-16,2 4-6 0,-1-4 5 0,4 2 20 15,-3-3-28-15,3 4-12 0,-4-1 12 0,-2 2-8 16,0-1 11-16,1 1-7 0,-2 0 13 0,-1-1-10 15,-1 3 10-15,0-2-9 0,-3 0 9 0,-1 2-11 16,-3 1 4-16,-8 1-4 0,-2 0 12 0,12 1-8 16,1-1 8-16,1 0-10 15,3-1 10-15,2 0-10 0,3 0 8 0,2 1-9 16,1-1 10-16,3 0-11 0,1 1 10 0,7-1-9 16,2 1 10-16,-1-2-9 0,0 2 8 0,3-1-10 15,-1 3 8-15,0-3-5 0,1 2 10 0,3 0-9 16,-2-2 7-16,0 2-9 0,1 0 9 0,1-1-10 15,5 0 10-15,-2 2-9 0,-3 0 9 0,6-1-8 16,2-1 7-16,17-1-10 0,-29 2 13 0,29-2-11 16,-24 3 11-16,24-3-9 0,-23 1 5 0,23-1-3 15,-18 3 7-15,18-3-6 0,-18 1 8 0,18-1-11 16,-18 0 9-16,18 0-10 0,0 0 9 16,-26 1-9-16,26-1 7 0,-20 3-8 15,20-3 8-15,-20 1-9 0,20-1 10 0,-25 2-9 16,25-2 8-16,-19 3-8 0,19-3 3 0,-22 4-3 15,22-4 9-15,-15 2-8 0,15-2 8 0,0 0-10 16,-20 4 9-16,20-4-10 0,0 0 9 0,-17 5-9 16,17-5 9-16,-13 7-9 0,13-7 5 0,-9 9-1 15,9-9-2-15,-9 14 3 0,9-14 1 0,-7 18 0 16,3-9 1-16,1 2 1 0,2 3 1 0,0 3 3 16,-1-2-2-16,2 2 3 0,0 2 0 15,3 5 0-15,-3-2 10 0,2 0-4 0,1 2-2 16,0 0 2-16,-2 0 3 0,4 0 0 15,-1 0 3-15,1-2-7 0,-1 2 3 0,0-1-4 16,-1 2 3-16,3-1-8 0,0 0 4 0,-2 1-1 16,1 0 0-16,0 0 1 0,0-3 0 0,3 2-1 15,-5 0 1-15,3 0-1 0,-1-2 3 0,0-1 3 16,1 2-1-16,1-3 4 0,-1 1-4 0,-1-3 0 16,2 0-1-16,-2-1 1 0,0-2-4 0,0 0-1 15,0-3-2-15,-1 1 6 0,1-3-6 16,-2 0 1-16,-3-10-3 0,6 16 2 0,-6-16-4 15,5 11 7-15,-5-11-14 0,4 10 10 0,-4-10-2 16,2 9 3-16,-2-9 35 0,0 0-48 0,0 0-12 16,4 9-57-16,-4-9-9 0,0 0-11 15,0 0-54-15,0 0-29 0,0 0-67 0,0 0 17 16,0 0-65-16,-1-10-123 0,1 10-392 0,-3-9-367 16</inkml:trace>
  <inkml:trace contextRef="#ctx0" brushRef="#br0" timeOffset="49289.03">24442 9849 425 0,'-18'6'495'0,"18"-6"-116"0,-22 3-89 0,22-3-67 15,-23 7 7-15,23-7-87 0,-27 3 14 16,27-3-48-16,-24 6-6 0,24-6-7 0,-18 2 13 16,18-2 0-16,-14 2-5 0,14-2-17 0,0 0-19 15,-16 3-5-15,16-3-6 0,0 0-16 0,0 0-6 16,0 0-1-16,15-7-4 0,0-1 4 0,13-2-1 16,3-4-6-16,2 2 2 0,7-3 2 0,7-6-2 15,4 3-5-15,-1 0-2 0,3 0-4 16,-1 0-2-16,-11 3-4 0,1 2 4 0,-3 2-9 15,-5 2 12-15,-2 0-19 0,-10 2 7 0,-3 1-12 16,-2 3 15-16,-17 3-15 0,16-3 15 16,-16 3-18-16,0 0 4 0,-7 11 3 0,-9-1-1 15,-8 5 0-15,-5 0-1 0,-5 3 2 0,-3 0-1 16,-13 4 17-16,3 0-18 0,-2 0 10 0,2-3 2 16,10-2 18-16,1-2 10 0,4-3 10 0,9-2 1 15,3-1-2-15,-1-1-4 0,6-4-11 0,3 2-6 16,12-6-3-16,-15 6 1 0,15-6-2 0,0 0 3 15,0 0 2-15,13-12 4 0,6 2 6 16,7-5-3-16,7-2-9 0,10-7 4 0,3 0-4 16,4 2-4-16,0-1-3 0,-4 2-1 0,-9 6-5 15,-1 1 6-15,-5 3-8 0,-8 3-6 0,-3 0-2 16,-6 2 4-16,-14 6-3 0,20-6 2 0,-20 6 1 16,0 0-1-16,-4 13 5 0,-10-2-6 15,-8 6-3-15,-4 1 3 0,-2 3-6 0,-3-2 4 16,2 3-3-16,0-4 0 0,3 1-15 0,3-4-43 15,6-1-38-15,7-4-78 0,5-2-48 0,5-8-67 16,9 9-160-16,-9-9-461 0,46-7-556 16</inkml:trace>
  <inkml:trace contextRef="#ctx0" brushRef="#br0" timeOffset="54908.41">2441 11267 235 0,'0'0'400'15,"-10"9"-132"-15,10-9-26 0,-11 6-72 0,11-6 6 16,-13 8-69-16,13-8 18 0,-13 7-43 0,13-7 30 15,-13 7-42-15,13-7 33 0,-12 4-11 0,12-4-7 16,0 0-9-16,-12 7-11 0,12-7-7 0,0 0-13 16,-12 6-6-16,12-6-13 0,0 0-3 0,0 0-5 15,-9 5-3-15,9-5-3 0,0 0 1 0,0 0 6 16,0 0 4-16,10 9 3 16,-10-9 12-16,25 4 5 0,-5-3 8 0,5-1 3 15,8-1 1-15,5-2 3 0,8-1 11 0,1-1-14 16,13 0-4-16,3-2 0 0,0 0-8 0,-2-1 0 15,3 0-1-15,-1-1-1 0,-2 2 10 0,1-3-15 16,-1 1-6-16,-2 0-1 0,-12 2-2 0,3-1-3 16,-6 1-4-16,-1-1 0 0,-3 4-1 0,-3-3-3 15,-9 2-4-15,-4 3 2 0,-1-2-5 0,-6 1-2 16,-17 3-1-16,26-3 0 0,-26 3 0 0,21-3-1 16,-21 3-1-16,14-4 2 0,-14 4-1 0,0 0-1 15,18-1-2-15,-18 1 1 0,0 0-3 0,0 0-9 16,0 0-38-16,0 0-56 0,0 0-53 15,0 0-16-15,0 0-12 0,0 0-59 0,-14 4-63 16,14-4-458-16,-15 3-286 0</inkml:trace>
  <inkml:trace contextRef="#ctx0" brushRef="#br0" timeOffset="55308.41">2550 11843 325 0,'-10'7'649'16,"1"-1"-178"-16,9-6-101 0,-13 8-99 0,13-8-27 15,-12 7-77-15,12-7-13 0,0 0-63 0,-10 6 6 16,10-6-39-16,0 0 12 0,0 0-34 0,0 0 23 15,0 0-12-15,0 0 19 0,28-4-26 0,-10-1 15 16,6 2-20-16,8-4 16 0,4 0-20 16,4-1 15-16,2 1-21 0,3-2 10 0,1 0-11 15,10-1 9-15,0-2-15 0,1 1 7 0,-2-1-12 16,1-1 4-16,-1 1-13 0,-11 3-1 16,1-3-1-16,-1 3-2 0,-1-1 2 0,-3 3-19 15,-1-2-13-15,-6 3-21 0,-4 1-39 0,-6 0-23 16,0 1-10-16,-9 2-1 0,0-1 16 0,-14 3 12 15,0 0 3-15,20 0-3 0,-20 0-11 0,0 0-42 16,-7 8-28-16,-2-3-9 0,-5 2-13 0,-6 3-30 16,-7 1-27-16,-3 3-157 0,-3-1 182 0</inkml:trace>
  <inkml:trace contextRef="#ctx0" brushRef="#br0" timeOffset="55608.41">2464 12271 83 0,'-13'11'568'0,"2"-1"-175"0,1-2-115 16,0 0-28-16,2 0-62 0,8-8-40 0,-12 9-29 16,12-9-58-16,-6 7 21 0,6-7-11 0,0 0-2 15,6 8 13-15,-6-8-4 0,24 1 12 0,-4-2 12 16,9-4 22-16,7-1-4 0,6-2-6 0,4-3-12 16,9-2-15-16,5-2 0 0,-2-2-11 0,-1 0-8 15,2 0-11-15,-1 0-8 0,-2-2-6 0,0 3-6 16,2-1-6-16,-5 2-6 0,1 1-5 0,-9 3-2 15,-4 1-2-15,2 0-3 0,-3 1 11 0,0 2-17 16,-2 1-3-16,-5 1-3 0,-5 0-6 16,-3 1-12-16,-2 2-14 0,-4-2-26 0,-19 4-31 15,28-2-18-15,-28 2-13 0,18 0-20 0,-18 0 5 16,8 8-9-16,-8-8-14 0,-3 10-54 0,-4-3-63 16,-6 5-16-16,-6 0-42 0,-7 3-162 0,-5 0 52 15</inkml:trace>
  <inkml:trace contextRef="#ctx0" brushRef="#br0" timeOffset="55891.41">2758 12547 409 0,'-19'11'423'0,"-1"-1"-124"0,3 2-57 0,-1-1-58 16,5-1-45-16,-2-3-18 0,6 2-43 16,1-3-3-16,-2 0-14 0,10-6-9 0,-9 10-1 15,9-10 0-15,0 0 5 0,3 12 3 0,-3-12 1 16,16 7-2-16,-3-1 49 0,6-5-35 0,7 1 35 15,2-2-32-15,9-2 25 0,4-1-27 0,1-1 16 16,4-2-30-16,2 0 13 0,1 0-27 0,10-5 4 16,3-1-19-16,-1 0 15 0,-1-2-25 0,2-1-2 15,-2 1-4-15,1-1-1 0,-1 0-2 16,-5 0-3-16,-1 2-4 0,-9 0 0 0,-4 2 1 16,-3-1 3-16,0 2-3 0,-6 3-9 0,-9-1-17 15,-1 4-24-15,-5-2-30 0,-5 4-37 0,-12 2-7 16,0 0-15-16,0 0-36 0,12 4-81 15,-20 2-93-15,-8 4-289 0,-13 6-164 0</inkml:trace>
  <inkml:trace contextRef="#ctx0" brushRef="#br0" timeOffset="56191.41">2667 13032 340 0,'-20'11'417'0,"2"0"-94"15,3-3-102-15,2 0-5 0,0-2-94 0,4 0 13 16,9-6-65-16,-15 9 23 0,15-9-52 0,-9 7 35 15,9-7-40-15,0 0 44 0,0 0-32 16,8 9 42-16,-8-9-22 0,25 1 21 16,-1-2-3-16,4-1 19 0,10-3-2 0,1-3-20 15,6 2-12-15,2-3-8 0,11-2 11 0,1-1-2 16,0-1-6-16,-1-2-8 0,2 1-11 0,1 0-6 16,-3-1-4-16,1 2-11 0,-2-1-1 0,-2-1-2 15,-11 4 3-15,1-2-9 0,-4 3-6 0,-1 0-2 16,-3 0-3-16,-4 2-1 0,-1-1-2 0,-8 4-4 15,-4-2-10-15,-3 4-20 0,-5-1-26 0,-12 4-39 16,19-1-19-16,-19 1-2 0,0 0-13 0,9 7-24 16,-9-7-63-16,-11 18-94 0,-6-4-45 0,-9 3-201 15,-7 3-66-15</inkml:trace>
  <inkml:trace contextRef="#ctx0" brushRef="#br0" timeOffset="56475.41">2715 13416 217 0,'-28'17'490'0,"0"0"-122"0,1-1-90 0,4-1-72 16,2-4-84-16,6-2 12 0,2-1-64 0,1 0 22 16,12-8-54-16,-15 9 31 0,15-9-41 0,0 0 33 15,-5 10 16-15,5-10-3 0,0 0 8 0,19 1 20 16,-1-4 3-16,6 0-5 0,11-6 1 0,2-1 0 16,8-1-14-16,10-6 8 0,1 1-35 0,4-1-2 15,0-1 11-15,2 1-19 0,-1-1-17 0,1 0 0 16,0 0-9-16,-2 1 1 0,0 1-8 15,-2 1-4-15,-2-2-4 0,-2 3 0 0,-13 3-2 16,-3 1-2-16,0 0-2 0,-4 3-3 0,-4-1-12 16,-8 3-18-16,-3 2-23 0,-1 0-36 0,-18 3-24 15,22-4-4-15,-22 4-1 0,0 0-1 0,19 4-17 16,-19-4-63-16,-4 8-63 0,-6 3-26 0,-8 1-281 16,-7 3-92-16</inkml:trace>
  <inkml:trace contextRef="#ctx0" brushRef="#br0" timeOffset="56742.41">2835 13795 254 0,'-24'19'500'0,"2"-2"-203"0,0-1-23 0,6-1-103 15,0-2-8-15,2-1-72 0,5-2 20 0,0-2-69 16,4 1 29-16,5-9-30 0,-6 11 43 0,6-11-27 16,6 7 35-16,-6-7-28 0,23 1 20 0,0-3-31 15,10-4 35-15,6-5 2 0,4-2-4 0,12-6-1 16,-1-1-9-16,5-1-14 0,0-3-5 0,0 2-9 15,2-2 0-15,0 1-7 0,-1 1-8 0,-1 0-8 16,-3 1-2-16,-1 2-1 0,-3 0-4 0,-12 4 3 16,0 0-11-16,-3 1-2 0,-3 3-2 15,-2 0 19-15,-8 3-37 0,-1 1 10 0,-4 0-51 16,-4 4-3-16,-2-1-60 0,-13 4 32 16,18-2-37-16,-18 2-18 0,0 0-59 0,8 7-75 15,-8-7-110-15,-14 15-163 0,-3-2-46 0</inkml:trace>
  <inkml:trace contextRef="#ctx0" brushRef="#br0" timeOffset="57042.41">2844 14208 219 0,'-9'12'411'0,"3"-5"-82"16,-1 0-123-16,7-7 3 0,-11 13-85 0,11-13-1 15,-4 10-54-15,4-10 38 0,0 0-35 0,6 8 43 16,-6-8-6-16,21-1-4 0,-1-5-8 15,3-1 40-15,9-4-57 0,5-4 8 0,8-6-7 16,4-3-18-16,2-2 4 0,1-2 1 16,3-1-11-16,1-1-3 0,2 2-16 0,-3-2-7 15,0 4-6-15,-3 0-3 0,-3 1-9 0,-2 1 3 16,-11 6-3-16,0 0 3 0,-4 3-5 0,-4 1-5 16,-6 4-6-16,-2 2 0 0,-4 0 4 0,-2 0 0 15,-14 8 1-15,18-8 5 0,-18 8 4 0,14-5-2 16,-14 5-2-16,0 0-20 0,0 0-30 0,0 0-28 15,0 0-31-15,-12 11-43 0,1-4 24 16,-6 2-81-16,-2 0-75 0,-3-1-99 0,-3 0-181 16,-5 0-63-16</inkml:trace>
  <inkml:trace contextRef="#ctx0" brushRef="#br0" timeOffset="58643.41">2005 11662 46 0,'0'0'482'0,"-1"-11"-191"0,1 11-69 16,0 0-59-16,-3-9-9 0,3 9-56 0,0 0-5 16,0 0-42-16,-1-10 12 0,1 10-30 0,0 0-6 15,0 0 13-15,0 0-21 0,0 0 29 16,0 0-35-16,0 0 31 0,0 0-20 0,6 10 30 15,-6-10-43-15,7 16 35 0,-5-4-30 0,3 3 35 16,-1 1-35-16,0 4 42 0,1 1-3 16,-1 3-7-16,-1 1-5 0,0 1-6 0,4 5-15 15,-4 3-25-15,1 1 31 0,1 0-38 0,1 3 42 16,0 1-36-16,-2-2 35 0,2 2-31 0,-1-2 31 16,2 2-26-16,-2-2 32 0,0 2-23 0,1-3 22 15,-2 2-8-15,3-1 10 0,-2 2 5 0,1-3-5 16,-1 3 1-16,3 0 2 0,-3 0 4 0,0 1-1 15,2 1 7-15,-1 0-2 0,0 0-6 0,2 3-1 16,-3-3-1-16,3 5-9 0,-1-3 5 0,0 2-7 16,1 0 5-16,-1 1-9 0,2 0 3 0,-3 0-2 15,2-1-5-15,0 0-4 0,-3-2 16 0,4 3-15 16,-4-3-2-16,0 2-1 0,0-3-2 16,-1 3 4-16,2-2-7 0,-3 1 5 15,0-1-11-15,-1 3 11 0,-1-3-5 0,-1 1 8 16,0 0-7-16,0 0 3 0,-1-1-5 0,0 0-6 15,-2-2 5-15,2 0-4 0,-3-2-1 0,1 0 6 16,-1-1 5-16,-2-1-2 0,1-1 1 0,0 0 6 16,-4-2-7-16,2 0 10 0,-2-2-7 0,-2-1 12 15,0-2-11-15,-1-1 14 0,-2-3-4 0,3 0 13 16,-5-3 5-16,0-1 3 0,-3-2-1 0,-2-1-5 16,-2-3-4-16,-2-1-8 0,-3-3 3 0,-2-1-5 15,-2-4-4-15,3-5 10 0,-2-1-1 0,-5-3 25 16,-1-5-19-16,0-3 16 0,-3-3-31 15,2-2 16-15,-8-8-21 0,1-1 17 0,0 0-25 16,2-2-2-16,3-2-1 0,3 0 5 0,3-1 1 16,4 5-10-16,-3-6 4 0,1-3 19 0,1 0-31 15,0-1 23-15,2-1-24 0,2-4 19 0,2-1-23 16,-2-1 14-16,3-2-29 0,0 0 14 16,-1-1-24-16,2 0 9 0,1-1-33 0,0-1 15 15,1 2-30-15,-1 1 5 0,5 6 6 0,-2-6 1 16,0 8 12-16,2 1-2 0,1-1 2 0,-1-2-8 15,1 2 14-15,0-1-19 0,0-1 11 0,0 1-8 16,1-2 0-16,1 0-7 0,-4-10 11 16,1 2-10-16,2-2 19 0,1 0-18 0,1 7 0 15,4-2-1-15,0-1-7 0,4 1 54 0,-3-2-43 16,5 2 5-16,-1-1 2 0,2 0 4 0,2 1 4 16,2 2-7-16,-1-1 22 0,2 3-11 0,-1 0 19 15,1 2-11-15,3 1 14 0,-4 2-10 0,2 2 25 16,0-1-19-16,0 1 23 0,0 1 0 0,1 1-3 15,0-2-2-15,3 1-1 0,-2 0 1 0,2 0-5 16,2-2-6-16,4 2 10 0,-1-3-5 0,2 0 1 16,2-2 5-16,6-5-28 0,1 1 34 0,2-1-28 15,1 5 30-15,-2-2-22 0,-2 11 27 16,-1-3-30-16,1 6 28 0,-2-1-25 16,-1 2 34-16,0 3-41 0,1 0 38 0,-2 2-23 15,1-1 29-15,-1 3-29 0,-2 3 31 0,0-1-31 16,7-1 31-16,-2 1-33 0,1-2 34 0,0 5-28 15,1-2 21-15,2 0-21 0,2 3 23 0,0-2 1 16,0 2-4-16,2 1 6 0,-2 1-3 0,-5 0-4 16,1 2-2-16,-1 1 0 0,0 0 0 0,-1 2-3 15,-3 1-24-15,-1 0 12 0,1 3 21 0,-19 0-3 16,31 0-8-16,-13 3 7 0,-3 0 1 0,3 0-2 16,-2 2 8-16,0 1-25 0,-2-1 17 0,4 4 2 15,-4 0-12-15,4 3 16 0,-5-1-13 0,2 3 17 16,-1-1-19-16,-1 3 5 0,1 0 17 15,0 1 2-15,-1 4-7 0,-1-3 0 0,-1 1 1 16,3 6 11-16,0-1-8 0,-5-3 3 0,0 0-5 16,2 2 6-16,-3-2-3 0,0 0 0 15,0-1-3-15,-1 1 3 0,0-2 0 0,-1 0 4 16,1 0-3-16,-4-4-2 0,4 1-4 0,-4-1-1 16,0 1 4-16,2 0 2 0,-2-1-6 0,-2 2 4 15,2-1-3-15,-1 0 2 0,-2 2-3 16,0-3-7-16,0-2 6 0,0 4 2 0,-1-1 1 0,0-1-1 15,-2-1-2-15,3-2-5 0,-1 1 4 0,-1-3-8 16,1 0 3-16,1-10-5 0,-1 16 7 16,1-16-10-16,-1 13 4 0,1-13-5 0,-3 11 7 15,3-11-8-15,0 0 10 0,0 11-6 0,0-11 7 16,0 0-9-16,0 0-10 0,0 0-27 0,-4 7-23 16,4-7-14-16,0 0-23 0,-7-7-13 0,7 7-7 15,-5-10-12-15,5 10-10 0,-8-16-49 0,4 7-24 16,0-1-24-16,0 0-28 0,-2-1 7 0,0-1-225 15,-1 1 75-15</inkml:trace>
  <inkml:trace contextRef="#ctx0" brushRef="#br0" timeOffset="59010.41">1821 11855 489 0,'0'0'421'0,"-16"-3"-101"0,16 3-51 0,-15-2-77 15,15 2-26-15,0 0-37 0,-17-4-19 0,17 4-12 16,0 0-18-16,-14-4-12 0,14 4-14 0,0 0-10 15,0 0-10-15,0 0-14 0,0 0-4 0,0 0 3 16,0 0 29-16,0 0-45 0,0 0 2 0,3 12 0 16,7-8-1-16,0 2 0 0,5 1-1 0,2-1-1 15,4 2-2-15,-2-2 1 0,3-1 0 0,-1-1-8 16,-1-3-1-16,0 0 2 0,0-1-11 0,2-1 2 16,0-3-7-16,1-2-1 0,-5-2 2 0,2 1 1 15,1-2 3-15,-6-1 4 0,2 0 3 16,-6-4 3-16,-2 4-8 0,0-3 5 15,-2 1-5-15,-2-1-12 0,-3 1 47 0,1 1-20 16,0 0 37-16,-1 2 4 0,-2 9 4 0,3-16-5 16,-3 16-3-16,1-11-17 0,-1 11-2 0,0 0-3 15,5-11-7-15,-5 11 5 0,0 0-21 0,0 0 9 16,0 0 7-16,5 12-1 0,-5-12 0 0,0 17-2 16,1-3 34-16,-2 3-42 0,0 2 35 0,-2 5-44 15,1 1-8-15,-6 8-19 0,2-1-35 0,-3 3-75 16,0 0-75-16,-4-1-91 0,0 1-235 0,-2-3-55 15</inkml:trace>
  <inkml:trace contextRef="#ctx0" brushRef="#br0" timeOffset="76900.66">11275 11704 106 0,'0'0'474'0,"0"0"-126"0,-16-3-106 0,16 3-17 16,0 0-45-16,0 0-43 0,-13-4-27 0,13 4-21 16,0 0-20-16,0 0-22 0,0 0 0 0,0 0-9 15,0 0-6-15,-13-4-3 0,13 4 1 0,0 0 2 16,0 0 1-16,0 0-7 0,16 4 0 0,-16-4-15 16,19 1 10-16,-19-1-4 0,29 2-2 0,-29-2-2 15,35 0-1-15,-8-2 3 0,0 0 0 0,1-2 4 16,5 1-1-16,3-3-4 15,0 2 1-15,1-3 8 0,0 1-4 0,3-2-1 16,0 2-2-16,-2 0-3 0,4-1-1 0,-2-1-3 16,0 3-5-16,2 0 12 0,-4 0-18 0,0 0 9 15,2 1-1-15,0 1-3 0,-2 0 1 0,1 0 0 16,-1 1 0-16,3-1 2 0,-3 3 1 0,2-1 4 16,2 1-6-16,0-1 9 0,1 0-6 0,4 1 7 15,-2 0 12-15,4-1-11 0,1 1 0 0,-1-2 0 16,3 0-1-16,-2 0 4 0,3 2 4 0,-2-1 4 15,-2 1-5-15,-1-1-9 0,0 1 2 0,-4 0 3 16,0 0 2-16,-2 1-2 0,0 0 1 16,-2-1-2-16,0 2 0 0,-2-1 3 0,1 0-1 15,1 1-7-15,0-1 3 0,1-1-2 16,1 0 0-16,-1-1-4 0,2 1 2 0,1-3-2 16,2 0-6-16,-2 2 4 0,1-1 2 0,0-2-3 15,-2 3-7-15,0-2 6 0,-1-1 6 0,-1 3 0 16,-3-2-3-16,-1 0-1 0,2 0 2 0,-10 2-2 15,2-1-1-15,-3-1-2 0,2 2-1 0,-2 0 1 16,0-2 1-16,0-1-1 0,-1 3-1 0,2-1-1 16,-1-1-3-16,2 1 8 0,-2-1-6 0,0 2-4 15,1-3 4-15,1 3 0 0,-1 0-1 16,0 1 1-16,-1-2-3 0,0 2 3 0,0 2 4 16,0-1-3-16,-1 0-5 0,-2 2 4 15,1-1 1-15,0-1-2 0,-2 3 0 0,-1-1 0 16,0-1 1-16,0 3 2 0,-4-1-3 0,0-1-3 15,3 1 4-15,-2 0-1 0,2 0-2 0,0-2 4 16,0 3-3-16,-1-1 4 0,1 0 2 0,2 0-3 16,-2 0-6-16,2-1 6 0,1 0-2 0,-1 0 0 15,0 1 0-15,1 0 1 0,1-2-4 0,-1 4 6 16,1-3 1-16,1 1-7 0,-2-2 1 0,4 1 2 16,1 1 4-16,0-2-4 0,5 1 0 0,2-1 0 15,0 1 0-15,-1-2 0 16,1 0 5-16,1 0-5 0,2-1-3 0,-3 2 4 15,3-4 1-15,-1 2-2 0,1-1 0 0,1 1 22 16,0-1-26-16,1 0 0 0,1-2 7 0,1 1-8 16,-1 0 0-16,0 1 4 0,1-1-1 0,-1-1 3 15,1 2-2-15,-1-2-3 0,-2 2 4 0,-1-1 3 16,-1 0-4-16,-2 1-3 0,-5 1 1 0,0-1 3 16,-3 0 0-16,1 0 1 0,0 1 1 0,0-2-4 15,-2 2 8-15,0-2-6 0,0 0-3 0,2 2 5 16,-2-1-1-16,0-1 0 0,0-1-3 0,-1 2-4 15,1 0 5-15,0-2 7 0,-1 2-6 16,1-2-3-16,-2 2 4 0,0-1-1 0,-1 1 0 16,-1-1 0-16,-2 1-2 0,-2 0-1 0,1-1 8 15,-2 2-5-15,3-1 0 0,-4 0 0 16,1 1 0-16,0-1 0 0,-1 2 0 0,2-2-3 16,-3 1 5-16,1-1 1 0,-18 1-3 0,34-2-3 15,-14 1 3-15,-2 1-2 0,1 0 6 0,-1-1-4 16,1 1-3-16,0-2 4 0,-1 1 3 0,2 0-5 15,1 0-4-15,-3-1 5 0,2 1 3 0,0 0-2 16,0 0-1-16,0 0-1 0,1-1 2 16,-1 0 4-16,3 0-5 0,0 0-3 0,-2 1 4 15,2-2 0-15,0 1 0 0,1 0 0 0,-1 0-4 16,1-1 3-16,2 2 5 0,-2-1-8 0,-1-1 3 16,4 1 1-16,-1 0-2 0,-1 0 1 15,2-2 1-15,0 3-4 0,1-2 15 0,0 1-11 16,-1-2-6-16,3 2 5 0,-1-1-1 0,7-2 1 15,-9 3-1-15,3-2-2 0,0 3 0 0,-1-2 8 16,2 1-5-16,-2-1-3 0,1 2 4 0,-1-1-1 16,2-1 0-16,-2 0 0 0,2 3-6 15,0-2 5-15,-2 1 6 0,2 0-5 0,1-1-2 16,0 1 3-16,-2 1-1 0,8-3 0 0,0 2 0 16,-1 0-6-16,-5 0 8 0,4-1 2 0,-4 1-4 15,0 0-2-15,0 1 2 0,-2-1 1 0,1-2 0 16,0 2 0-16,-2 0-3 0,2-1 3 15,-3 2 3-15,-1-1-4 0,1 1-4 0,-1-1 6 16,-3 0-2-16,2 1-1 0,-1-1 2 0,-2 1-3 16,-2-2 2-16,1 2 4 0,1 0-5 0,-1 0-2 15,-1 0 1-15,1 0 2 0,5 0 1 0,-3 0 0 16,1 2-8-16,0-1 12 0,-1-1-1 16,2 1-4-16,-2 0-4 0,-1-1 4 0,1 1 1 15,-3-1 0-15,0 2-1 0,-1 0-2 0,1 0 2 16,0-1 4-16,-2 0-10 0,3 0 7 0,-3 0-1 15,0 2 1-15,2-2 0 0,-1 0 0 0,-1 1-3 16,2-1 14-16,-2 0-10 0,4 2-6 16,-4-2 3-16,3 0 1 0,-2-1-1 0,1 1 1 15,3 1 0-15,-3-1-3 0,-1 0 7 0,2 1-4 16,0 0 0-16,-2-1 0 0,2-1 1 0,-3 3-1 16,5-2 0-16,-2 0-6 0,1 2 3 15,-4-2 8-15,6 0-5 0,-1 2-3 0,-6-2 3 16,3 0 0-16,0 0 1 0,-2 1-2 0,3 0-2 15,-2 0 4-15,0-1 4 0,0 0-8 0,0 0 0 16,0-1 4-16,0 0 1 0,-2 1-2 0,1-1 1 16,0 0 4-16,-19 0-5 0,32 0 4 0,-32 0-5 15,31-1-2-15,-31 1 3 0,31 0 1 0,-31 0-1 16,27-1-1-16,-27 1 1 0,25-1 0 16,-25 1 4-16,22-1-7 0,-22 1 1 0,22-2 4 0,-22 2-2 15,23-2-1-15,-23 2 2 16,25-2-5-16,-25 2 4 0,21 0 5 0,-21 0-7 15,23 0 2-15,-23 0 0 0,23 2 0 0,-23-2 1 16,23 2-2-16,-23-2-1 0,24 2 7 0,-24-2-2 16,23 2-6-16,-23-2 2 0,22 2-1 0,-22-2 2 15,20 3 0-15,-20-3 0 0,21 2-3 0,-21-2 8 16,19 3-4-16,-19-3 17 0,17 1-22 0,-17-1 4 16,0 0-5-16,21 3 3 0,-21-3-3 0,0 0 1 15,17 2 7-15,-17-2-13 0,0 0-20 0,0 0-23 16,19 1-43-16,-19-1-17 0,0 0-38 15,0 0-93-15,23-1-152 0,-23 1-255 16,14-3-182-16</inkml:trace>
  <inkml:trace contextRef="#ctx0" brushRef="#br0" timeOffset="77852.35">23388 11586 535 0,'0'0'342'0,"-27"1"-109"0,27-1-6 0,-31 2-83 15,12-1-5-15,1-1-55 0,18 0 28 0,-33 1-49 16,33-1 29-16,-29 0-28 0,29 0 29 16,-30 1 9-16,30-1-13 0,-19 0-11 0,19 0-9 15,0 0-13-15,-23-1-15 0,23 1-7 0,0 0-15 16,0 0 2-16,0 0-3 0,0 0-3 0,0 0-3 16,0 0-2-16,0 0-6 0,33-4 3 15,-2 2-8-15,9-2 9 0,6-1-2 0,2 0 0 16,15 0 0-16,5-1 4 0,0 1 1 0,3-2 11 15,3 2-10-15,-1 1-4 0,2-2-14 0,1 3 18 16,-3-1-16-16,1 0 15 0,-2 0-2 0,-2 2-1 16,-3-2-2-16,-12 2-1 0,-2 0 1 0,1 0-11 15,-4 0 11-15,1-1-1 0,-6 2 0 0,0-1-15 16,-6 0 19-16,-1-1-4 0,-8 2 26 16,-3 1 10-16,-1-2 17 0,-5 1 14 0,-4-1 4 15,0 1 16-15,-17 1 4 0,24-3 2 16,-24 3-8-16,18 0 5 0,-18 0-13 0,0 0 3 15,20-1-19-15,-20 1 4 0,0 0-23 0,0 0 10 16,21-2-28-16,-21 2 5 0,0 0-20 0,0 0 13 16,0 0-22-16,15-1 9 0,-15 1-20 0,0 0 0 15,0 0-29-15,0 0-15 0,0 0-38 0,0 0-45 16,0 0-56-16,17-2-12 0,-17 2 0 0,0 0-52 16,0 0-30-16,0 0-77 0,0 0-324 15,0 0-213-15</inkml:trace>
  <inkml:trace contextRef="#ctx0" brushRef="#br0" timeOffset="78968.35">25927 11627 439 0,'0'0'436'0,"-22"4"-88"15,22-4-67-15,-18 2-76 0,18-2-40 0,0 0-32 16,-22 0-28-16,22 0-33 0,0 0-4 16,0 0-19-16,-17 3-36 0,17-3 31 0,0 0-39 15,0 0 35-15,32-1-39 0,-4 1 23 0,10-2-28 16,5 1 28-16,6 1 0 0,6-1-3 15,15-1-4-15,3-1-2 0,2 2-36 0,4-2 28 16,2 1-24-16,0-1 27 0,4 2-25 0,-4-1 36 16,1-2-6-16,-2 1 0 0,-2 0-5 0,-3 0-9 15,-5-1-22-15,-2 0 31 0,-14 3-16 0,-3-1 35 16,-5-1-29-16,-4-1 32 0,-5 3-13 0,-7-1 28 16,-6 1 8-16,-2-2 23 0,-4 3 4 15,-18 0 1-15,27-1 12 0,-27 1-1 0,20-3 7 16,-20 3-18-16,0 0 3 0,21-1-22 0,-21 1-1 15,0 0-20-15,0 0-3 0,15-3-18 0,-15 3-1 16,0 0-12-16,0 0 8 0,0 0-28 16,0 0 7-16,0 0-19 0,0 0-2 0,0 0-28 15,0 0-22-15,0 0-26 0,0 0-28 0,0 0 17 16,0 0 10-16,0 0-32 0,-9 7 50 0,9-7-29 16,0 0 45-16,0 0-40 0,0 0 26 0,0 0-48 15,0 0 33-15,0 0-26 0,0 0 2 16,0 0 5-16,0 0 0 0,0 0 5 0,0 0 12 15,0 0 8-15,18-2-5 0,-18 2 25 0,0 0 11 16,15-3 12-16,-15 3 11 0,0 0 6 0,19-4 9 16,-19 4 6-16,0 0-2 0,17-6 14 0,-17 6 11 15,0 0 15-15,15-4 17 0,-15 4 12 0,0 0 3 16,0 0 27-16,12-4 39 0,-12 4-32 16,0 0 55-16,0 0-46 0,0 0 46 0,11-5-43 15,-11 5 26-15,0 0-27 0,0 0 25 16,0 0-4-16,0 0 6 0,0 0-14 0,0 0-9 15,0 0-11-15,12-4-9 0,-12 4-24 0,0 0-9 16,0 0-12-16,0 0-8 0,0 0-6 0,0 0-8 16,13-3-1-16,-13 3-5 0,15-3-2 0,-15 3-3 15,23-4 5-15,-23 4-8 0,32-2 4 0,-13 0-6 16,0-1 4-16,4 2-4 0,2-2 3 0,-1 1-6 16,-1-1 4-16,1 2 5 0,-2 0 8 0,0-2-18 15,-3 1 7-15,1 0-3 0,-3 1 8 16,-17 1-3-16,28-3 8 0,-28 3 6 15,23-3 6-15,-23 3-8 0,17-1 9 0,-17 1-5 16,0 0 5-16,19-3-13 0,-19 3 7 0,0 0-13 16,0 0 8-16,19 0-13 0,-19 0 5 0,0 0-18 15,0 0-6-15,0 0-23 0,0 0-29 0,0 0-44 16,0 0-34-16,0 0-59 0,13 3-49 0,-13-3-154 16,0 0-249-16,0 0-188 0</inkml:trace>
  <inkml:trace contextRef="#ctx0" brushRef="#br0" timeOffset="80336.35">7026 12454 167 0,'0'0'572'0,"0"0"-187"16,0 0-83-16,0 0-85 0,0 0-53 16,3 10-35-16,-3-10-21 0,0 0-18 0,0 0-20 15,0 0-15-15,0 0-9 0,0 0-9 0,0 0-7 16,5 7-8-16,-5-7-2 0,0 0-2 0,0 0-10 15,23 4 12-15,-23-4-3 0,25 4-6 0,-7-3 3 16,5 1-1-16,3-1 0 0,2-1 0 16,1 2-1-16,9 0 2 0,1-2-1 0,3 2 28 15,2-2-37-15,3 0-6 0,2 0 6 0,3 0-7 16,2 0 16-16,3 0-10 0,11-2 1 0,1 0-1 16,-1 0 2-16,0 1 1 0,0-1-1 0,-2-1 0 15,1 1-3-15,-1-3 4 0,0 0-6 0,1-2 6 16,-2 1-2-16,-1 0 2 0,-1-3-22 0,-2 2 29 15,-13 0 4-15,0 1 5 0,-5 1 4 0,-1-1 0 16,-3 1 4-16,-4 1 4 0,-6 0-5 16,-3 2-3-16,-2 0-1 0,-6-1 8 0,1 0-7 15,-4 2 5-15,-15 1-1 0,26-2-4 0,-26 2 7 16,22-3-8-16,-22 3 0 0,16-1 5 16,-16 1 3-16,0 0-3 0,20-3-4 0,-20 3 1 15,0 0-5-15,0 0-1 0,20-2-3 0,-20 2-2 16,0 0-4-16,0 0-4 0,0 0 1 0,0 0 1 15,17-3-5-15,-17 3-2 0,0 0 0 0,0 0-7 16,0 0 6-16,0 0-1 0,0 0-2 0,0 0-8 16,0 0-15-16,0 0-22 0,0 0-45 0,17-1-19 15,-17 1-32-15,0 0-47 0,0 0-66 0,0 0-121 16,0 0-259-16,0 0-166 0</inkml:trace>
  <inkml:trace contextRef="#ctx0" brushRef="#br0" timeOffset="81603.35">10013 12461 450 0,'0'0'426'0,"0"0"-142"0,-13-3-18 0,13 3-75 16,0 0-83-16,0 0 24 0,-19 0-75 0,19 0 33 15,0 0-58-15,0 0 28 0,-19 3-44 0,19-3 29 16,0 0-43-16,0 0 32 0,0 0-40 0,0 0 25 16,-15 4-34-16,15-4 44 0,0 0-49 0,0 0 50 15,0 0-41-15,5 7 40 0,-5-7-7 0,13 5 2 16,-13-5-9-16,17 6-11 0,-4-2-3 16,-1 0 12-16,6-2-8 0,-2 3 4 0,5-1-3 15,1 1 2-15,3-1 0 0,-1 0-11 0,3-1 9 16,-1 2-1-16,3 1-12 0,3-2 15 15,3 0-6-15,0 1 2 0,0 0 0 0,0-1 0 16,1 0-1-16,1-1 2 0,0 3 9 0,0-3-14 16,1 1-9-16,-3 0 4 0,4 1 15 0,-4-2-6 15,3 1 12-15,-1 0 26 0,2-2-36 0,0 1 0 16,2 1-1-16,0-3 0 0,1 2-3 16,-1-1-9-16,2 0 12 0,-1-1-7 0,1 2 6 0,1-1 0 15,-1-1 0-15,0 0-1 0,-1-1 0 16,0 1 0-16,0-1 0 0,0 0 0 0,-3 0-9 15,-2 0 43-15,3 0-44 0,-6 0 42 0,-2 0-41 16,2 0 35-16,-2-1-36 0,5 0 1 0,-6 1 0 16,0-1 2-16,1 1-6 0,-2-2 4 15,-1 1 7-15,-1 1 2 0,1-2 1 0,-3 1-1 16,-1 1 1-16,-5 0 2 0,2 0-2 0,-3 0-5 16,-19 0 8-16,32 0-6 0,-32 0 11 0,29 1-1 15,-29-1 2-15,24 0 36 0,-24 0-41 0,0 0 40 16,26 0-46-16,-26 0 45 0,0 0-43 0,19 0 0 15,-19 0 3-15,0 0 2 0,0 0-11 0,21 0 2 16,-21 0 9-16,0 0 4 0,0 0-8 16,0 0-5-16,0 0 40 0,19 0-45 0,-19 0 29 15,0 0-42-15,0 0 29 0,0 0-57 0,0 0 19 16,0 0-55-16,0 0-31 0,0 0-78 0,18 0-53 16,-18 0-63-16,0 0-235 0,0 0-39 15</inkml:trace>
  <inkml:trace contextRef="#ctx0" brushRef="#br0" timeOffset="82504.35">14656 12430 520 0,'0'0'400'0,"-16"1"-135"0,16-1-31 0,0 0-93 15,-19 4-3-15,19-4-63 0,0 0 1 0,-16 2-42 16,16-2 21-16,0 0-35 0,0 0 21 16,0 0-50-16,-18 2 47 0,18-2-41 15,0 0 31-15,0 0-37 0,0 0 40 0,0 0-37 16,0 0 33-16,0 0-46 0,0 0 51 0,11 4-45 16,-11-4 43-16,23 2-40 0,-23-2 47 0,37 1-52 15,-13-2 43-15,3-1-50 0,2 1 42 0,2 0-38 16,6 0 45-16,3-2-42 0,0-1 40 0,0 3-41 15,3-1 40-15,-2-2-54 0,1 1 55 0,1 1-45 16,3-1 45-16,-2 2-42 0,2-1 50 0,0-1-37 16,4-1 47-16,-2 2-42 0,3 0 29 15,2-1-36-15,-1-1 45 0,10-1-45 0,-7 3 38 16,7-3-39-16,-9 2 20 0,11-2-21 16,0 1 29-16,-2-1 1 0,-8 4-33 0,11-2 39 15,1-3-39-15,-1 4 38 0,-1 0-39 0,-9-1 40 16,9 0-43-16,-11 2 34 0,2 0-28 0,-1-2 36 15,1 2-7-15,-1 1-1 0,1-1-3 0,0 1-4 16,0-1-9-16,0 1 1 0,0 0-25 0,1 0 38 16,-2 0-41-16,1 0 45 0,0 0-2 0,-3 0-1 15,1 0 0-15,-2 0-12 0,0 1 6 16,-4-1-1-16,1 0-2 0,-5-1-1 0,0 1-1 16,-3 0 0-16,-1-1-7 0,-9 1 0 0,0 0 7 15,-2 0 0-15,-3-2-2 0,-4 2 1 16,-1-2 0-16,-1 2 0 0,-19 0-3 0,29-2-3 15,-29 2-8-15,19 0 20 0,-19 0 1 0,0 0 3 16,24-1 7-16,-24 1-3 0,0 0 5 0,0 0-1 16,22-1 0-16,-22 1-8 0,0 0-7 0,0 0 5 15,0 0-2-15,18 0-3 0,-18 0 5 0,0 0-11 16,0 0-2-16,0 0-4 0,0 0-23 16,0 0 2-16,0 0-17 0,18-1-15 0,-18 1-21 15,0 0-56-15,0 0-80 0,0 0-90 0,0 0-278 16,0 0-113-16</inkml:trace>
  <inkml:trace contextRef="#ctx0" brushRef="#br0" timeOffset="85255.35">17203 12498 178 0,'0'0'439'0,"0"0"-177"0,0 0-59 0,0 0-71 16,0 0-41-16,0 0-42 0,0 0-21 15,0 0-7-15,0 0-4 0,0 0-14 0,13 6 20 16,-13-6 0-16,17-3 6 0,-17 3-3 16,24 0 15-16,-24 0-21 0,30-1 8 0,-30 1-20 15,34-2 15-15,-14 2-14 0,0 0 15 0,0 0-15 16,3 0 11-16,-2 0-12 0,5 0 20 0,1 0-22 16,-3 0 25-16,2-1-23 0,1 1 23 0,-1 0-26 15,3 1 16-15,-1-1 21 0,-2 0-17 0,4 2-29 16,-3-2 38-16,4 1-32 0,-1-1 32 0,2 1-34 15,8 1 21-15,0-2-25 0,-1 0 36 16,3 0-39-16,1 0 37 0,-1 0-37 0,4 0 35 16,0 0-37-16,1-2 34 0,2 1 2 0,-3 1-5 15,1 0-3-15,1-1-7 0,-1 1 7 0,-1-2-3 16,1 2 2-16,-2-1 1 0,1 1 0 16,0-1-2-16,0 0 0 0,-2-1 2 0,-2 1-2 15,3 1-1-15,-3-2-24 0,1 1 30 0,-3-1-4 16,1 0 1-16,-3 0-4 0,0 1 1 0,-2 0-2 15,-4 0-1-15,-1 0-25 0,-2-2 27 16,1 3-10-16,1-1 6 0,-2-2-3 0,-1 2 1 16,-1 0-5-16,0-1 18 0,0 1-20 0,0 0-8 15,-3 1 4-15,3 0 8 0,-3-1-2 0,0 0 1 16,1 1 1-16,-1-2-3 0,0 2 2 0,-3-1-12 16,2 0 6-16,1 3 6 0,2-3-2 15,-2 0 1-15,-2 1-2 0,2-2 1 0,1 2 13 16,1 0-20-16,0 0 6 0,-2 0 6 0,3 0 1 15,-2-1 0-15,2 0-3 0,0 1 1 0,-3-1 2 16,2 0-8-16,1-1 0 0,-2 2 11 16,1-1-1-16,-2-2 0 0,2 2 0 0,-3-3 4 15,3 3 35-15,-1-1-45 0,1-1-20 0,-2-1 27 16,0 3-9-16,2-1 11 0,-1-2-1 0,1 1-2 16,-2 1-1-16,-1-2-1 0,0 2 1 0,0-1 0 15,-4 1 6-15,1 0-11 0,-2 0 15 0,-2 0 1 16,0-1 1-16,-16 3 5 0,26-3 5 0,-26 3 2 15,25-3 8-15,-25 3-3 0,23-4-18 0,-23 4 8 16,23-6-2-16,-23 6-1 0,20-8-4 16,-10 3-5-16,1 0 0 0,-1-2 1 15,1 1-10-15,-3-1 3 0,4-1-1 0,-3-1 0 16,0 1 3-16,-3 1 2 0,4-1 12 0,-5 1 13 16,3-1 0-16,-3-1-6 0,3 2 3 0,-2-2-9 15,-2 0-5-15,0 2-3 0,0-2-5 0,0-1 0 16,-2 1 0-16,-2 9 1 0,6-18-9 0,-3 6 0 15,2 2-3-15,-5-2 0 0,3-1-1 0,-2 1-2 16,2-2 8-16,-2-2-5 0,1-2-3 0,0 2 1 16,-1-1-2-16,2-1 1 0,-2 2 0 0,0 2 17 15,0 1-8-15,-1-2-7 0,0 1 18 16,0 1-14-16,0-1 12 0,-1 1-8 16,0 0 13-16,0-1-14 0,-2 1 1 0,-2-1 0 15,1-1 3-15,0 0 1 0,-1 3-1 0,-3-4-1 16,2 3-1-16,-2-1 1 0,-1-1-1 0,-2 1-1 15,2-1-3-15,-4 3 0 0,3 1-3 0,-3-2 3 16,4 3-4-16,-5-4 0 0,0 4-1 0,0-2-1 16,-2 0 0-16,0 2 0 0,0 1-1 15,-1-1 0-15,-1 1 1 0,0 0-2 0,0 0 0 0,0 2 1 16,-1 1-1-16,1-2 0 0,0 3 0 16,-1 0 2-16,2 0-2 0,-1 1 0 0,0 0 2 15,1 1-3-15,-5-1 1 0,0 0 1 0,-1 2-2 16,0-1 2-16,-4 2-1 0,2-1-4 15,-5 2 6-15,2-2-2 0,-4 2 0 0,-9-1 0 16,1 1 0-16,-2 0 1 0,-1 1-2 0,-2-1 1 16,-1 2 0-16,0-1 1 0,0 0-1 0,2-1-1 15,0 0 1-15,0 0 1 0,2 0-2 0,1 0 2 16,1 0-1-16,3-1 0 0,5 1 1 0,1-1 0 16,1-2-1-16,-7 0 0 0,9 1-1 0,-8-2 5 15,-1 2-4-15,2-2-1 0,1 0 1 16,-2 1 0-16,1-3 0 0,-2 4-1 0,0-3 0 15,1 1 0-15,-1 0 1 0,0 1-1 0,-1-1 1 16,1 1-1-16,1 1 3 0,-1-2-4 16,1 3 2-16,1-2 0 0,5 2 0 0,-1 0 0 15,-1-2-3-15,1 3 3 0,2-1 1 0,-3 1 1 16,3 0-3-16,-2 0 0 0,1 0 1 0,0 1 0 16,-2-1 0-16,0 0 0 0,-6 0 0 0,0 3-1 15,0-3 2-15,1 1-1 0,-1-1-1 0,1 1 0 16,-1 1 1-16,0-1 0 0,2 0 0 15,-1 2 0-15,7-1 0 0,-1-1 2 0,1 1-2 16,0 2 0-16,4-3 1 0,-2 1-2 0,0-1-1 16,0 3 2-16,1-3 0 0,3 2 1 0,-1-2-1 15,6 2-1-15,0-2 1 0,19-1 0 0,-36 2-3 16,18 0 3-16,0-1 0 0,-1 2 0 16,1-2 1-16,-1 0 0 0,0 0-2 0,2 0 1 15,-1 2-1-15,18-3 5 0,-29 2-5 0,29-2 0 16,-27 3 0-16,27-3 3 0,-21 3-3 0,21-3 0 15,-20 1 0-15,20-1 1 0,-15 2 0 16,15-2 0-16,-17 1 0 0,17-1 0 0,0 0 2 16,-18 2-2-16,18-2 1 0,0 0-1 0,0 0-1 15,-18 2 1-15,18-2 0 0,0 0 1 0,0 0-1 16,0 0 1-16,-16 2-2 0,16-2 1 0,0 0-1 16,0 0 0-16,0 0 0 0,0 0-1 0,0 0 0 15,0 0 2-15,-15 3 0 0,15-3 0 0,0 0-1 16,0 0 0-16,-6 8 1 0,6-8-1 15,0 0-1-15,-5 8 2 0,5-8 0 0,0 0 5 16,-6 12-4-16,6-12-3 0,0 0 1 0,-7 12 1 16,7-12 0-16,-4 10-1 0,4-10 1 15,-5 10 0-15,5-10 1 0,-6 14 0 0,6-14 2 16,-9 15-3-16,5-6 0 0,-1-1 0 0,1 1 1 16,-1 1 0-16,0-1 0 0,0 0 3 0,0 1 7 15,-2 0-11-15,2 0 8 0,0 0-9 0,0-2 8 16,-1 2-7-16,-1 3 7 0,1-2-6 0,-1 2 5 15,2-2-6-15,-2 2 9 0,0-1-7 0,2-1 5 16,0 3-3-16,-3-3-2 0,1 3-3 16,3-3 1-16,-3 2 2 0,2-2-2 0,0 0 0 15,0-1-1-15,1 1 2 0,-1-1-1 16,1 2 1-16,-1-2-2 0,1 1 2 0,2-1 2 16,-2 1-1-16,4-11 1 0,-5 19 1 0,1-9 3 15,3 1-1-15,-3 0-1 0,3-1-3 0,-2 3 2 16,0-2 3-16,2-1-4 0,0 3 0 0,-2-3 0 15,3 1-1-15,-1 0 2 0,1-1-2 0,-1 1-1 16,-1-1 0-16,1 1 4 0,1-11-5 0,0 19 0 16,0-19 2-16,0 18-2 0,0-18 4 0,-1 17-4 15,1-17 0-15,0 15 3 0,0-15-3 0,0 14 0 16,0-14 0-16,1 13 0 0,-1-13 1 16,1 12 1-16,-1-12-2 0,0 11 1 15,0-11 23-15,2 12-26 0,-2-12 1 0,0 11-1 16,0-11 1-16,0 0 10 0,1 12-9 0,-1-12-2 15,0 0 1-15,0 13 3 0,0-13-1 0,0 0-1 16,1 10 0-16,-1-10 0 0,0 0 2 0,0 0-2 16,1 10-1-16,-1-10 0 0,0 0 3 0,0 0-2 15,0 0 0-15,0 0 0 0,2 13-1 0,-2-13 2 16,0 0-1-16,0 0-2 0,0 0 2 16,0 0 1-16,0 0-3 0,0 0 1 0,0 0 0 15,0 0 1-15,0 10 1 0,0-10-1 16,0 0 0-16,0 0 0 0,0 0 2 0,0 0-1 15,0 0 0-15,0 0 2 0,0 0-1 0,0 0 4 16,0 0-4-16,0 0 1 0,8 7 3 0,-8-7 0 16,0 0-2-16,0 0-3 0,21 2 2 0,-21-2 0 15,20 0 2-15,-20 0-4 0,25 2-1 0,-25-2 3 16,31 0-3-16,-12 0-1 0,3 1 1 0,-3-1 0 16,3 0 2-16,3 3-2 0,1-3-2 0,-1 1 2 15,1 0 4-15,1 0-2 0,-2 0-3 0,2-1 1 16,1 2-1-16,-1-1 1 0,-1-1 0 15,2 1-1-15,0-1 2 0,1-1 1 0,1 0-5 16,-2-1 4-16,3 2-1 0,-2-1 0 16,2-1 4-16,-3 1-5 0,3 1 0 0,-3-3 2 15,1 2-1-15,-1-2 0 0,-1 2-1 0,-1 0 1 16,-3-1-2-16,-2 1 5 0,-1 1-4 0,-1 0 1 16,-1 0 3-16,0-1 27 0,-18 1-34 0,32 0 13 15,-32 0 2-15,32-1 4 0,-32 1-6 0,30 0-3 16,-30 0 2-16,32 0 0 0,-32 0-2 0,30 0-2 15,-30 0 0-15,31-1-1 0,-31 1 4 16,28-2-7-16,-28 2 0 0,24 0 2 0,-24 0 1 16,23 0-3-16,-23 0 4 0,20 0-6 0,-20 0 2 15,0 0 2-15,22 0-4 0,-22 0-1 0,0 0 3 16,19 0-3-16,-19 0-1 0,0 0-3 16,0 0-12-16,17 0-19 0,-17 0-29 0,0 0-44 15,0 0-58-15,0 0-74 0,0 0 5 0,18 2-36 16,-18-2-95-16,0 0-450 0,0 0-382 0</inkml:trace>
  <inkml:trace contextRef="#ctx0" brushRef="#br0" timeOffset="88790.35">28844 11031 345 0,'0'0'368'0,"0"0"-96"0,-11 8-36 16,11-8-34-16,0 0-42 0,-11 4-15 0,11-4 17 15,0 0-42-15,0 0 35 0,-12 7-60 0,12-7 43 16,0 0-54-16,-11 5 39 0,11-5-47 0,0 0 32 16,-14 5-35-16,14-5 31 0,0 0-28 0,-15 5 16 15,15-5-14-15,0 0-12 0,0 0 3 0,-14 4-22 16,14-4 10-16,0 0-27 0,0 0 16 15,0 0-18-15,13-3 8 0,6-5-7 16,6 0 11-16,9-3-13 0,5-4-1 0,14-7 5 16,7 3 5-16,0-2 2 0,3 1-5 0,-1 0-8 15,-2 0-2-15,-3 3 9 0,-4 0-18 0,-12 5-3 16,-1 0 0-16,-6 1-3 0,-5 3 0 0,-6 0 5 16,-5 2 4-16,-2 2-1 0,-4-1-3 0,-12 5 4 15,18-6-12-15,-18 6 0 0,11-7-4 0,-11 7-7 16,0 0-16-16,0 0-17 0,-4-12-35 0,4 12-17 15,0 0-54-15,-18-6-23 0,18 6 4 16,-19-5 17-16,19 5 9 0,-23-8 40 16,9 5 11-16,1-3-7 0,0-2 51 0,-3-2-22 15,0-3 46-15,1 3 14 0,0-1 7 0,-2 0 22 16,3 1 24-16,1 2 18 0,3 1 10 0,-3 1 22 16,4 0 3-16,9 6 8 0,-14-10-11 0,14 10 2 15,-14-8-23-15,14 8-6 0,-9-6-19 0,9 6-5 16,0 0-20-16,-10-7 3 0,10 7-13 0,0 0 3 15,0 0-13-15,0 0 11 0,0 0 13 0,3 13-21 16,4-7-11-16,5 4 13 0,4 1-8 0,2 2 15 16,5 1-8-16,3 2 13 0,-1-1-11 15,2 1 12-15,0-1-10 0,-4-1-4 0,2 1 1 16,-6-4-1-16,-3 2-1 0,-2-3-3 16,-2-2-1-16,-3 3-1 0,0 0 4 0,-5-2-4 15,-4-9 2-15,2 18 0 0,-4-8-2 0,-5 4-1 16,-3 2-1-16,-3 1-4 0,-2-1 8 0,0 0-30 15,-5 3-39-15,6-4-118 0,-4 1-20 0,6 0-87 16,-2-1-121-16,3-1-436 0,4-3-430 0</inkml:trace>
  <inkml:trace contextRef="#ctx0" brushRef="#br0" timeOffset="90291.35">30162 10652 510 0,'0'0'332'0,"12"-11"-112"0,-5 2-6 0,0-1-70 15,3 0 6-15,-2 0-62 0,1 0 32 16,-1 0-44-16,3 0 37 0,-4 0-41 0,-1 3 34 15,-1-2 6-15,0 2-12 0,-5 7 29 0,11-14-19 16,-11 14 17-16,7-10 5 0,-7 10-5 0,3-10-25 16,-3 10-8-16,0 0-17 0,-4-13-6 0,4 13-16 15,-13-2-2-15,13 2-17 0,-27 3 2 0,7 4-14 16,-3 1 3-16,-5 6-15 0,3 3 6 0,-2 0-11 16,2 2 11-16,1-1-16 0,3 3 7 0,3-2-8 15,4 0 7-15,5 1-6 0,4-1 14 16,1-3-4-16,6 2 10 0,4-1-7 15,4-1 6-15,7 0-10 0,6-3 4 0,2 0-10 16,-1-6 10-16,2 0-13 0,2-4 7 0,1-1-9 16,-1-3 7-16,-1 0-9 0,-3 0 8 0,-6-1-7 15,5-2 11-15,-9 1-12 0,-14 3 11 0,19-7-12 16,-19 7 16-16,8-8-16 0,-8 8 11 0,0 0-11 16,-7-9 11-16,7 9-11 0,-19-1 12 0,3 2-11 15,-7 5 13-15,0-1-15 0,-1 3 11 0,-2 4-12 16,-1-1 22-16,2 3-24 0,6-2-1 15,1 1 6-15,2-1-2 0,4 3 1 0,3-4 0 16,5 1 0-16,2-2 0 0,6-1 1 16,3 4-2-16,6-2 0 0,8-1-3 0,9-1-16 15,2-2-25-15,5-4-25 0,3-2-24 0,1-2-39 16,1-3-17-16,2-2-4 0,-5-2 22 0,2-2 8 16,-4 1-24-16,-5-4 58 0,-2-1-30 0,-2-1 54 15,-8-2-22-15,-5-1 44 0,-4 1-6 0,-5-3 69 16,-2 3-23-16,-3 0 60 0,-1 2-21 0,-1 0 49 15,-3 1 18-15,0 3 11 0,1 0 0 16,-3 1-3-16,2 2-17 0,4 8-22 0,-10-13-3 16,10 13-18-16,-6-11-8 0,6 11-11 0,0 0-4 15,0 0-6-15,0 0 5 0,-15 7-16 0,15-7 6 16,-3 16-4-16,2-6 4 0,1 3-5 16,0-1 3-16,0 3-9 0,1 0 8 0,1-2-7 15,-2 1-4-15,1 2 3 0,-1-4-4 0,0 1-5 16,1-4-3-16,0 1-5 0,-1-10-2 0,4 17 10 15,-4-17-1-15,1 12-6 0,-1-12 10 0,0 0 0 16,11 7 1-16,-11-7-1 0,13-3-1 0,-2-2 3 16,0-2 5-16,5-5-4 0,-1 2-6 15,0-3 8-15,0 0-2 0,1-1 1 0,-2 3-2 16,-3 2 2-16,1 1-2 0,-4 1 10 0,-8 7-12 16,14-10 4-16,-14 10-4 0,11-6-2 0,-11 6 3 15,0 0 4-15,0 0-4 0,20 5 20 0,-20-5-21 16,9 11 4-16,-4-2-10 0,1-2-8 15,-1 2-6-15,4 0-31 0,-1 1 4 0,1 0-39 16,2-1-8-16,2-3 45 0,0 0-53 0,2-1 37 16,1-2-49-16,-16-3 19 0,35-1-42 0,-13-5 37 15,1 2 0-15,-1-5 16 0,-1 0 22 16,-2-2 28-16,1 0 24 0,-5-3 22 0,2 0 5 16,-4 0 21-16,-1-1 11 0,-4 4 6 0,-3-3 10 15,1 5 38-15,-4 0-43 0,-2 9 30 0,-1-16-29 16,1 16 4-16,-8-9-17 0,8 9 15 15,-18-6-16-15,18 6 6 0,-23 3-20 0,7 2 11 0,-3 2-18 16,0 4 5-16,0 2-3 0,3 1 33 16,-2 0-60-16,4 1 13 0,1 0-15 0,3 1 14 15,4-4-4-15,1 0 3 0,3-1-5 16,2-11-1-16,4 17-11 0,1-8 11 0,3-2-4 16,-8-7-13-16,21 6-10 0,-21-6-10 0,28-4-29 15,-10-1 22-15,1-5-34 0,0-2 40 0,3-6-39 16,-2-3 61-16,-5-4-48 0,-1-2 11 0,-2-5 11 15,-5-2 13-15,2-2 42 0,-5-3-40 0,0-1 57 16,-2 3-34-16,2 1 62 0,-2 8-8 0,-2 2-4 16,2 7 41-16,-2 2-12 0,1 3-2 0,-1 0-14 15,0 14-12-15,0-19-11 0,0 19-12 0,0 0 0 16,0-10-2-16,0 10-5 16,0 0-13-16,-3 10 6 0,3-10-4 0,-2 24 2 15,2-7-1-15,0 7-4 0,0 2 3 0,0 2 4 16,0 3-10-16,-1 3-3 0,0 2-1 0,-2 1-18 15,1-3-14-15,-1 0-41 0,0 0-9 0,1-6-49 16,0-3-21-16,2-2-99 0,-1-4-91 0,2-3-209 16,3-3-62-16</inkml:trace>
  <inkml:trace contextRef="#ctx0" brushRef="#br0" timeOffset="90524.34">31525 10531 641 0,'14'-39'416'0,"0"2"-66"0,-1 0-72 16,-2 6-48-16,1 2-3 0,-5 7 0 15,0 3-13-15,-2 4-42 0,-1 5-40 0,-1 0-17 16,-3 10-23-16,4-8-16 0,-4 8-22 0,0 0-6 16,2 12-9-16,-4 2-2 0,0 7-12 0,-3 7 1 15,1 6-3-15,-1 7-2 0,0 2 3 0,0 4-15 16,-2 10-14-16,-2 1-17 0,2-1-12 0,-2 0-30 16,-1 1-42-16,2-2-15 0,1-8-7 15,0-3 7-15,1-3-46 0,2-3 10 0,0-3-37 16,5-10 5-16,-2 2-5 0,3-10-24 0,0-6-37 15,-2-12-192-15,8 14 139 0</inkml:trace>
  <inkml:trace contextRef="#ctx0" brushRef="#br0" timeOffset="90774.35">31630 10771 295 0,'0'-36'421'0,"0"-2"-127"0,-2 2-61 16,1 0-50-16,-1 0 15 0,-1 1-78 15,2-1 33-15,-1 8-50 0,1-2 25 0,2 2-9 16,-1 1-8-16,0 0-10 0,3 4-7 0,0 1-13 15,-1 6-26-15,-1 4-13 0,3-1-6 0,-1 4-1 16,-3 9-13-16,11-7 3 0,-11 7-5 0,14 6-1 16,-3 4 4-16,3 8-30 0,0 7 14 0,2 4 3 15,-3 0-8-15,2 4-4 0,-3 1-3 0,-2 0-4 16,0 1-17-16,-1-2 29 0,-5 1-72 16,-2-8-4-16,-2 2-1 0,-3-4 3 0,-2 1-6 15,-3-5-12-15,-3 2 6 0,-1-5-7 16,-2 1-24-16,-1-2-28 0,-2-4-34 0,0-5-82 15,5-2-206-15,12-5 106 0</inkml:trace>
  <inkml:trace contextRef="#ctx0" brushRef="#br0" timeOffset="91074.35">31963 10456 578 0,'0'0'326'0,"0"0"-85"0,0 0-61 15,-10 8-27-15,10-8-49 0,-18 13-10 0,7-1-13 16,-2 0-16-16,0 3-12 0,1 2-10 0,0 1-16 16,2-1-4-16,1 5 3 0,2-4-6 0,4 4-2 15,3-5-3-15,0 0-3 0,3 0-3 0,3 1 0 16,4-3-27-16,0 0 31 0,3-1-5 0,-1-5 2 16,4-3-4-16,0 0 0 0,0-4-10 0,-16-2 10 15,35-1-7-15,-16-3 7 0,0-2 1 16,0-3 8-16,-2-4 10 0,-2 1-7 15,-1-3-6-15,-4-1 3 0,-2-2-10 0,-3 3 9 0,-4 1-6 16,-3 2-1-16,-5-3-4 0,-2 1-9 16,-4 2-6-16,-6 2-22 0,2 1 5 0,-4 2-19 15,1 1-26-15,-2 2-57 0,5 1-130 0,-1-1-222 16,18 4 69-16</inkml:trace>
  <inkml:trace contextRef="#ctx0" brushRef="#br0" timeOffset="91258.35">32169 10392 147 0,'14'-2'596'0,"-14"2"-180"0,22-4-122 0,-22 4-63 16,18 3-72-16,-18-3-25 0,17 11-25 0,-10-4 11 15,-1 2-45-15,-1 5 12 0,-2 2-39 0,1 5-4 16,-2 3-18-16,-2 2-2 0,0 1-9 16,-2 4-18-16,-2 2-40 0,-1 1-30 0,4-8-31 15,-3 3-42-15,2-8-35 0,-1 2-62 16,1-6-264-16,0-1 28 0</inkml:trace>
  <inkml:trace contextRef="#ctx0" brushRef="#br0" timeOffset="91408.34">32259 10383 327 0,'0'-12'410'16,"-1"2"-84"-16,1 10-121 0,-2-17-3 15,2 17-103-15,0 0 15 0,0-11-76 0,0 11 6 16,0 0-55-16,0 0-32 0,0 0-37 15,11 11-36-15,-5-4-118 0,2 0 59 0,4 2-144 16,3 2 278-16</inkml:trace>
  <inkml:trace contextRef="#ctx0" brushRef="#br0" timeOffset="91658.35">32410 10497 425 0,'10'19'132'15,"-2"-3"137"-15,-3 4-158 0,-1 0 72 0,0-1-11 16,-2 4-30-16,-2-6-46 0,0 1-7 0,-2-1-16 16,2-1-15-16,-2-1-9 0,0-2-21 0,0 1 9 15,2-3-16-15,-2-2-2 0,2-9 5 16,-1 16-11-16,1-16 5 0,0 12 11 0,0-12-17 15,0 0 10-15,0 0-3 0,0 0-3 16,0 0-4-16,9-14-1 0,-3 0-1 0,2-4 19 16,1-3-26-16,5-5 9 0,-3 1 16 0,-1 4 11 15,4 3 6-15,-3 0-3 0,0 2-6 0,1 2-5 16,-5 4-2-16,1 3-14 0,0-1 5 0,-8 8-3 16,14-7-5-16,-14 7-2 0,0 0 2 0,23 2 16 15,-23-2-28-15,17 12-4 0,-6-4 10 16,-2 2-8-16,0-1-7 0,0 2-14 0,0 1-22 15,-3-4-83-15,-1 1 35 0,0-1-155 0,-5-8 56 16,7 8-321-16,-7-8 12 0</inkml:trace>
  <inkml:trace contextRef="#ctx0" brushRef="#br0" timeOffset="91841.35">32930 10165 187 0,'8'-14'730'0,"-2"5"-216"0,-2 0-143 16,-4 9-81-16,4-11-61 0,-4 11-48 0,0 0-42 15,0 0-37-15,0 0-11 0,-10 13-26 0,4 2-11 16,-2 2-12-16,1 5-10 0,2 1-16 0,-1 8-34 16,0 3-57-16,2 0-44 0,2 2-20 0,2-7-95 15,0 2 66-15,4-3-124 0,-2-1 132 0,3-2-96 16,-2-4 102-16,3-4-272 0</inkml:trace>
  <inkml:trace contextRef="#ctx0" brushRef="#br0" timeOffset="91974.35">32918 10574 709 0,'0'0'88'0,"-8"-8"125"16,2 0-117-16,-1 0 90 0,-1-3-89 15,1-1 54-15,-2 1-30 0,2 0-2 0,1 2-20 16,1-1-9-16,5 10-18 0,-5-15-17 0,6 5-14 16,2 1-12-16,2 0-18 0,5-1-22 0,5 1-1 15,2-1-21-15,3 1-24 0,1 3-28 0,1-1-46 16,1 2-127-16,-2 1 68 0,-3 2-226 0,-18 2 178 16</inkml:trace>
  <inkml:trace contextRef="#ctx0" brushRef="#br0" timeOffset="92325.36">30418 11258 242 0,'-32'9'582'0,"3"0"-163"0,3-3-88 0,5 1-95 15,5-4-21-15,0 1-36 0,16-4-30 0,-16 2-39 16,16-2-9-16,0 0-32 0,11-9 2 0,12-3 0 16,12 0-5-16,18-6 6 0,11 1 3 0,9-3-11 15,12 1-8-15,30-4-1 0,5 3-7 0,5 2-4 16,7 0-2-16,-4 3-1 0,1 1-7 16,1 3 0-16,-3 0-11 0,-24 2 3 0,0 1-12 15,-3 1 12-15,-1 1-22 0,-6-3 10 0,-3 2-17 16,-5-2 10-16,-8 0-2 0,-4 1-3 0,-6-2-3 15,-7-1-1-15,-14 4-2 0,-5 0-3 0,-6-1 2 16,-9 3 2-16,-3-1-1 0,-2 2-2 0,-7-1-7 16,-14 5-21-16,18-8-34 0,-18 8-61 0,0 0-48 15,0 0-15-15,0 0-27 0,-21-4-120 0,0 5-343 16,-7-1-211-16</inkml:trace>
  <inkml:trace contextRef="#ctx0" brushRef="#br0" timeOffset="92943.38">30273 11757 10 0,'-16'-10'588'0,"16"10"-145"16,-10-10-100-16,10 10-83 0,-9-8-49 0,9 8-33 15,-8-6-37-15,8 6-16 0,0 0-19 0,-10-7-31 16,10 7-10-16,0 0-13 0,0 0-15 0,0 0 1 16,-9 10-15-16,9-10-4 0,-2 22-10 15,0-4 2-15,2 5 5 0,-1 2-3 0,0 1-5 16,1 1-3-16,0 3-16 0,-1 0 5 0,2 0-4 16,-1-2 17-16,1-1-19 0,0-2 19 15,1-1-18-15,0-5 16 0,-2-2-14 0,2-4 6 16,-1-1-3-16,0-2 18 0,-1-10-17 0,1 11 18 15,-1-11-17-15,0 0 15 0,0 0-14 0,-3-11 29 16,1-1 15-16,0-10-2 0,0-4 17 0,-1-7 1 16,1-8 2-16,0-3-6 0,0-4-8 15,2-3 27-15,3 0-10 0,1 3 24 0,1 0 7 16,1 6 1-16,2 2-27 0,2 6-1 0,-2 2-24 16,1 5 2-16,0 6-18 0,0 4 2 0,2 3-16 15,-1 4 4-15,0 5-11 0,-10 5 8 0,24 1-14 16,-7 8 14-16,0 5-15 0,1 4 7 15,1 7-9-15,-1 4 7 0,-2 1-12 0,-5 4-12 16,2 2-20-16,-5 2-32 0,-3-1-48 0,-1 2-58 16,-4 0-7-16,-4-3-52 0,-1 0 1 0,-3-2-86 15,-1-4-98-15,-4-2-159 0,4-9-112 16</inkml:trace>
  <inkml:trace contextRef="#ctx0" brushRef="#br0" timeOffset="93108.35">30271 11980 641 0,'0'0'483'16,"-14"-7"-111"-16,14 7-95 0,-9-6-56 0,9 6-54 16,0 0-30-16,-11-7-46 0,11 7-7 0,0 0-20 15,0 0-18-15,2-10-8 0,-2 10-22 16,25-10-26-16,-5 2-7 0,5 2-17 0,5-4-34 16,4 2-54-16,-1 1-66 0,0-2-45 0,-1 2-334 15,0-1-85-15</inkml:trace>
  <inkml:trace contextRef="#ctx0" brushRef="#br0" timeOffset="94459.35">30604 11890 220 0,'0'0'468'0,"-11"12"-72"0,11-12-90 16,-11 13-72-16,11-13-53 0,-10 14-34 0,10-14-34 15,-9 11-12-15,9-11-41 0,-5 10-1 16,5-10-18-16,-3 8 0 0,3-8-6 16,7 9-6-16,-7-9-7 0,12 6-4 0,-12-6-13 15,21 2 8-15,-6-5-10 0,4-1 5 0,2-2-5 16,2-1-4-16,3-6 0 0,0-3-3 0,-4-2-13 15,3-1 15-15,-6-5-9 0,0-5-38 0,-1-2 55 16,-2-7-46-16,-4-2 54 0,-3-2-37 0,-3-1 46 16,-1 2-7-16,-3 4 48 0,-2 5 9 0,-5 6 22 15,-1 1-10-15,0 2-9 0,-2 5-10 0,-1 5-14 16,-5 1-5-16,4 4-7 0,10 8-11 16,-22-3-14-16,9 6 4 0,-3 7-5 0,2 4-4 15,-1 3 0-15,0 8-7 0,4 3-1 0,-1 4 2 16,6 2-12-16,-2 0-2 0,6 2-8 15,-1-1 21-15,6-6-71 0,-2 1 32 0,7 3-53 16,1-5-8-16,2 0 2 0,3-5-61 0,0-6-5 16,3-1-31-16,1-5-22 0,2-5 45 0,3-1 10 15,-3-5 17-15,4-1 13 0,0-4 70 0,0-1 52 16,-4-3 52-16,1-1 51 0,0-2-32 0,-2-1 68 16,-2 0-45-16,-2-1 59 0,0 0-45 15,-4 2 38-15,-1 0 7 0,-4 3-3 0,-1 1 11 16,-5 8-24-16,7-12-19 0,-7 12-22 0,0 0-26 15,0-9-6-15,0 9-13 0,0 0-7 16,0 0-10-16,0 0-8 0,-20 3 2 0,20-3-14 16,-10 10-20-16,10-10-16 0,-7 14-34 0,7-14-16 15,-2 11-7-15,2-11-18 0,2 14 10 0,-2-14-8 16,6 11-28-16,-6-11-20 0,11 8 20 0,-11-8 17 16,15 6 38-16,-15-6-11 0,17 1 76 15,-17-1 4-15,15 3 62 0,-15-3-29 0,0 0 49 16,16 2-13-16,-16-2-1 0,0 0-10 0,10 10-11 15,-10-10 16-15,4 11-8 0,-4-11-11 0,2 21-6 16,-2-10-7-16,1 5-40 0,-1 3 29 0,-1 6-36 16,1 5 45-16,0 1-40 0,1 5 39 0,-1 3-40 15,0-2 36-15,0 5-39 0,-1-2 39 0,1-1-48 16,-3-1 50-16,2-3-41 0,-1-5 42 16,1-4-44-16,-1 1 44 0,-1-4-13 0,0-2 2 15,-1-4-1-15,1-3 10 0,-1-2 4 16,0-2 2-16,4-10-3 0,-8 15-5 0,8-15-6 15,-12 8 1-15,12-8-9 0,0 0 11 0,-18-4-8 16,9-4-4-16,1-4-19 0,-2-4 24 0,1-3-17 16,-1-4 21-16,2 1-25 0,2-3 27 0,-1 0-19 15,3-1 20-15,-1-1-21 0,2 1 19 0,3 1-16 16,-2-1 5-16,4 1-19 0,1 0 16 0,6-5-15 16,2 1-51-16,0 0 32 0,4 1-67 0,4-1 8 15,1 0-41-15,4-1 0 0,2 0-11 16,4-3 29-16,-3 5 31 0,0 0 22 15,0 3 23-15,-1 2 32 0,-2 0 29 0,-3 3 18 16,-5 4 4-16,-1 2 51 0,-6 4-35 0,0 0 52 16,-1 3-64-16,-8 7 58 0,7-13-55 0,-7 13 43 15,4-8-45-15,-4 8 29 0,0 0-39 0,0 0 26 16,0 0-26-16,0 0-14 0,-20 10-3 0,12-1 24 16,0 3-10-16,-3 4-8 0,2 3-6 0,-1 1-1 15,0 0-11-15,1 1 4 0,3-1-2 16,0 2-3-16,2-2 0 0,2-1-2 0,2-5-2 15,1 0-21-15,1-3 21 0,2 0-21 16,3-2 29-16,1-4-2 0,-8-5-3 0,21 5 0 16,-21-5 0-16,30-6-1 0,-14-2-2 0,3-3 1 15,1-3 6-15,-5-1 63 0,0 0-40 0,-2-2-4 16,-3-1 1-16,-1 2-1 0,-6 1-11 0,-1 2-7 16,-2 1-4-16,-5 1-5 0,-4-1-30 0,0 3-2 15,-2 0-1-15,-2 0-18 0,2 2-40 0,-2 0 26 16,3 2-43-16,10 5 20 0,-16-10-63 0,16 10 8 15,-10-6-12-15,10 6 0 0,0 0 21 0,0 0 5 16,4-14 11-16,-4 14 42 0,15-10 44 16,-6 5 54-16,-9 5 36 0,21-9 21 0,-21 9 48 15,22-6-49-15,-22 6 47 0,19-5-57 0,-19 5 44 16,20-1-54-16,-20 1 35 0,20 1-50 16,-20-1 31-16,16 5-42 0,-16-5 27 0,18 10-35 15,-11-4 14-15,-2 3-6 0,1-1-7 0,0 2-5 16,-4 1-6-16,1 0 4 0,0 0-6 0,-3 3-6 15,0-1 0-15,-2 0-18 0,1-1-9 0,-2 0-3 16,2-2 4-16,1-10 2 0,-3 16 3 0,3-16 3 16,-4 10 5-16,4-10 4 0,0 0 0 0,0 0-1 15,0 0 8-15,0 0 8 0,0 0-6 0,8-14 0 16,-1 1 6-16,1-1-29 0,-2 2 44 0,5-3-26 16,-2-2 34-16,2 5-18 0,-1-1 24 0,-1 3-14 15,1 2 16-15,-1 0-20 0,-1 2 8 0,-8 6-16 16,15-10 5-16,-15 10-12 0,15-4 12 15,-15 4-15-15,0 0 7 0,21 5-10 0,-21-5 7 16,16 9-10-16,-8-2 9 0,-1 2-12 0,0 0 6 16,-3 0-6-16,0-1-14 0,-2 4-19 0,-2-12-12 15,3 18-22-15,-3-18-69 0,-5 18-50 0,1-9-68 16,4-9-57-16,-13 10-207 0,13-10-3 0</inkml:trace>
  <inkml:trace contextRef="#ctx0" brushRef="#br0" timeOffset="94792.35">31746 11476 573 0,'3'-19'438'0,"0"4"-66"0,-3 3-116 0,2 0-38 16,-4 2-65-16,2 10-10 0,-2-16-51 0,2 16-1 15,-4-9-35-15,4 9 8 0,0 0-33 0,0 0 13 16,0 0-35-16,0 0 6 0,-13 6-67 0,13-6-24 16,2 11-27-16,-2-11-27 0,7 12-38 0,-7-12-120 15,10 11 128-15,-10-11-80 0,13 8 90 0,-13-8-27 16,17 4 117-16,-17-4-34 0,0 0 175 0,23 0-76 15,-23 0 173-15,0 0 11 0,17-4-8 0,-17 4-12 16,0 0 5-16,11-5 4 0,-11 5 28 0,0 0 4 16,0 0-19-16,12-5-45 0,-12 5-27 0,0 0-27 15,0 0-19-15,0 0-17 0,0 0-10 0,9 12-11 16,-8-3-6-16,1 5-5 0,-2 2-5 16,2 4-4-16,3 4-3 0,-4 1-8 0,1 1 3 15,0 2-11-15,-1 0-5 0,0 1-25 0,1 0-41 16,-1-2-28-16,0 0-5 0,1-1-38 0,-2-2 32 15,0-3-49-15,0-2-11 0,0-5-16 0,0-2 1 16,0-12-12-16,0 16-7 0,0-16-259 0,0 0 102 16</inkml:trace>
  <inkml:trace contextRef="#ctx0" brushRef="#br0" timeOffset="95192.35">31875 11833 635 0,'2'-12'136'16,"-2"-2"61"-16,2-2-28 0,1-2-27 16,1 1-26-16,-1-2-27 0,4-1-20 0,-1 3-15 15,1-1-11-15,2 1-11 0,-1 0-8 0,3 1-5 16,-2 1-2-16,3 0-6 0,0 2 4 15,0-1-5-15,0 1 2 0,1-1-5 0,-3 5 6 16,0-3 11-16,-2 2 13 0,2 0 10 0,-5 1 5 16,1 1 18-16,0 0 26 0,-6 8 39 0,8-11 40 15,-8 11 4-15,7-9-32 0,-7 9-24 0,0 0-24 16,5-7-22-16,-5 7-13 0,0 0-15 0,0 0-9 16,-2 11-8-16,2-11-5 0,-6 19-5 0,3-7-7 15,0 3-1-15,0 3-3 0,-3 2-4 0,6-2 1 16,-1 3-12-16,1 2 11 0,0-3-12 0,0 0 10 15,0 0-10-15,1 0 11 0,-1-2-11 0,0-1 6 16,0-2-1-16,0 0-1 0,2-4 6 16,-2 0-7-16,0-11 6 0,0 16-5 0,0-16 14 15,0 0-17-15,2 11-5 0,-2-11-2 0,0 0 2 16,11-5-1-16,-11 5 6 0,14-12-3 0,-5 0 5 16,1 2-2-16,3-2 5 0,-2-1-11 0,3 1 7 15,-4 2-4-15,1 1 6 0,-1 4-3 0,-1-1 6 16,-1-1 0-16,-8 7-6 0,16-4 11 0,-16 4-14 15,0 0 16-15,19 0-16 0,-19 0 16 0,12 6-15 16,-12-6 9-16,9 10-24 0,-9-10-32 0,7 11-56 16,-7-11-12-16,7 14-59 0,-7-14-19 0,4 12-83 15,-4-12-100-15,0 0-183 0,0 0-79 0</inkml:trace>
  <inkml:trace contextRef="#ctx0" brushRef="#br0" timeOffset="95643.35">32372 11608 124 0,'6'-7'610'15,"-6"7"-176"-15,9-11-77 0,-9 11-79 0,6-8-54 16,-6 8-60-16,0 0-28 0,0 0-27 0,0 0-25 16,0 0-6-16,9 9-29 0,-9-9 0 0,2 14-17 15,-2-14-9-15,1 18-5 0,1-8-4 0,1 3-4 16,0-2-7-16,-1 0-14 0,0 1 14 0,1-3-22 16,-3-9 15-16,4 16-2 0,-4-16-15 0,2 12 27 15,-2-12-24-15,0 0 21 0,3 9-16 0,-3-9 19 16,0 0-17-16,0 0 19 0,0 0-13 0,12-11 18 15,-7 3-14-15,1-2 20 0,0-4-10 16,3-1 14-16,5 3 7 0,-6-1 0 0,1 3-3 16,1 0 2-16,-2 2-6 0,-2 1 0 0,2 0-3 15,-8 7-4-15,11-6-4 0,-11 6 0 0,0 0 0 16,0 0-7-16,17 3 3 0,-17-3-1 0,7 8 0 16,-7-8-2-16,7 12-3 0,-7-12 1 0,4 15-1 15,-4-15-1-15,3 15-1 0,-3-15 0 0,2 14 0 16,-2-14 1-16,0 13 0 0,0-13-2 0,0 10 3 15,0-10 0-15,0 0 3 0,0 12-4 0,0-12-2 16,0 0 2-16,0 0-1 0,0 0 5 16,0 0 2-16,0 0-1 0,0 0-2 0,21-5-1 15,-21 5 1-15,18-10-1 0,-6 3-1 0,0-1 0 16,1-1-9-16,1 2 3 0,-1-1 3 0,1 4-2 16,-2-3 2-16,2 2 1 0,-2 1 7 0,-12 4-9 15,24-5-7-15,-24 5-13 0,20-1-30 0,-20 1-32 16,19 3-27-16,-19-3-21 0,11 10-30 0,-11-10-63 15,0 16-138-15,-4-5-193 0,-7 4-69 0</inkml:trace>
  <inkml:trace contextRef="#ctx0" brushRef="#br0" timeOffset="95859.34">31846 12201 286 0,'-22'11'704'0,"5"-3"-164"0,2-2-189 16,2 0-58-16,3-1-73 0,10-5-31 0,-17 6-66 15,17-6-3-15,0 0-8 0,0 0 11 0,0 0-16 16,17 3-19-16,7-7-9 0,13-3-20 0,8-1-13 16,15-4-9-16,6-2-7 0,1 2-7 0,5-4-16 15,0 1-5-15,-3 3-36 0,-1-2-67 0,-4 3-59 16,-4 0 0-16,-14 2-43 0,-8 4-13 0,-11 0-13 16,-4 3-17-16,-8-1-73 0,-15 3 143 0,15 3-71 15,-15-3-186-15,0 0 164 0</inkml:trace>
  <inkml:trace contextRef="#ctx0" brushRef="#br0" timeOffset="106247.44">28295 12957 589 0,'0'0'438'0,"3"-10"-70"0,-3 10-112 15,0 0-33-15,3-13-47 0,-3 13-40 0,0 0 2 16,0 0-9-16,2-9 8 0,-2 9-15 0,0 0-15 16,0 0-20-16,1-9-14 0,-1 9-18 0,0 0-5 15,4-10-20-15,-4 10-3 0,9-9-9 0,1 3-2 16,3-2-5-16,2 2 0 0,-2 0-8 0,6-1 11 16,-1 0-10-16,3 2 1 0,-2 3-5 15,3-1 3-15,-2 1-4 0,1 2 2 0,-2 2-5 16,5 2 5-16,-2 2 2 0,1 3-3 15,0 5-11-15,1 2 13 0,-3 3-2 0,-1 2 0 16,-1 4 0-16,-2 3 0 0,-2 0 4 0,-2 5-2 16,-1 0-8-16,-1 5 10 0,-3 0-4 0,2 4 0 15,-5 2 0-15,-1 3 26 0,-1 2-27 0,-1 2 6 16,-2 14-9-16,0-1 5 0,-2-3-11 0,0-1 9 16,-2-10-4-16,1 10 3 0,-3-3-3 0,1-8 6 15,0 0 5-15,0-1-12 0,0-2 6 16,0 3 2-16,0-3-2 0,0 0 1 0,-2 1-9 15,0 0 9-15,2-1 1 0,-1 1-3 0,1-3-9 16,-1 0 9-16,1-2 0 0,1 0-1 16,0-2 1-16,0-2-6 0,0-2 23 0,0-1-19 15,0-2-4-15,2-7 14 0,0 1-13 0,0-4 4 16,-1 0-1-16,1-1-1 0,1-5 2 0,-2-2 8 16,2-1-15-16,-1-3 11 0,2-11-1 0,-2 18 1 15,2-18 0-15,-2 13 3 0,2-13 1 0,-2 12 15 16,2-12-9-16,-6 9-1 0,6-9-4 15,0 0 9-15,-13 8 4 0,13-8 4 0,-13 4-9 16,13-4 7-16,-24 1-4 0,5 0 0 0,-2 1-10 16,-5-2 1-16,-4 2-5 0,-11 0 3 15,0 2-10-15,-2 0 8 0,-6 1-4 0,-2 1-6 0,-7 3-10 16,-2-3-6-16,3 3-20 0,8-2-28 16,-9 2-33-16,11 0 3 0,3-2-9 0,3 0-6 15,4-2-38-15,7-2-83 0,5 0-87 0,4-3-300 16,21 0-154-16</inkml:trace>
  <inkml:trace contextRef="#ctx0" brushRef="#br0" timeOffset="107198.44">28430 13997 14 0,'0'0'695'0,"-17"-2"-255"16,17 2-82-16,-18-4-116 0,18 4 3 0,-18-2-91 15,18 2 0-15,-11-5-24 0,11 5-6 0,0 0-1 16,-16-2-25-16,16 2-16 0,0 0-13 0,0 0-12 15,0 0-13-15,0 0-6 0,0 0-12 0,18-7-1 16,1 5-2-16,11 0-7 0,8 1-9 0,6-3 6 16,4 0-5-16,5 0 2 0,11 0-1 0,5-3 0 15,1 1 13-15,4-1-18 0,-1 2-6 0,0-3 6 16,0 1 1-16,-3-1 0 0,-3 0 11 0,-6 1-15 16,-11 0-3-16,-6 3 10 0,-4-1-10 15,-4 1 6-15,-8 0-6 0,-6 2 5 16,-3-1-1-16,-19 3 13 0,27-4 2 0,-27 4 9 15,14-3-10-15,-14 3-12 0,0 0 6 0,0 0-9 16,-3-13 0-16,3 13-7 0,-20-9-1 0,2 6-5 16,-2-4 9-16,-2 2-6 0,-2 1-4 0,-2-3-2 15,3 1-1-15,0 1 5 0,4-1-3 0,-1-1 9 16,4 4 1-16,1-2 3 0,3 1-9 0,1-1 9 16,11 5-2-16,-17-8 3 0,17 8-2 0,-16-7 5 15,16 7 17-15,-13-8-4 0,13 8 0 16,-12-6 23-16,12 6 18 0,-14-7 15 0,14 7-9 15,-10-7 17-15,10 7-15 0,-10-6 6 0,10 6-21 16,0 0 5-16,-12-6-27 0,12 6 5 16,0 0-18-16,0 0 3 0,-9-5-13 0,9 5 9 15,0 0-13-15,0 0 14 0,0 0-7 0,23 2-1 16,-6 2-2-16,5 1-1 0,2 0 7 0,1 2-11 16,1-2-1-16,2 3 4 0,2 2-3 0,-6-1 0 15,-2 1-1-15,-3 0 1 0,0 0 4 0,-5 3-5 16,0-1 1-16,-5 2 0 0,-2-2 3 15,-3 2-3-15,-3 0 0 0,-4 2-1 0,-1-1-2 16,-2 5-3-16,-4 0-35 0,-3-3-37 0,0 4-76 16,-1-4-61-16,1 1 5 0,0-1-57 15,0-1-52-15,3-2-63 0,0-3-307 0,4-2-215 0</inkml:trace>
  <inkml:trace contextRef="#ctx0" brushRef="#br0" timeOffset="107982.44">29866 13633 315 0,'0'-10'418'0,"-3"1"-72"0,2-4-95 0,-2 3-3 16,1 0-36-16,2 10-22 0,-4-17 20 0,4 17 13 16,-4-13-40-16,4 13-42 0,-3-10-19 0,3 10-24 15,0 0-22-15,-3-10-14 0,3 10-16 0,0 0-5 16,-3 10-7-16,3 0-6 0,-1 4-11 15,1 4 2-15,1 7-9 0,-1 4 2 0,2 1-6 16,0 4 0-16,1 4-10 0,-1-2 1 16,1 0-30-16,-2-1-18 0,2-6-26 0,0-3-41 15,0-1 22-15,0-4-41 0,-1-3 50 0,-1-4-41 16,-1-3 35-16,0-11-15 0,3 15 47 0,-3-15-25 16,0 0 45-16,0 0-26 0,0 0 29 0,-12-16 15 15,5-2 17-15,-1-6 55 0,-1-7-39 0,-1-5 52 16,0-4-35-16,0-2 46 0,-1 1 14 0,6 1 40 15,-1 5 16-15,2 9 12 0,0 1 5 16,0 3-22-16,3 6-28 0,-2 4-24 0,2-1-22 16,1 13-9-16,0-12-12 0,0 12-9 0,0 0 10 15,0 0-23-15,26 8 2 0,-11 3-13 0,2 3 5 16,5 4-10-16,3 1 7 0,2 3-1 16,1 1-5-16,0-1 14 0,2 1-22 0,-5 1-2 15,3-3-19-15,-2 0-38 0,-2-2-47 0,-1 1-56 16,-7-5 18-16,0-1-32 0,-2-3 4 0,-2-2 2 15,-5-3-24-15,-7-6 17 0,13 6-3 16,-13-6 8-16,0 0-62 0,16-9 153 0,-11 0-72 16,-1-7 175-16,-1-5 19 0,0-2 29 0,-2-6 14 15,-1-1 48-15,0-7-31 0,0 0 49 0,0 7 28 16,-2 3-2-16,0 0 12 0,1 4-7 0,-1 1-29 16,0 5 2-16,1 1-1 0,0 5-5 0,-1 0-36 15,2 11-13-15,-1-17-31 0,1 17-6 16,-1-13-24-16,1 13 11 0,0 0-28 0,0 0-3 15,0 0-1-15,6 9 5 0,-3 2-13 0,1 7 11 16,1 3-16-16,0 4 10 0,1 6-2 16,-1 2-9-16,1 1-3 0,-1-2-19 0,0 2-40 15,0 0-77-15,-1-1-47 0,1-1-45 0,-1-6 4 16,1-1-16-16,1-4-41 0,0-1-24 0,0-5-24 16,1-4-198-16,0-3-16 0</inkml:trace>
  <inkml:trace contextRef="#ctx0" brushRef="#br0" timeOffset="108248.44">30418 13801 402 0,'8'-29'387'0,"-3"3"-25"0,-1 2-78 0,-1 2-22 16,-1 3-16-16,-2 5-32 0,0 2-30 16,0 12-35-16,0-19-25 0,0 19-28 0,-5-9-17 15,5 9-11-15,0 0-9 0,-13 6-20 0,9 3-3 16,-3 6-6-16,1 3-8 0,2 3-6 16,0 0-2-16,2 3-5 0,0 0 6 0,2-6-10 15,2 6 0-15,1-2-3 0,1-3 0 0,2-3-1 16,1-3 0-16,-2 0-1 0,1-5 1 0,1 0 8 15,0-2-14-15,-7-6 7 0,17 3 0 0,-17-3-2 16,15-8 4-16,-5 2 2 0,-3-4 2 0,-1-2 14 16,-1 0-8-16,-3-1-10 0,-4-1 4 15,0-3-3-15,-5-1 1 0,-2 2-8 16,-5 0-5-16,2 4-6 0,-6 2-9 0,1 1-46 16,2 7-35-16,1-1 15 0,14 3-51 0,-25 0-27 0,25 0-71 15,-17 5-29-15,17-5-82 0,0 0-160 16,-9 5 22-16</inkml:trace>
  <inkml:trace contextRef="#ctx0" brushRef="#br0" timeOffset="108799.44">30636 13623 172 0,'15'-6'724'0,"-1"1"-167"0,-5 0-139 16,-9 5-65-16,14-6-82 0,-14 6-58 0,14-5-60 16,-14 5-21-16,0 0-29 0,0 0-5 0,19 4-19 15,-19-4-5-15,7 17-20 0,-4-1-2 16,0 1-15-16,0 5-7 0,0 1-7 0,0 0-5 0,1 1-3 15,1 0-5-15,-1 0-2 0,0-2-5 16,0-2 0-16,0-4-12 0,0 0-6 0,-2-4 2 16,1-1-34-16,-1-2 3 0,-2-9 14 15,2 13 2-15,-2-13 8 0,0 0 1 0,0 0 4 16,0 0 3-16,0 0 3 0,-3-16 1 0,-1 0 6 16,2-6 6-16,-2-4-2 0,1-11-7 0,1-1 8 15,-1-5 2-15,3 2 9 0,1 1 19 0,1 2 13 16,-2 11 13-16,2 4-15 0,-2 3 5 0,1 3-23 15,-1 4 1-15,0 13-13 0,3-16 2 0,-3 16-11 16,0 0 2-16,0 0 5 0,6 7 7 16,-2 5-16-16,-2 0 6 0,2 4-10 0,0 4 9 15,0 3 1-15,0-2-4 0,-1 0-1 16,1 2-2-16,-1-3 5 0,0-3-6 0,1-1-2 16,-2-2 1-16,-1-3 0 0,3 1 4 0,-4-12-2 15,2 16 1-15,-2-16 6 0,3 10-5 0,-3-10 0 16,0 0-1-16,0 0-1 0,8-8 4 0,-6-2-3 15,1-5 2-15,4-8 7 0,-2-2-16 0,2-8 15 16,1 0-2-16,2 0 17 0,-1 0 42 16,2 4-20-16,1 0 16 0,-1 8-27 0,-2 2 28 15,1 3-48-15,-3 3 11 0,2 3-24 0,-1 3 15 0,2 1-16 16,-10 6 13-16,0 0-21 16,28 3 21-16,-19 3-24 0,2 5 22 0,1 2-18 15,-1 4 17-15,-2 4-16 0,1 0 12 0,-3 4-6 16,0 4 0-16,-3-3-7 0,0 1-33 0,-3 2-34 15,0-1-45-15,-3-1-73 0,0 2-63 0,0-3-18 16,-1-1 3-16,-1-1-29 0,-1-4-119 0,4-5 29 16,0-4-179-16,1-11-82 0</inkml:trace>
  <inkml:trace contextRef="#ctx0" brushRef="#br0" timeOffset="110566.44">31164 13668 708 0,'10'-29'424'0,"0"-2"-64"0,-2 2-50 0,0 0-26 15,-3 5-13-15,-1 3-25 0,1-1-18 16,-3 7-17-16,1 3 7 0,-2 1-38 0,2 0-13 15,-3 11-48-15,3-14-11 0,-3 14-28 0,3-11-7 16,-3 11-20-16,0 0 22 0,0 0-27 0,12 8-10 16,-12-8-4-16,11 16 11 0,-4-2-28 0,2 1 23 15,0 3-36-15,0-1 23 0,-2 2-28 0,2-1 19 16,1 3-4-16,-1-3-3 0,0 0-3 0,2-1 6 16,-2 0-12-16,-2-5-2 0,1-1-3 15,-2-1-2-15,-1-2-6 0,-5-8 1 0,11 11 0 16,-11-11-8-16,0 0-4 0,14 4-8 0,-14-4-2 15,9-6 7-15,-9 6-5 0,7-19-20 0,-4 3 11 16,-2-1-13-16,1-2 23 0,-2-2-8 16,0 3 10-16,-2 0 5 0,0 2 18 0,0 0-13 15,-1 3 15-15,-1 2-10 0,-1 2 12 0,-3 2-11 16,8 7 13-16,-13-8-11 0,13 8 16 0,-18 1-13 16,8 4 10-16,-2 4-12 0,-2 4 12 0,2 1-11 15,1 6 10-15,-3 3-8 0,3 4 9 16,2-5 2-16,1 2-6 0,3-1 0 0,2 2 0 15,2-2-2-15,2 1 6 0,3-4-5 0,2-1-2 16,4 1-7-16,0-6-30 0,2-1-35 0,1-4-26 16,2-3-25-16,1-4-17 0,-16-2 13 0,39-3 1 15,-16-5 29-15,3-4 10 0,1-5 30 0,-1 0-1 16,-1-6 24-16,0 0-2 0,-2-2 27 16,-3-3-10-16,-1 1 21 0,-3-1 4 0,-2 0 23 15,-3 2 15-15,-2 8 24 0,-4-2 8 0,1 5 22 16,-6 1-11-16,0 3 14 0,0 11-6 0,-3-18 7 15,3 18-24-15,-9-12 0 0,9 12-24 0,-17-5 3 16,17 5-19-16,-21 5-9 0,8 2-3 0,-4 6 5 16,3 0-16-16,-1 4 8 0,-1 5-16 0,4-3 14 15,1 2-10-15,4 0-1 0,2 2 1 0,-1-3-6 16,6-1-3-16,0-2-5 0,2 1-9 0,2-3-22 16,1-2-24-16,2-1-30 0,1-2-25 0,2-4-19 15,-10-6-4-15,20 7 24 0,-20-7-6 16,23-1 19-16,-9-2 20 0,-2-5 14 0,3-1 19 15,-1-5 17-15,-3 2 24 0,0-3 3 0,-3 1 23 16,-1 1 17-16,-2 0 25 0,-1 2 22 0,1 1 3 16,-5 10 16-16,2-14-17 0,-2 14 18 0,0 0-41 15,-2-10-10-15,2 10-10 0,0 0-8 0,-10 6-8 16,10-6-5-16,-9 13-4 0,9-13-3 0,-7 15-4 16,7-15-8-16,-4 17-9 0,4-17-23 15,0 18-35-15,0-18-46 0,4 14-33 0,-4-14-13 16,9 10-4-16,-9-10-8 0,14 3-23 0,-14-3-27 15,19-2-92-15,-10-5 130 0,5 0-55 0,-5-2 142 16,7-3-91-16,-6-3 159 0,2-2-92 16,-1 0 173-16,-2 0 24 0,0-2 27 0,1 1 45 15,-2 3-36-15,-1 1 52 0,-1 5-49 0,-3 0 34 16,-3 9-39-16,8-14 9 0,-8 14-10 0,5-8-13 16,-5 8 13-16,0 0-24 0,0 0-4 0,0 0-3 15,8 8-8-15,-8-8-7 0,2 14-7 0,-2-14-5 16,0 20-6-16,0-8-5 0,2 2-11 0,-2 0-5 15,0 0-8-15,0-1-1 0,0 0-5 0,0-1-2 16,0 0 2-16,0-12-2 0,0 19-3 0,0-19 0 16,1 14-2-16,-1-14-1 0,4 10-3 0,-4-10-4 15,0 0-13-15,0 0 0 0,22-6 2 0,-13-2 4 16,2-3 0-16,1-4 3 0,1-1-6 16,2-2 15-16,-2 1-12 0,6-5 15 0,-6 8-6 15,2-2 10-15,-1 2-11 0,0 0 14 0,-3 5-14 16,-1 0 11-16,-10 9-9 0,15-10 9 0,-15 10-2 15,0 0 4-15,0 0-7 0,17 3 5 0,-17-3-7 16,6 11 2-16,-6-11 0 0,1 14-4 0,-1-14-6 16,-1 19-14-16,1-19-22 0,-2 16-43 0,2-16-31 15,-1 14-18-15,1-14 3 0,-1 9 4 0,1-9 5 16,0 0-6-16,0 0 4 0,5 8 5 0,-5-8 16 16,9-6 22-16,-9 6 21 0,13-15 25 0,-4 2-9 15,1 0 90-15,0-1-24 0,2 0 59 16,-3 3-35-16,0 0 43 0,2-1-25 0,-2 4 33 15,-2 0-26-15,-7 8-8 0,13-11 2 0,-13 11 24 16,0 0 7-16,0 0-16 0,0 0-11 0,17 5-15 16,-17-5-8-16,4 12-12 0,-4-12 10 0,1 18-32 15,2-8-4-15,-3 0-2 0,0-10-4 0,1 20-3 16,-1-20-15-16,1 19-21 0,-1-19-21 0,2 14-23 16,-2-14-3-16,1 11 5 0,-1-11 3 0,0 0-5 15,0 0-1-15,0 0 14 0,0 0 14 0,0 0 10 16,0 0 9-16,8-8 52 0,-6-3-43 0,1-2 56 15,1-3-51-15,-1-4 55 0,5-4-46 0,-3 0 3 16,2 2 7-16,0-3 8 0,5-3 9 16,-3 2 11-16,0 5-4 0,3 0-1 0,3-3-2 15,-4 5-1-15,3 2-4 0,-1 0-3 0,1 1-2 16,-1 2 0-16,-1 2-7 0,-1 2 1 0,-4 3 0 16,1 0-16-16,-8 7 9 0,15-9 1 0,-15 9 5 15,11-6-6-15,-11 6 5 0,0 0-1 0,16 6-1 16,-16-6-1-16,5 15-1 0,-3-4-6 0,-2 3-17 15,-2 3-6-15,2 2-15 0,-3 3-12 0,-1 3-14 16,0 0-19-16,-1 0-10 0,-2 2-11 16,2 4 19-16,-1-1-131 0,2-4 124 0,-1 0-91 0,-1 5 132 15,0-6-85-15,3 0 120 0,-3 0-83 0,3-1 146 16,-3-2-102-16,2-3 164 0,0-1-114 16,0-2 159-16,1-1-114 0,-1-1 110 0,0-3-75 15,1 0 77-15,-1-2-17 0,-2 1-18 0,6-10-12 16,-8 14-28-16,8-14 2 0,-5 9-13 0,5-9-13 15,0 0-9-15,-9 8 0 0,9-8-2 16,0 0-11-16,0 0-6 0,0 0-3 0,0 0-9 16,-12-8-7-16,12 8-12 0,-4-10-2 0,4 10-13 15,-5-14-8-15,5 14-7 0,-6-14-19 0,6 14-8 16,-9-11-7-16,9 11-109 0,-15-5 138 0,15 5-116 16,-21-1 123-16,4 4-124 0,-6 3 136 0,-1-1-111 15,-9 7 127-15,-2 0-100 0,0 5 110 16,-11 4-86-16,-1 0 130 0,0 4-113 0,1 3 144 15,1-1-129-15,2 2 133 0,4 1-114 0,1-3 138 16,9-3-7-16,3-1 3 0,2-2 3 0,3 0 5 16,6-4 16-16,2-1 15 0,4-4 17 0,4-3-42 15,3 1 26-15,2-10-33 0,1 11 20 0,-1-11-43 16,15 5 11-16,-15-5-33 0,38-1 13 0,-4-5-18 16,5-2 12-16,5-3-11 0,14-3 1 0,4-1 0 15,2-1-6-15,2-1-4 0,-2-1 1 0,0 1-13 16,0 0-5-16,-3 1 0 0,-7 1-11 0,-11 4-2 15,-4-1-4-15,-5 4-6 0,-4 0-7 0,-5 2-20 16,-8 1-28-16,-4 0-19 0,-13 5-13 16,19-1-8-16,-19 1-7 0,0 0-31 0,0 0-157 15,0 0 57-15</inkml:trace>
  <inkml:trace contextRef="#ctx0" brushRef="#br0" timeOffset="112236.44">26209 14322 146 0,'8'-20'609'0,"-4"1"-177"16,0 3-99-16,-2 4-73 0,-2-1-57 15,0 13-34-15,0-16-49 0,0 16-3 0,-5-10-26 16,5 10 4-16,0 0-21 0,-16 7 9 0,4 7 0 15,-3 10-13-15,1 7-8 0,-2 8-6 0,0 14-9 16,0 10-9-16,1 4-8 0,2 2-9 0,2 4-1 16,4 0-2-16,1-1-1 0,3-1-9 0,2-1-3 15,4-5-6-15,1-2-14 0,0-4-25 0,0-12-30 16,0-4-23-16,1-2-19 0,-1-5-10 16,1-3-24-16,-2-10-153 0,-2-4 65 0,1-7-87 15,-2-12-191-15,0 15 16 0</inkml:trace>
  <inkml:trace contextRef="#ctx0" brushRef="#br0" timeOffset="112534.44">25942 15126 623 0,'-15'-26'466'0,"-2"-1"-62"16,2 5-70-16,1 4-51 0,1 2-51 0,1 3-42 15,2 1-50-15,1 6-32 0,1 0-26 0,8 6-16 16,0 0-8-16,0 0-14 0,-16 6-12 0,16-6-4 16,1 21-2-16,6-2-9 0,4 2-8 0,5 5-3 15,5 1-1-15,3-1-25 16,6-2-10-16,3-2-6 0,2-2-8 0,3-4 1 15,-1-2-7-15,4-4 11 0,-3-5 5 0,0-2-6 16,-1-6 6-16,-3-2 7 0,-1-5 20 0,-7-4-11 16,0-2 19-16,-6-4 3 0,-4-2 27 0,-4-2 36 15,-3 2 22-15,-4-1 16 0,-3 0 15 0,-2 6 4 16,0 3-9-16,-4-1-18 0,-3 4-22 0,-2 4-16 16,9 7-9-16,-25-2-16 0,3 10-14 0,-6 8 3 15,-3 5-16-15,-5 12-10 0,2 4-39 0,-1 3-53 16,5 7-91-16,0 1-30 0,5 2-19 15,0 4-170-15,3-2-363 0,5 2-288 0</inkml:trace>
  <inkml:trace contextRef="#ctx0" brushRef="#br0" timeOffset="113184.45">26020 15950 645 0,'-1'-23'469'0,"-2"2"-95"0,3 3-102 0,-2 3-28 15,2 3-32-15,-2 2-18 0,2 10-24 0,-1-18-26 16,1 18-33-16,-1-12-19 0,1 12-20 0,0 0-14 16,0 0-12-16,0 0-10 0,-13 12-4 0,8 10-7 15,-1 8-1-15,0 6 23 0,1 5-44 16,3 4 30-16,1 2-37 0,3 0 30 0,3 0-32 15,4 0 28-15,0-4-32 0,5-2 35 0,2-5-41 16,1-4 3-16,3-4 5 0,0-6 3 16,2-4 3-16,-4-7 3 0,1-5 8 0,-2-3 4 15,0-7 3-15,4-4 44 0,-2-3-23 0,3-9 33 16,-2-3-38-16,-3-8 24 0,-2-2-39 0,-1-5 29 16,-1-4-42-16,-4-2-1 0,-3-2 1 0,0 1 0 15,-4 2-8-15,1 3 8 0,-3 4-1 0,-3 7-8 16,2 3-11-16,-4 4-30 0,0 3-40 15,-2 5-48-15,-3 4-28 0,10 10-10 0,-17-6 1 16,17 6-4-16,-20 5-48 0,8 2-69 0,2 3-50 16,1 2-198-16,2-1-37 0</inkml:trace>
  <inkml:trace contextRef="#ctx0" brushRef="#br0" timeOffset="113518.44">26464 15923 448 0,'17'-3'629'0,"-5"0"-153"0,-12 3-126 0,23-4-85 15,-23 4-64-15,15-1-45 0,-15 1-32 0,0 0-30 16,17 8-8-16,-17-8-11 0,8 17-16 0,-4 0-13 16,-3 4 24-16,3 4-47 0,-3 2 27 0,-1 2-41 15,3 0 33-15,-2 1-44 0,0-1 34 0,2-2-40 16,-2-1 34-16,2-1-38 0,-1-3 33 0,0-5-33 16,-1-2 38-16,0-4-42 0,0 0 37 0,-1-11-37 15,3 15 36-15,-3-15-35 0,0 0 37 0,0 0-39 16,0 0 42-16,13-6-39 15,-9-4 38-15,2-8-33 0,-1-4 37 0,4-2-29 16,0-3 43-16,-3 4-7 0,3 1 37 0,0 3-41 16,-2 0 24-16,-2 7-42 0,0 1 27 0,-1 2-45 15,-4 9 30-15,6-9-34 0,-6 9 35 0,0 0-39 16,10 10 31-16,-7 0-37 0,0 7 25 0,-1 0-58 16,2 5 9-16,-3 3-79 0,2 2-22 0,-2-1-24 15,0 1-60-15,-1 0 56 0,0-2-147 0,-1-2 80 16,1-4-63-16,0-4 77 0,0-1-47 15,0-14-130-15,-1 15 193 0</inkml:trace>
  <inkml:trace contextRef="#ctx0" brushRef="#br0" timeOffset="114151.44">26780 16210 117 0,'6'-18'267'0,"-1"3"50"16,0 1-197-16,-1 5 80 0,0 0-144 0,0 0 94 15,-4 9-128-15,5-13 111 0,-5 13-131 16,5-10 98-16,-5 10-115 0,3-9 95 0,-3 9-103 15,0 0 89-15,6-8-86 0,-6 8 99 0,0 0-87 16,0 0 93-16,7-8-85 0,-7 8 79 0,0 0-77 16,0 0 85-16,0 0-72 0,7-7 59 0,-7 7-48 15,0 0 41-15,0 0-35 0,0 0 34 0,0 0-14 16,0 0-3-16,0 0-16 0,0 0 9 16,0 0-8-16,0 0-3 0,0 0-4 0,0 0-3 15,0 0-6-15,0 0-12 0,4 9 7 16,-4-9-6-16,0 0 3 0,0 0-4 0,0 0 1 15,0 0-5-15,0 0 8 0,0 0-4 0,0 0 31 16,0 0-6-16,0 0 62 0,0 0-20 0,0 0 56 16,0 11-26-16,0-11 33 0,0 0-42 0,0 0 14 15,0 0-43-15,0 0 19 0,0 0-46 0,0 0 27 16,0 0-46-16,0 0 25 0,0 0-37 0,0 0 23 16,0 0-39-16,0 0 30 0,0 0-38 0,0 0 41 15,0 0-39-15,0 0 30 16,1 10-27-16,-1-10 28 0,4 9-32 0,-4-9 30 15,7 12-30-15,-7-12 36 0,9 15-40 0,-9-15 36 16,10 14-30-16,-10-14 29 0,10 12-2 0,-10-12-1 16,10 12-34-16,-10-12 41 0,10 7-35 0,-10-7 32 15,0 0-28-15,17 5 30 0,-17-5-34 0,13-3 34 16,-13 3-33-16,14-11 38 0,-14 11-39 0,12-16 32 16,-5 5-28-16,-2-3 28 0,-2 2-32 0,-1-3 31 15,1 1-31-15,-2 0 37 0,-1 2-35 0,0 2 30 16,0 10-31-16,-4-19-2 0,4 19 3 15,-9-13 5-15,9 13 27 0,-12-4-31 0,12 4 30 16,-20 6-34-16,8 1 36 0,-1 6-39 16,-2 3 36-16,3 1-36 0,0 2 29 0,2 1-25 15,3 0 27-15,0 0-30 0,3-2 34 0,4-1-15 16,0-2-43-16,2 0 7 0,3 0-72 0,1-1 2 16,4 0-52-16,4-4-12 0,-1-3 17 0,5-2-53 15,-2-2 70-15,-16-3-130 0,35-3 96 0,-14-2-103 16,-1-2 93-16,-2-2-54 0,0-2 14 15,-3-3-151-15,-2-1 223 0</inkml:trace>
  <inkml:trace contextRef="#ctx0" brushRef="#br0" timeOffset="114884.44">27109 16086 190 0,'-2'-11'286'15,"1"1"35"-15,-2 1-179 0,1 0 69 0,2 9-136 16,-7-16 79-16,7 16-126 0,-3-14 83 16,3 14-95-16,-4-10 85 0,4 10-15 0,-3-10-12 0,3 10-10 15,0 0-24-15,-4-10 3 0,4 10-7 16,0 0-6-16,0 0-1 0,4-11-4 15,-4 11 3-15,0 0-17 0,0 0 7 0,0 0-9 16,5-9 7-16,-5 9-1 0,0 0 3 0,0 0-1 16,0 0 1-16,0 0 0 0,0 0 5 0,3-9-4 15,-3 9 3-15,0 0 4 0,0 0 1 0,0 0 2 16,0 0-1-16,0 0-4 0,0 0-6 0,0 0-1 16,0 0 0-16,0 0-5 0,0 0 1 0,0 0-3 15,0 0 1-15,0 0-5 0,0 0-5 16,0 0 15-16,0 0-14 0,4-8 1 15,-4 8-2-15,0 0-1 0,0 0 5 0,0 0-9 16,0 0 5-16,0 0 2 0,0 0-1 0,0 0-2 16,0 0 2-16,0 0 4 0,0 0-8 0,0 0 6 15,0 0 4-15,0 0 0 0,0 0 0 0,0 0-1 16,0 0 0-16,0 0 5 0,0 0-13 0,0 0 5 16,0 0-2-16,0 0 0 0,0 0-1 0,0 0 0 15,0 0 3-15,0 0-4 0,0 0-6 0,0 0 5 16,0 0 3-16,0 0-2 0,0 0-2 15,0 0 0-15,0 0 5 0,0 0-4 0,0 0 0 16,0 0 2-16,0 0 4 0,0 0-6 16,0 0 2-16,0 0 1 0,0 0 0 0,0 0-4 15,0 0 8-15,0 0-1 0,0 0-4 0,0 0 1 16,0 0 0-16,0 0 3 0,0 0-5 0,0 0-4 16,0 0 4-16,0 0 0 0,0 0 0 0,0 0 0 15,6 7-3-15,-6-7 10 0,3 15-9 0,-2-2 6 16,0 0-2-16,-1 5 1 0,0 1 28 15,0 4-30-15,-1 4 36 0,1-2-42 0,-3 1 32 16,2 1-38-16,-3 0 35 0,3-2-35 0,-2-2 34 16,2 0-36-16,0-5 38 0,-2-1-40 0,3-3 2 15,-1-2 3-15,1-12 1 0,-1 20 3 0,1-20 4 16,-3 15 22-16,3-15 37 0,0 10-30 16,0-10 27-16,0 0-52 0,0 0 38 0,0 0-42 15,0 0 38-15,5-13-46 0,-2 1 39 0,-2-4-34 16,3-5 29-16,0-4-43 0,2-7 42 15,1 1-41-15,3-1 6 0,-1 2 3 0,1 2 4 16,0 6 8-16,1 3-8 0,0 2-4 0,0 2 6 16,0 3-3-16,-1 3 2 0,0 3 1 0,-10 6-2 15,18-5 8-15,-18 5-7 0,19 5-1 0,-8 1 38 16,1 3-42-16,-1 1 38 0,2 3-46 0,-1 2 37 16,-3 0-15-16,0 1-19 0,-1 2-63 0,-2-3-29 15,-2 1 1-15,-3 0-121 0,1 0-83 16,-4 0 61-16,-3 1-304 0,1-2-56 15</inkml:trace>
  <inkml:trace contextRef="#ctx0" brushRef="#br0" timeOffset="117019.44">27327 16019 258 0,'0'0'198'0,"0"-11"128"15,0 11-132-15,0 0 62 0,0-12-42 16,0 12-50-16,-5-11-16 0,5 11-19 0,-11-12-8 15,11 12-26-15,-16-8 8 0,16 8-6 0,-20-7-12 16,20 7-13-16,-21-1-9 0,21 1-9 0,-27 5-12 16,16 0 0-16,-2 3-15 0,4 2-10 0,0 1-2 15,4 1-3-15,1 1-3 0,3 2-5 0,6 3 2 16,1 1 43-16,9 5-53 0,1 0 42 16,5-1-48-16,2-1 45 0,2-1-50 0,0 0 39 15,-1 0-42-15,-4-2 49 0,0-1-51 0,-6-2 47 16,-2-1-46-16,-5-2 46 0,-5-1-37 0,-2 1 44 15,-4 0-38-15,-6 2 45 0,-4-1-48 0,-3-1 2 16,-3-2 4-16,-7 1-1 0,-1-3 1 16,3-1-3-16,-3-5-5 0,-1 0-11 0,4-3-33 15,-1-3-7-15,1-1-24 0,2-4 10 0,5-3-73 16,1-4 50-16,5-4-92 0,6-2 94 0,2-4-114 16,8-4 129-16,2-5-87 0,7 0 135 15,5 3-80-15,0 0 136 0,3 5-62 0,0 0 122 16,-1 4-74-16,-4 6 84 0,-3 1-85 0,-2 4 73 15,-3 3-71-15,-8 8 74 0,10-7-44 0,-10 7 48 16,0 0-6-16,0 0-17 0,4 12 6 0,-6-2 15 16,-4 3-44-16,0 4 8 0,-3 2-17 0,-1 1 6 15,1 1-23-15,0 0 5 0,-4 6 0 0,4-6 1 16,1 0-25-16,1 0 6 16,2-1-10-16,2-2-30 0,3-4-6 0,4-2-88 15,0-1 43-15,6-2-112 0,3-1 91 0,3-6-122 16,5-1 115-16,5-4-79 0,6-4 13 0,0-4 35 15,2-4 29-15,-1-5 23 0,-1-2 23 0,3-10 57 16,-3-3 37-16,-3-2 152 0,-10 3-97 0,-1-1 113 16,-4 1-51-16,0 3 54 0,-3 1-5 0,-5 8 4 15,0 1 8-15,-2 3-27 0,-1 3-24 0,-1 2-25 16,-2 2-25-16,0 11-26 0,2-17-18 16,-2 17-15-16,2-12-8 0,-2 12 13 0,0 0-30 15,0 0-2-15,19-1-1 0,-19 1-4 16,22 13-4-16,-5-3-5 0,0 2-3 0,2 2 1 15,2 3-7-15,-3 1 34 0,-1-2-38 0,-6 2 27 16,1-1-46-16,-4 1 43 0,-5-2-40 0,-3-1 41 16,-2 1-41-16,-5 2 44 0,-3-1-31 0,-3-2 29 15,-2-1-39-15,-3-2 35 0,0-1-63 0,0-3 5 16,-1 0-7-16,1-5-23 0,18-3 10 0,-30 2-31 16,17-6 35-16,0-1-66 0,0-5 66 15,2-3-83-15,2-4 90 0,1-2-76 0,4-2 118 16,2-1-80-16,0 1 114 0,5-1-66 0,-2 5 100 15,2 0-5-15,-2 3 9 0,-1 3-7 0,0 11-13 16,1-15 2-16,-1 15 7 0,0 0-2 16,0 0-6-16,0 0-19 0,-14 14 8 0,5 2-25 15,-1 4 26-15,1 1-34 0,0 6 29 0,-1 1-30 16,2 1 26-16,2-4-30 0,3 2 26 16,1-2-30-16,3-2 22 0,4 0-53 0,2-3 40 15,4-1-75-15,3-6-11 0,5 0-9 0,1-6-17 16,3-2-5-16,3-5 4 0,2-1 11 0,6-7 8 15,0 0 23-15,1-6 22 0,-2-3 20 0,2-2 133 16,-2-4-86-16,-2 0 123 0,-2-2-90 0,-3 0 81 16,-3 0-52-16,-3 2 52 0,-5 0-3 0,-3 7 5 15,-3 0-11-15,-4 3-6 0,-4 2-8 0,-1 11-25 16,-4-14 0-16,4 14-29 16,-11-8-10-16,11 8-8 0,-17-1-2 0,17 1-6 15,-20 4-5-15,8 3 32 0,1-1-38 0,2 4 40 16,0 0-62-16,1 0 37 0,2 0-45 0,2 0 38 15,0 1-44-15,3-1 40 0,1 0-41 0,1 0 37 16,1 0-46-16,1 0 19 0,-3-10-30 0,10 14 1 16,-10-14 1-16,12 9-7 0,-12-9 12 0,15 2-21 15,-15-2 29-15,14-2-22 0,-3-3 53 0,-1-1-35 16,-1-5 26-16,1 1-20 0,0 0 30 16,-1-1-7-16,0 1 25 0,-4 3 13 0,-5 7 11 15,11-13 7-15,-11 13-18 0,6-7-7 16,-6 7-1-16,0 0-7 0,0 0-3 0,0 0-1 15,-3 10 0-15,3-10 20 0,-5 15-31 0,5-15 14 16,-4 18-34-16,4-7-16 0,0-11-32 0,2 18-66 16,-2-18 43-16,4 17-109 0,-4-17 87 0,9 11-128 15,-9-11 120-15,11 5-81 0,-11-5 22 0,0 0 33 16,22-5 38-16,-14-2 40 0,2-3 29 16,-3-1 158-16,2-5-111 0,1-3 139 0,-2-2-108 15,0-2 115-15,0 0-89 0,3-4 69 0,-1 1 1 16,-1 5-14-16,1 2-11 0,-1 3-17 0,-1 2-14 15,-1 4-23-15,1 3-6 0,0 0-9 0,-8 7-6 16,16-5-8-16,-16 5-1 0,19 8 0 16,-8 1-10-16,-1 2-7 0,1 4 10 0,-1 1-12 15,0 2 5-15,-3 1-11 0,0-1 15 0,-2 0-15 16,-1-2 6-16,1-3-12 0,-4-1 4 16,1-1-2-16,-1-1 10 0,-1-10-6 0,0 14 30 15,0-14-34-15,0 0 24 0,-3 10-20 0,3-10 16 16,0 0-20-16,0 0 18 0,0-11-19 0,0 11 16 15,7-20-26-15,-2 5 22 0,3-3-12 0,2 1-8 16,0-1 2-16,1 4 0 0,-1 3 5 0,-1 1-10 16,-2 3 5-16,-7 7-2 0,13-9 3 0,-13 9 1 15,0 0 1-15,0 0 3 0,18 4 6 0,-18-4-13 16,9 11 13-16,-9-11-7 16,10 13 1-16,-5-7-7 0,-5-6-26 0,12 12 13 15,-12-12-40-15,15 9 41 0,-15-9-54 0,17 1 58 16,-17-1-58-16,22-3 65 0,-10-4-50 0,2 0 64 15,2-4-46-15,0-2 66 0,-1-2 5 0,0-1 5 16,-2-2 7-16,1 2 14 0,-3-2 3 0,1 4 2 16,-5 2 16-16,1 1 8 0,-2 3-11 0,-6 8-14 15,9-8-9-15,-9 8-5 0,0 0-7 0,0 0 2 16,5 8-14-16,-5-8 0 0,-4 20-11 16,3-6-3-16,-1 4 35 0,1-1-48 15,1 1 36-15,0 1-39 0,3-1 22 0,0 0-51 16,1-2 29-16,-2-5-50 0,5 2 30 0,-1-4-26 15,2-2 21-15,-8-7-21 0,16 5 30 0,-16-5-15 16,19-5 23-16,-7-1-9 0,-2-3 15 0,4-4 11 16,-2 0 11-16,1 0 29 0,-6 2 19 0,2 2 19 15,-3 2-2-15,1-1-12 0,-7 8-15 0,8-7-11 16,-8 7-7-16,0 0-8 0,6 6-5 16,-6-6-6-16,-2 24 27 0,0-3-51 0,-3 4 5 15,-4 9-113-15,2 2-34 0,-4 3 8 0,-3 1-101 16,-4 10-91-16,-3-2-16 0,-1 1-201 0,-3 0-60 15</inkml:trace>
  <inkml:trace contextRef="#ctx0" brushRef="#br0" timeOffset="117352.44">26433 16886 482 0,'-33'6'657'0,"6"-1"-132"0,5 0-163 0,3-1-46 16,4-2-118-16,15-2-30 0,-17 4-80 0,17-4 16 15,0 0-56-15,23-6-10 0,12-3 29 0,22-2-46 16,12-4 33-16,17 0-41 0,29-4 34 16,10-1-35-16,9 1 0 0,9 1-7 0,4-1-1 15,3 3-2-15,-1-3 1 0,-6-1-4 0,-3 0-21 16,-6 0-40-16,-9 0-22 0,-11 1 2 0,-25 3 18 15,-8 0 3-15,-5-2 15 0,-10 1 14 16,-7-1 42-16,-8 2-17 0,-15 2 34 0,-4 0 68 16,-8 1-25-16,-5 1 39 0,-4 1-38 0,-4 1 23 15,-5 2-47-15,0-1 20 0,-6 9-49 0,2-14 15 16,-2 14-81-16,-4-11-16 0,4 11-92 0,-10-10-78 16,10 10-76-16,-13-6-93 0,13 6-234 0,-10-8-171 15</inkml:trace>
  <inkml:trace contextRef="#ctx0" brushRef="#br0" timeOffset="118252.44">29492 15841 147 0,'0'0'526'0,"0"0"-192"0,4-14-37 0,-4 14-36 16,4-10-48-16,-4 10-15 0,3-9 4 0,-3 9 30 15,0 0-65-15,2-8-4 0,-2 8-56 0,0 0 8 16,0 0-61-16,0 0 22 0,0 0-48 0,0 0 31 16,0 0-46-16,9 13 2 0,-7 0 30 0,0 5-40 15,1-1 30-15,0 5-42 0,0 1 30 0,0 0-6 16,0-1-13-16,-1-1-39 0,0-3-71 0,1-1-47 16,-1-1-76-16,0-3-45 15,0 1-68-15,0-4 9 0,-2-10-205 0,3 12-35 16</inkml:trace>
  <inkml:trace contextRef="#ctx0" brushRef="#br0" timeOffset="118687.44">29571 15736 286 0,'0'-19'555'0,"-2"2"-184"0,2 3-64 16,0 1-103-16,0 13-42 0,-1-19-48 16,1 19-27-16,0-13-18 0,0 13-6 0,0 0-24 15,0 0-4-15,0 0 15 0,0 0-47 16,12 10-8-16,-4 0-75 0,3 5 50 0,0 0-90 15,5 1 85-15,1 4-87 0,0 0 105 0,2 0 2 16,-2-1-84-16,-1-4 111 0,-1 0-96 0,-3 0 111 16,1-1-93-16,-2-1 98 0,-3 0-92 0,-3-3 105 15,1-1-92-15,-3-1 94 0,-3-8-70 0,4 17 93 16,-4-17-64-16,3 15 73 0,-3-15-58 16,-1 12 51-16,1-12-39 0,-3 10 35 0,3-10-30 15,-4 10 21-15,4-10-24 0,0 0 14 0,-6 10-2 16,6-10-3-16,0 0 15 0,0 0-31 0,0 0 5 15,0 0-16-15,0 0 6 0,-12-5-14 0,12 5-2 16,-2-16 1-16,4 5 4 0,-1-6-10 16,3-2 9-16,1-4-1 0,2-1 5 0,1 0 33 15,0 2-7-15,3 1 28 0,-2 2-42 0,-2 2 39 16,4 1-53-16,-2 4 34 0,-2 2-48 16,2 2 39-16,-9 8-48 0,16-4 42 0,-16 4-47 15,17 2 46-15,-5 5-49 0,-2 1 49 0,5 4-51 16,-2 1 6-16,1 2 4 0,-1 0 3 0,1 1 1 15,-1 0 8-15,-3 1 25 0,3-1-57 0,-3-1 15 16,2-1-62-16,-5-2-52 0,-1-3 21 0,-1 0-120 16,1-1-45-16,-6-8-22 0,8 9-223 0,-8-9 6 15</inkml:trace>
  <inkml:trace contextRef="#ctx0" brushRef="#br0" timeOffset="119238.44">30246 15491 73 0,'11'-33'748'0,"0"5"-253"0,-5 5-38 0,0 3-123 15,-2 4-22-15,2 2-107 0,-2 3-25 0,-1-2-68 16,-3 13 6-16,5-12-58 0,-5 12 21 0,0 0-17 16,0 0-8-16,14 10-16 0,-6 1-7 0,2 9-9 15,2 6-4-15,2 3-3 0,0 4-6 0,0 0 0 16,-3 4-3-16,3 0-50 0,-2 1 16 16,-2 0-80-16,2 0-23 0,-6-2 1 15,0 1-14-15,1-5-15 0,-5-4 54 0,1-3-77 16,-2-7 0-16,-1 0 4 0,-1-4 4 0,1-14 25 15,-5 17 30-15,5-17 18 0,-7 10 21 0,7-10 136 16,0 0-88-16,-15-5 118 0,7-2-71 0,1-6 87 16,0 2-38-16,2-4 53 0,-1 0-39 0,3-2 13 15,0 1-11-15,3 3-11 0,-2-2-6 0,4 1-21 16,1-3-2-16,4 2-10 0,0 1-2 16,5-1-10-16,3 1-8 0,-1 1-2 0,5 2-11 15,3-3 9-15,0 6-8 0,0 0 0 0,-1 3 0 16,0-1-4-16,-1 2-1 0,-1 0 1 0,-6 3 0 15,-13 1-3-15,26-4 0 0,-26 4-2 0,18-1 3 16,-18 1 11-16,0 0-7 0,16 5 4 16,-16-5 7-16,6 7 1 0,-6-7 3 0,1 12-4 15,-1-12 19-15,-4 19-23 0,0-7 27 0,0 1-28 16,-1 0-2-16,0 3 0 0,1-1 0 16,2 0-1-16,0-1 8 0,2 0-13 0,0 0 7 15,4 0-2-15,0-1-1 0,2-1 2 0,3-1-1 16,0-3 30-16,-9-8-35 0,29 10 27 0,-13-6-27 15,2-2 3-15,2-5 3 0,3-1 14 0,-1-2 18 16,-1-3 57-16,-2-2-36 0,-4-3 24 0,1-2-12 16,-6-2-15-16,-2 1-11 0,-5 1-7 0,-3 1-7 15,-1-2-9-15,-7 0-7 0,-3 1-16 16,-6 2-13-16,1 1-24 0,-5 3-44 0,-2 2-31 16,0 1-59-16,1 4-57 0,2 2-63 15,0-1-18-15,2 4 23 0,0 0-173 0,4 2 105 16</inkml:trace>
  <inkml:trace contextRef="#ctx0" brushRef="#br0" timeOffset="119587.44">31333 15323 283 0,'9'-12'799'15,"-3"2"-289"-15,-2 1-103 0,-4 9-150 16,5-11-23-16,-5 11-98 0,0 0-2 0,0 0-28 0,0 0-16 15,0 0-20-15,-4 20-13 0,3-1-14 0,-1 5-7 16,2 4-5-16,-2 8-12 0,2 2-7 16,0 2-14-16,-1 0-27 0,2 1-77 0,-1-1 7 15,3 0-20-15,-1-1-14 0,4-2 43 16,-3-2-55-16,4-2-8 0,-3-7 3 0,-1-2-10 16,-1-7 11-16,0 0 30 0,0-5 21 0,-2-12 18 15,-2 13 17-15,2-13 16 0,0 0 11 0,0 0 28 16,-18-2 109-16,11-4-90 0,-4-4 88 0,1 0-87 15,-1-5 77-15,-1 0-76 0,0 0-11 0,2-1 6 16,4 3-2-16,0 0-6 0,-1 1-10 16,6 2-13-16,1 10-21 0,-2-16-19 0,2 16-22 15,6-14-31-15,-6 14-22 0,11-10-13 16,-11 10 1-16,18-8-14 0,-5 3-86 0,1 1 74 16</inkml:trace>
  <inkml:trace contextRef="#ctx0" brushRef="#br0" timeOffset="119937.44">31543 15456 14 0,'1'-19'455'16,"-1"2"-144"-16,-3-2-79 0,1 1-50 15,-5 0-33-15,0 0-26 0,-5 2-17 0,-1 2-3 16,-2 2 4-16,0-1 16 0,-3 4-22 0,1 3-5 16,-1 2 2-16,2 2-20 0,16 2-1 0,-31 2-36 15,13 5 18-15,0 3-14 0,4 4-9 16,1 3-6-16,3 3-8 0,2 1 3 0,5 4-9 15,1 0-7-15,4 3-6 0,4 3 3 0,3 2-4 16,2-1-14-16,2-1 31 0,3-1-33 0,0 0 30 16,0-2-28-16,2-1 1 0,-2-3 2 15,0 1 5-15,-3-6-1 0,-1-3 0 0,-2 0 1 16,-1-3 24-16,-2-2-24 0,-3-1 25 0,-4-10-25 16,5 15 33-16,-5-15-34 0,-2 11 8 0,2-11-8 15,-13 8-2-15,13-8 6 0,-22 5-2 16,22-5 0-16,-32-3-4 0,12 1-9 0,2-3-17 15,-1-4-45-15,1-1 14 0,2-4-103 0,2-2-31 16,4-3-19-16,2-2-3 0,5-4 20 0,3-4 20 16,4-4-1-16,5-3 3 0,2 1-90 0</inkml:trace>
  <inkml:trace contextRef="#ctx0" brushRef="#br0" timeOffset="120087.44">31373 15482 638 0,'14'-22'53'0,"-2"6"72"16,-1 2 28-16,-4 1 37 0,0 4-8 16,0 2-22-16,-7 7-30 0,9-13-16 0,-9 13 0 15,0 0 10-15,0 0 8 0,0 0-16 0,0 0-14 16,6 16 1-16,-10-3 4 0,-2 7-37 0,-2 3-13 15,1 5-11-15,-3 5-7 0,-2 1-9 0,0 1-42 16,0 2 45-16,-1 2-49 0,1-1 4 16,-1 2 34-16,0-1-48 0,3 0-3 0,-2-3-51 15,5 0-70-15,1-5-63 0,1-6-57 0,4-6-9 16,0-2-232-16,3-5 15 0</inkml:trace>
  <inkml:trace contextRef="#ctx0" brushRef="#br0" timeOffset="120287.44">31664 15517 226 0,'12'-20'743'0,"-5"3"-219"0,-2 3-151 16,-1 3-71-16,-1 1-64 0,-3 10-54 0,6-15-39 15,-6 15-47-15,3-11-18 0,-3 11-17 0,0 0-13 16,0 0-9-16,0 0-6 0,6 16-13 0,-5-3 3 16,1 6-11-16,-2 6-2 0,1 3-2 15,0 0-5-15,-2 3-7 0,-2 5-55 16,1 0 1-16,-2-1-62 0,0 0-42 0,1-2 30 15,0-7-129-15,-2 0-43 0,1-2 28 0,1-3 9 16,-1-5 14-16,1-2-137 0,0-3 206 0</inkml:trace>
  <inkml:trace contextRef="#ctx0" brushRef="#br0" timeOffset="121104.44">31679 15836 106 0,'2'-13'457'0,"0"0"-138"0,0 0-75 15,1-1-55-15,-1 3-42 0,0-1-35 16,1-1-27-16,1 2-19 0,5 0-15 0,-3-2-15 15,2 3-11-15,3 0-14 0,5 0-12 0,-1 0-26 16,5 1-23-16,1 1-17 0,-1 0-15 0,3 1-20 16,2 0-1-16,-1 1-7 0,-1 0 2 0,0 1 34 15,-3 0 9-15,-1 0 38 0,-6 0-15 0,-13 5 37 16,22-9 19-16,-22 9 19 0,14-7 28 16,-14 7 28-16,8-8 18 0,-8 8 11 0,0 0-10 15,1-11 0-15,-1 11 0 0,0 0-6 0,-7-9-11 16,7 9-16-16,0 0-12 0,-15-3-12 0,15 3-10 15,-14 4-9-15,5 3-6 0,3 0-6 0,-4 3-4 16,1 2-3-16,1 1 4 0,0 2-13 0,1 0 1 16,2-1-2-16,2 1-3 0,1-2 0 15,2-2 9-15,1 0 3 0,2 0-17 0,0-1 11 16,-3-10-9-16,9 13 16 0,-9-13-17 16,10 7 13-16,-10-7-14 0,0 0 1 0,19-1 0 15,-19 1-6-15,16-14-4 0,-8 4-2 0,2-6 0 16,-2-2-6-16,-2-3 4 0,-1-3-14 0,0-2-6 15,1-5 4-15,-2 4 6 0,-1 0 12 0,0 4 14 16,-2 2 24-16,0 8-8 0,-2-1 29 0,1 14-35 16,-4-15-4-16,4 15 3 0,0 0 1 0,0 0 7 15,-26 7-9-15,17 3-3 0,-3 5 4 16,1 2-4-16,2 0-1 0,3 2 0 16,1 0-4-16,2-3 0 0,3-1-1 0,2 0-6 15,3 0-11-15,2-4-18 0,2 1-18 0,3-5-26 16,2-1-19-16,-1-3-12 0,-13-3-9 0,33-3 8 15,-11-2 20-15,-1-3 15 0,4-6 17 0,-1-3 27 16,-1-1 7-16,0-6 21 0,-1-3 14 0,-2-4 20 16,5-10 20-16,-4 7 29 0,-1-1 37 0,0 4 51 15,-2 3 53-15,-3 3-21 0,-3 6 53 16,-1 4-89-16,-4 2 3 0,-1 6-40 0,-6 7-18 16,0 0-22-16,0 0-15 0,-2 13-15 0,-4 3-6 15,-1 6-14-15,-5 7-9 0,2 3-5 16,-4 6-3-16,3 0-5 0,-1 3-2 0,1 1-2 15,2-1-2-15,1 1-60 0,3-4 32 0,-2 1-65 16,6-3-3-16,1-7 2 0,-1-3-14 0,2-2-7 16,-1-7-17-16,0-1-1 0,1-7 9 0,-1-9 5 15,0 12 17-15,0-12 15 0,0 0 19 16,0 0 77-16,0 0-63 0,-2-15 79 0,1 1-72 16,-1-5 18-16,2-6 10 0,2-5 7 0,0-5 15 15,6 0 9-15,-2 0 15 0,4 1 15 0,-1 5 20 16,5 2 12-16,-5 7 12 0,5 1-10 0,-2 4-13 15,0 7-10-15,1 1-12 0,-13 7-13 0,23-3 11 16,-10 5-11-16,3 4-13 0,2 4 0 16,-2 3-4-16,0 3-4 0,-3 2 0 0,-2 2 5 15,-3 1-14-15,-3 1 15 0,-3 3-38 16,-4 0-36-16,-6 5-58 0,-5 1 21 0,-7 0-132 16,-10 5-51-16,-6-1 11 0,-8-1-6 0,-4-1-141 15,-5-2 182-15</inkml:trace>
  <inkml:trace contextRef="#ctx0" brushRef="#br0" timeOffset="121321.44">31165 16219 598 0,'-24'6'585'0,"7"-1"-159"0,2-2-111 0,15-3-65 15,-17 8-55-15,17-8-38 0,0 0-36 16,0 0-22-16,12 11-12 0,7-11-10 0,13 0-7 16,13-1 3-16,19-3-2 0,6 1-7 0,11-3-9 15,6 0-9-15,4-1-10 0,3-1-5 16,1 1-5-16,-3-2-6 0,-3 2-2 0,-2-4-5 15,-7 3-6-15,-5-4-15 0,-8 3-22 0,-6-3-9 16,-16 2-61-16,-4 0-32 0,-5 0-16 0,-7 0-13 16,-8 3 1-16,-7-1-19 0,-7 1-19 0,-7 7-13 15,4-11-21-15,-4 11-10 0,-15-14-230 0,-4 5 90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22:49.094"/>
    </inkml:context>
    <inkml:brush xml:id="br0">
      <inkml:brushProperty name="width" value="0.05292" units="cm"/>
      <inkml:brushProperty name="height" value="0.05292" units="cm"/>
      <inkml:brushProperty name="color" value="#FF0000"/>
    </inkml:brush>
  </inkml:definitions>
  <inkml:trace contextRef="#ctx0" brushRef="#br0">3684 2622 327 0,'-28'-1'445'0,"-3"0"-140"15,1 1-62-15,-4 0-58 0,2 0-37 0,0 1-6 16,2-1-11-16,0 1 22 0,3 0 40 0,3 1 30 16,5-2-1-16,19 0-9 0,-31 1-17 0,31-1-23 15,-20 1-24-15,20-1-27 0,0 0-26 0,-24 0-15 16,24 0-8-16,0 0 8 0,0 0 3 0,0 0-7 15,10 7 3-15,-10-7-6 0,43 0-13 0,-4-2-11 16,4-2-9-16,8-2-6 0,13 0-8 0,2-3 5 16,0-1-7-16,1 1-7 0,0-1-9 0,-2 2-37 15,-2-2 3-15,-1 1-35 0,-14 3-41 16,-3-1-49-16,-5 1-47 0,-6 1-43 0,-6 1 21 0,-5 2-7 16,-7 0 33-16,-16 2 32 0,0 0 30 15,19 2 30-15,-19-2 16 0,0 0 16 16,-17 7 11-16,3 0 14 0,-5-1 6 0,-3 1 16 15,-1 1 10-15,0-2 11 0,-1 2 12 0,-7 2 9 16,11-3 10-16,-1 2-3 0,1 0 5 0,2-1 3 16,1 2 6-16,2 3 2 0,0 1 1 0,2 2 7 15,0 4 8-15,0 6 14 0,3 3 19 0,0 3 0 16,1 4 3-16,2 1-15 0,0 4-3 0,0 2-8 16,2 2-11-16,0 2-6 0,2 1-19 0,1-1 4 15,-1 2-27-15,3-4-24 0,0-1-60 0,0-2-57 16,2-3 2-16,1-3-19 0,1-2-49 0,2-8-21 15,2-2-49-15,0-4-44 0,0-4-271 16,2-3-115-16</inkml:trace>
  <inkml:trace contextRef="#ctx0" brushRef="#br0" timeOffset="350">4335 3036 490 0,'14'-22'625'0,"-4"8"-122"15,-2 0-109-15,0 3-76 0,-3 2-55 0,-5 9-78 16,10-13-31-16,-10 13-29 0,0 0 4 0,10-3-9 15,-10 3-6-15,8 9-31 0,-1-2-7 0,0 5-23 16,-2 1-7-16,3 6-7 0,-3 2-8 0,2 0-4 16,1 2-6-16,-4 1-4 0,3-2 5 15,-3 1-13-15,-1-3 7 0,1 2-13 0,1-6 13 16,-2-2-15-16,-1-3 7 0,0-1-12 0,-2-10 7 16,3 15-9-16,-3-15 9 0,4 9-9 0,-4-9 10 15,0 0-9-15,18-8 12 0,-9 0-13 0,4-6 2 16,1-1 2-16,0-4-4 0,4-1 5 0,0 0 3 15,-3 4-1-15,1 1 1 0,0 2-1 0,-2 2 1 16,0 3-1-16,-2 2 1 0,-12 6 0 0,22-3 6 16,-22 3 0-16,21 3-3 0,-8 4 1 15,-2 1 1-15,0 3-3 0,-1 5 1 16,-1-1 0-16,-1 2 0 0,-3 3-3 0,-4-2-4 0,0 1-14 16,-2-1-38-16,-3 5-59 0,-6 1-72 15,0 1-15-15,-3-2-62 0,-4 0-3 0,2-3-56 16,-3-4-92-16,2-4-195 0,-1-1-140 0</inkml:trace>
  <inkml:trace contextRef="#ctx0" brushRef="#br0" timeOffset="566.99">4408 2984 686 0,'-13'-17'443'0,"-2"2"-79"16,-2 4-119-16,-1 1-28 0,3 5-50 0,-3 3-5 15,-1 3-23-15,-2 4-2 0,1 3-9 0,-3 9 5 16,4 3-7-16,0 5-6 0,3 3 0 0,2 6-10 15,3 4-16-15,2 3-12 16,5 2-23-16,3 1-2 0,3 2-19 0,7-3-4 16,1-1-26-16,8 4-24 0,4-4-7 0,6-4-39 15,4-5-34-15,-1-9-43 0,2-4-14 0,7-4-32 16,2-5-39-16,4-4-53 0,1-4-97 0,3-7-240 16,10-5-146-16</inkml:trace>
  <inkml:trace contextRef="#ctx0" brushRef="#br0" timeOffset="767.01">5181 2951 497 0,'2'-10'551'0,"-2"10"-136"15,0-16-125-15,0 16-43 0,3-12-59 0,-3 12-30 16,0 0-39-16,9-8-17 0,-9 8-30 0,0 0-8 16,20 8-18-16,-7 3-2 0,2 2-3 0,1 2-4 15,2 7-4-15,2 0-9 0,0 2-10 16,-3 2-4-16,2 3 6 0,-5-2-3 0,2 3-3 15,-6 0-5-15,-2 3-29 0,-1-2-34 0,-7-2-21 16,0 0-69-16,-5 4-21 0,-4 0-88 0,0-3-69 16,-3-1-233-16,0-4-71 0</inkml:trace>
  <inkml:trace contextRef="#ctx0" brushRef="#br0" timeOffset="916.99">5541 3184 659 0,'8'-8'741'0,"0"1"-228"15,-1-1-108-15,0 2-89 0,0 1-86 0,1-3-40 16,6 1-46-16,-4 0-18 0,4 0-37 0,1 0-14 16,1 2-69-16,-2-2-90 0,4 2-101 0,-4 2-95 15,4 1-65-15,-18 2-431 0,23-1-302 16</inkml:trace>
  <inkml:trace contextRef="#ctx0" brushRef="#br0" timeOffset="1049.99">5683 3378 599 0,'-9'13'736'0,"4"-4"-218"16,1 1-115-16,-1 1-88 0,5-11-89 0,-4 14-43 16,4-14-37-16,0 11-26 0,0-11-28 0,5 10-23 15,-5-10-57-15,17 4-100 0,-17-4-85 0,32-1-81 16,-6-6-138-16,4 0-355 0,2-3-272 0</inkml:trace>
  <inkml:trace contextRef="#ctx0" brushRef="#br0" timeOffset="1750.99">6965 2837 42 0,'-23'-7'790'0,"1"-1"-245"16,3 2-140-16,3 0-71 0,2 1-55 0,3 0-37 15,11 5-46-15,-18-9-20 0,18 9-33 0,-9-7-26 16,9 7-22-16,4-13-17 0,6 5-4 15,9-3-22-15,13 0-11 0,5-2-5 0,17-2-8 16,5 2-5-16,5-1 0 0,2 0-6 0,4 2-5 16,1 0-3-16,-1 1-2 0,0 1-2 0,-3 0-1 15,-3 2-5-15,-2 0-34 0,-16 2-52 0,-5 0-69 16,-3 2-33-16,-12 1-16 0,-3-1 10 0,-6 3 21 16,-17 1 14-16,0 0 23 0,16-1 17 0,-16 1 22 15,0 0 24-15,-16 4 12 0,1-2 24 0,-2 0 24 16,-2 0 29-16,0 0 1 0,0 1 29 15,0-2 16-15,2 2 11 0,17-3 5 0,-29 2 20 16,29-2-22-16,-25 4 9 0,25-4-30 0,-23 8 10 16,13-1-1-16,-1 2 32 0,0 3 21 15,0 6 12-15,-1 2 8 0,3 1-4 0,0 8-12 16,3 2 20-16,-2 4-29 0,3 1-14 0,0 4-1 16,1 2-11-16,0 0-13 0,2 3-13 0,-1 0-13 15,1 0-7-15,1 0-9 0,-1 0-20 0,2-1-30 16,0-2-44-16,0-3-40 0,2-2-60 0,1-3-70 15,2-6-8-15,-1-3-29 0,4-3-49 0,2-2-38 16,3-5-381-16,2-4-262 0</inkml:trace>
  <inkml:trace contextRef="#ctx0" brushRef="#br0" timeOffset="2034">8301 2877 649 0,'4'-18'479'0,"0"0"-82"16,-2 3-96-16,-2 1-18 0,2 2 8 0,-2 12-15 15,1-18-20-15,-1 18-24 0,0-13-39 0,0 13-30 16,0 0-51-16,-3-12-10 0,3 12-20 0,0 0-13 16,-10 15-27-16,1 1 5 0,0 5-24 0,0 6 12 15,-2 3-16-15,2 1-4 0,0 3-2 0,1 1 3 16,2 0-1-16,1 1-1 0,2-1-7 0,1 0-2 15,2-6-16-15,1-2-15 0,2 2-35 16,0-4-62-16,4-1-66 0,0-4-31 0,4-1-3 16,0-2-51-16,5-4-20 0,2-3-45 0,-2-5-362 15,7-4-228-15</inkml:trace>
  <inkml:trace contextRef="#ctx0" brushRef="#br0" timeOffset="2385">8643 3003 541 0,'4'-11'536'15,"1"3"-101"-15,-1-1-124 0,-4 9-62 0,5-14-49 16,-5 14-41-16,4-10-36 0,-4 10-23 0,0 0-23 16,8-6-12-16,-8 6-13 0,9 6-10 15,-9-6-4-15,13 15 2 0,-5-3-6 0,1 4-1 16,0 2-6-16,-1 1-2 0,0 1-5 0,-3 0-3 16,1 0-4-16,-2 0-4 0,-1-3 2 0,-3 0 3 15,2-2-2-15,-2 0-6 0,0-3-5 0,-2 1-1 16,2-4 8-16,0-9 0 0,-1 17 18 0,1-17 41 15,-1 12 29-15,1-12 31 0,0 0-32 0,0 0-3 16,0 0-33-16,0 0-12 0,0 0-7 16,15-11-8-16,-7 1-5 0,1-1-5 0,5-3-2 15,-1 0-5-15,2 3-3 0,-1-1-3 16,3 1 0-16,-3 2-3 0,0 0-2 0,-1 3 1 0,-1 0-2 16,2 2 1-16,-14 4 0 0,25-4-3 15,-25 4 2-15,23 1-3 0,-23-1 2 0,25 6 1 16,-13-2-1-16,-2 4-7 0,-1-2-15 0,-2 1-35 15,0 1-68-15,-2 2-83 0,0 0-19 0,-2 0-42 16,-1 0-77-16,2-1-65 0,-2 1-295 0,-2-10-230 16</inkml:trace>
  <inkml:trace contextRef="#ctx0" brushRef="#br0" timeOffset="2550.98">9292 3119 231 0,'9'-8'847'0,"-3"0"-239"0,0 1-150 0,-6 7-87 16,9-11-86-16,-9 11-45 0,8-10-40 0,-8 10-38 15,3-8-32-15,-3 8-26 16,8-7-22-16,-8 7-18 0,12-8-33 0,-12 8-52 16,18-8-71-16,-7 2-87 0,4 2-18 0,1-3-32 15,2 1-58-15,3 1-33 0,-2-2-62 0,2-2-227 16,-1 1-142-16</inkml:trace>
  <inkml:trace contextRef="#ctx0" brushRef="#br0" timeOffset="2735">9657 2836 427 0,'0'0'676'0,"4"-13"-142"0,-4 13-127 15,2-11-80-15,-2 11-65 0,0 0-70 0,2-9-44 16,-2 9-19-16,0 0-32 0,0 0 1 0,0 0-7 16,-6 17 7-16,5-6-15 0,-1 5 1 15,-1 3-8-15,-1 3-8 0,3 2-8 0,0 3-7 16,0 3-11-16,-1 0-6 0,1 5-9 0,1-6-2 16,-1 2-6-16,2 0-8 0,-1-4-27 0,1 2-39 15,1-4-61-15,-2-3-78 0,2-3-38 16,1-4-13-16,2 0-68 0,-2-5-54 0,-3-10-387 15,9 13-278-15</inkml:trace>
  <inkml:trace contextRef="#ctx0" brushRef="#br0" timeOffset="2951">9996 2672 467 0,'0'0'834'15,"4"-13"-224"-15,-4 13-148 0,2-12-104 0,-2 12-102 16,0 0-42-16,0 0-53 0,0 0-20 0,0 0-39 15,9 8-6-15,-6 4-26 0,1 5 17 0,3 5-11 16,-2 2 12-16,4 7-27 0,-1 3-8 0,2 1 0 16,-2 2-8-16,0 1-3 0,-3 1-4 0,1-1-8 15,-1 1 3-15,-4 0-7 0,-3 1-10 0,-4-2-6 16,-5 1-7-16,-2-2-35 0,-11 8-54 16,-4-4-121-16,-5-4-90 0,-4 0-49 0,-5-5-105 15,-2-1-431-15,-6-6-503 0</inkml:trace>
  <inkml:trace contextRef="#ctx0" brushRef="#br0" timeOffset="3451.99">10591 3056 996 0,'-19'-11'680'16,"0"0"-172"-16,2-1-78 0,1 2-139 0,0 0-27 15,3 3-30-15,1-1 15 0,3 2-3 0,9 6-22 16,-12-10-28-16,12 10-30 0,-8-9-36 0,8 9-28 16,0 0-22-16,15-11-18 0,5 6-12 0,6 0-5 15,13-1-6-15,2 1-16 0,4 0-1 16,3 1-36-16,4-1-31 0,-2 0-45 0,1 0-67 16,1 0-77-16,-8-2-113 0,4 0-35 15,-7 0-32-15,-3-3-36 0,-6 1-405 0,-4-2-448 16</inkml:trace>
  <inkml:trace contextRef="#ctx0" brushRef="#br0" timeOffset="3634.99">10910 2631 707 0,'0'0'799'0,"-21"-6"-209"0,21 6-130 0,-18-5-122 16,18 5-89-16,0 0-40 0,-21-1-41 0,21 1-28 16,-9 12-11-16,5-1-45 0,1 6 20 0,-1 2-11 15,2 6 24-15,2 2-24 0,3 2-7 0,1 7-7 16,1 0-16-16,1 2-26 0,1 2-26 0,0 1-62 15,0 1-76-15,-2 0-143 0,1 1-71 0,1 0-123 16,-1-1-494-16,-3-2-641 0</inkml:trace>
  <inkml:trace contextRef="#ctx0" brushRef="#br0" timeOffset="4784.99">12463 2647 638 0,'0'0'415'0,"8"-9"-99"0,-8 9-82 0,7-7-28 16,-7 7-67-16,0 0 2 0,7-6-46 0,-7 6 9 15,0 0-19-15,0 0 3 0,0 0 15 16,0 0-4-16,0 0 7 0,0 0-3 0,0 0-16 16,0 0-12-16,-18 9-13 0,3-6-12 0,-6 5-9 15,-2-2-6-15,-3 0-5 0,0-1-8 0,-2-1-2 16,-1 0-2-16,0-3-1 0,0-1 0 0,2-1-5 16,0-2 14-16,2-1 13 0,0-2 4 15,5-1 12-15,-1-2 2 0,3-4-3 0,3 1-11 0,-1-3-4 16,5 0 0-16,3-1-15 0,1-2-10 0,3 2-3 15,4 1-3-15,2-1-1 0,3-2 0 16,6 1-2-16,1 2-4 0,5 1-11 0,1 1 9 16,4 4-8-16,1 1 8 0,1 4 1 0,0 3 1 15,2 4 2-15,-2 2 2 0,6 7-3 0,-7 4-1 16,-2 3 4-16,-1 5-1 0,-8 3 3 0,-2 2 0 16,-6-1-1-16,-5 1 2 0,-5 8-1 0,-7 0 2 15,-6 7-1-15,-7-1-6 0,-3-2 10 0,-3-4-9 16,-4 1 3-16,-2-4 0 0,1-2-1 15,-3-3 2-15,8-7 13 0,0 0-17 0,0-1-1 16,2-5-1-16,4 0 0 0,0-3 5 0,6-5 30 16,3 0 37-16,2-3 12 0,15-5-12 15,-21 1-3-15,21-1-24 0,-18-8-22 0,11-1-6 16,1-2-3-16,3-4-10 0,3 0-3 0,1-2-1 16,4-4 16-16,3 1-22 0,2 1 17 0,3 2-19 15,1 2 17-15,2 1-18 0,0 3 17 0,4 3-20 16,-1 5 24-16,-1 1-21 0,3 5 14 0,2 2-18 15,0 3 20-15,4 5-21 0,-3 3 4 0,-1 2-1 16,-2 2-7-16,-2 2-25 0,-5 3-34 0,0 0-66 16,-3 3-81-16,-3-5-38 0,-2 1-42 0,-1 0-10 15,1 0-21-15,-2-3-57 0,-2-1-282 0,2-6-202 16</inkml:trace>
  <inkml:trace contextRef="#ctx0" brushRef="#br0" timeOffset="5169">12580 2880 591 0,'10'-10'591'16,"-3"3"-155"-16,-7 7-109 0,13-11-67 0,-13 11-58 15,10-8-39-15,-10 8-45 0,0 0-22 0,0 0-16 16,20 6-20-16,-13 1-5 0,1 3-13 0,-2 4-9 16,2 2-1-16,0 3-2 0,-3 0-7 0,0 1-2 15,-1 1-9-15,-2 0-3 0,0-2 0 0,-4 0 0 16,0-1-2-16,-1 4-3 0,-2-5 0 0,-1 2-3 15,-5-3-4-15,4-2-3 0,0-4-5 16,0-1 5-16,-3-3 2 0,10-6 3 0,-13 8 0 16,13-8-5-16,0 0 0 0,-16-7-3 0,11 0 7 15,3-4 0-15,0-4 3 0,4-3-3 0,0-7-4 16,5-5 6-16,3-1-8 0,1 1 4 0,5 0 6 16,-2 1 2-16,2 4 11 0,0 0 5 15,2 4 0-15,0 1 6 0,-3 6-1 0,2 0-7 16,0 3-1-16,-1 3-2 0,0 3-2 0,0 2-1 15,-16 3-1-15,32 2-1 0,-12 4 2 0,1 2-4 16,-5 3-4-16,1 2 10 0,-3 2-8 0,0 1 0 16,-2 3-6-16,-3 1 0 0,-2 1-4 15,-3 2-51-15,-3-1-32 0,-2 3-79 0,0-1-81 16,-2 0-89-16,-4-2-408 0,4-4-268 0</inkml:trace>
  <inkml:trace contextRef="#ctx0" brushRef="#br0" timeOffset="5401.99">13487 2664 441 0,'0'0'922'16,"12"-11"-274"-16,-12 11-149 0,9-8-129 16,-9 8-98-16,0 0-43 0,9-7-59 0,-9 7-20 15,0 0-43-15,8 9-2 0,-8-9-39 0,5 20 1 16,-1-5-28-16,1 3 6 0,-3 4-26 0,2 2 1 15,-1 1-48-15,2 1-41 0,-4 2-61 0,0-1-72 16,1 1-26-16,-2 1 8 0,0-3-43 0,-3 0-27 16,2-2-45-16,-3 0-81 0,0-3-157 0,0-1-96 15</inkml:trace>
  <inkml:trace contextRef="#ctx0" brushRef="#br0" timeOffset="5553">13431 3081 559 0,'0'0'598'0,"-13"-12"-128"0,6 4-103 16,0 0-47-16,7 8-35 0,-10-11-45 0,10 11-13 15,-8-11-11-15,8 11-31 0,-7-10-38 16,7 10-31-16,0 0-25 0,4-16-25 16,2 8-4-16,6 0-57 0,4-1-52 0,5-2-65 15,8-1-66-15,4 0-24 0,6-1-46 0,0 1-25 16,4 1-35-16,8-7-113 0,-9 5-208 0,9-4-161 16</inkml:trace>
  <inkml:trace contextRef="#ctx0" brushRef="#br0" timeOffset="5952">14206 2541 780 0,'-10'-10'591'0,"0"-1"-168"16,0 1-89-16,3 1-69 0,2 2-50 0,0-2-54 16,5 9-23-16,-7-14-33 0,7 14-17 0,0-11-20 15,0 11-10-15,9-10-12 0,1 4-8 16,3 3-12-16,3-1 4 0,2 3-15 0,2 2 4 15,3 3-8-15,2 2 4 0,-3 3-3 0,3 5 1 16,-3 2 7-16,-1 4-16 0,-5 2-2 0,-2 2 2 16,-5 5 1-16,-5-3 7 0,-6 3-2 15,-2 6 1-15,-7 1 20 0,-4-1 15 0,-3 0 27 16,-7 5 17-16,2-7 15 0,0-5 2 0,2 3-4 0,-2-5-18 16,1-2-12-16,5-2-10 0,3-3-14 15,3-5-14-15,2-1-10 0,2-2 8 0,5 0 17 16,2-11 20-16,5 13-19 0,6-6 1 0,6-4-25 15,10 0 8-15,4-2-19 0,12-2 10 0,6-3-18 16,0 0 12-16,14-2-21 0,0-2 20 0,-2 2-3 16,-12 0-14-16,1 0-4 0,-5 1-24 0,-3 1-33 15,-6 0-32-15,-11 2-38 0,-2-1-48 0,-6 0-24 16,-17 3-28-16,20-1 6 0,-20 1 7 0,0 0 5 16,0 0-4-16,-11 11-63 0,-9-4-2 0,-9 3-36 15,-7 0-316-15,-5 1-165 0</inkml:trace>
  <inkml:trace contextRef="#ctx0" brushRef="#br0" timeOffset="6519.99">12203 3564 318 0,'-31'0'524'0,"0"-1"-134"0,3 1-75 15,1 0-74-15,2-1-31 0,4 1-12 0,2-1 16 16,19 1 14-16,-28 0-20 0,28 0-11 0,-21-1-25 15,21 1-24-15,0 0-30 0,0 0-1 0,0 0-31 16,0 0-1-16,14-8-22 0,22 3 4 0,11 0-19 16,20-3 15-16,11-1-11 0,10-3 33 0,10 2 4 15,30-2 24-15,8-2-21 0,4 0 10 16,1 2 9-16,2-1-2 0,4 1-2 0,1-1-9 16,-4 2-8-16,-1-2-15 0,-7 2-11 0,-4 0-12 15,-8-1-12-15,-27 3-11 0,-4-1-1 0,-6 0-5 16,-7 0-3-16,-8-1 9 0,-8 2 25 0,-17 1 33 15,-9 1 56-15,-1 1 62 0,-13 1 45 0,-2 2 15 16,-3-1-29-16,-3 1-36 0,-16 3-32 0,24-4-26 16,-24 4-25-16,18-4-27 0,-18 4-25 0,0 0-25 15,18-2-9-15,-18 2-28 0,0 0 9 0,0 0-18 16,15-4 1-16,-15 4-14 0,0 0-3 16,0 0-7-16,0 0 3 0,0 0 0 0,17-2-11 15,-17 2-18-15,0 0-44 0,0 0-22 0,0 0-23 16,0 0-15-16,0 0-15 0,0 0-5 0,0 0-20 15,0 0-10-15,0 0-9 0,19 0-56 16,-19 0-44-16,0 0-70 0,0 0-61 0,0 0-49 16,0 0-37-16,-8-7-431 0,8 7-659 0</inkml:trace>
  <inkml:trace contextRef="#ctx0" brushRef="#br0" timeOffset="10071">11889 2288 39 0,'-11'-18'415'15,"0"-2"-128"-15,1-2-54 0,1 3-50 0,-1-3-98 16,1 1 81-16,2 1-88 0,0 1 65 0,-1 1-37 16,3 3 25-16,0-1-37 0,1 5-6 0,0 0-34 15,1 2 3-15,3 9-26 0,-7-13 6 0,7 13-36 16,0 0 11-16,0 0-36 0,0 0 34 0,-12 17 3 16,8 8 1-16,-1 9 7 0,0 9 46 0,-2 16-20 15,-1 10 26-15,1 6 17 0,1 6 17 0,-3 4 26 16,3 2-8-16,2-4-2 0,1 2-5 0,2-1-3 15,1-1-23-15,3-5-22 0,1-3 0 16,1-3-19-16,1-7-9 0,2-4-19 0,1-5-24 16,-2-12-11-16,3-3-23 0,-1-5-40 0,0-2-28 15,2-5-19-15,-4-7-10 0,0-3 0 0,-1-4 4 16,1-5-12-16,-7-10-53 0,14 9-32 16,-14-9-30-16,19-8-73 0,-8-6-179 0,0-3 21 15</inkml:trace>
  <inkml:trace contextRef="#ctx0" brushRef="#br0" timeOffset="10605">11897 2367 641 0,'-13'-22'386'16,"-3"3"-57"-16,4 2-116 0,-1-1-50 0,0 3-31 16,3 1-33-16,0 3-15 0,2-1-18 0,1 4-1 15,4-1-13-15,3 9-8 0,-6-15-8 0,8 6-10 16,2-1-2-16,8-1-8 0,9-2-4 0,11 0-1 15,8-2-2-15,20-1-7 0,7-2 5 16,11 1-8-16,7-1 56 0,26-4-66 0,5-1 10 16,11 1-7-16,7-1 7 0,3 1-5 0,4 1 4 15,5-2 5-15,3-1-1 0,2 1-8 0,0 3 5 16,-3 1-3-16,-7 1 5 0,-5 3-4 0,-12 1 3 16,-27 6-6-16,-6 2 8 0,-7 3 21 15,-11 1-23-15,-18 2-2 0,-7 1 1 0,-5 1-3 16,-7 0-1-16,-8 3 4 0,-4-2 20 0,-3 3-20 15,-1 2 3-15,-2 2-2 0,-1 3 3 0,-2 3 4 16,2 6-1-16,-2 4 11 0,-1 6-15 0,1 2-5 16,-1 4 2-16,3 11 8 0,0 1 30 0,-2 4-27 15,-1 2 20-15,-2 5-24 0,2 3 3 0,-4 3 2 16,0 3 5-16,-2 2 13 0,0 0-20 0,-3 0 17 16,1 0-4-16,2-1 2 0,-3-2-3 15,0-1-3-15,0-5-17 0,2-3 16 0,-1-11-11 16,-1-3 12-16,0-2-15 0,-1-3 13 15,0-3-3-15,-3-3 1 0,2-8-2 0,-3-2 1 16,-3-1 7-16,2-1 17 0,-2-6 21 0,-2-1 26 16,-1-1 18-16,-4 2 30 0,-3-5-16 0,-6-1-10 15,-8 0 4-15,-9-1-28 0,-8-1-3 0,-17-1-26 16,-8-2-10-16,-8 2-11 0,-12-4-3 0,-10 3-10 16,-29 0-18-16,-5 1-27 0,-2 0-66 0,2 1-85 15,5 2-31-15,1 1-19 0,27-1-58 0,6 3-52 16,2-2-105-16,10 2-195 0,5-3-168 0</inkml:trace>
  <inkml:trace contextRef="#ctx0" brushRef="#br0" timeOffset="12388.99">3845 5307 454 0,'0'0'528'0,"-26"-3"-121"0,26 3-103 16,-23-1-56-16,23 1-51 0,-17-1-35 0,17 1-32 15,0 0-18-15,-21 0-19 0,21 0-20 0,0 0-15 16,0 0-13-16,0 0 11 0,-15 1 20 0,15-1 8 16,0 0 2-16,18 7-5 0,1-5-8 15,5 1-11-15,8-2-8 0,7 0-15 0,4-1-5 16,6-2-4-16,1-1-8 0,1 1-1 0,3-1-9 16,-2-2-12-16,-1 3-44 0,-2-3-46 0,-4 1-36 15,-2-1-15-15,-6 1-9 0,-9-1-41 0,-1 3 18 16,-6-2-16-16,-5 0-12 0,-5 0 2 0,-11 4 27 15,11-9 56-15,-11 9 62 16,0 0 74-16,-8-12 25 0,8 12 69 0,-16-10-32 0,4 5 39 16,-1 2-30-16,0 0 21 0,13 3-4 0,-28-3-1 15,28 3-5-15,-32 6-9 0,12-1 4 0,2 7 26 16,1 0 7-16,-2 10-1 0,3 2 5 0,-1 3-11 16,4 6 3-16,-1 3-16 0,4 4-9 15,-3 12-9-15,4 3-7 0,2 3-17 0,0-1-13 16,6-7-12-16,-2 2-23 0,3-2-21 0,0 0-33 15,0-5-19-15,4 1-44 0,0-4-35 0,1-2-88 16,0-5 29-16,3-3-47 0,2-5-56 0,-2-4-30 16,1-7-81-16,3-3-215 0,4-3-151 0</inkml:trace>
  <inkml:trace contextRef="#ctx0" brushRef="#br0" timeOffset="12806">4991 5575 746 0,'8'-7'472'0,"-8"7"-92"0,11-8-121 0,-11 8-6 15,9-8-79-15,-9 8 1 0,0 0-77 0,0 0 22 16,0 0-40-16,18 4 23 0,-18-4-35 0,4 18-11 16,-4-6-12-16,1 3-4 0,-2 4-5 0,1 3-6 15,-2 3-5-15,0-1-7 0,-3 0-10 0,1-2-1 16,1 0 4-16,0-2-2 0,-1-3-1 0,0-2-3 15,-1 0 1-15,3-4-1 0,-2-1 12 0,4-10-12 16,-5 15 3-16,5-15 31 0,-3 13 19 0,3-13-1 16,0 0-17-16,0 0-10 0,0 0-6 15,4-14-6-15,1 2-3 0,7-9-4 0,0-5-2 16,8-1-2-16,0-3-2 0,1 2 0 0,3 1-2 16,1 2 1-16,-2 2-2 0,1 5 9 0,-2 1-10 15,-2 5 16-15,-4 3-17 0,2 4-1 16,-2 2 2-16,-16 3 5 0,32 6 1 0,-15 2-1 15,1 2 1-15,-4 5-2 0,1 0 1 0,-3 3 0 16,0 2-1-16,-6 2 0 0,2 2-3 0,-4 0 2 16,-3 1-5-16,-4 0-14 0,1 0-50 0,-6-2-70 15,-1 5-43-15,-2-2-11 0,-3-1-35 0,-2-2-53 16,-2-4-95-16,4-4-279 0,-5-3-180 0</inkml:trace>
  <inkml:trace contextRef="#ctx0" brushRef="#br0" timeOffset="13021.99">4949 5535 758 0,'-9'-11'499'15,"0"2"-89"-15,0 1-138 0,-3 4-15 0,12 4-84 16,-21 4 2-16,4 4-63 0,2 5-8 16,-4 9 6-16,0 3 1 0,3 6 1 15,1 4 8-15,2 3-14 0,2 4-6 0,1 3-24 0,3 0-14 16,3 3-11-16,2-4-10 0,3 2-6 0,3-3 5 15,4-3-18-15,4-2 3 0,4-4-38 16,4-2-21-16,4-6-63 0,4-3-14 0,4-6-78 16,4-6-21-16,4-4-70 0,5-6-45 0,-1-5-422 15,15-6-272-15</inkml:trace>
  <inkml:trace contextRef="#ctx0" brushRef="#br0" timeOffset="13239.99">5773 5471 550 0,'7'-11'429'0,"-7"11"-78"16,0 0-116-16,0 0-40 0,0 0-65 0,12 10 18 16,-12-10-62-16,5 21 32 15,-1-3-46-15,-1 1-2 0,4 5-6 0,-3 2-5 16,1 7-8-16,0 1-13 0,0 3-4 0,-2 1-6 16,-2 1-5-16,-1-2-5 0,-2 2-3 0,-2-2-2 15,-3 0 38-15,0-3-62 0,-5 0 25 0,2-2-68 16,-2-5-21-16,-2-1-70 0,5-6-94 0,-1-3-86 15,1-7-236-15,3-2-75 0</inkml:trace>
  <inkml:trace contextRef="#ctx0" brushRef="#br0" timeOffset="13388.99">6213 5578 146 0,'0'0'696'0,"19"-10"-293"0,-19 10-53 16,17-9-138-16,-17 9-27 0,21-9-75 0,-10 4-34 15,1 0-79-15,2 0-70 0,-1 2-76 16,-13 3-51-16,27-4-33 0,-27 4-218 0,20 0 128 16</inkml:trace>
  <inkml:trace contextRef="#ctx0" brushRef="#br0" timeOffset="13522.99">6333 5726 827 0,'-8'11'592'0,"2"1"-164"0,1-4-93 16,0 1-65-16,1 0-60 0,4-9-46 0,-8 15-29 0,8-15-12 15,-2 12-2-15,2-12-7 0,5 13-21 16,-5-13-18-16,14 10-23 0,-3-8-70 0,6 0-89 16,3 0-63-16,3-4-71 0,4 0-87 0,1-1-467 15,4-6-339-15</inkml:trace>
  <inkml:trace contextRef="#ctx0" brushRef="#br0" timeOffset="13955.99">7194 5377 563 0,'-19'-1'878'0,"1"0"-249"0,18 1-127 15,-28-4-141-15,28 4-71 0,-20-3-62 0,20 3-48 16,-14-3-36-16,14 3-32 0,0 0-20 0,5-11-19 16,8 7-14-16,10-4-7 0,10 0-10 0,7-2-13 15,7-1-5-15,13 0-21 0,6 0-30 0,1-1-48 16,1 3-67-16,-1-2-83 0,-1 1-17 0,-5-2-24 16,-3 2-55-16,-14 3-30 0,-5-3-428 0,-5 1-308 15</inkml:trace>
  <inkml:trace contextRef="#ctx0" brushRef="#br0" timeOffset="14123.99">7779 5138 713 0,'0'0'525'0,"-24"5"-138"0,10 2-86 15,-1 3-59-15,0 4-39 0,0 3-29 0,0 7-31 16,0 3 13-16,3 5-23 0,-2 0 13 0,2 4-6 16,2 4-20-16,1 3 8 0,-2 9-28 0,1 5-18 15,1 0-13-15,2 1-14 0,-1 0-9 16,2-12-9-16,0 2-43 0,2-3-67 0,-1-1-57 15,2-5-82-15,1-1 0 0,0-9-61 0,1-3-55 16,1-6-93-16,1-3-236 0,3-5-185 0</inkml:trace>
  <inkml:trace contextRef="#ctx0" brushRef="#br0" timeOffset="14390">8448 5242 711 0,'4'-8'589'0,"-4"8"-163"16,4-17-92-16,-4 17-68 0,-4-14-52 0,4 14-57 16,0 0-30-16,-9-4-16 0,9 4-3 0,-16 12-12 15,2 3 19-15,-2 9 10 0,0 1-3 0,0 4-21 16,1 5 4-16,-1 3-25 0,3 4-10 16,1 0-17-16,-1 2-13 0,4-1-8 15,3 1-7-15,1-1-8 0,1-2-24 0,2-1-18 16,2-3-32-16,2-6-39 0,2-2-55 0,2-3 4 15,-1-4-49-15,4-1 21 0,4-7-41 0,0 0-20 16,1-5-13-16,0-5-23 0,-14-3-26 0,28-2-5 16,-9-4-168-16,0-4 92 0</inkml:trace>
  <inkml:trace contextRef="#ctx0" brushRef="#br0" timeOffset="14723.99">8631 5500 478 0,'12'-24'460'0,"-5"7"-44"0,1 1-124 15,-3 4 10-15,-1 2-76 0,2 0-3 0,-6 10-71 0,6-14-11 16,-6 14-59-16,0 0 13 0,0 0-19 15,0 0 21-15,0 0-22 0,10 6 12 0,-9 6-5 16,-2 2-27-16,0 6 12 0,-1 3-19 0,0 4 20 16,-2 3-17-16,-1 3-2 0,-2-2-6 0,2 2-5 15,-2 0-6-15,0-5-3 0,-1-3-4 0,1-1-8 16,0-1 5-16,2-5-9 0,1-3-3 16,-1-3-3-16,3 0-1 0,-2-3 16 0,4-9 41 15,-2 11-4-15,2-11-10 0,0 0-14 0,0 0-1 16,0 0-7-16,17-11-8 0,-2-4-7 0,2-4-2 15,4-2-2-15,2-3-1 0,1 1 2 0,2 0-4 16,-1 0-2-16,1 5-1 0,-4 0 3 0,-3 4-5 16,0 3 3-16,-1 1-5 0,-4 3 4 15,-1 1-4-15,-13 6 2 0,21-6 3 0,-21 6 0 16,18 1-5-16,-18-1 5 0,14 7-3 0,-6 0 6 16,-3 1-4-16,-2 2-2 0,-1-2-13 0,-2 4-21 15,0-1-51-15,-3 3-76 0,0 0-73 0,-2 2-14 16,1 0-42-16,-1 0-59 0,0-1-75 0,0-1-289 15,3-4-239-15</inkml:trace>
  <inkml:trace contextRef="#ctx0" brushRef="#br0" timeOffset="14906.99">9163 5666 97 0,'9'-6'807'16,"0"-2"-262"-16,-2 2-130 0,1 0-111 15,1 0-34-15,-1-2-78 0,0 2-28 0,3-2-52 16,0 0-7-16,3 1-41 0,2-3 1 0,2 1-29 15,0 1 15-15,3-2-34 0,2 0-3 0,1-2-58 16,3 1-89-16,1 0-40 0,0-2-37 0,0 2-67 16,0-4-41-16,-1 1 0 0,-1 0-202 0,-1-4 1 15</inkml:trace>
  <inkml:trace contextRef="#ctx0" brushRef="#br0" timeOffset="15074">9698 5338 762 0,'6'-9'395'0,"-6"9"8"16,8-12-84-16,-8 12 5 0,8-10-64 0,-8 10-53 15,3-7-44-15,-3 7-35 0,0 0-25 0,0 0-10 16,0 0-2-16,0 0-13 0,0 0 9 0,-2 10-16 15,-3 1 4-15,1 3-22 0,-4 3 5 16,2 3-6-16,-1 1-8 0,-3 3-20 0,1 4 3 16,0 2-12-16,-2-2 9 0,1 1-15 0,1-1 6 15,-1 0-10-15,3-5 2 0,-1 0-46 16,2-4-65-16,-1 2-41 0,0-7-66 0,3 0-22 16,2-3-57-16,-1 1-29 0,3-12-83 0,0 0-222 15,0 0-155-15</inkml:trace>
  <inkml:trace contextRef="#ctx0" brushRef="#br0" timeOffset="15308">10034 5010 359 0,'5'-7'726'16,"-5"7"-215"-16,11-11-109 0,-11 11-101 0,0 0-58 16,11-5-71-16,-11 5-39 0,5 9-26 0,-5-9-16 15,5 25-16-15,-3-4 8 0,2 3-19 0,1 9 29 16,1 2-18-16,0 5 10 0,0-1-6 0,-1 5-6 15,0 1-4-15,-3 3-12 0,2 1-12 0,-4 1-1 16,-1-3-13-16,-2 2 0 0,1-1-10 16,-3 0 1-16,-2-4-12 0,-3-3 10 0,-3 0-16 15,-2-5-3-15,-4 1-42 0,-4-6-34 0,-8 4-78 16,2-9-11-16,-8 2-44 0,-5-3-82 0,5-8-84 16,-11 1-433-16,4-6-362 0</inkml:trace>
  <inkml:trace contextRef="#ctx0" brushRef="#br0" timeOffset="15857.99">11143 5565 135 0,'-11'-5'700'0,"0"-2"-213"0,11 7-95 0,-18-10-52 16,18 10-22-16,-16-8-30 0,16 8-40 0,-12-8-19 16,12 8-26-16,-10-5-22 0,10 5-18 0,0 0-26 15,-11-6-11-15,11 6-22 0,0 0-10 16,0 0-15-16,11-4-15 0,-11 4-14 16,35-2-9-16,-6-1-9 0,11-2-8 0,3 0-9 15,4 0-31-15,0-2-32 0,0-1-51 0,0 1-66 16,-2-1-63-16,-2-1-46 0,-1 1-79 0,-3-2-74 15,-4 0-412-15,-5-3-416 0</inkml:trace>
  <inkml:trace contextRef="#ctx0" brushRef="#br0" timeOffset="16056.99">11485 5153 112 0,'-16'-3'832'0,"2"-2"-246"16,14 5-159-16,-21-7-89 0,21 7-66 0,-19-2-74 15,19 2-42-15,-19 7-29 0,8 2-18 0,-1 6-5 16,2 4 16-16,1 4 9 0,-1 5-14 0,4 5 6 15,4 1-9-15,1 5-5 0,4 3-14 16,0 0-12-16,3 2-17 0,4 2-5 0,1 7-19 16,4-1-24-16,-2-3-27 0,3-8-49 0,-3-2-58 15,-1-2-117-15,4 0-13 0,-3-2-87 16,0-3-70-16,0-4-450 0,-4-7-450 0</inkml:trace>
  <inkml:trace contextRef="#ctx0" brushRef="#br0" timeOffset="16858">12778 5375 626 0,'0'-10'510'0,"1"-1"-84"16,-1 11-146-16,3-17-18 0,-3 17-91 0,1-12 2 15,-1 12-71-15,1-10 11 0,-1 10-61 0,0 0 19 16,4-12-40-16,-4 12 32 0,0 0-41 16,11 6 39-16,-6 2-30 0,2 6 30 0,1 5-32 15,-1 5 26-15,0 2-30 0,-4 0 19 0,1 1-30 16,-4 4 21-16,0-4-23 0,-4 2 23 0,1-2-17 15,-1-2 19-15,-4-1-16 0,1 0 25 16,-1-4-1-16,0-3 22 0,-1-1-1 0,2-2 23 0,-1-4 16 16,3-1 26-16,5-9 15 0,-13 9-7 15,13-9-1-15,0 0-40 0,-15-7 4 0,11-1-40 16,-1-8-21-16,3-1-10 0,2-8-8 0,2-3-3 16,5-10-4-16,2-4 0 0,3-8-4 0,6-1 10 15,1 2-19-15,3 4 13 0,1 2-16 0,-3 11 14 16,1 1-3-16,2 5-4 0,2 3-3 0,1 4 7 15,2 4-3-15,0 4-7 0,-2 4 2 0,1 5-1 16,2 4-16-16,7 6 18 0,-2 3-13 0,1 5 17 16,-2 4-16-16,-1 2 18 0,4 9-16 0,-9-5 2 15,-1 5 2-15,-5-1 13 0,-1 1-10 0,-4 3 1 16,-1 0 5-16,-5 1-1 0,-2 0-6 0,-4-1-1 16,-4-5-4-16,-3 7-6 0,-3-2-29 15,-3-2-53-15,0-2-70 0,-5-1-92 16,4-2-91-16,-3-2-32 0,1-6-76 0,1-1-54 15,3-1-275-15,1-4-315 0</inkml:trace>
  <inkml:trace contextRef="#ctx0" brushRef="#br0" timeOffset="16991">13452 5916 792 0,'19'5'720'16,"-19"-5"-196"-16,14 4-93 0,-14-4-117 0,0 0-57 16,17 4-34-16,-17-4-23 0,0 0-32 15,0 0-29-15,19 3-30 0,-19-3-21 0,0 0-29 16,18-4-63-16,-18 4-129 0,14-3-97 0,-14 3-171 15,14-3-544-15,-14 3-620 0</inkml:trace>
  <inkml:trace contextRef="#ctx0" brushRef="#br0" timeOffset="19441.99">4193 7136 78 0,'-25'-2'485'0,"0"-4"-150"0,1 3-96 0,1-1-41 16,0 0-45-16,6 2-42 0,-2-1-27 0,0 1-17 16,19 2-32-16,-27-1 0 0,27 1 5 0,-23-3-16 15,23 3-8-15,-18-3-6 0,18 3-3 0,0 0 5 16,-15-2 4-16,15 2 4 0,0 0 3 0,0 0 1 16,0 0-1-16,15 3-16 0,-15-3 4 15,32 2 17-15,-5-2 2 0,5-2 1 0,13 1 4 16,5-1 4-16,19-2 3 0,5-1 31 15,9 0-42-15,4 2 33 0,8-4-42 0,6 1 37 16,32 0-48-16,6 0 25 0,2-2-41 0,5 2 44 16,2 1-50-16,4 0 43 0,5 1-39 0,6-1 35 15,1 3-41-15,4-1 43 0,6 0-43 0,6 2 35 16,2-1-38-16,1 2 38 0,7 0-30 0,5 0 48 16,2 0-40-16,4 1 50 0,0 0-3 0,3 2-29 15,6-2 38-15,-5 2 1 0,3-2-11 16,1 2-6-16,2 1-1 0,-4 0-8 0,0 1 1 15,2-1-9-15,-4 0-6 0,-2-1-3 0,-4 2-3 16,2-1-1-16,0 0-2 0,-7-2-4 0,-2 1-2 16,-7-2 6-16,0 2-8 0,-2-3-5 0,-6-2 10 15,-8 1-4-15,-3 0-3 0,-4-2-1 0,-4 1 10 16,-4-2-3-16,-5 2 4 0,-7-3-6 0,-5 2-1 16,-26 2 2-16,20-3-1 0,-26 0 0 0,-1 2-4 15,-2-2 2-15,-4 0 2 0,-3 0 1 0,-6 1-6 16,-1-1 1-16,-3 0 5 0,-6 1-8 15,0-2 1-15,-3-1 8 0,-1 3 2 0,-3-1-2 16,1 0 1-16,-3-1 2 0,-3 2-3 0,-2-4 11 16,-1 4-1-16,-10-3-1 0,-3 3-5 15,-3-1 0-15,2 0 3 0,-2-1-2 0,-4 2 4 16,-1-3-3-16,-1 3 4 0,-5-1 0 0,0 0 8 16,-3-1 4-16,-7 3-3 0,-1-3 23 0,-2 2-14 15,-1 0 20-15,-4-1-12 0,-3 1 12 0,2-1-12 16,-4 1 5-16,1-1-4 0,-2 0 5 0,0 1-13 15,1-2 4-15,-2-2-14 0,-1 1 6 0,-1 0-9 16,1-3 1-16,-2-1-6 0,-1-1 5 0,-1 0-9 16,0-3 4-16,0-4-8 0,-2 0 5 0,-4-5-10 15,0-1 8-15,-1-2-9 0,-2-1 0 0,-1-7-3 16,-2-4 4-16,-1 1-6 0,-3-2 9 0,0-2-4 16,-2-1 5-16,-2-6-4 0,-4-1-1 15,-1 0-9-15,0 2 9 0,-1-1-9 0,-2 0 1 16,1 1 1-16,-3 1 1 0,0 0 0 0,0-2 2 15,2 2 0-15,-3 0 6 0,0-1-8 0,1 3 5 16,1-3-6-16,0 3 8 0,1 1-1 16,4 5 2-16,-1 1-8 0,3-1 10 0,-2 1-11 15,3 2 3-15,0-3 1 0,0 3 1 0,0 0 2 16,1 2 2-16,-2-1 2 0,2 1 0 0,-2 1-2 16,2-1-2-16,0 1-1 0,-2-1-1 15,0 1 0-15,-1 0 3 0,0 1 6 0,-1 0 8 16,-1 1 4-16,0 1 1 0,-3-1-3 0,0 2 1 0,0 3-8 15,-3 1 0-15,1 1-2 0,0 3-4 16,-4 3-1-16,0 1 1 0,1-1-4 0,0 5 2 16,-1 0-3-16,1 5 2 0,2-1 0 0,-2 2 0 15,-1 1-1-15,-2-1 1 0,0 4 0 0,-1-2-4 16,1 1 4-16,-7 1-2 0,-1 1-2 0,-1-2 1 16,-2 0 1-16,0 2 1 0,-3 0-5 0,1-3 4 15,-3 2-3-15,-3 1 5 0,0-3-2 0,-3 0 2 16,-2 0-6-16,-9-1 6 0,-2-1-5 0,0 1 6 15,-3-1-7-15,-1-1 4 0,-3 1-4 0,-2 1 5 16,-2-2-2-16,-1-1 0 0,-2 1-4 0,-1 0 0 16,1 0 0-16,-3-1 5 0,0 1-2 15,1 0-3-15,-3-4-6 0,-2 3-7 16,0-1-7-16,-5 0-2 0,2 0-5 0,-2-1-2 16,-2 2-2-16,-3-1-3 0,-1-1-5 0,-6 1-3 15,-22-3-2-15,-2 1-10 0,2 1 0 0,1-2 1 16,0 1 1-16,-2 1 2 0,1-3 5 0,-4 2 11 15,1-1 7-15,-1-1 5 0,4 1 3 0,0-2 11 16,0-1-1-16,1 1 7 0,1-1-7 0,2 2 7 16,0-4 1-16,22 6 12 0,-21-4-10 0,-3 0-3 15,3 2 3-15,-3 0-7 0,0-1 8 0,-1 3-3 16,-1-2 0-16,2 2 0 0,-3 0-12 0,0-2-11 16,-3 3-5-16,-2-1-2 0,2 0-9 15,-1 1 10-15,1 0 6 0,-1-2 5 0,-2 2 7 16,1 0-2-16,1 1-5 0,3 0 4 0,0 0 12 15,22 2 41-15,-24-1-43 0,2-1 2 0,24 3 1 16,-4 2 1-16,-21-3-1 0,25 3 4 0,1 0 37 16,-3 0-44-16,2 1 4 0,1 2 2 0,-2-3-4 15,3 2 4-15,2 1-8 0,0 0 4 16,5 1 10-16,0 0 38 0,2 0-46 0,1 0 3 16,3 0-2-16,0 0 2 0,4 1 0 15,0 0-1-15,3 1 2 0,1-1 1 0,3 2 1 0,4-2 2 16,0 1-2-16,4 2 0 0,1-2-18 0,3 2 13 15,9-1 9-15,4 0 0 0,0 1-2 16,0 0 0-16,3-2 3 0,0 3-5 0,3-1 2 16,1 0-1-16,3 0-2 0,4 0-1 0,0-1 6 15,8 1-3-15,1-2 0 0,2 2 4 0,1 0-16 16,3 0 4-16,3 0 9 0,2-2-1 0,0 3 0 16,-1-3 0-16,6 1-1 0,-1 1 0 0,13-4 0 15,-24 6-2-15,24-6 3 0,-18 6 0 0,18-6-1 16,-17 6 8-16,17-6-9 0,-13 8-2 0,13-8-9 15,-10 9 5-15,10-9 3 0,-9 10 14 0,9-10-12 16,-6 14 8-16,6-14-7 0,-3 17 9 0,2-5-4 16,1 2 5-16,1 2-4 0,2 3 6 15,-1 5 4-15,2 2-2 0,4 5-8 0,-2 3-8 16,2 2 4-16,0 3 11 0,0 1-2 16,0 4-1-16,4 10 36 0,0 2-42 0,-4 5 0 15,2 2 0-15,-2 2 1 0,2 1-3 0,-1 1 0 16,-1 1 4-16,-2 0 8 0,3 0-5 0,-4-2 1 15,2 0 32-15,-2 1-9 0,-1-2 19 0,-1-1 0 16,1-1-2-16,-2 0-2 0,0-2 0 0,-1-10-4 16,1 2-4-16,-2-2-3 0,1 0 5 0,-1 1 1 15,-3-1-1-15,2-1 9 0,1 0-13 0,-2-1 6 16,0-1-14-16,2 1-6 0,-1-1-7 0,-2-2-2 16,2 2-3-16,-1-5-2 0,0 1-3 15,1-3 1-15,1 0-2 0,-1-2-2 0,0-4 0 16,-1-5 0-16,1-2-1 0,0-2 1 0,-1-1 0 15,1-2-2-15,1-6 2 0,-1-2 0 0,1-3-3 16,0-1 1-16,0-11-1 0,-1 18 0 0,1-18-2 16,-2 11-7-16,2-11-12 0,2 13-13 0,-2-13-25 15,0 0-20-15,0 0-18 0,0 0-27 0,1 10-23 16,-1-10-3-16,0 0-6 0,0 0-17 16,8-10-54-16,-8 10-97 0,8-13-366 15,-4 4-216-15</inkml:trace>
  <inkml:trace contextRef="#ctx0" brushRef="#br0" timeOffset="22210.27">3849 9831 306 0,'-19'2'697'0,"19"-2"-172"0,-24 4-139 15,24-4-70-15,-21 4-62 0,21-4-61 0,-14 2-55 16,14-2-21-16,0 0-26 0,0 0-15 0,0 0-1 15,28-2-5-15,-5-3-6 0,13-1-3 0,1-2-4 16,9 0-5-16,12-4-8 0,3 2-9 0,3-2-6 16,4 0-5-16,0 1-2 0,2-2-4 15,-3 5-6-15,-1-2-3 0,-5-1-5 16,-2 1-28-16,-14 2-66 0,-4 1-58 0,-5 0 7 16,-9 2-49-16,-5 2-25 0,-5 0-22 0,-17 3-39 15,21-4-16-15,-21 4 16 0,0 0-245 0,0 0 2 16</inkml:trace>
  <inkml:trace contextRef="#ctx0" brushRef="#br0" timeOffset="22376.27">4705 9678 785 0,'-23'4'186'0,"-3"-3"14"0,3 2 42 16,5 0-76-16,0-1 10 0,18-2-16 0,-25 2-33 16,25-2-21-16,-19 4-9 0,19-4-17 0,-17 8-7 15,11-2-4-15,-1 2-8 0,3 6 9 0,-1 3 1 16,4 0-7-16,1 8 3 0,1 2-4 16,0 9-2-16,3 1 3 0,0 3-7 0,1 3-3 15,1-1 7-15,-3 3-27 0,4 1 9 0,-4 2-26 16,3-2 21-16,-3 2-30 0,1-2-15 0,0-1-39 15,1-3-59-15,4-1 11 0,-4-4-68 0,4-4-77 16,0-2-62-16,4-5-390 0,-3-9-218 0</inkml:trace>
  <inkml:trace contextRef="#ctx0" brushRef="#br0" timeOffset="22760.27">5247 9971 918 0,'14'-13'832'0,"-4"6"-210"15,-2-1-165-15,-8 8-129 0,13-10-79 0,-13 10-56 16,0 0-36-16,11-3-32 0,-11 3-26 0,0 0-18 16,14 11-16-16,-8-2-12 0,0 2-13 0,-1 3-5 15,0 1-9-15,1 3-4 0,1 2 1 0,-3 1-14 16,-2-4-2-16,2 0-4 0,-4 0-5 0,3 0 3 16,-3-3-2-16,0-3-4 0,1-1-4 0,-1-10 0 15,0 16 1-15,0-16 3 0,1 13-2 0,-1-13 3 16,0 0 0-16,0 0-4 0,0 0 5 0,14-6 15 15,-7-4-20-15,3-5 1 0,5-2 1 0,-2 1 1 16,6-4 4-16,-1 1 2 0,-1 5 2 16,-2 0-3-16,3 3 1 0,0-1 1 15,-3 3-2-15,1 3-1 0,-1 2 1 0,-15 4 1 16,27-1 0-16,-27 1 4 0,29 8-2 0,-16-2-1 16,1 0 3-16,-1 7 0 0,-2-3 1 0,-2 6-3 15,-2-4 3-15,-3 2-2 0,-2 0-1 0,-3 1-1 16,-3 0-5-16,-4 5-21 0,-1-1-50 0,-3-1-57 15,-5 4-70-15,-1-4-69 0,4-1-36 0,-4-3-66 16,-1-4-91-16,2-2-271 0,2-4-259 0</inkml:trace>
  <inkml:trace contextRef="#ctx0" brushRef="#br0" timeOffset="22961.27">5200 9883 58 0,'-19'-5'706'0,"2"3"-232"0,-1 1-117 15,-2 3-90-15,-1 6-62 0,-6 7-41 16,3 2-26-16,0 7 1 0,3 2 21 0,-1 4-33 16,6 4 26-16,0 2-22 0,6 5 4 0,0 2-27 15,6-1-33-15,4 4-5 0,4-2-20 0,5 0 3 16,5 5-23-16,5-3-3 0,6-4-31 16,3-6-26-16,0-10-82 0,4-3-6 0,5-7-63 0,4-5-56 15,2-4-60-15,5-8-89 0,0-4-276 0,11-7-192 16</inkml:trace>
  <inkml:trace contextRef="#ctx0" brushRef="#br0" timeOffset="23196.27">5935 9792 660 0,'3'-11'738'16,"1"1"-173"-16,-4 10-144 0,5-15-107 0,-5 15-86 16,4-9-45-16,-4 9-36 0,0 0-29 0,12 9-24 15,-7 2-17-15,3 5-13 0,1 7-11 0,3 6-8 16,0 3-7-16,2 2-6 0,-2 4-6 15,0 1 6-15,0 4-15 0,2 8 10 0,-4-8-5 16,-2-1-13-16,-4 2 7 0,-1-1-11 16,-5-1 2-16,-2 0-5 0,-3-2 9 0,-6 0-11 15,-2-5 11-15,-6 2-14 0,-2-6 5 0,-2-2-22 16,0-4-18-16,-3-5-60 0,-3-3-41 0,3-3-65 16,4-6 9-16,1-6-65 0,4-2-62 0,-2-7-58 15,4-2-296-15,5-7-207 0</inkml:trace>
  <inkml:trace contextRef="#ctx0" brushRef="#br0" timeOffset="23360.27">6664 9962 122 0,'0'0'930'16,"28"-1"-338"-16,-28 1-154 0,21-1-95 0,-21 1-102 15,0 0-90-15,25 0-80 0,-25 0-78 16,0 0-51-16,21 1-36 0,-21-1-86 0,14 5-88 15,-14-5-108-15,12 5-175 0,-12-5-57 0</inkml:trace>
  <inkml:trace contextRef="#ctx0" brushRef="#br0" timeOffset="23511.27">6627 10221 825 0,'-8'9'901'0,"8"-9"-234"0,-10 12-181 15,10-12-137-15,-9 9-82 0,9-9-53 0,0 0-43 16,-6 10-36-16,6-10-27 0,0 0-26 15,10 5-39-15,-10-5-64 0,27 0-91 0,-3-4-91 16,3 0-52-16,8 2-111 0,2-3-57 0,1-3-422 16,0 4-432-16</inkml:trace>
  <inkml:trace contextRef="#ctx0" brushRef="#br0" timeOffset="24327.27">10463 9017 73 0,'-10'-32'415'15,"-1"-1"-110"-15,-2-2-59 0,-1 1-24 16,-2 0-24-16,-1-3-7 0,-7-4-34 0,5 6 12 15,-4 2-57-15,1 5 32 0,-2 0-34 0,1 5 36 16,-3 1-37-16,0 5 14 0,0 4-41 0,1 6 8 16,0 3-39-16,-2 5 20 0,-7 5-37 0,2 7 18 15,-3 6-36-15,-4 9 26 0,0 8-30 0,4 3 17 16,-1 8-27-16,6 3 5 0,4 2 11 16,3 4 13-16,5 1 25 0,9-3 0 0,7-6 14 0,4 0-16 15,11 5 13-15,4-2-4 0,10-1-3 0,5-1-7 16,5-3-4-16,9-2-4 0,2-2 19 15,6-1-36-15,2-1 1 0,3-2-10 0,0 1 0 16,-2 2-9-16,-3-1 9 0,-4-2-12 0,-5 3 5 16,-6 1-9-16,-9 3 9 0,-8 0-8 0,-10-5 5 15,-10 1-1-15,-8 3 2 0,-11 7 7 0,-6 4 10 16,-12-4-2-16,-6 2 13 0,-9-2 17 0,0-1 9 16,-6 0 10-16,-1-4-5 0,0-2-15 0,2-2-13 15,2-2-9-15,0-1-5 0,5-4-8 0,5-2-2 16,13-9-16-16,4-3-17 15,4 0-9-15,13-6 11 0,6-3 2 0,4-1 5 0,7 2-1 16,8-2 10-16,8 3-7 0,5 0 2 0,6 0-1 16,1 2-1-16,1 0 3 0,8 7 4 15,-1 2 24-15,-3 2-29 0,-4 3 32 0,-5 3-33 16,-8-3 0-16,-2 3 1 0,-7 5 1 0,-2-1 0 16,-4 6 1-16,-4 2 8 0,-3 1-9 0,0 3 4 15,-4 2 28-15,-1 13 12 0,-1-1 10 0,-3 1 6 16,0 3 16-16,-1 4 8 0,-1 0 25 0,-1 7 7 15,-3 0 1-15,1 5-4 0,0-1 6 0,-4 3-1 16,1 0-20-16,1 2-3 0,2 0 22 0,-2 1-12 16,8 0-9-16,3 1-6 0,5-4-22 0,7 0-27 15,9-4-12-15,10-3-40 0,20 11-35 0,20-13 27 16,14-9-42-16,23-12-16 0,19-12-70 16,22-13-57-16,29-14-94 0,19-12-105 0,31-11-59 15,20-11-224-15,16-8-445 0,14-16-880 0</inkml:trace>
  <inkml:trace contextRef="#ctx0" brushRef="#br0" timeOffset="25061.27">11898 9139 406 0,'9'-13'757'0,"-6"3"-160"0,1 1-141 15,-4 9-82-15,7-13-117 0,-7 13-50 0,0 0-36 16,0 0-14-16,10 11-30 0,-9 1-9 0,2 12-23 16,-1 2-12-16,0 8-14 0,-2 5-15 15,1 3 35-15,1 3-58 0,0 4-8 0,0 11-7 16,1 3-36-16,3-4-123 0,0 1-88 0,5-1-135 16,-2-3-115-16,9 0-359 0,-5-19-420 0</inkml:trace>
  <inkml:trace contextRef="#ctx0" brushRef="#br0" timeOffset="25896.27">17332 8287 741 0,'6'-7'453'0,"-6"7"-23"0,10-13-136 16,-10 13-21-16,7-9-76 0,-7 9-9 15,6-7-83-15,-6 7 7 0,0 0-47 0,0 0 16 16,9 11-37-16,-7 2 20 0,-2 4-34 0,-2 7 17 15,0 2-38-15,-5 9 17 0,-1 3 7 0,-3-1-4 16,0 3 42-16,-4 0-58 0,-4 5-1 0,-2 0-5 16,3-9 5-16,0-1-7 0,-1-1 2 15,0-1-28-15,-2-3 33 0,2-3-24 0,1-3 32 16,0-4-13-16,5-4 39 0,1-1 12 0,1-4 41 16,4 0 41-16,-2-6-2 0,9-5-19 0,-12 6-19 15,12-6-22-15,-10-7-12 0,6-1-8 0,0-3-11 16,3-8-10-16,1-5-4 0,6-10 20 0,2-3-10 15,4-5-36-15,7-9-2 0,5 0-2 16,4 1-1-16,4 1 3 0,1 4-4 0,2 4 3 16,0 5-4-16,-2 5 5 0,-4 7-9 0,-1 4 6 15,2 3-3-15,-2 6 5 0,-5 4-7 0,3 3 5 16,-2 5-4-16,0 2 4 0,3 4-5 16,0 7 2-16,-1 1 1 0,-2 4 1 0,0 2-1 15,-1 4-2-15,-4 1 2 0,-1 3 2 0,0 2 27 16,-9 0 0-16,0 3-35 0,-1-3 31 0,-2 3-34 15,-5-4 28-15,-2-2-39 0,-4 5-11 0,0-1-29 16,-4-2-32-16,0-3-53 0,-4-6-68 0,3 1-82 16,1-4-25-16,-3-1-71 0,2-8-70 0,4-1-301 15,6-8-287-15</inkml:trace>
  <inkml:trace contextRef="#ctx0" brushRef="#br0" timeOffset="26079.27">18166 8471 886 0,'13'-6'606'0,"-2"-1"-157"0,1 1-102 0,-2 1-52 16,3-1-100-16,1 0-27 0,2-1-47 0,0 4-14 15,6-4-33-15,1 4 0 0,-2-1-29 0,4 1-3 16,0 2-51-16,1 1-34 0,2 1-99 0,-3 1-23 16,0 3-87-16,2-2-63 0,-7 4-422 0,2 0-263 15</inkml:trace>
  <inkml:trace contextRef="#ctx0" brushRef="#br0" timeOffset="26245.27">18464 8700 888 0,'-15'14'652'0,"-3"-2"-169"15,0 2-97-15,0-3-90 0,3 2-74 0,1-3-42 16,2-3-33-16,3-1-21 0,1 0-12 0,8-6-14 16,-7 9-6-16,7-9-18 0,0 0-14 0,9 9-16 15,-9-9-37-15,33 0-40 0,-9-3-57 0,10-2-50 16,4-1-33-16,3-2-35 0,1-4-62 0,13-1-19 15,0-4-115-15,2-2-270 0,0-2-200 16</inkml:trace>
  <inkml:trace contextRef="#ctx0" brushRef="#br0" timeOffset="26529.27">19467 8285 251 0,'16'-11'624'0,"-4"1"-219"16,-3 3 15-16,-9 7-93 0,11-10-28 0,-11 10-78 15,0 0-38-15,0 0-57 0,0 0 5 0,0 0-39 16,-12 19 4-16,-3-2-38 0,-4 6 8 0,-1 4-30 15,-5 4 11-15,-4 6-9 0,0 2-9 0,2-1-3 16,5-5-5-16,5 1 2 0,1 2-8 0,4-3-1 16,3-4-9-16,7-4 5 0,2-1 4 15,2-5 16-15,7 0 18 0,0-3 5 0,8-5-5 16,1-2 1-16,7-5-6 0,3-4-4 0,11-4 2 16,3-4 9-16,2-1 12 0,10-8 6 0,-1-4 38 15,1-1-49-15,-3-3-9 0,-4-3-10 0,-2 0 0 16,-5 0-6-16,-12 4-1 0,-4 1 16 15,-5 0-16-15,-6 5 5 0,-9 2-23 0,-4 4-22 16,-9-5-23-16,-9 3-25 0,-11 1-36 0,-7 1-75 16,-9 4-95-16,-19 0-30 0,-5 6-74 0,-12-2-87 15,-6 4-386-15,-10 1-423 0</inkml:trace>
  <inkml:trace contextRef="#ctx0" brushRef="#br0" timeOffset="27512.27">11383 11592 309 0,'-19'-9'290'0,"19"9"-47"0,-20-7-55 0,20 7 17 15,-21-6-40-15,21 6 17 0,-21-5-14 16,21 5-10-16,-18-5-9 0,18 5-10 0,-14-4 6 15,14 4-3-15,0 0 4 0,-15-4-12 0,15 4-12 16,0 0-16-16,0 0-1 0,-13-2-7 0,13 2 0 16,0 0-3-16,0 0-9 0,13-8-9 0,0 5-11 15,10-3-7-15,8-1-6 0,5-1-4 0,4 1-5 16,6-2-6-16,1 0-3 0,12-1-6 0,4 0 1 16,-1-1-13-16,4 0-4 0,-3 2-3 0,1 0-3 15,-3 1-3-15,-10 1-9 0,-7 4-34 0,0-1-47 16,-6 1-55-16,-8 3-57 0,-5 0 22 15,-4 2-32-15,-9 0-15 0,-12-2-24 0,18 9-56 16,-18-9-24-16,4 9-263 0,-4-9-125 0</inkml:trace>
  <inkml:trace contextRef="#ctx0" brushRef="#br0" timeOffset="27896.27">11795 11621 535 0,'0'0'509'0,"0"0"-138"16,0-13-26-16,0 13-77 0,0 0-38 0,0 0-25 16,-2-10-21-16,2 10-67 0,0 0 5 0,0 0-22 15,0 0 12-15,-1 13-26 0,1 1 1 0,0 3-24 16,-2 9 4-16,0 4-11 0,0 7-7 16,-1 3-25-16,1 2 9 0,-3 2-22 0,1 1 8 15,1 0-13-15,-3 0 2 0,3-1 5 0,-3-2-12 16,3-2-2-16,-5-1 1 0,3-3-2 0,0-2-18 15,1-1-28-15,0-8-91 0,-1-2 9 0,4-2-53 16,-3-3-56-16,3-3-40 0,1-2-62 0,1-3-313 16,-1-10-185-16</inkml:trace>
  <inkml:trace contextRef="#ctx0" brushRef="#br0" timeOffset="28180.27">12353 11801 147 0,'3'-11'746'0,"-2"-2"-261"0,-1 3-97 16,0 10-87-16,0-19-15 0,0 19-61 15,-1-13-38-15,1 13-55 0,0-10-29 0,0 10-14 16,0 0 2-16,0 0-34 0,-5 8-4 0,2 5-19 15,2 5 18-15,-5 7-29 0,4 1 12 0,-2 7-24 16,-2 2-5-16,2 2 0 0,-2-1 9 0,3-1-10 16,-1 0-5-16,1-6 0 0,2-2-7 15,1-2-32-15,1-1-59 0,2-7-36 0,0 0-10 16,1-2-25-16,1-5-25 0,2-3-50 0,-7-7-70 16,20 4-305-16,-20-4-150 0</inkml:trace>
  <inkml:trace contextRef="#ctx0" brushRef="#br0" timeOffset="28562.27">12668 11785 290 0,'7'-9'585'0,"-2"0"-206"0,-5 9-45 15,9-12-119-15,-9 12-3 0,7-9-83 0,-7 9 21 16,0 0-48-16,0 0 28 0,14 4-50 16,-14-4 15-16,9 15-47 0,-5-3 38 0,0 4-5 15,-1 2-35-15,1 3 28 0,-1 3-37 0,-1 0 23 16,0-2-32-16,-2 3 17 0,-2-1-27 0,0 1-4 15,-2-3 4-15,0 1 0 0,0-3-4 0,2-4 1 16,-3-1-3-16,2-4-2 0,0 2 0 0,3-13 27 16,-3 15 49-16,3-15 3 0,0 0-16 0,0 0-15 15,0 0-12-15,0 0-8 0,3-9-6 16,3-4 3-16,3-8-14 0,6-2 1 0,0-2-7 16,2 1 9-16,1-1 0 0,1 5-2 0,0 0-2 15,-4 5-6-15,2 0 4 0,-2 3-7 0,1 0 6 16,-3 3-10-16,1 5 5 0,-4 0-9 15,-10 4 2-15,21-2 6 0,-21 2 2 0,22 8-9 16,-9-1 6-16,-1 1-6 0,-3 2 5 0,1 1-9 16,-3 2 4-16,0 1-5 0,-2 0-2 0,-1 4-40 15,0 0-64-15,-4-1-90 0,0 3-43 0,0-3-34 16,-4 1-67-16,3-2-64 0,-1-2-342 0,1-4-268 16</inkml:trace>
  <inkml:trace contextRef="#ctx0" brushRef="#br0" timeOffset="28730.27">13352 11867 197 0,'9'-7'800'0,"-1"1"-225"0,-3-1-149 15,-5 7-82-15,12-12-74 0,-12 12-80 0,9-9-38 16,-9 9-23-16,11-11-28 0,-11 11-22 0,15-10-16 16,-6 5-15-16,0-2-39 0,2 4-83 0,4-4-6 15,-2 1-78-15,-1 1-26 0,5-1-63 0,-3-2-58 16,-1 1-36-16,3-2-234 0,1 0-98 0</inkml:trace>
  <inkml:trace contextRef="#ctx0" brushRef="#br0" timeOffset="28896.27">13681 11583 602 0,'4'-8'506'0,"-4"8"-40"0,8-14-112 0,-8 14-60 0,4-10-59 16,-4 10-56-16,0 0-43 0,0 0-25 16,0 0-17-16,0 0 4 0,11 5-34 0,-11-5 4 15,2 21-27-15,-1-3-12 0,1 2 4 0,-2 4 3 16,-2 2-22-16,1 1 21 0,-1 3-6 0,0 6-27 15,0-1 19-15,-2 2-28 0,1-2 8 0,1-2-101 16,-2-5-21-16,0-3-55 0,2 0-63 0,2-8-38 16,0-3-90-16,2-3-261 0,-2-11-159 0</inkml:trace>
  <inkml:trace contextRef="#ctx0" brushRef="#br0" timeOffset="29146.28">14100 11358 592 0,'0'0'633'0,"7"-8"-155"0,-7 8-133 0,0 0-47 16,0 0-82-16,0 0-39 0,15 7-57 0,-11 4-2 15,-1 4-46-15,1 7-10 0,0 2 12 0,3 5-36 16,-3 5 11-16,2 1-23 0,-1 3 3 0,0-2-9 16,-1 4 18-16,0-1-3 0,-2-2-11 0,0 3-16 15,-2-4 15-15,0 2-16 0,-4-2 7 0,-1 1-15 16,-3-4 19-16,-3 0-22 0,-2-2 1 15,-4-2 0-15,-2-3-4 0,-3-1-14 0,-3-5-41 16,0 0-64-16,0-4-22 0,-4-3-34 0,1-3-76 16,3-3-99-16,-1-3-333 0,-2-2-216 15</inkml:trace>
  <inkml:trace contextRef="#ctx0" brushRef="#br0" timeOffset="29680.27">14554 11926 663 0,'-7'-9'517'0,"1"0"-105"16,0 2-88-16,6 7-33 0,-8-11-28 0,8 11-48 15,-7-10-46-15,7 10-31 0,-5-9-28 0,5 9-19 16,0 0-15-16,5-10-13 0,-5 10-12 0,24-9-19 15,-2 5 12-15,6-2-22 0,8 1 13 0,5-2-24 16,5-1 8-16,1 1-18 0,12-3 9 0,0-3-57 16,-2 1-55-16,1-2-66 0,-3-1-29 15,-12 4-70-15,1-3-54 0,-10-2-407 0,-1 2-253 16</inkml:trace>
  <inkml:trace contextRef="#ctx0" brushRef="#br0" timeOffset="29847.27">15141 11527 411 0,'-20'-5'693'0,"20"5"-185"0,-19-5-132 16,19 5-74-16,-17 0-68 0,17 0-62 0,-19 6-35 16,8 3-22-16,-2 2-13 0,2 7 2 0,1 2-5 15,-1 7 10-15,0 5-21 0,2 3 1 0,3 2-10 16,-3 2-22-16,3 3-3 0,-1 2-20 16,1 2-21-16,1 1-58 0,0-2-83 0,-1-2-61 15,3 1-23-15,3-5-58 0,0-3-49 16,0-8-126-16,5-4-185 0,-1-5-162 0</inkml:trace>
  <inkml:trace contextRef="#ctx0" brushRef="#br0" timeOffset="30213.27">15494 11542 529 0,'13'-17'646'16,"-4"4"-177"-16,-1 2-103 0,-3 3-73 0,-5 8-59 15,10-11-63-15,-10 11-39 0,0 0-15 0,0 0-14 16,15 4-20-16,-9 6-16 15,-1 2-9-15,1 10-11 0,-2-1-8 0,0 4 7 16,-1 3-26-16,-1 1 15 0,-2 6-18 0,0 2 12 16,-2-2-23-16,0-2 14 0,-2 1-19 0,1-8 14 15,0-1-20-15,-2-3 17 0,1-2-21 0,0-4 7 16,1-5-1-16,1 1 10 0,2-12 10 0,-4 12-3 16,4-12 8-16,0 0-16 0,0 0 8 0,2-11-7 15,1 0 22-15,5-10 3 0,2 0-9 0,1-8 9 16,5-2-9-16,2 1 7 0,2-1-12 15,1 4-1-15,2 0-2 0,0 6 0 0,0 1-5 0,-1 5 0 16,-3 6-2-16,0 2-2 0,-4 4-1 16,-15 3 8-16,31 5-12 0,-12 4 4 15,-2 2-2-15,3 6 8 0,2 2-10 0,-4 4 7 16,0 2 3-16,-4 2-4 0,1 2-7 0,-3 1-26 16,-2 3-92-16,0 0-55 0,-2 2-77 0,-4 0-88 15,-2-1-103-15,1 1-337 0,-3-7-308 0</inkml:trace>
  <inkml:trace contextRef="#ctx0" brushRef="#br0" timeOffset="30880.27">18724 11343 83 0,'-3'-21'356'0,"2"-1"-59"15,-1 3-37-15,0 2 9 0,2-1-38 0,-1 4-1 16,1 1-17-16,0 13-22 0,-2-19-24 0,2 19-30 15,0-15-27-15,0 15-28 0,2-10-12 0,-2 10 12 16,0 0 8-16,0 0-11 0,14 7 19 16,-6 4-17-16,-1 8 13 0,1 2-28 15,-3 4-2-15,-1 2-21 0,-3 0 8 0,2 2-31 16,-5-2 18-16,0 2-24 0,-1-3 13 0,-1-2-20 16,-1 0 15-16,0-4-20 0,-1-1 16 0,1-4-10 15,1-5 20-15,0 1 28 0,4-11 40 0,-5 12-21 16,5-12-9-16,0 0-19 0,0 0-7 0,-8-12-10 15,8-2-4-15,3-8-1 0,0-5-1 0,6-9-9 16,2-3 5-16,7-11-6 0,2 2 3 0,2 0 0 16,1 3 7-16,5 4-3 0,-5 12 5 0,4 0-7 15,-4 4-7-15,4 6 0 0,-2 1-1 16,1 4-4-16,-6 7 0 0,0 5-4 16,0 4-6-16,2 5 10 0,-2 6 0 0,3 4-1 15,0 4-2-15,-3 3-1 0,-4 5-2 0,0 0 4 16,-4 3-6-16,0 1-5 0,-5 0-5 0,1 1-55 15,-4-1-60-15,0-6-116 0,-3-2-11 0,0 0-73 16,1-5-70-16,-4-2-468 0,2-5-467 0</inkml:trace>
  <inkml:trace contextRef="#ctx0" brushRef="#br0" timeOffset="31214.27">19546 11031 308 0,'2'-16'660'0,"-2"2"-155"0,-2-2-177 15,-2 2-18-15,-2 0-52 0,2 3 14 0,1 0-35 16,3 11-8-16,-6-14-33 0,6 14-30 0,-5-13-39 16,5 13-18-16,-2-9-26 0,2 9-13 0,0 0-21 15,0 0-3-15,7-9-14 0,-7 9-6 0,22-1-6 16,-22 1-2-16,34 2-6 0,-7-1 4 16,4 0-9-16,5 3 5 0,2 0-9 0,3 0 7 15,0 1-5-15,0 1 4 0,-4-1-8 0,1 1 7 16,-2 2-6-16,-4-1 2 0,-9 1-4 0,-1 0 5 15,-1 1 0-15,-6 5-2 0,-4 1 11 0,-3 3 3 16,-7 0 8-16,-1 6 8 0,-8 5 2 0,-4 3-1 16,-5 3-6-16,-7 6-1 0,-3 2 3 15,0-2-13-15,-1-1-2 0,1 0-3 0,0-1-5 16,5-9-2-16,2 1-7 0,2-2-29 0,0 0-38 16,3-3-68-16,1-1-66 0,5-4-94 0,1-1-37 15,3-2-40-15,5-6-62 0,1 1-330 16,5-5-289-16</inkml:trace>
  <inkml:trace contextRef="#ctx0" brushRef="#br0" timeOffset="31547.28">20673 11022 386 0,'5'-8'723'15,"-5"8"-188"-15,1-13-154 0,-1 13-59 16,0 0-85-16,-14-2-47 0,14 2-60 0,-22 11-5 15,8 3-19-15,-1 3-29 0,-3 7-13 0,1 3 18 16,2 6-23-16,1 0 9 0,2 5-16 0,5-1 0 16,-1 3-16-16,4-2-6 0,6-1-5 0,4-2-8 15,3-2-5-15,2-4-1 0,7-3 9 0,3-5-14 16,4-3 7-16,4-5-4 0,0-4-2 0,0-6 1 16,3-5 10-16,4-4 21 0,2-4 15 0,-2-5 22 15,0-4 26-15,0-7 18 0,0-5-40 0,-7-4 12 16,-6 2-26-16,-5 0-10 15,0-3-7-15,-5-2 6 0,-3 2 7 0,-5 1-21 16,-4 5-6-16,-2 2-23 0,-7-3-28 0,-3 4-19 16,-4 3-18-16,-7 1-34 0,-2 5-50 0,-4 2-41 15,-3 1-102-15,-2 7 13 0,-2 3-66 0,-1 1-89 16,-2 3-440-16,6 1-462 0</inkml:trace>
  <inkml:trace contextRef="#ctx0" brushRef="#br0" timeOffset="32415.27">22172 6992 397 0,'-5'-8'675'0,"5"8"-224"16,-4-14-96-16,4 14-101 0,6-11-29 0,-6 11-72 16,30-8-8-16,-5 7-67 0,13 2 13 0,6 2-49 15,7 5 25-15,12 5-41 0,2 3 24 0,-1 4-13 16,3 6 0-16,-2 5-4 0,-4 4-35 0,3 5 33 16,-9 4-36-16,0 5 37 0,-8 2-31 0,-3 4 25 15,-8 3-33-15,-7 2 37 0,-6 2-26 16,-9 1 32-16,-4 2 13 0,-7 1-6 0,-6 1 4 15,-5 2-14-15,-4 0 12 0,-1 0-18 0,-5-1 16 16,-1-1-18-16,1-2 12 0,-1-2-5 0,1 1-11 16,0-3 5-16,4 2 52 0,1-1-56 15,4 2 0-15,4 1 3 0,3 2-4 0,4 0 3 16,5 0 0-16,3 2-1 0,5 0 2 0,2 1 21 16,6-3 20-16,1 3 50 0,4-1-33 0,2 1 34 15,0-1-24-15,1 1 12 0,1 0-3 0,-3-2 12 16,0 2-11-16,-4 1-10 0,2-5 23 0,-4 0-28 15,-3-2 4-15,-1-3-1 0,-3 2-6 16,-3-2-7-16,-2-1 14 0,-3 3-39 0,-3-2 19 16,-1 0-17-16,-4 2-10 0,0-2-10 0,-1 4-29 15,-2-3 22-15,-2 3-31 0,-1 0 1 0,-1 1 4 16,1 3 0-16,1 3-5 0,-2 1 26 16,2 3-6-16,0 2-7 0,0 3 1 0,1 1-6 15,2-2-30-15,-1 3 3 0,-1 0 9 0,0 0 24 16,0 1 1-16,1 1-3 0,-5-1-6 0,0-1-1 15,-2-2 2-15,-3-1-2 0,-1-3-41 0,-2-2-15 16,-2 0-25-16,-4-3-33 0,-3-3-20 0,-1-1-48 16,-6-3-60-16,1-2-73 0,-1-5-71 0,-1 0-94 15,-3-5-108-15,-1-1-392 0,0-6-674 16</inkml:trace>
  <inkml:trace contextRef="#ctx0" brushRef="#br0" timeOffset="33065.26">24517 9725 397 0,'-23'-3'654'0,"5"-1"-104"0,1 2-115 16,1-3-53-16,2 2-78 0,5-2-72 0,9 5-51 16,-10-13-35-16,11 1-30 0,8-5-22 0,14-8-20 15,17-6-14-15,12-6 35 0,13 0-61 0,31-16-6 16,13 1-11-16,9-5-14 0,7 2 9 15,9-3-14-15,3-1 10 0,5 3-18 0,-2 1 4 16,-7 6-18-16,-11 5-8 0,-13 7-40 0,-30 9-52 16,-11 7-23-16,-12 4-61 0,-17 7-23 0,-14 5-2 15,-25 5-17-15,20 0-35 0,-20 0-2 0,-13 8 9 16,-9 1-203-16,-12 2 75 0</inkml:trace>
  <inkml:trace contextRef="#ctx0" brushRef="#br0" timeOffset="33265.26">25694 9001 852 0,'-49'2'299'0,"7"0"-25"0,-1-4-30 16,4 1-79-16,1-1 40 0,12 1-70 0,1-4 60 15,6 3-76-15,4-1 26 0,5-3-74 0,10 6 23 16,-3-9-56-16,3 9 27 0,19-14-48 16,1 6 29-16,8-2-38 0,9 1 29 0,3 2-27 15,6 0 40-15,4 2-35 0,1 1 38 0,-1 2-33 16,1 4 27-16,-4 2-25 0,-2 3 16 0,-2 3-33 16,-4 2 28-16,-4 5-26 0,-3 3 25 15,-4 1-20-15,-5 3 18 0,-3 3-13 0,-3 2 21 16,-4 1-22-16,-4 1 10 0,-2 2 2 0,-7-3-5 15,-2 5-4-15,-6-1-1 0,-2 0 44 0,-5 0-61 16,-4 1-36-16,-5 5-57 0,-4 0-64 0,-3-4-99 16,-2 1-105-16,-3-3-450 0,-1-4-367 0</inkml:trace>
  <inkml:trace contextRef="#ctx0" brushRef="#br0" timeOffset="34015.26">27760 7981 329 0,'10'-32'389'0,"-3"-5"-95"16,1 1-57-16,-1 1-46 0,0-1-27 0,-2 2-15 15,-2-1-12-15,-1 7-5 0,-2 3 7 16,-2 0 0-16,-2 4-3 0,-4 1-10 16,-2 4 2-16,-1 2-19 0,-5 6-20 0,-2 5 2 15,-2 3-12-15,-7 6-11 0,-6 8-10 0,0 6-17 16,-5 7-5-16,3 6 16 0,4 6-31 0,5 2 16 15,7 3-21-15,10-3-14 0,5 3 9 0,8 2 6 16,9 10 6-16,7 4 14 0,9-7 7 0,6-1 2 16,4-1-2-16,4-3-4 0,3-2-4 0,-2-2 7 15,-2-3-20-15,-4-2 3 0,-6-3-1 0,-9-7-4 16,-4 0-3-16,-7-2-4 0,-7-3-2 16,-5 0 1-16,-6-3-1 0,-8 4-12 0,-8-1 6 15,-6-1-6-15,-4-4 10 0,-4-1-15 0,-1-3 11 16,-3-1-12-16,3-6 8 0,5-3-28 15,5-2-26-15,6-3-93 0,3-4-16 0,4-1-67 16,7-4-35-16,7-2-29 0,7-7-84 0,11-8-322 16,8 0-222-16</inkml:trace>
  <inkml:trace contextRef="#ctx0" brushRef="#br0" timeOffset="34849.26">28237 8189 361 0,'7'-11'592'0,"-2"3"-86"0,-5 8-175 0,-1-13-18 0,1 13-86 16,-11-8-47-16,11 8-21 0,-23 1-57 0,5 4 8 15,-3 5-49-15,-4 6 16 0,2 4-45 0,1 4-2 16,1 1 18-16,2 2-35 0,5 3 18 0,1 0-32 16,7 0 17-16,2-5-78 0,5-1 38 15,6-1-9-15,2-4-2 0,4-1-14 0,4-4 16 16,1-4-44-16,4-2 60 0,2-6-33 0,-4-2 47 16,5-4-39-16,-1-5 38 0,-1-5-28 0,-1-2 27 15,-1-4 67-15,-5-3-38 0,-4-1 15 16,-2-2 20-16,-2 2 18 0,-3 4 18 0,0 4 16 15,-4 2 7-15,2 1-19 0,-3 13-21 0,2-17-24 16,-2 17-10-16,0 0-10 0,0 0-6 0,0 0-9 16,3 16-2-16,-2-2-7 0,2 3-16 0,1-1-17 15,3 3-13-15,0 1 2 0,2-2-36 0,3-1 31 16,0-2-31-16,2-4 45 0,1-2-26 16,2-4 29-16,1-3-21 0,4-6 41 0,-1-4-30 15,6-4 5-15,0-7 6 0,-3-4 4 0,1-4 14 16,-2-5 0-16,1-11-2 0,-4-5 8 15,-2-2 27-15,-4-2-34 0,-3-5 33 0,-3-5-17 16,-1-1-26-16,-3-4 8 0,-3-3-5 0,-1 4-4 16,-4 3 24-16,2 13 40 0,-4 7 27 0,-1 4-3 15,-3 6-6-15,-1 7-5 0,0 9-6 0,-1 7-2 16,12 10-21-16,-26 0 0 0,8 11-14 0,-4 10-5 16,-1 6 0-16,1 6-7 0,-1 11 1 0,3 5 1 15,3 2 4-15,4 1 7 0,4 3-14 0,5-8-5 16,4-1-2-16,3 2-9 0,3-5-22 15,3 1-4-15,5-4-27 0,3-4-38 0,3-3-21 16,3-7-22-16,3-5 37 0,2-5-41 16,2-6-18-16,-5-6 7 0,2-4-5 0,-1-5-16 15,-1-4 21-15,0-4 29 0,-4-2 28 0,-2-5 33 16,-6 0 6-16,-4-3 60 0,-1-1 32 0,-6-1 24 16,1-1 12-16,-2 1 40 0,-1 1-22 0,-2 2 57 15,0 4-51-15,0 2 64 0,1 4-65 0,-1 3 17 16,2 9-71-16,-1-15 41 0,1 15-54 0,0 0 38 15,0 0-53-15,0 0 36 0,4 9-42 16,-2 1 38-16,4 5-35 0,0 6 29 16,2 0-25-16,2 5 39 0,1 2-37 0,3-1 2 15,-1 0-3-15,4-1 2 0,-2-1 1 0,3-1-31 16,-1-2-37-16,-1-5-16 0,-3-2 30 0,4-4-52 16,-3-1-7-16,0-4-29 0,-14-6-14 0,22 2-40 15,-22-2-24-15,25-7 1 0,-9-4-22 0,-4-3 43 16,0-4 10-16,2-7 100 0,-4-1 26 0,-1-6 83 15,0-1 45-15,-4-2 57 0,0 1 35 0,2 2-8 16,-5 7 35-16,3 1-52 0,-2 7 62 0,-1 3-38 16,-2 1 4-16,2 4-61 0,-2 9 7 15,2-13-48-15,-2 13 14 0,0 0-46 0,0 0 27 16,-5 16-33-16,1 2 22 0,-1 4-49 16,-2 8 6-16,0 3-6 0,-1 2-3 0,0 0-25 15,0 0-64-15,0 0-28 0,4-2-34 0,2-5-76 16,0-2-81-16,2-2-380 0,3-6-212 0</inkml:trace>
  <inkml:trace contextRef="#ctx0" brushRef="#br0" timeOffset="35182.26">29521 7901 46 0,'5'-8'836'0,"-5"8"-325"0,2-8-108 0,-2 8-121 0,0 0-34 15,0 0-75-15,-18 10-10 0,12-3-69 0,-2 6 2 16,2-1-39-16,0 2 18 0,3-2-44 15,1 2-14-15,3-1-8 0,1-1-9 0,6-1-2 16,1 1-19-16,2-5-22 0,5-2 55 0,0-4-63 16,4-1 51-16,3-3-49 0,-2-5 41 0,6-6-31 15,-1 0 49-15,-5-7-49 0,-2-1 63 16,-2-4-53-16,-2-2 68 0,-5-4-60 0,-3-1 63 16,-3 1-41-16,-3 4 55 0,-1 2 10 0,0 2 20 15,-5 2 7-15,1 3-10 0,-2 5-14 0,-1 7-13 16,7 7-11-16,-21-4-12 0,4 10-1 0,-1 7-9 15,-5 7-5-15,0 8-1 0,0 0 17 16,5 2-23-16,-1 2 15 0,4 3-27 0,0 0-1 0,4 3-25 16,1-2-52-16,6 2-52 0,3-3-13 15,1-5-8-15,4 2-16 0,2-1-34 0,3-2-59 16,-1-9-85-16,0 2-262 0,0-5-140 16</inkml:trace>
  <inkml:trace contextRef="#ctx0" brushRef="#br0" timeOffset="35649.26">28259 9144 349 0,'-19'17'658'0,"2"-4"-229"16,5-5-86-16,2 0-115 16,10-8 15-16,-8 7-68 0,8-7 9 0,19-5-75 15,11-6 13-15,17-10-44 0,9-4 15 0,13-5-37 16,25-11 22-16,5-4-29 0,9 1 17 0,7-5-32 15,8 1 15-15,0 3-34 0,1-1 23 0,-2 4-6 16,-7 4-13-16,-10 5-22 0,-28 10 3 0,-12 4-82 16,-18 7-3-16,-14 4-46 0,-13 4 46 0,-20 4-23 15,0 0 66-15,1 12-3 0,-23-1-8 0,-13 7-26 16,-19 7 7-16,-12 2-14 0,-10 5-18 0,-22 10 24 16,-8 2 14-16,-3 4 13 0,-4 2 17 15,-4 0 29-15,1 1 31 0,-1 0 66 0,6-1-30 16,9-2 100-16,13-5 1 0,25-11-5 15,10-6-25-15,11-3-6 0,16-7-16 0,13-6-11 16,10-1-18-16,4-9-20 0,23-1-8 0,10-8-22 16,25-7 8-16,8-6-17 0,12-4 12 0,26-8-16 15,7-1 14-15,3-1-20 0,6 0-4 0,-2 1 2 16,-6 3-2-16,-7 5 0 0,-27 9 9 0,-9 0-22 16,-10 4 3-16,-18 5-49 0,-9 2 9 0,-13 5-33 15,-19 2 41-15,0 0-20 0,0 0 17 0,3 9-31 16,-25 0 34-16,-10 5-58 15,-15 5 50-15,-6-1-58 0,-7 4 35 0,0-2-46 0,-4 2 38 16,0 1-45-16,0-1-27 0,-1 1-55 0,2-1-53 16,3-2-86-16,3 2-184 0,6-5-8 15</inkml:trace>
  <inkml:trace contextRef="#ctx0" brushRef="#br0" timeOffset="39333.81">22013 13883 630 0,'-9'-17'509'0,"4"2"-66"15,0 3-91-15,0 0-64 0,1 2-55 0,4 10-62 16,-7-12-34-16,7 12-38 0,0 0-13 0,0 0-22 16,0 0-9-16,-8 21-13 0,6 4-3 0,1 10-13 15,0 5-1-15,0 5-1 0,-1 5-13 0,1 1 3 16,-3 10-6-16,-1 3-12 0,-2-4-35 0,0 0-55 15,-2-4-7-15,0-12-47 0,-2-3 4 0,2-3-5 16,-2-4-19-16,1-6-9 0,2-6 5 0,1-6-19 16,-1-5-69-16,8-11 72 0,-14 8-48 0,14-8 99 15,-13-10-7-15,4-5 133 16,0-8-60-16,0-7 164 0,0-6 33 0,2-7 24 16,-1-3-5-16,0-15 26 0,3-3-60 0,1-2-12 15,3-1 16-15,5 0-1 0,0 5 28 0,1 14 1 16,1 4 24-16,2 7-14 0,1 3-31 0,-3 11-27 15,2 1-15-15,2 7 8 0,-2 5 2 0,-8 10-7 16,21-1-23-16,-5 6-4 0,3 6-18 0,3 7-1 16,2 4-13-16,1 4 1 0,0 2-14 0,4 8 10 15,2-1-14-15,-8-5 0 16,2 1-22-16,-1 0-55 0,0-3-54 0,-1 0-26 0,-2-3-11 16,-1-3-49-16,-2-2-27 0,-4-6 5 15,-1-3-9-15,0-5 1 0,-13-6-12 0,14 3-184 16,-14-3 155-16</inkml:trace>
  <inkml:trace contextRef="#ctx0" brushRef="#br0" timeOffset="39500.81">22300 14150 892 0,'0'-29'140'0,"0"-9"19"0,-3-5-10 16,2-5-2-16,-2-2 22 0,3-1-45 0,0 1 39 16,0 5 10-16,0 5 38 0,0 10 36 0,0 4-39 15,0 6-27-15,0 5-37 0,0 4-29 0,0 11-21 16,0 0-16-16,0 0-8 0,0 13-19 16,-1 12-5-16,1 5-16 0,-1 10 4 0,1 5-16 15,-2 4 5-15,1 1-14 0,1 11-5 0,0-7-7 16,-1 8-53-16,-1-11-92 0,1 2-60 0,1-4 2 15,3-3-73-15,-1-3-52 0,1-6-394 16,2-7-252-16</inkml:trace>
  <inkml:trace contextRef="#ctx0" brushRef="#br0" timeOffset="39834.81">22558 14021 510 0,'8'-14'596'0,"-2"3"-126"0,-2 2-124 0,-4 9-84 16,5-8-58-16,-5 8-39 0,0 0-42 0,0 0-30 15,8 11-18-15,-8-11-15 0,3 21-12 0,0-9-11 16,1 5-5-16,-2-1-8 0,2-1-8 0,3 1-32 16,-1-2-38-16,3 0 0 0,-1-3-13 0,2 0 0 15,1-3 2-15,-11-8-10 0,21 9 6 16,-21-9-26-16,22-3 35 0,-22 3-29 16,21-12 42-16,-9 2-21 0,-6-3 41 0,2-2-33 15,-6-3 54-15,0 0-32 0,-4-6 28 0,0 0-17 16,-6-1 14-16,2 3 11 0,-2 2 44 0,-2 3-23 15,-3 5 37-15,3 3-39 0,10 9 35 0,-22-4-44 16,9 11 34-16,-2 4-45 0,1 5 28 0,-4 10-47 16,4 3 56-16,1 5-44 0,4 0 40 0,3 1 0 15,2 1-9-15,1 0-39 0,5-1 29 0,3-1-33 16,1-3 44-16,6-2-52 0,3-4 28 16,3-5-68-16,0-8 1 0,2 0-85 15,4-6-21-15,1-6-81 0,-1-3-224 0,3-3 76 16</inkml:trace>
  <inkml:trace contextRef="#ctx0" brushRef="#br0" timeOffset="40000.81">22963 14017 707 0,'0'0'572'15,"4"-16"-153"-15,-4 16-101 0,0 0-64 0,4-9-45 16,-4 9-54-16,0 0-40 0,9 14-24 16,-5-4-17-16,1 3-18 0,4 3-7 0,1 0-10 15,1 2-9-15,4-1-1 0,0 3-21 0,4-3-31 16,3 1-40-16,-4-4-24 0,2-3-23 0,2 0-44 15,-3-3-51-15,4-3-36 0,-4-3-65 16,-19-2-253-16,31-4-72 0</inkml:trace>
  <inkml:trace contextRef="#ctx0" brushRef="#br0" timeOffset="40135.81">23290 14033 479 0,'-7'-29'490'16,"-2"0"-50"-16,-1 8-54 0,1 0-59 0,0 5-46 16,-5 4-65-16,5 4-53 0,9 8-35 15,-25-1-24-15,8 11-24 0,-5 7-9 0,-1 8-21 16,1 4-11-16,-5 10-6 0,3 3-6 0,0 2 15 15,1 2-44-15,1 2-62 0,4-2-60 0,4-7-30 16,4-3-81-16,5 1-72 0,1-11-92 0,5-1-198 16,3-9-131-16</inkml:trace>
  <inkml:trace contextRef="#ctx0" brushRef="#br0" timeOffset="40318.81">23475 13640 85 0,'17'-31'927'0,"-5"5"-273"0,-3 9-140 15,0 2-114-15,-5 6-115 0,-4 9-65 0,0 0-35 16,0 0-44-16,16 12-30 0,-13 6-24 0,-3 8-7 16,0 9-27-16,-3 5 2 0,0 3-25 0,-1 2 1 15,-1 2-24-15,1 1-32 0,0 1-108 0,0 0-75 16,3-2-30-16,0-2-87 0,2-4-43 16,-1-5-398-16,4-8-290 0</inkml:trace>
  <inkml:trace contextRef="#ctx0" brushRef="#br0" timeOffset="40451.81">23618 13997 42 0,'0'-25'957'0,"0"0"-238"0,-4 3-183 16,2 1-102-16,-1 4-130 0,2 5-44 0,-4-1-82 15,5 13-42-15,-1-17-56 0,1 17-35 0,5-15-61 16,-5 15-54-16,11-13-63 0,0 8-29 0,4 0-11 16,3 2-55-16,6 0-34 0,2 4-59 15,-2 2-363-15,1 1-212 0</inkml:trace>
  <inkml:trace contextRef="#ctx0" brushRef="#br0" timeOffset="40668.81">22356 14783 171 0,'-41'19'681'0,"4"-4"-248"15,5 0-96-15,1 1-81 0,7 0-56 0,5-5-53 16,7-2-28-16,6-1-13 0,6-8-44 0,9 10 4 15,-9-10-34-15,41 3 6 0,0-8-21 0,19-5 8 16,6-3-10-16,11-5 2 0,2 1-19 0,6-3 18 16,0 0-39-16,1 1-17 0,-4 2-63 0,-7 2-70 15,-8 3-33-15,-20 4-49 0,-10 0-304 16,-13 6-72-16</inkml:trace>
  <inkml:trace contextRef="#ctx0" brushRef="#br0" timeOffset="40817.81">22448 14992 354 0,'-22'10'542'0,"8"-4"-134"16,3 1-105-16,11-7-71 0,-8 7-46 0,8-7-53 16,0 0-35-16,28-6-29 0,3-4-50 0,5-4 13 15,15-5-45-15,5-3 22 0,5-3-59 0,7-4 17 16,6-2-70-16,24-8-40 0,4 1-43 16,-2-5-352-16,1 4-35 0</inkml:trace>
  <inkml:trace contextRef="#ctx0" brushRef="#br0" timeOffset="41368.81">24970 13690 171 0,'12'-29'576'0,"-3"-1"-205"0,1-1-71 0,-4-2-84 16,-3 7-41-16,-2 0-28 0,-4 2-23 0,-2 0-30 15,-2 5 4-15,-6 2-18 0,-3 2-34 16,-1 5 19-16,-4 1-8 0,-2 5-12 0,-2 6-11 16,-2 1 8-16,-3 7-25 0,5 5 35 0,-1 3-48 15,6 3 41-15,4 6-50 0,3 1 1 0,7 2-1 16,6-1 2-16,3 7-5 0,6-1-16 0,5 1 26 15,10 6-18-15,4-2 21 0,4-4-18 0,4-1 19 16,2-3-19-16,1 0 17 0,-2-3-22 0,-7-4 25 16,-1-3-27-16,-4-2 22 0,-6 0-5 15,-3-5 1-15,-6 1 0 0,-6-2 0 16,-3-3-5-16,-5 0 8 0,-3 3 1 0,-6-3-1 16,-4 2 1-16,-5-3-2 0,1-1-7 0,-4-1 9 0,-2-1-8 15,2-3 7-15,-1 1-5 0,4-3-9 16,3-1-13-16,19-1-38 0,-28-1-88 0,28 1-30 15,-14-8-27-15,14 8-49 0,0-11-9 0,8 4-169 16,6-6 157-16</inkml:trace>
  <inkml:trace contextRef="#ctx0" brushRef="#br0" timeOffset="41651.81">25194 13967 62 0,'20'-10'424'0,"-2"-1"-155"0,4 1-53 0,-3-1-48 16,-1 0-13-16,4-2-64 0,-2 2 16 0,1 0-50 15,-1-1 6-15,3 2-29 0,-3 1 12 0,1 1-29 16,2-1 17-16,-5 3-37 0,4-2 27 0,-2 2-27 15,-6 1-10-15,2 0-1 0,-2 1-6 16,-14 4 0-16,20-7 5 0,-20 7-3 0,13-8 6 16,-13 8 7-16,0 0 11 0,3-11 27 15,-3 11 52-15,-11-6-25 0,11 6 40 0,-19-6-27 16,19 6 30-16,-36 3-33 0,13 1 26 0,2 3-35 16,-8 3 14-16,0 7-33 0,0 0 10 0,1 5-27 15,2 0 10-15,3 3-15 0,5 1 10 0,0 2-21 16,10-7 9-16,3 1-8 0,5-1-12 0,4 0 0 15,5-3-18-15,6 0-2 0,7-3-13 0,6-4-27 16,4-3-39-16,5-5-65 0,4-4-30 0,2-4-47 16,0-4-280-16,1-3-6 0</inkml:trace>
  <inkml:trace contextRef="#ctx0" brushRef="#br0" timeOffset="41835.81">25827 13597 226 0,'-6'-14'630'0,"2"4"-185"0,0 2-102 0,4 8-85 15,-6-15-51-15,6 15-58 0,0 0-19 0,-6-8-25 16,6 8-21-16,0 0-19 0,3 9-7 0,1 1-5 16,2 4-8-16,4 2-6 0,2 2-12 0,2 6 1 15,5 0-9-15,2 1-2 0,-1 1-6 16,3-1-13-16,0 0-31 0,0-1-8 0,-4-1-47 16,8-2 14-16,-12-6-62 0,0 0-37 0,-1-1-30 15,-3-3-42-15,-4-3-33 0,-7-8-211 16,11 7 58-16</inkml:trace>
  <inkml:trace contextRef="#ctx0" brushRef="#br0" timeOffset="41985.81">26085 13652 154 0,'0'-19'673'0,"0"1"-188"0,-2 1-114 0,-1 5-89 16,1 1-56-16,2 11-41 0,-7-13-39 0,7 13-42 16,0 0-21-16,-23 4-18 0,11 6-12 0,-1 5-16 15,-5 6-5-15,1 6-11 0,-1 1 1 0,2 3-44 16,-1 4-34-16,0 2-54 0,2 0-5 0,2 2-113 15,-1-2-91-15,3 3-285 0,-1-2-135 16</inkml:trace>
  <inkml:trace contextRef="#ctx0" brushRef="#br0" timeOffset="42835.81">26102 13509 522 0,'-5'-13'338'0,"-1"-2"-30"0,-1 1-97 16,-2 2-3-16,-5-1-82 0,1 1 18 0,-1 3-64 16,1 2 29-16,-2 1-59 0,0 2 28 0,2 1-41 15,13 3 29-15,-24-3-13 0,24 3-9 16,-21 8-9-16,13 0-3 0,3 4-13 0,0 3-2 16,4 2-28-16,6 7 35 0,-1 0-36 15,4 7 33-15,3-1-32 0,2 3 22 0,1-1-18 16,3 0 26-16,-1-1-20 0,2-3 26 0,0 0-28 15,1-2 26-15,-4-2-27 0,-4-4 19 0,-1-2-21 16,-1-1 18-16,-3-3-3 0,-3-3 35 0,-2-1 1 16,-1-10 9-16,-6 18-11 0,-3-7-5 0,-3-2-10 15,-2-1 5-15,-5-3-15 0,-3 0-9 16,4-2-3-16,-1-2-7 0,1-2-44 0,2-3-6 16,-3-3-59-16,3-3-20 0,2-4-35 0,5-3-26 0,3-1-4 15,4-1-24-15,5-5-62 16,2-1-168-16,4-5 133 0</inkml:trace>
  <inkml:trace contextRef="#ctx0" brushRef="#br0" timeOffset="43003.81">26030 13572 538 0,'7'-14'355'0,"-1"6"1"0,-6 8-64 16,3-17-60-16,-3 17-42 0,-2-13-37 0,2 13 9 15,-7-8-64-15,7 8-23 0,0 0 0 0,-25 5-27 16,8 5 2-16,1 4-26 0,-6 4 10 0,2 6-22 16,-3 2 6-16,4 6-5 0,-2 2 6 0,3 0-21 15,-3 12 20-15,2-1-18 0,4-6 11 16,4 1-25-16,2-2-23 0,1-1-55 0,4-1-11 15,4-9-96-15,4 6-33 0,4-10-30 16,1-1-270-16,5-6-22 0</inkml:trace>
  <inkml:trace contextRef="#ctx0" brushRef="#br0" timeOffset="43403.81">26514 13436 151 0,'10'-18'704'0,"0"5"-229"16,-5 3-121-16,-1-1-83 0,-4 11-61 0,5-11-73 15,-5 11-11-15,0 0-24 0,0 0-25 0,8-6-20 16,-8 6-9-16,9 9-12 0,-3-2-4 0,3 5-7 16,2 1-16-16,3 5 9 0,1 4-3 0,2 1-5 15,-1 1-10-15,0 1 11 0,-2 1-18 16,-2-1 11-16,-4-4-13 0,0 3 3 0,-7-1-2 16,-1-4 12-16,-4 3-11 0,-3-1 16 0,-9 1-18 15,0 0 19-15,-5-2-14 0,-1-3-12 0,-1-2-18 16,-2-4 2-16,3-2-38 0,0-3 24 15,4-3-58-15,18-3 33 0,-30-1-45 0,13-4 2 16,2-3-18-16,2-4-8 0,1-4 0 16,5-2-5-16,2-3 15 0,3-3 18 0,2-2 20 0,0-2 22 15,4-6 54-15,-1 8 66 0,1 1 51 0,-2 2 23 16,1 6 47-16,-1 5-17 0,-2 0-27 16,0 12-17-16,-2-11-23 0,2 11-18 0,0 0-13 0,0 0-28 15,-26 9 12-15,13 6-14 0,-6 5-31 16,2 5 32-16,0 3-37 0,0 0 35 15,-1 5-41-15,1 0 34 0,-2 1-40 0,1-1 16 16,6-1-67-16,0-3-33 0,3 0-52 0,4-8-31 16,4-5-63-16,3-2-230 0,2-4 69 0</inkml:trace>
  <inkml:trace contextRef="#ctx0" brushRef="#br0" timeOffset="43569.81">26872 13417 311 0,'14'-10'841'15,"-4"1"-244"-15,-1 3-150 0,-9 6-99 0,10-5-98 16,-10 5-51-16,0 0-41 0,4 14-32 0,-4-4-23 16,-2 4-22-16,0 4-17 0,-1 6-5 0,0 2-19 15,0 7-2-15,-1 0-25 0,1 4-47 0,0-1-91 16,2-1-72-16,-3 2 6 0,4-9-78 0,0 1-13 16,1-3-77-16,-1-6-289 0,3-4-176 0</inkml:trace>
  <inkml:trace contextRef="#ctx0" brushRef="#br0" timeOffset="43720.81">27121 13192 711 0,'4'-16'487'0,"-4"4"-134"0,0 12-101 16,-9-13-78-16,9 13-34 0,0 0-77 0,-28 7 5 16,11 5-77-16,3 2 13 0,-2 8-67 0,2 2-1 15,2 2-64-15,7-2-32 0,1 2-24 0,4 0-86 16,3 1-138-16,3 4 188 0</inkml:trace>
  <inkml:trace contextRef="#ctx0" brushRef="#br0" timeOffset="43987.81">27215 13498 476 0,'26'-1'539'15,"-26"1"-95"-15,16-2-115 0,-16 2-57 16,0 0-57-16,0 0-43 0,0 0-33 0,0 0-35 0,0 0-22 16,-7 12-27-16,-2-1-3 0,-2 4-13 15,-2 3-7-15,-1 7-10 0,1 0-5 0,4 4-3 16,-1-2 1-16,5-1-8 0,1-1-8 0,4-1 4 15,2 0 3-15,3-4-9 0,1 0 7 16,5-4-8-16,2-3 8 0,3-5-8 0,0-2-7 16,2-4 10-16,0-4 3 0,5-5-5 0,4-5 4 15,-3-3-5-15,0-6 6 0,-3 1 5 0,-4-5-7 16,-4-5-4-16,-3 3 3 0,-5 2-22 0,-5 0-5 16,-3 1-7-16,-6 0-2 0,-1 5 39 0,-8-1-52 15,-4 4 3-15,-2 1-4 0,1 6-6 0,0 2-22 16,1 2-50-16,4 3-57 0,18 2-42 15,-24 0-32-15,24 0 6 0,0 0-207 16,0 0 112-16</inkml:trace>
  <inkml:trace contextRef="#ctx0" brushRef="#br0" timeOffset="44319.81">27703 13320 336 0,'19'-5'593'16,"-1"1"-170"-16,-18 4-111 0,22-4-68 0,-22 4-39 15,17 4-48-15,-17-4-7 0,11 11-14 0,-11-11-34 16,5 20-22-16,-7-7-14 0,-1 3-15 0,1 2 4 15,-3 1-25-15,1 2-13 0,-3-2 3 16,3 3-10-16,1-8 4 0,-1 3-13 0,3-3-9 16,1-3-16-16,1-3-14 0,-1-8-15 0,7 16 18 15,-7-16 8-15,0 0 1 0,21 0 6 16,-8-8-3-16,3-2 11 0,5-7-4 0,-1-3 57 16,2-4-57-16,0-1 13 0,-1 0 10 0,-1 0 18 15,1 2 12-15,-1 1 5 0,-5 5 21 0,0 4-12 16,-4 0-24-16,-1 5 2 0,-1 1-3 0,-9 7-2 15,0 0-1-15,16 2-1 0,-16-2-7 0,9 13 3 16,-4 0-8-16,-1 0-7 0,1 4 4 16,-1 4-1-16,0-1-6 0,0 3-7 15,-1 1-21-15,3-4-19 0,-2 3-29 0,2-1-9 0,-1-3-40 16,0-2 30-16,-1-3-59 0,2-2-14 16,-2-2-29-16,0-2-6 0,-4-8-39 0,5 13-269 0,-5-13 18 15</inkml:trace>
  <inkml:trace contextRef="#ctx0" brushRef="#br0" timeOffset="44569.81">26247 14406 571 0,'-21'8'785'0,"3"-6"-235"0,18-2-110 16,-16-2-122-16,16 2-80 0,6-13-53 0,9 2-39 0,13-7-30 15,18-4-22-15,11-2-16 0,13-1-16 16,11 0-4-16,29-6-17 0,7 2 1 0,7 0-20 16,8 3-2-16,4 2 4 0,3 3-13 15,-3 3 9-15,-3 3-33 0,-32 7-33 0,-7 3-78 16,-9 2-83-16,-12 3 4 0,-21 1-59 0,-12 4-3 16,-15 2-28-16,-12 3-23 0,-9-2-30 0,-9 2-163 15,-16 5 18-15</inkml:trace>
  <inkml:trace contextRef="#ctx0" brushRef="#br0" timeOffset="44736.81">26721 14530 553 0,'-54'15'448'0,"17"-4"-67"0,9-3-115 16,6-5-30-16,8 1-52 0,14-4-27 15,0 0-48-15,0 0-1 0,0 0-42 16,31-10 0-16,7-1-32 0,18-6 7 0,12-1-23 16,5-2 18-16,8 1-29 0,8-1 4 0,23-3-5 15,1 2 2-15,1 3-7 0,-20 4 8 0,-4 1-51 16,-3 3-7-16,-10 1-60 0,-5 3-106 0,-21 4-95 15,-5-1-271-15,-14 0-112 0</inkml:trace>
  <inkml:trace contextRef="#ctx0" brushRef="#br0" timeOffset="46354.82">24741 15159 365 0,'6'-14'311'0,"-6"14"-41"0,6-12-69 0,-6 12-3 16,3-8-68-16,-3 8-6 0,0 0-52 0,0 0 18 16,0 0-48-16,0 0 48 0,0 0-44 0,4 19-6 15,-5-1-4-15,-2 8-13 0,0 7 1 16,-1 3-5-16,-4 2-12 0,-1 0 0 0,1 4 4 16,-2-2-4-16,1-1 0 0,0-2-4 15,0-2-2-15,-1-3-2 0,1-2 3 0,0-6-3 16,2-3 2-16,0-3 1 0,2-4 5 0,1-4 15 15,4-10 32-15,-9 8-52 0,9-8-2 0,0 0 7 16,-11-8 0-16,7-7 5 0,-1-7 0 0,2-4 5 16,2-9 0-16,1-6 0 0,1-5-8 0,3-4 5 15,4-13 26-15,3 1-38 0,3-3 37 16,6 1-36-16,0 4 25 0,4 5-26 0,1 6-3 0,1 7 8 16,-3 9-3-16,-2 7 1 0,3 3-1 15,-3 6 2-15,-3 6 12 0,-2 6-5 16,-16 5 8-16,23-1 1 0,-23 1 1 0,20 11-5 15,-15-3 14-15,-3 5-14 0,-2 2 6 0,-5 5-13 16,-4 3 11-16,-1 3-22 0,-7-1 16 0,2-1-17 16,-2 1 13-16,2-2-14 0,2-4 12 0,2-2-12 15,2 1 15-15,1-3-25 0,5 0 3 0,2-1 3 16,5 1-1-16,4 2 9 0,3 1-5 0,5 2-4 16,5 0 6-16,5-2-2 0,1 3 1 15,2 0 2-15,-1-1-1 0,0 0 2 0,-2 0-5 16,-3 1 3-16,-1-1 1 0,-8-4 1 15,-3 2 0-15,-3-1 2 0,-7-2 8 0,-2-1-3 16,-7 5 6-16,-2-2 18 0,-5-1-5 0,-7 2-4 16,-3-2-3-16,0 0-3 0,-3-2-3 0,0-3-4 15,5-2 10-15,1-3-13 0,1 0-3 0,4-4-2 16,17-2-37-16,-25-1-9 0,25 1-38 0,-12-13-15 16,10 3-6-16,6-5 1 0,8-5-1 0,8-6-81 15,8 0 114-15,8-7-86 0,6 1 112 16,4 2-73-16,2 1 120 0,0 3-80 0,-2 3 90 15,-6 6 43-15,-3 3-1 0,-4 2-6 0,1 0-9 16,-9 7 2-16,-2 0 7 0,-5 3 4 0,-18 2-5 16,28 0 2-16,-28 0 0 0,19 7-5 0,-19-7-5 15,12 11-13-15,-12-11 0 0,1 15-5 16,-1-15-5-16,-1 19-3 0,-3-9-4 0,-1 2 0 16,0-3-10-16,-2 4-4 0,2-3-18 0,0-1-14 15,0-2-15-15,5-7-14 0,-8 13-14 16,8-13-87-16,0 0 95 0,0 0-112 0,0 0 113 15,0 0-93-15,-5-8 128 0,9-3-104 16,3-6 135-16,2-5-92 0,3-3 135 0,0-2-2 0,1-2 10 16,2 0 8-16,-3 2-1 0,1 2 12 0,-2 3-10 15,-1 5 25-15,-1 1-36 0,-3 5 24 16,-2 1-46-16,1 0 21 0,-5 10-32 0,9-8 10 0,-9 8-20 16,0 0 18-16,0 0-52 0,19 0-17 15,-19 0-28-15,20 7-24 0,-8 0-45 16,2-2-108-16,-1 1-103 0,5 0 233 0</inkml:trace>
  <inkml:trace contextRef="#ctx0" brushRef="#br0" timeOffset="46520.81">26080 15167 10 0,'32'-8'424'0,"-1"0"-153"15,2-1-70-15,-1-1-39 0,5-1-42 16,-1 1-9-16,5-1-27 0,0-1 21 0,1 1-36 0,12-4-2 15,-2 3-24-15,2-2 5 0,-11 4-13 16,2 1-10-16,0 0 0 0,-3 2-15 0,0 1-38 16,-5 1-56-16,-2 1-57 0,-9 1-115 0,-7 3-127 15,-19 0 211-15</inkml:trace>
  <inkml:trace contextRef="#ctx0" brushRef="#br0" timeOffset="47688.81">24815 16142 131 0,'0'0'391'0,"-4"-11"-38"16,4 11-79-16,0 0-33 0,-2-11-55 0,2 11-33 15,0 0-34-15,-4-9-24 0,4 9-22 0,0 0-10 16,0 0-17-16,0 0-1 0,-5 11-6 16,2 2-26-16,2 3 17 0,-4 6-4 0,1 2-10 0,0 2-18 15,-1 6 18-15,0-1-4 0,0-4-3 16,2 0-2-16,0 0-1 0,0-2-3 0,0-1-13 15,2-4 17-15,1-4-3 0,-1-2 1 16,0-1-19-16,1-13 19 0,2 15 4 0,-2-15-8 16,0 0-6-16,0 0 10 0,16-4-1 0,-5-10-3 15,1-6 2-15,3-6-21 0,0-4 22 0,3-8-18 16,4-8 19-16,2-4 0 0,1 1-3 0,0-1 14 16,2 6 8-16,-8 12 12 0,2 3 20 0,-6 4-37 15,0 7 23-15,-6 3-32 0,-1 3 20 0,-8 12-26 16,13-10-1-16,-13 10 5 0,0 0-10 0,9 9 4 15,-9-9 0-15,2 19-2 16,-2-7 0-16,2 3 0 0,-2 3 8 0,0-1-9 16,1 1-3-16,0-1 3 0,0 1 0 0,3-3 1 15,1 0-1-15,-1-3-5 0,3-3-5 0,0-2-16 16,6-2-5-16,0-2 9 0,-13-3-20 0,37-3 25 16,-13-2-3-16,3-1 8 0,2-2 5 0,1 0-5 15,-6-1 10-15,-1 2 5 0,2-1 6 0,-2 1 9 16,-2 0-4-16,1 1 5 0,-2 1 37 0,-2 3-44 15,-1-2 3-15,2 3 2 0,-2-2-1 16,2 2 4-16,0 0 4 0,2-1-8 0,-1 2-7 16,6-1 2-16,-1 0-1 0,2 0 1 0,0-2-8 15,2 1-2-15,1 0-22 0,-1 0-40 16,-1-2-36-16,3 3-151 0,-3 0 57 0,0-2-132 16,-3 5-172-16,-5-2 44 0</inkml:trace>
  <inkml:trace contextRef="#ctx0" brushRef="#br0" timeOffset="48055.81">24666 16923 92 0,'0'0'670'0,"0"0"-239"16,-21-1-98-16,21 1-91 0,0 0-57 0,5-11-42 0,8 4-20 15,6-5-24-15,12-1-30 0,7-3-18 16,11-2-2-16,5-1-12 0,5 0-1 0,2 0-9 16,3 1 4-16,1-4-26 0,2 5 3 0,-1 1-55 15,2-2 15-15,-3 3-80 0,0 0-24 0,-1 2-12 16,-4 1-16-16,0 1-105 0,-15 3 93 0,0 2-81 16,-8 1-121-16,-2 1 212 0</inkml:trace>
  <inkml:trace contextRef="#ctx0" brushRef="#br0" timeOffset="48688.81">24659 17541 847 0,'0'0'690'0,"0"0"-192"16,-15-4-107-16,15 4-139 0,0 0-128 15,11-15-65-15,6 5-25 0,7-4-1 0,8-2-7 0,8-1-12 16,12-4-5-16,5-2-3 0,3 0 0 0,1 4-1 15,2 0-3-15,-2 3 0 0,-2 3-41 16,-12 4-32-16,-1 4-14 0,-3 1-2 0,-5 3-4 16,-6 1 12-16,-5 1-7 0,-3 3 3 0,-2 0 7 15,-8 1 7-15,-5 0 7 0,0 1 1 0,-9-6 25 16,2 14 3-16,-5-4 5 0,-5 2 58 16,-6 3-34-16,-8 3 14 0,0 2 9 0,-7 0-3 15,-3 3 7-15,-10 3-17 0,1 1 33 0,-1 0-12 16,1 0 14-16,2 2-6 0,11-7-2 0,4-1-6 15,5 3-7-15,5-8-2 0,6 1-7 0,4-5 0 16,7-2-3-16,3-1 2 0,8-3-18 0,3-3-35 16,7-2 16-16,7-3-58 0,7-5 52 0,6-4-89 15,8-3 44-15,2-2-85 0,-1-1 90 16,0-1-141-16,2 2 111 0,-4-2-122 16,-2 1 18-16,-10 3-88 0,0-1 85 0</inkml:trace>
  <inkml:trace contextRef="#ctx0" brushRef="#br0" timeOffset="49256.81">24661 15612 178 0,'-9'-24'339'16,"2"1"-190"-16,2-2 97 0,0 0-106 15,1 1 81-15,0 2-16 0,0 4-34 0,1 2-10 0,0 3-18 16,2 2-26-16,-2 2-21 0,3 9-22 0,-4-14 15 15,4 14-49-15,0 0-6 0,0 0-7 16,-20 14-5-16,8 5-5 0,-2 10-2 0,-1 6-4 16,-4 13 4-16,-2 9 17 0,2 7 38 0,1 5-8 15,-1 9 6-15,0 6 33 0,-2 22-56 0,6-17 41 16,2 0-44-16,1 3 15 0,4-2 9 0,1 1-11 16,5-1 32-16,2-1-51 0,4-3 25 0,1-3-42 15,1-3 32-15,7-3-43 0,-3-2-1 0,3-3 1 16,1-4 2-16,-1-3-3 0,2-2 0 0,-2-5-3 15,1 0 36-15,0-6-45 0,-5-8 39 16,3-2-45-16,-3-1 40 0,0-2-44 0,-2-1 37 16,2-2-36-16,-4-1 34 0,1 1-35 0,1-4 38 15,-6-4-35-15,1-1 38 0,-2-1-44 16,0 0 4-16,-2-2 2 0,-3 0 5 0,3-3-1 16,-2-1 2-16,0-4 2 0,0 0 2 0,-1-3 4 15,1-3-2-15,0 0 0 0,4-10-11 0,-8 15-24 16,8-15-36-16,-7 9-50 0,7-9-20 0,0 0-9 15,-8 8 4-15,8-8 6 0,0 0 8 0,0 0-27 16,0 0-135-16,0 0 91 0,0 0-107 0,-6-8-172 16,6 8 71-16</inkml:trace>
  <inkml:trace contextRef="#ctx0" brushRef="#br0" timeOffset="50205.81">24599 15096 503 0,'-10'-8'313'0,"5"1"-96"0,5 7-48 16,-4-16-41-16,8 6-38 0,5-3-29 0,6-2-25 16,13-4 3-16,15-6-7 0,10 1-101 0,10-2 110 15,12 1-99-15,25-8 107 0,9 0-97 16,7 0 95-16,8 3-86 0,9-2 102 0,9 2-102 16,1 2 102-16,1 1-101 0,2 4 101 15,1 0-96-15,-3 5 98 0,-6 1-86 0,-6 3 88 16,-9 3-11-16,-31 3-12 0,-6 2-4 0,-9 4-9 15,-9-1-77-15,-20 5 74 0,-5-1-33 0,-7 1 56 16,-12 2-51-16,-2 1 68 0,-7 1-1 0,-3 2 2 16,-2 0 0-16,-6 2-9 0,-2 3 5 0,-2 2-3 15,-1 4-7-15,-3 6-4 0,-3 6-6 16,-1 3-4-16,-1 1-12 0,1 5 5 0,0 2-19 16,1 3 15-16,1 11-21 0,0 3 11 0,4 2-17 15,-1 3 1-15,3 1-4 0,0 3-4 0,3-1 3 16,-1 2 0-16,4-2 1 0,0 1 13 15,-1 0-11-15,4 0 9 0,-4 0-17 0,0-2-12 16,-2 1-10-16,-2-1-15 0,-2-4-2 0,-2 1-3 16,-3-5 3-16,-3-3 11 0,0 0-1 0,-4-2 13 15,-1-5 2-15,0-9 8 0,-6 6-2 16,-2-3 4-16,-2 0 45 0,-2-4-42 0,-3-1 5 16,-1-2 5-16,3-7 6 0,-6 5 3 0,-3-3 1 15,8-5 6-15,-1 0 7 0,-3-1-1 0,-2-2 13 16,1 1 11-16,-8 1 12 0,4-4 10 0,-5 2 4 15,-4 2 8-15,0-3-4 0,-4 1-4 0,-1-1-6 16,-7 0-6-16,-2 0 28 0,-4 1-51 0,-7-2 31 16,-4 3-49-16,-4 0 26 0,-3-1-43 0,-24 7-1 15,1-3-1-15,-1 0-3 0,-1-1-28 16,17-3-41-16,-16 3-52 0,18-5-26 0,2 0-7 16,4-1-12-16,5-2-37 0,6-1-85 0,4-6-366 15,10 0-186-15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9:24:59.486"/>
    </inkml:context>
    <inkml:brush xml:id="br0">
      <inkml:brushProperty name="width" value="0.05292" units="cm"/>
      <inkml:brushProperty name="height" value="0.05292" units="cm"/>
      <inkml:brushProperty name="color" value="#FF0000"/>
    </inkml:brush>
  </inkml:definitions>
  <inkml:trace contextRef="#ctx0" brushRef="#br0">4366 2441 334 0,'-22'-4'545'0,"22"4"-140"0,-19-3-100 16,19 3-58-16,-15-4-19 0,15 4-50 0,-16-4-1 15,16 4 3-15,0 0-11 0,-14-3-16 0,14 3-29 16,0 0-26-16,0 0-1 0,0 0-16 0,0 0 8 16,0 0-17-16,22-3 5 0,-3 3-16 0,12-1 8 15,11-2-21-15,2-2 5 0,8 0-22 0,13-1 6 16,2-2-17-16,1 1-4 0,4-1-4 0,-3 1 0 16,3-2-4-16,-3 0 2 0,0 1-6 0,-5-1-1 15,-4 1 0-15,-14 2-2 0,-4 1-4 16,-4 0-8-16,-10 1-17 0,-3 0-25 0,-7 2-38 15,-18 2-35-15,24-1-49 0,-24 1 4 0,0 0-6 16,0 0 1-16,0 0-40 0,0 0-17 0,-7 10-14 16,-14-4-25-16,-3 0-296 0,-8 3-86 0</inkml:trace>
  <inkml:trace contextRef="#ctx0" brushRef="#br0" timeOffset="233.99">4946 2442 224 0,'0'0'508'0,"0"0"-117"0,0 0-98 15,0 0-40-15,-19 2-37 0,19-2-24 16,0 0-49-16,0 0-29 0,0 0-14 0,-13 3 8 16,13-3 51-16,-6 12 23 0,5-2-15 0,-3 5-29 15,-1 3-6-15,-1 6-12 0,-1 6-28 0,-2 2-24 16,0 5 5-16,0-1-20 0,-1 3-8 0,0-1-19 16,0 2-4-16,-2-1-4 0,3 1 5 0,3-2-9 15,-1 1 5-15,-1-3-16 0,2-1-5 0,1-3-16 16,1-5-36-16,2 0-66 0,0-4-75 0,4-2 9 15,0 0-69-15,2-7-70 0,3-4-34 0,3-4-344 16,1-1-230-16</inkml:trace>
  <inkml:trace contextRef="#ctx0" brushRef="#br0" timeOffset="616.99">5330 2773 757 0,'0'0'565'16,"7"-12"-152"-16,-7 12-100 0,4-9-67 0,-4 9-48 15,0 0-43-15,0 0-35 0,0 0-12 0,0 0-15 16,0 0-11-16,3 14-18 0,-3-14-8 0,0 22-14 16,0-8-10-16,-2 1-3 0,1 2-5 0,1 0 1 15,0 1-5-15,0-2-6 0,0-1-7 0,0-2 15 16,0 1-16-16,0 0 19 0,0-4-24 0,0-10 20 16,0 19-25-16,0-19 26 0,1 14-1 0,-1-14 32 15,0 10 28-15,0-10 11 0,0 0-27 16,0 0-5-16,0 0-19 0,0 0-6 0,19-9-4 15,-11-4-6-15,6-2-6 0,1-5 10 16,4-1-15-16,-1-3 10 0,4 1-15 0,1 1 13 16,0 1-17-16,-1 4 23 0,-1-1-21 0,-2 5 12 15,-2 2-19-15,2 3 20 0,-3 2-15 0,0 4 22 16,-16 2-11-16,27 0 20 0,-13 4-20 0,2 3 5 16,-5 1 2-16,4 3-2 0,-3 3-5 0,-3 1 0 15,0 1 6-15,-3 2-6 0,-3-2-11 0,-2 1-2 16,-1 2-3-16,-4 2-19 0,0 0-29 15,-3 0-41-15,-2-2-80 0,-1 0-24 0,-2 0-72 16,1-1-13-16,-1-2-64 0,-5-4 0 0,3-2-448 16,2-4-328-16</inkml:trace>
  <inkml:trace contextRef="#ctx0" brushRef="#br0" timeOffset="850.99">5366 2787 297 0,'-15'-12'503'0,"-2"0"-198"0,0 2-7 0,0 3-112 16,2 3 15-16,15 4-48 0,-28-1 8 0,10 4 1 16,2 4 8-16,-2 3-13 0,0 4-23 15,1 6-7-15,2 2-12 0,2 5-17 0,2 0-17 16,3 3 6-16,2 1-23 0,4-2 7 0,2 1-26 16,4 5-9-16,4-1-6 0,3 0-5 0,2-2-8 15,6-2-3-15,2-1-11 0,3-4-29 0,4-3-50 16,4-3-69-16,0-3-33 0,3-5-85 15,2-4-112-15,0-5-360 0,1-4-261 0</inkml:trace>
  <inkml:trace contextRef="#ctx0" brushRef="#br0" timeOffset="1083.99">5997 2786 126 0,'0'0'781'0,"5"-11"-264"0,-5 11-151 16,4-9-87-16,-4 9-49 0,0 0-59 0,0 0-28 15,0 0-38-15,20 4-14 0,-12 3-7 0,1 2-4 16,3 5-8-16,1-2-3 0,2 3-9 0,-2 3 2 16,6 1 1-16,-4 2-6 0,2 0-1 0,-4-2-7 15,-2 1 8-15,0-1-19 0,-2 1 5 0,-4-1-12 16,0 3 11-16,-5-5-18 0,-4 1-6 0,-1 2-2 16,-5 0-4-16,-5 2-7 0,-3 0-18 15,-3-4-39-15,-2 0-64 0,1-3-62 0,2-4 2 0,0-1-91 16,2-5-83-16,-1-4-424 0,19-1-301 0</inkml:trace>
  <inkml:trace contextRef="#ctx0" brushRef="#br0" timeOffset="1434">6715 2571 377 0,'0'0'527'0,"0"0"-131"0,-11 5-92 0,11-5-30 16,0 0-62-16,0 0 12 0,0 0 6 0,-10 6-37 15,10-6-15-15,0 0-32 0,0 0-6 16,0 0-22-16,0 0-10 0,14 4-26 0,-14-4-2 16,20-1-29-16,1 1-2 0,-1-1-20 0,4-2 2 15,3 2-21-15,3-2-23 0,-2 2-64 0,0-2-80 16,1 1-26-16,-2 1-50 0,-3 1-13 0,-3 0-73 16,-3-1-42-16,-18 1-270 0,24 1-162 0</inkml:trace>
  <inkml:trace contextRef="#ctx0" brushRef="#br0" timeOffset="1583.99">6962 2702 545 0,'-9'9'434'0,"-1"-3"-150"0,2 2-18 0,-1-2-88 15,9-6 11-15,-9 10-25 0,9-10-3 0,-10 10 14 16,10-10-16-16,-4 9-29 0,4-9-15 0,0 0-27 16,2 10-8-16,-2-10-19 0,12 6-8 15,-12-6-17-15,18 2-38 0,-18-2-73 0,27 3-38 16,-27-3-105-16,32-3-104 0,-13 0-383 0,-2 0-232 15</inkml:trace>
  <inkml:trace contextRef="#ctx0" brushRef="#br0" timeOffset="3252">8579 2276 206 0,'0'0'357'0,"0"0"-23"16,0 0-86-16,0 0 20 0,0 0-102 0,0 0 15 15,0 0-23-15,0 0-26 0,-17-1-16 16,17 1-19-16,0 0-10 0,0 0-13 0,0 0-16 16,0 0-8-16,0 0-5 0,0 0-1 0,0 0 17 15,0 0 23-15,11 5-4 0,-11-5-1 0,30 2 1 16,-4 0-14-16,4-1-2 0,12-2-11 0,5 1-4 16,4-3-14-16,1 0-4 0,12 1-10 0,6-3-3 15,-4 1-2-15,0-1 0 0,0 2-8 0,-13-3 1 16,-2 3-13-16,-3 0-23 0,-4 0-37 0,-3-2-55 15,-6 3-2-15,-8 0-38 0,-7 1 39 16,-20 1-54-16,25-3-34 0,-25 3-36 0,0 0-4 0,0 0 51 16,0 0-16-16,0 0-232 0,0 0 143 15</inkml:trace>
  <inkml:trace contextRef="#ctx0" brushRef="#br0" timeOffset="3536">9060 2309 151 0,'0'0'344'16,"0"0"-91"-16,0 0-14 0,0 0-61 0,0 0 24 16,0 0-54-16,0 0 29 0,0 0-61 0,0 0 20 15,0 0-33-15,0 0 20 0,0 0-10 0,0 0-12 16,0 0-15-16,0 0-10 0,11 5 15 0,-11-5 12 16,0 0 18-16,3 16-9 0,-2-7 28 0,-1 7-17 15,-1 4 7-15,-2 5-23 0,-3 7-6 16,-1 2-11-16,0 3-23 0,0 1-23 0,-1 2 1 15,-2-1-19-15,4 0 6 0,-2-1-15 0,3 1-3 16,0-2-2-16,0-1-3 0,3-1 0 0,-2-7 5 16,2 1-11-16,2-2-2 0,0-2-38 0,0-1-57 15,0-5-51-15,2-1-75 0,0-1-11 0,2-2-65 16,-1-5-44-16,-3-10-434 0,10 13-300 0</inkml:trace>
  <inkml:trace contextRef="#ctx0" brushRef="#br0" timeOffset="4002">9474 2711 465 0,'8'-11'383'16,"-1"2"-102"-16,-1 0-1 0,1 2-104 0,0-1 8 15,-7 8-64-15,7-11 1 0,-7 11-46 0,7-6 26 16,-7 6-39-16,0 0 32 0,0 0-25 0,15 6 12 15,-15-6-26-15,8 16 6 0,-3-2-24 0,-3 1 12 16,2 3-17-16,-1-1 5 0,-1 2-17 16,-2 1 9-16,3-1-7 0,-3 0-2 0,-3 0 5 0,3-1-12 15,-2-1 9-15,-1 0-2 0,2-1 18 16,-2-4 14-16,1 1 28 0,-2-3-24 16,1 0-15-16,3-10 12 0,-5 15 46 0,5-15-10 15,-6 11-8-15,6-11-15 0,0 0-10 0,0 0-10 16,0 0-8-16,0 0-8 0,-14-9-5 0,14 9-5 15,1-24 7-15,3 3-18 0,3-1 7 0,3-7-14 16,0 1 7-16,4 1 2 0,0 1 3 0,2 3 1 16,-3 2 1-16,0 2-3 0,3 6-7 0,-4-2-1 15,5 3 0-15,-3 2-4 0,1 4 7 0,-2 1-3 16,-13 5-1-16,28-2-12 0,-28 2 15 0,31 3-9 16,-14 4 11-16,-1 0-10 0,2 4 11 0,-4 2-10 15,1-1 13-15,-2 3-17 0,-1 3 11 16,-3-1-14-16,-1 5 11 0,-5-4-11 0,1 0-12 15,-4-1-38-15,-1 2-69 0,-2-1-72 0,0-1 9 16,-3 2-65-16,2-3-70 0,1-3-34 0,-4-2-374 16,7-11-256-16</inkml:trace>
  <inkml:trace contextRef="#ctx0" brushRef="#br0" timeOffset="4168.99">10026 2863 67 0,'10'-10'679'0,"-3"-1"-240"0,1 0-99 0,-1 2-68 0,1 0-20 15,-3 1-14-15,3-1-24 0,0 1-27 16,-1 1-39-16,0 1-25 0,2-2-32 0,3 2-13 16,1-2-27-16,3 2-3 0,0 0-14 0,5 0-3 15,-2 1-27-15,3 0-41 0,-1 1-50 0,2 2-58 16,-5-1-1-16,1-1-69 0,0 2-58 0,-3-2-82 16,1-1-231-16,1 4-120 0</inkml:trace>
  <inkml:trace contextRef="#ctx0" brushRef="#br0" timeOffset="4368.99">10528 2586 188 0,'0'0'578'16,"6"-13"-133"-16,-6 13-87 0,4-10-46 0,-4 10-30 16,0 0-42-16,5-10-43 0,-5 10-63 15,0 0-21-15,0 0-17 0,0 0 15 0,0 0-5 16,0 0-5-16,0 16-26 0,-1-7-5 0,0 4-21 16,1 1 1-16,-1 1-18 0,1 2 3 0,0 5-15 15,0-4 5-15,0 6-13 0,0 1 10 0,0-1-17 16,0-1-1-16,0-2-12 0,-2 1-49 0,-2 0-70 15,2 0-45-15,-2-2-8 0,-1 0-41 0,-4-1-77 16,-1-3-81-16,-1-1-269 0,-3-1-176 0</inkml:trace>
  <inkml:trace contextRef="#ctx0" brushRef="#br0" timeOffset="4737">9627 2519 7 0,'-8'-12'468'0,"0"1"-165"0,0 0-65 0,0 1-33 0,-3 1 15 15,3 2-85-15,1-1 28 0,-2 2-55 16,9 6 25-16,-16-6-49 0,16 6 29 0,-23 5-31 16,11 2 3-16,-6 5 0 0,-2 6 11 0,1 4 23 15,-1 5-45-15,1 3 5 0,0 5-3 16,-3 8 45-16,6-5-36 0,2 2-11 0,2 3-8 16,4-1-3-16,0 1 6 0,6 0-14 0,2 0 7 15,6-1-22-15,4-1-8 0,4-1 2 0,9 4-12 16,7-3-4-16,4-3-9 0,5-4-23 0,5-6-60 15,5-3-80-15,5-3-29 0,3-7-85 0,2-6-125 16,5-6-363-16,3-3-279 0</inkml:trace>
  <inkml:trace contextRef="#ctx0" brushRef="#br0" timeOffset="5003">11016 2497 57 0,'-1'-9'793'0,"1"9"-290"0,-6-13-145 15,6 13-77-15,0 0-52 0,-4-9-31 0,4 9-9 16,0 0-36-16,8 9-22 0,-2 0 12 0,3 7-24 16,3 1 38-16,4 7-27 0,-2 2-10 0,4 3-31 15,-1 1-4-15,-1 3-28 0,0 2 7 16,-3-2-25-16,-2 2-8 0,-1 1-6 0,-5 0-5 15,-2-3 2-15,-4-3-6 0,-3 7 3 0,-5-4-12 16,-6 0-22-16,-7 1-89 0,-9 2-70 0,-5-1-80 16,-9-3-110-16,-3-6-42 0,-4 0-400 0,-4-3-360 15</inkml:trace>
  <inkml:trace contextRef="#ctx0" brushRef="#br0" timeOffset="5568.99">11680 2677 564 0,'-16'-8'325'0,"16"8"-29"0,-14-7-68 0,14 7-14 16,-9-5-54-16,9 5 32 0,0 0-37 0,-9-6 14 15,9 6-24-15,0 0-7 0,0 0-8 0,0 0 2 16,5-9 4-16,-5 9-11 0,21-4 7 0,-2 2-35 16,3 0 0-16,7-2-17 0,8 0 3 0,2-1-24 15,6 0-2-15,1-1-18 0,1-1 0 0,4 0-18 16,-3 2 5-16,0-2-15 0,-4 0-1 0,0 1-40 16,-6 1-58-16,-5-1-98 0,-7 1-54 0,-4 1-37 15,-7 0-115-15,-15 4-396 0,13-8-325 0</inkml:trace>
  <inkml:trace contextRef="#ctx0" brushRef="#br0" timeOffset="5835.99">11974 2466 513 0,'0'0'466'0,"-12"-7"-143"0,12 7-35 15,-8-12-54-15,8 12-14 0,-5-10-2 0,5 10 3 16,-1-10-8-16,1 10-12 0,0 0-11 0,0-13-13 15,0 13-33-15,0 0-20 0,0 0-16 0,0-12-20 16,0 12-3-16,0 0 15 0,0 0-9 0,0 0 20 16,6 8-32-16,-6-8 18 0,1 17-33 15,1-3 30-15,-2 4-36 0,0 3 11 0,0 5-39 16,0 2 22-16,-2-1-39 0,2 3-1 0,0 0-3 16,2 5-3-16,2-2-7 0,2 0-19 15,-1-2-41-15,4-2-84 0,1-1-97 0,4-2-75 16,2-3-4-16,3-2-79 0,0-7-77 0,3 1-327 15,5-3-360-15</inkml:trace>
  <inkml:trace contextRef="#ctx0" brushRef="#br0" timeOffset="6287">12887 2397 683 0,'6'-9'602'0,"-6"9"-148"0,4-13-95 16,-4 13-63-16,5-13-66 0,-5 13-65 0,0 0-29 16,4-7-7-16,-4 7 25 0,0 0-5 15,3 8-8-15,-3-8 5 0,2 19-32 0,-2-5-2 16,2 3-30-16,0 4 8 0,-2 1-35 0,2 2 2 16,1 1-29-16,-2 0 15 0,1 0-26 0,0-2 15 15,-1 0-22-15,0-3 14 0,1-3-22 0,-2 1 16 16,1-4-20-16,-1 0 17 0,0-4-28 0,0-10 30 15,2 17-13-15,-2-17 24 0,0 11-32 16,0-11 24-16,0 0-30 0,0 0 21 0,0 0-22 16,7-10 22-16,-3-1-21 0,2-6 18 0,4-7-21 15,3-5 19-15,4-4-18 0,1 1 20 0,1-2-17 16,4 2 4-16,-3 2 13 0,2 2 1 0,1 3-3 16,0 3 0-16,-2 2 3 0,2 4 2 0,-3 3 13 15,-1 3 4-15,3 4 11 0,0 2 21 0,-3 3-8 16,1 3 22-16,3 3-16 0,5 5 33 0,-4 4-34 15,1 5 19-15,-1 0 29 0,-3 3-14 16,-2 1-17-16,-2 2-14 0,-3 2-12 0,0 2-9 0,-5-1-10 16,-5-1-12-16,0-1-17 0,-4 0-61 0,-4 0-152 15,-3 5-148-15,-3-3-97 0,-5-1-108 16,0 0-529-16,-1-4-843 0</inkml:trace>
  <inkml:trace contextRef="#ctx0" brushRef="#br0" timeOffset="6403.99">13558 3072 950 0,'0'0'595'0,"3"12"-208"0,-3-12-109 15,0 0-188-15,0 0-137 0,-3 10-220 0,3-10-305 16,0 0-96-16</inkml:trace>
  <inkml:trace contextRef="#ctx0" brushRef="#br0" timeOffset="9738">17667 2425 130 0,'0'0'549'0,"-16"-2"-150"0,16 2-124 0,0 0-15 15,-18-2-61-15,18 2-2 0,0 0-54 16,0 0-10-16,-9-7-39 0,9 7-17 0,10-5 6 15,3-2-19-15,7 1-13 0,5 1 1 0,10-2-19 16,5-2-23-16,5 1 5 0,5 2 5 0,11-3-3 16,-1 2-2-16,1-1-2 0,0 2-5 0,-14 0-2 15,2 2-5-15,-7-1-7 0,-1 1-17 0,-12 2-6 16,-3 1-41-16,-7-2-20 0,-19 3-63 0,24-1-28 16,-24 1-22-16,0 0-14 0,0 0 21 15,0 0 4-15,0 0 4 0,-24 4 36 16,5-2 52-16,-4 0 52 0,-3-1 37 0,-1 2 46 0,0 0 35 15,1-2 12-15,-1 1 31 0,5 0-3 16,1-1 28-16,2 0-44 0,19-1 35 0,-27 4-49 16,27-4 34-16,-21 5-55 0,21-5 42 0,-20 9-26 15,13-2-2-15,-1 2-29 0,1 2 31 0,1 3-21 16,3 1 15-16,-3 5-5 0,4 3 35 0,-2 2-14 16,4 1-5-16,-3 1-8 0,2 2-10 0,0 0-10 15,-1 7-13-15,-1-1-1 0,0 0-3 0,2-1-10 16,-2-4-3-16,1-3-3 0,-1 1-14 0,2-2-11 15,-2 2 3-15,1-3-94 0,2-6-11 16,0-1-80-16,0-4-94 0,0-3-147 0,2-1-172 16,4-2-136-16</inkml:trace>
  <inkml:trace contextRef="#ctx0" brushRef="#br0" timeOffset="10255.99">18518 2595 85 0,'0'0'453'0,"2"-10"-103"16,-2 10-103-16,3-9 22 0,-3 9-92 0,0-10 5 15,0 10-51-15,4-10 18 0,-4 10-26 16,1-10 22-16,-1 10-16 0,4-9-2 0,-4 9-10 15,0 0-15-15,1-10-13 0,-1 10-25 16,0 0-12-16,0 0-11 0,0 0 15 0,0 0 20 16,0 0 11-16,0 0 3 0,8 14 0 0,-7-2-19 15,-1 2 1-15,1 3-22 0,1 1 1 0,-2 1-17 16,-2 1 1-16,2-1-13 0,-1 1 5 0,0 2-13 16,-2-4-2-16,2-1-3 0,-3 1 0 0,3-3-2 15,-2-3 1-15,2 0 0 0,-3-1-1 0,4-11 0 16,-2 15 5-16,2-15 2 0,-2 11 22 0,2-11-1 15,0 0-4-15,0 0-8 0,0 0-8 16,0 0 0-16,0 0-5 0,19-15 17 0,-7 1-23 16,2-2 8-16,4-4-15 0,4 0 11 0,1-1-13 15,-2 2 15-15,3 1-15 0,-3 2 11 0,0 4-15 16,-3 0 16-16,1 2-16 0,-1 3 16 0,-3 2-16 16,-1 4 13-16,-14 1-10 0,27 2 18 0,-12 5-9 15,-3 0 21-15,0 3-15 0,-1 3 15 0,-1 3-12 16,-3-2 12-16,-1 2-21 0,-2 0 17 0,-3 0-19 15,-1 2-2-15,-1-1-7 16,-2 2-25-16,-2 1-41 0,-3-2-86 0,2-2-77 0,-1-2-7 16,1-1-23-16,0-2-83 0,1-3-66 0,5-8-309 15,-8 13-250-15</inkml:trace>
  <inkml:trace contextRef="#ctx0" brushRef="#br0" timeOffset="10605.99">19121 2741 334 0,'0'0'545'16,"0"0"-120"-16,0 0-88 0,0 0-34 0,0 0-37 15,0 0-41-15,9-7-38 0,-9 7-53 0,13-4-20 16,-13 4-26-16,17-5-11 0,-2 1-21 0,-1 0-10 16,5 0-17-16,2 1-12 0,2-1-36 0,0-1-64 15,-2 1-17-15,1 1-59 0,0-3-16 0,0 2-84 16,-4-3-8-16,2-1-83 0,-3 0-166 0,2-1 7 15</inkml:trace>
  <inkml:trace contextRef="#ctx0" brushRef="#br0" timeOffset="10789">19535 2567 114 0,'5'-8'577'0,"0"-1"-214"15,-5 9-7-15,6-15-59 0,-6 15 6 0,8-13-3 16,-8 13-39-16,4-9-35 0,-4 9-42 0,4-8-34 16,-4 8-40-16,0 0-11 0,0 0-22 0,0 0 14 15,8 6-18-15,-8-6-1 0,3 20-19 0,-1-6 6 16,0 3-21-16,-1 3 3 0,-1 3-20 0,0 3 10 15,1-1-16-15,-1 1 10 0,0 1-17 0,2-2-1 16,-5 1-2-16,2 0-3 0,-3-2-10 16,0 0-26-16,0-3-50 0,1 0-57 0,-1-2-56 15,-1-3 34-15,-2-1-46 0,2-2-63 0,-3-1-20 16,1-4-44-16,-2-1-312 0,0-2-180 0</inkml:trace>
  <inkml:trace contextRef="#ctx0" brushRef="#br0" timeOffset="11089">18689 2434 260 0,'-16'-6'500'0,"-1"3"-204"16,-1-1-6-16,18 4-93 0,-33 1 10 0,16 2-36 15,-5 3 3-15,2 2-22 0,2 4-3 0,-5 6-21 16,0 1-22-16,1 5-20 0,3 5 15 0,0 0-18 16,1 3-16-16,3 3-11 0,0 3-14 0,3 0 2 15,4 1-8-15,2 1-6 0,3 2 1 16,3-1 18-16,4 0-27 0,1-2 15 0,5 0-29 16,6-3 2-16,-1-2-2 0,7-1 1 0,2-4-6 15,4-2-24-15,3-4-20 0,3-2-86 0,5-5-15 16,2-4-57-16,5-3-102 0,-1-8-450 15,6-1-273-15</inkml:trace>
  <inkml:trace contextRef="#ctx0" brushRef="#br0" timeOffset="11371.99">19798 2387 507 0,'4'-9'482'0,"-4"9"-117"15,6-12-95-15,-6 12-62 16,8-7-39-16,-8 7-7 0,0 0-2 0,15 3 3 0,-8 6-5 16,-1 4-21-16,3 5 1 0,-3 5-19 0,3 4-13 15,-1 5-2-15,1 1 8 0,-1 1 8 16,-2 1-9-16,-2 0-27 0,1 0-6 0,0 0-25 16,-1-1 5-16,-4-4-19 0,1-1-10 0,-2-1-5 15,0-1-2-15,-2 1-6 0,-2-3 7 0,-1-1-11 16,-2-2 2-16,0 0-16 0,-2-2-9 0,1-3-53 15,-1-1-47-15,-4-3-88 0,5-3 9 0,-2-1-76 16,0-4-75-16,11-5-53 0,-18 1-337 0,18-1-257 16</inkml:trace>
  <inkml:trace contextRef="#ctx0" brushRef="#br0" timeOffset="11555.99">20238 2627 457 0,'9'-4'434'0,"-9"4"-152"0,23-7-15 15,-8 2-118-15,2 0 12 0,5 1-63 0,1-1 10 16,0 2-64-16,1 0 8 0,0 0-88 0,-2 2-70 16,-3 0-77-16,-19 1-322 0,31 0 29 0</inkml:trace>
  <inkml:trace contextRef="#ctx0" brushRef="#br0" timeOffset="11706">20441 2680 229 0,'-10'9'490'16,"0"2"-147"-16,1-2-109 0,-1-2-11 15,3 0 8-15,1 0-46 0,6-7-24 0,-8 12-45 16,8-12-15-16,-4 11-31 0,4-11 4 0,5 13-29 16,-5-13 6-16,12 10-27 0,-2-4 8 0,3-1-33 15,1-1-10-15,3 0-91 0,-1-2-105 0,-16-2-106 16,36 0-257-16,-17-1-89 0</inkml:trace>
  <inkml:trace contextRef="#ctx0" brushRef="#br0" timeOffset="12990">21495 2260 146 0,'-9'-8'498'0,"-2"1"-161"0,-1-2-74 0,3 0-38 16,-5 1-50-16,4 0-22 0,0-1-15 0,-3 2-29 16,5-1-19-16,8 8-17 0,-15-10-20 0,15 10-4 15,-10-8-8-15,10 8-7 0,-6-9-9 0,6 9-6 16,0 0-6-16,12-13 1 0,3 7 4 0,6 0-10 15,11-2 1-15,4 0-4 0,3 0 5 16,6-1-6-16,2 2 3 0,2-1-5 0,0 2 2 16,-2 0-5-16,-4 0 2 0,-3 0-5 0,-3 3-16 15,-9 2-54-15,-3-3 16 0,-8 1-93 16,-17 3 63-16,21-2-108 0,-21 2 102 0,0 0-97 16,0 0 120-16,0 0-84 0,0 0 125 0,-13-3-97 15,13 3 138-15,-24 0-105 0,24 0 152 0,-32 0-93 16,32 0 143-16,-27-1-93 0,27 1 120 0,-25-1-91 15,25 1 78-15,-19-1-84 0,19 1 60 0,0 0-83 16,-20 0 59-16,20 0-73 0,0 0 67 0,-14 8-46 16,14-8 43-16,-5 17-23 0,1-6 24 0,3 3-3 15,0 2-6-15,-1 4-5 0,2 5 28 0,-1 2-30 16,1 3 40-16,-1 8-56 0,-2 1 1 16,1 3-12-16,-2 2 31 0,1-2-46 0,-2 2 0 15,1 0 2-15,-1-2-5 0,3-1 3 16,-1-1-3-16,0-2 11 0,2-2-30 0,1-4-9 15,1-5-68-15,2-1-26 0,-2-1-85 0,2-2-79 16,3-5-291-16,-1-2-96 0</inkml:trace>
  <inkml:trace contextRef="#ctx0" brushRef="#br0" timeOffset="13272.99">22351 2300 469 0,'2'-9'460'0,"-2"9"-121"0,4-14-80 0,-4 14-57 16,3-10-41-16,-3 10-32 0,0 0-24 0,0 0-8 15,0 0 0-15,0 0-31 0,-18 9 3 0,8 6-27 16,-2 3 5-16,-2 7-21 0,1 1-4 0,-2 5-6 15,2 0-1-15,0 3-3 16,3 1-1-16,0-1-5 0,1 2 0 0,1-2 0 0,3-1 11 16,0 1-26-16,5-5 4 0,0-4-54 0,1 0-8 15,3-3-84-15,3 0-62 0,3-6-77 16,0-1-255-16,5-4-49 0</inkml:trace>
  <inkml:trace contextRef="#ctx0" brushRef="#br0" timeOffset="13673">22600 2460 211 0,'3'-10'546'0,"-3"10"-192"0,4-16-73 15,-4 16-76-15,2-12-49 0,-2 12-25 0,0 0-37 16,4-10-12-16,-4 10-14 0,0 0-13 0,0 0-10 16,6 14-9-16,-2-4-7 0,-3 4-4 0,2 2-4 15,-2 3-4-15,2 5-8 0,-2-2 4 16,-1 2 2-16,0-1-4 0,0 1-1 0,-1-1-1 15,0-4-3-15,-2-1 1 0,0 0 55 0,2-3-58 16,-4 1 7-16,4-5 8 0,-2-1 16 0,3-10 4 16,-1 16 14-16,1-16 2 0,-3 12 58 0,3-12 42 15,0 0-17-15,0 0-25 0,0 0-26 0,0 0-15 16,0 0-16-16,14-7-11 0,-5-5-11 0,4-3-4 16,1-2-12-16,3-4-5 0,2 0-5 15,-6 5-4-15,3 0 1 0,-1 1-5 0,0 2 3 16,-2 1-3-16,-2 3 1 0,-1 1-1 0,-2 2-6 15,-8 6-1-15,18-6-1 0,-18 6 1 16,0 0 2-16,22 3 1 0,-22-3 3 0,14 12 0 16,-9-2 1-16,3 1 2 0,-2 1-4 0,-1 2 4 15,0 2-1-15,-1-1-5 0,1 1-35 0,-1 0-73 16,0 0-65-16,2-1-6 0,-2 0-52 0,1-1-67 16,-1-1-50-16,3-2-279 0,0-5-161 0</inkml:trace>
  <inkml:trace contextRef="#ctx0" brushRef="#br0" timeOffset="13889.99">23218 2634 89 0,'4'-9'679'0,"-4"9"-231"0,6-16-98 16,-6 16-43-16,4-15-2 0,-4 15-30 0,5-13-61 16,-5 13-53-16,3-9-33 0,-3 9-24 0,3-9-22 15,-3 9-19-15,8-7-10 0,-8 7-12 0,14-6-5 16,-14 6-20-16,23-5 6 0,-7 2-7 0,-1-1-3 15,4 2-19-15,-1 0-31 0,1-1-50 0,-1 0-46 16,0 1-26-16,-1 1-16 0,-2-3-32 0,-1-1-45 16,-2 0-125-16,-1 0-187 0,-2-1-82 15</inkml:trace>
  <inkml:trace contextRef="#ctx0" brushRef="#br0" timeOffset="14223.99">23556 2113 146 0,'0'0'517'15,"-4"-10"-214"-15,4 10 2 0,0 0-46 0,-4-12-50 16,4 12-6-16,0 0-29 0,-3-7-34 16,3 7-30-16,0 0-18 0,0 0-10 0,0 0-28 15,1-12-16-15,-1 12-4 0,0 0-8 0,0 0-4 16,19 0 1-16,-19 0-5 0,20 8-3 0,-7-1 1 15,2 2 11-15,1 4-9 0,-1-2-2 16,0 3 3-16,0 0 1 0,0 2 7 0,1 7-8 16,-3 1 2-16,2 1-6 0,-6 1 2 0,0 3-8 15,-1 0 4-15,-2-4 3 0,-3 1-2 0,-2 1-7 16,0 1 0-16,-1-1 2 0,-1 0-1 0,-3 0-2 16,2 0 1-16,-3-2-1 0,-2 0-2 0,2 0 0 15,0 0 5-15,-3-3-2 0,2 0-13 0,0 0 1 16,-1-2-37-16,-1-2-66 0,2 0-7 15,-3-1-98-15,3-5-132 0,-1-2-323 16,2-2-195-16</inkml:trace>
  <inkml:trace contextRef="#ctx0" brushRef="#br0" timeOffset="15056.99">23586 2234 78 0,'-6'-8'303'0,"6"8"41"0,-13-14-89 0,8 7-14 0,-1-1-22 16,-1 0-40-16,7 8-11 0,-10-13-24 0,10 13 3 15,-9-12-15-15,9 12-24 0,-5-11-24 16,5 11-9-16,-5-8-15 0,5 8-12 0,0 0-13 16,0-11-8-16,0 11 18 0,6-7-25 0,-6 7-11 15,14-5-3-15,-14 5-3 0,19 0 2 0,-19 0-2 16,25 3 4-16,-11 2 0 0,1 2 0 0,2 2 12 15,-2 4-12-15,1-1 14 0,-1 4-12 0,-4 2 5 16,1 2 1-16,-3 1 5 0,-3 4-7 16,-2 0 9-16,-1 4-3 0,-3-1-14 0,-3 7 15 15,-1 0 7-15,-1-1 0 0,-3 0-1 16,1-3 6-16,-2-1 26 0,0 0 17 0,-1-3 0 0,3-5-3 16,-2-2-4-16,3-1-1 0,-3-2-11 0,4-3-4 15,1-2-13-15,0 0-5 0,4-12-8 16,-6 14 1-16,6-14 15 0,-3 12 12 0,3-12 1 15,0 0-2-15,5 11-13 0,-5-11-7 0,17 1-8 16,-17-1-2-16,38-4-3 0,-16-4-11 0,9-1-4 16,1 1-6-16,0-4-6 0,1 1 0 0,-1 0-8 15,-3-2-22-15,-3 2-40 0,-3 1-54 0,-3-1-57 16,-3 2-21-16,0-1 1 0,-6 1-3 16,0 2-11-16,-3-1-36 0,-8 8-110 0,7-14-248 15,-7 14-146-15</inkml:trace>
  <inkml:trace contextRef="#ctx0" brushRef="#br0" timeOffset="16157.19">24076 1913 249 0,'0'0'406'0,"-4"-16"-96"0,4 16-6 0,0-11-50 16,0 11-40-16,0-11-40 0,0 11-41 0,4-9-21 16,-4 9-33-16,0 0-4 0,0 0-23 0,14-3 4 15,-4 10-16-15,2 3 22 0,0 6-22 0,5 8 6 16,0 4-2-16,2 4 15 0,0 1 14 0,3 10 8 16,1 2 4-16,-1 0 12 0,-3 3-9 0,0 0 10 15,-1 1-7-15,-4-1-25 16,-1-6-6-16,-3 0-10 0,-2 1-3 0,-2-3-6 0,-2 1-4 15,0-2-8-15,-3 0-6 0,-2-2-9 16,-4-2 6-16,-2-2-11 0,0-2 6 0,-2-3-4 16,-3-1 2-16,2-7-8 0,0 0 2 0,-3-2-13 15,0-4-30-15,-2-1-64 0,1-1-83 0,0-4-34 16,0-3-100-16,-4-3-86 0,18-2-343 0,-31-1-269 16</inkml:trace>
  <inkml:trace contextRef="#ctx0" brushRef="#br0" timeOffset="17358.23">24832 2477 497 0,'0'0'351'15,"0"0"-76"-15,0 0-39 0,0 0-28 0,0 0-22 16,0 0 6-16,0 0-35 0,0 0 13 0,0 0-34 16,0 0-4-16,0 0-19 0,0 0-24 0,0 0-10 15,0 0-7-15,0 0-7 0,0 0-7 0,0 0-7 16,0 0-4-16,0 0-5 0,0 0 6 15,0 0 15-15,0 0 2 0,10-5-9 0,-10 5-8 16,0 0-7-16,31 1-8 0,-31-1-13 0,36 2-2 16,-11-2-6-16,3 0-2 0,-1 0-3 0,3-3-1 15,-1 3-1-15,3 0-3 0,-2-1 2 16,0 1 1-16,0 0-10 0,-2-1 9 0,0 1-5 16,-4-1 6-16,-2 1-11 0,-4 0 8 0,-18 0-15 15,28-2-12-15,-28 2-26 0,19-1-30 0,-19 1-33 16,0 0-38-16,14-4 19 0,-14 4-41 0,0 0-20 15,0 0-42-15,-13-6-51 0,13 6-51 0,-24-5-186 16,9 0-6-16</inkml:trace>
  <inkml:trace contextRef="#ctx0" brushRef="#br0" timeOffset="17591.22">25125 2273 361 0,'0'0'523'15,"0"0"-183"-15,-4-11-45 0,4 11-98 0,0 0-13 16,0 0-57-16,0 0 1 0,0 0-11 0,0 0 9 16,0 0 1-16,-3 10-16 0,5 2-20 0,-1 1-6 15,0 4-4-15,2 5-11 0,-1 1-11 0,1 0-8 16,1 2-13-16,-2 2-3 0,2-2-6 0,-1 1-6 16,2-1-4-16,-3 1-2 0,2-1 1 0,0 0-7 15,-3-1-19-15,2 0-63 0,-2-3-77 0,1-4-9 16,-4 2-112-16,1-7-120 0,-2 1-260 15,1-1-177-15</inkml:trace>
  <inkml:trace contextRef="#ctx0" brushRef="#br0" timeOffset="18892.22">25704 2422 379 0,'0'0'448'0,"0"-10"-157"16,0 10-4-16,0 0-85 0,0-11 6 0,0 11-45 15,0 0-15-15,0 0-35 0,1-10-16 0,-1 10-27 16,0 0 2-16,0 0-30 0,0 0 10 0,0 0-30 16,0 0 14-16,8 14-20 0,-7-3 14 0,2 3-17 15,-2 3 9-15,1 2-6 0,-1 4 13 0,0 1-16 16,-1 0 13-16,0 0-12 0,0-3 10 0,0-1-17 15,0-1 11-15,0-2-6 16,0-2 4-16,0 1-11 0,0-4 9 0,0-2-4 16,-1 0-1-16,1-10-6 0,0 16 11 0,0-16 25 15,-1 13 49-15,1-13 50 0,0 0-17 0,-2 11-22 16,2-11-27-16,0 0-20 0,0 0-13 0,0 0-17 16,-6-15-17-16,5 3-14 0,1-1-8 0,0-4-8 15,1-8-7-15,0 0-8 0,3-3-2 0,0-5-17 16,2 1 5-16,2 2 4 0,0 1 1 0,-1 6 7 15,1 0-2-15,1 3 11 0,0 0-3 0,0 4 12 16,1 0-2-16,-4 4 8 0,3 2-5 0,0 2 11 16,0 1-2-16,-9 7 4 0,18-7-3 0,-18 7 12 15,19-1-12-15,-19 1 14 0,22 8-8 16,-9 1 15-16,-3 1 2 0,2 4 5 16,-1 2-1-16,-2 2 10 0,1 0 9 0,-2 4 1 15,-2-3-4-15,0 4-2 0,-3-2 1 0,2 2-6 16,-2-1-5-16,-2 2 0 0,-1-5-5 0,0 1 0 15,-1 0-6-15,-3 0 3 0,0 1-5 0,1-3-13 16,-1-2-34-16,0-3-47 0,0 2-51 0,0-4-1 16,0 0-77-16,4-11-39 0,-10 13-141 0,10-13-168 15,-4 9-85-15</inkml:trace>
  <inkml:trace contextRef="#ctx0" brushRef="#br0" timeOffset="20343.24">26240 2601 90 0,'0'0'207'0,"0"0"102"0,0 0-179 15,0 0 94-15,0 0-35 0,0 0-33 0,0 0-18 16,0 0-26-16,0 0-11 0,0 0-12 15,0 0-5-15,-18 0-12 0,18 0 0 16,0 0-3-16,0 0 0 0,0 0-3 0,0 0 4 16,0 0-3-16,0 0 21 0,0 0-25 0,0 0 22 15,0 0-14-15,0 0 6 0,0 0-9 0,23 0-9 16,-23 0 3-16,26 1 1 0,-7-1-9 0,4 1-12 16,1 1-4-16,3-1-4 0,1 0-6 0,-1 1 0 15,1-1-3-15,0 0-4 0,0-1-2 0,-3 1-1 16,-1 0 3-16,-2 2 4 0,-4-3 4 0,-18 0 4 15,29 1 0-15,-29-1 4 0,22 2 4 16,-22-2 7-16,18 1 0 0,-18-1-6 0,0 0-6 0,19 1-9 16,-19-1-4-16,0 0-5 0,0 0-4 15,19 1 6-15,-19-1-11 0,0 0-6 0,0 0 1 16,0 0-4-16,0 0-4 0,0 0-7 0,0 0-26 16,0 0-36-16,4 8-30 0,-4-8-32 0,0 0-22 15,0 0-11-15,0 0-4 0,-10 5-18 16,10-5-42-16,0 0-132 0,0 0-251 0,0 0-146 15</inkml:trace>
  <inkml:trace contextRef="#ctx0" brushRef="#br0" timeOffset="20909.24">26781 2269 21 0,'0'0'376'0,"4"-10"-107"0,-4 10-28 16,2-9-30-16,-2 9-17 0,0 0-28 0,4-13-15 15,-4 13-11-15,0 0-14 0,0 0-17 0,5-10-17 16,-5 10-14-16,0 0-10 0,0 0 10 15,0 0 25-15,0 0-11 0,0 0 2 0,0 0-26 16,12 8-5-16,-12-8 0 0,5 21 3 16,-2-5 2-16,-1 3 0 0,-1 4 6 0,2 4 2 15,-3 2 6-15,0 2 0 0,-1 6 10 0,-1 1-18 16,1 0-35-16,-1 0 1 0,0-1 4 0,0 1-1 16,-2-3 6-16,2 0-1 0,0-5-7 0,1-1 7 15,-2-1-15-15,2-1 8 0,0-1-17 0,-1-1 6 16,1-1-8-16,1-4-10 0,-1-1 1 0,1-6-7 15,-1 2 1-15,1-2 0 0,0-2-2 0,0-11 2 16,0 19-2-16,0-19-3 0,0 15 2 0,0-15 0 16,0 11-1-16,0-11-2 0,0 0-5 0,0 12-58 15,0-12-101-15,0 0-71 0,0 0-45 16,0 0-108-16,0 0-475 0,-2-12-464 0</inkml:trace>
  <inkml:trace contextRef="#ctx0" brushRef="#br0" timeOffset="25396.09">6894 4130 90 0,'-12'8'783'0,"-1"0"-213"15,0-1-155-15,0 0-83 0,0 0-66 16,0-2-61-16,2 0-48 0,11-5-19 0,-16 8-6 16,16-8-13-16,-12 6-15 0,12-6-22 0,0 0-15 15,-13 6-17-15,13-6-9 0,0 0-5 0,0 0 11 16,1 10-21-16,-1-10-10 0,16 5-4 0,-16-5 4 15,31 4-27-15,-10-3-25 0,5-1-27 0,-1 0-47 16,2-1-37-16,0 1-16 0,0 0-45 0,-3 0-11 16,-2 0-52-16,-4 1-17 0,-18-1-74 0,26 3-169 15,-26-3-18-15</inkml:trace>
  <inkml:trace contextRef="#ctx0" brushRef="#br0" timeOffset="25528.09">6980 4316 147 0,'-18'11'516'15,"0"-1"-121"-15,7-1-87 0,-1-2-74 0,2 0-55 16,1-1-51-16,9-6-45 0,-13 9 19 15,13-9-20-15,-11 9-16 0,11-9 4 0,-7 6 7 16,7-6-8-16,0 0-3 0,4 10 2 0,-4-10-25 16,17 7-13-16,-17-7 6 0,32 3-12 0,-12-3-33 15,10 0-49-15,7-3-109 0,2-4-111 0,1-1-367 16,5-2-175-16</inkml:trace>
  <inkml:trace contextRef="#ctx0" brushRef="#br0" timeOffset="26079.09">8301 4274 462 0,'-12'-6'415'0,"12"6"-146"16,-22-7 3-16,22 7-99 0,-19-6 11 15,19 6-55-15,-20-5 29 0,20 5-15 0,-11-5 21 16,11 5-4-16,0 0-24 0,-17-4-19 0,17 4-22 15,0 0-10-15,0 0-18 0,-14-5-9 0,14 5-21 16,0 0 3-16,0 0 5 0,0 0 32 0,0 0 7 16,0 0 7-16,28 2-29 0,-7 0-1 0,8-4-10 15,11 1 2-15,3 0-11 0,5-1 5 0,0-4-22 16,5 3 5-16,9-4-17 0,-2 1-8 0,-11 1-52 16,0-1-59-16,-4 0-66 0,-1 2-24 0,-5-1-51 15,-4 3-17-15,-8-2-12 0,-5 0-78 0,-7-1-283 16,-15 5-168-16</inkml:trace>
  <inkml:trace contextRef="#ctx0" brushRef="#br0" timeOffset="26280.09">8799 4168 416 0,'-21'0'395'0,"21"0"-61"0,-29 2-100 0,29-2-26 16,-24 0-72-16,24 0 7 0,-20 0-61 0,20 0 20 16,0 0-53-16,-19 0 26 0,19 0-53 0,0 0 32 15,-18 4-32-15,18-4 40 0,-5 7-25 0,5-7 38 16,-2 12-9-16,2-12 5 0,0 20 9 0,2-6 15 15,1 4-3-15,-1-1-9 0,2 5-15 0,-1 1-10 16,1 1-15-16,-3 0-8 0,1 2-1 0,0-1-5 16,-1 1 0-16,0-1-12 0,2 0 9 0,-1-2-33 15,0-1-4-15,2 1-104 0,0-2-10 16,2-2-107-16,-1-4-84 0,3-3-416 0,1-2-256 16</inkml:trace>
  <inkml:trace contextRef="#ctx0" brushRef="#br0" timeOffset="26613.09">9350 4120 624 0,'0'0'522'0,"1"-19"-135"0,-1 19-100 15,0-14-42-15,0 14-20 0,0-11-21 0,0 11-28 16,0 0-28-16,0-13-27 0,0 13-25 0,0 0-18 16,0 0-14-16,0 0-11 0,0 0 2 0,0 0-2 15,-5 14-1-15,1 1 11 0,-1 5 15 0,-2 2-4 16,1 1-6-16,0 2-6 0,-2 5-5 0,1 0-11 16,0 0-12-16,2-3-6 0,1-1-4 0,-1-1-6 15,2 1 5-15,3-1-12 16,-2-1 5-16,4 0-15 0,-1-3-5 0,3-4-39 0,1-1-41 15,1-1-72-15,2-2-27 0,2-2-40 16,3-3-52-16,3-3-46 0,1-3-57 0,3-2-306 16,4-4-212-16</inkml:trace>
  <inkml:trace contextRef="#ctx0" brushRef="#br0" timeOffset="26997.09">9678 4282 701 0,'0'-11'485'0,"0"11"-107"0,0-16-73 16,0 16-34-16,0-14 0 0,0 14-30 0,0-13-37 15,0 13-29-15,0 0-41 0,0-11-27 0,0 11-28 16,0 0-11-16,0 0-21 0,0 0 0 0,0 0-18 16,0 0 2-16,6 14-10 0,-2-4 1 0,-4 2-9 15,1 2 7-15,0 0-13 0,-1 0-1 16,0 2 2-16,0-1-3 0,0 1 1 0,0-2-2 16,-1 0 1-16,0 0-2 0,1-1-1 15,-3-1-1-15,3-12 3 0,-1 18 0 0,1-18 2 16,-3 15-3-16,3-15 10 0,0 11 34 0,0-11 18 15,0 0-12-15,0 0-11 0,0 0-7 0,0 0-9 16,14-6-5-16,-5-4-5 0,3-2-5 0,1-3 2 16,-1 1-5-16,4-1-1 0,-3 1-2 0,1 0 10 15,-2 3-15-15,0 3 2 0,-2-1 1 0,-2 2-3 16,0 1-3-16,-8 6 0 0,13-9-1 0,-13 9 2 16,0 0 0-16,19-1 0 0,-19 1 4 0,13 8 0 15,-5-2 32-15,-1 2-41 0,-1 0 2 16,0 2 2-16,-2 0-1 0,0 1 2 0,-1 2-7 15,1-2-27-15,-3 2-70 0,1-1-103 0,0 1 9 16,-1-2-89-16,0-1-91 0,-1-10-63 0,5 15-275 16,-5-15-242-16</inkml:trace>
  <inkml:trace contextRef="#ctx0" brushRef="#br0" timeOffset="27196.09">10211 4343 482 0,'4'-9'690'0,"-4"9"-183"16,0 0-112-16,2-10-41 0,-2 10-52 0,0 0-50 16,0 0-44-16,3-11-38 0,-3 11-33 0,0 0-26 15,0 0-21-15,7-6-19 0,-7 6-15 0,0 0-12 16,21-2-8-16,-21 2-17 0,20 0-32 0,-20 0-43 16,25 0-78-16,-25 0-64 0,29 2-15 0,-29-2-54 15,30 2-25-15,-30-2-125 0,29-3-269 0,-29 3-216 16</inkml:trace>
  <inkml:trace contextRef="#ctx0" brushRef="#br0" timeOffset="27629.09">10630 4082 528 0,'0'0'515'0,"-9"-7"-132"16,9 7-87-16,0 0-49 0,0 0-36 0,-7-8-31 15,7 8-30-15,0 0-31 0,0 0-30 0,0 0-14 16,0 0-20-16,0 0-10 0,0 0-7 0,16-1-10 16,-16 1 1-16,18 4-14 0,-18-4 3 0,21 8-7 15,-9-2-4-15,1 0 4 0,-1 1-3 0,1 1-2 16,-4 2 0-16,2 0 0 0,-2 1-1 0,0 0-1 16,-3 3-4-16,2 0 4 0,-4 2 0 0,-2 0 5 15,1-1 7-15,-3 4-1 0,-1-1-3 16,-1-1-6-16,-2 4 1 0,-2-1 4 0,0 0 0 15,-1 0-3-15,-2-2 3 0,3-1 2 0,-2 1 3 16,-1-2 5-16,3-2 2 0,0-3 9 16,-1 0 21-16,0-1 12 0,3-2 8 0,4-8-23 15,-8 13 11-15,8-13 6 0,-5 10 4 0,5-10-1 16,-5 8 6-16,5-8-2 0,0 0 4 0,-7 7 7 16,7-7 8-16,0 0-18 0,0 0-1 0,0 0-26 15,0 0-5-15,0 0-16 0,20 2 0 0,-20-2-11 16,23-8-2-16,-9 5-23 0,2-4-23 0,4 0-35 15,-3-1-47-15,4-1-56 0,-1 2-59 16,-1-1-33-16,3 0-12 0,-3-1-62 0,1-2-45 16,-2 1-413-16,-2-2-336 0</inkml:trace>
  <inkml:trace contextRef="#ctx0" brushRef="#br0" timeOffset="27913.09">11111 4034 215 0,'-8'-12'692'0,"0"1"-280"0,0 2-54 0,1 2-75 0,1-1 25 16,6 8-61-16,-10-11-16 0,10 11-53 0,-7-9-21 15,7 9-46-15,0 0-11 0,-7-8-37 16,7 8-13-16,0 0-8 0,0 0-3 0,0 0-6 16,0 0 0-16,4 16 10 0,2-7-2 0,2 3 10 15,3 4 11-15,-1 2-2 0,4-1 4 0,1 6-1 16,1 0-9-16,0 4 8 0,-4-1 0 0,4 0 2 15,-3 2-9-15,0-1-7 0,-1 1-7 0,-1-1-8 16,-4-2-2-16,-1 0-6 0,-2 0-4 0,-2 0-7 16,-2 0 0-16,0 0-5 0,-6 0 2 0,-1 0-13 15,-3 2-24-15,-5-1-22 0,-2-2-98 0,-3-2-92 16,-3-2-91-16,-4-4-115 0,-3 1-500 0,-1-6-613 16</inkml:trace>
  <inkml:trace contextRef="#ctx0" brushRef="#br0" timeOffset="28481.09">11731 4315 510 0,'0'0'430'0,"-16"-6"-152"0,16 6-37 16,-13-8-63-16,13 8 19 0,-12-5-29 0,12 5 5 15,0 0 16-15,-10-4-16 0,10 4-25 0,0 0-13 16,0 0-16-16,-11-6-20 0,11 6-15 0,0 0-9 16,0 0 2-16,0 0 5 0,0 0 3 0,0 0-5 15,21-4-6-15,-21 4-7 0,30-4-9 0,-9 3-11 16,4-1-9-16,3-1-6 0,0 2-7 0,2-2-9 16,0 1-8-16,0-1-36 0,-1 1-57 0,-1 0-79 15,-3 0-37-15,0 0-22 16,-6 0-69-16,-3 0-38 0,-3-2-109 0,-13 4-177 15,19-5-146-15</inkml:trace>
  <inkml:trace contextRef="#ctx0" brushRef="#br0" timeOffset="28696.09">11963 4126 425 0,'-13'-8'513'0,"13"8"-139"0,0 0-97 0,-11-5-61 15,11 5-43-15,0 0-28 0,0 0-22 0,-12-4-16 16,12 4-14-16,0 0-17 0,0 0-16 0,0 0 2 15,0 0 5-15,0 0 24 0,-4 9 9 16,4-9 10-16,4 17 9 0,-1-6-6 0,-1 4-19 16,3 1-11-16,-2 2-14 0,1 3-4 0,0-1-14 15,-2 1-8-15,1 0-10 0,1 2-4 0,-2 0-7 16,1-2-4-16,2 1-5 0,-1-2-18 16,-2 2-59-16,1-5-67 0,1 0-93 0,1 0-94 15,-3-6-123-15,4 4-329 0,1-2-295 0</inkml:trace>
  <inkml:trace contextRef="#ctx0" brushRef="#br0" timeOffset="29997.35">12643 4224 10 0,'0'0'616'0,"-3"-12"-214"0,3 12-99 16,0 0-63-16,-4-9-40 0,4 9-37 0,0 0-26 16,0 0-15-16,0 0-21 0,-1-10-12 0,1 10-26 15,0 0-14-15,0 0-9 0,0 0-5 0,0 0 5 16,0 0-22-16,6 16 0 0,-2-5-3 0,-1 1 5 15,-1 2-3-15,2 2 8 0,-3 2 6 0,0-1-19 16,0 1 9-16,-1-3 9 0,-1 2-5 0,0-1-4 16,0-1 3-16,-2-1-2 0,0 1 34 15,0-4-34-15,-2 1 32 0,1-2-29 16,0 0 31-16,4-10-14 0,-7 13 33 0,7-13-23 16,-7 12 24-16,7-12 6 0,0 0 1 0,0 0-5 15,0 0-12-15,0 0-15 0,-18-7-9 0,17-2-8 16,-1-3-8-16,2-3-5 0,2-4-6 0,2-3-2 15,-1-2-4-15,4 0 2 0,0 2 1 0,1 1 3 16,2-1 0-16,2 4 5 0,-1 0-5 0,0 3-2 16,3 1 1-16,-2 2-1 0,2 3-2 0,-1 2-3 15,1 0-5-15,-14 7 28 0,27-3-26 0,-27 3-8 16,31 6 14-16,-13 0 4 0,0 3-13 0,0 4-11 16,-3-1 14-16,-1 3 16 0,0 0-19 15,-4 2-13-15,1 1 2 0,-4 1 0 0,-2 1 5 16,-2-4 1-16,-2 2-1 0,-1-1-5 0,-2 0-24 15,-2 1-55-15,0 1-55 0,-4 0-23 0,3-6-66 16,0 1-16-16,0-4-76 0,1-1-57 0,4-9-346 16,-7 12-253-16</inkml:trace>
  <inkml:trace contextRef="#ctx0" brushRef="#br0" timeOffset="30197.34">13161 4341 871 0,'0'0'605'0,"16"-7"-150"15,-16 7-80-15,9-7-67 0,-9 7-75 16,0 0-30-16,12-6-30 0,-12 6-27 0,0 0-29 16,0 0-24-16,11-6-18 0,-11 6-15 0,0 0-15 15,15-4 2-15,-15 4-18 0,18-2-5 0,-18 2-14 16,23-3-31-16,-23 3-37 0,28-4-54 0,-28 4-50 16,31-5-22-16,-31 5-11 0,28-6-54 0,-14 1-32 15,0-1-14-15,0-2-29 0,-1 2-249 0,0-3-96 16</inkml:trace>
  <inkml:trace contextRef="#ctx0" brushRef="#br0" timeOffset="30380.34">13485 4181 441 0,'0'0'486'0,"5"-11"-119"0,-5 11-45 16,4-9-28-16,-4 9-21 0,0 0-32 15,5-9-43-15,-5 9-44 0,0 0-33 0,0 0-23 16,4-10-22-16,-4 10-19 0,0 0-9 0,0 0-7 16,0 0-6-16,9 8 6 0,-9-8-3 0,5 13-3 15,-3-1 5-15,1 0 8 0,0 4 0 0,1 1-7 16,-2 0-4-16,1 1-8 0,0 4-4 0,-1 1-6 15,-1-1-5-15,0 1-1 0,-1-2-5 0,-1 0-7 16,0 2-65-16,-4-3-38 0,1 1-77 0,1-5-9 16,-2-1-89-16,-1-2-130 0,0 1-327 0,-2-5-258 15</inkml:trace>
  <inkml:trace contextRef="#ctx0" brushRef="#br0" timeOffset="30814.34">12588 3978 441 0,'-10'-7'426'0,"10"7"-133"16,0 0-40-16,-11-6-71 0,11 6-38 0,0 0-10 15,0 0-22-15,0 0-11 0,-21 2-8 0,21-2-8 16,-11 11-9-16,4-2-6 0,-1 4 0 0,-2 4-1 15,3 2-5-15,0 4 9 0,-2 5 14 0,0 3 9 16,4 2 7-16,0 1-13 0,0 1-14 0,4 0-13 16,-1 1-12-16,4-1-7 0,-1 0-11 15,3 1-2-15,2-1 12 0,3-1-24 0,5-1 14 16,0-2-29-16,4-1-25 0,5-3-75 0,2-3-16 16,3-1-68-16,5-5-83 0,5-4-105 0,3-4-348 15,4-4-241-15</inkml:trace>
  <inkml:trace contextRef="#ctx0" brushRef="#br0" timeOffset="31131.34">13736 4052 503 0,'0'-10'523'0,"0"10"-106"0,1-16-113 16,-1 16-40-16,3-13-25 0,-3 13-26 0,1-11-34 16,-1 11-35-16,0 0-22 0,4-10-18 0,-4 10-4 15,0 0 9-15,14 3-8 0,-5 3-6 0,4 5 6 16,3 3-3-16,-2 3 2 0,5 6-9 0,-1 2 3 16,-1 1-5-16,1 2 2 0,-4 3-11 0,0 0-14 15,-1 2-6-15,-2-1-8 0,-1 3-8 0,-3-1-7 16,-3 0-10-16,-2-6-2 0,-3 3-9 15,-3 2 1-15,-2 0-17 0,-2-3-28 0,-3 0-56 16,-2-3-88-16,-3-1-133 0,0-3-72 16,-3-9-102-16,-4 3-416 0,2-7-524 0</inkml:trace>
  <inkml:trace contextRef="#ctx0" brushRef="#br0" timeOffset="31648.34">14479 4359 538 0,'-22'-6'453'0,"22"6"-109"15,-17-3-71-15,17 3-50 0,-16-3-18 0,16 3-3 16,0 0-15-16,-18-5 3 0,18 5-31 0,0 0-21 16,0 0-17-16,-15-2-20 0,15 2-8 0,0 0 1 15,0 0 0-15,0 0-9 0,0 0-11 0,19 2-9 16,-19-2-9-16,33 1-7 0,-6 1-5 0,0-2-11 15,5 0-3-15,1 0-7 0,4-2-4 16,3 2-4-16,0-1-5 0,-2 1-21 16,-8 0-42-16,0-1-82 0,-1 0-69 0,-3-1-25 15,-7 1-71-15,-1-1-47 0,-18 2-439 0,23-7-321 16</inkml:trace>
  <inkml:trace contextRef="#ctx0" brushRef="#br0" timeOffset="31898.35">14653 4197 541 0,'0'0'541'0,"0"0"-112"15,-10-6-97-15,10 6-45 0,0 0-29 0,0 0-23 16,-8-6-36-16,8 6-18 0,0 0-25 0,0 0-26 16,0 0-26-16,0 0-16 0,0 0-7 0,0 0 6 15,0 0 4-15,-7 10 8 0,7-10 4 0,2 17-7 16,0-4-11-16,1-2-10 0,-1 5-16 15,1 2-12-15,2 2-8 0,-1 1-7 0,-2 2-6 16,2-2-1-16,-1 2-7 0,2 0-16 0,-1 1-24 16,1-2-31-16,1 1-64 0,1-2-79 0,-1 0-94 15,2-1-41-15,3-2-72 0,-3-6-486 0,5 3-510 16</inkml:trace>
  <inkml:trace contextRef="#ctx0" brushRef="#br0" timeOffset="32364.35">15315 4225 697 0,'8'-8'541'0,"-8"8"-124"0,11-12-87 0,-11 12-59 15,9-9-38-15,-9 9-49 0,7-8-44 0,-7 8-28 16,0 0-7-16,0 0 2 0,0 0 4 0,19 3-1 15,-19-3-11-15,9 15-7 0,-3-4-6 16,-1 3-13-16,-1 1-14 0,0 1-9 0,-1 2-9 16,0 2-5-16,-1-2-9 0,2 0-4 0,-3-1-4 15,1 1-2-15,1-1-4 0,-3-3-3 0,0 0 5 16,1-3-9-16,0-1 7 0,-1-10-10 0,0 18 6 16,0-18-7-16,0 13 20 0,0-13 17 0,0 0-10 15,0 12-6-15,0-12-4 0,0 0-6 0,0 0-2 16,0 0-2-16,-7-13-4 0,7 3 1 0,5-6-1 15,-1-7-4-15,1-2-1 0,5-6 1 0,3 0-1 16,0 0 2-16,1-1 0 0,4 6 10 0,-2 0 6 16,0 2-2-16,-1 7 0 0,-2 2-3 15,0 1 2-15,2 3 0 0,-4 3 38 0,-11 8-49 16,21-5-2-16,-21 5-1 0,23 5 4 0,-10 3 1 16,2 4 7-16,-1 4 2 0,-1 3-2 15,2 4 2-15,-2 2-1 0,0 2-9 0,-4 1 2 16,-1 2-4-16,-5-3-6 0,1-1-19 0,-4 2-55 15,-1 1-118-15,-4 1-77 0,-4 0-97 0,-4-4-185 16,-2 0-327-16,-3-2-499 0</inkml:trace>
  <inkml:trace contextRef="#ctx0" brushRef="#br0" timeOffset="34649.35">17991 4345 208 0,'-8'-10'501'0,"2"0"-197"0,-3 1-31 15,4-1-88-15,0 0-5 0,-1 1-46 0,2-1 26 16,4 10-5-16,-7-15-2 0,7 15 44 0,-6-13-28 15,6 13-47-15,-6-14-18 0,6 14-19 0,-3-10-18 16,3 10-12-16,-3-8-11 0,3 8-5 16,0 0-3-16,-3-11-10 0,3 11-2 0,7-10-1 15,2 4-10-15,10-2-1 0,3 0-4 0,8-4-1 16,7 2-1-16,6 0 0 0,3-1-1 0,10-2-1 16,-1 4 0-16,-8 0-1 0,-1 1-5 15,0 2 1-15,-2 2-9 0,-3-2-32 0,-5 2-51 16,-7 0-31-16,-5 3-25 0,-6 0-31 0,-18 1-45 15,26-1-12-15,-26 1-2 0,0 0 2 0,0 0 31 16,0 0 38-16,0 0 45 0,-13 6 66 0,13-6 65 16,-28 4 51-16,9-3 43 0,1 0 40 0,0 0-20 15,18-1 33-15,-36 2-47 0,36-2 17 0,-29 2 3 16,29-2-18-16,-29 2-10 0,29-2-23 0,-20 3-7 16,20-3-14-16,-18 8-4 0,9-2-12 0,0 4 8 15,2 3 7-15,-2 4-2 16,2 2 5-16,1 3-5 0,2 1-4 0,-1 2 4 15,1 2-12-15,-2 6-11 0,2 1-3 0,-1-1 0 16,1 1-6-16,0 0 17 0,3-7-31 0,-2 2 19 16,3-1-37-16,0-2-15 0,3 0-79 0,1-2-7 15,-1 0-51-15,4-5-79 0,3-2-121 0,-1-2-291 16,4-4-183-16</inkml:trace>
  <inkml:trace contextRef="#ctx0" brushRef="#br0" timeOffset="34932.35">18909 4288 281 0,'4'-20'555'0,"0"3"-170"16,-3 1-81-16,2 1-64 0,-2 2-11 0,0 1 4 16,3 2 18-16,-4 10-15 0,1-18-50 0,-1 18-39 15,3-14-31-15,-3 14-29 0,0 0-16 0,1-11-12 16,-1 11-10-16,0 0-14 0,0 0 4 0,0 17-13 15,-1-5 6-15,-2 3-10 0,2 2 0 0,-3 6-9 16,3 1 5-16,-2 1-11 0,1 0 2 0,-1 0-1 16,2 0-2-16,1 1-3 0,0 0 0 15,1-2-1-15,2 0 10 0,1 1-29 0,1-4-26 0,0 0-77 16,0-3-10-16,4-1-49 0,-1-3-31 0,3-4-50 16,-1-2-49-16,-10-8-406 0,23 4-242 15</inkml:trace>
  <inkml:trace contextRef="#ctx0" brushRef="#br0" timeOffset="35283.33">19290 4276 146 0,'5'-9'743'0,"-5"9"-248"15,5-15-139-15,-5 15-81 0,3-10-52 0,-3 10-42 16,4-8-40-16,-4 8-43 0,0 0-16 0,0 0-10 16,0 0-20-16,5 11-6 0,-5-11-2 0,0 23-9 15,0-7-3-15,0 2-12 0,-1 1 2 16,-1 3-2-16,0 2-2 0,0-3-1 0,0 0-9 0,2-3 5 15,-3 0-4-15,1-2 0 0,0-1 0 16,-1-3 20-16,3 0-34 0,-3-2 22 0,3-10-12 16,-1 15 37-16,1-15 42 0,0 11 37 0,0-11-20 15,0 0-17-15,0 0-14 0,0 0-5 16,0 0-3-16,16-9-4 0,-8-1-10 0,3-5-6 16,1 1-2-16,0 0-6 0,3-1-9 0,-2 1-3 15,-3 1-5-15,2 3-6 0,-2 0 0 0,-1 3-3 16,-2 1-2-16,-7 6-2 0,15-11-5 0,-15 11-2 15,0 0 1-15,16-2 0 0,-16 2 4 0,13 6-2 16,-7 2 0-16,1 1 0 0,-2 0 1 0,-1 4-4 16,0 1-13-16,-2 1-31 0,1 0-67 15,-2-2-97-15,2 1-15 0,-3 0-52 0,1-2-46 16,-1-12-133-16,0 19-282 0,0-19-262 0</inkml:trace>
  <inkml:trace contextRef="#ctx0" brushRef="#br0" timeOffset="35500.33">19716 4467 235 0,'8'-8'672'0,"-8"8"-211"16,10-13-115-16,-10 13-58 0,9-12-32 0,-9 12-27 15,8-10-49-15,-8 10-30 0,10-12-33 0,-10 12-19 16,9-10-25-16,-9 10-10 0,13-7-21 0,-13 7-3 16,14-7-8-16,-14 7-9 0,15-3-14 15,-15 3-8-15,18-3-11 0,-18 3-13 0,17-1-14 16,-17 1-26-16,0 0-4 0,23-1-33 0,-23 1 13 15,0 0-24-15,25 0 34 0,-25 0-32 0,19-2 15 16,-19 2-54-16,21-2-15 0,-21 2-42 16,20-6-41-16,-20 6-265 0,22-9 15 0</inkml:trace>
  <inkml:trace contextRef="#ctx0" brushRef="#br0" timeOffset="35916.33">20017 4049 89 0,'-8'-7'549'0,"-2"1"-227"0,1 0-44 16,1 1-78-16,-1-2-4 0,9 7-6 0,-15-9-14 16,15 9 25-16,-12-8-10 0,12 8-13 0,-7-6-40 15,7 6-31-15,0 0-18 0,-8-9-20 0,8 9-15 16,0 0-11-16,0 0-6 0,5-6-8 0,-5 6 0 15,0 0-14-15,23 1-3 0,-11 3 3 0,3 2-2 16,0 2-3-16,2 2-1 0,-2 2-3 0,2 3 1 16,-2 1-4-16,-2 3 3 0,-1 1-2 15,-1 0 5-15,-2 3-8 0,-1-1 5 0,-3 0-8 16,1 1 6-16,-2-2-2 0,-4 2 1 0,1 0-1 16,-2-4 4-16,0 0-6 0,-2 0 5 0,-3-1 1 15,2-1 3-15,-1-2-5 0,1-2-1 0,1-1 4 16,1-2 1-16,2-10-1 0,-4 15-1 15,4-15-3-15,-5 12 1 0,5-12 10 0,-2 10 16 16,2-10-5-16,0 0-3 0,0 0-5 0,8 6-6 16,-8-6-2-16,20-3-6 0,-5-2-21 0,3-3-39 15,4-2-57-15,3-1-25 0,3-3-20 0,2-1-66 16,-2-1-70-16,0 0-59 0,0-2-262 0,-1 1-150 16</inkml:trace>
  <inkml:trace contextRef="#ctx0" brushRef="#br0" timeOffset="36183.33">20503 4053 508 0,'-9'-12'477'0,"0"-1"-125"0,0 2-81 16,-3 3-45-16,3-4 30 0,3 3-48 0,-1 3 25 15,7 6-22-15,-11-12-39 0,11 12-31 16,-8-9-32-16,8 9-25 0,0 0-18 0,0 0-13 16,0 0-9-16,0 0-8 0,0 0-8 0,2 15-5 15,4-3-4-15,7 3-2 0,-2 3 10 16,6 4-14-16,0 2 29 0,0 2-31 0,0 2 20 15,1 1-27-15,1-1 7 0,-5 1-8 0,3 0 8 16,-4 0-9-16,-3-1 8 0,0 0-7 0,-5-3-3 16,-1-1 2-16,-3 1 3 0,-2-2 0 0,-3 1-1 15,-1-3 0-15,-5 0-2 0,0 0 11 0,-2-1-19 16,-3-3 0-16,2 1-64 0,-4-2-41 0,3-2-79 16,-1-2-18-16,3-3-88 0,0-3-139 0,12-6-279 15,-16 5-241-15</inkml:trace>
  <inkml:trace contextRef="#ctx0" brushRef="#br0" timeOffset="36350.35">21018 4299 758 0,'0'0'641'0,"17"-11"-181"0,-17 11-103 16,10-8-68-16,-10 8-69 0,10-9-55 0,-10 9-30 15,0 0-51-15,12-9-49 0,-12 9-58 0,0 0-60 16,15-2-40-16,-15 2-67 0,0 0-79 0,17 2-82 15,-17-2-258-15,10 5-141 0</inkml:trace>
  <inkml:trace contextRef="#ctx0" brushRef="#br0" timeOffset="36468.33">21055 4391 327 0,'0'0'616'0,"-9"11"-196"16,9-11-110-16,-6 9-59 0,6-9-43 15,-4 7-35-15,4-7-25 0,0 0-24 0,-4 9-36 16,4-9-19-16,0 0-9 0,8 7-33 0,-8-7-74 15,19 2-74-15,-19-2-192 0,31-4-376 0,-11 0-216 16</inkml:trace>
  <inkml:trace contextRef="#ctx0" brushRef="#br0" timeOffset="37400.33">21884 4112 527 0,'-18'-3'439'0,"2"-3"-135"0,0 3-20 16,0-2-53-16,3 2-18 0,13 3 31 15,-23-6 32-15,23 6-38 0,-17-4-48 0,17 4-37 16,-14-4-32-16,14 4-24 0,0 0-21 0,-12-3-14 16,12 3-13-16,0 0-7 0,0 0 0 0,0 0-8 15,21-4-6-15,-4 3-4 0,7-2-3 0,1 1-3 16,11-2-3-16,0 0-2 0,2-1-4 0,2 0-1 15,0 1-2-15,-2 1-13 0,-2-1-34 0,-8 2-71 16,0-1-62-16,-4 0-19 0,-7 2-23 0,-17 1-20 16,24-2-66-16,-24 2-64 0,13-4-247 15,-13 4-145-15</inkml:trace>
  <inkml:trace contextRef="#ctx0" brushRef="#br0" timeOffset="37584.35">22158 3987 556 0,'0'0'430'15,"-16"-5"-73"-15,16 5-17 0,-11-5-84 0,11 5 37 16,0 0-37-16,-14-5-43 0,14 5-41 0,0 0-30 15,0 0-27-15,-13-5-25 0,13 5-18 0,0 0-13 16,0 0-8-16,-8 10 1 0,8-10 2 0,3 18 9 16,-2-4 4-16,2 3-5 0,-1 4-5 0,2 3-10 15,-1 2 1-15,2 2-15 0,0 4-4 0,0-1-7 16,0 2-4-16,0-1-3 0,0 0-3 16,0 0-3-16,-1-6-4 0,1 1-12 15,2-2-37-15,-2 0-83 0,0-2-34 0,4 0-69 0,0-4-37 16,1-3-62-16,-1-5-75 0,4 2-315 0,1-7-242 15</inkml:trace>
  <inkml:trace contextRef="#ctx0" brushRef="#br0" timeOffset="37884.35">22742 3928 819 0,'-1'-12'549'0,"-2"-1"-143"16,2 3-70-16,1 10-41 0,-4-17-43 0,4 17-46 16,-2-13-38-16,2 13-33 0,0 0-26 15,-7-7-17-15,7 7-17 0,-6 9 5 0,0 1-16 16,-2 7-4-16,0 2-6 0,0 5-1 0,0 4-2 16,0 2 0-16,0 4 6 0,0-1-21 0,2 0 5 15,2 0-19-15,3-3 10 0,0-2-17 0,2 0 6 16,0 0-14-16,3-1 0 0,4-3-1 0,-1-2-5 15,4 0-2-15,3-4-15 0,0-1-53 16,2-3-64-16,2-5-73 0,4-1-27 0,2-3-27 16,3-2-58-16,3-3-57 0,-6-4-365 0,4-1-263 15</inkml:trace>
  <inkml:trace contextRef="#ctx0" brushRef="#br0" timeOffset="38252.35">23115 4125 741 0,'-1'-13'489'0,"-4"2"-112"15,4 1-63-15,-2 1-2 0,3 9-15 0,-5-16-27 16,5 16-36-16,-4-11-45 0,4 11-38 0,0 0-35 16,-1-12-22-16,1 12-19 0,0 0-14 15,0 0-13-15,0 0-9 0,4 16-7 0,-3-7 2 16,2 4-15-16,-2 2-2 0,3 1-5 0,-3 2-2 16,1 1 0-16,-1-1-1 0,-1 0-3 15,0 0 0-15,-3 0 3 0,2-1-6 0,-3 0 1 0,3-2-1 16,-3-3 0-16,1-2 0 0,3-10 0 0,-2 18 0 15,2-18 3-15,-3 14 26 0,3-14 7 16,0 0-8-16,0 0-6 0,0 0-8 0,0 0-1 16,8-11-3-16,0-2-4 0,3-3-4 0,6-6 0 15,-1 1 0-15,2-2-1 0,1 2 3 0,-2 2 4 16,1 3 3-16,-3 4 9 0,-1-2 0 16,-1 3-1-16,0 3-3 0,-4 2-3 0,-9 6-5 15,19-5-5-15,-19 5 2 0,13 3-4 0,-13-3 3 16,15 12 3-16,-8-2-5 0,-2 2-3 0,0 4-2 15,-1-3 5-15,-2 3-7 0,3 2-10 0,-2 0-27 16,-2-1-76-16,3 1-86 0,-3-2-60 0,3-1-19 16,-2-3-70-16,0-1-65 0,1 1-391 15,1-3-360-15</inkml:trace>
  <inkml:trace contextRef="#ctx0" brushRef="#br0" timeOffset="38451.33">23625 4207 165 0,'0'0'804'0,"0"0"-262"0,-7-12-143 0,7 12-43 15,0 0-27-15,-5-10-69 0,5 10-47 0,0 0-40 16,-3-9-34-16,3 9-27 0,0 0-28 0,9-9-15 16,-9 9-23-16,21-8-41 0,-8 4-65 15,3-1-85-15,1 1-34 0,3-1-25 0,1-1-49 16,-1 1-87-16,1-3-408 0,-2 3-273 0</inkml:trace>
  <inkml:trace contextRef="#ctx0" brushRef="#br0" timeOffset="38868.33">23897 3936 772 0,'0'0'457'15,"-3"-11"-35"-15,3 11-81 0,0 0-21 0,-1-14-46 0,1 14-54 16,0 0-56-16,0-10-19 0,0 10-39 0,0 0-10 15,9-9-30-15,-9 9-1 0,0 0-24 16,19-4 2-16,-19 4-21 0,16 4 10 16,-16-4-23-16,12 8 3 0,-12-8-3 0,9 12-1 15,-6-3 0-15,-3-9-1 0,1 19-1 0,-2-9 1 16,-3 2-3-16,0 2 0 0,-1 0-4 0,-2-2 5 16,0 2-3-16,1-3 0 0,1-1-2 0,-1 0 1 15,6-10-4-15,-7 15 1 0,7-15-2 0,-5 13 3 16,5-13 1-16,0 11-3 0,0-11 3 0,5 9-1 15,-5-9 1-15,11 6-2 0,-11-6 2 0,17 6 0 16,-17-6-2-16,22 5 4 0,-22-5 2 0,24 6-4 16,-24-6-2-16,24 8 2 0,-24-8 0 15,23 9 4-15,-10-3-5 0,0-1 24 16,-3 1-27-16,0 2 8 0,1 0-7 0,-4 0 10 16,2 1-9-16,-4-1 7 0,0 2-4 0,2 0 6 15,-4 1-6-15,-1-1 7 0,-2-1-8 0,0-9 10 16,0 20-8-16,-4-8 0 0,0-2 0 0,-1 0-2 15,0 0-6-15,-3 0-22 0,-2-3-42 0,1-1-58 16,0 0-49-16,9-6-22 0,-20 3-93 0,20-3-71 16,-22-3-367-16,11-1-253 0</inkml:trace>
  <inkml:trace contextRef="#ctx0" brushRef="#br0" timeOffset="39136.33">24208 3834 860 0,'0'0'624'0,"8"-14"-173"0,-8 14-83 16,7-10-74-16,-7 10-85 0,8-8-42 0,-8 8-31 16,0 0-26-16,14-3-19 0,-14 3-6 0,18 4-26 15,-5 3-8-15,3 1 3 0,1 4-18 0,-1 3 10 16,5 3-20-16,-2 3 5 0,0 2 2 0,-2 2 0 16,0 3-1-16,-3 0-3 0,-3 4 4 0,-2 0-2 15,-1 2-1-15,-6 1-4 0,-2 3 0 16,-2-4-4-16,-5 4-1 0,-3-2-4 0,-4 0-3 15,-3 1 1-15,-2-2-6 0,-6 2 1 16,1-6 6-16,-1-2-14 0,1-1-6 0,-3-4-41 16,0-3-61-16,2-1-114 0,1-3-15 0,3-7-115 15,-1-3-124-15,0-3-318 0,22-4-333 0</inkml:trace>
  <inkml:trace contextRef="#ctx0" brushRef="#br0" timeOffset="39751.33">24910 4095 418 0,'-18'-5'474'0,"18"5"-124"0,-11-4-46 0,11 4-39 16,0 0-5-16,-16-5 15 0,16 5 2 0,0 0-41 15,0 0-27-15,-13-5-27 0,13 5-27 16,0 0-21-16,0 0-22 0,0 0-17 0,0 0-2 16,0 0-15-16,8-8-10 0,-8 8-10 0,32-5-10 15,-6 2-2-15,8-2-9 0,3 0-6 0,5-2-7 16,3 2-4-16,0 1-7 0,-1-3-2 0,0 2-6 15,-2 1-26-15,-2-1-69 0,-3 2-73 16,-6 2-99-16,-5-2-15 0,-4 0-72 0,-4 1-30 0,-5-2-432 16,-13 4-369-16</inkml:trace>
  <inkml:trace contextRef="#ctx0" brushRef="#br0" timeOffset="39985.35">25244 3934 711 0,'0'0'414'0,"-18"-7"-58"0,18 7-120 0,-13-6 20 16,13 6-54-16,0 0 39 0,-16-5-26 0,16 5-11 16,0 0-27-16,-12-5-12 0,12 5-40 0,0 0-15 15,0 0-30-15,0 0-13 0,-13-2-17 0,13 2 1 16,0 0-15-16,-5 8-5 0,5-8-1 0,0 17-1 16,0-8-5-16,0 7-1 15,3 0-1-15,-2 2-5 0,3 5-2 0,1-1-1 16,0 2-4-16,0 1-3 0,4 4-4 0,1-2-23 15,0 1-89-15,1 0-90 0,0-2-40 0,2-1-67 16,-3-7-62-16,3 1-428 0,0-1-342 0</inkml:trace>
  <inkml:trace contextRef="#ctx0" brushRef="#br0" timeOffset="40902.35">26059 4066 452 0,'0'0'429'0,"0"0"-106"0,-6-9-51 15,6 9-66-15,0 0-16 0,-5-10-25 0,5 10 1 16,0 0-17-16,0 0-23 0,0 0-21 0,-5-7-28 16,5 7-16-16,0 0-6 0,0 0-9 0,0 0-4 15,0 0-13-15,0 0 3 0,0 0 4 0,0 0-5 16,0 0-3-16,0 0-7 0,0 0-2 0,0 0 0 16,0 0-7-16,0 0-7 0,0 0 4 15,9 10-1-15,-9-10-3 0,1 12 2 0,-1-12-4 16,-1 18 20-16,1-7-17 0,-1 0-12 0,-1 3 8 15,0-2 2-15,-1 3-1 0,-1 1-1 16,0-1 0-16,1-2 1 0,-2 1 4 0,2-3-6 16,-2 1-5-16,1-2 6 0,2-2 0 0,2-8 3 15,-8 15-2-15,8-15-1 0,-5 13 10 0,5-13 17 16,-6 10 16-16,6-10 7 0,-7 6 13 0,7-6-2 16,0 0-1-16,0 0-18 0,0 0-2 0,-19-1-12 15,19 1 0-15,-10-11-10 0,6-1 1 0,0-1-11 16,-1-5 3-16,3-4-9 0,0-3-2 15,2-3-1-15,4 0 2 0,1-4-3 0,1 2 2 16,2 0 0-16,1 3 12 0,4 0-14 0,-2 2 1 16,2 4-2-16,0 2 1 0,1 3 6 15,3 0 3-15,2 5 3 0,0-3 4 0,0 3 7 16,4 2-3-16,-4 3-2 0,3 2-4 0,-3 2 1 16,-1 5-7-16,5 2 9 0,-5 2-5 0,3 3 6 15,-2 4-12-15,0 4 0 0,-1 2 3 0,-4 2-6 16,-1-2-1-16,-3 8 2 0,-5-6 1 0,3 2-1 15,-6 1-2-15,0 1-1 0,-2-1 2 16,-2 0-3-16,0 0 0 0,-3-1-3 0,0 0-19 16,-2-3-53-16,3-2-70 0,-1-3-68 0,1-1-17 15,-2-4-65-15,2-2-76 0,4-9-412 0,-6 14-318 16</inkml:trace>
  <inkml:trace contextRef="#ctx0" brushRef="#br0" timeOffset="41869.86">26653 4100 741 0,'0'0'568'0,"0"0"-155"15,0 0-89-15,-19 0-27 0,19 0-16 16,0 0-33-16,0 0-26 0,0 0-29 0,-18-1-32 16,18 1-32-16,0 0-24 0,0 0-17 0,0 0-19 15,15-4-9-15,1 1-14 0,7 2 5 0,2-3-26 16,5 2-22-16,4-1-53 0,2-2-66 0,-8 3-83 15,2-1-27-15,-2 1-44 0,-3-2-43 0,-4-1-143 16,2 3-252-16,-5-4-232 0</inkml:trace>
  <inkml:trace contextRef="#ctx0" brushRef="#br0" timeOffset="42352.86">27139 3920 283 0,'0'0'574'0,"-4"-10"-146"0,4 10-133 0,-2-9-27 16,2 9-33-16,0 0 2 0,-3-10-39 0,3 10-7 15,0 0-56-15,-1-11-28 0,1 11-20 16,0 0-20-16,5-9-12 0,-5 9-8 0,0 0-11 16,15-8-16-16,-15 8 22 0,15-2-27 0,-15 2-1 15,17-1-3-15,-17 1-6 0,0 0 3 0,25 0 1 16,-25 0-9-16,16 2 20 0,-16-2-22 0,13 6 1 15,-13-6 0-15,14 9 1 0,-14-9 0 0,5 15 7 16,-5-15-4-16,-1 21-2 0,-5-7 4 16,-2 4 0-16,-2-2 2 0,-2 1-3 0,-2 0-2 15,0-1 2-15,-1 0-1 0,1 0 2 0,1-2-7 16,0-1 5-16,5-3-7 0,2-2 2 0,-2 0-5 16,8-8 3-16,-6 14-1 0,6-14 4 15,1 10-4-15,-1-10 7 0,9 10-5 0,-9-10 1 16,23 7 0-16,-9-2 5 0,2-2-7 0,0 2 12 15,0-3-9-15,0 3 7 0,2-1-6 0,-1 1 7 16,0-1 0-16,2 3 10 0,-2 1-7 16,-1-2 8-16,-1 0 0 0,-2 2 0 0,-1-2-8 15,0 1 4-15,-4 0-6 0,0 0 9 0,-1 1-4 16,-7-8 12-16,7 13 3 0,-7-13 9 0,-2 17-9 16,-2-9 5-16,-2 1-15 0,-3 1 6 0,-5 2-12 15,-2-3 7-15,0 0-19 0,-4 0-12 16,-2 0-41-16,1-3-63 0,-3-1-58 0,1-2-15 15,-2-1-61-15,-1-2-66 0,0-2-112 0,0-2-231 16,1 0-188-16</inkml:trace>
  <inkml:trace contextRef="#ctx0" brushRef="#br0" timeOffset="44119.86">6999 5840 553 0,'0'0'356'0,"-9"-6"-37"0,9 6-69 16,0 0-10-16,-9-8-3 0,9 8-6 0,0 0 24 16,0 0-6-16,-10-6-27 0,10 6-16 0,0 0-17 15,0 0-27-15,0 0-26 0,0 0-22 16,-9-5-28-16,9 5-15 0,0 0-14 0,0 0-12 16,0 0-11-16,0 0-7 0,0 0-5 0,0 0-4 15,17-5-3-15,-17 5-3 0,26-1 23 0,-7 1-35 16,2-2-14-16,4-1-29 0,-1 2-42 0,0 0-61 15,-1 1-75-15,-2 0-10 0,-1 0-26 16,-2 2-30-16,-4 3 6 0,-14-5-57 0,19 7-317 16,-19-7-182-16</inkml:trace>
  <inkml:trace contextRef="#ctx0" brushRef="#br0" timeOffset="44271.86">7076 5977 603 0,'-20'13'408'0,"4"-3"-76"16,1-1-66-16,2-1-51 0,-1 0-37 0,4-2-28 15,1-1-21-15,0 1-26 0,9-6-17 0,-12 9-7 16,12-9-13-16,-7 9 21 0,7-9 11 0,0 0 4 15,-2 12-4-15,2-12-7 0,12 7-13 0,-12-7-12 16,23 6-14-16,-5-5-12 0,6-2-11 16,4-2-36-16,9-3-81 0,3 0-55 15,2-2-40-15,1-2-96 0,-1 0-181 0,11-3-180 16,1 1-170-16</inkml:trace>
  <inkml:trace contextRef="#ctx0" brushRef="#br0" timeOffset="44870.86">8855 5659 176 0,'0'0'397'16,"-28"-2"-93"-16,28 2-71 0,-28-3 11 15,28 3-39-15,-30-1-26 0,30 1-38 0,-29 0 9 16,29 0-16-16,-29 1-6 0,29-1 0 0,-29 3 2 15,29-3-14-15,-28 3-17 0,28-3-14 0,-23 2-9 16,23-2-11-16,-18 4-5 0,18-4-7 0,-15 2-10 16,15-2-8-16,0 0 1 0,-14 7-4 15,14-7 38-15,0 0 13 0,0 0 22 0,0 0-5 16,2 9 0-16,-2-9-5 0,21 0-10 0,-2 0-12 16,5-3-9-16,5-1-15 0,6-1-9 0,3-1-10 15,1-1-4-15,2-1-5 0,-1 0-4 0,1 1-17 16,1-2-11-16,-1 2-68 0,-3-1-46 0,-1 0-95 15,-2 3 8-15,-9-1-47 0,0 3-23 0,-5-2-29 16,-4 1-50-16,-4 0-42 0,-13 4-158 0,16-5-76 16</inkml:trace>
  <inkml:trace contextRef="#ctx0" brushRef="#br0" timeOffset="45071.86">9134 5579 169 0,'0'0'575'0,"-22"3"-175"0,22-3-41 0,-20 2-130 15,20-2 8-15,-16 0-82 0,16 0 12 0,0 0-72 16,-19 1 24-16,19-1-64 0,0 0 22 0,-14 5-42 15,14-5 44-15,0 0-29 0,-11 11 9 0,11-11 20 16,-3 17-2-16,0-6-9 0,3 3 0 0,0 5 0 16,0 1-3-16,0 2-1 0,0 3-7 0,0 3-8 15,3 0-9-15,-3 2-8 0,0-2-3 0,0 3-9 16,0-3-5-16,0 4 2 0,0-4 9 0,0 1-17 16,1-3-3-16,1 0-64 0,0-2-40 0,0-1-77 15,2-3-13-15,0-4-84 0,1-1-114 0,1-4-348 16,1-2-258-16</inkml:trace>
  <inkml:trace contextRef="#ctx0" brushRef="#br0" timeOffset="45388.86">9693 5575 528 0,'0'0'588'0,"1"-18"-189"16,-1 18-60-16,0-14-71 0,0 14 6 0,0-9-49 16,0 9-28-16,0 0-42 0,-1-13-12 0,1 13-40 15,0 0-9-15,0 0-30 0,0 0-1 16,0 0-13-16,0 0 8 0,0 0-15 0,-2 19 15 16,0-7-10-16,1 7 7 0,-6 3 10 0,4 3 1 15,-1 3-3-15,-2 4-10 0,1 1-8 0,1 1-10 16,1-2-4-16,-4-5-7 0,6 3 3 0,-1-4-11 15,2-1-5-15,0 0 1 0,1-1-7 0,1-4-7 16,5 1-32-16,-2-4-54 0,1-2-79 0,3-2-31 16,3-4-59-16,-1 0-55 0,3-4-40 15,-14-5-113-15,36 2-221 0,-13-5-212 0</inkml:trace>
  <inkml:trace contextRef="#ctx0" brushRef="#br0" timeOffset="45787.86">10022 5768 584 0,'-2'-9'493'0,"2"9"-85"0,0-18-124 0,0 18 15 16,-2-14-56-16,2 14-13 0,0-11-68 0,0 11-16 15,0 0-49-15,-2-13-2 0,2 13-37 0,0 0 7 16,0 0-31-16,0 0 0 0,0 0-14 0,4 17-3 16,-2-8 1-16,-2 4 1 0,3 2-5 0,-3-1-3 15,0 5 0-15,0-2-3 0,-2 1 0 0,1-1 2 16,-1 1-2-16,0-1 18 0,-1-2-21 0,1-3 19 15,-1 1-24-15,0-2 24 0,3-11-19 0,-3 17 14 16,3-17 1-16,-4 14 55 16,4-14 23-16,0 0-3 0,-2 9-10 0,2-9-21 15,0 0-11-15,0 0-17 0,6-14-6 0,-3 3-7 16,5-6-5-16,2-2-5 0,1-2 3 0,3-2-9 16,-2 5 4-16,1-1-7 0,0 3 0 0,-1 1-1 15,-3 4 4-15,-2 1-9 0,-1 2-1 0,1 1-1 16,-7 7 1-16,12-9 1 0,-12 9 0 0,0 0 0 15,0 0 2-15,24 2 1 0,-24-2 1 0,14 14-1 16,-8-5 2-16,1 3-1 0,-2 2 1 16,-1 1 0-16,1 1-2 0,-3 1-10 0,2-3-38 15,-1 2-88-15,-1-2-59 0,1 2-65 0,1-5-52 16,-3-2-69-16,-1-9-448 0,8 14-402 0</inkml:trace>
  <inkml:trace contextRef="#ctx0" brushRef="#br0" timeOffset="45954.86">10478 5817 609 0,'0'0'708'0,"7"-11"-181"16,-7 11-90-16,7-7-71 0,-7 7-69 0,0 0-40 15,7-11-39-15,-7 11-37 0,0 0-30 0,7-9-5 16,-7 9-53-16,12-5-28 0,-12 5-28 0,18-11-41 16,-4 7-67-16,1-3-82 0,3 0-37 0,1 2-55 15,2-3-51-15,-2 1-62 0,-3-1-463 16,4 0-387-16</inkml:trace>
  <inkml:trace contextRef="#ctx0" brushRef="#br0" timeOffset="46387.86">10843 5515 603 0,'-4'-11'618'0,"4"11"-153"16,0 0-92-16,-4-9-61 0,4 9-48 0,0 0-69 15,0 0-38-15,-3-9-29 0,3 9-35 16,0 0-19-16,0 0-11 0,0 0-14 0,0 0-6 15,0 0-11-15,13 4-6 0,-13-4-22 16,14 10 11-16,-7-3-16 0,-1 2 16 0,0 0-18 16,1 2 17-16,0 3-19 0,-1-2 18 0,-5 2-17 15,0 0 15-15,-2-1-19 0,1 2 15 0,-1 2-11 16,-5-1 3-16,3 0 1 0,-4-1-3 0,2-1 1 16,0-3 0-16,2-1 2 0,0-2 1 0,3-8 2 15,-7 15 8-15,7-15 0 0,-2 10 13 0,2-10 0 16,-7 7-1-16,7-7-4 0,0 0-5 0,0 0-1 15,0 0-4-15,0 0-1 0,7 9-3 0,-7-9-4 16,0 0 10-16,0 0-11 0,20 1 10 16,-20-1 5-16,15 3-11 0,-15-3-10 0,16 5 12 15,-16-5-14-15,16 3 4 0,-16-3 4 0,16 8-3 16,-16-8 6-16,14 9 4 0,-14-9 17 0,11 12-4 16,-5-4 15-16,-3 1 12 0,0 1 6 0,-3-10 4 15,4 18 0-15,-4-8-7 0,-4 3-6 0,0 2-8 16,-1-3-5-16,-1 3-7 0,-2-3-1 0,-4 4-8 15,3-2-4-15,0-3-3 0,-2 0-23 16,-1-2-37-16,3 0-43 0,-2-5-96 0,11-4-38 16,-18 7-41-16,18-7-64 0,-19-1-47 0,19 1-424 15,-13-12-354-15</inkml:trace>
  <inkml:trace contextRef="#ctx0" brushRef="#br0" timeOffset="46637.86">11031 5382 379 0,'0'0'780'0,"7"-14"-231"0,-7 14-120 16,7-8-100-16,-7 8-71 0,6-8-73 0,-6 8-24 16,0 0-39-16,17-2 2 0,-17 2-23 0,21 4-5 15,-5 3-15-15,2 3-4 0,1 3-19 0,5 2 6 16,-2 3-1-16,2 2-7 0,-1 3 2 0,0 4 1 16,-3 1 18-16,1 0 5 0,-3 4-10 0,-1 2-1 15,-4-1-11-15,1 1 5 0,-5 1-7 0,-4 1 13 16,-1 1-29-16,-4-3 4 15,-2 2-25-15,-5 1 14 0,-5-2-24 0,-5 0-8 0,-1 0-29 16,-8 4-39-16,0-9-62 0,-6 4-100 16,3-9-81-16,-3-2-111 0,-2-3-123 0,1-2-345 15,0-3-509-15</inkml:trace>
  <inkml:trace contextRef="#ctx0" brushRef="#br0" timeOffset="47089.86">11861 5803 832 0,'0'0'539'0,"-23"-2"-118"0,23 2-107 0,-17-1-34 15,17 1-39-15,-17-1-7 0,17 1-21 0,0 0-26 16,-16-4-17-16,16 4-25 0,0 0-20 0,0 0-23 16,0 0-10-16,0 0-2 0,0 0-9 0,0 0-11 15,0 0-13-15,15-2-11 0,6 1-10 0,3 0-7 16,3-2-12-16,0 0-34 0,1 0-46 0,0-1-51 16,0 1-81-16,-1-1-62 0,-2-1-31 0,0-1-52 15,-7-3-102-15,1 1-335 0,-4 0-305 0</inkml:trace>
  <inkml:trace contextRef="#ctx0" brushRef="#br0" timeOffset="47240.86">12063 5634 968 0,'-16'-6'630'15,"16"6"-161"-15,0 0-105 0,-12-4-76 0,12 4-82 16,0 0-32-16,-13-6-50 0,13 6-21 0,0 0-26 16,0 0-3-16,-10 7-26 0,10-7 6 0,-2 12-19 15,2-12-1-15,2 22-3 0,0-6-3 0,2 5-5 16,0 3-4-16,2-1-2 0,-1 4-3 0,2 4-2 15,-2 2-4-15,3-2-25 0,-2-1-48 0,2 0-104 16,-1-2-5-16,0-4-89 0,1-1-75 16,2-5-483-16,-1 1-386 0</inkml:trace>
  <inkml:trace contextRef="#ctx0" brushRef="#br0" timeOffset="47672.86">12698 5737 578 0,'0'0'722'16,"0"0"-226"-16,-1-12-96 0,1 12-96 0,0 0-70 15,0 0-71-15,0 0-21 0,0 0-39 0,0 0-5 16,0 0-33-16,0 0-1 0,0 16-24 0,1-7-9 16,-1 4-7-16,0 1-4 0,0 1-3 0,0 4-5 15,-1-2 0-15,-1 1 16 0,0-1-20 16,-2 5 9-16,1-7-16 0,-3 1 9 0,0-3-10 15,-2 0 16-15,2-2-17 0,0-2 14 0,0 0-14 16,6-9 13-16,-12 11-12 0,12-11 15 0,-12 4-11 16,12-4 9-16,0 0-10 0,-16-8 2 0,16 8 2 15,-5-16-3-15,3 4-4 0,2-9 1 0,2-1-2 16,3-6 2-16,5-1 10 0,0-3-15 16,3 5 15-16,2-1-10 0,-1 5 14 0,2 0-11 0,-4 6 19 15,4 1-6-15,-2 2 14 0,2 3-7 16,-1 1 10-16,-2 2-13 0,2 3 7 0,-15 5-10 15,27-4 3-15,-27 4-5 0,31 4-6 0,-15 2-1 16,0 3 0-16,1 2-2 0,-2 2 0 16,-1 3-1-16,-3 2-1 0,-2-1 2 0,-1 3-2 15,-2 1 0-15,-4 2-2 0,-2-3-3 0,-1 4-11 16,-2-4-39-16,-1 2-73 0,-2-2-48 0,2 0-62 16,-1-4-56-16,1-5-74 0,-2-1-461 0,6-10-390 15</inkml:trace>
  <inkml:trace contextRef="#ctx0" brushRef="#br0" timeOffset="47855.86">13152 5809 679 0,'0'0'733'0,"8"-12"-202"0,-8 12-82 0,8-9-80 16,-8 9-63-16,0 0-42 0,6-11-41 0,-6 11-39 16,0 0-30-16,8-9-32 0,-8 9-29 15,14-7-21-15,-14 7-34 0,22-8-48 0,-7 5-70 16,0-1-105-16,1-1-39 0,0 1-64 0,1 2-69 15,-2-4-67-15,1 3-364 0,0-2-327 0</inkml:trace>
  <inkml:trace contextRef="#ctx0" brushRef="#br0" timeOffset="48323.86">13513 5574 110 0,'0'0'673'0,"0"0"-168"0,0 0-138 15,-3-13-20-15,3 13-49 0,0 0-10 0,0 0-72 16,0 0-29-16,0-12-30 0,0 12-27 0,0 0-23 16,7-9-23-16,-7 9-14 0,10-6-15 0,-10 6-22 15,17-7 5-15,-17 7-20 0,23-2 5 16,-23 2-11-16,23 0 8 0,-23 0-16 0,28 3 9 16,-13 3-13-16,-2-2 9 0,1 3-13 0,-2 0 14 15,-3 2-16-15,-3 0 13 0,0 0-14 0,-2 3 2 16,-4-12 1-16,1 19 1 0,-3-7-2 15,-1 0 2-15,-4 0 3 0,2 1 2 0,-4-2 0 0,2-2-4 16,0 2 2-16,-1-5 0 0,2 1-1 16,6-7 2-16,-9 12-1 0,9-12 0 0,-9 8 2 15,9-8 1-15,0 0-4 0,-5 6-1 0,5-6-2 16,0 0 2-16,0 0 2 0,0 0 3 0,5 8-2 16,-5-8-2-16,0 0 0 0,18 5 1 0,-18-5 1 15,12 4-1-15,-12-4 0 0,18 6 1 0,-18-6 0 16,21 9 1-16,-12-3 4 0,0 1 1 0,3-2 6 15,-1 3 1-15,-2 1 5 0,1-2 5 0,-1 2 2 16,-3 0 2-16,1-1 5 0,-1 1 13 16,-1 2 14-16,-2-1 6 0,-3-10 2 0,3 16-1 0,-3-16-20 15,-5 20-3-15,0-11-12 0,-4 3-2 16,-1-2-9-16,-6 2 4 0,-1 0-13 16,-2-3-21-16,-6-1-26 0,1 0-62 0,-3-4-61 15,-2 1-109-15,-5-2 16 0,4 0-50 0,-2-3-59 16,-5-3-89-16,7 0-297 0,2-2-272 0</inkml:trace>
  <inkml:trace contextRef="#ctx0" brushRef="#br0" timeOffset="49155.86">12494 5560 290 0,'0'0'612'0,"5"-9"-143"15,-5 9-178-15,0 0-22 0,0 0-90 0,0 0 3 16,0 0-75-16,0 0 19 0,-5 15-63 0,2-2 21 16,-4 7-43-16,1 2-2 0,3 3 8 0,-1 8 11 15,-1 4 6-15,1-1-4 0,4 4-5 0,1 2-13 16,2-2 9-16,2 1-24 0,2-3 20 0,6 1-25 15,1-2 18-15,5 0-7 0,5 3-7 0,4-4-43 16,6-4-29-16,-1-10-44 0,10 2-71 16,-4-9-89-16,5-5-126 0,4-3-328 0,5-5-230 15</inkml:trace>
  <inkml:trace contextRef="#ctx0" brushRef="#br0" timeOffset="49438.86">13892 5534 837 0,'1'-9'637'16,"-1"9"-190"-16,3-16-70 0,-3 16-93 0,5-13-69 16,-5 13-58-16,6-9-20 0,-6 9-36 0,10-5 2 15,-10 5-15-15,16 2 8 0,-4 2-16 0,3 3 8 16,4 5-9-16,2 6 13 0,-1 2-12 0,1 2-3 15,0 4 3-15,-3 5-13 0,1-1 5 0,-4 6-10 16,0-1-7-16,-2 1-9 0,-3 3-7 0,-3-1 0 16,-2 1-12-16,-4 0 2 0,-3-1-10 0,-3 0-1 15,-5-2-6-15,-1 1-1 0,-3-3-2 0,-4-4-3 16,-2 2-8-16,-2-3-32 0,-2-3-58 16,-4-4-88-16,1-1-121 0,-1-5-20 0,-2-3-131 15,0-2-475-15,3-8-584 0</inkml:trace>
  <inkml:trace contextRef="#ctx0" brushRef="#br0" timeOffset="50039.86">14579 5884 490 0,'-17'0'506'0,"17"0"-56"0,0 0-138 0,0 0-20 16,0 0-15-16,-17-2-23 15,17 2-32-15,0 0-16 0,0 0-26 0,0 0-32 16,0 0-26-16,0 0-21 0,0 0-20 0,0 0-9 15,0 0-5-15,0 0-10 0,0 0-5 0,0 0-10 16,25 2-7-16,-4-2-8 0,5-2-8 0,2 2-36 16,0-3-51-16,2 1-69 0,-1 0-74 0,2 1 6 15,-4-5-70-15,1 4-41 0,-5-4-131 0,-2 0-240 16,-5 2-216-16</inkml:trace>
  <inkml:trace contextRef="#ctx0" brushRef="#br0" timeOffset="50222.86">14805 5742 80 0,'-10'-5'786'0,"10"5"-301"0,-17-8-121 16,17 8-85-16,-14-5-64 0,14 5-43 0,-10-6-29 16,10 6-33-16,0 0-25 0,0 0-4 0,-13 8 10 15,13-8-9-15,-9 17 5 0,8-3-6 0,-2 3-12 16,2 1-10-16,0 1-6 0,1 5-1 16,0 1-13-16,0 0-5 0,1 1 6 0,0-1-21 15,2 1 9-15,-2-1-25 0,2-1-8 0,2 0-98 16,0-5-22-16,0 2-68 0,3-4-100 15,-2-7-110-15,5-1-311 0,2-3-241 0</inkml:trace>
  <inkml:trace contextRef="#ctx0" brushRef="#br0" timeOffset="50607.86">15378 5721 713 0,'0'0'638'0,"7"-11"-159"0,-7 11-120 16,4-9-61-16,-4 9-93 0,0 0-38 0,0 0-43 15,0 0-10-15,0 0-36 0,11 5-14 0,-11-5-11 16,3 18-12-16,-1-6-6 0,0 4-9 0,1 0-5 16,-1 3-1-16,1-2-4 0,-1 3-1 15,0-2-6-15,-1 0-1 0,0-3 14 0,1-3-20 16,-2 2 16-16,-2-4-20 0,2-10 18 0,-1 18-16 16,1-18 16-16,-3 14-17 0,3-14 15 0,0 0-6 15,-6 9 15-15,6-9-7 0,0 0 5 16,0 0-2-16,-5-11-1 0,5 11 1 0,3-24-4 15,0 3-2-15,5 0 0 0,0-2 3 0,3-3 6 16,1 6 0-16,-2-1 5 0,2 3 10 0,0 1-13 16,0 1 0-16,2 3 9 0,-3 1-6 0,0 3 1 15,0 1-9-15,1 2 5 0,-12 6-9 0,23-7 4 16,-23 7-8-16,23 0 5 0,-11 5-7 0,0 1-2 16,2 3 1-16,0 1-2 0,0 2-1 0,-2 2-3 15,-2 2 3-15,1 0 3 0,-3 2-3 0,0-1-3 16,-4-1-3-16,1 1-20 0,-3 0-48 0,-2-2-84 15,0-3-49-15,0 2-57 0,0 0-90 16,-2-4-71-16,-1-1-376 0,3-9-342 16</inkml:trace>
  <inkml:trace contextRef="#ctx0" brushRef="#br0" timeOffset="50773.85">15933 5860 115 0,'0'0'839'0,"9"-11"-298"0,-9 11-121 0,5-13-90 15,-5 13-49-15,8-12-89 0,-8 12-30 0,11-14-44 16,-3 7-7-16,1 0-38 0,2 1-2 0,2 0-42 16,1-1-33-16,1 1-97 0,0 2-11 0,0-1-79 15,-1 0-84-15,1 0-124 0,-1 2-242 16,2-3-172-16</inkml:trace>
  <inkml:trace contextRef="#ctx0" brushRef="#br0" timeOffset="51089.86">16319 5607 226 0,'0'0'627'0,"0"0"-126"0,0 0-106 0,0 0-18 15,1-10-50-15,-1 10-55 0,0 0-59 0,0 0-29 16,0 0-44-16,0 0-19 0,0 0-35 0,0 0-4 16,0 0-22-16,0 0 0 0,0 0-17 0,15 9 0 15,-9-2-10-15,-1 2 8 0,3 3-14 16,-2 1-4-16,2 2-3 0,1 4-5 0,-3 0-4 16,-1 1-2-16,0 2-1 0,-2 1-4 0,2-1-1 15,-5 2-5-15,0-1-56 0,-4 0-56 0,2-2-84 16,-2 1 18-16,-1-1-48 0,-2-2-69 0,1-6-117 15,-2 0-315-15,2-4-256 0</inkml:trace>
  <inkml:trace contextRef="#ctx0" brushRef="#br0" timeOffset="53191.86">27269 4113 299 0,'0'0'370'16,"0"0"-75"-16,0 0-81 0,16-2 6 0,-16 2-88 15,0 0 21-15,0 0-54 0,0 0 18 0,0 0-56 16,0 0 27-16,0 0-52 0,0 0 28 0,0 0-40 16,0 0 34-16,0 0-36 0,0 0 36 0,0 0-34 15,0 0 35-15,6 6-8 16,-6-6 30-16,0 0-9 0,0 0 0 0,-5 11 8 16,5-11 10-16,-9 7 10 0,9-7-9 0,-14 7-5 15,14-7-13-15,-22 7-6 0,8-5-7 0,0 2-5 16,0-2-10-16,14-2 11 0,-28 3 0 0,28-3 16 15,-25 0 12-15,25 0 26 0,-20 0-7 0,20 0-8 16,-16-3-36-16,16 3 3 0,-13-7-28 0,13 7 7 16,-9-12-27-16,9 12 7 0,-1-16-30 0,3 5 4 15,2-4 1-15,4-1-7 0,2-1-3 16,2 1-3-16,-1 1 0 0,4 0 0 0,-2 3 4 16,0-1 3-16,1 5 0 0,-4 0-2 0,4 0 2 15,-5 3 2-15,-9 5 0 0,23-4 1 0,-23 4 0 16,20 1 1-16,-20-1-1 0,24 11 5 0,-10 0 9 15,-3 3-6-15,-2 3 11 0,3 2-10 0,-4 2 10 16,-2 3-8-16,-1 1 12 0,-4 0-13 0,-2 3 12 16,-1-1-12-16,-2 0 15 0,-5 2-13 0,-1 0 13 15,-3-1-13-15,-2-2 4 0,-1-1 1 0,-3-3-2 16,-2 0-2-16,2-3 1 0,1-3-1 16,4-3 1-16,0-1-1 0,1-2-2 0,3-3-3 15,2 1 4-15,8-8 8 0,-14 10 37 16,14-10 31-16,-9 7 25 0,9-7 4 0,0 0-41 15,0 0-18-15,0 0-18 0,0 0-9 0,0 0-7 0,0 0-7 16,12-6-3-16,-12 6-3 0,20-6-2 16,-20 6-1-16,25-5 0 0,-25 5-1 0,29-1 0 15,-11 2-1-15,1 0-1 0,5 4 17 0,0 0-15 16,6 5-7-16,1 0 2 0,-2 2-14 0,3 5-39 16,-1-2-41-16,-1 2-64 0,0 0-67 0,0 0-103 15,-2 2-32-15,-1-4-160 0,-1 1-356 0,0 0-498 16</inkml:trace>
  <inkml:trace contextRef="#ctx0" brushRef="#br0" timeOffset="54607.86">13590 5721 201 0,'0'0'510'0,"5"-9"-172"0,-5 9-73 16,8-8-62-16,-8 8-45 0,6-8-20 0,-6 8-27 15,9-9-10-15,-9 9-3 0,11-9-17 0,-11 9-13 16,11-4 0-16,-11 4-13 0,11-4-10 16,-11 4-7-16,0 0-6 0,18-2 0 0,-18 2-2 15,0 0 0-15,16 7 3 0,-16-7 4 0,7 9-1 16,-7-9 9-16,5 9 15 0,-5-9-4 0,0 14-3 16,0-14-16-16,-2 17-4 0,-2-9 2 0,-1 1-4 15,0 0-3-15,0 0 1 0,1-2 0 0,-4 1 6 16,8-8 5-16,-14 11 19 0,14-11 6 0,-12 8 14 15,12-8 1-15,-15 6-1 16,15-6-13-16,0 0-9 0,-20-4-4 0,20 4-9 16,-16-10-3-16,9 2-2 0,0-3-6 0,1-4-9 0,-2-2 4 15,3-2-14-15,2 0 5 0,2-1-10 16,2 1 3-16,2-2-6 0,0 2 6 0,1 1-1 16,6-3-3-16,-1 5-2 0,0 0 3 0,3 2-7 15,-1 0 5-15,0 5-7 0,1 1 6 0,-2 3-7 16,-10 5 3-16,21-3 2 0,-21 3-6 0,20 8 7 15,-8 1-6-15,-2 2 2 0,-1 5-3 0,-1 1 2 16,-1 4 0-16,-3 1 4 0,0 2-2 0,-4 2 9 16,-3 2 1-16,-1-2-6 0,-4 5 7 0,-2-1 5 15,-1 0 36-15,-1-2-35 0,-4 1 2 16,1-3-1-16,-2-2 0 0,-1-2 22 0,1 0-34 0,-2-3 2 16,2-3-3-16,1-2 4 0,1 0 5 15,0-3 18-15,4-3 0 0,-2-1 19 0,3-3 0 16,10-4 16-16,-17 6-24 0,17-6 7 0,0 0-26 15,-20-6 11-15,20 6-19 0,-11-11 12 0,11 11-14 16,-7-13 13-16,7 13-28 0,0-12 17 16,0 12-23-16,2-16 19 0,-2 16-14 0,9-16 14 15,-9 16-18-15,13-11 16 0,-4 5-15 0,4 4 14 16,-13 2-19-16,28-4 18 0,-9 4-16 0,0 1 20 16,7 3-18-16,1 2 10 0,3 1-16 0,1 2 19 15,0 1-19-15,-2 1 16 0,-1 2-40 0,-2-1-24 16,1 2-32-16,-4-1-56 0,-3-1-95 0,-1 1-118 15,-1-1-77-15,-2-2-94 0,0 0-363 0,-2-3-522 16</inkml:trace>
  <inkml:trace contextRef="#ctx0" brushRef="#br0" timeOffset="55441.86">15337 5551 468 0,'-9'-13'511'0,"9"13"-178"16,-10-10-50-16,10 10-89 0,-11-8-9 0,11 8-71 16,-14-5 29-16,14 5-56 0,-16-3 43 0,16 3-44 15,-16 1 27-15,16-1-43 0,-19 8 22 0,8-1-40 16,-2 7 22-16,1 0-29 0,0 4 33 0,3 3-12 15,-3 5-3-15,2 3 4 0,0 3 8 0,5 2 4 16,-2 1-5-16,2 4-8 0,3-3-8 0,0 4-4 16,2-3 4-16,3 2-16 0,3-3 1 0,1 2-1 15,4-2-2-15,3-1-4 0,2-2-8 16,5-2-18-16,5-3-48 0,3-3-28 0,10 2-68 0,-2-9-94 16,14-2-17-16,-6-6-64 0,4-7-57 15,4-3-402-15,11-4-291 0</inkml:trace>
  <inkml:trace contextRef="#ctx0" brushRef="#br0" timeOffset="55741.86">16581 5621 677 0,'5'-12'583'0,"-1"-1"-172"0,-1 2-45 0,-1 1-60 16,-2 10-9-16,6-18-63 0,-6 18-23 0,3-14-37 15,-3 14-34-15,4-9-30 0,-4 9-26 0,12-5-4 16,-12 5-25-16,15 5 2 0,-2 2-14 16,2 4 3-16,2 4-8 0,1 4 10 0,1 4-6 15,-4 2-1-15,2 0-3 0,-2 2 0 0,-1 4-5 16,-2-1 1-16,-3 1-7 0,1 1-4 16,-2 0-1-16,-3 1-1 0,-3-7-5 0,-2 0 0 15,0 0-5-15,-3 0 0 0,-3-2-2 0,0 1-2 16,-4-2-3-16,1-2-13 0,-1-1-40 0,-3-3-65 15,1-2-63-15,1-3-87 0,1-3-27 0,-1-4-113 16,11-5-487-16,-19 1-517 0</inkml:trace>
  <inkml:trace contextRef="#ctx0" brushRef="#br0" timeOffset="55942.86">17171 5842 1017 0,'0'0'783'16,"0"0"-190"-16,0 0-156 0,14-2-89 16,-14 2-67-16,0 0-43 0,0 0-56 0,13-5-30 15,-13 5-31-15,13-4-26 0,-13 4-22 0,24-6-27 16,-10 5-34-16,5-3-42 0,0 1-65 16,4 1-67-16,0-2-70 0,-1 2-38 0,0-3-14 0,1 1-39 15,-4-1-63-15,-4 1-389 0,2-2-300 16</inkml:trace>
  <inkml:trace contextRef="#ctx0" brushRef="#br0" timeOffset="56142.86">17460 5696 71 0,'0'0'751'0,"-17"-6"-284"15,17 6-66-15,-15-6-100 0,15 6-28 0,-14-5-28 16,14 5-43-16,0 0-34 0,-14-4-28 0,14 4-29 16,0 0-15-16,0 0-16 0,-17 6-3 0,17-6-8 15,-7 12 2-15,1-2-18 0,3 3-12 16,-1 0-2-16,0 4-11 0,-2 4-5 0,2-1-4 15,0 3-2-15,0-1-4 0,0 0-3 0,2 2-3 16,-2-1 0-16,0 0-30 0,3-2-51 16,-3-5-92-16,3 1-6 0,1-3-72 0,1-3-48 15,-1-11-99-15,9 18-324 0,-9-18-242 0</inkml:trace>
  <inkml:trace contextRef="#ctx0" brushRef="#br0" timeOffset="56492.86">17789 5662 265 0,'10'-12'774'0,"-1"0"-185"0,-3 3-123 16,2 1-55-16,-8 8-104 0,9-11-58 16,-9 11-57-16,9-9-39 0,-9 9-34 0,0 0-12 15,0 0-27-15,0 0-7 0,15 10-19 16,-12 0-7-16,1 3-14 0,-3 0-6 0,1 3-6 16,0 3-3-16,-2-1-4 0,1 0 0 0,-1 1-4 15,-1 0-4-15,1-1 0 0,-2-2-3 0,1-3 3 16,0 1 5-16,1-3-8 0,0-11 6 0,-3 18-8 15,3-18 7-15,-2 13-8 0,2-13 7 0,0 0-11 16,0 0-3-16,0 0-2 0,0 0 0 0,0 0-1 16,16-8 1-16,-4-3 5 0,-1-4-1 0,3-1 0 15,2-1 1-15,0 2 1 0,-1 1 0 16,0 2 5-16,0 1 0 0,0-1 5 0,-2 7-1 16,-1-1 1-16,-12 6-1 0,20-1 4 0,-20 1-2 0,25 9 5 15,-14 0-1-15,2 3 5 0,-2 4-6 16,-2 3-4-16,-1 2 1 0,-2 2-2 0,0 2-2 15,-5 1-3-15,-1 1-41 0,-1 2-98 0,-3 6-129 16,-6-2-119-16,-5-1-574 0,3-2-641 16</inkml:trace>
  <inkml:trace contextRef="#ctx0" brushRef="#br0" timeOffset="58720.86">12894 7159 1476 0,'3'11'698'0,"0"-3"-275"16,-3-8-332-16,2 14-286 0,-2-14-545 0,0 9-267 15</inkml:trace>
  <inkml:trace contextRef="#ctx0" brushRef="#br0" timeOffset="58876.86">13071 7478 1402 0,'5'12'671'0,"-2"-2"-192"0,0 2-227 16,0 1-220-16,-1-2-186 0,-1-2-230 16,3 2-291-16,-4-11-202 0</inkml:trace>
  <inkml:trace contextRef="#ctx0" brushRef="#br0" timeOffset="59026.86">13303 7900 672 0,'-1'15'640'0,"-2"0"-170"0,0 0-111 16,-1 0-98-16,-2 0-123 0,3 0-122 0,0-4-144 15,1-1-72-15,2-10-97 0,-1 16-261 0,1-16-69 16</inkml:trace>
  <inkml:trace contextRef="#ctx0" brushRef="#br0" timeOffset="59176.86">13255 8347 386 0,'-1'10'676'15,"1"-10"-202"-15,-6 19-117 0,3-9-72 0,0 0-82 16,3-10-98-16,-5 18-96 0,5-18-116 0,-3 12-59 16,3-12-108-16,-2 13-45 0,2-13-160 0,-3 10 75 15</inkml:trace>
  <inkml:trace contextRef="#ctx0" brushRef="#br0" timeOffset="60277.86">7144 9408 529 0,'0'0'569'15,"0"0"-108"-15,-5 10-103 0,5-10-71 0,0 0-57 16,0 0-43-16,-4 9-50 0,4-9-29 0,0 0-23 15,0 0-17-15,0 0-14 0,0 0-9 0,2 9-10 16,-2-9-6-16,0 0-9 0,20 6-5 0,-20-6-29 16,27 1-47-16,-10 3-43 0,1-1-46 0,1-2-67 15,1 3-104-15,-4-1-9 0,2 0-251 16,-4 3-112-16</inkml:trace>
  <inkml:trace contextRef="#ctx0" brushRef="#br0" timeOffset="60410.86">7265 9617 226 0,'-14'14'615'0,"1"-2"-129"15,4 0-147-15,-1-3-39 0,1-2-96 0,4 0-12 16,-1 0-71-16,6-7 9 0,-7 14-75 0,7-14 30 16,-2 11-50-16,2-11 23 0,7 11-57 0,-7-11 0 15,21 9-56-15,-3-7-31 0,7-2-55 16,4-2-126-16,6-4-100 0,4-2-192 0,1-2-68 16</inkml:trace>
  <inkml:trace contextRef="#ctx0" brushRef="#br0" timeOffset="61094.86">8622 9360 479 0,'0'0'467'0,"0"0"-128"0,0 0-16 16,0 0-101-16,-17-4 22 0,17 4-68 15,0 0 42-15,-15-5-24 0,15 5 27 16,0 0 1-16,-15-4 10 0,15 4 0 0,0 0-15 0,-12-4-18 16,12 4-12-16,0 0-23 0,0 0-27 15,0 0-14-15,-14-3-26 0,14 3-18 0,0 0-17 16,0 0-9-16,14-5-7 0,4 2-6 0,6 1-3 15,9-3 8-15,8-2 6 0,3 3 6 0,6-3-2 16,12 0-7-16,2-1-5 0,1 2-8 0,1 0-6 16,4-2-3-16,-2 2-10 0,-1-2-7 0,-2 2-22 15,-2 1-24-15,-12 1-19 0,-4 1-32 0,-2 0-23 16,-7 1-14-16,-7 0-31 0,-7 1-32 0,-3 1-25 16,-21 0-36-16,26-1 27 0,-26 1-34 0,0 0 36 15,0 0-27-15,0 0-15 0,0 0-27 16,-25 10-36-16,1-8 38 0,-4 4 5 0,-8-2-241 0,-2 1-6 15</inkml:trace>
  <inkml:trace contextRef="#ctx0" brushRef="#br0" timeOffset="61594.86">9125 9300 138 0,'0'0'259'0,"0"0"-60"0,0 0-15 16,0 0-35-16,0 0-21 0,0 0-23 0,0 0-4 15,0 0-18-15,0 0 5 0,0 0-11 0,0 0-6 16,0 0-4-16,0 0-12 0,0 0-11 0,0 0-10 16,0 0-1-16,0 0-10 0,10-7-2 15,-10 7-11-15,0 0 3 0,0 0-4 0,0 0-10 16,0 0 2-16,0 0 5 0,0 0 3 0,16-1-2 16,-16 1-5-16,0 0-1 0,0 0 1 0,0 0 1 15,0 0 2-15,0 0 11 0,0 0 13 0,0 0 15 16,0 0 3-16,0 0-5 0,0 0 40 0,0 0-11 15,0 0 35-15,0 0-52 0,0 0 61 16,0 0-61-16,0 0 50 0,0 0-39 0,0 0 31 16,0 0-31-16,0 0 27 0,0 0-25 0,0 0 24 15,16-1-21-15,-16 1 4 0,0 0-1 16,0 0 12-16,0 0-14 0,0 0 10 0,0 0-14 0,0 0 2 16,0 0-8-16,0 0-1 0,0 0-7 0,0 0-1 15,0 0-12-15,0 0-1 0,0 0-10 16,0 0-3-16,0 0 10 0,0 0 39 0,7 8 14 15,-7-8-4-15,3 18 8 0,0 0 2 0,0 4-5 16,0 4-9-16,-1 10-2 0,-1 3-17 0,-1 3-1 16,-1 2-12-16,-1 4-9 0,0 0-7 0,-1-2-8 15,-1 1-3-15,3-3-6 0,-1-2-2 0,2-1-2 16,-2-2-15-16,1-5 8 0,0-6-23 0,1-3-10 16,0-5-23-16,0-2-33 0,0-3 5 0,-2-3-46 15,4-2-13-15,-2-10-47 0,0 15-62 0,0-15-32 16,0 0-33-16,2 13-71 0,-2-13-87 0,0 0-351 15,0 0-388-15</inkml:trace>
  <inkml:trace contextRef="#ctx0" brushRef="#br0" timeOffset="63429.89">1883 9300 393 0,'6'-14'339'0,"-6"14"-102"0,1-12 2 16,-1 12-45-16,-3-17 7 0,3 17-12 0,-2-17 9 15,2 17 28-15,-4-18 38 0,4 18-8 0,-4-16-15 16,4 16-5-16,-4-14-6 0,4 14-27 0,-5-10-32 15,5 10-31-15,0 0-31 0,-3-11-10 0,3 11-17 16,0 0-3-16,0 0-8 0,3 21-7 0,0-5-12 16,0 8-8-16,0 2-20 0,-2 3 5 0,2 8-15 15,-2 1 8-15,-1 1-16 0,0 2 4 0,-2 0-14 16,0 2-42-16,1-3-55 0,-3-1-72 0,3-3-106 16,-2-8-36-16,2 0-58 0,1-8-86 0,0-4-397 15,1-3-454-15</inkml:trace>
  <inkml:trace contextRef="#ctx0" brushRef="#br0" timeOffset="63711.89">2228 9044 122 0,'11'-17'946'0,"-6"4"-285"0,0 0-160 16,-5 13-115-16,3-15-114 0,-3 15-55 0,0 0-47 16,0 0-37-16,0 0-21 0,-23 10-23 0,6 5-14 15,-6 6-13-15,-2 4-11 0,-5 1-9 0,-3 9-8 16,-3 2-6-16,1-2-4 0,4 0-7 15,5-7 6-15,3 1-13 0,2-3 6 0,4-2-11 0,2-1 5 16,5-6-10-16,5-3 5 0,3 0-5 16,2-14 6-16,3 19-8 0,5-7 9 0,7-1-9 15,2-2 8-15,6 0-10 0,7-1 4 0,2 1-2 16,1 0 8-16,1-2-9 0,3 0 9 0,-1 1-9 16,0 0 6-16,-1 1-4 0,-1-1-3 0,-2 1-38 15,-4 0-53-15,-4-2-99 0,-1 1-6 0,-2 1-72 16,-3-1-85-16,-7-1-61 0,2 0-307 0,-4-2-250 15</inkml:trace>
  <inkml:trace contextRef="#ctx0" brushRef="#br0" timeOffset="64062.89">1850 10078 613 0,'-20'14'599'16,"4"-4"-199"-16,5-2-58 0,-1-2-103 0,12-6-14 15,-14 9-73-15,14-9-11 0,0 0-58 0,0 0 16 16,0 0-47-16,0 0 18 0,14-17-42 16,7 6-3-16,6-5-3 0,5 0-3 0,3-2-6 0,3 1-17 15,0 1-52-15,3 2-37 0,-4 0-17 0,-1 3-28 16,-6 2-39-16,-5 3-57 0,-7 3-18 0,-18 3 34 16,24 0-13-16,-24 0 45 0,6 9 3 0,-6-9 120 15,-9 20 88-15,-3-4 72 16,-9 7 63-16,-6-1 6 0,-9 7-5 0,-3 1 42 15,-3 3-39-15,1-4 81 0,0 3 5 0,1-4 4 16,11-5-22-16,2-2-14 0,2-3-27 0,9-6-33 16,-1 1-23-16,6-4-13 0,3-3-7 0,8-6-21 15,0 0-10-15,0 0-25 0,0 0-6 0,26-9-29 16,2-7-22-16,6-6-32 0,16-5-43 0,1-4-48 16,7-4-105-16,6-3-30 0,2 2-140 0,-2-5-558 15,19-10-633-15</inkml:trace>
  <inkml:trace contextRef="#ctx0" brushRef="#br0" timeOffset="65451.72">9607 9697 235 0,'-13'4'278'0,"13"-4"-97"0,-11 5-65 15,11-5-51-15,0 0-61 0,0 0-25 0,-14 2-71 0,14-2-30 16,0 0-64-16,0 0 30 0</inkml:trace>
  <inkml:trace contextRef="#ctx0" brushRef="#br0" timeOffset="66213.72">9883 9380 377 0,'4'-11'364'15,"-1"2"-87"-15,-1-1-20 0,4-3-15 0,-4 1-61 16,2 1 2-16,1-3-48 0,-1 3 39 0,0-2-53 16,0 3 54-16,-1 0-16 0,-3 10 6 0,6-14-1 15,-6 14-2-15,4-12-24 0,-4 12-6 0,4-9-22 16,-4 9 5-16,0 0-3 0,0 0 11 0,0 0 4 15,2 21-7-15,-5 1 0 0,0 4-6 16,-4 9 1-16,1 5-24 0,-4 3-4 0,-1 15-2 16,0 2-2-16,-1 3 18 0,-1-1-27 0,0 1-8 15,4-5-9-15,-1 0-10 0,4-13-6 0,2-2-28 16,3 0 18-16,2-3-25 0,2-5-9 0,3-3-19 16,0-1-18-16,4-11-20 0,2 0-33 0,6-1-24 15,-1-10-71-15,6-4-37 0,5-5-126 0,6-6-67 16,3-4-92-16,1-6-426 0,11-7-599 0</inkml:trace>
  <inkml:trace contextRef="#ctx0" brushRef="#br0" timeOffset="66630.72">10501 9619 58 0,'-6'-8'805'0,"-1"0"-266"0,0 1-143 0,0 1-82 16,1-2-59-16,6 8-23 0,-10-10-23 0,10 10-4 15,-9-8-9-15,9 8-25 0,-7-8-28 0,7 8-31 16,0 0-25-16,0 0-17 0,0 0-12 0,0 0-12 16,0 0-8-16,-9 12-5 0,9 0-7 0,2 1-10 15,-2 5 7-15,0 1-6 0,0 1 8 0,-2 4-2 16,1-1 4-16,-2 1-1 0,2-2 0 0,-4 1-2 16,1-2 2-16,0-1 2 0,1-5 2 15,-3 2 3-15,3-6-4 0,-1-1 2 0,2-1-4 16,2-9 6-16,-6 16 14 0,6-16 6 0,0 0-15 15,-5 7-20-15,5-7-13 0,0 0-5 0,3-14 6 16,3 1-15-16,3-9 5 0,2-4-7 16,5-2-4-16,0-4 11 0,5 0 3 0,0 0-2 15,0 5 1-15,1 0 28 0,-1 3-31 0,-1 1 35 16,1 6-37-16,-6 3 28 0,0 3-28 0,-3 3 26 16,-1 5 3-16,-11 3 32 0,19-3-5 0,-19 3 6 15,21 11 14-15,-12 0-12 0,-1 2 8 0,-1 5-31 16,-3 1 15-16,0 4-11 0,-3 1-5 15,-1 1-15-15,-1 0-42 0,-2 1-61 0,0-1-44 16,1 0-48-16,-1-1-79 0,1-2-118 0,2-5-30 16,-2-3-85-16,2-14-453 0,3 18-607 0</inkml:trace>
  <inkml:trace contextRef="#ctx0" brushRef="#br0" timeOffset="66780.72">10942 9691 538 0,'9'-8'714'0,"-1"1"-146"16,-8 7-99-16,12-12-83 0,-12 12-91 0,10-12-50 15,-10 12-40-15,6-8-27 0,-6 8-34 0,8-8-28 16,-8 8-23-16,11-11-19 0,2 3-15 16,0-1-12-16,3 0 24 0,3-1-84 0,3-2-16 15,4 1-127-15,-4 0-36 0,3-1-130 0,-2 2-152 16,-1 1-409-16,0 0-504 0</inkml:trace>
  <inkml:trace contextRef="#ctx0" brushRef="#br0" timeOffset="67097.72">11524 9330 374 0,'0'0'502'0,"2"-12"-79"0,-2 12-82 15,0 0-23-15,1-12-12 0,-1 12-8 16,0 0-24-16,1-12 1 0,-1 12-5 0,0 0-17 16,0 0-18-16,2-9-20 0,-2 9-28 0,0 0-24 15,0 0 5-15,0 0-47 0,0 0 26 0,-3 21-20 16,2-5 1-16,-3 5-3 0,0 4-16 0,-1 8-22 16,-3 5 15-16,-2-1-52 0,0 4 12 0,-6 9-16 15,2-1-9-15,-1 0-27 0,2-11-60 16,-1 1-76-16,1 0-32 0,2-3-67 0,1-3-52 15,-1-6-76-15,5-4-81 0,1-8-116 0,2-4-480 16,3-11-774-16</inkml:trace>
  <inkml:trace contextRef="#ctx0" brushRef="#br0" timeOffset="67364.72">11734 9350 55 0,'9'-13'911'15,"1"3"-270"-15,-5 1-162 0,-5 9-66 0,9-12-97 16,-9 12-58-16,5-9-46 0,-5 9-34 15,0 0-12-15,0 0-29 0,0 0-18 0,0 0 17 16,-10 11-62-16,1-1 20 0,-3 5-55 0,-1 1 28 16,-1 1-45-16,-3 3 29 0,0 1-44 15,3-3 22-15,0-1-31 0,3 1 1 0,-1-2 37 0,1 0-47 16,4-2 2-16,1-1 6 0,1 1 3 16,1 0 14-16,1-1 8 0,1 1 4 0,2-2 1 15,0 1 0-15,1 0-7 0,0 2-2 0,4 0-4 16,-2 1 1-16,1 1-4 0,1-2-7 0,3 2-7 15,-2-2-32-15,3 0-27 0,-1-1-37 0,-1-4-71 16,5 1-85-16,-3-1-67 0,2-2-133 16,2-4-479-16,-1 1-597 0</inkml:trace>
  <inkml:trace contextRef="#ctx0" brushRef="#br0" timeOffset="67697.72">12220 9075 543 0,'-4'-17'767'0,"2"1"-163"0,-3 1-121 15,-1 4-89-15,4-2-57 0,-1 3-23 0,3 10-34 16,-4-16-43-16,4 16-43 0,-3-12-44 0,3 12-24 16,0 0 16-16,0 0-6 0,0 0 3 0,7 9 2 15,0 3-4-15,4 8-9 0,3 5 3 0,2 4-12 16,2 2-7-16,-2 3 0 0,1 2-22 15,3 10 25-15,-1-1-28 0,-2 3-2 0,-4-6-8 16,0 9-9-16,-7-4 21 0,1 10-38 0,-1 3 51 16,-5 1-26-16,-1-7 31 0,0 9-49 0,-5-2-8 15,-1-2-10-15,-6-3-9 0,-2-1-8 0,-1-4-26 16,-4-1-12-16,-2-6-52 0,-3-3-59 0,-1-10-88 16,2 0-75-16,0-6-36 0,-2-3-83 0,-3-5-34 15,2-3-151-15,-3-4-710 0,7-4-1041 0</inkml:trace>
  <inkml:trace contextRef="#ctx0" brushRef="#br0" timeOffset="68747.72">13076 9376 716 0,'0'0'605'15,"0"0"-118"-15,-16-2-69 0,16 2-59 0,0 0-83 16,0 0-45-16,0 0-37 0,-15-5-25 0,15 5-26 16,0 0-11-16,0 0-12 0,0 0-13 0,0 0-4 15,0 0 10-15,0 0 12 0,17-2-32 16,2 0-7-16,6-2-30 0,9 0 8 0,4-2-39 16,2-1 14-16,3 3-24 0,1-4 15 0,1 1-23 15,2-1-3-15,-2 1-49 0,0-1-34 0,-1 0-56 16,-1 1-54-16,-3 1-51 0,-3 0-57 0,-3-2-9 15,-8 3-61-15,-1-1-47 0,-6 0-373 0,-5-1-325 16</inkml:trace>
  <inkml:trace contextRef="#ctx0" brushRef="#br0" timeOffset="68964.72">13475 9114 619 0,'-14'-6'456'16,"1"4"-40"-16,13 2-150 0,-23-6-2 15,23 6-63-15,-18-6 14 0,18 6-44 0,-14-2 3 16,14 2-40-16,0 0-5 0,-15-2-46 0,15 2 30 16,0 0-5-16,-9 9 6 0,9-9-3 0,-3 18-5 15,3-5-11-15,1 4-12 0,1 2-14 0,1 4-12 16,1-2-15-16,3 4-2 0,-4-2 30 16,3 4-53-16,-1-2 37 0,1 1-49 0,1 4 32 15,-3-4-84-15,3-1 0 0,-2-1-123 0,2 0-91 16,-2-3-46-16,-1 0-113 0,2-4-458 0,-2-2-495 15</inkml:trace>
  <inkml:trace contextRef="#ctx0" brushRef="#br0" timeOffset="69798.72">14539 9375 595 0,'0'0'514'0,"8"-7"-111"16,-8 7-93-16,6-8-62 0,-6 8-37 0,0 0-36 16,11-9-26-16,-11 9-33 0,0 0-6 0,0 0-2 15,16-1 3-15,-16 1-4 0,11 10-6 0,-6-2 1 16,1 2-7-16,-3 4 37 0,0 1-67 0,0 2-12 16,-2-2-2-16,-2 2-8 0,-1-1-7 0,0 2-7 15,-2-1-4-15,-1 2-11 0,-1-2 4 0,1-2-6 16,-3-1 1-16,0-1-4 15,3-1-1-15,-3-3 0 0,3-1 1 0,5-8-3 16,-12 8-1-16,12-8-1 0,0 0-2 0,-14-4-4 16,14 4 5-16,-9-13-1 0,6 0 0 0,3-3 0 15,0-4 45-15,3-6-52 0,4-7 3 0,2 0 2 16,2-1 4-16,3 1 0 0,2 2 8 0,1 1 3 16,2 4 8-16,1 2 1 0,2 3 9 0,1 0 2 15,-2 7 0-15,-1 1-7 0,1 4 0 0,0 2 0 16,2 3-4-16,-3 1 1 0,0 6-4 0,1 1 1 15,1 3-2-15,-3 3 6 0,-1 4 2 0,-1 1 6 16,-2 3 3-16,-3-1 4 0,-1 4 10 16,-3 2-30-16,-4 1 15 0,-2 1-3 0,-2 1-32 15,-2 0-35-15,-1 2-30 0,-1-2-31 16,-1-1-54-16,-1-1-68 0,1-3-60 0,1-1-65 16,-1-4-124-16,1-4-35 0,2-3-271 0,2-9-298 15</inkml:trace>
  <inkml:trace contextRef="#ctx0" brushRef="#br0" timeOffset="69982.72">15186 9440 810 0,'0'0'797'0,"10"-9"-245"0,-10 9-66 0,8-9-168 16,-8 9-20-16,6-8-95 0,-6 8 0 0,7-9-76 15,-7 9 5-15,11-11-56 0,-11 11-16 0,19-11-8 16,-5 5-17-16,2 3-18 0,2-5-51 15,4 2-70-15,0 2-66 0,3-1-54 0,2 1-88 16,1-1-91-16,-4-2-455 0,8 2-457 0</inkml:trace>
  <inkml:trace contextRef="#ctx0" brushRef="#br0" timeOffset="70282.72">15611 9158 588 0,'0'0'471'0,"-2"-16"-57"16,2 16-139-16,2-15 0 0,-2 15-46 0,3-15 29 16,-3 15-34-16,6-12 10 0,-6 12-24 0,5-11-21 15,-5 11-32-15,9-8-10 0,-9 8 3 0,0 0-8 16,0 0 8-16,20 2-28 0,-11 5-8 0,0 2-8 15,0 0-9-15,0 8-19 0,1-1-18 0,-2 1-13 16,0 3-7-16,-3 2-11 0,1-1-10 0,-2 1-35 16,-3 1-13-16,-1-3-51 0,0 1 6 15,-1-2-110-15,-1-1-34 0,0 2-91 0,-1-4-67 16,0-3-71-16,0-1-457 0,3-12-538 0</inkml:trace>
  <inkml:trace contextRef="#ctx0" brushRef="#br0" timeOffset="70565.72">16010 9030 502 0,'9'-14'649'0,"-2"4"-137"16,1 1-102-16,-3 1-67 0,-5 8-55 0,8-12-59 15,-8 12-38-15,0 0-34 0,5-9-33 0,-5 9-22 16,0 0-15-16,-7 10-17 0,1-2-24 16,-4 6 1-16,-3 1-19 0,1 2-6 0,-7 6-4 0,3-1 3 15,-4 1-9-15,1 2 6 0,1-1-10 16,-1-2 6-16,4-1 1 0,1-2-2 0,2-2 0 15,1-1 3-15,2 0 3 0,4-2-2 0,-2-3 19 16,3 0 15-16,1 0 7 0,3-11 0 16,0 18 4-16,2-10 15 0,3 1-43 0,2 2 24 15,2 0-49-15,6 0 37 0,0-1-10 0,3-1-9 16,2 2-18-16,0-4-12 0,2 0-30 0,1 0-42 16,0-2-114-16,0-1-19 0,0 0-111 15,-1-2-124-15,-2-2-80 0,0 0-294 0,0-1-379 0</inkml:trace>
  <inkml:trace contextRef="#ctx0" brushRef="#br0" timeOffset="70782.72">16350 9243 89 0,'0'0'913'0,"0"0"-222"0,4-10-157 0,-4 10-105 16,0 0-116-16,0 0-60 0,0 0-50 0,5-8-38 15,-5 8-27-15,0 0-20 0,0 0-11 0,0 0-15 16,15-3-15-16,-15 3-17 0,18 0-13 0,-18 0-11 16,31 3-29-16,-12-3-29 0,-2 1-48 0,2-1-69 15,1 1-65-15,-2-1-55 0,3 0-104 0,-4-1-82 16,-1 0-375-16,2-3-384 0</inkml:trace>
  <inkml:trace contextRef="#ctx0" brushRef="#br0" timeOffset="71000.72">16764 8987 842 0,'0'0'701'0,"3"-10"-187"0,-3 10-103 0,0 0-108 15,0 0-74-15,0 0-41 0,0 0-32 0,0 0 2 16,-9 14-12-16,8-4-10 0,-2 4-13 16,0 3-19-16,2 1-15 0,0 6-15 0,1-1-16 15,0 4-8-15,0-1-8 0,1 0-10 0,0 0 25 0,1 2-42 16,-1-1 26-16,-2-1-16 0,1 1-25 15,-3-4-75-15,2 2 12 0,-3-3-101 0,1-3-19 16,1-3-90-16,-3-1-64 0,1-4-75 0,-1-1-464 16,0-1-489-16</inkml:trace>
  <inkml:trace contextRef="#ctx0" brushRef="#br0" timeOffset="71683.72">14412 8993 754 0,'-1'-10'403'0,"1"10"-43"0,-1-21-127 0,1 21-19 15,-3-19-3-15,3 19-61 0,-1-15 41 0,1 15-50 16,0-11 9-16,0 11-20 0,-3-10-30 0,3 10-11 16,0 0-7-16,0 0 6 0,0 0 8 0,0 0 7 15,0 0-5-15,0 17 12 0,0 1-3 0,0 8-7 16,-1 11-6-16,0 2 1 15,1 8 8-15,-2 2 4 0,-1 12 10 0,3 5-4 16,-3 0-18-16,3 1-13 0,0 0-6 0,3-1-10 16,0 0 4-16,4-4-22 0,0-1 14 0,5-5-28 15,5-1-8-15,4-5-34 0,5-1-15 0,7-5-36 16,3-5-22-16,8-5 4 0,5-7-74 0,5-4-10 16,6-8-119-16,7-7-12 0,6-4-92 0,2-8-89 15,6-6-435-15,11-1-547 0</inkml:trace>
  <inkml:trace contextRef="#ctx0" brushRef="#br0" timeOffset="72082.72">17322 8708 485 0,'4'-17'442'15,"-3"0"-73"-15,1 0-98 0,0 5-8 0,-1 0-36 16,2 3 43-16,-3 9-12 0,1-17-40 16,-1 17-21-16,2-14-24 0,-2 14-22 0,0 0 18 0,0 0 10 15,0 0 14-15,0 0 4 0,11 15-16 0,-7 2-18 16,2 5 6-16,-1 7-20 15,3 3 28-15,0 6-6 0,-1 1-3 0,1 3-5 16,1 3-8-16,0 8-16 0,0-7-16 0,-4 0-17 16,1 2-15-16,-2-2-47 0,-1 0 17 0,-2-1-36 15,-5 0-2-15,-1-1-7 0,-3-2-20 0,-3 0-9 16,-7 4-62-16,-4-3-17 0,-3-5-74 16,-5-2-30-16,-3-5-2 0,-2 1-55 0,-3-7-40 0,2-5-53 15,1-2-89-15,-5-5-87 0,-4-3-69 0,-1-3-289 16,-2-1-496-16</inkml:trace>
  <inkml:trace contextRef="#ctx0" brushRef="#br0" timeOffset="72599.72">15634 8860 26 0,'0'0'545'0,"2"-11"-137"16,-2 11-97-16,0 0-31 0,3-10-87 0,-3 10 20 0,0 0-58 15,1-12 44-15,-1 12-37 0,0 0 26 0,0 0 2 16,1-11 1-16,-1 11-11 0,0 0-10 15,0 0-27-15,0 0-19 0,0 0-17 0,-1-10-18 16,1 10-13-16,0 0-15 0,0 0-8 0,-8 15-3 16,2-1 2-16,0 7 8 0,-2 6-1 0,-1 6 17 15,0 2 2-15,0 5 16 0,3 2 3 16,-1 2-2-16,1 3-11 0,3-2 7 0,2 3-29 16,2 1-2-16,2-1-10 0,3-1 7 15,2 8-29-15,5-4-23 0,3-2-46 0,4-4-35 0,3-4-30 16,5-2-32-16,4-6-47 0,0-10-103 15,2-3-71-15,6-6-143 0,2-5-498 0,8-7-721 16</inkml:trace>
  <inkml:trace contextRef="#ctx0" brushRef="#br0" timeOffset="72950.72">17075 8836 46 0,'0'-10'736'0,"0"10"-227"0,-1-18-102 15,1 18-65-15,0-15-46 0,0 15-39 0,0-10-59 16,0 10-32-16,0 0-32 0,0-11 4 0,0 11 20 15,0 0 5-15,0 0 0 0,7 14-7 0,-3 0 1 16,3 5-2-16,-2 6 5 0,3 7 4 0,2 3 15 16,0 3 11-16,-1 2 19 0,1-2-6 15,-1 3-21-15,-1 1-24 0,-3 0-50 0,0-1 5 16,-4-1-45-16,-2 2-11 0,-4-2-12 16,-4-3-16-16,-5 2-15 0,-4-3-89 0,-9 5-65 15,-2-1-74-15,-5-5-90 0,-4-1-52 0,-3-4-152 16,-6-5-223-16,1-1-348 0,-8-6-828 0</inkml:trace>
  <inkml:trace contextRef="#ctx0" brushRef="#br0" timeOffset="73683.72">18022 9169 219 0,'0'0'660'0,"-17"-2"-234"0,17 2-33 0,-15-5-99 15,15 5-4-15,-12-4-52 0,12 4-14 0,0 0-37 16,-17-2-2-16,17 2-36 0,0 0-17 0,-11-5-34 15,11 5-5-15,0 0-21 0,0 0 17 16,0 0 27-16,0 0-22 0,8 9-9 0,-8-9-16 16,20 6-14-16,-2-4-4 0,6 2-16 0,2-2-6 15,3-1-7-15,2-1-16 0,1 0-36 16,5 0-36-16,0-3-83 0,0-1-46 0,-2 2-75 16,-7-3-65-16,-3 0-82 0,-3-2-424 0,0-1-421 15</inkml:trace>
  <inkml:trace contextRef="#ctx0" brushRef="#br0" timeOffset="73850.72">18317 8955 441 0,'0'0'716'0,"-17"-5"-211"15,17 5-103-15,-13-6-102 0,13 6-46 0,0 0-88 16,-19 5-14-16,19-5-15 0,-11 12 21 0,6-1-13 16,1 4-3-16,-1 1-22 0,4 5-12 15,1-2-21-15,1 6-13 0,-1 1-16 0,6 2-9 16,-5 0-9-16,2-1-10 0,1 6-15 0,1-6-51 15,-1 1-40-15,-2-3-163 0,2 0-143 0,-2-1-592 16,-1-3-672-16</inkml:trace>
  <inkml:trace contextRef="#ctx0" brushRef="#br0" timeOffset="75135.08">19290 9074 74 0,'0'0'307'0,"0"0"-47"15,0 0-41-15,0 0-42 0,0-13-20 0,0 13-21 16,0 0-7-16,0 0-27 0,-1-10-4 16,1 10-2-16,0 0-2 0,0 0-8 0,-3-9-9 15,3 9-21-15,0 0 8 0,0 0 21 16,0 0-34-16,-2-9 17 0,2 9-28 0,0 0 49 16,0 0-39-16,0 0 48 0,0 0-37 0,0 0 39 15,0-11-6-15,0 11 36 0,0 0-1 0,0 0 18 16,0 0-13-16,0 0-3 0,0 0-24 0,0 0-14 15,-3-10-18-15,3 10-9 0,0 0-10 0,0 0 10 16,0 0-2-16,0 13-6 0,0-13-11 0,0 17-7 16,0-7-2-16,-1 3-13 0,1-1-4 15,-1 3-3-15,-2-1 0 0,2 2-6 0,-2-1-6 16,-1 0 4-16,-1 0-2 0,2 0-3 0,-3-3-2 16,1 2 1-16,-1-3 5 0,1 0-4 0,-3-2-1 15,3-2 1-15,5-7 1 0,-9 11 0 16,9-11 3-16,-9 7-6 0,9-7-5 0,0 0 6 15,-13-6 6-15,13 6-11 0,-5-16-3 0,5 1 3 16,1-4-2-16,3-4 2 0,2-7-3 0,2-3 3 16,1 2-3-16,3-2 4 0,2 5 3 0,0-1 1 15,3 4 2-15,-1 0 1 0,1 5 8 0,-3 4 5 16,2 1-2-16,1 4-1 0,0 0-3 16,2 7 4-16,-2-1 5 0,-17 5 2 0,33 5 4 15,-10 2 5-15,-3 2 3 0,2 6 7 16,0 2-9-16,-3 2-1 0,-2 2-2 0,-2 2-6 0,-2 0-2 15,-4 0-11-15,0 1-11 0,-4-2-16 16,-1 2-17-16,-3 1-29 0,-2-1-29 0,-2 2-40 16,-1-3-90-16,0-4-65 0,-2 2-60 0,1-5-116 15,0-4-489-15,0-2-625 0</inkml:trace>
  <inkml:trace contextRef="#ctx0" brushRef="#br0" timeOffset="75318.08">19758 9150 361 0,'0'0'815'0,"16"-10"-236"0,-7 3-126 0,-9 7-105 16,12-9-84-16,-4 2-63 0,0 1-24 0,3 1-39 15,1-1-15-15,2-2-34 0,0 2-10 16,1 1-32-16,6-1-39 0,-2-1-72 0,3 1-49 16,1 1-86-16,1 0-32 0,-1 0-128 0,-1-2-78 15,2 0-231-15,-1 1-197 0</inkml:trace>
  <inkml:trace contextRef="#ctx0" brushRef="#br0" timeOffset="75734.08">20426 8815 645 0,'0'0'442'16,"5"-14"-21"-16,-5 14-68 0,9-12-16 0,-9 12-3 16,8-14-37-16,-8 14-25 0,7-10-24 0,-7 10-34 15,7-8-36-15,-7 8-34 0,0 0 9 0,10-6 7 16,-10 6-9-16,9 7-13 0,-4 2-13 0,-1 4-20 16,2 1-16-16,-1 8-16 0,-1 2-13 0,0 1-10 15,-1 2-3-15,-2 0-19 0,-1 4-28 0,-1-3-36 16,-2 8-35-16,0-8-36 0,1-1-27 0,-2 1-61 15,-2-3-85-15,2-3-49 0,-1-1-115 0,1-6-127 16,0-4-282-16,4-11-445 0</inkml:trace>
  <inkml:trace contextRef="#ctx0" brushRef="#br0" timeOffset="76002.08">20822 8794 875 0,'0'0'618'0,"4"-9"-173"15,-4 9-86-15,0 0-75 0,0 0-80 0,-10-8-44 16,10 8-36-16,-14 5-2 0,4-1-36 16,-2 3-1-16,-3 3-33 0,1 3 6 0,-1-1-26 15,0 2 7-15,1 2-23 0,3 0 13 0,-2 0-19 16,3-1 6-16,0-1-11 0,3 0 21 0,1 0 2 16,-1-4 34-16,5 1 8 0,-2 1 12 0,3-1 5 15,-1-2-3-15,2-9 3 0,3 19-6 16,0-8-2-16,2-1-20 0,1-1-3 0,3 0-18 15,3 1 7-15,0-1-25 0,2 1-22 0,3 0-40 16,0-1-53-16,-2-4-66 0,2 1-122 0,3 1-19 16,-5-5-135-16,-15-2-494 0,32 4-593 0</inkml:trace>
  <inkml:trace contextRef="#ctx0" brushRef="#br0" timeOffset="76201.08">21099 8964 704 0,'0'0'539'16,"0"0"-95"-16,5-9-135 0,-5 9-35 0,0 0-77 15,10-8-4-15,-10 8-44 0,14-7-3 16,-14 7-32-16,19-7-3 0,-19 7-39 0,27-7 0 16,-14 5-29-16,2-3-21 0,2 3-84 0,-2 0-45 15,2-2-75-15,-1 1-143 0,-3 0-88 0,-13 3-263 16,27-8-202-16</inkml:trace>
  <inkml:trace contextRef="#ctx0" brushRef="#br0" timeOffset="76585.08">21487 8752 830 0,'0'0'593'16,"0"0"-162"-16,-1-10-77 0,1 10-50 0,0 0-69 15,0 0-43-15,1-14-27 0,-1 14-21 0,8-6-17 16,-8 6-16-16,12-5-18 0,-12 5-16 0,20-5-15 16,-20 5-17-16,27-1 1 0,-27 1-13 0,29 4-8 15,-12-2-5-15,-2 3-3 0,1 0-3 0,-1 1-4 16,-2 3-11-16,-2-1 6 0,0 2-3 0,-1 1 15 16,-5 1-2-16,0-1 13 0,-5 3 2 15,0 0 7-15,-5 3-6 0,0 2 1 16,-4 0 1-16,-4 1 8 0,-1 1 2 0,1-2-2 15,-2-1 4-15,2-4-13 0,-1 2 3 0,4-2-12 16,2-5 2-16,0 0-10 0,2-1 1 0,6-8-2 16,-9 10 10-16,9-10-5 0,0 0 7 0,7 8-12 15,-7-8 5-15,20 0-11 0,-20 0 11 0,34-2-19 16,-9-3 3-16,-1 1-15 0,0-3-6 0,2 0-27 16,-2 3-26-16,0-4-19 0,-3 2-55 0,-3-2-31 15,-3 2-85-15,-3 2 17 0,-3-2-50 16,-9 6-64-16,10-9-39 0,-10 9-350 0,0 0-268 15</inkml:trace>
  <inkml:trace contextRef="#ctx0" brushRef="#br0" timeOffset="76985.08">20335 8655 97 0,'0'0'703'16,"0"0"-197"-16,1-10-99 0,-1 10-83 0,0 0-58 16,0 0-49-16,0 0-49 0,0 0-41 0,0 0 12 15,-11 6-4-15,6 7-3 0,-3 4 3 0,-1 3-10 16,0 7-8-16,0 6-15 0,0 3 8 0,2 2 6 16,0 3 4-16,3 0 6 0,3 2-7 0,1-1-11 15,4 0-9-15,5 0-11 0,5-1-12 16,5 6-23-16,8-6-27 0,4-5-57 0,6-4-3 15,6-4-93-15,6-6-46 0,7-5-145 0,4-7-142 16,3-3-574-16,6-7-784 0</inkml:trace>
  <inkml:trace contextRef="#ctx0" brushRef="#br0" timeOffset="77320.08">21968 8520 545 0,'-5'-10'736'0,"0"0"-209"16,0 2-96-16,5 8-71 0,-7-15-71 16,7 15-48-16,-6-10-27 0,6 10-29 0,0 0-44 15,-4-9-27-15,4 9-8 0,0 0 7 0,13 8 1 16,-3 1 3-16,7 6-2 0,2 3 1 0,3 7 5 15,2 0 15-15,-4 6-25 0,2-2 28 16,4 11-5-16,-4-6 0 0,-3 9-12 0,-1-6-11 0,-5 1-6 16,-3 2-10-16,-5 1-10 0,-2-1-8 15,-6 0-19-15,-2 0-8 0,-7-1-8 0,-2-3-5 16,-4 0-33-16,-7 4 22 0,-6-3-41 0,-1-4-10 16,-4-1-79-16,-2-4-66 0,-3-3-31 0,-5 0-91 15,9-9-29-15,-2 0-109 0,-3-5-162 16,0-4-544-16,-1 0-883 0</inkml:trace>
  <inkml:trace contextRef="#ctx0" brushRef="#br0" timeOffset="78089.08">22452 8372 775 0,'0'0'645'0,"4"-7"-157"0,-4 7-97 15,0 0-84-15,0 0-86 0,0 0-44 16,0 0 12-16,0 0-1 0,0 0-6 0,16 10 4 15,-9 5-12-15,2 3 7 0,2 9-27 0,2 2-4 16,1 0-9-16,0 4-21 0,-1 5-12 0,1-2-29 16,-4 5 14-16,0 0-24 0,-1 1-2 0,-2 0-17 15,-2 0-4-15,-4 0-10 0,-5 0-8 0,-1-2-3 16,-4 0-5-16,-5-1-5 0,-5 7-3 0,-4-3-7 16,-7-1-36-16,-3-3-24 0,-1-2-23 15,-8-3-44-15,-2 0 22 0,-2-3-66 0,-1-2 8 16,-4-3-122-16,-3-5-12 0,-1 1-118 0,-4-6-90 15,-4-3-413-15,-3 0-558 0</inkml:trace>
  <inkml:trace contextRef="#ctx0" brushRef="#br0" timeOffset="78620.08">19051 8560 665 0,'-5'-10'414'0,"0"1"-50"0,0 0-127 15,5 9-11-15,-8-14-67 0,8 14 9 0,-5-10-66 16,5 10 28-16,0 0-48 0,0 0 36 0,0 0-40 16,-13 10 29-16,13 3-18 0,0 6 39 0,3 5 11 15,3 8-3-15,2 4 1 0,-2 5-10 16,3 4 0-16,6 10-1 0,-3 4-2 0,2-1 11 16,-1 0-12-16,3 1-14 0,1-1-8 0,2 0-14 15,2-2-9-15,3-3-20 0,3-1 0 0,5-2-11 16,0-2-7-16,2-1-12 0,8-5-13 0,2-4-39 15,6-2-26-15,5-8-25 0,11-5-16 16,6-5-88-16,10-7-71 0,5-4-85 0,6-6-70 16,8-4-109-16,27-6-350 0,4-5-465 0</inkml:trace>
  <inkml:trace contextRef="#ctx0" brushRef="#br0" timeOffset="79004.08">23696 8914 1111 0,'0'0'837'0,"0"0"-191"15,0 0-187-15,0 0-90 0,0 0-73 16,-14-4-34-16,14 4-69 0,0 0-38 0,0 0-37 15,0 0-26-15,0 0-43 0,0 0-67 0,-10-4-76 16,10 4-117-16,0 0-126 0,0 0-45 0,11-6-90 16,-11 6-426-16,18-4-531 0</inkml:trace>
  <inkml:trace contextRef="#ctx0" brushRef="#br0" timeOffset="79136.08">23958 8928 486 0,'0'0'611'15,"0"0"-210"-15,11 7-84 0,-11-7-132 0,0 0-12 16,0 0-101-16,21 0-47 0,-21 0-95 0,22 0-99 16,-22 0-78-16,28-3-273 0,-10 2 2 15</inkml:trace>
  <inkml:trace contextRef="#ctx0" brushRef="#br0" timeOffset="79270.08">24506 8941 338 0,'0'0'803'0,"0"0"-259"0,0 0-119 16,0 0-104-16,0 0-62 0,17 1-89 0,-17-1-31 0,0 0-81 16,0 0-32-16,0 0-100 0,20-1 1 15,-20 1-77-15,0 0-124 0,28-1-72 0,-28 1-284 16,28-4-160-16</inkml:trace>
  <inkml:trace contextRef="#ctx0" brushRef="#br0" timeOffset="79403.08">24828 8918 160 0,'0'0'650'0,"0"0"-252"0,17 1-37 0,-17-1-138 16,0 0-14-16,0 0-82 0,0 0 12 0,18 3-88 16,-18-3 23-16,0 0-79 0,18 3-57 0,-18-3-105 15,19 0-104-15,-19 0-275 0,24-1-49 0</inkml:trace>
  <inkml:trace contextRef="#ctx0" brushRef="#br0" timeOffset="79553.08">25227 8917 254 0,'0'0'720'0,"0"0"-263"0,0 0-88 16,0 0-125-16,13 4-24 0,-13-4-92 0,0 0 2 15,0 0-92-15,0 0 21 0,19-2-71 0,-19 2-40 16,0 0-97-16,28 0-109 0,-28 0-52 0,27-1-224 16,-27 1-24-16</inkml:trace>
  <inkml:trace contextRef="#ctx0" brushRef="#br0" timeOffset="79689.08">25524 8908 379 0,'0'0'479'0,"0"0"-141"0,0 0 5 0,15 3-138 16,-15-3 8-16,0 0-76 0,0 0 20 0,0 0-60 15,18-1 46-15,-18 1-77 0,0 0 24 16,18-2-58-16,-18 2 37 0,0 0-59 0,22-2 41 16,-22 2-69-16,16-1 11 0,-16 1-52 0,17-3-36 15,-17 3-107-15,18-3-114 0,-18 3-295 0,13-7-144 16</inkml:trace>
  <inkml:trace contextRef="#ctx0" brushRef="#br0" timeOffset="81070.21">27109 8567 110 0,'0'0'87'0,"0"0"20"0,-8-6-50 0,8 6 43 0,0 0 16 15,-8-9 29-15,8 9 4 0,-9-6-19 16,9 6-2-16,-5-7 8 0,5 7-13 0,-8-12 19 16,8 12 5-16,-7-10-13 0,7 10 2 15,-8-11-2-15,8 11 43 0,-9-13-62 0,9 13 48 16,-5-12-50-16,5 12 7 0,-4-14-15 0,4 14-2 15,1-16-13-15,-1 16-8 0,8-19-10 0,-3 7-2 16,5 0-5-16,2-1 7 0,3 0 1 0,-1 2 8 16,6 0 1-16,-2 1-2 0,2 2-8 0,0 1-11 15,-3 3 2-15,2 1-11 0,-19 3-9 0,32 5 1 16,-15 3 4-16,-2 2 1 0,-1 4 0 0,-4 3-1 16,-3 2-9-16,-5 4 7 0,-2 0-18 15,-5 2-6-15,-1 5 0 0,-6 0 0 16,2-2-4-16,-2 2-1 0,-3-3 1 0,4-2 0 15,-5-1-1-15,6-7 5 0,0 1-5 0,2-4 11 16,3-2-14-16,0-3-4 0,0 0-1 0,5-9 27 16,-8 13 15-16,8-13 13 0,-1 9 30 0,1-9-10 15,6 8-3-15,-6-8-25 0,17 3-6 0,-17-3-14 16,33-2-11-16,-10 0-21 0,4-5-34 0,5 0-46 16,4-2-48-16,-1 0-59 0,3 0-65 0,1 0-89 15,1-1-5-15,-1-2-86 0,-1 1-89 0,0 1-346 16,-3-3-464-16</inkml:trace>
  <inkml:trace contextRef="#ctx0" brushRef="#br0" timeOffset="81287.21">27896 8556 361 0,'0'0'753'0,"0"0"-200"0,0 0-94 16,0 0-77-16,7-7-72 0,-7 7-58 0,0 0-37 15,6-8-39-15,-6 8-23 0,13-8-30 0,-3 2-16 16,4 3-21-16,5-5-12 0,3 2-12 0,2-1-13 15,1 1-13-15,8-1-7 0,4-2-4 16,-2 3-7-16,0-2-9 0,1 1-30 16,-2 2-42-16,-8 0-63 0,0 1-64 0,-4 0-53 0,-4 2-1 15,-3-1-21-15,-15 3-39 0,18-4-41 16,-18 4-39-16,0 0-206 0,0 0-121 0</inkml:trace>
  <inkml:trace contextRef="#ctx0" brushRef="#br0" timeOffset="81505.21">28091 8353 327 0,'0'0'567'0,"-17"-1"-64"0,17 1-127 16,0 0-35-16,-18-2-15 0,18 2-30 0,0 0-38 15,0 0-18-15,0 0-34 0,-19 0-36 0,19 0-34 16,0 0-9-16,0 0 8 0,0 0-12 0,-5 10 10 16,5-10-23-16,4 14 4 0,-2-5-37 15,3 0 2-15,0 5-37 0,-1 0-8 0,2 1 1 16,0 0-13-16,-2 2-7 0,3 2-5 0,-3 1-5 15,3-1-31-15,-2-1-28 0,1 3-19 0,0-3-37 16,1 1-69-16,-1-2-59 0,2 1-94 0,-1-4-41 16,1-3-82-16,1 0-416 0,2-2-479 15</inkml:trace>
  <inkml:trace contextRef="#ctx0" brushRef="#br0" timeOffset="86205.57">27036 8460 178 0,'5'-8'718'0,"-5"8"-268"15,6-12-69-15,-6 12-123 0,10-13-50 0,-10 13-40 16,9-10-21-16,-9 10-31 0,8-9-26 16,-8 9 10-16,0 0 4 0,0 0-2 0,20 8 7 15,-14 1-35-15,1 5 4 0,1 3-22 0,0 3 4 16,-2 3-16-16,0-1-4 0,1 2 6 16,-2 1-19-16,0 0-7 0,-3 1-18 0,4 0 10 15,-4-1-11-15,2-1 13 0,-3-2-19 0,2-1 17 16,-2-4-19-16,-1-3 19 0,3-1-18 0,-3-3 17 15,0-10-19-15,1 18 28 0,-1-18-13 0,0 15 45 16,0-15 25-16,0 0 5 0,4 10-22 0,-4-10-5 16,0 0-17-16,10-9-6 0,-5 0-7 0,4-7-1 15,3-1-4-15,2-7-2 0,2-4-6 16,2-2-5-16,1 1 6 0,4-4-4 0,-1 0 14 16,1 3 5-16,2 2 36 0,0 2-32 0,1 1-3 15,-1 2 7-15,2 4 8 0,-3 3 2 0,-1 5-4 16,-3 5 2-16,1 0 4 0,-2 6 9 15,2 6-10-15,-2 2 19 0,0 3-27 0,1 8 22 16,-3 2-27-16,-1 3-3 0,-1 2 4 0,-2 2-22 16,-2 2 7-16,-2 1-4 0,-2 0-4 0,-1 1-6 15,-2-3-30-15,0-2 0 0,-2-1-39 0,-2-1 4 16,0 0-36-16,-1-2-14 0,-1-6-32 16,-2 1-64-16,1-4-27 0,-2-1-68 0,1-3 8 15,-2-3-62-15,6-7-31 0,-15 8-81 0,15-8-205 16,-18-2-199-16</inkml:trace>
  <inkml:trace contextRef="#ctx0" brushRef="#br0" timeOffset="86656.57">27135 8341 42 0,'-6'-9'625'0,"0"1"-183"0,-1 0-78 16,7 8-76-16,-6-14-30 0,6 14-45 0,-8-10-41 15,8 10-41-15,0 0-21 0,0 0-6 0,0 0-9 16,0 0-7-16,-4 14-11 0,7 2 5 0,1 7 2 16,-2 3 11-16,3 5-24 0,3 3 13 0,-3 2-12 15,-1 0-10-15,1 1-11 0,-1 0-6 0,0-2-21 16,-2 0 6-16,3-1-16 0,-2-6 2 16,-2-2-3-16,-1-2 7 0,0-6-16 15,3-1 10-15,-2-4-14 0,0 0 15 0,-1-13 24 16,3 17 36-16,-3-17-27 0,0 0-2 0,6 8-13 15,-6-8 0-15,16-11-10 0,-3-4 0 0,4-7-7 16,1-4 0-16,5-3 1 0,5-10 0 0,2-2 3 16,3 1 9-16,0 2 23 0,5 0 1 0,-3 4 7 15,4 2-4-15,-9 9-9 0,2 2-4 0,-1 4 9 16,-3 1-15-16,-2 7-4 0,-3 2 2 0,-3 6 7 16,-2 2-15-16,5 3 22 0,-2 3-28 0,-2 4 40 15,0 1-40-15,3 4 17 0,-3 3-38 0,0 1 5 16,-1 0-1-16,-3 3 1 15,2-2 0-15,-4 1-2 0,-3-2 0 0,1 0-21 16,-3 0-33-16,-1 0-18 0,-1-1-6 0,-1-4-22 16,-1 0-29-16,-2-3-38 0,0 1-79 0,-2-13-10 15,0 20-46-15,0-20-61 0,-5 16-52 0,5-16-422 16,-13 11-411-16</inkml:trace>
  <inkml:trace contextRef="#ctx0" brushRef="#br0" timeOffset="87156.57">27207 8427 204 0,'-11'-11'484'0,"1"1"-139"0,0-1-69 0,3-1-55 15,0 4-48-15,2-1-24 0,1-1-21 0,4 10-23 16,-6-15-26-16,6 15 17 0,-3-15-1 15,3 15-3-15,5-14-2 0,-5 14-2 0,5-12-14 16,-5 12-7-16,10-11-2 0,-10 11-3 0,11-8-12 16,-11 8 5-16,0 0 14 0,19 1 4 0,-19-1 9 15,18 15-3-15,-8-1-5 0,-1 6-5 0,1 1-5 16,-1 8 0-16,-1 1-22 0,0 1 2 16,-1 2-6-16,-1 0-6 0,-1 1-4 0,-1-1-13 15,-1-6-9-15,1 2 11 0,-2-3-15 0,2-1 8 16,-1-4-11-16,-2 0 13 0,2-6-15 0,-2-3 13 15,2 1-15-15,-3-13 25 0,2 17 15 0,-2-17 27 16,3 11-7-16,-3-11-11 0,0 0-12 16,0 0-1-16,22-3-10 0,-11-6-2 0,7-5-5 15,1-5-1-15,4-3 1 0,5-4-5 0,8-7-1 16,1 0-3-16,4 2 0 0,0 4 1 0,0 1 5 16,-6 5-5-16,0 4 1 0,-3 5 3 0,0 0 4 15,-7 5-5-15,-1 3-2 0,-5 4 3 0,-1 2 11 16,1 5 9-16,0 3-5 0,-4 2 4 15,0 3 6-15,-5 0-6 0,1 1-10 0,-3 5 3 16,1-3-6-16,-4 4-4 0,-1 0-11 0,-1 0-22 16,-2 1-22-16,-1-1-30 0,0-1-46 15,-1 0-96-15,-2-2-18 0,-1 0-65 0,2-1-74 16,-5-4-125-16,2-1-293 0,0-2-328 0</inkml:trace>
  <inkml:trace contextRef="#ctx0" brushRef="#br0" timeOffset="87990.57">27281 8476 402 0,'-5'-14'415'0,"5"14"-139"15,-4-11 2-15,4 11-59 0,-5-9-31 0,5 9-13 16,-4-9 48-16,4 9-57 0,0 0 33 16,-2-9-69-16,2 9-3 0,0 0-44 0,0 0-13 15,-3-9-28-15,3 9-3 0,0 0 2 0,0 0 4 16,0 0 26-16,0 0-25 0,-1 17 9 0,0-4-23 15,1 2 18-15,0 3-30 0,-2 6 17 16,1 2-3-16,0 2-8 0,-2-2-5 0,2 2-21 0,-2-1 11 16,3 1-15-16,-1-2 19 0,0-1-19 15,-1-1 12-15,2-6-16 0,-2-1 21 0,2-2-22 16,0-3 22-16,0-12-24 0,0 20 27 0,0-20-4 16,0 13 17-16,0-13-9 0,5 8 12 15,-5-8-19-15,0 0 11 0,14-2-18 0,-5-4 8 16,6-4-10-16,1-5 14 0,4-3-11 0,3-4 2 15,4 1 3-15,-2-3 4 0,5 2-2 0,0 2 25 16,0 2 3-16,0 0 16 0,2 2-3 0,-3 2 7 16,2 2-7-16,-2 2-9 0,-6 5-6 0,0 1-6 15,-5 4 4-15,1 1 8 0,-2 3 2 0,-2 1-14 16,-2 1 0-16,2 3-2 0,-2 2-3 16,-3 0-5-16,1-1-5 0,-2 3-4 0,-2-2 0 15,-2 3-4-15,1-2-13 0,-3 3-1 0,1-5-17 16,-1 4-19-16,-3-4-21 0,1 0-52 15,-1 2-48-15,0-12-91 0,-2 18 16 0,2-18-54 16,-4 15-53-16,4-15-68 0,-8 11-374 0,8-11-319 16</inkml:trace>
  <inkml:trace contextRef="#ctx0" brushRef="#br0" timeOffset="88524.57">27101 8367 379 0,'-8'-14'467'16,"3"3"-115"-16,-1 1-57 0,2 2-66 0,4 8-37 15,-8-16-21-15,8 16-24 0,-4-11-29 16,4 11-10-16,-5-8-22 0,5 8-16 15,0 0 12-15,0 0 3 0,0 0-5 0,1 11 2 0,3 1-8 16,0 8-4-16,1 1 25 0,0 3-27 0,4 7 12 16,-1 2-25-16,-3 1-2 0,3-1 4 15,-3 4-2-15,1-1-12 0,-1 0-21 0,-1-1 8 16,0 2-19-16,-3-10 11 0,2 0-18 0,-2 1 13 16,-1-2-20-16,2-4 19 0,-1-2-17 0,-1-3 9 15,1-5-13-15,-1-2 17 0,0-10-10 0,3 18 25 16,-3-18-11-16,6 9 3 0,-6-9-6 0,0 0 9 15,19-6-15-15,-5-7 11 0,3-2-17 16,3-7 10-16,5-5-13 0,5-6 11 0,4-4-4 16,1 0-7-16,5-1 10 0,2 3-12 0,-1 0 2 15,1 3-2-15,3 3 3 0,-5 4 4 0,-7 6 2 16,-2 4 5-16,-3 3-1 0,-5 4 0 16,0 2 2-16,-5 5 10 0,-18 1 13 0,31 5 3 15,-15 1 1-15,-4 1-5 0,3 7 1 0,-3 0-2 16,-2 2 0-16,0 3-4 0,-4 0-1 0,2 3-4 15,-3-2-7-15,-2 3-1 0,-1 2 2 0,-2-3-9 16,0 3-2-16,0-2-6 0,-2-1-19 16,1-3-18-16,-2-2-51 0,0-1-45 0,2-2-92 15,-3-3 17-15,3 2-39 0,-3-3-46 0,4-10-71 16,-9 11-438-16,9-11-353 0</inkml:trace>
  <inkml:trace contextRef="#ctx0" brushRef="#br0" timeOffset="89023.57">27194 8375 521 0,'-6'-14'469'0,"-1"3"-100"0,1 0-37 0,4 0-113 16,2 11-26-16,-6-16-12 0,6 16-27 0,-5-12-35 15,5 12-22-15,-2-10-25 0,2 10-6 0,0 0-1 16,0 0-6-16,0 0 4 0,16 10 7 0,-3 5-13 16,-3 2-10-16,4 7 17 15,-1 2-34-15,2 2 20 0,-2 3-32 0,-1 0 12 16,1 0 1-16,-3 1-1 0,0 0-7 0,-1 0-28 16,-3-1 24-16,0-5-25 0,-3-1 22 0,1-1-23 15,-2-2 10-15,-1-2-12 0,0-3 25 0,-1-4-22 16,0 1 13-16,2-5-12 0,-2-9 20 0,2 17-21 15,-2-17 23-15,1 11-27 0,-1-11 21 0,0 0-13 16,0 0 15-16,0 0-24 0,18-11 23 0,-4-3-22 16,4-6 22-16,0-2-3 0,4-3-4 0,0 0-19 15,3 0 29-15,2 1-17 0,0 3 17 16,1 0-9-16,-1 2 16 0,-2 4 11 16,2 3 3-16,-6 2-3 0,0 3 0 0,0 2-1 15,-1 5 3-15,-1 1 14 0,-1 2-1 0,5 2 5 16,-1 2-9-16,-3 3 17 0,2 3-6 0,-1-2-5 15,-3 3-11-15,2 1-6 0,-5 0-7 0,3 1-4 16,-4-1-5-16,-1 1-2 0,0 1-5 0,-6-2-21 16,-1-1-21-16,-1-1-26 0,0 0-79 0,-4-3-48 15,0 1-74-15,-1-1-30 0,-3 0-87 0,4-10-68 16,-9 12-293-16,9-12-262 0</inkml:trace>
  <inkml:trace contextRef="#ctx0" brushRef="#br0" timeOffset="89191.57">28033 8803 1010 0,'0'0'738'16,"0"0"-174"-16,0 0-134 0,0 0-105 0,0 0-60 15,19 0-37-15,-19 0-51 0,0 0-33 0,0 0-33 16,0 0-29-16,0 0-101 0,0 0-78 0,0 0-134 16,0 0-11-16,17-1-121 0,-17 1-105 15,0 0-322-15,10-9-328 0</inkml:trace>
  <inkml:trace contextRef="#ctx0" brushRef="#br0" timeOffset="89774.57">28285 8480 479 0,'-10'-12'425'0,"10"12"-111"0,-8-10-70 15,8 10-69-15,-9-9-36 0,9 9-26 0,-6-13-22 16,6 13-25-16,-3-10 2 0,3 10 0 0,0 0-9 16,-1-10-6-16,1 10-2 0,0 0 0 0,-2-9 6 15,2 9 0-15,0 0 5 0,0 0 17 0,0 0 19 16,0 0 23-16,0 0 4 0,0 0-6 16,-19 11-16-16,9 2-15 0,0 2 5 0,-5 4-26 15,-1 2-2-15,-1 1-13 0,1 1-8 16,0-1-5-16,5-1-8 0,1-3-7 0,0 0-13 15,2-1 5-15,3-2-3 0,1-4-7 0,3 1-12 16,1-12-2-16,1 16-20 0,-1-16 15 0,9 10-20 16,-9-10 6-16,19 1-10 0,-19-1 31 0,31-7 0 15,-12-2-4-15,2-1-9 0,2-6 21 0,-1-2-17 16,-2-3 22-16,-1 0-22 0,-5-2 20 0,-1 5 26 16,-3-3 23-16,-3 4 30 0,-2 3 7 0,-3 0 4 15,2 5-3-15,-4 9-15 0,0-17-14 0,0 17-19 16,-7-8-10-16,7 8-6 0,0 0-5 15,-25 2-6-15,12 4-5 0,-1 2-3 16,-2 2 0-16,1 2-4 0,0 1-2 0,2 2-3 16,-1-3-2-16,5 1-6 0,3-3-10 0,-1 0-7 15,3 0-10-15,4-10-3 0,-3 13 1 0,3-13 12 16,3 10 5-16,-3-10 6 0,12 6 2 0,-12-6 2 16,17-3 20-16,-6-1 16 0,2-1 26 0,0-2 38 15,-1-2-2-15,-2-2 42 0,0 0-14 0,-2-2 30 16,-1 1-26-16,-3-2 36 0,0 1-31 0,-3 2 7 15,-1 0-51-15,-1 1-2 0,-3-2-58 0,-3 4-6 16,-3 0-72-16,-2 2-20 0,-2 2-72 16,-3 2-50-16,17 2-84 0,-36 0-79 15,17 3-82-15,-3 1-116 0,1 0-407 0,-1 1-660 16</inkml:trace>
  <inkml:trace contextRef="#ctx0" brushRef="#br0" timeOffset="92108.57">13484 11232 601 0,'-13'4'832'0,"13"-4"-214"15,-23 6-105-15,23-6-142 0,-28 4-67 0,28-4-53 16,-23 4-36-16,23-4-40 0,-19 2-31 0,19-2-26 16,0 0-23-16,-18 3-14 0,18-3-14 0,0 0-12 15,0 0-6-15,0 0-7 0,0 0-3 16,15 6-11-16,3-3-13 0,6-1-20 0,3-1-25 16,0 1-32-16,10 1-29 0,-1 0-32 0,0 1-68 15,-7-1-10-15,0 0-61 0,-1 2 12 0,-3-2-25 16,-3 2-2-16,-3 2-6 0,-6-2-8 0,-5 2 45 15,-8-7 27-15,3 15 68 0,-7-5 50 0,-5 3 80 16,-5 0 78-16,-2 2 52 0,-6 2 46 0,-5-1-14 16,0-1 58-16,-1 0-19 0,0-1 53 15,1-1-32-15,2 0 22 0,4-3-13 0,2-1-7 16,5-3-24-16,1 0-28 0,3-1-20 0,10-5-20 16,-16 8-7-16,16-8-12 0,0 0-3 0,-6 9-7 15,6-9 1-15,0 0-25 0,19 3-7 0,-19-3-20 16,40-2-20-16,-6-5-20 0,4 0-36 15,4-2-55-15,4 0-57 0,0-1-119 0,12 1-17 16,-1-3-119-16,-2 0-121 0,-8 3-293 0,-1 0-395 16</inkml:trace>
  <inkml:trace contextRef="#ctx0" brushRef="#br0" timeOffset="93075.57">15140 11291 420 0,'0'0'580'16,"1"-15"-111"-16,-1 15-123 0,1-12-50 15,-1 12-44-15,2-13-38 0,-2 13-55 16,0 0-27-16,1-14-28 0,-1 14-19 0,0 0 15 16,0 0 11-16,0 0-2 0,0 0-9 0,17 13-3 15,-12-1-4-15,2 2-11 0,0 6-2 0,-1 2-19 16,-1 2-7-16,-2 1-5 0,1 0-10 0,-4 2 1 15,0 0-2-15,-3-2-3 0,1 0 0 0,-2-3-6 16,-1 2-2-16,0-2-5 0,-3-3-5 0,0-1 0 16,2-4-3-16,1-3 19 0,0 0 30 0,5-11 20 15,-7 10-24-15,7-10-12 0,0 0-15 0,-13-5-1 16,10-4-10-16,-1-4-6 0,1-6 12 16,2-6-16-16,2-4 8 0,2-7-17 15,1-2-1-15,5 0 1 0,1 0 0 0,1 3 5 16,3 3 9-16,2 2-20 0,0 3 19 0,0 4-18 15,3 3 17-15,-4 5-19 0,3 5 16 0,0 2-16 16,1 4 16-16,-1 4-8 0,3 5 18 0,0 3 2 16,0 3 1-16,1 5 2 0,-1 3 0 0,-2 4-1 15,-2 2-4-15,0-2-2 0,-4 5-5 0,-2 2-2 16,-6-1 2-16,1 2-29 0,-3-5-20 0,-2 3-23 16,-2 0-21-16,0-3-30 0,-3 0-35 0,0-1-85 15,-1-1-66-15,0-3-46 0,2-4-78 0,-2-4-87 16,3-1-324-16,2-12-403 0</inkml:trace>
  <inkml:trace contextRef="#ctx0" brushRef="#br0" timeOffset="93242.57">15721 11533 520 0,'12'-7'862'0,"-1"1"-242"16,-5 0-130-16,4-2-128 0,-3 2-86 0,2-2-56 15,-3 1-40-15,3-1-1 0,-1 2-43 0,1-1-28 16,2-1-21-16,1 2-21 0,0-2-11 0,4 3-17 15,-2 1-45-15,4 0-70 0,-1 1-86 0,2 0-117 16,-2 2-68-16,1-3-85 0,0 3-418 16,0-1-443-16</inkml:trace>
  <inkml:trace contextRef="#ctx0" brushRef="#br0" timeOffset="96210.57">15607 11308 295 0,'-3'-10'700'0,"-1"1"-194"0,-3 0-138 16,0 1-91-16,-2 1-57 0,-2 2-55 0,11 5-80 16,-23-6 13-16,23 6-55 0,-28-2-35 0,10 6 23 15,4 0 32-15,-5 3-46 0,2 5 24 0,-1 1-45 16,4 2 43-16,-1 3-42 0,2 0 36 16,3 4-41-16,1-2 34 0,5 1-38 0,1-4 30 15,4 1-27-15,2-2 32 0,3 2-26 0,5-3 39 16,3-4-34-16,5-2 32 0,1-3-37 0,5-4 34 15,3-3-32-15,6-4 27 0,1-3-40 0,1-4 41 16,-2-1-35-16,1-2 32 0,-3-3-33 0,-5 1 31 16,0-2-24-16,-6 1 37 0,-4 2-9 15,-4-2 34-15,-4 2-2 0,-4 0 26 0,-2 2 7 16,-1 2 9-16,-5-1-1 0,-2 2-5 0,0 2-7 16,-4 0-10-16,0 5-7 0,-4 0-11 15,13 4-14-15,-32-2-10 0,11 8-6 0,-1 2-9 16,-6 6-5-16,1 3-5 0,3 5 1 0,-2 3-5 15,5 0 4-15,4 1-5 0,1-1-4 0,5 0 3 16,3-4 8-16,5-3 2 0,3-1-3 16,4 0 1-16,5-1-5 0,3-3 3 0,5 0-2 0,2-4 1 15,4-4-2-15,0-3-2 0,4-2-1 0,-1-5 5 16,5-1-9-16,1-4 2 0,-3-1 0 16,0-3 3-16,-5-1 2 0,-1-1-7 0,-8 0 1 15,-2-2 3-15,-3-1 2 0,-3-2 6 0,-5 0 11 16,-2 2 11-16,-6-4 17 0,1 4 4 0,-5-3 1 15,-3 6-4-15,-5 0-6 0,0 4-7 16,-5 5-7-16,-1 2-7 0,-6 4-1 0,-6 6-12 16,-2 5-2-16,0 6-3 0,-12 7-2 0,5 4-3 15,-2 4-2-15,4 3-3 0,1 2 2 0,3 2-1 16,5-2 1-16,9-7-10 0,4-1-12 0,5 0-12 16,3-3-11-16,8-5 1 0,1-4 1 0,5-3 34 15,2-2-23-15,6-2 33 0,2-3-23 0,1-2 2 16,8-5 3-16,6-3 7 0,8-6-1 15,2-4 3-15,9-7 11 0,0-3-7 0,-2-3 4 16,2-1 2-16,-5-1 8 0,-3-1-9 0,-9 4 11 16,-1 0-4-16,-4-2 8 0,-4 3 7 15,-5 0 15-15,-5 5 14 0,0 1 11 0,-5 4-1 16,-4 3-25-16,-4-1-22 0,-2 5-10 0,-6 0-14 16,-2 5-16-16,-5 0-21 0,-4 6-26 0,-5 0-23 15,-4 6-58-15,-3 4-59 0,3 0-89 0,1 3 0 16,5 1-74-16,0 0-40 0,5 2-437 0,6-5-444 15</inkml:trace>
  <inkml:trace contextRef="#ctx0" brushRef="#br0" timeOffset="97177.57">25033 11215 379 0,'0'0'711'0,"6"-10"-216"0,-6 10-113 16,7-7-92-16,-7 7-36 0,0 0-93 0,0 0-20 16,6-6-54-16,-6 6 9 0,5 9-37 0,-5-9 8 15,1 22-38-15,-1-3-2 0,0 5-7 16,-2 1-4-16,-2 2-3 0,0 6-5 16,-1 1 1-16,1-2 3 0,-2 1-7 0,-1-2-3 15,-3-2 3-15,5-6 0 0,-3 0 3 0,-1-3 25 16,-1 0-23-16,1-2 31 0,-1-2-11 0,-1-3 19 15,0-1 10-15,2-5 30 0,-1-2 3 0,10-5 12 16,-14 5-13-16,14-5 12 0,-20-7-38 0,9-2 1 16,2-5-5-16,-1-3-5 0,1-7-11 0,5-5-5 15,2-6-9-15,2-4 11 0,4-1-22 0,3-2-11 16,2 1 8-16,7 2-2 0,-1 1-1 16,4 5 0-16,3 1-1 0,-2 6-2 0,2 2-1 15,2 6-1-15,-1 3-6 0,-3 5 3 0,1 3 0 16,0 6-2-16,1 2 1 0,2 8 7 15,1 1-6-15,1 7 11 0,-2 4-8 0,-3 3 4 16,-2 3-10-16,-2 3 9 0,-2 0-12 0,-5 2 9 16,0 2-11-16,-2 1 7 0,-5 0-15 0,-2-6-4 15,-4 0-35-15,2-1-21 0,-3-1-27 0,-2-2-65 16,2-4-48-16,-1 0-72 0,1-6-9 0,1-4-70 16,3-11-48-16,-6 15-385 0,6-15-339 0</inkml:trace>
  <inkml:trace contextRef="#ctx0" brushRef="#br0" timeOffset="97478.57">25634 11485 930 0,'0'0'694'0,"0"0"-174"0,0 0-102 0,0 0-110 16,0 0-52-16,0 0-37 0,0 0-37 16,0 0-31-16,-5-8-27 0,5 8-29 0,0 0-21 15,15-9-19-15,-15 9-40 0,27-8-69 16,-8 2-87-16,4-1-83 0,1 0 2 0,6-3-85 15,-2-2-57-15,-9 1-444 0,4 1-367 0</inkml:trace>
  <inkml:trace contextRef="#ctx0" brushRef="#br0" timeOffset="97661.57">25961 11183 870 0,'0'-11'591'0,"0"11"-137"0,0 0-107 15,0 0-58-15,0 0-100 0,0 0-21 16,0 0-49-16,0 0 8 0,-2 9-23 15,-1 2 3-15,1 5-20 0,0 7-12 0,-2 1-14 16,1 1-10-16,0 1-11 0,-2 7-7 0,1-6-8 16,-1 5-5-16,-1 1-11 0,-1-2-40 0,0-1-79 15,0-6-40-15,2 0-59 0,-1-4-65 0,2-4-77 16,-2-6-66-16,4-1-232 0,2-9-180 0</inkml:trace>
  <inkml:trace contextRef="#ctx0" brushRef="#br0" timeOffset="97911.57">26300 11141 384 0,'13'-15'729'0,"-3"1"-166"0,-1 4-119 0,-9 10-86 16,8-11-92-16,-8 11-68 0,0 0-33 15,0 0-14-15,0 0-17 0,-17 6-22 0,3 5-22 16,-3 4-7-16,-3 4-20 0,-3 5-4 0,-4 1-19 16,2 1-7-16,-2 0-5 0,1 3-9 0,1 0 1 15,2-4-6-15,3 0-2 0,1-1-3 0,5-3 0 16,1-3 23-16,4-2-1 0,4-3 19 0,1 0 6 15,4-2 2-15,2-1-6 0,3 2-6 16,3-1-9-16,3-3-5 0,4 2-13 16,6-1 2-16,-1-1-14 0,6-2-6 0,1-1-33 0,2-3-58 15,3 1-48-15,0-3-98 0,7 0-7 0,1-3-86 16,-1 0-87-16,-1-3-3 0,-1-1-332 16,1 0-274-16</inkml:trace>
  <inkml:trace contextRef="#ctx0" brushRef="#br0" timeOffset="98077.57">26722 11360 345 0,'0'0'766'16,"0"0"-223"-16,-4-10-134 0,4 10-84 0,0 0-71 15,0 0-67-15,-2-11-39 0,2 11-31 0,0 0-23 16,11-8-23-16,-11 8-10 0,17-4-34 0,-17 4-58 16,28-2-61-16,-9 0 7 0,2 2-57 0,-1 0-35 15,1 0-57-15,-1 0-62 0,-2-1-51 0,-18 1-214 16,30 1-75-16</inkml:trace>
  <inkml:trace contextRef="#ctx0" brushRef="#br0" timeOffset="98245.57">26708 11491 722 0,'-18'10'635'16,"-1"1"-197"-16,1-1-70 0,4 0-81 0,1-1-48 16,2-2-64-16,3 0 1 0,8-7 6 0,-11 11-4 15,11-11-10-15,-4 10-22 0,4-10-28 0,7 7-27 16,-7-7-19-16,22 7-32 0,-3-7-54 0,7-1-64 15,1-5-84-15,7 0-67 0,4-3-34 0,-1-1-67 16,2-1-38-16,-2-3-405 0,0-2-299 16</inkml:trace>
  <inkml:trace contextRef="#ctx0" brushRef="#br0" timeOffset="98611.57">27781 11047 393 0,'0'-11'736'0,"0"11"-180"0,0-18-157 0,0 18-51 16,-6-13-84-16,6 13-38 0,-9-12-45 16,9 12-21-16,-14-3-33 0,14 3-9 0,-18 4-32 15,1 7-11-15,1 1-7 0,-5 6-22 0,3 4 0 16,-1 4-17-16,1 1 3 0,-1 3-17 0,6-2-1 15,0 5-4-15,3-3-1 0,3-1-1 0,1-6 8 16,5 1 11-16,2-6 12 0,3-2 6 0,3-2-4 16,2-3 4-16,3-2-2 0,4-3 2 0,3-4-12 15,1-3-5-15,8-2-1 0,4-4 13 16,0-3-6-16,2-4 11 0,-1-1-17 0,-1-2 7 16,-3-3-11-16,-3-1-9 0,-3 0-5 0,-3-2-1 15,-2 0 2-15,-6 6-3 0,-6-2-15 0,-3 4-11 16,-6 1-15-16,-4 3-16 0,-9-3-21 15,-6 4-29-15,-10-1-72 0,-7 3-71 0,-8 2-56 16,-16 2-101-16,-8 0-115 0,-5 5-286 0,-5 0-348 16</inkml:trace>
  <inkml:trace contextRef="#ctx0" brushRef="#br0" timeOffset="99080.57">26360 12322 277 0,'2'-12'755'15,"-1"0"-174"-15,0-1-120 0,0 1-75 0,2 3-72 16,-3 9-54-16,1-18-31 0,-1 18-36 0,2-13-33 16,-2 13-34-16,0 0-19 0,0 0 15 0,0 0-1 15,0 0-5-15,8 17-24 0,-6 5-15 0,0 4-17 16,0 9-10-16,-1 3-19 0,-1 1 0 16,0 5-15-16,-1-2-21 0,-1 2-22 0,1-1-36 15,-4 0-52-15,1-1-94 0,2-2-88 0,-1-2-6 16,0-9-104-16,1-7-31 0,2-3-364 15,1-8-351-15</inkml:trace>
  <inkml:trace contextRef="#ctx0" brushRef="#br0" timeOffset="99345.57">26701 12466 83 0,'21'-30'855'0,"-3"1"-257"16,0 2-158-16,-4 3-93 0,-2 5-73 16,-5 3-83-16,-2 3-40 0,-1 5-32 0,-4 8-20 15,0-10-21-15,0 10 0 0,0 0-15 0,-15 2-20 16,2 4-8-16,-4 4-5 0,-2 5-6 0,-4 3-5 15,0 3-5-15,0 2-1 0,-4 2 2 0,3 2-6 16,2-2 9-16,-1-1-14 0,3 0 16 0,3-3-13 16,3-4 20-16,4 0 1 0,3-3 41 15,1-1 9-15,4-1 16 0,2-12-4 0,2 19-12 16,7-10-4-16,1 1-19 0,7-1-3 0,2-1-13 16,5 0 25-16,8 1-49 0,4-2 0 0,0-1-17 15,2-2-42-15,1 1-67 0,-1-2-122 16,1-2-39-16,0-1-123 0,-2-4-95 0,0-1-352 15,-3-1-428-15</inkml:trace>
  <inkml:trace contextRef="#ctx0" brushRef="#br0" timeOffset="99479.57">27166 12521 219 0,'0'0'963'16,"0"0"-329"-16,1-13-146 0,-1 13-148 0,2-10-129 15,-2 10-43-15,7-9-59 0,2 2-26 16,4 0-22-16,2 0-29 0,3 1-47 0,5 0-60 15,0 1-54-15,1 1-31 0,1-1-96 0,-1 3-94 16,-5 1-333-16,-1-2-211 0</inkml:trace>
  <inkml:trace contextRef="#ctx0" brushRef="#br0" timeOffset="99645.57">27197 12597 734 0,'-26'17'659'0,"1"-2"-178"0,0 1-113 0,1-2-75 16,5 0-80-16,3 0-33 0,1-3-53 15,6-1-22-15,4-1-15 0,5-9-21 0,-1 13-13 16,1-13-28-16,11 9-6 0,-11-9-71 0,32 2-20 16,-5-6-81-16,10-2-19 0,4-4-74 0,0-3-86 15,10-6-59-15,0-3-195 0,3-2-116 0</inkml:trace>
  <inkml:trace contextRef="#ctx0" brushRef="#br0" timeOffset="99995.57">27899 12155 787 0,'6'-9'659'0,"-2"0"-171"0,-4 9-82 0,8-14-87 0,-8 14-81 16,7-9-50-16,-7 9-41 0,7-9-31 0,-7 9-20 16,0 0-21-16,0 0-13 0,10 7-8 15,-5 2-10-15,0 2-9 0,0 5-8 0,-1 4-5 16,1 3-4-16,-2 2-5 0,-3 1-2 0,-1 3 1 16,-3 4-4-16,-3 4-1 0,-3-5-1 0,-3 0-2 15,1-4 11-15,-4 1-15 0,1-5 10 0,-3-3-11 16,4-5 13-16,0-2-13 0,4-4 9 0,2-2-8 15,8-8 9-15,-11 6-13 0,11-6 12 16,0 0-14-16,0 0 0 0,1-19 1 0,9 6 1 16,5-10 8-16,3-4-9 0,5-1 4 0,3-1-2 15,2 0 0-15,7 1 1 0,-6 4 2 16,-1 4 1-16,0 3-1 0,0 2 2 0,-1 3-1 16,-4 5-2-16,-2 3 12 0,-3 3-15 0,-2 2 18 15,1 3-18-15,-4 3 13 0,-1 6-9 0,-4 1-3 16,-5 2 0-16,-2 3 0 0,-5 4-3 0,-4 6-20 15,-7 1-33-15,-2 0-37 0,-6 2-97 0,-5 7 6 16,-5-3-80-16,-2 3-91 0,-2-5-65 16,-2 1-242-16,-1-4-196 0</inkml:trace>
  <inkml:trace contextRef="#ctx0" brushRef="#br0" timeOffset="100429.58">26539 13334 265 0,'-24'14'803'16,"5"-5"-240"-16,2 0-147 0,3-3-87 16,14-6-68-16,-10 7-79 0,10-7-35 0,0 0-7 15,14-3-43-15,8-5-1 0,12-3-36 0,19-4-10 16,6-4-9-16,5 0-12 0,7-2-2 0,6 2-2 16,2-3-6-16,4 3-4 0,0 0-3 0,-3-1-7 15,-4 3-18-15,-6 4-22 0,-9 0-22 0,-16 3-5 16,-10 2-4-16,-8 3-5 0,-11 3-6 0,-16 2 14 15,0 0-2-15,0 0-11 0,6 7-2 0,-24 3-6 16,-10 3 13-16,-8 3 19 0,-14 4 43 0,-5 2-29 16,-3 0 49-16,-4 2-36 15,-3 1 56-15,-2 0-28 0,5-2 80 0,3 0 8 16,4-2 39-16,10 1-13 0,13-10-6 0,5 1-23 16,10-4 14-16,9-2-6 0,8-7 6 0,0 0-7 15,10 7-5-15,10-8-13 0,15-4-8 0,8-4-15 16,16-2-5-16,5-3-11 0,7-2-1 0,4-3-8 15,7-2-7-15,2-2-4 0,17-5 1 0,-18 3 19 16,-2 0 6-16,1-1-4 0,-8-1-9 0,-1 4 3 16,-9-1-15-16,-8 2-6 0,-10 4-11 0,-10 1-24 15,-5 4-27-15,-6 0-43 0,-6 2-67 16,-3-1-90-16,-5 5 5 0,-3 1-95 16,-8 6-108-16,1-14-386 0,-1 14-410 0</inkml:trace>
  <inkml:trace contextRef="#ctx0" brushRef="#br0" timeOffset="101846.57">7739 11660 238 0,'-22'4'675'0,"-3"-2"-263"16,2 0-56-16,1 2-117 0,2 0-6 15,1-1-86-15,1-1 13 0,18-2-66 0,-22 4 18 16,22-4-53-16,-19 4 28 0,19-4-29 0,0 0 38 16,-13 2 11-16,13-2-3 0,0 0-24 0,0 0 3 15,26 0-32-15,-4-4 2 0,12-1-21 0,7-2 6 16,1-2-26-16,4 1-4 0,1 0-61 16,0-1-21-16,-2 0-69 0,-2 3 22 0,-3-2-54 15,-6 5-16-15,-6 0-34 0,-8 2-39 0,-20 1 38 16,24 4-9-16,-24-4 39 0,6 11 25 0,-11-2 41 15,-5 4 45-15,-12 5 94 0,-1 1 62 0,-4 1 61 16,-5-2 11-16,-3 2-10 0,-5 5 40 0,5-3 7 16,1-2-8-16,2 0 6 0,2-2-2 15,2-1-38-15,5-2-3 0,5-5-16 0,3 0-16 16,3-3-9-16,2-2 0 0,10-5-4 0,-3 9-14 16,3-9-10-16,0 0-16 0,22 2-13 0,4-4-1 15,7-4-9-15,10-3-12 0,14-5-25 0,5 1-36 16,1-2-60-16,4-2-41 0,2 3-44 0,1-1-80 15,-1 1-119-15,1-3-364 0,1 1-277 0</inkml:trace>
  <inkml:trace contextRef="#ctx0" brushRef="#br0" timeOffset="102146.57">8997 11526 165 0,'-18'-3'903'0,"0"1"-290"0,-5-2-126 15,0 2-84-15,1-2-83 0,3 1-18 0,4 1-6 16,15 2 28-16,-27-4-42 0,27 4-19 0,-19-2 2 16,19 2-74-16,-14-3-11 0,14 3-56 0,0 0-4 15,0 0-43-15,0 0 4 0,15-11-35 0,7 7 10 16,9-3-32-16,6-1 17 0,2-1-29 15,9 2-4-15,9-3-24 0,-1-1-48 0,4 0-36 16,-4 2-79-16,-8 0-42 0,-2 1-42 0,-2 2-109 16,-5 1 25-16,-4-1-49 0,-8 2-33 15,-8 1 33-15,-19 3-431 0,21-2-400 0</inkml:trace>
  <inkml:trace contextRef="#ctx0" brushRef="#br0" timeOffset="102329.57">9374 11410 627 0,'-24'7'484'0,"1"-1"-100"0,1 1-5 0,1-2-65 16,1 1-23-16,4 0-68 0,2-1-22 0,-2 1-42 15,5 2-26-15,0 1 19 0,1 1 0 0,0 5 6 16,2 2 12-16,3 3-1 0,0 3-4 0,3 4-18 16,2 3-14-16,0 8-14 0,2 3-15 15,0 3-19-15,1 3-8 0,-5 3-7 0,5 13-15 16,-1-1-17-16,-2 1-9 0,1-1-5 0,-1-9-7 16,-1-2 2-16,1-2-74 0,-2-2-34 0,2-4-26 15,-1-5-25-15,-1 0-66 0,1-11-81 0,4-2-58 16,-3-7-130-16,1-4-29 0,1-4-339 0,-2-10-430 15</inkml:trace>
  <inkml:trace contextRef="#ctx0" brushRef="#br0" timeOffset="102796.57">9910 11473 233 0,'0'0'638'0,"-2"-15"-234"0,2 15-38 16,-3-12-118-16,3 12 17 0,-7-13-50 0,7 13 13 15,-6-10-34-15,6 10 22 0,-3-8-6 0,3 8-7 16,0 0-20-16,-7-9-23 0,7 9-33 0,0 0-24 16,0 0-9-16,0 0 7 0,0 0 15 0,0 0-10 15,-14 15 31-15,12 0-25 0,-5 6 1 0,1 4 5 16,-1 8 11-16,-2 3 10 0,0 3-5 0,0 3-7 15,0 2-32-15,-2 10 6 0,-1-2-19 0,5-8-8 16,0 1-19-16,2-4 2 0,5 1-29 0,0-5-3 16,5-2-48-16,4-3-9 0,2-1-53 15,1-6-31-15,6-4-28 0,1-2-38 0,-1-7-31 16,5-5-55-16,3-1-103 0,2-5-16 0,1-4-89 16,5-2-63-16,2-3-366 0,-1-4-544 0</inkml:trace>
  <inkml:trace contextRef="#ctx0" brushRef="#br0" timeOffset="103148.57">10381 11737 441 0,'-3'-10'798'0,"-2"0"-211"0,-1 0-112 16,-3 1-105-16,3 1-73 0,-2 0-40 16,1 2-21-16,7 6-9 0,-14-10-44 0,14 10-24 15,-15-2-43-15,15 2-22 0,-17 7-14 0,6 2-16 16,-1 4-13-16,2 4-10 0,0 3-6 0,0 1 17 15,1 7-33-15,0 0-3 0,1 0 0 0,2-3-1 16,2 0-3-16,1 0 4 0,3-3-1 0,0-3-5 16,3-2-2-16,3-2-6 0,1-1 0 0,2-3-1 15,1-3-2-15,-10-8 0 0,25 1 0 16,-7-3 0-16,3-6-1 0,1-2 4 0,4-5-3 16,1-3-4-16,-3-4 4 0,0 1 23 0,-1-3-23 15,-4-2 0-15,-3 1 1 0,0 0 1 16,-7 5 1-16,-2 1 9 0,0 3 8 0,-7 2-9 15,0 14-9-15,-5-19-3 0,-2 12-11 0,-3 1-13 16,-5 2-13-16,-1 2-19 0,-3 3-26 0,1 0-35 16,-5 1-48-16,0 3-60 0,2 2-42 0,0-2-84 15,4 0-56-15,1-3-71 0,16-2-264 0,-22 6-268 16</inkml:trace>
  <inkml:trace contextRef="#ctx0" brushRef="#br0" timeOffset="103396.57">10556 11368 1093 0,'12'-13'798'0,"-5"0"-165"0,3 2-170 0,-3 2-95 16,-1 1-68-16,0 1-50 0,-6 7-15 15,13-11 11-15,-13 11 14 0,13-3-8 0,-13 3-4 16,19 8-23-16,-4 3-34 0,0 3-33 0,0 7-31 16,2 4-25-16,0 3-15 0,-3 2-16 0,-2 4-14 15,1 0-16-15,-3 4-7 0,-1 2-32 0,1 1 25 16,-3 2-27-16,-2 2 25 0,0 0-28 0,-1 2 30 15,-3-1-5-15,-2 3-5 0,-1-1-4 0,-5-1 4 16,-5 8-18-16,-1-4-34 0,-7-2-54 0,-1-1-75 16,-5-3-88-16,-2-3-60 0,-5-2-79 0,-1-1-80 15,-5-6-216-15,-3-1-477 0,-5-5-910 0</inkml:trace>
  <inkml:trace contextRef="#ctx0" brushRef="#br0" timeOffset="105081.57">11207 11842 199 0,'0'0'674'16,"0"0"-176"-16,-22 1-99 0,22-1-65 0,0 0-33 15,-16 0-34-15,16 0-28 0,0 0-22 0,0 0-5 16,-17-1-15-16,17 1-11 0,0 0-28 0,0 0-26 16,0 0-19-16,0 0-16 0,10-12-14 0,6 7-14 15,7-3-14-15,6-1-11 0,4 2-6 0,4-2-8 16,3 0-14-16,2 2-3 0,1-1-1 0,-2 2-11 16,2-1-33-16,-2 0-43 0,-1 2-57 15,-5 1-77-15,1-2-84 0,-8 4-14 0,-3-3-73 16,-2 0-49-16,-8 1-380 0,-2-2-363 15</inkml:trace>
  <inkml:trace contextRef="#ctx0" brushRef="#br0" timeOffset="105264.57">11619 11558 251 0,'-12'-6'953'16,"12"6"-283"-16,-23-7-151 0,23 7-129 0,-18-6-94 16,18 6-67-16,-16-6-47 0,16 6-40 0,0 0-24 15,-17 6-25-15,17-6-12 0,-7 15 5 0,4-2-1 16,2 3-3-16,-1 8-13 0,2 1-8 0,3 3-11 15,0 7-9-15,1 1-11 0,-1 0-5 0,4 3-6 16,-2 2-15-16,0-1-38 0,1 2-53 0,1-1-60 16,2 1-120-16,0 1-11 15,1-3-98-15,0-4-98 0,2-2-356 0,-1-7-407 16</inkml:trace>
  <inkml:trace contextRef="#ctx0" brushRef="#br0" timeOffset="106298.57">15824 9639 96 0,'-16'2'126'0,"16"-2"-53"16,0 0-10-16,-18 1-122 0,18-1-45 0,0 0 37 16</inkml:trace>
  <inkml:trace contextRef="#ctx0" brushRef="#br0" timeOffset="107015.57">15994 9596 302 0,'0'0'340'0,"0"0"-50"16,-13 4-55-16,13-4-20 0,0 0-30 0,-20 5-54 15,20-5 20-15,-17 3-37 0,17-3 24 0,-21 8-52 16,8-5 37-16,-1 3-48 0,0-1 45 0,2-2-48 16,1 3 25-16,11-6-49 0,-18 5 25 0,18-5-43 15,-13 7 29-15,13-7-29 0,0 0 41 0,-10 6-13 16,10-6 23-16,0 0-6 0,0 0 9 16,15 3-27-16,2-6 6 0,5 1-21 0,6-4 5 0,4-1-4 15,6 0 14-15,-1-2-14 0,3 0 6 16,-1 0-14-16,2 2 5 0,-2-1-10 0,-2 1 4 15,-3-1-4-15,-7 4-5 0,-4-2-5 16,-6 4 13-16,1-2 28 0,-18 4 26 0,20-5 16 16,-20 5-8-16,0 0-13 0,0 0-5 0,0 0-9 15,0 0-10-15,-16 4-10 0,-7 2-6 0,-3 1-13 16,-11 0-4-16,0 3-2 0,-4-1-5 0,-1-1 0 16,-1 1 15-16,4 0-15 0,-2 0 24 0,6-2-19 15,3 1 19-15,7-3-26 0,4-2 24 0,5 1-32 16,16-4-3-16,-26 5 3 0,26-5-8 0,-15 2 2 15,15-2 0-15,0 0-1 0,0 0 2 0,0 0 6 16,20-3-9-16,1-3 1 0,4 1-1 0,6-3 1 16,4 0 0-16,0-1 0 15,4 1-1-15,-1-2 1 0,0 3-1 0,-3-1 6 16,0 1-7-16,-10 0 0 0,-2 4 0 0,-6-1 2 16,-2 2 9-16,-15 2 9 0,22-6 3 0,-22 6-2 15,0 0-2-15,0 0-4 0,0 0-2 0,0 0 4 16,-25 8-10-16,4-3 2 0,-5 3-4 0,-7-1 0 15,0 2-2-15,-2 0 1 0,1-1 23 0,2 1-30 16,0 0 1-16,7-5 0 0,2 3 7 0,7-2-9 16,2-3 1-16,1 2-18 0,13-4-10 0,-18 5 3 15,18-5 5-15,0 0 29 0,0 0-20 0,0 0 3 16,0 0 2-16,29 0 7 0,-4-3-2 16,1-4 1-16,10 1 3 0,3-3 2 0,3 0 11 15,-1 1 5-15,-1-1 0 0,-2 1-1 16,-4 1-4-16,-8 3-2 0,-4-1 5 0,-4 2-12 15,-4 0-1-15,-14 3-5 0,14-3 0 0,-14 3-14 16,0 0-12-16,0 0-21 0,-10 6-29 0,-6-3-39 16,-4 5-53-16,-6-1-115 0,-3 3-63 0,-7 3-76 15,0-2-86-15,-2 0-397 0,-1 2-545 0</inkml:trace>
  <inkml:trace contextRef="#ctx0" brushRef="#br0" timeOffset="109050.57">12601 12207 174 0,'0'0'548'0,"8"-9"-178"15,-8 9-72-15,9-8-74 0,-9 8-63 0,7-9-8 16,-7 9-29-16,7-6-11 0,-7 6-18 0,0 0-11 16,9-8-4-16,-9 8 46 0,0 0-39 0,13 4 3 15,-13-4-4-15,12 16 0 0,-6-2 0 16,2 3-6-16,-2 6-10 0,-1 1-9 0,-3 1-11 16,0 2-9-16,-1-1-8 0,-1 3 12 0,-1-1-29 15,1-2 18-15,-4-1-23 0,0-1 17 0,1-2-25 16,1-4 17-16,-2-2 3 0,3-4 0 15,-4 0 12-15,5-12 25 0,-3 17 24 0,3-17 7 16,-3 10-16-16,3-10-14 0,0 0 2 0,0 0-23 16,-5-12 3-16,4-1-8 0,2-5-2 0,1-7-4 15,1-8-8-15,3-2-5 0,0-3 3 0,2 1 5 16,3-1 7-16,1 1-1 0,2 3-4 16,2 3-3-16,0 1-5 0,0 4 1 0,0 3-3 15,-1 6 6-15,0 3-12 0,1 1 0 0,0 6-4 16,0 2 7-16,-16 5 8 0,30 1 15 0,-14 4-1 15,4 5 2-15,-3 1-3 0,5 7-5 0,-5 2 0 16,-1 2 3-16,-2 2-12 0,-1 1-3 0,-4 1-9 16,-3-1-10-16,-1 0-24 0,-2 2-20 15,-2-1-16-15,-1 0-38 0,-1 1-47 0,-3-4-97 16,2 1-30-16,-1-2-67 0,-1-4-98 0,1-3-26 16,1-1-318-16,1-5-316 0</inkml:trace>
  <inkml:trace contextRef="#ctx0" brushRef="#br0" timeOffset="109233.57">13286 12439 697 0,'10'-8'638'15,"-3"2"-161"-15,-7 6-93 0,13-10-76 0,-13 10-75 16,12-10-48-16,-12 10-34 0,14-13-25 16,-14 13-24-16,15-11-23 0,-3 5-13 0,2-2-14 15,1 2-9-15,4-1-13 0,2 0-22 0,0 0-42 16,2 0-54-16,2 0-56 0,-3 2-23 0,3-1-37 15,-1-1-73-15,1 3-53 0,-5-3-49 0,3 1-185 16,0 0-82-16</inkml:trace>
  <inkml:trace contextRef="#ctx0" brushRef="#br0" timeOffset="109783.58">13807 12193 213 0,'0'0'355'0,"0"0"-67"16,-7-7-92-16,7 7-6 0,0 0-56 0,0 0 6 15,-7-9-48-15,7 9 15 0,0 0-34 0,0 0 33 16,0 0 2-16,-6-9-18 0,6 9 2 0,0 0 7 16,0 0 8-16,0 0 25 0,0 0 18 0,0 0 20 15,-8-6 20-15,8 6 18 0,0 0 13 0,0 0-9 16,0 0-10-16,0 0-27 0,0 0-8 16,0 0-38-16,0 0 0 0,0 0-35 0,0 0 18 15,0 0-29-15,0 0 23 0,-4 11-41 0,4-11 18 0,2 23-27 16,0-7 12-16,2 3-34 0,0 5 22 15,-4 0-42-15,2 1 24 0,2 1-31 16,-1 0 23-16,-2 1-33 0,0 0 3 0,1-1 0 16,-1-1 7-16,0 0-7 0,2-1 3 0,-3-4-2 15,0-2-1-15,0-2 0 0,0-1 4 0,0-3-2 16,0 1 4-16,0-13 8 0,-2 18 42 0,2-18-19 16,-1 15 9-16,1-15 11 0,-2 11 14 0,2-11-21 15,0 0-7-15,0 0-11 0,-6 8-4 0,6-8-8 16,0 0-7-16,-7-14-9 0,4 3-7 15,0-4 22-15,1-4-35 0,2-5 22 0,2-2-26 16,4-6 21-16,0-1-20 0,1-1 21 0,2 3 1 16,3 0-2-16,0 2 2 0,2 2-3 0,1 1-18 15,2 2 22-15,-2 1-17 0,2 3 18 0,0 4-21 16,-2 2 22-16,2 2-21 0,0 2 22 16,-2 4-23-16,1 2 24 0,-16 4-24 0,29-2 23 15,-13 5-20-15,4 4 31 0,-2 2-21 0,-2 4 25 16,1 0-19-16,-2 4 20 0,0 3-17 0,-4-2 23 15,-2 4-24-15,1 0 18 0,-3 1-23 0,-2 2 19 16,-2-1-30-16,-2 1-17 0,-1-2-16 0,-1 2-29 16,-3-2-35-16,-1 0-30 0,-2-1-33 15,0-1-25-15,-1-4-56 0,1 2-66 0,0-5-80 16,1-1-49-16,-2-2-83 0,3-4-389 0,5-7-566 16</inkml:trace>
  <inkml:trace contextRef="#ctx0" brushRef="#br0" timeOffset="110600.57">14479 12440 406 0,'0'0'473'0,"0"0"-117"0,-5-8-64 0,5 8-66 16,0 0-26-16,-11-9-5 0,11 9 11 0,0 0 26 15,-11-6-5-15,11 6-2 0,0 0-11 0,0 0-22 16,-9-6-29-16,9 6-23 0,0 0-24 0,0 0-10 16,0 0-8-16,0 0-14 0,0 0 4 0,0 0-4 15,0 0-4-15,12-5-9 0,-12 5-8 0,25-1-9 16,-6 1-13-16,7-3-1 0,-1 2-13 0,4-3-9 16,-1 2-2-16,1-1-4 0,0 0-16 0,1-1-34 15,-2 0-39-15,-1 0-53 16,0 0-57-16,-3 1-62 0,-3-1-39 0,-2 2 13 15,-5-4-47-15,-3 3-42 0,-1-1-22 0,-10 4-27 16,8-10-165-16,-8 10-110 0</inkml:trace>
  <inkml:trace contextRef="#ctx0" brushRef="#br0" timeOffset="110817.57">14720 12232 87 0,'-12'-6'614'0,"0"1"-169"16,2-1-64-16,10 6-81 0,-17-9-42 0,17 9-17 15,-13-8-5-15,13 8-44 0,-10-6-14 0,10 6-19 16,0 0-29-16,-11-5-27 0,11 5-18 15,0 0 5-15,0 0 14 0,-9 9 8 0,9-9-8 16,-2 18-5-16,2-6-11 0,2 4-8 0,-2 2-11 16,0 2-12-16,1 4-10 0,0 1-9 15,1 0-3-15,-2 1-12 0,1 0-5 0,0 1-7 16,1 0-23-16,-1-1-29 0,3 0-29 0,-2-2-76 16,3 0-46-16,2-2-77 0,-2-3-33 0,4-2-82 15,0-4-66-15,0-2-300 0,1-5-272 0</inkml:trace>
  <inkml:trace contextRef="#ctx0" brushRef="#br0" timeOffset="111033.57">15072 12230 489 0,'8'-14'790'0,"-4"3"-198"0,1-1-124 16,-5 12-105-16,8-13-90 0,-8 13-58 0,5-13-38 15,-5 13-34-15,6-10-26 0,-6 10 29 0,0 0 4 16,0 0-1-16,14 5-26 0,-6 1-3 0,-2 6-30 15,2 1 2-15,1 6-25 0,-3 1 1 0,1 0-28 16,0 4 6-16,-2 0-18 0,0 1 6 0,-1 1-25 16,-1-1-22-16,1 1-28 0,-3 1-30 15,0 0-28-15,2-1-86 0,-3-1-76 0,0 0-55 16,0-1-116-16,-5-7-115 0,5 1-287 0,-2-4-410 16</inkml:trace>
  <inkml:trace contextRef="#ctx0" brushRef="#br0" timeOffset="112201.05">15996 12352 350 0,'0'0'718'0,"0"0"-209"16,0 0-110-16,-4-9-51 0,4 9-36 0,0 0-47 15,0 0-12-15,-5-8-17 0,5 8-21 16,0 0-22-16,0 0-41 0,0 0-30 0,2-12-25 16,-2 12-19-16,17-9-18 0,-4 3-14 0,6-1-6 15,3 1-10-15,2 0-5 0,8-2-8 0,0 2-8 16,1-2-24-16,4 1-42 0,-2 2-47 0,-2-2-62 16,-5 2-74-16,0 2-26 0,-3-2-29 0,-1 1-64 15,-4-1-49-15,-7-3-357 0,1 4-288 0</inkml:trace>
  <inkml:trace contextRef="#ctx0" brushRef="#br0" timeOffset="112384.05">16231 12125 560 0,'0'0'649'0,"-20"-3"-177"16,20 3-100-16,-17-1-93 0,17 1-31 0,0 0-97 16,-18 0-32-16,18 0 8 0,0 0-42 0,-8 11 5 15,8-11-1-15,2 20-14 0,-1-4-13 0,3 6-11 16,1 0-11-16,2 2-7 0,1 5-5 0,0 1-8 15,-2 0-2-15,2 0 8 0,-2 0-30 0,-1-5-40 16,0 0-111-16,1 0-13 0,-2-2-114 16,2-1-117-16,-4-5-358 0,2-2-282 0</inkml:trace>
  <inkml:trace contextRef="#ctx0" brushRef="#br0" timeOffset="112818.05">16760 12106 907 0,'4'-10'665'0,"-4"10"-168"0,8-14-116 15,-8 14-86-15,4-10-86 0,-4 10-30 0,0 0-46 16,9-5-16-16,-9 5-32 0,11 8-3 0,-3-1-30 16,-2 3-10-16,2 3-8 0,0 4-5 0,0 1-9 15,-1-1 0-15,-1 2-7 0,-2-3-1 16,-1 0 0-16,-1 1-2 0,-2-3 2 0,-1-1 5 0,0 1 2 15,-3 1-1-15,0-4 0 0,-1 1 0 16,0-4-2-16,-1 1 2 0,-2-1 0 0,8-8-1 16,-10 7-4-16,10-7-1 0,0 0-4 0,0 0 2 15,-23-5-4-15,19-3-1 0,0-3-2 16,3-5-2-16,-2-1 2 0,4-7 0 0,4-2-3 16,2-5-1-16,2 0 11 0,4 4-10 0,1-1 7 15,1 2-8-15,0 4 8 0,2 0 0 0,-2 6-6 16,1 2 4-16,-2 3 0 0,2 1-6 0,-2 4 6 15,0 3-8-15,-14 3 5 0,29 0-5 16,-13 3 9-16,2 4-4 0,-1 2 14 0,-1 4 8 0,0-1 8 16,-2 3 0-16,-3 1-6 0,1 2 0 0,-3 0-3 15,0 3-4-15,-4 0-3 0,-1 0-4 16,-1 2-3-16,-3-5-12 0,-1 2-25 0,-2 2-36 16,-1-3-60-16,0 0-91 0,0-3-17 15,-1-1-87-15,1-2-106 0,-1-4-56 0,5-9-235 16,-5 12-243-16</inkml:trace>
  <inkml:trace contextRef="#ctx0" brushRef="#br0" timeOffset="113001.05">17369 12157 1001 0,'0'0'734'0,"11"-11"-181"0,-11 11-129 16,6-7-109-16,-6 7-66 0,7-8-48 15,-7 8-36-15,7-8-36 0,-7 8-31 16,14-6-17-16,-14 6-12 0,24-7-14 0,-7 4-15 15,1 0-22-15,4-1-43 0,-1 0-56 0,1 0-87 16,1-1-40-16,0 1-54 0,1 1-92 0,-2-2-59 16,1-2-368-16,0 3-313 0</inkml:trace>
  <inkml:trace contextRef="#ctx0" brushRef="#br0" timeOffset="113568.05">17946 11955 356 0,'-5'-10'788'0,"5"10"-208"0,-5-9-138 16,5 9-78-16,0 0-70 0,-7-10-47 0,7 10-38 15,0 0-41-15,0 0-35 0,-5-8-27 16,5 8-4-16,0 0-4 0,0 12-11 0,0-12-10 16,2 18-13-16,-1-4-14 0,-1 5 2 0,0 0-3 15,0 2-2-15,0 1-12 0,0 2 1 0,-3 0-8 16,2 0 12-16,-3-3-14 0,2 0 15 0,-1-5-2 15,-3 1 14-15,2-2-17 0,0-4 14 0,0-1-18 16,2-1 24-16,2-9-17 0,-8 13 9 0,8-13-41 16,0 0 26-16,-9 7-26 0,9-7 15 0,0 0-24 15,-4-13 13-15,4 3-22 0,3-6 21 16,2-5-29-16,0-2 19 0,5-7-16 0,2 0 0 16,3 1 2-16,-2 1 3 0,5 2 2 0,-3 2 1 15,3 2 7-15,-3 6-8 0,-1 1 2 16,1 4 4-16,0 0-1 0,-2 3 0 0,1 3 1 15,-14 5-1-15,23-3 1 0,-23 3 4 0,27 4-4 16,-13 4-2-16,1 1 18 0,0 3-15 0,-2 1 13 16,0 3-15-16,0-1 15 0,-3 2-16 0,-1 1 22 15,0 1-25-15,-3 0 13 0,-1-1-35 0,0-2-6 16,-2 1-22-16,-2-3-28 0,-1-2-46 16,-1 1-82-16,0-2-90 0,-2 0-21 0,2-2-129 15,-5-1-479-15,6-8-598 0</inkml:trace>
  <inkml:trace contextRef="#ctx0" brushRef="#br0" timeOffset="114621.05">18547 12097 210 0,'0'0'817'0,"0"0"-225"0,0 0-118 0,0 0-91 16,0 0-70-16,0 0-52 0,0 0-18 0,0 0-19 15,0 0-25-15,0 0-37 0,0 0-27 0,0 0-31 16,0 0-12-16,13-5-30 0,-13 5-5 0,28-5-14 16,-10 1-6-16,5 2-11 0,4-4 1 15,5-1-12-15,1 1 5 0,4-1-12 0,-1-1-5 16,1 1-28-16,3-1-36 0,-6-1-32 0,1 2-54 15,-2-1-30-15,-9 4-72 0,1-3 34 16,-6 1-60-16,-4 0-22 0,-2 1-47 0,-13 5-9 16,14-12-312-16,-14 12-195 0</inkml:trace>
  <inkml:trace contextRef="#ctx0" brushRef="#br0" timeOffset="114836.05">18827 11873 637 0,'0'0'528'0,"-15"-5"-103"0,15 5-93 15,0 0-26-15,-18-3-26 0,18 3-44 16,0 0-28-16,-12-5-29 0,12 5-24 0,0 0-30 0,0 0-25 16,0 0 24-16,-12 5-6 0,12-5-6 0,0 16 0 15,0-4-8-15,2 6-2 0,1 4-26 16,-2 2-8-16,3 1-20 0,-3 1-2 0,3 3-16 16,-1 0-2-16,-1 3-7 0,1-4-37 0,1 0-26 15,-3-1-49-15,4-3-57 0,-1 0-86 0,1-3-51 16,0-1-25-16,0-5-87 0,0-5-45 15,5 0-313-15,-10-10-279 0</inkml:trace>
  <inkml:trace contextRef="#ctx0" brushRef="#br0" timeOffset="115186.05">19252 11890 835 0,'5'-14'521'0,"-2"2"-107"0,-1-1-122 15,2 3-19-15,-2-1-66 0,1-1-31 16,1 4-44-16,1-1-2 0,1-1-43 15,6 1 1-15,-1 2-35 0,4-1 4 0,5 2-21 16,0 2 7-16,1 2-29 0,2 2 18 0,2 0-23 16,1 3 18-16,-1 3-21 0,0 1 19 0,-2 3-16 15,-1 1 33-15,-3 2 25 0,-5 0 16 0,-1 4 30 16,-4 0 15-16,-4-1 10 0,-5 3 23 0,-2 0-4 16,-3 4 40-16,-5-1-22 0,-1 3 5 0,-5 0-16 15,1 0 9-15,-2-4-36 0,5-2 8 0,-1-3-37 16,0-1 1-16,4-4-37 0,0-2 5 15,4 0-32-15,5-9 11 0,-9 13-27 0,9-13 14 16,-4 8-25-16,4-8 13 0,0 0-23 16,14 9 11-16,-14-9-31 0,26 0 2 0,-7-2-47 15,6-1-12-15,1-1-64 0,7-2-10 0,1 0-66 16,-1 0-34-16,0-1-41 0,-1 0-47 0,-5 2-65 16,-2 1 0-16,-1-1-49 0,-4 1-16 0,-2-1-406 15,-5 3-472-15</inkml:trace>
  <inkml:trace contextRef="#ctx0" brushRef="#br0" timeOffset="116003.06">20963 12082 976 0,'0'0'759'0,"0"0"-188"0,0 0-137 16,0 0-114-16,-19 0-79 0,19 0-64 0,0 0-57 15,0 0-50-15,0 0-29 0,0 0-10 16,0 0-14-16,0 0-28 0,0 0-53 0,12-6-83 15,4 3-49-15,7-2-58 0,0-1-111 0,10-4-81 16,4 1-220-16,3-1-196 0</inkml:trace>
  <inkml:trace contextRef="#ctx0" brushRef="#br0" timeOffset="116136.05">21757 11954 616 0,'0'0'761'0,"0"0"-237"0,21-3-184 15,-21 3-200-15,0 0-64 0,15-5-105 16,-15 5-75-16,13-7-59 0,-13 7-61 0,23-8 2 16,-9 0-280-16,6 3 35 0</inkml:trace>
  <inkml:trace contextRef="#ctx0" brushRef="#br0" timeOffset="116270.05">22233 11872 358 0,'0'0'724'0,"0"0"-238"0,0 0-111 15,0 0-94-15,0 0-31 0,0 0-84 0,8-6-28 16,-8 6-68-16,0 0-13 0,0 0-100 0,0 0 4 16,11-8-64-16,-11 8-51 0,0 0-66 15,23-2-55-15,-23 2 6 0,31-5-255 16,-11 4-8-16</inkml:trace>
  <inkml:trace contextRef="#ctx0" brushRef="#br0" timeOffset="116403.05">22558 11843 690 0,'0'0'483'0,"0"0"-66"15,0 0-141-15,0 0-22 0,19 0-82 0,-19 0 6 16,0 0-76-16,0 0 6 0,0 0-74 0,0 0 8 16,14-1-86-16,-14 1-6 0,0 0-66 0,0 0-94 15,16-2-74-15,-16 2-25 0,12-5-200 16,-12 5 21-16</inkml:trace>
  <inkml:trace contextRef="#ctx0" brushRef="#br0" timeOffset="117087.05">23126 11557 210 0,'0'0'591'15,"0"0"-206"-15,0 0-77 0,0 0-81 0,0 0-33 16,13 8-23-16,-13-8-10 0,4 18-15 0,-2-4-14 15,-2 1 9-15,-2 5-44 0,-1 3 10 0,0 2-50 16,1 0 25-16,-2 1-41 0,-1 1 23 0,1-2-40 16,-3 0 18-16,3 0-28 0,-2-1 24 0,1-4-18 15,1 0 26-15,1-5 11 0,0-2 10 16,-1-3 17-16,4-10 22 0,-5 16 30 0,5-16 33 16,-4 13 10-16,4-13-6 0,0 0-44 0,0 0 4 15,0 0-40-15,0 0-17 0,8-13-6 16,0 2 7-16,3-7-12 0,6-6-3 0,2-1-9 15,5-1 2-15,8-9 26 0,0 4-35 0,-2 5 26 16,-1 2-32-16,0 3 26 0,-2 3-31 0,-3 3 18 16,-5 5-29-16,0 3 10 0,-6 3-16 0,-13 4 48 15,24 2 2-15,-15 6 27 0,2 2-15 0,-4 6 9 16,-1 4-25-16,-1 1-16 0,-3 4-6 0,1 2-11 16,-3 3-4-16,-1-2-29 0,-4 9-90 0,0-1-63 15,-3-1-92-15,-1 1-51 0,-2 0-92 16,-1-2-74-16,-4-2-147 0,0-4-525 0,-3-3-884 15</inkml:trace>
  <inkml:trace contextRef="#ctx0" brushRef="#br0" timeOffset="118070.05">14338 11979 53 0,'9'-19'766'0,"-1"2"-250"0,-3 4-69 15,0 1-75-15,0 2-36 0,-5 10-84 16,6-15-35-16,-6 15-45 0,0 0-9 0,0 0-4 15,0 0-9-15,-10 9-17 0,-1 11-14 0,-7 9-22 16,-9 11-11-16,-3 8-8 0,-4 2-12 0,-6 2-8 16,-2 4-9-16,-4 2-10 0,-3 1-8 0,-11 9-11 15,11-14 3-15,0 0-30 0,-2-3-30 0,5-2-26 16,-2-6-58-16,5-1-49 0,1-5-45 0,5-4-30 16,5-10-27-16,1-1-84 0,1-7-88 0,1-4-290 15,5-6-258-15</inkml:trace>
  <inkml:trace contextRef="#ctx0" brushRef="#br0" timeOffset="118254.05">13314 11908 302 0,'2'-12'889'0,"1"-1"-246"16,-3 13-156-16,5-15-111 0,-5 15-99 0,0 0-54 15,0 0-51-15,0 0-23 0,-23 12-33 0,9 5-17 16,-4 8-26-16,-4 7-14 0,-5 9-11 0,-3 7-12 15,-2 6-5-15,-3 4-11 0,-2 3-8 0,0 2-32 16,-1 0-67-16,2 1-63 0,0-2-90 16,3 0-64-16,1-2-88 0,0-5-440 15,5-4-409-15</inkml:trace>
  <inkml:trace contextRef="#ctx0" brushRef="#br0" timeOffset="118838.06">17197 11927 42 0,'8'-17'761'15,"-1"4"-221"-15,-1-1-177 0,1 4-49 0,-2 1-92 16,0 0-17-16,-5 9-72 0,6-13-15 16,-6 13-43-16,0 0 33 0,0 0-16 0,0 0 23 0,12 12-30 15,-12 6 0-15,-3 8-31 0,1 9-7 16,-6 8-4-16,-6 11-10 0,0 3-6 0,-7-2-7 16,0 4-4-16,-5-2-6 0,0-1-14 15,0-4-29-15,-1-3-64 0,3-4-3 0,0-1-48 16,7-13-9-16,-1-1-47 0,1-3-98 0,7-10-31 15,-2 1-284-15,6-5-150 0</inkml:trace>
  <inkml:trace contextRef="#ctx0" brushRef="#br0" timeOffset="119071.05">18257 11466 1026 0,'14'-9'672'0,"-1"3"-167"0,-13 6-109 0,15-9-116 16,-15 9-56-16,0 0-44 0,13 5-20 0,-13-5-15 16,-4 26-22-16,-1-2-15 0,-7 11-16 0,-4 4-15 15,-5 12-15-15,-3 4-4 0,-4 5-15 0,-2 4-15 16,-2 3-3-16,0 2-8 0,0 1-24 0,0-1-44 16,2-3-72-16,-2-1-94 0,6-2-20 0,1-4-99 15,-2-5-108-15,4-2-385 0,-2-4-402 0</inkml:trace>
  <inkml:trace contextRef="#ctx0" brushRef="#br0" timeOffset="120122.06">11574 14231 281 0,'-15'5'989'0,"15"-5"-301"0,-23 6-151 0,23-6-142 16,-21 4-84-16,21-4-65 0,-16 5-46 0,16-5-29 16,0 0-28-16,-13 3-30 0,13-3-23 0,0 0-18 15,0 0-16-15,22-7-20 0,-4 5-32 0,6-3-45 16,4 1-56-16,8-2-77 0,1 1-73 0,2 0-17 15,-4 1-46-15,-4 0-68 0,-4 0-61 16,-6 1-264-16,-3 2-230 0</inkml:trace>
  <inkml:trace contextRef="#ctx0" brushRef="#br0" timeOffset="120272.05">11332 14451 623 0,'-21'11'583'15,"5"-2"-150"-15,4-3-108 0,1 0-62 0,4 0-56 16,7-6-46-16,-12 8-12 0,12-8-14 0,0 0-12 15,6 8-18-15,-6-8-22 0,24 2-15 16,0-4-19-16,4-2-7 0,9-1-48 0,3-2-76 0,1-1-55 16,4-2-94-16,-3-3-140 0,2 3-380 15,-3-1-274-15</inkml:trace>
  <inkml:trace contextRef="#ctx0" brushRef="#br0" timeOffset="122706.05">13108 13986 110 0,'6'-20'711'0,"2"0"-155"16,-4 5-84-16,1 1-61 0,-3 3-53 0,3 1-85 15,-5 10-45-15,3-16-38 0,-3 16-40 0,4-12-23 16,-4 12-33-16,4-9-21 0,-4 9-16 15,0 0-9-15,0 0-5 0,0 17 9 0,-2-1-7 16,0 8 1-16,-2 2 4 0,0 11-21 0,-2 0 8 16,1 2-20-16,1 2 0 0,-1 2 23 15,-1 0-38-15,3 1 8 0,-2 0-2 0,0 0-8 16,3-2-33-16,0-2-47 0,2-3-73 0,1 0-100 16,2-10-29-16,-3-1-22 0,5-3-128 0,1-4 61 15,2-7-320-15,1-2-218 0</inkml:trace>
  <inkml:trace contextRef="#ctx0" brushRef="#br0" timeOffset="122873.06">13499 14165 518 0,'15'-25'709'0,"-7"5"-156"0,0 1-92 0,-1 7-72 16,-3 0-87-16,1 2-56 0,-1 1-48 0,-4 9-42 16,7-13-32-16,-7 13-25 0,0 0-14 0,0 0-32 15,0 0-1-15,14 5-17 0,-9 4 0 0,0 5-15 16,-1 3 4-16,2 1-6 0,-2 5-14 0,2 1 2 15,-3 1-10-15,1 2-4 0,-3 0-75 0,2 3-105 16,-3-2-44-16,0 2-48 0,-3-1-28 0,2-1-24 16,-4-5-122-16,2 0-187 0,-2-2-170 0</inkml:trace>
  <inkml:trace contextRef="#ctx0" brushRef="#br0" timeOffset="123039.05">13571 14448 529 0,'-3'-12'570'16,"2"-1"-125"-16,1-2-83 0,-4 3-35 0,3-1-23 15,0 2-43-15,1 1-35 0,0 10-30 0,-2-20-31 16,2 20-37-16,2-16-26 0,-2 16-21 0,10-18-18 16,-4 11-14-16,3 2-11 0,4-1-23 0,1-1-37 15,6 1-74-15,2 1-71 0,4 0-35 0,1-1-65 16,6 0-63-16,3-2-26 0,1 1-360 16,2-1-243-16</inkml:trace>
  <inkml:trace contextRef="#ctx0" brushRef="#br0" timeOffset="123356.05">14219 14017 283 0,'-1'-12'600'16,"-5"-2"-208"-16,-2 3-80 0,3-2-92 0,-2 4-29 15,2 2-16-15,5 7-11 0,-9-12-13 0,9 12-30 16,-5-10-33-16,5 10-18 0,0 0-16 16,4-11-9-16,-4 11-1 0,0 0-10 0,25-1-13 15,-25 1-8-15,29 6 0 0,-9 2 1 0,-1 1-4 16,2 2 1-16,-4 2-5 0,-2 2 11 0,1 2 2 15,-4 2 7-15,-3 0 47 0,-4 4 27 0,-1 1 21 16,-8 1-25-16,-2 3 8 0,-5 3-13 16,-4-4 1-16,0 2-22 0,-3-3 14 0,-2-1-29 0,0-1 8 15,1-3-23-15,5-4 5 0,1-1-9 16,1-2-6-16,3-5-8 0,2 0-6 0,1-1-1 16,6-8-1-16,-6 11-3 0,6-11-1 15,0 0-18-15,12 7 7 0,-12-7-38 0,24 0-9 16,0-2-48-16,1-3-49 0,8-4-60 0,2 1-47 15,2 0 1-15,0-2-73 0,0-2-64 0,-1-1-363 16,-1 2-277-16</inkml:trace>
  <inkml:trace contextRef="#ctx0" brushRef="#br0" timeOffset="123540.05">14726 14220 78 0,'0'0'806'0,"0"0"-238"15,0 0-154-15,0 0-68 16,0 0-57-16,-4-9-59 0,4 9-59 0,0 0-26 15,0 0-38-15,16-10-15 0,-16 10-25 0,27-6-7 16,-5 1-18-16,2-1-1 0,3 2-13 0,6-3-4 16,1 1-26-16,0 0-24 0,1 0-48 0,-2-2-68 15,-1 3-8-15,-6-1-65 0,-4 0-43 0,0-1-59 16,-9 1-63-16,-1-2-181 0,-12 8-76 0</inkml:trace>
  <inkml:trace contextRef="#ctx0" brushRef="#br0" timeOffset="123723.05">14906 14025 416 0,'0'0'488'0,"-28"1"-116"0,28-1-103 16,-24 4-51-16,24-4-47 0,-22 10-6 0,12-4-32 15,-2 4 10-15,5 1 24 0,-1 3-30 0,3 0-21 16,-1 2-14-16,4 3-16 0,2-1-17 0,0 1-7 16,2 5-16-16,1 0-7 0,2 0-10 0,-1 1-5 15,3-2-20-15,-1 1-30 0,0-1-90 0,2-1-25 16,2-2-81-16,-1-4-71 0,-1-4-436 15,4-2-254-15</inkml:trace>
  <inkml:trace contextRef="#ctx0" brushRef="#br0" timeOffset="124140.05">15377 14016 485 0,'0'0'548'0,"0"-19"-141"16,0 19-105-16,0-14-23 0,0 14-26 15,0-12-36-15,0 12-53 0,4-13-40 0,-4 13-23 16,11-11-22-16,-3 6-15 0,-8 5-16 0,28-9-9 16,-12 8-10-16,4 1-4 0,-1 1-7 0,3 3-3 15,-2 1 3-15,2 1-7 0,-6 3-3 0,-2-1 2 16,-3 0 11-16,-2 2 33 0,-3 2 44 0,-4-2 30 16,-2 1-16-16,-3 0-13 0,-5 3 3 0,-2 1-28 15,-1 1 4-15,-1-2-31 0,-1-2 8 16,0 1-24-16,3-3 9 0,1 0-28 0,4-1 0 15,-3-2-5-15,8-7-1 0,-6 14-2 16,6-14 0-16,-1 14 2 0,1-14-4 0,7 17-1 16,1-8-1-16,1 1 2 0,0 0 20 0,3 0-15 15,0 1-14-15,2 1 12 0,1-1-11 0,0 0 9 16,-1 2-12-16,-2-2 17 0,1-3-17 0,-1 3 14 16,-3-1-14-16,1-2 16 0,-1 0-13 0,-3-1 5 15,-6-7-6-15,13 15 14 0,-13-15-11 0,9 13 12 16,-9-13 0-16,4 12-3 0,-4-12-1 0,-5 14 4 15,1-5-25-15,-5-1-16 0,-1 1-50 16,-2 0-82-16,-1-2-91 0,1 1 7 16,-2-2-57-16,14-6-59 0,-20 3-103 0,20-3-219 15,0 0-216-15</inkml:trace>
  <inkml:trace contextRef="#ctx0" brushRef="#br0" timeOffset="124273.05">15872 14256 623 0,'12'-8'483'0,"2"1"-108"0,0-1-101 15,1 1-50-15,-2 1-37 0,4-3-34 0,1 2-38 16,-1-1-16-16,2 2-27 0,-4-1-38 16,4 3-36-16,-2-2-88 0,1-1-65 0,1-1-115 15,-5 4-345-15,4-5-146 0</inkml:trace>
  <inkml:trace contextRef="#ctx0" brushRef="#br0" timeOffset="124457.06">16190 13981 309 0,'0'0'665'0,"-9"-6"-200"0,9 6-126 16,0 0-59-16,0 0-15 0,-18 5-2 16,18-5-24-16,-11 13-25 0,4 0-12 0,1-1-41 15,1 3-14-15,-1 6-39 0,3 0-16 0,-2 0-19 16,1 3-12-16,3-2-13 0,-1 3-6 0,1-1-13 16,1 0-4-16,0 0 7 0,1-2-25 0,1-3-28 15,-1-2-57-15,1 0-86 0,0-5-82 16,-1 1-66-16,-1-13-62 0,4 16-471 0,-4-16-435 15</inkml:trace>
  <inkml:trace contextRef="#ctx0" brushRef="#br0" timeOffset="124623.05">16770 14207 819 0,'0'0'896'0,"10"-6"-205"0,-10 6-206 16,0 0-111-16,9-6-75 0,-9 6-73 0,7-8-75 0,-7 8-77 15,14-8-80-15,-3 1-87 0,2 1-112 16,2 1-43-16,8-1-87 0,0-1-62 0,1 1-412 16,3 1-367-16</inkml:trace>
  <inkml:trace contextRef="#ctx0" brushRef="#br0" timeOffset="124741.05">17301 14139 525 0,'0'0'501'0,"18"1"-106"0,-18-1-119 16,0 0-42-16,21-1-69 0,-21 1-21 0,0 0-61 15,23-2-22-15,-23 2-92 0,23-4-22 0,-23 4-109 16,33-2-50-16,-12-3-345 0,2 4-66 0</inkml:trace>
  <inkml:trace contextRef="#ctx0" brushRef="#br0" timeOffset="124890.06">17844 14101 99 0,'0'0'555'16,"19"-4"-228"-16,-19 4-20 0,16-5-107 0,-16 5-8 15,17-3-67-15,-17 3 1 0,22-6-61 0,-22 6 24 16,24-6-58-16,-8 4 21 0,1-1-78 0,1 1-20 16,3-1-48-16,-2 2-67 0,1 0-15 0,1 0-313 15,2-2 59-15</inkml:trace>
  <inkml:trace contextRef="#ctx0" brushRef="#br0" timeOffset="125123.05">18327 14055 436 0,'0'0'335'0,"27"-1"-63"0,-27 1-32 16,24-4 3-16,-24 4-93 0,18-3 0 0,-18 3-56 15,18-2 16-15,-18 2-50 0,17-4 19 0,-17 4-50 16,18-2 22-16,-18 2-57 0,19-2 16 0,-19 2-60 16,20-1-5-16,-20 1-43 0,22-2 22 0,-22 2-18 15,27-1 2-15,-27 1-1 0,28-1 16 0,-28 1 14 16,28-1 9-16,-28 1 4 0,28-2-13 0,-12-1-13 16,0 2-81-16,1-2 111 0,1 1-91 0,-1-1 90 15,-1 1-70-15,-3-1 98 0,1-1-66 16,-14 4 103-16,24-3-84 0,-24 3 119 0,22-7-111 15,-22 7 109-15,18-7-105 0,-18 7 86 16,18-8-102-16,-18 8 63 0,19-7-88 0,-19 7-68 16,20-10 46-16</inkml:trace>
  <inkml:trace contextRef="#ctx0" brushRef="#br0" timeOffset="125607.05">19176 13716 720 0,'0'0'628'0,"-1"-11"-131"0,1 11-24 0,0 0-64 15,0-14-61-15,0 14-56 0,0 0-23 16,-1-10-73-16,1 10-22 0,0 0-58 0,0 0-2 16,0 0-43-16,0 0 6 0,0 0-36 0,0 0 19 15,7 10-11-15,-7-10-5 0,6 20-28 0,-5-5 30 16,0 1-15-16,-1 3 20 0,-1 1-28 0,-2 4 28 15,1 0-32-15,-2-2 22 0,-3 3-32 16,0-3 19-16,-2 0-33 0,1-1 20 0,-1-1-36 16,0-2 20-16,3-2-36 0,-2-4 14 0,3-2-18 15,0-1 27-15,5-9-16 0,-8 14 11 0,8-14-42 16,0 0 18-16,0 0-10 0,0 0 25 16,0 0-17-16,0 0 23 0,0 0-13 0,13-19 23 0,-3 3-11 15,7-7 21-15,5-3-16 0,2-4 19 16,9-6-14-16,2 0 21 0,2 2-3 0,-2 4 29 15,-6 6-12-15,-2 5 17 0,-2 3-14 0,-3 5 12 16,-4 0 29-16,4 8 6 0,-5 1 7 0,-17 2 1 16,32 4 3-16,-13 5-1 0,-2 4 35 0,-1 2-26 15,2 6 16-15,-4 3-17 0,0 2 11 0,-4 0-31 16,-2 3 1-16,2 0-18 0,-5-4-2 0,-1 0-17 16,-2 1-9-16,1-2-6 0,-3-2-11 0,0-3-27 15,0-4-25-15,0-1-30 0,0-2-41 16,0-12-25-16,0 19-8 0,0-19-80 0,0 11-129 15,0-11-90-15,0 0-91 0,0 0-91 16,0 0-275-16,0 0-539 0</inkml:trace>
  <inkml:trace contextRef="#ctx0" brushRef="#br0" timeOffset="129260.05">14926 15956 26 0,'-25'0'586'0,"3"1"-234"0,4-1-46 0,18 0-56 16,-29 1-53-16,29-1-32 0,-21 0-37 0,21 0-14 15,0 0-28-15,0 0 18 0,0 0-43 16,0 0 13-16,21-8-36 0,2 4-9 0,6 0-5 15,7 0-12-15,1 1-18 0,0 1-28 0,-5 1-43 16,-1 2-119-16,-4 1 55 0,-1 0-137 0,-4 1 57 16,-6 1-250-16,-16-4 89 0</inkml:trace>
  <inkml:trace contextRef="#ctx0" brushRef="#br0" timeOffset="129392.05">15098 16051 154 0,'-26'16'472'0,"0"-1"-118"0,0 3-50 15,-1-2-53-15,3-1-36 0,1 0-31 0,5-3-25 16,0 0-26-16,6-3-27 0,1-1-21 0,2-1-19 15,4 0 6-15,5-7-21 0,-3 12-1 0,3-12-12 16,16 12-12-16,-1-7-6 0,9 0-21 0,4-3-53 16,3-1-84-16,7-1-87 0,1-1-47 0,2-1-30 15,-3-6-208-15,0 2 18 0</inkml:trace>
  <inkml:trace contextRef="#ctx0" brushRef="#br0" timeOffset="129609.05">15319 15876 331 0,'-5'-14'603'0,"1"4"-169"16,0 0-111-16,4 10-70 0,-6-15-53 0,6 15-42 16,-4-11-25-16,4 11-31 0,0 0-9 0,0 0-15 15,0 0-5-15,11 7-8 0,-1 3-12 0,1 8-7 16,2 1 25-16,2 6-47 0,-2 2 32 0,0 2-18 16,-3 3-5-16,-6 1-8 0,-2-4-1 15,-4 7-8-15,-5-1-2 0,-4 1 3 0,-3-1-32 16,-3 0-50-16,-2-2-65 0,-2-1-55 0,0-3-50 15,-1-3-94-15,0-2-41 0,1-7-188 16,6-4-72-16</inkml:trace>
  <inkml:trace contextRef="#ctx0" brushRef="#br0" timeOffset="130044.06">16950 15645 647 0,'0'0'614'0,"0"0"-135"15,5-10-152-15,-5 10-30 0,0 0-89 16,0 0-30-16,-9 9-71 0,9-9 12 0,-7 18-59 16,4-1-10-16,-3 1-10 0,1 5-6 0,0 1-2 15,2 1-13-15,0 1-3 0,-2 1-8 0,2-1 26 16,1 2-41-16,-2-3 32 0,0-1-43 15,-1-3 33-15,2-5-6 0,1-2 6 0,1-3-4 16,1-11 3-16,-4 15-1 0,4-15 4 0,0 0-35 16,0 0 47-16,0 0-23 0,-13-10 47 0,10-1-32 15,2-8-5-15,1-6 4 0,0-4 1 0,4-7 22 16,1-3-45-16,3-2 19 0,2 0-43 0,8-8 23 16,1 3-38-16,-2 11 37 0,2 2-32 15,0 5 39-15,3 3-30 0,-2 3 31 0,2 6-32 16,-4 5 32-16,1 4-31 0,-2 4 39 15,2 4-1-15,1 4 4 0,1 4 0 0,-2 4 1 16,0 4 8-16,0 3 1 0,-1 2-33 0,-5 2 40 16,-1 2-33-16,-5-2 36 0,-2 1-38 0,-2 1-1 15,-4 2 5-15,-5-2-5 0,0 4 27 0,-4-1-55 16,-3-1-20-16,-1-2-121 0,0-2-71 0,0-6-73 16,0-2-87-16,-4-3-290 0,9-4-221 0</inkml:trace>
  <inkml:trace contextRef="#ctx0" brushRef="#br0" timeOffset="130342.05">17722 15451 638 0,'0'0'594'0,"9"-13"-130"0,-9 13-46 15,5-9-106-15,-5 9-20 0,4-9-119 16,-4 9-5-16,0 0-67 0,0 0 9 0,0 0-50 0,0 0 20 16,0 0-40-16,-8 22 27 0,-2-2-39 0,-1 5 30 15,-1 4-34-15,-2 1 31 0,3 1-37 16,-2 2 28-16,1-1-39 0,3 3 4 0,3-2-7 16,-3-1-4-16,6-4 27 0,2-1-46 0,1-2 1 15,4-1-113-15,1-4-37 0,4-1-51 0,1-4-96 16,4-4 59-16,2-2-142 0,3-7 103 15,-1-2-274-15,7-3-92 0</inkml:trace>
  <inkml:trace contextRef="#ctx0" brushRef="#br0" timeOffset="130709.06">18067 15541 16 0,'3'-22'639'0,"-3"3"-176"0,0 1-86 0,0 3-15 0,0 3-61 16,0 1 17-16,0 0-106 0,0 11-23 0,-3-16-67 15,3 16-3-15,0 0-52 0,0 0 15 16,0 0-44-16,0 0 26 0,0 0-37 15,-1 23 34-15,2-7-33 0,-1 4 27 0,0 5-33 16,2-1 24-16,-2 2-36 0,1 0 31 0,-2 1-37 16,-1-2 0-16,1-2 1 0,0 0-1 0,0-4 1 15,-3-2-3-15,3-1 1 0,-2-3-2 0,2-2 0 16,-1-2 4-16,2-9 1 0,-2 15 6 0,2-15 3 16,0 0-6-16,0 0-2 0,0 0-3 0,0 0 30 15,20-12-39-15,-7-3 29 0,8-7-35 0,-1-3 32 16,4-1-5-16,2-1-4 0,1 1-3 15,1 2-32-15,-1 2 42 0,-3 3-41 16,-2 2 37-16,-3 6-30 0,-2-1 30 0,-2 6-33 16,-3 2 35-16,-12 4-34 0,20 0 48 0,-20 0-33 15,19 9 41-15,-11-2-23 0,-2 5 31 0,-1 0-41 16,-1 3 31-16,-1 0-38 0,-1 3 35 0,-4-1-43 16,2 1 27-16,-3 0-50 0,1 3-69 0,-2-4-103 15,0-1-56-15,-1-1-33 0,2-2-62 0,3-13-93 16,-2 16-241-16,2-16-216 0</inkml:trace>
  <inkml:trace contextRef="#ctx0" brushRef="#br0" timeOffset="130876.05">18706 15365 786 0,'7'-11'561'0,"-4"2"-138"0,-3 9-82 16,8-14-35-16,-8 14-104 0,5-8-15 0,-5 8-55 15,0 0 8-15,0 0-57 0,0 0 12 0,0 18-44 16,-2-4 22-16,0 3-56 0,-2 6 30 0,1-1-43 15,0 5 5-15,-1 0-104 0,-4 4-61 16,2-1-34-16,-1 1-90 0,1-2 39 0,-2-5-145 16,1-3 40-16,0 0-169 0,2-6 13 0</inkml:trace>
  <inkml:trace contextRef="#ctx0" brushRef="#br0" timeOffset="131027.05">18647 15704 472 0,'-1'-16'479'0,"1"16"-110"0,1-18-79 0,1 8-31 16,1 0 25-16,-2-2-75 0,2 1 12 0,1 1-88 15,-1 1 6-15,1-1-62 0,3 2 17 16,2 0-53-16,0-1 26 0,4 2-61 0,0-2 5 16,6 0-93-16,0 1-44 0,1-1-15 0,2-1-95 15,0 1-56-15,4-2-15 0,0-3 38 0,-2-1 12 16,-1-1-173-16,2-2 165 0</inkml:trace>
  <inkml:trace contextRef="#ctx0" brushRef="#br0" timeOffset="131193.04">19051 15338 780 0,'9'-12'247'15,"-1"1"38"-15,-3 1 0 0,-1 0-32 0,2 1 16 16,-6 9 44-16,5-15-23 0,-5 15-60 0,5-11-42 15,-5 11-6-15,3-9-71 16,-3 9 1-16,0 0-43 0,0 0 9 0,0 0-47 16,0 0 25-16,5 16-43 0,-5-3 34 0,0 4-45 15,-1 3 32-15,-1 5-38 0,0 2 34 0,-2 5-41 16,-1 2 34-16,0-2-38 0,-4 2 36 0,1 0-59 16,0-2-16-16,-2-2-121 0,1 0-60 0,3-7-18 15,-2-1-130-15,-1-3 37 0,4-5-375 0,1-3-247 16</inkml:trace>
  <inkml:trace contextRef="#ctx0" brushRef="#br0" timeOffset="131443.04">19426 15137 570 0,'4'-10'693'15,"-4"10"-199"-15,5-14-108 0,-5 14-83 0,4-12-71 16,-4 12-63-16,0 0-22 0,0 0-25 0,0 0-7 15,5 7-14-15,-5 6-4 0,2 4-16 0,2 8-12 16,-1 9 17-16,-1 2-44 0,1 3 28 16,-2 2-50-16,2 2 28 0,-2 1-36 0,-2 1 25 15,-2-2-37-15,0 2-2 0,-3 1 2 16,-7 6 0-16,-2-2-32 0,-7 0-66 0,-5-1-39 0,-3-3-91 16,-8-1-65-16,-4-4-29 0,-5-1-50 0,-4-4 6 15,1-2-222-15,-8-4-122 0</inkml:trace>
  <inkml:trace contextRef="#ctx0" brushRef="#br0" timeOffset="131710.06">16853 16354 775 0,'-31'2'561'0,"10"-1"-136"15,5 0-86-15,16-1-57 0,-22 0-60 0,22 0-57 16,0 0-25-16,11-11-11 0,10 2-5 0,16 1 14 15,19-7-5-15,15 0-1 0,11-2-3 16,34-1-3-16,8-2 3 0,8 4-46 16,10-2 26-16,5 3-50 0,5 0 21 0,-1 4-49 15,-3-3 24-15,-2 2-25 0,-4-1 12 0,-9 1-44 16,-9 0 16-16,-31 3-70 0,-7 1-7 0,-10 0-84 16,-11 2-13-16,-22 1-80 0,-6 1-1 0,-11 2 7 15,-26 2-11-15,22-2 13 0,-22 2-3 0,0 0-37 16,-30 13-11-16,-6-3 1 0,-7 1 5 0,-17 7-165 15,-5 0 147-15</inkml:trace>
  <inkml:trace contextRef="#ctx0" brushRef="#br0" timeOffset="132010.06">17715 16577 112 0,'-13'6'508'0,"1"-1"-249"0,12-5 2 0,-10 7-102 15,10-7 47-15,0 0-57 0,0 0 28 0,0 0-6 16,32-1-7-16,-6-2 0 0,3 0 26 0,8 0-66 15,5 0 28-15,3 1-40 0,2 1 25 16,1 2-57-16,-3 0 17 0,-1 4-38 0,-4-1 9 16,-3 1-45-16,-5 1 26 0,-6 0-39 0,-6 2 40 15,-2 1-15-15,-8 0 73 0,-2 3-32 0,-4-1 50 16,-6 3-33-16,-2 1 3 0,-5 4-31 0,-3-1 37 16,-4 4-21-16,-1-3 35 0,2-1-40 0,1-2 18 15,2-2-52-15,2-3 23 0,2 0-41 16,1-2 28-16,7-9-23 0,-4 15 28 0,4-15-33 15,8 9 14-15,6-6-71 0,7-2-13 0,17-6-80 16,5-4-26-16,16-6-102 0,7-5-118 0,4-5-85 16,23-13 31-16,4-5-457 0,2-5-502 0</inkml:trace>
  <inkml:trace contextRef="#ctx0" brushRef="#br0" timeOffset="132177.04">19963 15810 588 0,'10'-13'664'16,"-2"2"-216"-16,-3 2-68 0,0 1-107 0,0 0-19 16,3 1-105-16,-2-1-1 0,2 2-58 0,2-1 10 15,3 3-52-15,1 0 19 0,4 1-57 0,0 2 3 16,4 0-94-16,2 2-47 0,3 1-33 0,-3 2-104 16,-2 0 32-16,1 0-114 0,-8 1 21 0,2 0-169 15,-7 0 45-15</inkml:trace>
  <inkml:trace contextRef="#ctx0" brushRef="#br0" timeOffset="132328.04">20128 15870 500 0,'-27'11'310'0,"-1"0"-10"0,1 1-95 0,3-3-1 16,2 1-62-16,4-1-6 0,0 0-42 0,5-3 1 15,4 1-27-15,2-1 12 0,7-6-6 16,-5 11-10-16,5-11-1 0,6 8-24 0,-6-8-2 16,24 7-19-16,-3-6-36 0,-1-1-14 0,6-1-104 15,2-2 38-15,-2 0-173 0,-2-2 16 0,0-1-222 16,-2-2 81-16</inkml:trace>
  <inkml:trace contextRef="#ctx0" brushRef="#br0" timeOffset="132561.06">20119 15794 96 0,'0'0'425'0,"0"0"-237"15,17-3 80-15,-17 3-110 0,19-1 63 0,-19 1-37 16,31 1-31-16,-12-1-12 0,1 3 14 15,3-1-28-15,0 0-12 0,3 4 8 0,-2-2 11 16,-1 1 2-16,0 2-23 0,-1 0-1 0,-1 1-11 16,-1 2-18-16,-4 0-9 0,0 1-1 0,-4 3 28 15,-1 0-40-15,-2 0 23 0,-3 1-46 0,-2 2 23 16,-3-1-41-16,-2 1 30 0,-2 5-45 0,-4-1 21 16,-2 0-49-16,-5 3-106 0,-4 1-95 0,-3-1-153 15,-2-4-62-15,-4 0-282 0,-1-1-246 0</inkml:trace>
  <inkml:trace contextRef="#ctx0" brushRef="#br0" timeOffset="133327.04">22317 15347 83 0,'-3'-26'559'0,"-2"0"-174"16,1 1-85-16,-1 1-48 0,-2 1-42 0,2 2-1 15,0 1-24-15,-4 3-33 0,4 3-20 0,0 1-35 16,-3 5-16-16,1 1-29 15,7 7 0-15,-21-1-6 0,4 11-11 0,-3 9-1 16,-4 7 3-16,-6 14 33 0,2 8-41 0,-3 4 44 16,2 8-32-16,2 3 35 0,2 1-36 0,4 2-24 15,3-1-8-15,5-2-1 0,7-3 28 0,6-10-37 16,10 7 32-16,4-6-5 0,8-5 7 0,7-6-13 16,8-9-9-16,7-8-3 0,-1-10 0 0,6-7-7 15,4-9-1-15,13-7 4 0,3-6 2 0,-3-8-22 16,-2-4 47-16,-2-8-19 0,-5-3 9 15,-4-7 2-15,-5-5 37 0,-4-4-41 0,-6-4 11 16,-7-1-49-16,-8-1 14 0,-5 1-41 0,-9 4-3 16,-5 11 3-16,-9 1-3 0,-8 6 5 0,-10-4-3 15,-8 7-3-15,-9 8 4 0,-3 4 10 16,2 11-2-16,-3 3-1 0,-1 5 9 0,-4 4 6 16,3 6 7-16,0 4-8 0,-5 7 3 0,5 4-24 15,10-2-45-15,4 3-93 0,5 2 8 0,6 1-169 16,2-3-263-16,13-3-142 0</inkml:trace>
  <inkml:trace contextRef="#ctx0" brushRef="#br0" timeOffset="133911.04">23220 15047 288 0,'13'-25'616'15,"-4"4"-183"-15,-5 1-110 0,-3 5-59 0,-2 3-53 16,-3 0-34-16,-3 2-28 0,-2 4-24 0,9 6-32 15,-25-1-18-15,7 9-11 0,-5 9-1 16,-1 5-7-16,0 8 3 0,-2 14 7 0,2 6-2 16,1 6-9-16,3 5 16 0,3 2-41 0,4 2 23 15,5 0-35-15,7-4-8 0,5 1-2 0,5-8-46 16,2 0 9-16,8-6-15 0,2-4-36 0,-1-12 24 16,6-3-42-16,2-6 1 0,1-5 5 0,3-5 9 15,3-7 10-15,-6-5 9 0,2-4 7 0,2-4 15 16,-1-7 7-16,-1-3 10 0,-4-6-23 0,-4-6 40 15,3-10-25-15,-6-5 35 16,-1-6-23-16,-7-3 28 0,-1-2 7 0,-2 10 21 16,-1 0 15-16,-3 4 24 0,1 3 40 0,-3 6 21 15,1 8-8-15,-1 2-21 0,-1 6-23 0,-1 3-21 16,2 3-16-16,-3 10-10 0,0 0-6 0,0 0-7 16,0 0-3-16,0 0-2 0,-3 15 25 0,2 1-37 15,-1 7 26-15,1 2-34 0,1 1 32 0,0 3-37 16,0 1 32-16,0-2-31 0,0 1 25 0,-2-1-27 15,2-3 27-15,0-1-32 0,0-6 31 16,0-3-33-16,-1-1 37 0,1-3-30 0,0-11 61 16,1 19-6-16,-1-19 21 0,5 9-44 0,-5-9 25 15,0 0-38-15,23-4 33 0,-7-5-43 16,4-3 28-16,2-7-31 0,3-1 28 0,2-1-31 16,0-1 36-16,1 1-29 0,0 1 39 0,0 4-36 15,-2 1 33-15,1 2-27 0,-7 5 18 0,2 1-37 16,-4 3 33-16,-18 4-35 0,29 1 42 0,-14 2-36 15,-2 4 33-15,0 1-33 0,1 5 30 0,-4 1-38 16,0 2 35-16,-2 1-37 0,-1 1 38 16,-3-2-45-16,-2 0 14 0,1 2-82 0,-2-4-60 15,-1 0-97-15,0-3-7 0,-1-1-101 0,1-10 24 16,-4 13-457-16,4-13-325 0</inkml:trace>
  <inkml:trace contextRef="#ctx0" brushRef="#br0" timeOffset="134211.04">24190 14866 311 0,'5'-24'577'0,"-4"5"-174"0,2 2-84 15,-2 1-60-15,2 2-42 0,-1 3-34 0,1 0-28 16,1 1 6-16,2 2-79 0,4 2-12 0,-10 6-16 16,21-3-1-16,-5 8 23 0,2 4-44 0,0 5 1 15,4 4-11-15,-3 5-4 0,-1 2-4 0,-4 2-3 16,0 4-1-16,-4-2 4 0,-3 5-6 0,-2-1 2 15,-4-3-11-15,-6 3 3 0,0 0-3 16,-3 0 33-16,-2-4-35 0,-4 3 33 16,1-5-37-16,-2-2 37 0,1-2-32 0,2-5 33 15,2-3-42-15,1-2 36 0,4-3-39 0,0-1 37 16,0-1-37-16,5-8 41 0,-4 10-27 0,4-10 34 16,0 0-41-16,11 8 32 0,-11-8-37 0,30-5 27 15,-10 0-77-15,10-4-51 0,2-2-32 0,1-2-18 16,5-3-58-16,7-5-173 0,4-4-246 0,-2-1-170 15</inkml:trace>
  <inkml:trace contextRef="#ctx0" brushRef="#br0" timeOffset="134444.04">25002 14642 138 0,'-8'-16'622'15,"-2"-1"-228"-15,1 6-87 0,4 2-76 0,1 0-40 16,4 9-39-16,-9-13-31 0,9 13-15 0,0 0-2 15,0 0 0-15,0 13 1 0,7 3 14 0,0 5-51 16,6 10 29-16,1 4-40 0,-1 4-3 16,6 9-10-16,-3 2-3 0,-2 1 4 0,-3 3-16 15,-3 1-47-15,-4-6 7 0,-2-1 37 0,-2 4-37 16,-6 7 34-16,-3 0-39 0,-4 0 33 0,-7-2-58 16,-6 0-28-16,-3-2-53 0,-6-3-34 15,-5 0-132-15,-4-4 23 0,-4-3-79 0,-5-1-194 16,-4-2-32-16</inkml:trace>
  <inkml:trace contextRef="#ctx0" brushRef="#br0" timeOffset="134896.04">22443 16361 87 0,'-47'6'534'0,"2"2"-171"0,0-1-57 15,7 1-39-15,3-2-34 0,10-2-45 0,8 0 31 16,17-4-22-16,-18 4 38 0,18-4-18 0,0 0-29 15,32-2-30-15,9-3-26 0,22-2-16 16,12-4-15-16,11-1-5 0,30-3 4 16,12 0-47-16,5 0 26 0,9-1-15 0,1 2-11 15,3-1-45-15,0 1 34 0,-3-2-42 0,-2 1 35 16,-7 0-49-16,-10-1 3 0,-32 3-76 0,-7 2-27 16,-10-1-93-16,-13 3-8 0,-19 0-4 0,-11 2-52 15,-14 0 89-15,-18 7-77 0,0 0 6 0,-8-10 39 16,-20 9 39-16,-17 1 26 0,-21 3 23 0,-14 1 34 15,-8 3 11-15,-9 3 9 0,-31 5 18 0,-9 1 16 16,-1 3 21-16,-2 0 31 0,3 2 45 16,2-1 26-16,9 0 27 0,12-2 9 0,28-3 5 15,13-1-17-15,10-1-15 0,20-5-27 16,11 2-12-16,14-2 1 0,9-3 4 0,9-5 10 16,14 6 11-16,13-3 10 0,14-3-33 0,15-3 40 15,25 1-56-15,11-4 42 0,13-1-10 0,29-1-4 16,4-1-1-16,0-1 5 0,0-2-14 0,-2 1-11 15,-3-3-11-15,-5 1 0 0,-9-3-14 0,-28 2-2 16,-7 0-58-16,-11-1 1 0,-5 1-69 16,-16-2-36-16,-12 2 15 0,-12 1-73 0,-11 0 53 15,-11 2-109-15,-6-1 75 0,-13-2-102 16,-16-5-224-16,-17 0 32 0</inkml:trace>
  <inkml:trace contextRef="#ctx0" brushRef="#br0" timeOffset="135229.04">21505 15363 578 0,'-1'-23'360'0,"1"3"-56"15,-1 1-87-15,1 4-30 0,0 1-11 16,0 4-30-16,0 10-42 0,0-20-12 16,0 20-14-16,0 0-11 0,0 0-16 0,0 0 7 15,-4 24-14-15,0 4 24 0,2 11-21 0,-2 10 25 16,-3 14-50-16,2 4 36 0,0 6-62 0,4 2 8 16,-2 5 34-16,2 1-44 0,2-1 40 0,2 1 1 15,-1-3-20-15,4-5-5 0,0-2-42 0,2-5-5 16,-1-5-22-16,2-5-31 0,1-12 5 0,-1-4-101 15,2-5 57-15,0-4-155 0,1-6 12 0,-2-8-2 16,5-5-144-16,-2-6 175 0</inkml:trace>
  <inkml:trace contextRef="#ctx0" brushRef="#br0" timeOffset="135762.04">21783 14925 522 0,'-21'-31'324'0,"1"1"-26"0,-3 2-119 16,0 1 14-16,1 4-102 0,3 1-19 16,1 2-11-16,3 3 37 0,3 2-77 0,5 3-1 15,4 1-7-15,6-2 51 0,8-2-67 0,12-2 42 16,9-1-50-16,21-2 50 0,11 1-57 0,13 1 65 16,36-4-66-16,11 2 58 0,13 2-51 15,9 4 39-15,10-1 11 0,9 2-7 0,10 3-5 16,3 1-5-16,2 2-3 0,1-1 3 0,3 1-7 15,-3 2-1-15,-3-1-10 0,-8-1 8 0,-8 0-3 16,-7 1-6-16,-9-3 2 0,-13-1 1 16,-36 4-2-16,-6 0 5 0,-10-2-10 0,-12 0 18 15,-18 2 4-15,-9 4 19 0,-5-2-25 0,-7 1 23 16,-6 1-24-16,-5 1 22 0,-2-2-34 0,-17 3 28 16,25-1-27-16,-25 1 27 0,20 7-25 0,-9 2 2 15,-3 4 5-15,2 4 0 0,1 9-3 0,2 5 6 16,0 2-3-16,0 6-4 0,3 11 1 0,1 4-3 15,1 0-16-15,-1 3 0 0,0-1 1 16,1 1 6-16,0 0 2 0,0 1 0 0,-5-1-1 16,0 0 7-16,-3 0-4 0,-2-1 5 15,-3-10-9-15,0 0 7 0,-1-1-8 0,1-1 8 16,0-1-7-16,-1-2 16 0,-2-1-13 0,2-3 28 16,0-2-17-16,0-1 16 0,-3-5 14 0,2-3 17 15,-3-1 18-15,2-1 15 0,-4-2 12 0,-1-3 15 16,-2 1 7-16,0 2-5 0,-7-4-11 0,-5 6-13 15,-9-2-16-15,-18 6-11 0,-11-1 15 0,-14 2-50 16,-32 8 26-16,-18 0-55 0,-12 4-4 0,-18 2-139 16,-23 3-132-16,-18 4-168 0,-22 4-52 15,-14 6-277-15,-16 3-292 0</inkml:trace>
  <inkml:trace contextRef="#ctx0" brushRef="#br0" timeOffset="142415.99">24480 14557 114 0,'9'-10'519'15,"-2"2"-178"-15,0-1-34 0,-7 9-105 16,5-14-16-16,-5 14-75 0,-1-10 14 0,1 10-56 16,-9-8 37-16,9 8-60 0,-18-1 32 0,2 5-30 15,-5 3 33-15,-6 7-24 0,-1 3 35 0,-4 6 9 16,-9 11 10-16,-1 3 4 0,1 9-3 0,-2 2-12 15,3 5-19-15,0 3-1 0,4 3-9 0,3 0-2 16,2 2-11-16,7 0 7 0,4-1-3 0,6-4-3 16,4-1 2-16,7-11-1 0,7-4-7 0,3-1-5 15,6-3-4-15,6-4-2 16,3-3-11-16,5-2-7 0,5-5 6 0,6-6-13 16,2-3-3-16,4-6-4 0,3-5 0 0,3-6 2 15,15-8-6-15,0-4 0 0,2-6-1 0,0-6 1 16,1-6 0-16,-1-4 0 0,-3-6 7 0,9-14-3 15,-20 7 37-15,-5-4-4 0,-7-4 26 0,-6-1-5 16,-10-5 32-16,-7 3-20 0,-12-2 27 0,-6 2-41 16,-13 0 17-16,-9 5-49 0,-11 4-7 0,-10 6-81 15,-11 8-52-15,-11 6-84 0,-12 8-121 0,-10 8-28 16,-14 10-124-16,-8 7-486 0,-35 10-633 16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09:44:04.412"/>
    </inkml:context>
    <inkml:brush xml:id="br0">
      <inkml:brushProperty name="width" value="0.05" units="cm"/>
      <inkml:brushProperty name="height" value="0.05" units="cm"/>
    </inkml:brush>
  </inkml:definitions>
  <inkml:trace contextRef="#ctx0" brushRef="#br0">0 1 752 0 0,'6'13'4009'0'0,"-4"-10"-956"0"0,-1-2-3504 0 0,15 28 4777 0 0,-13-20-9726 0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47:01.142"/>
    </inkml:context>
    <inkml:brush xml:id="br0">
      <inkml:brushProperty name="width" value="0.05292" units="cm"/>
      <inkml:brushProperty name="height" value="0.05292" units="cm"/>
      <inkml:brushProperty name="color" value="#FF0000"/>
    </inkml:brush>
  </inkml:definitions>
  <inkml:trace contextRef="#ctx0" brushRef="#br0">9328 13213 382 0,'0'0'398'16,"0"0"-93"-16,-21 0-42 0,21 0-55 0,0 0-16 15,-22-1-37-15,22 1 25 0,0 0-47 0,-20-4 54 16,20 4-29-16,0 0 28 0,-18-3-12 0,18 3-2 16,0 0-5-16,-16-3-7 0,16 3-14 0,0 0-11 15,0 0-8-15,0 0-13 0,-17-1-7 0,17 1-13 16,0 0-14-16,0 0-13 0,0 0-15 15,0 0 18-15,0 0-43 0,-18-1-5 0,18 1 24 0,0 0-40 16,0 0 1-16,22 5 3 16,-4-2 9-16,10 1 14 0,13 0 1 0,6 0 7 15,18-2 11-15,7-1 8 0,3-1-3 0,7-1 10 16,2-1-20-16,3-2 8 0,1 0-2 0,2 0-1 16,-1-3-13-16,-2 2-3 0,-3 0-2 0,-4-3-4 15,-5 4-6-15,-6-1-2 0,-6 1 0 0,-14 0-1 16,-5 0 0-16,-2 1-1 0,-11 3-4 0,-5-2 0 15,-1 1 3-15,-6 1-2 0,-19 0 2 0,31-1 7 16,-31 1 3-16,21-1-2 0,-21 1 0 16,18 0-2-16,-18 0-1 0,0 0-5 0,21-2-4 15,-21 2-1-15,0 0-7 0,0 0-10 0,18 2-29 16,-18-2-9-16,0 0-48 0,0 0-36 0,10 5-66 16,-10-5-71-16,0 0-65 0,0 0-56 0,4 9-89 15,-4-9-62-15,0 0-399 0,0 0-598 0</inkml:trace>
  <inkml:trace contextRef="#ctx0" brushRef="#br0" timeOffset="951.98">13266 13273 434 0,'0'0'470'16,"-9"6"-93"-16,9-6-119 0,0 0-24 0,-11 4-79 15,11-4 17-15,0 0-54 0,0 0 32 0,-11 7-46 16,11-7 30-16,0 0-61 0,0 0 15 0,0 0-42 16,-9 5 14-16,9-5-35 0,0 0 20 0,0 0-20 15,0 0 32-15,14 2 30 0,-14-2 4 0,35 0 2 16,-7 0-6-16,13-4 0 0,6 2 6 0,15-5-4 16,7 6-4-16,7-6 0 0,5 2 2 0,3-1-1 15,3-1 0-15,4 3-1 0,1-1-2 0,1-2-10 16,0 2-10-16,2-1-2 0,-3 0-6 15,-5 1-8-15,-3 0-6 0,-5-2-6 0,-6 3 1 16,-3-2 0-16,-18 4-5 0,-4-1-3 16,-4-1 3-16,-4-1 0 0,-4 4-3 0,-9-1-1 15,-4 0 1-15,-4 2 1 0,-19 0 4 0,28-3 0 16,-28 3 14-16,23-1-9 0,-23 1 14 0,16-1-3 16,-16 1-4-16,0 0-8 0,19-2-4 0,-19 2-5 15,0 0-6-15,0 0-7 0,15-1-17 0,-15 1 19 16,0 0-10-16,0 0-26 0,0 0 12 0,0 0-32 15,19-1-16-15,-19 1-26 0,0 0-59 0,0 0-34 16,0 0-49-16,0 0-69 0,0 0-13 16,0 0-50-16,0 0-88 0,-9 6-502 15,9-6-614-15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27:55.501"/>
    </inkml:context>
    <inkml:brush xml:id="br0">
      <inkml:brushProperty name="width" value="0.05292" units="cm"/>
      <inkml:brushProperty name="height" value="0.05292" units="cm"/>
      <inkml:brushProperty name="color" value="#FF0000"/>
    </inkml:brush>
  </inkml:definitions>
  <inkml:trace contextRef="#ctx0" brushRef="#br0">6546 10577 588 0,'0'0'380'0,"0"0"-49"0,0 0-80 16,-8-8-11-16,8 8-84 0,0 0-35 0,0 0 0 15,0 0 35-15,-7-5-56 0,7 5 39 0,0 0-49 16,0 0 21-16,0 0-38 0,0 0 15 0,0 0-41 16,-7-7 13-16,7 7-42 0,0 0 26 0,0 0-34 15,0 0 23-15,0 0-24 0,0 0 27 0,0 0-15 16,0 0 25-16,17 0-13 0,-17 0 23 0,19 0-20 15,-19 0 14-15,31 1-16 0,-12-1 11 0,3 2-15 16,3-2 11-16,3 1-16 0,0-1 10 0,3 0-9 16,2 0 12-16,4-1-12 0,-4 1 12 0,6-2-13 15,-7 2 7-15,1 0-11 0,-1-1 4 0,-1 0-12 16,-1 0 7-16,-3 1-13 0,1-4 8 16,-1 4-11-16,-8 0 8 0,2-1-15 0,-21 1 11 15,29-1-11-15,-29 1 5 0,22 0-1 16,-22 0 5-16,0 0-11 0,24-1 10 0,-24 1-13 15,0 0 4-15,0 0-13 0,18 0-7 0,-18 0-27 16,0 0 4-16,0 0-26 0,0 0 13 0,0 0-30 16,-27 1 22-16,27-1-33 0,-31 0 33 0,12 1-36 15,-1-1 42-15,-6 1-37 0,2-1 48 0,-3 0-26 16,1 4 45-16,0-3-25 0,-1 0 41 0,-1 0-27 16,2 1 40-16,-2-1-33 0,1 1 39 0,0-1-31 15,3 0 37-15,-2 2-35 0,1-3 28 0,2 0-27 16,1 1 42-16,3 1-37 0,0-2 43 15,19 0-26-15,-32 1 49 0,32-1-43 0,-28 0 59 16,28 0-24-16,-22 0 27 0,22 0-21 0,0 0 23 16,-23 0-31-16,23 0 18 0,0 0-27 0,0 0 13 15,-23 0-29-15,23 0 22 0,0 0-18 0,0 0 10 16,0 0-21-16,0 0 27 0,0 0-9 0,0 0 30 16,0 0-1-16,9 8 16 0,-9-8-14 0,27 3 12 15,-8-1-11-15,2-2 4 0,4 2-9 0,2 0 6 16,4-1-15-16,-2-1-2 0,3 0-9 15,0-1 4-15,1 1-13 0,-1 0 3 0,-1 0-8 16,0-4 0-16,-1 4-7 0,-3 0 4 16,-2-2-8-16,0 2 4 0,-6-1-7 0,-19 1 4 15,28-2-7-15,-28 2 2 0,22 0 2 0,-22 0 1 16,18 0-4-16,-18 0 3 0,0 0-3 0,0 0 2 16,15-1-15-16,-15 1-6 0,0 0-12 0,0 0 8 15,-15-4-17-15,15 4 11 0,-30-6-10 0,11 5 16 16,-5-2-11-16,-3 3 14 0,1-1-14 0,-3-2 17 15,1 2-6-15,-3 1 17 0,2 0-9 0,-2-2 15 16,3 4-13-16,-1-2 13 0,-2 1-10 0,4-1 16 16,-1 2-16-16,3-1 17 0,-1-1-13 15,7 0 13-15,-2 1-12 0,2-1 13 0,19 0-11 0,-30 0 13 16,30 0-1-16,-25 0 23 0,25 0-6 16,-20 0 14-16,20 0-9 0,0 0 8 0,-22 3-5 15,22-3 2-15,0 0-6 0,0 0 4 0,-19 0-9 16,19 0 1-16,0 0-10 0,0 0 5 0,0 0-6 15,0 0 7-15,0 0 5 0,0 0-2 0,19-3 1 16,-19 3 3-16,28 0-2 0,-6 0-1 16,-2 0 1-16,6 0-3 0,2-1-6 0,0 1 0 15,2-3-5-15,-1 3 0 0,2-1-4 0,-1-1-1 16,1 2-7-16,-3-1 6 0,1 1-3 0,0-1 7 16,-3 1-9-16,0-1-1 0,-6 1-2 0,1 0 5 15,-2 0 1-15,-19 0-2 0,28 0-1 0,-28 0-1 16,22-2-1-16,-22 2 3 0,0 0-1 15,24 0 3-15,-24 0 6 0,0 0 4 0,0 0-11 16,0 0 9-16,0 0-15 0,0 0-1 0,0 0-4 16,0 0 2-16,-15-2 1 0,15 2 5 0,-38 0-4 15,13 0 0-15,-2 0-1 0,-1 0 1 0,0 0-4 16,0 0 5-16,0-1-1 0,1 1 2 0,2 0 0 16,5 0-3-16,-3 0 3 0,2 0 0 0,-1 1 2 15,5-1-2-15,-3 0 2 0,20 0 0 0,-31 0 1 16,31 0 0-16,-28 4 2 0,28-4-4 0,-22 0 1 15,22 0 0-15,0 0 0 0,-24 1 1 0,24-1-1 16,0 0 0-16,-18 0 0 0,18 0-3 16,0 0 8-16,0 0 1 0,0 0-14 15,-19 1-1-15,19-1 1 0,0 0 4 0,0 0 3 16,0 0 1-16,0 0 4 0,0 0 2 0,14 7 3 16,-14-7 3-16,24 1 5 0,-4 2 4 0,3-3 15 15,3 1-5-15,2-1 13 0,3 0-15 0,1 0 0 16,6-1-11-16,2 1 8 0,-2-3-14 0,1 2 8 15,-2-3-10-15,0 1 9 0,-8 1-14 0,-2-2 11 16,1 3-14-16,-1-1 1 0,-3-3-1 0,-1 4-2 16,-5-2 2-16,-4 0 1 0,-14 3 4 0,23-2 1 15,-23 2-3-15,18-2 13 0,-18 2 24 16,0 0 22-16,20-2-3 0,-20 2-1 0,0 0-20 16,0 0-14-16,0 0-16 0,0 0-8 0,0 0-6 15,0 0-3-15,-11-6-6 0,11 6-5 0,-41 2-4 16,13-1-3-16,-1 3 3 0,-8-1 0 0,-2 2-5 15,1-1-3-15,-2 2 3 0,3 0 4 0,-3-1-1 16,5 0 5-16,0 1 3 0,7-2 2 0,4 0 0 16,0-1 2-16,3-2 1 0,6 1 3 0,0 2 1 15,15-4 12-15,-26 2-11 0,26-2 6 0,-18 3 12 16,18-3-18-16,0 0 1 0,-23 3-8 16,23-3 7-16,0 0-7 0,0 0 5 0,-14 0-5 15,14 0 5-15,0 0-1 0,0 0 7 0,0 0 5 16,0 0 1-16,23 0 3 0,-23 0 0 15,35 0 16-15,-15 0-16 0,8 0 9 0,0 0-17 16,2-3 14-16,-1 3-12 0,2 3 10 0,-2-3-13 16,2 0 14-16,-3 0-17 0,-1 2 13 0,-2-2-16 15,-2 2 13-15,-2 1-10 0,-4-1 10 0,-17-2-15 16,27 3 16-16,-27-3-9 0,21 2 13 0,-21-2-18 16,18 3 17-16,-18-3-6 0,0 0 31 0,15 3-6 15,-15-3 3-15,0 0-4 0,0 0-4 0,0 0-5 16,0 0-3-16,0 0 28 0,-9 4-41 0,9-4 1 15,-28 0-1-15,10-3 0 0,-5 2 5 0,-3-2-2 16,1-2-8-16,-1 1-10 0,1-2 3 16,-1 1-3-16,3 0-3 0,-1-1-2 0,1 0 0 15,3 2-2-15,3-1 2 0,0 2 0 0,6-1 2 16,11 4 2-16,-24-5 2 0,24 5 0 0,-17-5 0 16,17 5 0-16,0 0 4 0,-18-3-1 0,18 3-8 15,0 0-5-15,-15-6-5 0,15 6-2 16,0 0 9-16,0 0 4 0,0 0 5 0,0 0 12 15,0 0 0-15,0 0 9 0,0 0-5 0,19 4 10 16,-19-4-9-16,33 3 8 0,-10-2-3 0,4 0 6 16,1-1-20-16,3 4 12 0,-2-3-16 0,8 0 13 15,-5 0-8-15,4 1 10 0,-4-1-14 16,1 1 12-16,-1-1-11 0,-2 0 15 0,-1-1-17 16,-2 0 3-16,0 0-2 0,-6 0 2 0,-3 0 0 15,-18 0 5-15,31 3-1 0,-31-3-4 0,23 0 3 16,-23 0-1-16,0 0 1 0,24 0 4 0,-24 0 5 15,0 0 2-15,19 0 6 0,-19 0 6 0,0 0 8 16,0 0 3-16,0 0 1 0,21 0-5 0,-21 0-4 16,0 0-6-16,0 0-5 0,0 0-16 0,0 0-30 15,0 0-35-15,0 0-33 0,15-3-44 0,-15 3-84 16,0 0-43-16,0 0-57 0,0 0-65 0,0 0-39 16,0 0-432-16,0 0-468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7:12.232"/>
    </inkml:context>
    <inkml:brush xml:id="br0">
      <inkml:brushProperty name="width" value="0.05292" units="cm"/>
      <inkml:brushProperty name="height" value="0.05292" units="cm"/>
      <inkml:brushProperty name="color" value="#FF0000"/>
    </inkml:brush>
  </inkml:definitions>
  <inkml:trace contextRef="#ctx0" brushRef="#br0">4412 12830 74 0,'0'0'614'0,"0"0"-183"0,0 0-126 16,-8-7-54-16,8 7-90 0,0 0 3 0,-6-5-2 15,6 5-57-15,0 0 53 0,-8-10-53 16,8 10 28-16,0 0-9 0,-6-7 0 0,6 7-9 0,0 0-23 16,0 0-3-16,-8-9-17 0,8 9-15 0,0 0-10 15,0 0-33-15,0 0 13 0,0 0-7 16,0 0-1-16,0 0-3 0,0 0-20 0,0 0 16 15,0 0-7-15,8 8-13 0,-2 0 21 0,2 5-20 16,1-1 21-16,0 2-16 0,2 3 15 16,1 0-16-16,-1 0 21 0,1 0-24 15,-2-1 21-15,3 0-18 0,-3-2 18 0,2 0-12 0,0-5 35 16,-3 2 12-16,4-4 22 0,-2 0 4 0,1-4 17 16,-12-3 4-16,27 2-2 0,-11-7-2 0,4-4-14 15,5-1-10-15,1-7-8 0,-1-2-4 0,2-3-4 16,1-2-9-16,0-1 6 0,-1 1-27 0,0-2 14 15,1 2-24-15,-1 2 13 0,-3 0-6 16,0 0-3-16,-2 4-9 0,-1 0-37 0,-5 6 1 16,-3 0-83-16,0 4-13 0,-4 1-95 0,-9 7 21 15,15-9-53-15,-15 9-21 0,0 0-52 0,21 0-50 16,-21 0-76-16,7 7-241 0,-7-7-217 0</inkml:trace>
  <inkml:trace contextRef="#ctx0" brushRef="#br0" timeOffset="766.01">8442 13154 210 0,'-8'-12'509'0,"8"12"-176"0,-6-8-70 0,6 8-63 16,0 0-42-16,-10-8-33 0,10 8 2 0,0 0-30 15,-8-8 27-15,8 8-49 0,0 0 35 0,0 0-56 16,-9-9 30-16,9 9-54 0,0 0 32 0,0 0-51 15,0 0 32-15,0 0-41 16,0 0 23-16,0 0-26 0,0 0 31 0,0 0-41 0,0 0 41 16,0 0-44-16,17 6 46 0,-17-6-40 0,15 11 38 15,-6-4-39-15,0-2 44 0,0 4-41 16,0-4 50-16,0 2-34 0,1 0 45 0,-1-1-23 16,0 1 47-16,1-3-15 0,2 1 25 0,-12-5-12 15,24 5 22-15,-24-5-11 0,31-3 8 0,-12-4-30 16,4-1 10-16,4-8-15 0,2-1 1 0,-1-4-16 15,4-3 6-15,4-5-17 0,1 1 1 0,-6 2-13 16,-2 3 2-16,-2 3-5 0,0-2-7 0,-3 3-3 16,-2 2-1-16,-7 5-10 0,-2 4-30 0,-3-2-38 15,-10 10-27-15,14-8-24 0,-14 8-29 0,0 0-3 16,0 0-44-16,0 0-64 0,14 4-88 0,-14-4-426 16,0 0-301-16</inkml:trace>
  <inkml:trace contextRef="#ctx0" brushRef="#br0" timeOffset="1697.01">12135 12593 144 0,'0'0'494'16,"0"0"-145"-16,0 0-63 0,0 0-51 0,0 0-55 16,18 0-29-16,-18 0-22 0,0 0-20 0,0 0-21 15,0 0-6-15,0 0 4 0,15 4-8 0,-15-4-8 16,0 0 29-16,0 0-53 0,16 8-7 0,-16-8 36 16,11 6-48-16,-11-6 46 0,12 11-54 15,-12-11 27-15,16 10-38 0,-9-3 58 0,2-3-57 16,-9-4 59-16,16 13-44 0,-16-13 56 0,19 9-39 15,-19-9 57-15,22 6-39 0,-22-6 42 16,28 0-45-16,-11-3 44 0,2-1-61 0,4-6 32 0,5-3-59 16,0-3 48-16,4-1-60 0,0-1 51 0,3-4-61 15,-1 2 4-15,8-3-8 0,-9 4 8 16,-2 0 2-16,-3 4-2 0,-1 1-1 0,-6 3-8 16,-2 2-20-16,-6 1-26 0,-1 3-30 0,-12 5-24 15,18-8-14-15,-18 8-12 0,0 0-47 0,0 0-51 16,17 1-82-16,-17-1-104 0,0 0-160 0,-3 13-119 15</inkml:trace>
  <inkml:trace contextRef="#ctx0" brushRef="#br0" timeOffset="2436">15318 12888 515 0,'6'-9'393'0,"-6"9"-63"0,0 0-86 15,8-9-44-15,-8 9-54 0,4-8 4 0,-4 8-26 16,7-7-12-16,-7 7-22 0,10-8 3 15,-10 8-22-15,10-10 3 0,-10 10-15 0,14-7-11 16,-14 7-3-16,15-4-8 0,-15 4 1 0,21 0-3 16,-21 0 1-16,25 3-10 0,-25-3 10 0,27 5-13 15,-12 2 6-15,0-1-4 0,2 1-41 0,-4-2 42 16,1 3-58-16,-1 0 62 0,0-1-36 0,-3 1 39 16,4-1-40-16,-4-2 52 0,-1 1-24 15,3-2 39-15,-12-4-18 0,20 8 33 0,-20-8 7 16,26 0-2-16,-10-3-11 0,5-3-14 0,0-4-5 15,8-2-11-15,1-5-7 0,1-1-3 16,1-3-4-16,1-1 54 0,7-5-51 0,1 1 52 16,-2 1-51-16,-7 4 50 0,0 1-58 0,-4 0 42 15,0 3-58-15,-1 1 0 0,-7 2-6 0,-3 5 4 16,0-2 0-16,-6 4-4 0,-2 2-4 0,-9 5-19 16,18-11-28-16,-18 11-34 0,9-6-34 0,-9 6-3 15,0 0-15-15,0 0-23 0,13-4 1 0,-13 4-40 16,0 0-51-16,0 0-5 0,0 0-118 0,-8 9-252 15,8-9-156-15</inkml:trace>
  <inkml:trace contextRef="#ctx0" brushRef="#br0" timeOffset="4751">12209 16373 128 0,'0'0'350'0,"0"0"-113"0,0 0-50 15,-6-8-46-15,6 8-12 0,0 0-27 16,0 0-5-16,0 0-9 0,-5-10-20 0,5 10-2 0,0 0 7 15,0 0-2-15,0 0-6 0,-4-9-8 16,4 9-10-16,0 0-16 0,0 0 2 0,0 0-7 16,0 0-4-16,0 0 0 0,0 0-3 0,0 0-6 15,-3-9 0-15,3 9-8 0,0 0 0 0,0 0 6 16,0 0 32-16,0 0-38 0,0 0 31 16,0 0-38-16,0 0 24 0,0 0-24 0,16 7 36 15,-16-7-36-15,14 10 40 0,-8-3-44 0,6 1 39 16,-1 0-34-16,-1 2 21 0,3 3-32 0,1-1 43 15,-1 0-40-15,1 1 37 0,0-2-39 0,1 1 44 16,-2-2-44-16,0-1 46 0,2-2-22 0,-2 1 38 16,1-4 12-16,3 1 20 0,-2-4 1 0,-15-1 8 15,35-3 2-15,-14-3 1 0,1-3 3 16,6-3-1-16,2-5-10 0,-2-2 5 0,1-3-14 16,0 0 0-16,2-2-19 0,-3-1 1 15,2 1-22-15,-4 1 0 0,0 3-16 0,-3 0 3 16,-6 7-12-16,-1-1 3 0,-2 3-10 0,-5 2 7 15,0 3-18-15,0-1-3 0,-9 7-35 0,12-8-35 16,-12 8-31-16,10-7-1 0,-10 7-5 0,0 0-26 16,0 0 21-16,19 3-40 0,-19-3 20 0,13 9-68 15,-13-9-57-15,10 11-105 0,-10-11-188 16,9 13-69-16</inkml:trace>
  <inkml:trace contextRef="#ctx0" brushRef="#br0" timeOffset="5685">15971 16486 176 0,'0'0'404'0,"0"0"-133"15,0 0-70-15,0 0-41 0,0 0-32 0,1-9-23 16,-1 9-24-16,0 0-10 0,0 0-17 0,0 0 8 15,0 0-11-15,0 0-10 0,0 0-7 16,0 0-5-16,3-12-7 0,-3 12-5 0,0 0 0 16,0 0-3-16,0 0 4 0,0 0-1 0,9 7 0 15,-9-7 1-15,6 9 26 0,-6-9-46 16,12 10 44-16,-6-3-40 0,2 1 38 0,-1 1-40 16,2-1 33-16,3 0-36 0,-2-1 36 0,-1 0-36 15,0 0 42-15,4-2-31 0,-2-1 41 0,3 0-27 16,-14-4 38-16,30 1-29 0,-12-1 24 0,5-5-21 15,0-2 15-15,5-3-10 0,0-4 14 16,0-3-14-16,1-1 15 0,0-3-13 0,0-1-6 0,-1-1 1 16,0-2 1-16,0 1-9 0,-1 0-3 0,-1 3-4 15,-2-1-4-15,-5 4 0 16,-1 4-9-16,-5 2 2 0,-2 3 1 0,-2 1-10 16,0 0 0-16,-9 8-16 0,13-12-11 0,-13 12-34 15,10-7 0-15,-10 7-17 0,0 0-5 0,0 0-15 16,18 0-32-16,-18 0-59 0,8 6-132 0,-8-6-245 15,0 0-84-15</inkml:trace>
  <inkml:trace contextRef="#ctx0" brushRef="#br0" timeOffset="6500.02">19333 16363 51 0,'0'0'515'0,"0"0"-180"15,0 0-101-15,0 0-37 0,4-8-44 0,-4 8-45 16,0 0-18-16,0 0-20 0,8-6-11 16,-8 6-11-16,0 0-21 0,0 0 2 0,21-1 0 15,-21 1-8-15,21 6 0 0,-10-2-3 16,2-1-3-16,1 3-10 0,0 2 9 0,3 2 4 15,-2 0-7-15,2-1 0 0,-2 1-1 0,-2-2 1 16,0 0-4-16,-1 0 5 0,0-1-1 0,-2 1 11 16,2-1 5-16,-3-2 6 0,0 0 37 0,-9-5-31 15,20 7 30-15,-20-7-11 0,20 4 22 0,-20-4-18 16,23-2 6-16,-7 0 8 0,3-6 0 16,0-1-7-16,4-3-9 0,3 0-8 0,-1-5-5 15,3 0-11-15,0-2-7 0,-2 2-7 0,1-1-4 16,-2 2-4-16,1 0-5 0,-3 2-1 0,-4 3 2 15,0 1-8-15,-1 1-4 0,-4 2-11 16,-2 0-32-16,-1 3-28 0,-11 4-28 0,19-7 15 16,-19 7-51-16,18-3-17 0,-18 3-57 0,0 0-31 15,23 0-95-15,-23 0-183 0,0 0 1 0</inkml:trace>
  <inkml:trace contextRef="#ctx0" brushRef="#br0" timeOffset="7298">22954 16344 146 0,'0'0'395'0,"0"0"-110"0,0 0-81 16,0 0-25-16,0 0-29 0,0 0-28 0,0 0-24 15,0 0-14-15,0 0-10 0,13-4-5 16,-13 4-13-16,0 0-13 0,0 0-2 0,0 0-1 16,0 0-10-16,0 0-4 0,0 0 0 0,0 0-11 15,14 5 8-15,-14-5-2 0,9 6-1 16,-9-6-1-16,9 10-1 0,-9-10 2 0,9 9 0 16,-9-9-2-16,10 13 1 0,-1-6 3 0,-9-7-2 15,10 14 21-15,-10-14-3 0,12 11 4 0,-12-11 29 16,18 11-6-16,-18-11 21 0,20 7 2 0,-20-7 9 15,27 3-3-15,-9-6-5 16,8-2-9-16,4-7-12 0,2 2-9 0,4-6-7 0,1 1-8 16,9-6 0-16,-1-2-8 0,-1-2-2 0,1 2-6 15,-9 4-3-15,-2 0-7 0,0 1-5 0,-4 2 6 16,-2 0-16-16,-2 2 5 0,-7 4-9 0,0 1 0 16,-6 0-34-16,0 4-53 0,-4-1-37 15,-9 6-35-15,14-6 16 0,-14 6-61 0,0 0-50 16,13-7-54-16,-13 7-339 0,0 0-180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11:03:24.876"/>
    </inkml:context>
    <inkml:brush xml:id="br0">
      <inkml:brushProperty name="width" value="0.05" units="cm"/>
      <inkml:brushProperty name="height" value="0.05" units="cm"/>
    </inkml:brush>
  </inkml:definitions>
  <inkml:trace contextRef="#ctx0" brushRef="#br0">1 164 1480 0 0,'0'0'1457'0'0,"-1"-10"-65"0"0,4 5 2893 0 0,3 18-4012 0 0,0 1 0 0 0,-1-1 1 0 0,-1 1-1 0 0,0 0 0 0 0,0 0 0 0 0,-2 0 0 0 0,0 1 0 0 0,1 19 0 0 0,3 18-39 0 0,2 8-99 0 0,-6-39 100 0 0,0 1-1 0 0,1-1 0 0 0,1 0 1 0 0,2 0-1 0 0,0-1 0 0 0,1 1 1 0 0,13 27-1 0 0,-18-46-144 0 0,-1 0 1 0 0,1 0 0 0 0,0 0-1 0 0,0 0 1 0 0,0 0-1 0 0,0-1 1 0 0,0 1 0 0 0,0 0-1 0 0,1-1 1 0 0,-1 0-1 0 0,0 1 1 0 0,1-1-1 0 0,-1 0 1 0 0,1 0 0 0 0,0-1-1 0 0,-1 1 1 0 0,1 0-1 0 0,-1-1 1 0 0,1 0 0 0 0,3 1-1 0 0,3-1 99 0 0,-1 0 0 0 0,1-1 0 0 0,0 1 0 0 0,16-5 0 0 0,10-6 18 0 0,-1-1-1 0 0,-1-2 0 0 0,0-2 0 0 0,-1-1 0 0 0,45-31 0 0 0,-41 26-98 0 0,180-114 456 0 0,362-198-46 0 0,-550 323-2190 0 0,-28 14 1491 0 0,-1 0 1 0 0,0 0-1 0 0,0 0 1 0 0,0 1-1 0 0,-1-1 1 0 0,1 0 0 0 0,-1 0-1 0 0,1-1 1 0 0,-1 1-1 0 0,0 0 1 0 0,0-1-1 0 0,0 1 1 0 0,-1-1 0 0 0,1 1-1 0 0,-4 2 1 0 0,-50 38-1095 0 0,36-28 674 0 0,-224 154-6479 0 0,198-139 4989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11:03:25.287"/>
    </inkml:context>
    <inkml:brush xml:id="br0">
      <inkml:brushProperty name="width" value="0.05" units="cm"/>
      <inkml:brushProperty name="height" value="0.05" units="cm"/>
    </inkml:brush>
  </inkml:definitions>
  <inkml:trace contextRef="#ctx0" brushRef="#br0">79 189 1544 0 0,'-3'-1'1659'0'0,"-27"-16"1477"0"0,28 16-2412 0 0,-15-15 1369 0 0,16 16-2052 0 0,1-1 0 0 0,-1 1-1 0 0,1 0 1 0 0,-1-1 0 0 0,0 1-1 0 0,1 0 1 0 0,-1-1 0 0 0,1 1-1 0 0,-1 0 1 0 0,0-1 0 0 0,1 1-1 0 0,-1 0 1 0 0,1 0 0 0 0,-1 0-1 0 0,0 0 1 0 0,1 0 0 0 0,-1 0-1 0 0,0 0 1 0 0,1 0 0 0 0,-1 0 0 0 0,0 0-1 0 0,1 0 1 0 0,-1 0 0 0 0,0 0-1 0 0,1 1 1 0 0,-1-1 0 0 0,0 0-1 0 0,1 0 1 0 0,-1 1 0 0 0,1-1-1 0 0,-1 0 1 0 0,1 1 0 0 0,-1-1-1 0 0,1 1 1 0 0,-1-1 0 0 0,1 0-1 0 0,-1 1 1 0 0,1-1 0 0 0,-1 1-1 0 0,1 0 1 0 0,0-1 0 0 0,-1 1 0 0 0,1-1-1 0 0,0 1 1 0 0,-1-1 0 0 0,1 1-1 0 0,0 0 1 0 0,0-1 0 0 0,0 1-1 0 0,0 0 1 0 0,-1-1 0 0 0,1 1-1 0 0,0 0 1 0 0,0-1 0 0 0,0 1-1 0 0,0 0 1 0 0,1 0 0 0 0,-1 57 360 0 0,1-38-142 0 0,-1 11-88 0 0,-1 19 329 0 0,8 56-1 0 0,-6-92-316 0 0,1-1 0 0 0,1 0-1 0 0,0 0 1 0 0,1 0 0 0 0,0 0 0 0 0,1 0 0 0 0,0-1-1 0 0,1 0 1 0 0,10 15 0 0 0,-11-21-88 0 0,1 0 0 0 0,-1-1 0 0 0,1 0 0 0 0,0 0 0 0 0,0 0 0 0 0,1 0 0 0 0,-1-1 0 0 0,1 0 0 0 0,0-1 0 0 0,0 0 0 0 0,0 0 0 0 0,1 0 0 0 0,-1-1 0 0 0,1 0 0 0 0,-1 0 0 0 0,1-1 0 0 0,0 0 0 0 0,-1 0 0 0 0,1-1 0 0 0,0 0 0 0 0,12-1 0 0 0,15-3 98 0 0,-1-2 1 0 0,1-1-1 0 0,46-16 1 0 0,-75 22-181 0 0,74-26 193 0 0,-1-4 1 0 0,76-40-1 0 0,147-96 135 0 0,-225 123-248 0 0,410-212-396 0 0,-482 254 8 0 0,-4 2-694 0 0,0-1 914 0 0,0 1 0 0 0,-1 0 0 0 0,1 0 0 0 0,0 0 0 0 0,0-1 0 0 0,-1 1 0 0 0,1 0 0 0 0,0 0-1 0 0,0 0 1 0 0,0 0 0 0 0,-1 0 0 0 0,1 0 0 0 0,0 1 0 0 0,0-1 0 0 0,-1 0 0 0 0,1 0 0 0 0,0 0-1 0 0,0 1 1 0 0,-1-1 0 0 0,1 0 0 0 0,0 1 0 0 0,-1-1 0 0 0,1 1 0 0 0,0-1 0 0 0,-1 1 0 0 0,1-1 0 0 0,-1 1-1 0 0,1-1 1 0 0,-1 1 0 0 0,1-1 0 0 0,-1 1 0 0 0,1 0 0 0 0,-1-1 0 0 0,0 1 0 0 0,1 0 0 0 0,-1 0-1 0 0,0-1 1 0 0,1 1 0 0 0,-1 0 0 0 0,0 0 0 0 0,0-1 0 0 0,0 1 0 0 0,0 0 0 0 0,0 0 0 0 0,0-1-1 0 0,0 1 1 0 0,0 0 0 0 0,0 0 0 0 0,0 0 0 0 0,0-1 0 0 0,0 1 0 0 0,-1 0 0 0 0,1 0 0 0 0,0-1-1 0 0,0 1 1 0 0,-1 0 0 0 0,1-1 0 0 0,-1 1 0 0 0,1 0 0 0 0,-1-1 0 0 0,0 2 0 0 0,-32 48-5202 0 0,30-46 3981 0 0,-8 10-2008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43:17.945"/>
    </inkml:context>
    <inkml:brush xml:id="br0">
      <inkml:brushProperty name="width" value="0.05292" units="cm"/>
      <inkml:brushProperty name="height" value="0.05292" units="cm"/>
      <inkml:brushProperty name="color" value="#FF0000"/>
    </inkml:brush>
  </inkml:definitions>
  <inkml:trace contextRef="#ctx0" brushRef="#br0">16456 10151 213 0,'1'-12'463'15,"-1"-1"-133"-15,2 3-56 0,-2 0-58 16,1-2-27-16,1 1-30 0,-2 11-3 0,3-19-13 16,-3 7 13-16,1 2 13 0,-1 10 15 0,3-16-18 15,-3 16-18-15,0-12-27 0,0 12-23 16,1-11-24-16,-1 11-11 0,0 0-11 0,0 0-11 15,0 0-3-15,0 0-5 0,5 21 9 0,-4-3-16 16,1 8 9-16,-2 11-1 0,1 4 8 0,0 2-3 16,2 3 25-16,-2 2-6 0,2 2 8 0,1 9-6 15,1-9-6-15,-2-2-13 0,4 1-2 0,-3-5-15 16,2 3-7-16,-2-3-17 0,1-3-15 0,0-2-45 16,-2-3-50-16,2-2-40 0,-3-8-33 0,1-1-17 15,1-4-47-15,-4-3-51 0,1-6-68 16,-1-12-70-16,1 14-159 0,-1-14-126 15</inkml:trace>
  <inkml:trace contextRef="#ctx0" brushRef="#br0" timeOffset="532.99">16470 10824 397 0,'-13'-16'474'15,"0"1"-112"-15,1 2-72 0,-2 0-25 0,1 1-87 16,-1 3 33-16,4-1-73 0,-1 3 42 0,2 0-45 16,9 7 4-16,-12-11-51 0,12 11 6 0,-12-6-45 15,12 6 11-15,0 0-29 0,0 0-10 0,0 0 17 16,0 0-30-16,8-9 19 0,-8 9-29 15,25-2 19-15,-5 1-40 0,5 0 15 0,4-1-47 16,7-3 25-16,0 0-50 0,4-1 57 0,-3-2-37 16,3-1 40-16,-3-1-32 0,3-1 45 15,-5 0-34-15,0-2 40 0,-3 1-28 0,-3-2 39 16,-2 0-33-16,-4 0 43 0,-3 3-31 0,-3-1 57 16,-2 1-19-16,-3 1 47 0,-2-2 5 0,-1 2 20 15,-3 3-17-15,1-2 14 0,-7 9-15 0,6-15 10 16,-6 15-23-16,3-11 4 0,-3 11-25 0,0 0-1 15,-4-13-12-15,4 13 3 0,0 0-17 0,0 0 5 16,-23 4-13-16,14 4 7 0,-5 3-14 16,4 4 9-16,-7 1-15 0,2 7 11 0,-2-2-12 15,3 2 0-15,4-1 6 0,-2-2-8 0,4 1 10 16,1-2-14-16,3-3 9 0,0 0-16 0,3-3 5 16,1 1-8-16,5-5 13 0,-1 0-18 0,1-1 8 15,-5-8-11-15,17 6 13 0,-17-6-14 16,23-4 16-16,-6-1-14 0,-1-3 17 0,2-4-12 15,-2 0 22-15,0-3-15 0,-5-3 13 0,2 1-6 16,-3-1 23-16,-2-2-3 0,0 4 23 0,-2 2-1 16,-1 3 14-16,-2 2 3 0,-3 9 1 0,6-15-16 15,-6 15-4-15,4-11-12 0,-4 11 4 0,0 0-13 16,0 0 3-16,0 0-12 0,0 0 8 16,-3 16-10-16,1-2 4 0,-1 1-8 0,1 1 3 15,-2 3-20-15,4 0-5 0,-1-2-32 16,1 2-18-16,0 0-53 0,2-2-29 0,3 2-38 0,2-4 5 15,0-3-45-15,5 0-43 0,-1-5-63 0,5-2-48 16,-1-4-179-16,7-1-87 0</inkml:trace>
  <inkml:trace contextRef="#ctx0" brushRef="#br0" timeOffset="916.99">17272 10686 548 0,'13'-19'386'16,"-2"1"-52"-16,-3-4-56 0,0 3-6 0,-4 2-57 16,-2 1 34-16,1-1-30 0,-2 5-4 15,-1-1-25-15,0 13-1 0,2-17-38 0,-2 17-22 16,2-15-36-16,-2 15-11 0,1-12-30 0,-1 12 2 15,0 0-26-15,5-10 8 0,-5 10-19 0,0 0 5 16,18 2-13-16,-18-2 9 0,20 9-14 0,-9-3 9 16,3 3-13-16,-4 0-2 0,3-1 3 0,-4 2 9 15,0 0-12-15,0 2 0 0,-3-2 3 16,-1-2-4-16,-1 1 2 0,-4-9 1 0,4 19 0 16,-4-19 0-16,-5 17 1 0,1-8 0 0,-5 0-6 15,-1 0-8-15,-1-1-17 0,-1 0-9 16,-1-3-47-16,0-2-8 0,13-3-52 0,-24 0 22 15,24 0-21-15,-26-6 15 0,15-1 12 0,-1-4 13 16,4 0 18-16,1-1 16 0,2-3 11 0,-2 1 13 16,5 2 21-16,-1 0 18 0,1 4 55 0,2 8-26 15,-4-17 47-15,4 17-40 0,-3-10 34 16,3 10-28-16,0 0 23 0,-6-8-27 0,6 8 29 0,0 0-29 16,-13 11 26-16,7-1-39 0,-2 2 26 0,0 6-36 15,-2 0 24-15,2 4-30 0,-1-1 27 16,1 2-36-16,-3 4 22 0,4 2-20 0,0-5 5 15,1 0-40-15,-1-2-2 0,4 2-69 16,-1-3-65-16,1-3-103 0,2-6-89 0,1-1-228 16,0-11-129-16</inkml:trace>
  <inkml:trace contextRef="#ctx0" brushRef="#br0" timeOffset="1117">17556 10306 372 0,'9'-20'646'0,"0"6"-147"0,-4 2-85 0,0 3-96 15,-5 9-38-15,5-15-73 0,-5 15-23 0,7-11-45 16,-7 11-13-16,0 0-35 16,0 0 4-16,0 0-15 0,0 0-16 0,7 6-12 15,-7-6-9-15,3 24-7 0,-3-11-8 0,0 8-18 16,-2 4 11-16,1 1-18 0,0 1 13 0,-3 7-17 16,3 1 9-16,-3 0-19 0,3-6-15 0,-2-2-94 15,2 1-32-15,0-2-64 0,-1-3-92 0,2-6-107 16,2-5-322-16,-1-2-263 0</inkml:trace>
  <inkml:trace contextRef="#ctx0" brushRef="#br0" timeOffset="1400">17888 10296 810 0,'7'-13'564'0,"-3"5"-143"16,1 0-86-16,-5 8-67 0,1-14-69 0,-1 14-35 15,0 0-21-15,-5-11-28 0,5 11-23 0,0 0-19 16,-18 4-13-16,7 2-12 0,-4 4-6 0,-1 4-7 15,-5 2-9-15,1 6-25 0,-2-1 20 0,3 2-22 16,0 0 18-16,-2 1-23 0,5-1 17 0,-1 0-17 16,7-3 21-16,-1 0-29 0,3-3 22 0,1 2-14 15,3-4 20-15,2 0-21 0,2-1 20 16,1-2-21-16,2 2 13 0,3-1-6 0,2 1 14 16,2-3-21-16,0-2 22 0,7 3-19 0,-3-3 18 15,4 1-21-15,0-3 17 0,1 1-22 16,-2-2 4-16,3 0-56 0,-2-1-28 0,-3 0-58 15,2 0-43-15,-4 0-74 0,2-1-77 0,-15-4-344 16,19 5-217-16</inkml:trace>
  <inkml:trace contextRef="#ctx0" brushRef="#br0" timeOffset="1634">18206 10376 655 0,'5'-12'666'0,"-1"0"-177"0,1 2-101 16,-2 1-57-16,-3 9-61 0,4-14-40 16,-4 14-36-16,4-11-37 0,-4 11-31 0,4-8-30 15,-4 8-19-15,0 0-14 0,0 0-19 0,0 0-7 16,23 6-2-16,-14 4-7 0,1 5-11 0,2 3 3 16,-3 0-13-16,0 5 5 0,2 4-8 15,-3 3 6-15,0 3-24 0,-3 1-18 0,1 1-76 16,-3-1-49-16,-2-5-61 0,-1 8-51 0,0-10-89 15,-4 2-469-15,0-4-400 0</inkml:trace>
  <inkml:trace contextRef="#ctx0" brushRef="#br0" timeOffset="2601">17987 9742 46 0,'-20'-14'433'0,"-4"1"-154"0,0-2-53 15,0 0-42-15,-2 2-32 0,1 1-23 0,-2 1-23 16,-3-2-10-16,1 3-7 0,-3 0-7 0,0 1-8 16,-4 2-24-16,-2-1 12 0,-2 1-14 0,-3 2-1 15,-3 1-4-15,-4-1 25 0,0 1-25 0,-3 2 27 16,0-1-33-16,-2 2 43 0,0 1-44 0,0 0 50 16,-12 3-57-16,5-1 46 0,-2 1-64 0,1 4 55 15,1-1-37-15,0 2 32 0,2 1-41 16,1 0 34-16,0 4-24 0,3-1 15 0,-2 4-33 0,5 0 34 15,0 0-33-15,1 3 32 0,-1-1-24 16,3 4 1-16,1 0-2 0,-1 1 0 16,2 0 3-16,0 4-3 0,3-1-2 0,0 0 2 15,2 2 5-15,3-1-1 0,1 0 0 0,3 4 15 16,8-5-20-16,1 0 13 0,5 4-15 0,-1 2 16 16,4 0 6-16,2 3-12 0,4 2 13 0,3 5-13 15,5 3 15-15,1 1-10 0,4 3 2 0,4 9 3 16,4 1-2-16,2 1 0 0,5-1-6 0,3-1 4 15,3-1-11-15,3-2 1 0,3-1 1 0,2-4-3 16,6 0-13-16,-1-2 8 0,5-1-7 16,8-4 7-16,2-1-7 0,7-6 7 0,5-2-5 15,7-3 5-15,6-5-6 0,2-2-3 0,5-3 6 16,2-3-8-16,-1-1 1 0,3-3-2 16,-1 0 3-16,2-3-7 0,-2-1 7 0,1-1-9 15,-2 0 7-15,-4-5-9 0,-2 3 9 0,-3-3-5 16,-1-1 4-16,-5-2-6 0,-2-1 8 0,-11 0-4 15,10-2 0-15,-2-3-3 0,1-2 10 0,-1 0 28 16,-1-1 19-16,0-4 13 0,-1 1-1 0,-1-3 14 16,0-1-24-16,1 0 5 0,-5-1-29 0,1-3-3 15,-3 2 35-15,-1-1-40 0,-2 1-10 0,-5-1-3 16,-5 2 1-16,-3 0-2 0,-1-1-2 0,0 0 12 16,-1-3-2-16,0 0 7 0,-3 0-1 15,-1-3-7-15,-1 0-2 0,-3-2 1 16,-1-2 3-16,1 1 4 0,-4-4 10 0,7-5 18 15,-9 3 10-15,-3-1 29 0,-1-1-22 0,-3-1 13 16,-2-2-26-16,-3-1 8 0,-1-2-17 0,-3 2 14 16,-3-2-23-16,-3-1 0 0,-4 0 0 0,-1 0-6 15,-6 1-20-15,-2 3 22 0,-5-2-4 0,-5-4-7 16,0 3-10-16,-5 3-2 0,-1-1-33 0,4 11 8 16,-2-3-27-16,-1 2 14 0,-5-3-24 0,2 6 15 15,-4-3-16-15,-3-2 9 0,1 3-30 16,-4 2 27-16,3-1-32 0,-5 2 22 0,-1-1-22 15,-1 2 16-15,-4 1-14 0,1 1 21 0,-3 1-28 16,-3-1 14-16,3 3-9 0,-6 0 7 16,2 1-5-16,-1 2 2 0,-1 0-1 0,2 3-8 15,-2 0 3-15,9 3 0 0,-1 2 6 0,2 2-4 16,-3-1 8-16,1 4-8 0,1-1-45 0,-1 4-136 16,2 2-57-16,-3 2-125 0,4 1-423 0,1 1-464 15</inkml:trace>
  <inkml:trace contextRef="#ctx0" brushRef="#br0" timeOffset="6152.43">18885 9950 279 0,'0'0'338'0,"-23"6"-107"16,23-6-49-16,-22 8-53 0,22-8 2 0,-23 4-11 16,23-4-15-16,-20 6-7 0,20-6 12 0,-18 3 1 15,18-3-7-15,-16 3-4 0,16-3-17 0,0 0 32 16,-15 3-49-16,15-3 24 0,0 0-41 0,0 0 23 15,-15 3-43-15,15-3 32 0,0 0-45 0,0 0 31 16,0 0-35-16,0 0 48 0,10-10-44 0,4 1 57 16,11-6-44-16,6-1 0 0,14-5-3 15,5-4-6-15,7-1 1 0,6-5 2 0,5 3-4 16,5-3 22-16,20-10-27 0,4 4 23 0,3-1-34 16,1-1 26-16,4 3-33 0,-4 2 33 15,0-1-28-15,-4 1 24 0,-16 6-34 0,-3 2 33 16,-1 1-26-16,-3 1 5 0,-4 2 5 0,-2 0 1 15,-8 4 5-15,-5 0 5 0,-14 6-4 0,-4 1 6 16,-5 1 13-16,-9 3 20 0,-1 0 10 0,-7 1 3 16,-2 3-10-16,-13 3-7 0,20-6 9 0,-20 6-25 15,14-5-8-15,-14 5-6 0,0 0-7 0,0 0-6 16,0 0-5-16,0 0-4 0,0 0-5 0,-7-6-19 16,7 6-35-16,0 0-42 0,-17-2-36 15,17 2-16-15,0 0 0 0,-22-5-15 16,22 5 1-16,-13-7-18 0,13 7 7 0,-13-11 25 15,6 3 38-15,2 0 29 0,-2 0 59 0,0 0-1 16,-2-1 80-16,-3 0-20 0,1 0 53 0,-6 0 1 16,-1 0-1-16,0 2 5 0,-2 0 11 0,-3 1-3 15,1 1-6-15,-2 1 10 0,1 1-19 0,0-1-13 16,5 1-11-16,-1 2-10 0,19 1-10 0,-28-2-5 16,28 2-10-16,-22-4 7 0,22 4-19 0,0 0-10 15,-18 0 5-15,18 0-1 0,0 0 1 0,0 0-2 16,13 9 5-16,2-4-2 15,7-1 5-15,11 3-4 0,2 0 3 0,3 1-4 16,3-2-4-16,1 2 3 0,-2-2 0 0,0 1-5 16,-2 1 4-16,-6 1 3 0,1-1-6 0,-11 0-1 15,-2-1 5-15,-3 2 0 0,-3-1 0 0,-5 0 9 16,-3 1 2-16,-1 1 8 0,-3 2 5 0,-5-1-7 16,-3 3-6-16,-3 0 21 0,-3 2-28 0,-3 1 14 15,-3 2-23-15,-2-2 10 0,-1 0-23 0,6-4 5 16,-3 2-64-16,5-2-18 0,-1-1-62 0,5-3-28 15,1 1-56-15,2-3-79 0,6-7-397 16,0 0-239-16</inkml:trace>
  <inkml:trace contextRef="#ctx0" brushRef="#br0" timeOffset="6602.42">21165 9087 465 0,'9'-6'605'15,"-3"-1"-134"-15,-6 7-116 0,11-12-67 16,-11 12-55-16,9-7-44 0,-9 7-61 0,7-6-22 16,-7 6-21-16,0 0-14 0,0 0-17 0,13 6-10 15,-8 3-11-15,0 2 9 0,3 5-19 0,-3 3-9 16,2 3-1-16,-1 2 1 0,-1 1 18 0,1 0-30 16,0 1 22-16,-3 0-30 0,1-1 26 15,-1 0-3-15,-2-1-9 0,-1-4-18 0,0-1 26 16,-1-1-29-16,-2-2 26 0,-1-3-27 0,3 0 23 15,-3-3-17-15,4-10 20 0,-10 14-28 0,10-14 26 16,0 0-23-16,0 0 24 0,-20-6 2 16,11-6-28-16,1-6 23 0,0-4-23 0,2-9 21 15,-3-5-25-15,5-8 6 0,2-3 3 0,0-5 0 16,5-10 2-16,1 2 26 0,3 3-24 0,1 14 25 16,0 2-23-16,-1 4 12 0,2 6-17 0,-2 6 24 15,-2 2-26-15,0 5 24 0,0 3-26 0,1 5 20 16,2 2-17-16,-8 8 22 0,14-6-26 15,-14 6 30-15,22 9-22 0,-8 3 3 0,3 5 1 16,2 5 0-16,-1 6 0 0,1 1 13 0,-2 5-7 16,0 3-10-16,-1-1 6 0,0 0 1 0,-1 2-1 15,-1-2 0-15,-3 0-7 0,0-1-2 16,0-1 5-16,-3-5-73 0,-3-2-3 0,0-2-52 16,-3-4-46-16,2-3-48 0,-3-4-87 0,1-5-353 15,-2-9-196-15</inkml:trace>
  <inkml:trace contextRef="#ctx0" brushRef="#br0" timeOffset="6919.43">21439 9281 187 0,'-10'-6'567'16,"-3"-2"-181"-16,1 1-65 0,2 0-86 0,-1 3-37 15,3-3-25-15,8 7 3 0,-16-7-1 16,16 7-19-16,-11-8-28 0,11 8-35 0,0 0-26 16,-8-9-11-16,8 9-11 0,4-8-12 0,-4 8-9 15,15-9-15-15,-2 2-22 0,6 2-37 0,-1-3-21 16,7 1-18-16,-2 0-25 0,0-2-55 0,1 2-34 15,6-3-8-15,-1-1-7 0,2-1 33 0,-3 0 41 16,0 0 37-16,-5 4 50 0,-1-1 52 0,-2 0 56 16,1 2 22-16,-5-1 24 0,-2 4 43 0,-2-2-8 15,-12 6-16-15,19-7-8 0,-19 7-20 0,13-3-6 16,-13 3-12-16,0 0-17 0,19 2 17 16,-19-2 12-16,14 8-30 0,-4 0 4 15,-2 1-7-15,0 3-7 0,-1 2-8 0,3 3-3 16,-1 2-8-16,-2 1-4 0,2 2-5 0,-3 0 25 15,-1 2-36-15,0-1 32 0,-1 1-57 0,0-1 15 16,-1-2-78-16,-2-1-67 0,0-1-96 0,-2-4-125 16,1-3-222-16,-4 2-129 0</inkml:trace>
  <inkml:trace contextRef="#ctx0" brushRef="#br0" timeOffset="7486.43">21404 8586 231 0,'-19'-11'503'0,"-1"2"-158"0,-2-1-73 0,-1 1-58 0,0 3-47 16,-1 0-35-16,-1 2-2 0,2 0-28 0,4 4-8 16,-3 0-14-16,1 5-14 0,-2 3-7 15,2 2 24-15,-2 7-49 0,0 5 36 0,5 4-55 16,-1 2 36-16,4 9-46 0,-3 9 6 0,4 4-5 16,1 6 9-16,4 2-1 0,4 2 5 15,1 0-1-15,2-9 7 0,5 12 23 0,1-2-33 16,2-2 40-16,5 0-44 0,3-1 33 0,4-3-39 15,2-4 33-15,3-1-32 0,5-6 31 0,4-3-39 16,5-3 6-16,3-6 2 0,6-5 0 0,1-4 3 16,4-5-6-16,3-7-1 0,-6-4 3 0,3-7-4 15,0-2-5-15,12-5 5 0,-2-6 1 0,-1-4 0 16,-1-2 30-16,0-5-29 0,-3-1 47 0,-2-4 4 16,-4-2 27-16,-1-3 7 0,-4-4 1 15,-1 1 26-15,-5-3 10 0,-5 0 41 16,-5-2 13-16,-3-1-44 0,-10 7-33 0,-6-3-28 15,-3-2-34-15,-2 2-25 0,-7 1-17 0,-5-1-13 16,-3 3-21-16,-7 1-7 0,-4 2-6 0,-10-5-15 16,-5 7 3-16,-5 2-12 0,-6 4 14 0,-5 3-17 15,-2 3 17-15,-7 4-16 0,-3 4 14 0,-2 3-10 16,-1 3 26-16,-3 7-27 0,1 1 25 0,0 6-88 16,0 6-10-16,-1 3-68 0,3 6-87 0,-2-1-142 15,2 6-220-15,2 2-190 0</inkml:trace>
  <inkml:trace contextRef="#ctx0" brushRef="#br0" timeOffset="8070.43">19266 10575 497 0,'0'0'529'0,"0"0"-171"0,0 0-57 16,0 0-102-16,-18-1-25 0,18 1-34 0,0 0 38 15,0 0-35-15,-17-6 26 0,17 6-27 0,0 0 7 16,0 0-40-16,0 0-21 0,-14-1-20 0,14 1-11 16,0 0-10-16,0 0-11 0,0 0-7 15,0 0 0-15,0 0-3 0,0 0 6 0,17 8 6 16,1-6 5-16,5 3 7 0,5-2 6 0,10 1 3 15,6-2-15-15,7 0-6 0,13 2-6 0,5-2-4 16,4 0-5-16,1 1-5 0,3-1-3 16,-3 0-4-16,3 0-1 0,-3-1 5 0,-2 2-9 15,-1-3-2-15,-4 0-2 0,-12 0 1 0,-3-2 0 16,-2 1-1-16,-5 0-2 0,-3-1 4 0,-10 1-2 16,-4 0 0-16,-5 0 5 0,-4 0 4 0,-19 1 27 15,30-2 16-15,-30 2 1 0,17-1-8 0,-17 1-6 16,0 0 2-16,0 0-20 0,12-5-6 15,-12 5-2-15,0 0 0 0,0 0-8 0,-15-5-7 16,15 5-10-16,0 0-21 0,-18-5-43 0,18 5-54 16,-14-3-64-16,14 3-21 0,0 0-48 15,-18-7-31-15,18 7-51 0,-9-8-37 0,9 8-349 16,-8-11-253-16</inkml:trace>
  <inkml:trace contextRef="#ctx0" brushRef="#br0" timeOffset="8320.43">20506 10451 609 0,'-6'-7'505'0,"6"7"-145"0,-14-12-11 0,5 5-80 15,0 0-1-15,9 7-55 0,-19-11-18 0,19 11-22 16,-18-10 5-16,18 10-17 0,-14-7-22 16,14 7-22-16,-12-5-22 0,12 5-29 0,0 0-6 15,0 0-18-15,0 0-1 0,-11 5-16 16,11-5 4-16,5 11-13 0,5-1 3 0,3 3-10 16,5-2-3-16,4 4-1 0,5 0-1 0,1 0 0 15,0-2-2-15,0 2-1 0,1 2 2 0,-2-2 23 16,-1 0-31-16,-3-2-1 0,-7 1 2 0,0 0 0 15,-3-2 1-15,-4 5 2 0,-3-3 0 0,-6-1 1 16,0 2-3-16,-6 3-7 0,-3 3-19 0,-7 2-14 16,-3-1-75-16,-3-1-28 0,-2 0-74 0,0 0-35 15,-2-3-82-15,-2-4-491 0,4-2-402 0</inkml:trace>
  <inkml:trace contextRef="#ctx0" brushRef="#br0" timeOffset="8920.43">21683 10696 539 0,'-1'-11'548'0,"-2"0"-116"16,2-1-92-16,1 12-42 0,-4-18-25 0,4 18-15 16,-4-14-25-16,4 14-20 0,-2-12-32 0,2 12-34 15,-4-10-30-15,4 10-25 0,0 0-18 16,0 0-16-16,0 0-11 0,0 0-10 0,0 0-5 15,4 14-9-15,-3-1-5 0,0 4-2 0,3 6-6 16,-1-1-4-16,-1 3-1 0,1-1-2 0,1 1-1 16,-3-2 4-16,3 0-10 0,-3 0 8 15,2-5-13-15,-2 0 9 0,1-4-12 0,0-2 9 16,-1-2-11-16,-1 0 13 0,0-10-8 0,0 14-1 16,0-14-41-16,0 0 3 0,0 0-17 0,0 0 16 15,-23-9-4-15,13-6 14 0,-4-8 3 0,2-9 8 16,-2-7 4-16,1-13 3 0,3-6 6 15,1 0 15-15,5 8 29 0,3 1 4 0,1 4 17 16,4 3-2-16,0 4-16 0,2 3 4 0,0 4-17 16,1 7 5-16,1 3-14 0,2 3 2 0,0 3-7 15,0 5 9-15,3 4-14 0,1 1 9 0,-14 5-10 16,33 4 11-16,-11 2 2 0,4 6-10 0,-3 6 8 16,1 3-6-16,-1 3 11 0,-1 5-10 15,-3 1 2-15,0 2 0 0,-2 3-1 0,-2 0 0 16,-2 1-3-16,-3 2 2 0,-1-1 0 0,-4 1 9 15,0-1-8-15,-2 0-1 0,-2-2-16 0,2-7-5 16,-6 1-57-16,3-2-28 0,-1-4-63 16,1 1-34-16,-3-5-81 0,2-2-61 0,-1-6-483 15,-1 2-389-15</inkml:trace>
  <inkml:trace contextRef="#ctx0" brushRef="#br0" timeOffset="9104.46">21762 10830 197 0,'-8'-6'718'0,"8"6"-205"16,-15-13-143-16,15 13-74 0,-11-10-61 16,11 10-44-16,-9-10-44 0,9 10-36 0,-5-10-27 15,5 10-12-15,0 0-16 0,4-16-10 0,3 9-9 16,6 0-10-16,5-2-5 0,6 0-9 0,7 1-39 16,4-1-20-16,4 1-63 0,2 1-51 0,3-2-72 15,0 0-98-15,4 2-322 0,-1-2-182 0</inkml:trace>
  <inkml:trace contextRef="#ctx0" brushRef="#br0" timeOffset="9404.43">22385 10608 563 0,'0'0'505'0,"0"0"-70"0,0 0-160 0,0 0-55 16,0 0 0-16,-15-6-71 0,15 6-4 0,0 0-18 16,0 0-34-16,-13-2-21 0,13 2-14 0,0 0-10 15,0 0-10-15,0 0-9 0,0 0-7 0,16 6-2 16,-16-6 0-16,26 9-19 0,-6-2 9 0,0 1-1 15,-3 1-1-15,0-1-3 0,-1 2-2 0,-2 1-2 16,-5 0 18-16,-1 1-23 0,-3 1-5 0,-5-1 11 16,-1 2 7-16,-6 5 0 0,-2-1 27 15,-4 1-34-15,-2 3 34 0,-4 0-16 0,1-2 20 16,-1-3-28-16,3-1 22 0,4-2-26 0,-1-3 21 16,3-2-29-16,2 0 19 0,0-3-23 15,8-6 24-15,-9 10-28 0,9-10 18 0,0 0-17 16,0 0 21-16,0 0-33 0,22 0 14 0,-3-7-56 15,4-2 7-15,5-2-77 0,4-3 25 0,0-2-47 16,0-1-44-16,0-1-82 0,0-5-77 0,0 1-220 16,-2-3-104-16</inkml:trace>
  <inkml:trace contextRef="#ctx0" brushRef="#br0" timeOffset="9887.42">22275 10110 402 0,'-35'-8'541'16,"-4"3"-185"-16,-2 0-88 0,-1 4-65 0,-3 2-49 16,-1 0-21-16,1 3-25 0,-1 2-2 0,2 3 34 15,-2 3-59-15,-6 3 37 0,1 2-60 16,3 4 33-16,3 5-42 0,1 4 17 0,4 5-31 16,1 5 15-16,5 3-29 0,2 5-5 0,3 0 2 15,4 4-3-15,2-1-1 0,6 3-6 0,5-1 30 16,3 1-27-16,3-8 18 0,5 2-17 0,4-1-9 15,3 2 13-15,3 7 24 0,6-1-30 0,4 0-5 16,5-4 7-16,2-1-7 0,5-2-6 16,4-3 5-16,3-4 0 0,3-1-2 0,5-5 1 15,6-2-2-15,3-4 1 0,7-6 3 0,2-3 20 16,5-5-33-16,4-5 4 0,1-5 1 0,1-5 2 16,1-6-1-16,-3-4-2 0,1-5 3 15,-5-4 10-15,-3-6-6 0,-2-2 22 0,-2-3 10 16,-3-6 43-16,-3 0 6 0,-4-5 34 0,-3 0 21 15,-2-3 22-15,-6-3 5 0,-2-1-1 0,-6-3-12 16,-4-3-13-16,-3-1 14 0,-3-1-42 0,-8 1 43 16,-1 0-12-16,-6 10 28 0,-5 1-35 0,-2 1-16 15,-5 1-9-15,-4 2-22 0,-6 0-22 0,-5-3-19 16,-7 1-30-16,-4 3 10 0,-9 3-13 0,-5 3-23 16,-6 2-30-16,-8 4-19 0,-5 3 6 15,-7 4-54-15,-3 4-45 0,-6 5-47 0,-3 7-55 16,-5 6-64-16,-4 6-40 0,-2 8-46 15,-22 10-72-15,1 6-67 0,-1 8-326 0,1 5-470 16</inkml:trace>
  <inkml:trace contextRef="#ctx0" brushRef="#br0" timeOffset="10371.43">18826 11402 272 0,'-5'-10'710'0,"1"1"-211"15,4 9-111-15,-5-16-81 0,5 16-30 0,-5-11-78 16,5 11-24-16,-4-10-45 0,4 10-3 0,0 0-30 16,-5-10 10-16,5 10-3 0,0 0 6 0,13 6-18 15,-3 2-2-15,8 7-1 0,4 5-1 0,3 6-6 16,10 8-4-16,3 3-7 0,3 4-9 0,0 1-14 15,5 1-7-15,0 1-11 0,1 2 0 16,2-1-5-16,1 4-6 0,1-2-1 0,-1 0-1 16,6 0 0-16,-2 2-2 0,1-2-1 0,0 0 0 15,1-2-1-15,-1-1 2 0,0-2-11 0,-4-1 2 16,-1 0-2-16,-1-4 0 0,-6-2-7 0,-2 0-9 16,0-4-25-16,-13-4-28 0,-1-5-37 15,-7 2-29-15,1-6-65 0,-7-3-20 0,-1 0-44 16,-4-5-37-16,-5-1-72 0,-4-9-458 0,-2 10-400 15</inkml:trace>
  <inkml:trace contextRef="#ctx0" brushRef="#br0" timeOffset="10588.44">19740 12493 610 0,'0'0'727'0,"-15"-6"-189"0,15 6-126 0,-11-6-78 16,11 6-104-16,-9-5-47 0,9 5-39 15,0 0-30-15,-13-8-21 0,13 8-23 0,0 0-12 16,0 0-14-16,0 0-8 0,0 0-6 16,24 4-6-16,-6 0 0 0,5 1-12 0,3-1-4 15,7 2-48-15,3 0-23 0,-1-2-82 0,4 1 14 16,1-3-26-16,0 0-39 0,4-2-34 0,-3-3-51 16,1-3-27-16,-1-3-313 0,-1-1-152 0</inkml:trace>
  <inkml:trace contextRef="#ctx0" brushRef="#br0" timeOffset="10721.43">20442 12310 737 0,'3'-17'558'0,"-3"4"-79"0,0-1-63 0,-4-1-64 16,0 1-83-16,-3 3-50 0,2 1-29 0,-2 1-40 16,1 3-23-16,6 6-33 15,-17-9-10-15,17 9-26 0,0 0-12 0,-20 8-12 16,11 0-10-16,0 6-22 0,1 5-37 0,2 4-53 16,-3 5-51-16,2 5-71 0,1 0-81 0,1 1-95 15,-3 3-413-15,2-2-346 0</inkml:trace>
  <inkml:trace contextRef="#ctx0" brushRef="#br0" timeOffset="11388.43">21251 12701 506 0,'4'-9'550'0,"-4"9"-188"0,2-13-53 0,-2 13-108 15,0 0 32-15,0-14-64 0,0 14 19 0,0 0-68 16,0 0 2-16,0 0-42 0,0 0 12 0,0 0-39 16,-5 10 17-16,5 5-35 0,3 6-7 0,-1 5-8 15,2 8-3-15,2 2-4 0,-2 3 2 0,1-1-8 16,1 4-5-16,-1-3 4 0,0-2-3 0,0 0-3 15,-1-4-2-15,-2-7-3 0,2-2 5 16,-3-1-1-16,2-6-3 0,-2-3-3 0,1-3 7 16,-2-11 0-16,0 13-2 0,0-13 0 15,0 0-2-15,-7-7 2 0,2-5 5 0,-3-10-11 16,-1-8 10-16,-1-8 2 0,1-6 0 0,-5-12 10 16,3-2 34-16,-2 0-8 0,4 0 40 0,4 9-1 15,0 6 24-15,1 0-3 0,0 3-7 0,4 4-15 16,4 6-12-16,-2 4-8 0,2 2-9 0,0 2-14 15,1 1-6-15,2 8-6 0,0 0-6 0,5 4-4 16,-2 2-2-16,-10 7-4 0,28-2-1 16,-5 5 3-16,0 5 6 0,4 2 8 0,1 6 10 15,0 0 7-15,2 6 4 0,-3-1 4 0,-2 4 10 16,1 2-6-16,-6 1-1 0,1 0-6 0,-2 4-7 16,-4-1-8-16,-1 2-9 0,-1-2-6 15,0 1-4-15,-3-1-14 0,-2 1-28 0,-2-4-61 16,2-4-52-16,-3 1-62 0,-1-2-65 0,-3-2-9 15,2-3-50-15,-3-5-39 0,-3 0-27 0,2-1-360 16,-3-3-279-16</inkml:trace>
  <inkml:trace contextRef="#ctx0" brushRef="#br0" timeOffset="11571.42">21515 13058 418 0,'0'0'545'16,"-17"-7"-127"-16,17 7-76 0,-18-10-50 0,10 3-34 15,8 7-17-15,-13-8-31 0,13 8-18 0,-11-10-17 16,11 10-31-16,-9-10-28 0,9 10-24 15,-5-10-19-15,5 10-15 0,0-13-13 0,0 13-7 16,9-16-13-16,2 7-8 0,3-3-23 0,4-1-40 16,7 1-55-16,0-1-54 0,5 1-10 15,-1 0-39-15,3 3-21 0,0 0-43 0,1 0-35 16,-1 2-347-16,-5 0-180 0</inkml:trace>
  <inkml:trace contextRef="#ctx0" brushRef="#br0" timeOffset="11988.42">21949 12825 256 0,'0'0'566'0,"0"0"-169"15,0 0-79-15,0 0-73 0,0 0-31 0,16-3-13 16,-16 3 16-16,0 0-14 0,0 0-39 0,0 0-24 16,0 0-27-16,0 0-24 0,7-6-18 15,-7 6-17-15,0 0-8 0,14-7-7 16,-14 7-11-16,18-2-6 0,-18 2-6 0,25-1-2 16,-25 1-3-16,26 1-3 0,-26-1-5 0,28 8 4 15,-15-3 1-15,0 4-5 0,-4-1-5 0,0 2 5 16,-4 0-2-16,-1 3 3 0,-3-1-3 0,-3 6 1 15,-2-3 5-15,-4 2 0 0,0 1-5 0,-1-3 1 16,2-1-1-16,-2-3 1 0,2-3-1 0,2 1-5 16,5-9 2-16,-9 14 7 0,9-14-7 0,-6 10 2 15,6-10 1-15,0 0-1 0,-5 9 1 0,5-9-1 16,0 0-4-16,0 0 4 0,18 3 4 16,-18-3-5-16,19 0-2 0,-19 0 3 15,28-1-1-15,-28 1-1 0,37 0 2 0,-20 3-5 16,1-2 7-16,0 3-1 0,-2-2 5 0,0 3-10 15,-1-1 6-15,-2 2-6 0,-2 0 7 0,-2 1-3 16,-1 0 9-16,-3 2 2 0,-1 1 8 0,-4-10 0 16,0 17-2-16,-3-6-1 0,0 2-2 0,-7-1-3 15,0 4-3-15,-5-4 0 0,-2 1-1 0,-3-1-5 16,-2-2-16-16,-6 0-27 0,1-3-41 0,1-4-58 16,-3 1-21-16,0-4-23 0,-1-4-29 15,-3-4-74-15,1-4-57 0,0-5-300 0,5-8-172 16</inkml:trace>
  <inkml:trace contextRef="#ctx0" brushRef="#br0" timeOffset="12472.43">21773 12404 413 0,'-16'-28'400'0,"0"0"-79"0,-6 1-98 16,-2-2-13-16,-12-2-81 0,7 6 24 0,-3 3-38 15,-3 0 23-15,-1 3-8 0,-1 3-12 0,0 2-6 16,-4 6-22-16,1 3-19 0,1 1-13 0,-2 7-7 15,2 1-11-15,1 6 10 0,-2 5-2 0,-6 8 6 16,3 3 9-16,-1 6 5 0,3 5 0 16,2 4 6-16,1 7 2 0,2 3 0 0,2 4 15 15,2 5-17-15,3 2-9 0,3 6-2 0,5 2-7 16,1 1 7-16,4 2-14 0,4-2-2 0,6-2-4 16,3-2-8-16,6-2-43 0,3-3 12 15,6 0-10-15,4-4 2 0,5-3 4 0,3 2 12 16,7-3-6-16,2-3 8 0,5-2-10 0,4-2 10 15,2-3-11-15,5-1 1 0,2-5 0 0,4-1 6 16,3-4-10-16,3-3 10 0,4-5-14 0,3-1 11 16,1-7-13-16,3-3 3 0,0-6 1 0,1-8 0 15,3-5 1-15,-3-6 2 0,1-10-1 0,1-5-3 16,0-5 1-16,13-13 3 0,-20 6 1 0,11-15 0 16,-19 8 2-16,0-5 14 0,4-14 24 15,-15 6 22-15,-3 0 30 0,-7-6 21 0,-3-5 20 16,-5-1 2-16,-3-2 21 0,-8-3-23 15,-4 1 14-15,-6 2-21 0,-5 0-8 0,-6 6 13 16,-6 4-32-16,-5 3 2 0,-6 4-22 0,-8 5-17 16,-6 5-23-16,-7 5-17 0,-6 4-14 0,-10 6-13 15,-5 2-29-15,-5 6-54 0,-6 4-73 0,-8 4-41 16,-3 4-47-16,-5 4-55 0,-2 3-80 0,-1 4-11 16,-1 1-22-16,3 2-99 0,4 1-395 0,3 2-551 15</inkml:trace>
  <inkml:trace contextRef="#ctx0" brushRef="#br0" timeOffset="21160.49">22127 8890 194 0,'0'0'451'0,"0"0"-125"0,0 0-57 16,0 0-60-16,0 0-16 0,0 0-46 15,0 0 19-15,-13-3-33 0,13 3 33 0,0 0-64 16,0 0 70-16,0 0-53 0,-14-4 15 0,14 4-31 16,0 0 13-16,0 0-29 0,0 0 19 15,0 0-18-15,0 0 11 0,-18-1-16 0,18 1-1 16,0 0-8-16,0 0 6 0,0 0-14 0,0 0 8 16,0 0-8-16,0 0 8 0,0 0-2 0,7-11-9 15,10 2 17-15,9-3-38 0,6-6-9 0,14-6 2 16,9-1 0-16,5-5 5 0,7-1 0 0,2-1-7 15,5-3-7-15,15-8 0 0,2 2-6 16,-18 6 1-16,18-4-11 0,-18 7 7 0,0 0-12 16,-4 2 5-16,-4 3-8 0,-5 2 5 15,-6 2-5-15,-7 5 4 0,-11 3-10 0,-5 2 10 0,-4 2-6 16,-7 4 7-16,-3-1-7 0,-3 2 17 16,-4 2 6-16,-10 4 36 0,18-6-14 0,-18 6 20 15,0 0-37-15,9-7 13 0,-9 7-35 0,0 0 4 16,0 0-39-16,-18 4-13 0,5 0-30 0,-1-2-18 15,-4 4-13-15,3-2-19 0,-2 0 14 0,-1-1-1 16,18-3 27-16,-25 2 2 0,25-2 12 0,-26-1 8 16,12-2 27-16,0-2-4 0,0 1 7 15,1-4 19-15,-5-1 6 0,3 1 23 0,-3-1-2 16,3 0 21-16,-2 0 2 0,-1 2 13 0,0-1 6 16,4 2 4-16,-1 1 7 0,1 1-8 0,14 4-1 15,-26-6-14-15,26 6-4 0,-19-3-14 0,19 3-1 16,-17-3-13-16,17 3 0 0,0 0-4 15,0 0 3-15,0 0-7 0,0 0 6 0,0 0-1 16,7 10 13-16,12-8-13 0,5 3 5 0,13-1-10 16,0 1 10-16,3-1-12 0,1 1 7 0,1 0-9 15,-3 0 8-15,-5 2-7 0,-1 1 5 16,-7-3-12-16,-2 3 10 0,-6 1-7 0,0 1 7 16,-4 1-8-16,0 3 9 0,-7-1-7 0,-5 2 17 15,-1 2-19-15,-3 5 11 0,-6 0-10 0,-2 6 3 16,-5-1-3-16,-1 0-2 0,-4 2-2 0,-1 0-22 15,2 0-15-15,-1-1-82 0,1 1-79 0,0-1-77 16,3-2-72-16,3-1-125 0,3-8-442 0,1 1-571 16</inkml:trace>
  <inkml:trace contextRef="#ctx0" brushRef="#br0" timeOffset="21992.49">24199 8061 267 0,'-12'-10'456'15,"1"1"-189"-15,-2-1-28 0,-2-1-49 0,1 1-14 16,-2 0-27-16,2 0 18 0,0 2-39 0,1 0 33 15,1 0-35-15,-1 2 57 0,1 1-16 16,1-1-14-16,1 1-9 0,10 5-15 0,-18-8-19 16,18 8-6-16,-13-5-12 0,13 5-12 15,-13-5-12-15,13 5-17 0,0 0-4 0,-13-5-18 16,13 5-9-16,0 0 4 0,0 0-1 0,-9-5-5 16,9 5-2-16,0 0-3 0,0 0-5 0,9-9 8 15,-9 9 0-15,19-8-4 0,-3 3-3 0,4-4 2 16,1 0 0-16,-1 0-4 0,3-1-13 0,4-1 6 15,0-1-4-15,-3 1 12 0,-2-1-13 0,2 0 10 16,-2-1-12-16,-5 1 13 0,2-2-9 0,-5 2 1 16,0-1 17-16,-5 2 27 15,-1 2 9-15,-1-1 11 0,-3 3 11 0,-4 7 10 0,6-16 4 16,-6 16-5-16,3-11-17 0,-3 11 2 16,-3-10-31-16,3 10 3 0,0 0-20 0,-12-4 23 15,12 4-38-15,-18 12 8 0,4 1-12 0,-3 7 10 16,-2 5-9-16,1 7 2 0,-5 9-4 0,0 5 12 15,5 2-7-15,0 3 10 0,4 2-9 0,1-1 20 16,7-10-14-16,2 4 24 0,4-5-23 0,1-1 18 16,4-2-21-16,5 0 15 0,2-3-19 0,1-2 1 15,5-5-2-15,0-2 2 0,2-1 0 16,3-3-12-16,-1-4-16 0,1-2-13 0,-1-5-23 16,1-4-41-16,-3 0-57 0,3-5-78 0,-1-2-45 15,0-2-43-15,-2-5-58 0,-1-2-33 0,-2 0-433 16,-4-5-436-16</inkml:trace>
  <inkml:trace contextRef="#ctx0" brushRef="#br0" timeOffset="22293.49">24334 8341 649 0,'-24'-5'439'0,"0"2"-46"15,-2 0-149-15,2 0-4 0,2 2-91 0,4 0 15 16,18 1-71-16,-30 0 36 0,30 0-57 16,-22-1 26-16,22 1-63 0,0 0 6 0,-20-3-6 15,20 3-3-15,0 0-5 0,0 0-8 0,17-9 0 16,5 3-2-16,1-1-13 0,12-5 42 0,4 0-44 15,1 1 34-15,1-3-41 0,2 0 40 0,-2 0-50 16,-1 2 36-16,-2-1-35 0,-2 1 31 0,-5 2-21 16,-3 0 27-16,-8 2-41 0,-3 2 64 15,-3 2-12-15,-1-1 48 0,-13 5 18 0,19-6 28 16,-19 6-2-16,14-5-3 0,-14 5-17 0,0 0-15 16,16-6-21-16,-16 6-10 0,0 0-15 15,0 0-9-15,0 0-9 0,15 8-1 0,-15-8-11 16,1 18 1-16,0-3-7 0,-1 2 2 0,2 6 7 15,-1 2-16-15,-1 0-6 0,1 2 6 0,-1 4-20 16,0-3-25-16,0 4-46 0,0 2-63 0,-2 1-58 16,0 3-79-16,1-11-114 0,-3 1-473 0,2-3-490 15</inkml:trace>
  <inkml:trace contextRef="#ctx0" brushRef="#br0" timeOffset="24144.49">22862 10865 676 0,'-11'-4'435'16,"11"4"-56"-16,0 0-145 0,0 0-54 0,-9-7 6 0,9 7 26 16,0 0-51-16,0 0 22 15,-9-7-46-15,9 7 18 0,0 0-31 0,0 0-6 16,0 0-31-16,0 0-2 0,0 0-31 0,-9-6 5 16,9 6-25-16,0 0 1 0,10-5-9 0,-10 5 4 15,35-9-13-15,-3-1 12 0,5-1-17 0,13-6 15 16,9-1 0-16,3-3 11 0,7-2 8 0,2 1 0 15,0-2 3-15,2 0 6 0,0 2-4 0,-3 1 2 16,2-1-9-16,-7 4-2 0,-3 1-8 0,-7 2-3 16,-13 5-13-16,-4 2 1 0,-5 0-4 0,-7 2-3 15,-4 2-5-15,-6-1 1 0,0 3-3 16,-5-3 2-16,-11 5 7 0,18-3-1 0,-18 3-1 16,0 0-2-16,0 0-5 0,0 0-5 15,0 0-14-15,0 0-11 0,0 0-23 0,-15 6-12 16,15-6-30-16,-23 5-12 0,23-5-38 0,-21 4 16 15,21-4-50-15,-19-4 43 0,19 4-28 0,-18-10 52 16,11 1-5-16,3 0 56 0,-3-5-37 0,5 3 77 16,-1-3-25-16,1 3 70 0,-1-2-12 0,0 3 71 15,0-1 9-15,0 1 19 0,-1-2 2 0,-1 4-11 16,1-1 2-16,4 9-1 0,-9-12-4 0,9 12-10 16,-11-13-13-16,11 13-14 0,-10-8-5 15,10 8-13-15,-11-3-7 0,11 3-7 0,0 0-9 16,0 0-6-16,0 0-4 0,-10 6-2 15,10-6-5-15,9 12-3 0,-1-3 0 0,7 5-1 16,4-3 2-16,8 2-5 0,3-1 3 0,3-1-4 16,0 2 1-16,2-3 1 0,-2 0-6 0,-2 1-3 15,-3-1 1-15,-7-1 1 0,-3 1-3 0,-1 0 4 16,-5 1-1-16,-6 0 2 0,-2-1 3 0,-8 4-3 16,-1 3-6-16,-7 1-9 0,-6 4-20 0,-1-1-28 15,-5 0-24-15,-2-1-37 0,0 0-10 16,1-1-72-16,3-3 32 0,6-4-44 0,0 0-64 15,5-6-48-15,11-6-105 0,0 0-177 0,0 0-145 16</inkml:trace>
  <inkml:trace contextRef="#ctx0" brushRef="#br0" timeOffset="24411.49">24617 10050 256 0,'6'-22'700'0,"-3"4"-225"0,-2 1-95 15,1 2-78-15,-2 3-16 0,0-2-64 0,0 14-39 16,0-19-30-16,0 19-25 0,0-11-17 0,0 11-17 16,0 0-14-16,0 0-12 0,0 0-13 0,-3 20-10 15,2-2 5-15,-1 7-24 0,2 4 10 0,-2 7-8 16,4 3 1-16,-2 2-10 0,0 3-1 0,3 1-17 16,-2 3 14-16,1 0-15 0,0 1 13 15,-1-5-18-15,2 3 17 0,0-3-19 0,-1-3 4 16,2-4-19-16,1 0-13 0,0-5-55 0,0-7-12 15,0-3-72-15,3 1 0 0,-1-6-58 16,1-4-77-16,-1-5-115 0,-7-8-220 0,14 4-174 16</inkml:trace>
  <inkml:trace contextRef="#ctx0" brushRef="#br0" timeOffset="24877.49">24617 10451 30 0,'-14'-7'743'0,"-4"3"-286"0,1-1-65 16,1 1-133-16,0 0-10 0,16 4-92 15,-24-3 9-15,24 3-77 0,-19-5 17 16,19 5-62-16,0 0 29 0,-13-2-62 0,13 2 46 16,0 0-49-16,0 0 32 0,17-5-42 0,1 1 38 15,6-1-48-15,11-2 18 0,3-3-50 0,4 0 19 16,2-1-54-16,9-3-17 0,-1-1-38 0,0 0-44 16,-12 1 30-16,-1 0 29 0,-4 2 28 0,-6-1 34 15,-7 5 58-15,-3-1 38 0,-4 1 37 0,-4 1-5 16,-11 7 28-16,11-12-32 0,-11 12 56 0,5-12-55 15,-5 12 77-15,4-11-53 0,-4 11 27 0,0 0-36 16,0-12 12-16,0 12-39 0,0 0 11 16,3-11-36-16,-3 11 9 0,0 0-29 15,0 0 24-15,11-6-29 0,-11 6 21 0,0 0-31 16,26 5 27-16,-16 1-25 0,3 2 19 0,1 2-9 16,-1 3 8-16,1 3-3 0,-3 0-25 0,2 4 25 15,-4 1-31-15,0 3 35 0,-4 1-20 0,-1 3 29 16,-3 0-21-16,-3 6 18 0,-6 0 16 0,0-2 8 15,-2 2 16-15,-4-2 37 0,1-1 20 0,-1-3 18 16,1-3-12-16,3-3-7 0,1-5-28 0,2-4-10 16,0 0-23-16,3-3-1 0,-1-1-13 15,5-9 12-15,-5 11-7 0,5-11 23 0,0 0-26 16,18 6 10-16,-18-6-28 0,37-7 10 16,-6-3-27-16,3-1 22 0,6-3-35 0,-2-1 14 15,12-3-32-15,1 2-24 0,-10 4-54 0,1-2-73 16,-2 4-79-16,1 1-92 0,-4 1-14 0,-5 1-72 15,-9 0-499-15,0 3-584 0</inkml:trace>
  <inkml:trace contextRef="#ctx0" brushRef="#br0" timeOffset="25611.49">22531 13098 324 0,'-18'-8'410'16,"9"2"-97"-16,9 6-103 0,-19-5-8 15,19 5-89-15,-19-6 9 0,19 6-52 16,-15-3 27-16,15 3-33 0,-13-4 39 0,13 4-45 15,0 0 32-15,-17-4-38 0,17 4 18 0,0 0-32 16,0 0 18-16,-10-4-22 0,10 4 30 0,0 0-12 16,15-7 23-16,3 3-9 0,6-1 10 0,15-4 7 15,4 1 0-15,17-5 0 0,7-1-9 0,7-1-3 16,8-1-10-16,5-1-12 0,5 0-7 0,19-4-12 16,-19 4-2-16,2-1-1 0,-4 2-8 0,0 0 0 15,-3 1-5-15,-5-1-2 0,-4 2-3 0,-8 1-3 16,-6 2-3-16,-17 2 4 15,-6 4-3-15,-5-1-5 0,-9 1 6 0,-4 1 0 16,-2 0 11-16,-6 2 9 0,-15 2-1 0,14-4 0 16,-14 4-4-16,0 0-5 0,0 0-5 0,0 0-2 15,0 0-4-15,-18-1-3 0,18 1-13 0,-27 4-20 16,27-4-33-16,-28 3-39 0,28-3-43 0,-24 5 28 16,24-5-56-16,-18 3-29 0,18-3-43 0,0 0-55 15,-26-1-29-15,26 1-219 0,-15-8-55 0</inkml:trace>
  <inkml:trace contextRef="#ctx0" brushRef="#br0" timeOffset="25828.49">23874 12665 7 0,'-13'-10'641'0,"13"10"-170"16,-14-9-102-16,14 9-50 0,-10-9-69 15,10 9-4-15,-13-7-47 0,13 7-11 0,-10-7-56 16,10 7-4-16,0 0-47 0,-10-7 5 0,10 7-34 16,0 0 4-16,0 0-33 0,0 0 17 0,0 0-27 15,0 0 16-15,30 5-25 0,-9 0 18 0,-2 3-23 16,4 3 20-16,4 0-25 0,0 1-4 0,-3 2 7 15,3 0-1-15,-4-2 0 0,-4 2 0 0,-2-3-1 16,-2 3 2-16,-2 0 5 0,-2 0-8 16,-3 0 3-16,-4-2 2 0,-3 2-2 0,-1 1-5 15,-4 2-27-15,-1 3-59 0,-5 3-44 0,-2-4-74 16,1 1-111-16,-4-3-425 0,0-4-272 16</inkml:trace>
  <inkml:trace contextRef="#ctx0" brushRef="#br0" timeOffset="26344.49">24895 12300 40 0,'2'-13'676'0,"1"2"-199"0,-3 1-100 15,-3 0-92-15,2-1-52 0,1 1-49 0,-1 1-17 16,1 9-31-16,-3-18-17 0,3 18 5 0,0-15-10 16,0 15-8-16,0-11-26 0,0 11-11 15,0 0-18-15,-1-14-3 0,1 14-17 16,0 0 3-16,0 0-16 0,0 0 1 0,16 2-8 16,-16-2 3-16,16 19-10 0,-6-4 9 0,-1 4-1 15,-1 4 7-15,-1 6-4 0,2 1 7 0,-4 2-3 16,0 3 1-16,-2 1 3 0,1 1-2 0,-3 0 5 15,2-1-6-15,-2 3-3 0,0-1-4 0,1-2-3 16,1 0-1-16,0-2-1 0,1-2-5 0,0-4 0 16,-1-2 0-16,5-1 1 0,0-3-16 0,1 0-17 15,1-3-44-15,5-4-38 0,-1-4-44 16,4-4-25-16,-2-1-42 0,3-5-28 16,0-4-91-16,4-1-342 0,0-4-212 0</inkml:trace>
  <inkml:trace contextRef="#ctx0" brushRef="#br0" timeOffset="26928.5">25042 12602 561 0,'-26'-2'470'15,"-2"-1"-61"-15,4 2-153 0,-2-2-18 16,4 3-78-16,2 0 9 0,20 0-60 0,-29-1 27 16,29 1-52-16,-22 0 23 0,22 0-48 0,0 0 30 15,-19-1-37-15,19 1-6 0,0 0-2 0,16-9-17 16,5 3 2-16,9-3-7 0,9-2-5 15,3 1-2-15,3-1-6 0,10-1 0 0,-7 4 2 16,-2-1-4-16,0 3-7 0,-2-2 6 0,-6 6-3 16,-1-3-1-16,-10 3-2 0,-4 2-6 0,-4 0 5 15,-19 0 2-15,27 4-2 0,-27-4-4 0,14 6 6 16,-14-6 0-16,3 11 3 0,-3-11 2 0,-7 11 9 16,1-4 14-16,-2 1 11 0,-2-1-3 15,1-1 0-15,0 2 2 0,-1-3-5 0,10-5-8 16,-11 10-5-16,11-10-8 0,-11 9-1 0,11-9 2 15,-5 8-7-15,5-8 17 0,3 12-21 0,-3-12 15 16,11 13-19-16,-3-5 17 0,3-1-23 0,6 3 23 16,-2-1-19-16,2 1-3 0,2 0 2 15,-2 0 0-15,1 0 3 0,-3 0-1 0,3-1-1 16,-4 2-3-16,0 0 10 0,-1-2-5 0,-2 1-3 16,-2 3 6-16,-1-2 5 0,0-1 14 0,-1 3 35 15,-2-4-17-15,-1 1 9 0,0 0 3 16,-1 2 6-16,-3-12 2 0,4 17-7 0,-4-17-7 15,2 17-8-15,-2-17-7 0,0 15-4 0,0-15-7 16,3 12-6-16,-3-12 15 0,2 15-21 0,-2-15 4 16,5 15 6-16,-1-6 10 0,3-2 10 15,2 3-2-15,2-1-5 0,3 1 16 0,5 0-25 0,-1-3 14 16,5 2-24-16,-1-3 18 0,-3 1-22 0,3-3 26 16,-6 2-32-16,-1-4 22 0,-15-2-24 15,21 6 20-15,-21-6-23 0,17 6 3 0,-17-6 28 16,0 0-13-16,14 4-10 0,-14-4 0 15,0 0-2-15,-8 13 3 0,0-8-4 0,-5 2-2 16,-6 2 3-16,-2 1-50 0,-6 2-49 0,-4-1-69 16,1 0-105-16,-5 0-21 0,1 0-72 0,-6-1-80 15,-1 1-398-15,0-3-428 0</inkml:trace>
  <inkml:trace contextRef="#ctx0" brushRef="#br0" timeOffset="36884.24">24644 7195 425 0,'-8'-8'357'15,"1"2"-85"-15,-5-1-41 0,-1-1-36 0,-2 2-44 16,1 2 3-16,-4 0-38 0,1 2 15 0,-2 1-37 15,1 1 23-15,-3 0-40 0,-4 2 14 0,0 0-41 16,-1 4 51-16,0-1-65 0,-3 3 49 0,-2 1-46 16,-1 2 35-16,2 3-38 0,-1 1 33 0,-1 4-36 15,-4 1 29-15,-1 7-26 0,-3 3 23 16,2 4-15-16,1 1 23 0,-3 4-16 16,2 1 25-16,-2 1-25 0,2 3 21 0,0-2 0 15,1 3 1-15,2 0 0 0,2-2-6 0,2-1-7 16,3-1-3-16,1 1-6 0,4-1-10 0,6-6 3 15,2 1-9-15,2 2 4 0,1 1 2 0,3-1-2 16,2 1-4-16,3 1-3 0,0 0 4 0,3 0-7 16,4 1-3-16,1 0 0 0,1 1 5 0,4-2-5 15,2 0 26-15,1-2-38 0,4 1 36 0,4 6-40 16,1-1 23-16,2-3-21 0,2-1-2 16,1-1 2-16,4-1 0 0,-1-2-3 15,3-3-2-15,3 1-1 0,-2-2-4 0,4-3 6 16,-1 1-5-16,-3-7-3 0,4 3 1 0,-1-6 5 15,0 0-4-15,2-1-2 0,1-4 4 0,3-2-1 16,-1-1 13-16,1-2-12 0,0-2-6 0,4-5 3 16,-2 0 0-16,2-6 0 0,-1 1-1 0,0-6 0 15,0-1 3-15,1 0 1 0,7-7 1 0,-2 0-6 16,-1-1 4-16,-3-2 0 0,-1-4-1 0,0 1-1 16,0-3 0-16,-2-1 1 0,-3-1 1 0,2-1-1 15,-3-2-4-15,-2-2 18 0,2 0 3 16,-4-2-3-16,-2-1 0 0,1-1-16 0,-2-3 20 15,-2 0-5-15,-1 1 19 0,-2-3 0 0,-1 0 15 16,-1 1 11-16,-7 7 9 0,0-2 9 0,-1-1 6 16,-1-1 2-16,-3 1 3 0,-3 0 3 0,-2-1-2 15,-1 2-10-15,-3-1-3 0,-4 0-26 16,-1 1 23-16,-2-1-33 0,-3-1 22 0,-3 1-29 16,-1 2 25-16,-5-2-5 0,1 0-37 0,-1 2 27 15,-2-1-2-15,0 1-1 0,-2 2 3 0,-1-1-2 16,1 2-5-16,-4 1-2 0,0 0 2 0,0 2 1 15,-3-1 4-15,1 2-4 0,-3 2-5 16,0 2-5-16,-2 0-7 0,0 2-3 0,-2 1-5 16,-2 1-2-16,-3 0-3 0,0 3-5 0,-2 3-10 15,-2-1-10-15,2 0-18 0,-3 3-10 0,-3 1-11 16,2 1-5-16,0 2-8 0,-3 0-8 0,1 2-14 16,1 4-37-16,0 1-39 0,-1 4-37 15,-1 2-48-15,0 4-28 0,2 1-43 0,-7 5-84 16,2 4-11-16,0 2-82 0,10-6-75 0,2 4-297 15,4 0-478-15</inkml:trace>
  <inkml:trace contextRef="#ctx0" brushRef="#br0" timeOffset="38150.24">25296 9735 242 0,'-14'-10'410'0,"-2"-1"-140"0,0-1-66 0,-3 3-40 15,1 1-34-15,-2-1-32 0,-1 0-23 0,3 3 8 16,-2 0 5-16,-2 0-10 0,2-1-4 16,-1 4 6-16,-2-3-16 0,5 5-10 0,-1-1-16 15,2 2 6-15,-4-2-10 0,0 4 2 0,-2 0-2 16,-1 1-2-16,0 3-1 0,-2 0-2 15,-3 3-13-15,-2 2 52 0,0 0-52 0,1 3 13 16,-1 1 0-16,0 2 1 0,0 0-9 0,-2 2 4 16,1 2-7-16,-1-1 7 0,-7 6 11 0,-1 2-13 15,9-7 14-15,-6 8 11 0,6-7 3 0,-4 7 1 16,5-5 21-16,2-1-34 0,-2 1 20 16,3 1-16-16,0 0 12 0,1 0-21 0,3 1 19 15,2 2 0-15,-1-1 2 0,3 4-12 0,0-2 8 16,3 4-4-16,1-1 9 0,1 3-16 0,2 3 12 15,3-2-1-15,1 3 5 0,4-1-8 0,1 1 10 16,0 2-15-16,4-1 2 0,0-3-9 0,4 3 8 16,1-1-8-16,3-2 2 0,2 1-6 0,4-1 0 15,-1 1 0-15,5-1 1 0,5 6-5 16,0-2 3-16,4 0-4 0,2-1 2 0,2 0-6 16,3-4-2-16,2 2-1 0,1-3 11 0,2-1-15 15,0-2 11-15,3-3-10 0,2 0 7 16,2-2-9-16,0-3 9 0,5-3-12 0,-1 0 6 15,4-3-9-15,1-1 6 0,2-3-15 0,2-1 8 16,1-2-5-16,0-2 8 0,-1-3 26 0,-6-2-36 16,-1-2-9-16,-2-2 21 0,4-2-21 0,-2-3 14 15,8-3-12-15,0-1 13 0,-1-2-12 0,-3-4 11 16,0-1-12-16,-1-3 14 0,-2-3-10 0,1-1 7 16,-3-2 24-16,0-4-29 0,-2 2-10 15,-3-3 0-15,0-2 5 0,-4 0 0 0,-1 1 3 16,-4-2 19-16,0 1-10 0,-5-2 19 15,-7 6 1-15,0-2 11 0,-3-2 8 0,-2 1 11 16,0-1 9-16,-3-1 9 0,-2-1 3 0,0-1 0 16,-4 0-7-16,-3-2-4 0,1-1 15 0,-3 1-31 15,-3-1 1-15,-2 1 7 0,0-1 2 0,-2 3 3 16,-1 0 0-16,-4 2 6 0,1 0-31 0,-5 2 28 16,-1-2-28-16,-1 5 28 0,-3-3-12 0,1 4-7 15,-4 1-6-15,-1-2-6 0,1 3-6 0,-3 0 1 16,-2 0 9-16,1 1-23 0,-2 2 15 0,0-1-21 15,-3 1 14-15,0 2-23 0,-1 0 18 16,-3 0-21-16,-1 1 12 0,-1 1-24 0,0-2-2 16,-3 4-32-16,0 0 12 0,-4 1-24 15,2 0 9-15,-3 0-25 0,0 1 18 0,-1 2-25 16,1-2 19-16,-4 3-26 0,2 0 32 0,1-1-30 16,-2 2 19-16,2 2-30 0,1-2 22 0,0 1-24 15,4 2 7-15,0-2-51 0,1 1-30 0,3 1-22 16,1-1-24-16,8 3-58 0,-1 0 3 0,9 3-24 15,-2-1 7-15,18 3 2 0,-28 4-32 0,15-2 7 16,0 5-71-16,-1 0-228 0,3 3-145 0</inkml:trace>
  <inkml:trace contextRef="#ctx0" brushRef="#br0" timeOffset="39601.24">25748 12189 194 0,'-8'-8'386'0,"0"0"-84"15,-3 0-102-15,-1-1-14 0,-3-2-59 0,0-1-2 16,-2 1-44-16,2 0 30 0,-2 0-18 0,0 0 8 15,-2-2-38-15,0 2 32 0,1 0-5 0,-2-1-6 16,0 2-7-16,0 0-4 0,-2 2-14 0,3-1 48 16,-4 0-64-16,-1 3-1 0,0-1-12 0,-1 3 12 15,-1-2-6-15,0 3 1 0,-2 0 0 0,-2 1-1 16,2 1 3-16,-3 1 3 0,2 0-11 16,-2 2 9-16,-1-1-1 0,-1 3 4 0,-2 1-3 15,2 1 6-15,1 2-8 0,0 0 7 16,0 2-5-16,1 4-2 0,2-1 5 0,-2 3 1 0,3 0 5 15,1 3-2-15,-1 2 2 0,3 1-3 16,-1 0-5-16,3 3 10 0,-1 3-6 0,2-1-6 16,0 2-1-16,3 2-2 0,1 1 3 0,2 1 1 15,-1 1-5-15,4-1-2 0,-1 2 7 0,4 0-5 16,1 3-3-16,0-2 0 0,4 2 2 0,0-1-4 16,2 4 1-16,1-1-6 0,0 2 6 15,5-1-1-15,-2 0-4 0,3 1 1 0,0-1-3 16,1-1 4-16,5-1 2 0,-2 2-8 0,2-2 1 15,3 1-6-15,1-3 9 0,1-2-11 0,1 3 12 16,2-4-17-16,2 1 2 0,6 4 13 0,1 0-17 16,2-3 8-16,2 0-13 0,2-2 13 0,1-3-4 15,2 1-2-15,4-3-1 0,0 1-1 16,1-4 4-16,3-2-6 0,-3-1 2 0,-2-4 1 16,-2-3-4-16,2 1 0 0,2-1-1 0,-1-4 2 15,2 1 17-15,0-3-17 0,-1-2-4 16,4-1-2-16,-3-4 2 0,3 0-1 0,-3-3 0 15,4-3 1-15,-1 0 0 0,0-4 3 0,1-1-4 16,-3-2 2-16,11-4-1 0,-2-2-1 0,-3-2 1 16,-2 0-1-16,-7 0 1 0,5-3-18 0,-2-2 28 15,-7 4-28-15,-3-2 24 0,2 0-16 0,3-6 0 16,-6 3 5-16,-3-1-1 0,2 0 18 0,1-7-19 16,-5 4 20-16,4-6-24 0,-8 3 22 15,5-7-4-15,-1 0-2 0,-7 5 1 0,1-1 7 16,-2-1 8-16,-1-1 19 0,-3 1-3 15,-1 0 0-15,-1 1-22 0,-4 1 29 0,-3 0-27 16,-1 0 34-16,-2 6-28 0,-4-2 34 0,-2 2-31 16,-3-5-2-16,-2 1 1 0,-1 1 5 0,-2 0 10 15,-3 0-28-15,-2 0 19 0,-2-1-29 0,-1 1 24 16,-1 0-3-16,-3-1-5 0,-7-6 0 0,2 3-4 16,-4 0 2-16,0 1 0 0,0 2-2 15,-4-2-1-15,-1 5 5 0,-2-1-10 0,-2 3 2 0,-2 1 1 16,-1 1 0-16,-2 2-3 0,-2 0-3 0,2 2 4 15,6 5-7-15,-1 0-1 0,2 1-1 16,-2 2-6-16,2-1-34 0,0 2 21 0,1 1-31 16,-2 0 22-16,6 2-36 0,-3-1 32 15,2 1-47-15,0 2-15 0,2 0-55 0,1-1-36 16,4 4-20-16,-1 0-47 0,-1 1-73 0,2 0-11 16,1 4-23-16,2-1-54 0,-2 0-74 0,2 2-299 15,1-1-318-15</inkml:trace>
  <inkml:trace contextRef="#ctx0" brushRef="#br0" timeOffset="45904.47">25204 7981 488 0,'0'0'452'0,"0"0"-69"15,-9 6-121-15,9-6-35 0,0 0-81 0,0 0 12 16,-13 5-74-16,13-5 49 0,0 0-64 15,0 0 52-15,0 0-62 0,-16 1 38 0,16-1-58 16,0 0 36-16,0 0-57 0,0 0 37 16,0 0-48-16,0 0 36 0,0 0-55 0,0 0 52 15,-16 3-43-15,16-3 41 0,0 0-45 0,0 0 41 16,0 0-40-16,0 0 39 0,0 0-34 0,0 0 30 16,18 0-19-16,-18 0 26 0,22-4-37 0,-22 4 32 15,36-5-38-15,-12 0 31 0,8-2-5 0,3-1 0 16,2-1-10-16,4 0 7 0,1-3-2 0,3 2-6 15,10-2-1-15,1-1-1 0,-1 2-2 0,-9 1-3 16,1 1 3-16,-2-1-9 0,1 1 10 16,-4 1-1-16,4-1-1 0,-7 0 3 0,-3 2 3 15,-3-1 13-15,-8 3 0 0,-2 0 0 0,-1 2-6 16,-7-3 10-16,-15 6 3 0,25-3 5 0,-25 3 7 16,15-5-9-16,-15 5 15 0,14-3 6 15,-14 3-5-15,0 0-10 0,14-4-5 0,-14 4-8 16,0 0-10-16,0 0-13 0,0 0-22 0,0 0-40 15,0 0-42-15,0 0-91 0,0 0 21 0,0 0-83 16,0 0-126-16,-14 4-396 0,14-4-305 0</inkml:trace>
  <inkml:trace contextRef="#ctx0" brushRef="#br0" timeOffset="46337.47">26055 7547 496 0,'-21'-5'574'0,"21"5"-175"0,-18-7-48 15,18 7-96-15,-18-7-40 0,18 7-32 0,-12-3-36 16,12 3-42-16,-12-5-13 0,12 5-24 16,0 0-22-16,0 0-3 0,0 0-9 0,0 0-6 15,0 0-10-15,0 0-1 0,0 0-1 0,24 8 1 16,-2-1-11-16,2 0 22 0,-2 1-24 0,8 0 29 15,-1 4-35-15,-1-1 30 0,-1 0-32 0,-5 0 30 16,-3 2-27-16,-1-1 28 0,-3 3-35 0,-1 0 36 16,-3 2 3-16,-3 1-2 0,-4 4 2 0,-4-4-6 15,-2 5 5-15,-6 1-6 0,-2 4-8 0,-4 1-23 16,-4 1-48-16,-4 0-63 0,2 0-90 0,-2-1-171 16,0-2-419-16,2-2-346 15</inkml:trace>
  <inkml:trace contextRef="#ctx0" brushRef="#br0" timeOffset="48271.47">27167 5496 422 0,'3'-21'650'0,"-2"2"-203"0,-1 1-106 15,0 5-63-15,-1-1-52 0,0 3-46 0,1 11-48 16,-3-18-22-16,3 18-12 0,-4-14-24 0,4 14-18 16,0 0-10-16,0 0-8 0,0 0-10 15,-11 19 19-15,6 5-28 0,1 11 33 0,-1 9-19 16,-2 16 7-16,3 6 8 0,1 2 3 0,0 0-2 15,-1 1-5-15,3 1-6 0,-2-4 1 0,5-2-11 16,-1-1 9-16,0-13-23 0,3-2 6 16,0-2-21-16,1 0-27 0,0-7-47 0,0-1-2 15,5-4-74-15,-3-4 33 0,-1-9-55 0,2-3 13 16,-3-5-8-16,1-5-31 0,-6-8-34 0,0 0 22 16,0 0 34-16,13-7 44 0,-11-2 54 0,-2-5 38 15,-3-6 45-15,-2-5 19 0,-4-5 17 0,0 0 28 16,-1-1 5-16,-3 3 5 0,1-1 19 15,1 3 2-15,-2 1-6 0,3 6-9 0,0 2-6 16,-2 1-6-16,4 2-7 0,2 4-2 0,1 1-12 16,-1 0-10-16,6 9-19 0,-8-12 6 15,8 12-8-15,-4-9-4 0,4 9-6 0,0 0 1 16,0 0-4-16,3-10-2 0,-3 10-11 0,12-5 11 16,-12 5-7-16,23-8 31 0,-6 4-33 0,2-5-5 15,4 0 5-15,5-4 0 0,1 0 1 0,-1-2-10 16,-2-1 13-16,1-1 1 0,-3 1 2 0,-2 1 6 15,-4 1 26-15,-4 2 33 0,0 1 31 16,-3 2 21-16,-4 1 16 0,2 1-1 0,-9 7-18 0,10-10-18 16,-10 10-17-16,10-9-16 0,-10 9-6 15,0 0-23-15,0 0 8 0,0 0-24 16,12 5-5-16,-12-5-2 0,4 18-4 0,-3-2 11 16,-1 4-16-16,2 2-1 0,-2 4-2 0,0 2 30 15,0-2-36-15,-2 3 7 0,2 0-15 0,0-1-2 16,-1 0-42-16,-2-2-22 0,2-1-80 0,1-6-8 15,-1-2-63-15,0-1-59 0,1-16-56 0,0 16-67 16,0-16-257-16,0 0-196 0</inkml:trace>
  <inkml:trace contextRef="#ctx0" brushRef="#br0" timeOffset="48406.47">27563 5649 158 0,'1'-15'536'0,"-2"3"-187"0,-1 1-80 0,2 11-62 16,-9-11-66-16,9 11-16 0,-12-5-24 0,12 5-21 15,-15 4-20-15,8 1-12 0,-1 3-38 0,0 5-63 16,2 2-37-16,1 2-70 0,1 1-47 0,2-1-258 16,0 2 102-16</inkml:trace>
  <inkml:trace contextRef="#ctx0" brushRef="#br0" timeOffset="49272.47">27648 5876 251 0,'12'8'396'0,"-3"-2"-77"0,1-1-100 0,-2 2 16 0,-1 1-102 16,-3 0 32-16,2 2-72 0,-2 2 35 15,0-2-17-15,0 2-16 0,-3 4-16 0,2 1-12 16,-2 0-19-16,-1 2-15 0,0 0 9 0,-1-2 31 16,1 1-52-16,0-1 36 0,0-1-50 0,0 0 34 15,0-1-45-15,1-3 39 0,-1 1-55 16,1-3 58-16,-1-10-57 0,4 16 52 0,-4-16-39 16,4 10 54-16,-4-10-45 0,0 0 47 0,0 0-36 15,17-1 53-15,-11-7-40 0,2-3 51 0,1-3-37 16,0-3 4-16,0-2-6 0,1-3-8 0,0 4 5 15,-1-3 6-15,1 3-5 0,-1 2-7 0,-2 3-3 16,0 1-4-16,-3 2-9 0,2 2-1 16,-6 8-7-16,9-11 11 0,-9 11-7 0,10-7-5 15,-10 7-2-15,0 0 4 0,13 3-2 0,-13-3 2 16,11 13-1-16,-7-4-4 0,1 0 14 0,-3 4-9 16,3-1-7-16,-2 2 2 0,-1-1 19 15,-2 1-23-15,3-2 15 0,-3 1-18 0,1-1 16 16,2-1-16-16,-3-11 14 0,1 18-29 0,-1-18 23 15,5 11-26-15,-5-11 22 0,7 7-30 0,-7-7 11 16,0 0-18-16,21-5 35 0,-9-1-24 0,3-5 24 16,-2-1-20-16,4-4 4 0,-2 0 5 0,0 0 2 15,2-3 1-15,-2 2 4 0,0-1 10 0,0 2-1 16,-2-1 2-16,1 2 8 0,-3-2 1 0,3 2 7 16,-4 3-5-16,-1-1 3 0,2 3-7 15,-5 2 8-15,0 0-14 0,0 0 5 16,-6 8-6-16,10-11 2 0,-10 11-7 0,9-7 1 15,-9 7-4-15,0 0 12 0,10-7-9 0,-10 7 7 16,0 0-8-16,10 7 2 0,-10-7-2 0,9 7 6 16,-9-7-8-16,8 13 0 0,-3-6 2 0,0 2-15 15,3-2-11-15,-2 1-16 0,1 0-19 0,0-1-14 16,0 1-4-16,-7-8 5 0,16 8 5 0,-16-8 18 16,16 5 11-16,-16-5 9 0,0 0 11 0,25-1-2 15,-25 1 6-15,18-5 3 0,-18 5-6 16,17-10-11-16,-6 5 29 0,-2-1 1 15,0-3 10-15,1 3-9 0,-1-1-25 0,0 3 27 16,1-3-29-16,-10 7 35 0,15-7-26 0,-15 7 28 16,12-4-26-16,-12 4 33 0,0 0-19 0,17 2 21 15,-17-2-12-15,8 13 8 0,-8-13-3 0,7 19-1 16,-3-9-3-16,0 2-1 0,-2 0-6 0,2 0 36 16,-1 1-40-16,1-2 5 0,0-2 0 0,0 2-1 15,2-2 3-15,-6-9 7 0,7 12 15 0,-7-12 14 16,11 7 17-16,-11-7-15 0,0 0 5 15,19 0-7-15,-19 0-3 0,15-9 2 0,-5-1 4 16,-1-3-4-16,0-2-2 0,-1-3-10 0,1 1-4 16,-3-1 12-16,1 0 1 0,-2 3 12 15,-1 0-2-15,-2 4 14 0,1 1-11 0,-3 10 3 16,1-17-20-16,-1 17 4 0,-3-11-18 0,3 11 4 16,0 0-13-16,0 0 8 0,-21 1-16 0,12 5 2 15,-4 3-35-15,0 5-40 0,-2 1-49 0,2 3-23 16,-3 5-7-16,0 1-14 0,1 2-70 0,-1 1-5 15,1-2-43-15,1 0-60 0,-2-2-191 16,1-1-26-16</inkml:trace>
  <inkml:trace contextRef="#ctx0" brushRef="#br0" timeOffset="49805.47">27680 6450 336 0,'-55'15'400'16,"-2"-2"-54"-16,-1 2-74 0,2 2-41 0,2 0-45 15,0-1-13-15,13 0-34 0,3-4-13 16,2 1-17-16,6-2-24 0,5-3-17 0,7 0-10 16,2-2-22-16,3 1 0 0,13-7-7 0,-13 8-7 15,13-8 18-15,0 0 1 0,19 2-1 0,7-5-2 16,11-6-2-16,19-3-15 0,8-3-9 0,9-3 10 16,9 0-1-16,5-5 5 0,22-2 7 0,1 0 32 15,0 1-27-15,-2 0 1 0,-18 6-10 0,-2 0 10 16,-4 1-23-16,-3 2 22 0,-7 1-34 15,-6 1 26-15,-9 2-34 0,-17 4 29 0,-5 0-18 16,-5 1 11-16,-7 3-15 0,-4-2 33 16,-4 3-8-16,-17 2 42 0,24-3-9 0,-24 3 29 15,17-4 5-15,-17 4 0 0,0 0-9 0,17-3-15 16,-17 3-17-16,0 0-7 0,0 0-14 0,0 0-4 16,0 0-8-16,17-2-9 0,-17 2-3 0,0 0 2 15,0 0-7-15,0 0 2 0,0 0-6 0,0 0 3 16,0 0-4-16,0 0 0 0,0 0 0 15,0 0 4-15,0 0-3 0,0 0 4 0,0 0-4 0,13 2 4 16,-13-2-3-16,0 0 0 0,0 0 4 0,0 0-3 16,0 0-2-16,0 0 3 15,0 0-5-15,0 0 5 0,0 0-8 0,0 0 8 16,0 0-2-16,0 0 2 0,0 0-7 0,0 0 7 16,0 0-4-16,0 0 2 0,0 0-4 0,0 0 2 15,0 0-3-15,0 0-1 0,0 0 6 0,0 0-3 16,0 0-1-16,0 0 4 0,0 0-3 0,0 0-2 15,0 0-10-15,0 0-3 0,0 0-25 0,0 0-5 16,0 0-38-16,0 0-22 0,0 0-87 0,0 0 30 16,0 0-61-16,0 0-67 0,0 0-55 0,0 0-443 15,0 0-330-15</inkml:trace>
  <inkml:trace contextRef="#ctx0" brushRef="#br0" timeOffset="50189.47">29260 5790 606 0,'5'-11'481'0,"-5"11"-101"16,6-14-99-16,-6 14-41 0,3-14-27 0,-3 14-11 16,-3-10-14-16,3 10-38 0,0 0-14 0,-6-7-36 15,6 7-17-15,-13 4-18 0,4 4-6 0,-4 5-17 16,0 3-4-16,-3 6-7 0,0 2-5 15,1 2-10-15,2 1 3 0,2-1-7 0,3-5-2 16,4 1-1-16,-1 1-5 0,4-5 5 0,2 0 4 16,4 1-5-16,4-3-3 0,3-2 2 0,3-3 1 15,4-3-2-15,2-3 0 0,-1-4-4 0,6-2 6 16,-1-4 24-16,7-3 16 0,-3-3-6 16,0-3 24-16,-5-2 3 0,2-3 22 0,-6 1-11 15,-1-6 22-15,-3 1-28 0,-6 3 29 0,0-1-28 16,-5 1 19-16,-2 3-39 0,-4 1 13 0,-2 1-42 15,-5 2 19-15,-2 0-43 0,-4 3 10 0,-5 2-47 16,-2 2-18-16,-3 5-50 0,1 0-26 0,-1 4-60 16,-2 3-68-16,6 1 5 0,-2 2-47 15,3 0-19-15,6-2-30 0,3 1-417 0,10-8-288 16</inkml:trace>
  <inkml:trace contextRef="#ctx0" brushRef="#br0" timeOffset="50472.47">29537 5760 138 0,'23'-6'559'0,"-3"3"-136"0,-3-1-97 0,-4 0-82 16,-13 4-40-16,23-3-44 0,-23 3-25 0,19-4-4 16,-19 4-2-16,16 4-8 0,-16-4-24 0,16 10-24 15,-9-3-18-15,1 3-7 0,0 2-5 0,-1 2-13 16,-1 2-4-16,-1-1-6 0,1 1-5 0,-3-2 4 16,2 2-7-16,0 0-11 15,-2-2 8-15,0-2-2 0,-1 0 1 0,-1-2-3 16,-1-10 0-16,3 16 24 0,-3-16 59 0,0 11 38 15,0-11 2-15,0 0-9 0,0 0 1 0,0 0 0 16,0 0-1-16,0 0-9 0,-9-9-24 0,8-3-13 16,-1-4-11-16,5-8-15 0,-2-2-11 0,7-6-10 15,-1 0-12-15,6 0-12 0,-1 1-22 0,5 1-42 16,-1 3-42-16,3 2-69 0,3-3-66 0,0 8 5 16,2 0-116-16,0-1-83 0,2 5-377 0,0-2-367 15</inkml:trace>
  <inkml:trace contextRef="#ctx0" brushRef="#br0" timeOffset="51773.47">30657 5429 171 0,'0'0'147'0,"0"0"-1"0,4-8-57 16,-4 8 14-16,0 0-23 0,0 0 25 0,6-11-14 15,-6 11-2-15,0 0 49 0,0 0-21 0,2-10 16 16,-2 10-33-16,0 0 10 0,0-12-52 15,0 12 67-15,0 0-61 0,-2-11 44 0,2 11-49 16,0 0 38-16,-6-10-11 0,6 10-13 0,-10-8-11 16,10 8-8-16,-16-2-13 0,16 2-7 15,-30 4 6-15,11 2-4 0,-3 1-6 0,2 3-8 16,-2-1-4-16,-3 7-3 0,4-1-6 0,3-2-7 16,2 1 3-16,4 2 4 0,3-1-3 0,4-1 0 15,4-1-1-15,2 0-1 0,4 2-2 0,3 1-8 16,3 1-10-16,5-1 22 0,0-1 0 0,7 1-1 15,0-1-1-15,0-1 0 0,-3-1-4 16,-1-2-19-16,0 1 27 0,-3-2-23 0,2 0 23 0,-5-1-21 16,-2 0 22-16,1-1-17 0,-7 1 20 15,0 0-3-15,-2 2 35 0,-3-11 11 16,-3 19 7-16,-2-7-6 0,-5 1-3 0,-7 2-2 16,1-2-12-16,-7 3-2 0,-3-1 0 0,-2 0-8 15,0-2-15-15,-3 0 1 0,2-2-13 0,1 1-15 16,5-5-36-16,-2-1-59 0,5-1-1 0,4-2-60 15,16-3-53-15,-20-3-68 0,14-5-68 0,6 8-181 16,0-19-35-16</inkml:trace>
  <inkml:trace contextRef="#ctx0" brushRef="#br0" timeOffset="52273.47">30829 5312 290 0,'10'-12'777'0,"0"2"-186"0,-2 1-147 0,-3 2-65 16,-5 7-76-16,9-14-60 0,-9 14-41 0,7-9-38 15,-7 9-31-15,0 0-33 0,7-8-18 0,-7 8-19 16,0 0-11-16,4 18-18 0,-4-3 2 0,1 10-19 16,-1 5 6-16,2 10-7 0,0 6 9 0,-2 4-19 15,3 15 13-15,-1 3-13 0,1 0 11 0,1 4-16 16,-2 0 14-16,1 3-15 0,-1-1 4 16,0-1-4-16,0-5 0 0,0-2-5 0,-1-3-2 15,-1-13-7-15,1-3 10 0,-1 0-19 0,0-5-7 16,0-2-5-16,-1-11 1 0,0-3-1 15,-1-2 2-15,1-6 4 0,0-4-8 0,-1-1-39 16,2-13-35-16,-3 11-8 0,3-11 0 0,0 0 17 16,-9-7 13-16,6-3 16 0,-3-9 11 0,1-6 6 15,-2-10 10-15,0-5 57 0,1-7-51 0,1-15 63 16,1-3-58-16,1-7 6 0,3 3 3 0,2-1-1 16,2 5 40-16,1 4 9 0,2 12 15 15,0 5-2-15,1 3-2 0,0 5-8 0,2 3-7 16,-1 1 0-16,2 6-2 0,1 1-13 0,-1 4 7 15,2 4-2-15,1 0 0 0,0 5-3 0,1 4-1 16,-2 0-1-16,-13 8 6 0,23-2 2 0,-23 2-14 16,26 5 11-16,-15 3-4 0,0 4 4 15,1 1-1-15,-6 2-3 0,-3 1 5 0,0 2 3 16,-4 0-4-16,-2 4-7 0,-5 1 7 0,1-2-2 16,-5 0 1-16,-2 1-1 0,-2 0-3 0,0-1 5 15,0-3-5-15,3-4-14 0,-1 0-7 16,2-1-32-16,3-3-53 0,0-3 7 0,3 1-65 15,6-8 20-15,0 0-100 0,-8 5-4 0,8-5-71 16,0 0-201-16,13-13 5 0</inkml:trace>
  <inkml:trace contextRef="#ctx0" brushRef="#br0" timeOffset="52640.47">31245 5678 325 0,'11'-10'520'16,"-2"1"-188"-16,-1-1-29 0,-1 1-70 15,-1-2-44-15,-3 4-9 0,-3 7-3 16,6-13-18-16,-6 13-5 0,4-13-30 0,-4 13-27 15,0 0-14-15,-4-11-11 0,4 11-21 0,0 0-14 16,0 0-6-16,-17 2 0 0,17-2-11 0,-15 12-1 16,6-2-9-16,0-1 3 0,-1 4-2 0,2-1-9 15,0 2-6-15,1-1-1 0,1-2-2 0,3 3-13 16,0-3-3-16,0 0-27 0,3-11 9 0,-2 18-13 16,2-18 7-16,0 12 3 0,0-12 21 0,0 0-16 15,8 9 18-15,-8-9-11 0,0 0 9 0,23-6-4 16,-14-1 23-16,4-1-20 15,0-2 29-15,0-3 10 0,2 1-2 0,-5 0 10 16,1 2 18-16,-1 0 14 0,-3 4-4 0,-7 6 20 16,14-11 7-16,-14 11 2 0,9-9-16 0,-9 9-1 15,0 0-17-15,0 0 4 0,0 0-17 0,0 0 5 16,5 10-20-16,-5-10 5 0,-4 16-13 0,1-5 16 16,-1 5-25-16,1-2 5 0,-1 2-15 0,1-1-17 15,2-3-89-15,2 3-49 0,-1-4 23 0,5 2-52 16,0-4-9-16,2 0-82 0,-7-9 6 15,15 8-323-15,-15-8-135 0</inkml:trace>
  <inkml:trace contextRef="#ctx0" brushRef="#br0" timeOffset="52840.47">31611 5535 203 0,'10'-17'526'0,"-3"3"-183"16,-1 5-5-16,-3 0-77 0,-3 9-51 0,8-14-37 15,-8 14-40-15,0 0-26 0,2-10-25 0,-2 10-10 16,0 0-10-16,0 0-11 0,-10 8 1 0,10-8-16 15,-7 16 0-15,3-3-2 0,-3-1-8 0,3 4-18 16,0 0 11-16,-2 3-19 0,4-2 10 0,1 3-24 16,-1-2 6-16,4 0-49 0,-2-2 21 0,3 0-58 15,3-2 19-15,0-2-60 0,3-2-19 0,2-2-30 16,1-3-14-16,-12-5-62 0,27 2 55 0,-11-4-198 16,2-2 190-16</inkml:trace>
  <inkml:trace contextRef="#ctx0" brushRef="#br0" timeOffset="53108.47">31886 5577 226 0,'13'-15'402'15,"-1"2"-131"-15,-4 0 7 0,1 4-63 0,-4 2 3 16,-5 7-41-16,8-11-28 0,-8 11-38 0,0 0-18 16,0 0-17-16,0 0-49 0,0 0 32 0,0 0-35 15,-6 8 31-15,1 1-42 0,3 0 29 0,-4 2-40 16,3 0 33-16,0 0-39 0,2-1 33 0,1-10-35 16,1 21 30-16,2-11-32 0,0-1 32 0,3 0-32 15,0-1 31-15,1-1-33 0,-7-7 33 0,17 7-34 16,-17-7 32-16,17 1-31 0,-6-5 28 15,1 0-26-15,-2-2 29 0,0-3-18 0,1-2 25 16,-5-2 1-16,1 1-13 0,-3-3 14 0,0 0 15 16,-4 3 6-16,0 0 5 0,0 1-1 0,-4 2-12 15,-3 1-7-15,-1 1-9 0,-5 4-8 0,-2 1 3 16,-3 5-8-16,-7 0-5 0,-5 9-1 0,-1 1-18 16,2 5-38-16,0 4-22 0,2 2-59 0,0 2 14 15,4 3-83-15,2 0-32 0,0 1-87 0,2 0-250 16,4-1-85-16</inkml:trace>
  <inkml:trace contextRef="#ctx0" brushRef="#br0" timeOffset="53390.47">31146 6217 635 0,'-22'8'541'0,"2"-2"-189"15,2-1-27-15,4 0-116 0,-1-1 12 0,4 0-78 16,11-4 32-16,-19 4-57 0,19-4 35 0,-9 6 7 15,9-6-2-15,0 0 10 0,12 3-4 0,7-3-8 16,10-1-12-16,17-3-19 0,4-2-6 0,16 0-12 16,5-3 11-16,3 0-15 0,4-1-19 0,-1 2-17 15,2-2-13-15,-6 1-15 0,0-2-10 0,-5 3-6 16,-5 2-18-16,-15 0-19 0,-3 0-33 0,-7 3-38 16,-2-2-25-16,-10 2-43 0,-6 2-32 15,-3 0-42-15,-17 1-6 0,20 0 14 0,-20 0 19 16,0 0-35-16,0 0 38 0,0 0-54 0,-21 3-77 15,3-3-317-15,-7 3-175 0</inkml:trace>
  <inkml:trace contextRef="#ctx0" brushRef="#br0" timeOffset="63828.2">14631 8515 149 0,'0'0'765'0,"0"0"-188"15,-5 7-122-15,5-7-54 0,0 0-73 0,0 0-73 16,-9 6-35-16,9-6-31 0,0 0-22 0,0 0-23 16,0 0-19-16,0 0-15 0,-10 7-20 0,10-7-19 15,0 0-10-15,0 0-7 0,0 0 1 0,0 0-3 16,17 6 4-16,-17-6-2 0,36 1-8 0,-8-2 1 15,11 0 1-15,4-3-13 0,2 0-9 16,4-2-4-16,1 0-6 0,10 0-4 0,-11-2-9 16,0 2-14-16,1-2-20 0,-3 1-28 0,-2-1-32 15,-4 3-48-15,-3-1-82 0,-4 0-7 0,-10 3-41 16,-2-2-1-16,-4 3-19 0,-8-3-22 0,-10 5-15 16,11-8 22-16,-11 8 41 0,-2-10 65 15,-5 3 56-15,-2-1 99 0,-4-1 66 0,-3-1 49 16,-2 2 59-16,1-2 49 0,0 2-35 0,-1-1 38 15,0 2-46-15,4 1 42 0,0 0-41 0,1 0 23 16,1 1-18-16,12 5 18 0,-16-7-21 0,16 7-7 16,-16-6-34-16,16 6-13 0,-10-5-27 0,10 5-6 15,0 0-21-15,-11-4 0 0,11 4-16 16,0 0 8-16,0 0-16 0,0 0 6 0,1 11-8 16,7-3 12-16,1 0-8 0,6 4 14 0,-2 0-11 15,6-1 10-15,-1 3-8 0,0-3 7 0,0 3-2 16,1 0-3-16,-3 0-5 0,0 0 0 0,-2-1-8 15,-4 1 5-15,-2 0-2 0,-3-1 0 16,-2 1-2-16,-2 0 1 0,-5 1 41 0,-1 5-50 16,-4-3 43-16,-2 3-52 0,-4 3 26 0,-3 0-89 15,2-4-3-15,-2 2-126 0,0-2-42 0,3-2-116 16,0-3-64-16,0-1-379 0,5 0-356 16</inkml:trace>
  <inkml:trace contextRef="#ctx0" brushRef="#br0" timeOffset="65397.2">16218 8406 96 0,'4'-9'521'0,"0"1"-167"0,0-3-101 0,1 1-46 0,-1 0-39 16,1 2-33-16,0-3 17 0,-1-1-37 15,1 2 20-15,-3 0-28 0,2 0 54 0,-1 0-36 16,-3 10 31-16,5-15-19 0,-5 15 9 0,1-12-26 15,-1 12 0-15,-1-11-26 0,1 11-5 0,-5-8-23 16,5 8-1-16,0 0-22 0,-18-1 3 0,18 1-18 16,-23 11 6-16,6 2-21 0,2 0 8 0,-6 7-1 15,3 1-2-15,-1 4-17 0,3 0 10 16,-1 2 2-16,3 0-3 0,4 0 0 0,1-6 2 16,2 1 3-16,4 1 39 0,1-5-43 0,4 1 43 15,4 1-52-15,3-2 43 0,4-5-56 16,2 1 41-16,7-5-45 0,0-2 43 0,2-1-50 0,3-4 46 15,-2-2-58-15,1-1 57 0,-4-3-42 16,-5 1 3-16,-17 3 4 0,27-3 6 0,-27 3 14 16,20-5 8-16,-20 5 1 0,10-5 2 0,-10 5 0 15,0 0 1-15,0 0 0 0,0 0-8 0,-4-9-1 16,4 9 2-16,-18 4 48 0,18-4-65 0,-24 9 44 16,11-2-47-16,-2 1 40 0,0 2-46 0,2-1 42 15,0 5-47-15,0-3 3 0,3 2 1 0,2-1 4 16,3 2-3-16,0-1 6 0,2-1-3 0,3-2-3 15,3 3-6-15,2-1-17 0,4-2-8 16,1 0-20-16,3-2-17 0,4-2-3 0,-1-3-12 16,3-1-16-16,0-4-13 0,6-1-13 0,-2-3-9 15,0-2-13-15,4-3-22 0,-4-4-30 16,0-1 9-16,-4-2-9 0,-4 1 69 0,1-5 10 16,-4 2 57-16,-3-1 38 0,-2-1 59 0,2-2 42 15,-4 1 13-15,-1 2 35 0,-1 0-17 0,-1 6 51 16,0 3-30-16,1 2 47 0,-2-1-58 0,-1 11 15 15,3-14-36-15,-3 14 0 0,1-12-34 0,-1 12-3 16,0 0-15-16,0 0 20 0,0 0-29 0,0 0 17 16,0 0-10-16,8 9-2 0,-8-9-10 0,1 17 2 15,0-4-4-15,0-1-2 0,-1 1-7 16,2 1 4-16,-2-1 49 0,0 1-57 0,0-1-2 16,0-2-3-16,0-1 0 0,0-10 3 15,0 17 0-15,0-17 0 0,1 14 1 0,-1-14 0 16,1 11 27-16,-1-11-3 0,0 0-4 0,0 0-4 15,0 0 46-15,0 0-59 0,23-8-6 0,-15 0 5 16,2-1 1-16,4-3-12 0,-2-1 5 0,2 2 7 16,-4 3-21-16,0-1 23 0,0 3-1 0,-2-1-2 15,-8 7-6-15,12-9 4 0,-12 9 4 0,12-5 0 16,-12 5-4-16,0 0 7 0,13 5-1 0,-13-5-1 16,9 10 0-16,-9-10-1 0,8 15 43 0,-4-6-58 15,1 1 49-15,1 2-59 0,-1-2 25 0,2-2-99 16,0 1 15-16,0-3-66 0,2-1 27 15,2 0-33-15,-11-5-5 0,25 1 5 16,-9-2 23-16,6-5 22 0,-3-3 16 0,2 0 11 16,-1-3 18-16,-2-2 14 0,0 0 13 0,-4-2 15 15,0 0 15-15,-2-2 39 0,-2 1 3 0,-1 1 38 16,-5 2-13-16,-2 1 58 0,1 5-27 0,-3 8 31 16,0-20-14-16,0 20 8 0,-5-15-19 0,5 15-16 15,-9-12-19-15,9 12-18 0,0 0-3 0,-18-2-9 16,18 2-3-16,-18 7-9 0,9 0-13 0,-1 2 4 15,-1 0-3-15,4 3-3 0,-2 4-1 0,1 1-1 16,2-2-7-16,2 2 50 0,-1-1-52 0,3 0 41 16,2-2-51-16,0-2 41 0,2 1-49 15,2-2 46-15,0-1-77 0,1-2 48 16,-5-8-45-16,11 8 47 0,-11-8-60 0,17 2 32 16,-17-2-53-16,23-12 58 0,-13 5-49 0,4-5 8 15,-1-3 10-15,-2-4 5 0,1-3-25 0,-3-4 36 16,0-5-14-16,-3-2 39 0,-2-3-34 0,-1-4 51 15,-3-1-42-15,1 0 59 0,-2 1-20 0,1 3 73 16,0 10 21-16,-2 2 19 0,1 5 8 0,1 2-3 16,0 5-6-16,-1 0-20 0,1 13-19 0,0-17-16 15,0 17-14-15,0 0-4 0,-4-9-7 0,4 9-6 16,-3 9-7-16,2 1-2 0,0 6-16 16,-3 7 11-16,1 2-11 0,1 2 10 0,2 8-11 15,-1 1 7-15,1 2-1 0,1 1-5 16,0-1-20-16,4 0 7 0,-1-2-102 0,1-1 17 15,3 0-85-15,1-5-61 0,1-1-89 0,0-9-3 16,5-3-411-16,1-2-268 0</inkml:trace>
  <inkml:trace contextRef="#ctx0" brushRef="#br0" timeOffset="65864.2">17528 8202 409 0,'1'-19'767'0,"-1"6"-190"16,0-1-118-16,-1 1-86 0,1 3-106 0,0 10-50 15,-5-13-41-15,5 13-36 0,0 0-28 16,0 0-20-16,0 0-21 0,-18 13-24 0,13 6 1 16,1 5-17-16,-1 8 2 0,1 3-15 0,2 5 3 15,0 3-6-15,1 2-1 0,1 1 43 0,0 2-57 16,1-1 34-16,-1-1-72 0,2 1-17 0,0-3-22 16,2-3-5-16,-2-4-5 0,1 0-12 0,-1-10 9 15,1-1-57-15,0-4 62 0,-2-5-32 0,0-5 51 16,3-2-26-16,-4-10 36 0,4 13-30 0,-4-13 37 15,0 0-22-15,6-8 25 0,-2-3-6 0,1-9 24 16,3-5 9-16,-1-9 6 0,0-4 45 0,-1-3-20 16,1-5-25-16,-2 3 52 0,1-2-29 15,-1 1 48-15,0 5-36 0,-1 4 51 16,0 8-37-16,0 2 33 0,-1 5-45 0,0 2 32 16,0 6-43-16,-2 1 22 0,-1 11-37 0,8-14 43 15,-8 14-33-15,0 0 29 0,15-3-33 0,-15 3 27 16,18 11-38-16,-9-2 30 0,2 4-4 0,0 0-7 15,-2 2 8-15,1 0-6 0,-4 1-1 0,-1-3 0 16,-2 2-2-16,1-1 1 0,-4-2-1 0,-3 2 1 16,1 1 37-16,-6-1-49 0,-1 2 44 0,-4-1-53 15,-1 0 44-15,-1-4-61 0,1 1 31 0,-2-6-76 16,5-2 20-16,11-4-64 0,-22 3-41 0,22-3-52 16,-15-4-42-16,15 4-46 15,-9-17 37-15,8 6-305 0,2-2-79 0</inkml:trace>
  <inkml:trace contextRef="#ctx0" brushRef="#br0" timeOffset="66146.2">17763 8342 482 0,'0'0'446'0,"14"-9"-77"15,-14 9-113-15,0 0-32 0,13-6-89 0,-13 6 37 16,0 0-62-16,0 0 18 0,4 10-22 0,-4-10-20 16,-3 15-17-16,2-2-17 0,-2 0-11 0,0 4-7 15,1 2-8-15,1-1-44 0,1 1 44 16,0 0-16-16,3 0 45 0,0-2-50 0,4 2 45 15,-2-1-52-15,4-1 41 0,-3-3-43 16,4-5 54-16,1 0-38 0,-2-1 54 0,-9-8-53 16,23 5 32-16,-23-5-45 0,24-3 59 0,-11-2-49 15,1-1 2-15,-1-3 7 0,-1-5 8 0,0 1 11 16,-4-2 8-16,-3 0-2 0,-2 0 0 0,-1 2-22 16,-2-1 22-16,-5-1-29 0,0 2 6 0,-3 0-36 15,-1 3-3-15,-6 2-11 0,2 1-13 0,-4 4-22 16,2 0-34-16,15 3-24 0,-31-1-66 0,31 1-89 15,-29 4-51-15,29-4-348 0,-23 2-205 0</inkml:trace>
  <inkml:trace contextRef="#ctx0" brushRef="#br0" timeOffset="66730.2">18003 8276 361 0,'0'0'599'15,"21"-8"-116"-15,-21 8-173 0,18-2-25 0,-18 2-76 16,0 0 18-16,18 2-39 0,-18-2-1 0,11 10-47 15,-6-2-10-15,-1 3-39 0,0 0-7 0,-1 5-13 16,1 0-9-16,-3 1-15 0,3 1-18 0,-3-1-8 16,-1 1-22-16,0-1-30 0,1-1-37 0,-1-1-31 15,1-1-20-15,1-3-37 0,-1-1-32 0,-1-10-13 16,3 17-49-16,-3-17 11 0,0 0 1 16,5 10 54-16,-5-10 38 0,0 0 35 15,9-5 20-15,-9 5 36 0,8-15 45 0,-4 4 34 16,-1-4 38-16,1-2 35 0,-2 0 17 0,1-1 34 15,1-1-22-15,-2 2 46 0,1 1-56 0,1 2 55 16,-2 0-43-16,1 3 17 0,1 0-41 0,-2 1 17 16,1 0-45-16,-3 10 14 0,8-15-43 0,-8 15 16 15,10-11-36-15,-10 11 17 0,10-7-28 0,-10 7 17 16,0 0-16-16,23 7 24 0,-15 0-22 0,2 3 20 16,0 4-23-16,0 2 8 0,-1 3 6 0,-1-1 0 15,0 4-1-15,-3-1-3 0,0 3-9 16,-3-2 4-16,0-1-3 0,-2 0 46 0,0-2-59 15,0-1 46-15,0-2-62 0,-2-1 56 16,0-2-55-16,2-1 49 0,-1-2-58 0,1-10 60 16,-3 16-31-16,3-16 65 0,-1 10-57 0,1-10 35 15,0 0-48-15,0 0 45 0,0 0-56 0,-7-7-1 16,6-4 2-16,1-4 0 0,3-8-5 0,-2-3-1 16,4-7 0-16,3 1-10 0,1 0 14 0,1 0-10 15,0 1 14-15,4 5-10 0,-1 1 8 0,-3 6-7 16,3 3 13-16,-1 1 0 0,-2 4-2 0,0 2-4 15,-1 3 5-15,-9 6 2 0,19-7-2 0,-19 7 1 16,21 5-2-16,-10-1 4 0,1 5-11 16,-1 3 13-16,2 1-1 0,-3 3-5 0,-1 1 5 15,0 1-1-15,-1 2 1 0,-2-1-2 16,-1-1-2-16,0-1-9 0,-1 0 18 0,-1-1-87 16,-2-2 11-16,-1-3-91 0,0-11-2 0,0 22-88 15,0-22-90-15,-4 12-40 0,4-12-351 0,0 0-254 16</inkml:trace>
  <inkml:trace contextRef="#ctx0" brushRef="#br0" timeOffset="66963.2">18612 8047 416 0,'3'-16'707'0,"2"2"-189"0,-4 4-39 0,-1 10-144 16,4-16-27-16,-4 16-119 0,3-13 6 0,-3 13-86 16,0 0 24-16,5-7-69 0,-5 7 30 15,0 0-63-15,9 7-7 0,-4 1-6 0,4 3-7 16,0 2 3-16,0 3-3 0,3 1-3 0,-1 2-3 15,-1 1 2-15,3 0-3 0,-2 4 0 0,-1-1-3 16,-2-4-4-16,0 4-23 0,-3-2-23 0,-1 0-28 16,-4-2-11-16,-1 0-13 0,-3 2-3 0,-1-2-14 15,-3 1-24-15,-2-2-35 0,1-2-35 0,-3-3-32 16,2-1-50-16,0-2 68 0,-2-3 4 16,12-7-250-16,-20 7 88 0</inkml:trace>
  <inkml:trace contextRef="#ctx0" brushRef="#br0" timeOffset="67082.2">18626 8399 930 0,'-6'-9'170'0,"0"-1"-12"16,2-2 24-16,0 2-18 0,3-1-23 0,-2 1 10 15,3 10-49-15,0-20 33 0,0 20-52 16,3-18 25-16,-1 8-14 0,5-2-15 0,0 2-52 16,1 1 31-16,4 0-50 0,0-1 35 0,2 2-46 15,0 1 31-15,0 0-51 0,-14 7 20 0,23-2-55 16,-23 2-53-16,19 3-51 0,-19-3-57 0,10 15-39 16,-10-15-272-16,-4 23-18 0</inkml:trace>
  <inkml:trace contextRef="#ctx0" brushRef="#br0" timeOffset="67313.2">17752 8947 658 0,'-21'10'429'16,"6"-1"-45"-16,2-1-139 0,13-8-6 0,-19 8-62 16,19-8 16-16,-10 7 10 0,10-7-32 0,0 0-16 15,0 0-11-15,0 0-20 0,28-11-23 0,0 0-17 16,8-1-20-16,12-7-13 0,9 0-4 0,3-2-8 15,6 0-14-15,2-2-1 0,1 2-4 16,-1-2 41-16,-2 5-67 0,-3 0 8 0,-5 1-116 16,-6 3-7-16,-12 4-92 0,-7 1-80 0,-9 4-26 15,-6 4 15-15,-18 1-13 0,0 0 55 0,14 4-233 16,-14-4 45-16</inkml:trace>
  <inkml:trace contextRef="#ctx0" brushRef="#br0" timeOffset="67464.21">18270 8937 705 0,'-38'23'254'0,"7"-5"41"0,0 1-46 16,1 0-14-16,4-3-32 0,1-1-40 0,10-4-31 15,0-2-13-15,4 0-27 0,5-2 65 0,6-7-2 16,-5 9 0-16,5-9-17 0,0 0-30 0,18 2-20 16,1-5-13-16,9-2-15 0,7-6-12 15,2-3-10-15,12-4-12 0,0-1 0 0,4-3-5 16,-2 1-10-16,-1-2-39 0,-1 0-50 0,-2 4-61 16,-9 3-98-16,-4 2-114 0,-3 0-455 0,0 3-362 15</inkml:trace>
  <inkml:trace contextRef="#ctx0" brushRef="#br0" timeOffset="72765.49">10326 10071 190 0,'-12'-9'423'0,"5"0"-123"0,-5-1-69 16,3 2-53-16,2-1-25 0,0 0-38 0,0 2-21 15,1-2-21-15,0 0-10 0,1-1-5 16,1 2 5-16,1-1 4 0,3 9-8 0,-7-16 22 16,7 16-19-16,-3-14 22 0,3 14-26 0,-4-11 24 15,4 11-43-15,0 0 45 0,-3-12-71 0,3 12 54 16,0 0-52-16,-4-10 38 0,4 10-48 0,0 0 35 16,0 0-43-16,0 0 37 0,-4-9-44 15,4 9 21-15,0 0-17 0,0 0 42 0,0 0-45 16,4 13 39-16,0-4-42 0,-1 2 41 0,3 4-27 15,-1 5 39-15,2 1-40 0,0 3 40 0,-2 0-1 16,3-1-7-16,-3 1-3 0,2 1-4 0,-2 0 0 16,1-1-3-16,-1-3-3 0,-1-1-3 0,-1-4-5 15,1 2-3-15,0-4 4 0,-2-3-12 0,0 2 10 16,0-5-3-16,-2-8 3 0,3 17-7 0,-3-17-7 16,3 13 10-16,-3-13-2 0,3 12-3 0,-3-12 3 15,0 0-4-15,0 12-5 0,0-12 2 0,0 0 4 16,6 11-7-16,-6-11 1 15,4 9 7-15,-4-9 3 0,11 9-33 0,-11-9 36 16,14 9-31-16,-1-5 31 0,-1 2-28 0,8-4 34 16,-4 2-27-16,9-1 25 0,1-1-26 0,3-1 25 15,1 0 8-15,3-1-3 0,6-1-3 0,3-2 1 16,2 2-4-16,0-4 0 0,2 0-3 0,5-1-2 16,10-2 5-16,0 0-4 0,2-2-1 0,1-2 3 15,2 2 0-15,1 0-6 0,1 1 54 0,1-3-49 16,-1 1 51-16,2 1-52 0,0 0 50 0,0 1-59 15,2 1 50-15,0 0-61 0,-1 1 2 0,-1 1 9 16,2 3 11-16,-1 0 13 0,0 2 44 0,-1 1-51 16,1 0 51-16,2 5-59 0,-6-5 51 15,5 1-63-15,-1 0 50 0,1 2-68 0,0 0 60 16,2-1-49-16,-2 0 47 0,-1 1-50 0,2-1 48 16,-2 1-58-16,-2 1 58 0,-3 0-54 15,0 1 52-15,-2-2-52 0,-3 3 49 0,-9-2-56 16,1 1 58-16,-3-1-52 0,-1 1 52 0,1 0-54 15,-2-1 40-15,0 1-41 0,-2-1 6 0,0 2 6 16,-2-3 51-16,0 1-55 0,-1 0 50 0,-3-1-57 16,2 0 62-16,-3-2-49 0,0 2 50 0,-2-2-50 15,1 1 49-15,-7-1-51 0,1-1 54 0,-2 1-55 16,1-1 53-16,0 0-52 0,-3 1 51 0,1-1-51 16,1 0 41-16,-3 1-52 0,1 1 14 15,3-1 2-15,-1 0 1 0,1 0 2 0,0-1 3 16,-1 2 0-16,0-1 1 0,0 0 1 0,0 1 1 15,1-1-4-15,-3 0 7 0,0 0 47 0,0-1-56 16,-1 1 3-16,0 0 45 0,1-1-44 16,-5 2 50-16,-1-2-49 0,-1 0 48 0,-1 0-51 15,-1 0 38-15,0-2-40 0,-19 2 45 0,32-1-50 16,-32 1 47-16,32 0-41 0,-32 0 45 0,32-1-44 16,-32 1 40-16,33-1-46 0,-16-1 42 15,1 0-50-15,-4 0 45 0,-14 2-42 0,28-2 31 0,-28 2-31 16,27-3 38-16,-27 3-42 0,25-3 44 15,-25 3-44-15,26-2 28 0,-26 2-29 0,21-4 46 16,-21 4-42-16,21-4 44 0,-21 4-28 0,18-3 35 16,-18 3 10-16,15-6 3 0,-15 6-8 0,0 0 0 15,19-2-8-15,-19 2-7 0,11-5-5 0,-11 5-3 16,12-8-3-16,-12 8-3 0,11-7-10 0,-11 7 8 16,9-10-8-16,-9 10 5 0,10-10-2 0,-10 10 0 15,9-15-2-15,-4 6-2 0,-1 0-16 16,4-2 17-16,-1-3-11 0,1-2 16 0,0-2-25 15,-1-4 9-15,1 1 4 0,1-9-2 0,-1 1 3 16,-2-3 0-16,1-2-1 0,-1 0 12 0,-3-1-7 16,-1 0-7-16,-1 8 0 0,-1-1 6 15,0 3 0-15,-1 0-1 0,1 3-1 0,-3 3 0 16,1 2-5-16,-2 0-7 0,2 2-16 0,0 1-18 16,-3 4-25-16,2 1-31 0,3 9-24 0,-7-14-14 15,7 14-21-15,-8-8-23 0,8 8-12 0,0 0 4 16,-17 4-37-16,8 2-45 0,-2 3-61 0,-3 2-67 15,0 4-228-15,-4-1-164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44:50.406"/>
    </inkml:context>
    <inkml:brush xml:id="br0">
      <inkml:brushProperty name="width" value="0.05292" units="cm"/>
      <inkml:brushProperty name="height" value="0.05292" units="cm"/>
      <inkml:brushProperty name="color" value="#FF0000"/>
    </inkml:brush>
  </inkml:definitions>
  <inkml:trace contextRef="#ctx0" brushRef="#br0">5301 4793 176 0,'0'0'560'0,"4"-8"-152"0,-4 8-74 0,0 0-67 16,5-10-26-16,-5 10-23 0,0 0-19 0,1-10-12 16,-1 10-8-16,0 0 7 0,0 0-1 0,6-12-15 15,-6 12-21-15,0 0-19 0,0 0-24 0,0 0-23 16,4-8-16-16,-4 8-16 0,0 0-11 0,0 0-16 15,0 0-11-15,0 0-8 0,4 7 10 0,0 9 1 16,-3 8 4-16,2 5 1 0,-2 10-5 16,-1 3 8-16,-2 3-16 0,0 0 1 0,-3 1-1 15,1 1-4-15,-1-5-1 0,-2 1 0 16,0-4 0-16,3-5 5 0,-1-1-6 0,1-8 5 16,-1-1-4-16,0-4 0 0,3-4-2 0,-1-2 3 15,0-4 0-15,2 0 33 0,1-10 68 0,-4 12-25 16,4-12-5-16,0 0-26 0,-7-11-1 0,3-3-19 15,-1-9 2-15,2-11-9 0,1-7-5 0,2-8-18 16,0-15-19-16,4-5-20 0,0-2-22 0,3-1-6 16,3-1-1-16,3 4-18 0,1 4 1 0,0 5 16 15,4 6-5-15,-5 15 16 0,1 3 3 0,-1 7 15 16,-1 2-4-16,-3 7 12 0,2 4-3 16,-1 6 13-16,0 1-4 0,-10 9 15 0,20-2-4 15,-5 5 12-15,1 7 4 0,5 9 15 0,-1 2 1 16,-1 6 8-16,2 4 15 0,1 10-8 0,-1 7-3 15,-3 2-3-15,1 1-5 0,-3 3-4 0,3 0-2 16,-9-1-3-16,0-8-2 0,-1 9-2 0,-2-9 0 16,-2-1-3-16,-2-2 0 0,1-2 6 0,-2-2-11 15,-2-1-2-15,-2-9-22 0,2-1-37 0,-4-2-102 16,0-2-30-16,-2-1-71 0,0-4-86 16,-2-7-31-16,0-4-380 0,8-7-286 0</inkml:trace>
  <inkml:trace contextRef="#ctx0" brushRef="#br0" timeOffset="164">5389 5087 456 0,'-9'-11'536'16,"-2"2"-138"-16,4 2-107 0,-2-1-66 0,9 8-42 15,-12-10-33-15,12 10-31 0,-11-8-24 0,11 8-20 16,-6-7-14-16,6 7-14 0,0 0-9 0,0 0-13 16,0 0-5-16,11-6-12 0,-11 6-20 0,29 0-16 15,-8 0-60-15,7-1-16 0,2 1-81 0,2-2-32 16,4 1-94-16,-3 0-208 0,4 2 2 0</inkml:trace>
  <inkml:trace contextRef="#ctx0" brushRef="#br0" timeOffset="581">5786 5277 71 0,'0'0'426'0,"-7"16"-110"0,7-16-80 0,-4 17-28 15,4-17-39-15,-5 14-27 0,5-14-19 0,0 11-24 16,0-11-7-16,5 10 9 0,-5-10 22 0,9 9-41 16,-9-9 21-16,17 5-46 0,-17-5 32 0,23 0-50 15,-8-6-5-15,6 0-4 0,2-4-8 0,4-2-4 16,1-6-4-16,1-2-8 0,-2-1 6 16,-3-4-5-16,1-5-9 0,0-7-15 0,-2-8 26 15,-5 0-7-15,-1-5 2 0,-4-6-2 0,-2 2-3 16,-3-4 37-16,-3 10-47 0,-3 4 13 15,0 1 11-15,-2 4 25 0,-2 3 26 0,0 7 21 16,-2 3-1-16,-1 3-9 0,-2 4-10 0,-1 1 3 16,1 3-17-16,-2 4-2 0,1 3-17 0,0 2 2 15,8 6-11-15,-18-1-1 0,6 6-7 0,-1 6-1 16,-2 3-6-16,1 8 0 0,-1 4 20 0,3 5-18 16,1 3-3-16,-1 5-5 0,3 3-4 0,3 1 1 15,-1 0 1-15,2 2 1 0,3 0-2 0,0-3 0 16,5 1 0-16,1-1-8 0,0-2-10 15,3-1-35-15,1-3-58 0,3-2-20 0,0-3-33 16,4-4-58-16,2-4-39 0,-3-6-131 0,4-6-201 16,3-4-130-16</inkml:trace>
  <inkml:trace contextRef="#ctx0" brushRef="#br0" timeOffset="1131.99">6471 5031 542 0,'1'-11'465'0,"-1"11"-104"16,0-17-97-16,0 17-41 0,-5-12-30 0,5 12-36 15,-9-7-11-15,9 7-21 0,0 0-24 0,-28 3-28 16,14 5-13-16,0 6-16 0,-3-1-6 16,3 3-12-16,-3 6-1 0,4-4-6 0,2 4-4 15,1-4 0-15,2 2-5 0,3 1-4 0,1-5-12 16,3-4 0-16,2 1 9 0,3-2-5 0,0-1 3 16,1-2-3-16,4-1 0 0,-9-7-2 0,19 5-9 15,-19-5-3-15,26-5-5 0,-12-3 1 0,3-2 2 16,-2-1-3-16,-1-4 12 0,-2-1 0 0,0-1 3 15,-1-1 3-15,-2 1 1 0,-2-1 9 0,0 4 23 16,-2 4 21-16,-1 0 8 0,-4 10-6 16,7-13-11-16,-7 13-9 0,0 0-6 0,0 0-1 0,0 0-6 15,0 0-7-15,0 0-3 0,-3 15-7 0,1-3 7 16,1 5-4-16,0 5 0 0,-1 3-2 16,2 2 0-16,2 3-1 0,0 6 24 15,1 3-24-15,1 3 22 0,0 1-33 0,2 1 5 16,-1 4 3-16,1 8 0 0,3 0-4 0,-2 0-1 15,-1-8-3-15,-1 2 3 0,0-4 4 0,-1 1 1 16,0 1-1-16,-3-4 26 0,1-1-30 0,-2-3 31 16,-2 1-34-16,0-7 28 0,-3-1-29 0,-1-8 41 15,1 0-41-15,-3-2 26 0,0-5-20 0,-3 0 32 16,1-3-4-16,-2-4 34 0,-1-2-10 0,-1-3 39 16,0-3-7-16,14-3 8 0,-32-2-5 0,11-5-1 15,-1-4-16-15,-1-7-7 0,-1-5-12 0,1-3-7 16,1-5-10-16,4-2-8 0,2-3-5 15,3 0-2-15,0-2-1 0,6-1-3 0,1 2-6 16,1-1-3-16,5 2-6 0,5 0-9 0,3 0-15 16,2 0-17-16,4 2-34 0,3 0-32 0,2 1-44 15,8-5-1-15,1 1-48 0,2 2 35 0,2-2-35 16,0 2-36-16,2 1-11 0,-1 1-54 0,3-1-30 16,-4 3-217-16,-4 4-60 0</inkml:trace>
  <inkml:trace contextRef="#ctx0" brushRef="#br0" timeOffset="1399">6740 5166 1037 0,'11'-13'186'0,"-3"6"53"0,-1-1-74 0,-7 8 38 15,7-12 3-15,-7 12-44 0,4-10 0 0,-4 10-8 16,0 0-22-16,0-12-27 0,0 12-16 16,0 0-19-16,0 0-17 0,0 0-7 0,0 0-5 15,-18 8-11-15,13 1-10 0,-2 5-11 0,-2 3 1 16,3 2 4-16,-2 2-3 0,2-1-1 0,1 3 22 16,1-1-30-16,3-3 27 0,1 0-32 0,2 1 26 15,3-1-28-15,1-1 25 0,1-2-23 0,5 0 23 16,-2-8-20-16,3 1 30 0,1-3-32 0,-14-6 30 15,28 3-22-15,-10-6 27 0,1-3-20 0,1-2 32 16,-2-3 1-16,2-3 7 0,0-4 2 0,-5-3-7 16,2 1-8-16,-7-1-4 0,-1 1-2 0,0 2 9 15,-4 2 12-15,-4 0-18 0,-1 4-5 0,-2 1-9 16,-5 0-14-16,-3 1-13 0,-4 1-11 16,-5 3-42-16,-3 1-65 0,-3 5-74 15,-2 2-26-15,-8 2-87 0,-2 1-68 0,0 2-406 16,1 3-319-16</inkml:trace>
  <inkml:trace contextRef="#ctx0" brushRef="#br0" timeOffset="2164.98">7251 5254 135 0,'-11'-13'601'0,"-1"-3"-242"0,-2 1-30 0,4 1-67 15,2 3-32-15,-2 0-20 0,2-2-24 0,3 3-26 16,1 1-21-16,0-1-26 0,1-1-13 16,3 11-10-16,-3-18-15 0,3 18-7 0,9-18-16 0,-4 9-3 15,4 0-13-15,4 2-2 0,1 0-8 0,1 3 5 16,2 1-15-16,-17 3-3 16,33 3-1-16,-10 0-2 0,-4 4-5 0,-1 1-1 15,0 1 4-15,-4 2-1 0,0 1 1 0,-1 0 0 16,-5 1-4-16,-1-2-1 0,-1 3 1 0,-3-4 1 15,-1 1 3-15,-4 0 1 0,1 1 0 0,-1-1-1 16,-2 0 4-16,-4-1-1 0,3-1-1 0,-1-2 12 16,6-7 18-16,-16 10 26 0,16-10-3 0,-12 2-13 15,12-2-8-15,-15-3-5 0,15 3-9 0,-12-15-7 16,7 5-4-16,3 0-5 0,0-4-1 0,4 1-4 16,1-3-1-16,3-3-3 0,3 1-2 0,1-1 2 15,5-4-1-15,4 1 0 0,0 2 0 0,3 0-2 16,2 1 1-16,1 4 1 0,0 2-2 15,-5 4-1-15,2 0-1 0,-2 3 0 0,-3 2-1 16,-17 4-1-16,30-1 2 0,-17 3 7 0,0 3-8 16,1 3 9-16,-3 1-10 0,-4 4 9 0,1-1-8 15,-2 9 8-15,-4-5-8 0,0 2 1 0,-4 0-4 16,-1 4 1-16,-3-1-8 0,-1 1-17 16,0-2-36-16,-2 0-43 0,-3-1-49 0,3-2 17 15,0 0-44-15,-1-5-16 0,2-2-16 0,8-10-67 16,-13 10 16-16,13-10-73 0,0 0-199 0,-10-8-39 15</inkml:trace>
  <inkml:trace contextRef="#ctx0" brushRef="#br0" timeOffset="2298.98">7596 5009 448 0,'4'-33'376'0,"0"6"-91"15,-2-1-28-15,1 2-44 0,0-1-37 0,-2 5-24 16,1 4 12-16,0 2-60 0,-1 4 5 0,1-1-43 16,-2 13 18-16,3-17-59 0,-3 17 27 0,0-13-54 15,0 13 24-15,0 0-39 0,4-8-21 0,-4 8-52 16,0 0-77-16,0 0-45 0,0 0-110 0,7 10-172 15,-7-10 49-15</inkml:trace>
  <inkml:trace contextRef="#ctx0" brushRef="#br0" timeOffset="2532">7868 4695 322 0,'14'-13'524'0,"-5"2"-146"0,2 1-63 0,-3 0-47 0,-2 2-6 15,-6 8-17-15,11-11-24 0,-11 11-45 16,8-8-35-16,-8 8-30 0,7-7-23 0,-7 7-23 15,0 0-8-15,0 0-9 0,11 11 8 0,-8-1-23 16,0 7-7-16,0 4-5 0,1 4-4 0,-3 4-3 16,1 8-4-16,0 1-6 0,-2 2-1 0,0 1 1 15,2-1-1-15,-1 1-1 0,0-1-10 0,0-2-25 16,1-1-39-16,-2-7-26 0,0 0-15 0,1-2-19 16,0-2-17-16,-1-2-38 0,0-6-39 0,0-4-15 15,0 0-43-15,0-4 21 0,0-10 17 0,0 16 90 16,0-16-194-16,0 0 240 0</inkml:trace>
  <inkml:trace contextRef="#ctx0" brushRef="#br0" timeOffset="3015.99">7950 5262 457 0,'-4'-11'360'0,"-3"-2"-17"16,2 0-93-16,-2-3-15 0,1 0-50 0,1 1-4 15,1 0-23-15,-1 2-18 0,3-3-21 0,0 2-19 16,2 1-25-16,0-2-19 0,2 0-10 0,3-1-11 16,3-2-9-16,2 1-8 0,4 0-9 0,3-4-15 15,3 3-12-15,2-2-10 0,2 2-7 0,-1-2-4 16,1 1 5-16,-1 1 1 0,3-2 7 0,-4 1 5 15,-1 0 3-15,0-2 5 0,-6 1 21 0,1 3-10 16,-4 0 57-16,-3 0-28 0,2 1 71 16,-5 3 9-16,0 2 48 0,-2 1-8 0,2 1 15 15,-6 9-3-15,7-16-16 0,-7 16-26 0,4-12-25 16,-4 12-18-16,5-10-17 0,-5 10-14 0,0 0-10 16,0 0-6-16,0 0-1 0,0 0-13 0,8 7 6 15,-8-7-9-15,2 24 4 0,1-7-7 0,-3 7-5 16,2 1 0-16,-1 2 0 0,-1 3 1 15,0-1-3-15,2 1 1 0,-4 0-1 0,2 0 0 16,0-1 1-16,0 0 1 0,0-4-4 0,0 0-1 16,0-7-1-16,0 0 0 0,2-3 4 0,-1-1-16 15,-1-4-4-15,0-10 2 0,1 18 5 0,-1-18 4 16,3 11 3-16,-3-11 1 0,0 0 2 16,0 0 0-16,18-4 0 0,-8-5 2 0,0-5 0 15,2-2 0-15,-1-1-1 0,2 0 1 0,0 1 1 16,0-1 2-16,-2 2-1 0,3 2-1 0,-3-1-1 15,0 3 2-15,-2 1-2 0,-1 2 1 0,-2 1-2 16,-6 7-3-16,13-9-1 0,-13 9 3 0,0 0 1 16,15-1 1-16,-15 1-1 0,12 9 2 0,-6-1 3 15,-1 2-2-15,-1 1-2 0,-1 3 0 0,-1 3 1 16,1 0-2-16,-2 0-16 0,-1 2-42 0,0 0-72 16,0 0-71-16,-2-2-12 0,2 0-31 0,0-2-53 15,0-15-32-15,0 18-409 0,0-18-262 0</inkml:trace>
  <inkml:trace contextRef="#ctx0" brushRef="#br0" timeOffset="3583">8682 4984 55 0,'9'-16'675'0,"-3"5"-206"15,2-1-89-15,-2 3-66 0,-6 9-46 0,7-15-55 16,-7 15-35-16,5-11-48 0,-5 11-30 0,6-8-15 16,-6 8-20-16,0 0-10 0,0 0-11 0,19 7-6 15,-12 0-4-15,3 2-6 0,-1 1-4 0,1 1-4 16,0 4-5-16,0 1-3 0,-1 0 0 0,-1 1-7 15,-1-2 1-15,-2 0 2 0,0-2 12 0,-1 2-12 16,-1-2-6-16,-1-2 1 0,-2 0-3 16,0-11 5-16,3 18 0 0,-3-18 4 0,1 13 16 15,-1-13 25-15,0 0 4 0,0 9-11 0,0-9-8 16,0 0-11-16,0 0-6 0,2-15-2 0,0 4-2 16,1-6-4-16,2-4-5 0,0 1-1 0,1-1 0 15,3 1-2-15,-1 2 0 0,0 2 1 0,-1 0-2 16,0 3 0-16,2 1-2 0,-3 4 2 15,0-1-3-15,-6 9-1 0,14-10-2 0,-14 10 4 16,15-6 2-16,-15 6-1 0,16 2-2 0,-16-2 2 16,19 10-3-16,-6-2 3 0,-3 3 2 0,3 1-1 15,-1 2 1-15,-2 3 0 0,-1-2 0 0,0-1 0 16,-4 1 1-16,-1-1-2 0,0 1-1 16,-1-4 4-16,0 2 2 0,-2-2-1 0,-1-11-2 15,4 17-1-15,-4-17 0 0,4 12 7 0,-4-12 27 16,2 10 42-16,-2-10 27 0,0 0-15 0,0 0-18 15,0 0-14-15,0 0-11 0,9-14-9 0,-5 0-6 16,3-5-13-16,1-5-5 0,3-4-3 0,0-2-1 16,3 3 1-16,1 1-2 0,-2 2-6 0,0 4 0 15,-2 2-2-15,1 3 4 0,0 2-8 0,-2 1 3 16,0 3-5-16,-1 5 5 0,-9 4 0 0,22-6-5 16,-22 6 1-16,26 6 1 0,-12-2 1 0,4 7 0 15,-2 0 4-15,3 4-1 0,1 1 1 0,1 3 0 16,-2 1-4-16,-3 0 2 0,2 2 1 15,-1 1-3-15,-4-1 3 0,0 3-6 16,-3-4-27-16,-2 1-55 0,-3 2-113 0,-1-1-66 16,-3-3-147-16,-4 4-531 0,-5 0-613 0</inkml:trace>
  <inkml:trace contextRef="#ctx0" brushRef="#br0" timeOffset="4800">21425 4432 42 0,'5'-10'642'0,"-1"0"-211"0,0 1-100 16,-4 9-70-16,6-12-12 0,-6 12-18 0,4-11-10 15,-4 11-15-15,5-9-52 0,-5 9-25 0,0 0-28 16,5-11-21-16,-5 11-22 0,0 0 7 15,0 0-29-15,5 7 19 0,-2 2-33 0,-1 5-2 16,1 3-4-16,1 8-3 0,-3 2-4 0,2 6 3 16,-2 3 17-16,-1 3-15 0,0 0-6 0,-1 1-3 15,-2 1-3-15,0-2 1 0,1 0-4 0,1-3-3 16,-2-2-15-16,0-6-15 0,2-3-15 0,0-1-12 16,-2-6-31-16,2-2 1 0,1-2 6 0,-1-4 0 15,1-10 3-15,-2 15-48 0,2-15 20 0,0 0-22 16,0 0 37-16,0 0-10 0,-3-14 41 15,-1-1-6-15,0-7 32 0,-1-3-12 16,-2-9 29-16,0-5 2 0,-5-5 30 0,2-10-4 16,0-2 38-16,-3-1-26 0,0-2 39 0,1-2-18 15,0 3 47-15,-1-1-23 0,-2 5 20 0,-1 2 15 16,6 10 9-16,-3 2 4 0,1 1-14 0,0 4-22 16,3 2-21-16,-1 2 4 0,2 3-30 0,4 4 14 15,2 1-34-15,-1 4 19 0,6 2-29 0,-2 0-4 16,4 1 0-16,3-1-2 0,5 1 2 0,1 2-2 15,2 3-2-15,5 2-4 0,-1 1 9 0,6 7-4 16,-1 1 6-16,2 4 1 0,5 6 7 16,-1 4-1-16,-3 3 1 0,-5 6 4 0,0 2-5 15,-4 5 0-15,-3 0 0 0,-6 3 4 0,-4 2-3 16,-3 2-2-16,-7 0 0 0,-1 1 1 16,-8-2-4-16,-1 3 2 0,-5-4 1 0,-4 6-20 15,4-8-38-15,-4-4-21 0,0 1-17 0,1-3-17 16,-4-2-33-16,2-2-64 0,2-3-36 0,7-6-65 15,-3-1-244-15,5-4-59 0</inkml:trace>
  <inkml:trace contextRef="#ctx0" brushRef="#br0" timeOffset="7367.89">21885 4650 178 0,'0'0'206'0,"0"0"-19"0,9-10-11 15,-9 10-45-15,0 0 2 0,7-12 15 0,-7 12-13 16,0 0 23-16,5-11-43 0,-5 11 21 16,0 0-2-16,2-8-23 0,-2 8-8 0,0 0-6 15,3-10-5-15,-3 10-7 0,0 0-4 0,0 0-7 16,0-13 0-16,0 13-11 0,0 0-13 0,0 0-8 16,-7-9-16-16,7 9 4 0,0 0-7 0,0 0 0 15,-15 5-2-15,15-5-5 0,-19 14 34 0,6 0-35 16,-1 1 5-16,1 3-21 0,-2 5 4 0,1 2 3 15,-1 0-1-15,3 0-3 0,0 0 2 0,4-4 3 16,1 2-3-16,3-3 6 0,3-1 3 0,1-2-12 16,4-1 14-16,1-2 9 0,5 1 3 15,0-5 2-15,7-1-1 0,5-5-2 16,-2-3 12-16,6-2-13 0,2-5-5 0,4-2 0 16,-2-2 10-16,2-4 4 0,-3 0 3 0,-4-3 12 15,0-2 13-15,-5-1-7 0,-2-1-2 0,-4 2 13 16,-4 0-14-16,-2-1 0 0,-2 0-15 0,-2 2-9 15,-4 1-5-15,-1 0-7 0,-4 1-5 0,-4-1-6 16,2 3-14-16,-5 2-13 0,-4-1-14 0,2 5-18 16,-5 0-45-16,4 3-42 0,-2 1 2 0,-2 3-13 15,19 1-9-15,-32 3-31 0,14 1-59 0,1-2-61 16,-2 4-357-16,0 1-197 0</inkml:trace>
  <inkml:trace contextRef="#ctx0" brushRef="#br0" timeOffset="8284.9">21728 4637 288 0,'-9'-12'542'0,"4"-1"-174"0,0 2-70 16,1 1-75-16,0-1-47 0,-1 1-23 0,4 0-33 15,1 10-11-15,-3-15-13 0,3 15-18 0,4-17-16 16,-4 17-11-16,9-11-12 0,-9 11-9 16,14-6-5-16,-14 6-4 0,27 5-3 15,-7 3 0-15,1 2-13 0,3 6 42 0,0 1-42 16,2 6 34-16,-3 0-37 0,-3 5 34 0,3-1-36 16,-4 4-4-16,0-3-3 0,-3 4-1 0,-3-4-4 15,-4 2 12-15,-2-5 0 0,-4 0-1 0,-3-1 1 16,-3-2 1-16,0 0 2 0,-6-2 0 0,-1 0 5 15,-2-3 12-15,-2 0 10 0,-2-5 22 0,0 1 23 16,-1-5 17-16,2-1 13 0,1-4 20 0,14-3-7 16,-28 1 2-16,11-4-18 0,3-4 16 0,-1-4-34 15,1-4-13-15,1-3-16 0,4-4-10 16,2-3-12-16,4-2-6 0,1-2-7 16,6-5-4-16,1 0-2 0,4 3-12 0,4 0-4 15,4 1-7-15,1 1-2 0,1 0-10 0,5 4-8 16,3 2-8-16,1 2 0 0,4 0-22 0,-2 5-20 15,3 3-35-15,0 0-46 0,-1 4-28 0,0 3 10 16,-3 2 1-16,-2 3-37 0,0 0 8 0,0 2-26 16,0 1 5-16,-5 0 30 0,1 2 20 0,-6-2 45 15,-17-2 15-15,27 5 48 0,-27-5 44 0,20 2 47 16,-20-2 73-16,0 0-4 0,19 3 41 0,-19-3-5 16,0 0-9-16,0 0-6 0,0 0-8 15,0 0-18-15,0 0-8 0,0 0-21 0,0 0-6 16,0 0-2-16,-7 11-18 0,7-11 1 15,-16 15-4-15,5-5 32 0,-1 4-47 0,0 1 33 16,-2 4-44-16,3 1 30 0,-2 4-36 0,0 1 4 16,3-4-10-16,2 1 14 0,1 3-4 0,0-2 0 15,2-1 0-15,2 1 0 0,2-5 1 0,1 0 3 16,1-1 7-16,2-2 4 0,1 0 16 0,1-1 14 16,2-4 5-16,2 0 3 0,1-3 0 0,-10-7 1 15,25 6 3-15,-6-8-16 0,3 0-6 0,1-6-4 16,6-3-7-16,0-3-2 0,-3-2-1 15,0-3 4-15,-3 0 8 0,0-5 0 0,-4 0-6 16,-2 0 8-16,-2 0-6 0,-6 5 18 0,-1-3-7 16,-2 2-6-16,-5 3-6 0,-2 3-6 15,-4-2-9-15,-4-1-4 0,-2 4-8 0,-6-1-7 16,-1 4-7-16,-5 1-11 0,0 2-17 0,0 3-32 16,0 0-37-16,1 4-29 0,2 0-9 0,2 3-7 15,0 1-35-15,3-1-49 0,-2 4-38 0,4-1-113 16,3-1-168-16,10-5-72 0</inkml:trace>
  <inkml:trace contextRef="#ctx0" brushRef="#br0" timeOffset="9384.9">22820 4634 256 0,'13'-6'385'15,"2"3"-96"-15,-4-2-59 0,0 0-2 0,-2 0-14 16,-1-2-40-16,-8 7-14 0,14-11-8 0,-14 11 30 15,9-12-50-15,-9 12-6 0,4-13-13 0,-4 13-20 16,1-10-6-16,-1 10-9 0,-5-10-2 0,5 10-13 16,-13-5-12-16,13 5-5 0,-18-1-6 0,18 1-7 15,-26 6-6-15,10 0-10 0,-2 3 0 16,0 3 2-16,4 0 4 0,-1 2-20 0,3 2 15 16,2 0-31-16,1 2-12 0,5-2-13 0,2 0-10 15,2-2-12-15,2 1-6 0,3-1 7 0,7 2-2 16,-1-4 14-16,4 2 8 0,2-4 9 15,1 0 4-15,0 2 6 0,2-1 1 0,-1 0 7 16,-2 2-4-16,2 2 9 0,-2-1 3 0,1 7 0 16,-3 0 3-16,1 4 0 0,-3 0 1 0,-1 4 2 15,-3-2-9-15,2 4 9 0,-3 1 0 0,0-2-1 16,0 3 39-16,-2 1-46 0,0-1 40 16,1 0-47-16,-5-4 46 0,1-2-52 0,2 0 51 15,-2-1-48-15,-1-2 44 0,1-2-47 0,-2-3 43 16,-1-2-45-16,2-3 45 0,-2-4-43 0,-2 1 51 15,2-11-44-15,-1 16 55 0,1-16-40 0,-9 12 38 16,9-12-34-16,-13 2 33 0,13-2-38 0,-22-6 27 16,8-3 1-16,-5-2-14 0,0-7-37 15,1-6 28-15,-1-6-46 0,2-5 0 0,2-5-2 16,2-10 0-16,3 5-13 0,5-3 16 0,2 0 10 16,3 3 0-16,4 1-1 0,4 1 2 0,0 3 32 15,4 1-35-15,3 5 22 0,2 2-22 16,2 4 38-16,1 1-29 0,1 4 32 0,2 1-32 15,1 4 33-15,1 1-30 0,-1 2 4 0,-1 5-7 16,-1 2 8-16,-2 1 3 0,3 5 9 0,-4 1 31 16,-1 1-34-16,3 2 30 0,-2 4-33 15,-1 2 30-15,0 2-41 0,-4 1 8 0,1 3 7 0,-2 2 0 16,-4 0 5-16,1 1-3 0,-1 0 2 16,-2 1 0-16,-3-2-6 0,-1-1-1 0,0-2 10 15,-2 1-1-15,-5 0 1 0,3-2 0 16,-4 1-2-16,1-1-5 0,-1-2 6 0,-2-1-5 15,1-1 11-15,6-8 5 0,-14 10 3 0,14-10-1 16,0 0 3-16,-15-3 0 0,15 3-3 0,-13-14-5 16,9 4-8-16,0-3 6 0,3-3-1 0,1-3-1 15,3-2-1-15,0-1 35 0,5 1-48 0,2 0 30 16,1 1-34-16,1 2 29 0,4-1-42 0,-1 5 23 16,4-1-42-16,-1 3-3 0,0 1-7 0,2 3-9 15,2 1-32-15,-4 3-8 0,1 0-30 0,-2 2-29 16,2 1 4-16,-19 1-6 0,31-1-3 15,-31 1 21-15,32 0-16 0,-32 0 35 16,28 0 26-16,-28 0 64 0,24 0 25 0,-24 0 43 16,18-2 30-16,-18 2 26 0,14-4 29 0,-14 4 11 15,0 0-9-15,13-4-14 0,-13 4-1 0,0 0 1 16,0 0-1-16,0 0-25 0,0 0 8 0,0 0-40 16,0 0 31-16,0 0-44 0,-9-7 25 0,9 7-36 15,-14 9 30-15,5-1-35 0,-5 3 29 0,-1 3-47 16,-1 1 9-16,-3 3-7 0,0 3 10 0,2 1-7 15,-1-1 3-15,7-2-5 0,0-1 2 16,3 0-4-16,1 1-9 0,5-4 10 0,-1-3-6 16,3-2 4-16,3 1 0 0,1-2-9 15,1-1-7-15,-5-8-15 0,16 8-23 0,-16-8-55 16,23 0 35-16,-7-3-19 0,4-4 27 0,-2-1-2 16,1-2 29-16,-3-4 7 0,3 2 21 0,-3-5 0 15,0 1 32-15,-1 0 16 0,-1 0 13 0,-2-1 34 16,0 3-9-16,-4 3 49 0,0 3-29 0,-2 0 50 15,-6 8-49-15,9-13 13 0,-9 13-48 0,0 0 9 16,8-6-34-16,-8 6 21 0,0 0-39 16,0 0 24-16,-5 8-39 0,5-8 29 0,-7 12-32 15,3-3 27-15,1 0-46 0,-1 1 13 0,1 1-49 16,3-11 15-16,-4 19-58 0,4-19-17 16,0 17-45-16,0-17-42 0,3 15-32 0,-3-15-57 15,5 8-256-15,-5-8-49 0</inkml:trace>
  <inkml:trace contextRef="#ctx0" brushRef="#br0" timeOffset="9919.89">24071 4667 552 0,'11'-12'438'0,"-1"3"-97"0,-2 1-71 15,-8 8-19-15,13-10-84 0,-13 10 4 16,0 0-49-16,13-4 19 0,-13 4-49 0,0 0 12 16,10 10-47-16,-10-10 19 0,1 16-47 0,-1-6 23 15,0 4-42-15,-1-1 33 0,1 3-42 0,-2 2 3 16,-1-2-10-16,-1 0 7 0,2-1 0 15,-1-1 1-15,1-3-1 0,-1 1 0 0,3-12-1 16,-4 16 2-16,4-16 5 0,-2 14 15 0,2-14 13 16,0 0 1-16,0 0-8 0,0 0-6 0,0 0-4 15,0 0-7-15,6-10 1 0,1-4 0 0,1-4 20 16,4-1-37-16,1-5 35 0,3-2-31 0,0 1 8 16,0 0 11-16,2 2 6 0,-4 6 6 15,-1 0 8-15,1 5-11 0,-2-1-3 0,-1 5-3 16,-2 1 4-16,-9 7-14 0,19-5-3 0,-19 5-3 15,13 4 1-15,-5 2 17 0,-2 4-22 0,0 1 15 16,0 3-12-16,-3 1 11 0,0 2-17 0,-3 0 2 16,0 1-3-16,-1-1-2 0,-2 2 6 15,1-3 2-15,-1 0-3 0,-1-1 1 0,-1-2 2 16,4-3 3-16,-3-1 1 0,4-9 3 0,-4 14 13 16,4-14 27-16,-1 11-3 0,1-11-9 0,0 0-4 15,0 0-8-15,0 0-6 0,9-8-4 16,-3 1-4-16,3-5 5 0,4-1-11 0,2 0 11 15,-2 1-15-15,2-2 11 0,0 3-8 0,0-2 9 16,-4 4-12-16,1 3 7 0,-1 1-11 0,-11 5 4 16,20-5 4-16,-20 5-9 0,20 3 16 0,-20-3-8 15,23 10 6-15,-13-2-10 0,-2 3 10 0,2 3-10 16,-2 3 9-16,-6-1-12 0,1 2-4 16,-3 2-10-16,-3 5-26 0,-3 4-42 0,-8 0-42 15,0 1-29-15,-6-1-14 0,-5 0-14 0,-7 4-29 16,-1-3-39-16,-7-2-65 0,-1-3-29 0,-3-3-232 15,-1-2-105-15</inkml:trace>
  <inkml:trace contextRef="#ctx0" brushRef="#br0" timeOffset="10186.91">23079 5234 804 0,'0'0'594'0,"-22"1"-143"0,22-1-114 0,0 0-49 16,0 0-88-16,0 0-41 0,0 0-13 15,15-10-20-15,17 3-10 0,11 1-18 0,19-3-11 16,7 2-7-16,4-2-3 0,10 0-7 16,0 2-8-16,3 1-12 0,1 0-11 0,-3-2-6 15,-2 3-7-15,-4 0-4 0,-4 0-5 0,-7 3-5 16,-15-3-2-16,-1 4-1 0,-3-1-2 0,-6 2-3 16,-2 0 0-16,-11 0-3 0,-2 0-2 0,-7-1-1 15,-20 1-9-15,32 0-14 0,-32 0-14 0,18 0-14 16,-18 0-26-16,0 0-42 0,0 0-22 0,0 0-15 15,-4 10 2-15,4-10-11 0,-25 7-49 0,4 0-35 16,-3-5-179-16,-2 4-170 0,0-1-131 0</inkml:trace>
  <inkml:trace contextRef="#ctx0" brushRef="#br0" timeOffset="10935.9">5283 6892 67 0,'-21'7'107'0,"5"-4"-36"16,2 2-154-16,14-5 27 0</inkml:trace>
  <inkml:trace contextRef="#ctx0" brushRef="#br0" timeOffset="11936.9">4967 7124 16 0,'-19'-6'534'0,"19"6"-178"16,-17-2-66-16,17 2-38 0,-14-5-49 0,14 5 11 15,0 0-52-15,-18-4 41 0,18 4-36 0,0 0 33 16,-13-4-56-16,13 4 3 0,0 0-44 15,0 0 0-15,-14-3-39 0,14 3 1 0,0 0-32 16,0 0 9-16,0 0-17 0,0 0 14 0,0 0-29 16,0 0 15-16,22-4-21 0,-3 3 11 0,7-2-12 15,5 2 16-15,9-1-21 0,5-1 19 0,4 1-23 16,1 0 20-16,2-2-18 0,2 2 8 0,10 0-7 16,-9-2 21-16,-3 1-22 0,-1 1 20 0,-1-1-21 15,-5 1 6-15,-5 1-45 0,-8 1-4 0,-5 0-43 16,-6 0 36-16,-3 1-40 0,-18-1 38 0,21 6-44 15,-21-6 18-15,7 6-39 0,-7-6-20 16,0 0-20-16,-5 10-12 0,5-10-6 0,-16 2-7 16,16-2 17-16,-23-2 8 0,8-2-3 15,-1 0-46-15,-2-5 61 0,1-3 20 0,1 1 104 16,2-4 48-16,-2 0 62 0,6 2 52 0,0-1 8 16,0 3 34-16,1-1-36 0,2 3 43 0,1 2-3 15,6 7 14-15,-10-12 4 0,10 12-11 0,-8-10-38 16,8 10-23-16,-5-8-19 0,5 8-22 0,0 0-18 15,-7-9-18-15,7 9-12 0,0 0-4 0,0 0-4 16,0 0-4-16,0 0-9 0,0 0-3 0,21 3-3 16,-10 1 0-16,6 0-3 0,2 3 1 0,4 2 16 15,-2-2-21-15,1 2 16 0,0 0-19 0,1 0 17 16,-2 1-9-16,-2 2 1 0,-1-1-16 16,0 0 16-16,-5 3-11 0,0 0 13 0,-4-1-19 15,-4 1 15-15,-1 3-16 0,-2-1 21 0,-4 1-21 16,-1 3 20-16,-5 2-24 0,1-2-16 15,-4 7-52-15,-3-2-63 0,0 0-39 0,-1-2-62 16,-2-1-77-16,-2 1-428 0,1-4-274 0</inkml:trace>
  <inkml:trace contextRef="#ctx0" brushRef="#br0" timeOffset="12503.89">6943 6916 377 0,'-8'-13'395'0,"-1"1"-64"0,3-1-88 0,-2 1-10 16,2-2-36-16,0 2 0 0,0-1 6 0,1 3 28 15,1 2 9-15,4 8-6 0,-8-16-21 0,8 16-38 16,-6-11-31-16,6 11-32 0,-5-8-23 0,5 8-23 15,0 0-14-15,0 0-10 0,0 0-8 16,0 0-7-16,-1 19-5 0,1-1 21 0,1 6-34 16,2 2-4-16,-2 4 5 0,0 5-16 0,1 4-14 15,-1-2-40-15,0 2-38 0,-1-3-78 0,0 2-12 16,0-10-24-16,-1 1-48 0,1-4-36 0,-3-6-107 16,3-1-241-16,0-5-171 0</inkml:trace>
  <inkml:trace contextRef="#ctx0" brushRef="#br0" timeOffset="12819.9">6678 6889 507 0,'-16'-29'576'0,"0"3"-103"0,1 1-69 15,3 6-54-15,0 0-61 0,0 4-68 0,4 1-32 16,2 3-25-16,-1 2-34 0,3 2-23 0,4 7-24 16,-7-15-19-16,7 15-12 0,4-14-10 0,5 6-11 15,6-2-4-15,8 1-7 0,9 0-3 16,9 1-3-16,4 1-5 0,5 4 10 0,5 2-16 15,0 2 8-15,11 3-10 0,-3 3 4 0,-5 3-8 16,-4 3-1-16,-12-1-2 0,-4 3 1 0,-5 3 1 16,-5 2 4-16,-5 2-2 0,-4 3 0 15,-10 4 2-15,-5-4 8 0,-6 2-8 0,-5 6 15 16,-5 0-6-16,-5 2 15 0,-9 6-7 0,-1 0 3 16,-5 1 5-16,-1-2 0 0,-3-3-3 0,-3 2-2 15,0-3-4-15,2 0-2 0,1-2-3 0,-1-3-3 16,9-4 0-16,1-4-5 0,4-2-19 0,2-1-28 15,5-5-48-15,2-2-87 0,4-2-41 0,2-3-12 16,8-8-44-16,-4 8-36 0,4-8-478 0,0 0-330 16</inkml:trace>
  <inkml:trace contextRef="#ctx0" brushRef="#br0" timeOffset="13570.9">7427 6918 268 0,'10'-9'747'0,"-3"-1"-255"0,0 2-130 15,-7 8-69-15,8-12-47 0,-8 12-44 0,7-9-50 16,-7 9-32-16,0 0-25 0,8-8-22 0,-8 8-15 16,0 0-6-16,0 0 5 0,11 12-26 0,-4-5 8 15,-1 2-26-15,2 2 9 0,-1 0-21 0,0 2 22 16,1-2-28-16,0 3 21 0,1-4-28 0,0 1 21 16,3-1-27-16,-3-1 25 0,2-3-20 0,-1 0 11 15,-10-6-27-15,20 7 23 0,-20-7-37 0,19 0 14 16,-19 0-44-16,20-8 27 0,-9 2-43 15,0-4 49-15,-1 0-30 0,1-5 13 0,-4-2 9 16,1-1 12-16,-4 2 4 0,-2-3 7 0,-3 0-1 16,-3 0 16-16,-1 1 3 0,0 2 7 0,-3 5 19 15,2 3-15-15,-4 1 10 0,10 7 1 0,-22-2-2 16,5 7-1-16,-1 6 7 0,-5 7 0 16,0 3 34-16,2 4-42 0,1 4 29 0,1-1-35 15,3 4 37-15,2-1-42 0,3-1 30 0,1-1-29 16,8-4 24-16,3-7-53 0,4 4 31 0,3-5-42 15,4-3 43-15,6-3-51 0,2-6 21 0,6-4-41 16,4-3 8-16,9-8-36 0,1-3-40 0,8-7-10 16,1-2 12-16,0-2 29 0,-6-2 21 15,0-1 16-15,-10 5 43 0,-4 1 14 0,-1-2 57 16,-5 5 23-16,-2-1 12 0,-6 4 12 0,-2 2 19 16,-4 3 22-16,-1 3 13 0,-8 7-17 0,12-11-17 15,-12 11-19-15,9-9-25 0,-9 9-16 0,0 0-15 16,9-7-7-16,-9 7-3 0,0 0-7 0,0 0-5 15,21 7-3-15,-21-7-5 0,17 10-3 0,-6-3-4 16,0 1 15-16,3 1-21 0,-1 2 24 0,1 1-27 16,-1-1 23-16,-3 2-24 0,-2-2 22 0,0 3-30 15,-3-3 25-15,-3 3 6 0,-2-3-4 0,-1 3-25 16,-4 0 26-16,-3 1-26 0,-1 0 25 16,-5 0-24-16,0-3 22 0,-2 1-33 15,-1-4 17-15,-1-2-51 0,3-4 3 0,15-3-48 16,-30 2 25-16,30-2-38 0,-25-9-4 0,13-1-13 15,-1-4-23-15,3-3-6 0,4-2 16 0,2-3 26 16,3 1 31-16,1-1 16 0,2 1 52 0,-2 2 15 16,3 2 54-16,-1 4-12 0,0 1 58 0,-1 2 7 15,-1 10 1-15,1-18-7 0,-1 18 6 0,0 0-29 16,0-11 1-16,0 11-9 0,0 0 0 0,-9 9-3 16,5 0-6-16,-3 3-6 0,-5 4 18 0,3 3-34 15,-3 1 18-15,-1 5-46 0,1 0 30 0,-1 1-31 16,2 0 27-16,1 1-43 0,1-5 6 15,2-2-77-15,3 0-4 0,2-5-84 0,1-3-88 16,1-12-35-16,3 13-338 0,-3-13-162 0</inkml:trace>
  <inkml:trace contextRef="#ctx0" brushRef="#br0" timeOffset="13736.9">8383 6791 577 0,'8'-6'585'0,"-8"6"-151"16,11-8-126-16,-11 8-54 0,0 0-48 0,0 0-38 15,9 9-42-15,-9-9-7 0,2 20-48 0,-4-8 6 16,1 6-39-16,-2 2 24 0,1 1-40 0,-1 4 17 16,1-1-25-16,-1 0-54 0,1 1-46 15,-2-4-69-15,1 0-78 0,2-4-33 0,0-5-416 16,-1-2-210-16</inkml:trace>
  <inkml:trace contextRef="#ctx0" brushRef="#br0" timeOffset="13887.9">8507 6745 258 0,'0'-16'672'16,"-4"2"-212"-16,3 1-136 0,-4 3-74 16,1 2-53-16,4 8-38 0,-13-9-24 0,13 9-38 15,0 0-30-15,-15 1-32 0,15-1-39 0,-8 14-20 16,8-14-29-16,-5 19-69 0,8-7-63 16,1 1-41-16,2 0-79 0,4 1-202 0,4 1 25 15</inkml:trace>
  <inkml:trace contextRef="#ctx0" brushRef="#br0" timeOffset="14554.9">8772 6810 67 0,'15'-6'514'0,"1"-3"-209"0,-3 0-52 16,-3 0-9-16,0-1-48 0,-4 3-26 0,1-1-18 15,-7 8-4-15,9-12-11 0,-9 12-12 0,0 0-13 16,1-13-20-16,-1 13-11 0,0 0-19 0,0 0-6 16,-21 7-10-16,12-1-18 0,-3 3-5 15,-1 2-20-15,0 4 21 0,2 0-5 0,2 2 30 0,-1 1-43 16,4-1 30-16,1 2-43 15,3-2 36-15,0 4-50 0,4-3 42 0,2 5-4 16,-1-1-46-16,5 2 28 0,2 4-40 0,1 0 27 16,2 1-27-16,0 0 48 0,1 2-43 0,-1-2 34 15,-1 1-44-15,2 0 32 0,-3 0-36 0,2 1-12 16,-4-2-13-16,0 1-10 0,-3-5 3 0,-2-1-2 16,3-2-7-16,-5 0 7 0,-1-5 11 0,1-1 15 15,-4-4 12-15,2 1 9 0,0-13 10 0,-3 17 12 16,3-17 13-16,-9 12 10 0,9-12 14 0,-11 6 25 15,11-6 12-15,0 0 1 0,-28-4 0 0,17-3-10 16,-5-6-8-16,2-3-5 0,-2-8-7 0,0-5-4 16,2-4-6-16,3-1 20 0,2-4-32 15,1 1 5-15,6-2-4 0,2 1 22 0,6-1-36 16,0 1 27-16,1 2-27 0,3 1-5 0,3 1 0 16,2 1-2-16,2 0 0 0,1 1-1 0,3-1-1 15,2 2-2-15,-1 0-13 0,6-6 4 16,-3 7 13-16,2 1 1 0,-5 2 2 0,1 3 1 15,-1 2-4-15,-3 3 12 0,-4 5 2 0,-1 4 5 16,-5 7 7-16,-9 3 6 0,15-3 3 0,-15 3 3 16,13 10-12-16,-7 0 2 0,-1 2 10 0,0 5-8 15,-1 4 4-15,0 0 28 0,-1 4-46 0,0 0 34 16,0 2-41-16,0 0 26 0,-2-1 2 16,1 0-4-16,0 1-5 0,0-2-4 0,-2-2-11 15,2 1-1-15,-2-4 12 0,0-3-3 0,-2-1-1 16,2-2-1-16,0-5-1 0,0-9 5 0,0 17-28 15,0-17 38-15,0 0-6 0,0 0-3 0,0 0-4 16,0 0-1-16,0 0 4 0,8-10-4 0,-2-5-35 16,1-5 29-16,3-8-26 0,3 1 36 0,-2 1-36 15,3 1 47-15,-4 6-40 0,1 1 46 0,1 3-44 16,-3 3 45-16,-1 3-40 0,1 2 39 0,-9 7-39 16,18-4 41-16,-18 4-42 0,20 2 28 15,-7 5-30-15,2 1 36 0,0 2-40 16,2 4 42-16,-2 1-52 0,2-1-8 0,2 6-93 15,-4-6-189-15,-1 3-355 0,0 1-202 0</inkml:trace>
  <inkml:trace contextRef="#ctx0" brushRef="#br0" timeOffset="15254.9">20790 6428 775 0,'-28'-2'486'0,"-1"0"-83"15,2-2-121-15,-1 1-14 0,1 1-79 0,1-2 24 16,1 2-38-16,7 0 19 0,0 1-4 0,4-2-14 16,14 3-40-16,-22-2-23 0,22 2-25 0,0 0-12 15,-16-2-21-15,16 2-6 0,0 0-16 0,23-4 0 16,3 1-14-16,13-1 4 0,8 1-12 15,16-1-4-15,7-1-6 0,2 0 1 0,6 1-14 16,-3-1-7-16,2 0-36 0,0-1-20 0,-4 2-81 16,-4-1-9-16,-5 0-57 0,-17 2-54 15,-1-3-19-15,-10 2-49 0,-12-2-18 0,-8 3-218 16,-16 3-110-16</inkml:trace>
  <inkml:trace contextRef="#ctx0" brushRef="#br0" timeOffset="15454.89">21480 6261 570 0,'-26'-11'431'15,"-2"-4"-89"-15,0 4-20 0,1-3-86 0,0 3 22 16,7-1-45-16,-1 3 9 0,2 2-53 0,5 1 23 15,0 0-28-15,5 0-20 0,9 6-37 0,-18-7-13 16,18 7-30-16,0 0-3 0,0 0-23 16,0 0 0-16,0 0-14 0,0 0 7 0,22 7-16 15,0 0 7-15,11 3-13 0,-1 2 11 0,1 1-14 16,3 1 16-16,0 2-13 0,-3-1 12 16,-2 1-15-16,-3 0 9 0,-4 0-13 0,-4 2 9 15,-5-4-13-15,-4 1 2 0,-6-1 2 0,-1-2-2 16,-4 1 3-16,-4 1-1 0,-1 1-3 0,-5 2 4 15,-2-1-3-15,-2-1-7 0,0 1-36 0,-1-2-55 16,1-2-75-16,1 2-31 0,-1-3-60 0,2-2-90 16,1-1-459-16,5-1-370 0</inkml:trace>
  <inkml:trace contextRef="#ctx0" brushRef="#br0" timeOffset="16838.9">23003 6196 391 0,'-22'-5'539'0,"4"-1"-107"0,-1 0-140 0,1 2-20 16,3-1-64-16,-3 1 15 0,3-1-34 0,-2 1 3 15,4 0-4-15,13 4-29 0,-21-3-29 0,21 3-26 16,-17-4-25-16,17 4-18 0,-14-4-14 16,14 4-12-16,0 0-4 0,0 0-7 0,0 0-2 15,15-4 10-15,7 2-18 0,6 0 9 0,14-5-13 16,6 2-2-16,13-2-4 0,3-1 1 0,0 1-6 15,0 0-16-15,-13 4-13 0,0-2-46 0,-6-1-83 16,-4 4-8-16,-11 0-17 0,-4 1-12 0,-8-2-25 16,-18 3-21-16,19-1-3 0,-19 1 47 15,0 0 35-15,0 0 72 0,-23 1 68 0,4 0 56 16,0-1 65-16,-2 2 16 0,1-2 15 0,-1 0 11 16,1 0-3-16,0 0 8 0,2 1-17 15,18-1-24-15,-30 0-15 0,30 0-18 0,-23 1-13 0,23-1-9 16,-19 3-13-16,19-3-15 0,-12 11 3 15,12-11 19-15,-5 16-31 0,7-5 23 0,1 4-34 16,5 4 25-16,2 1-5 0,4 5-33 0,4 3 10 16,-1-2-49-16,1 1 12 0,-1 2-61 0,0-1-8 15,-2 0-17-15,-2 0 10 0,-1-1-18 16,-3-6-28-16,-1 0 38 0,-3-1 12 0,-4-3 33 16,0-3 6-16,-2 0 23 0,-2-3-33 0,-3 3 82 15,-4-3-5-15,-3 1 42 0,-3 0-21 0,-3-4 35 16,-2 2-4-16,-7 0-16 0,-3 0 8 0,-1 0-5 15,-3-2-2-15,0 1 7 0,-3-1 2 0,0 1 6 16,1 0 2-16,1 0-10 0,0-1 4 0,2 2 9 16,2-1 0-16,0 0 1 0,6-2 4 15,2 1 0-15,2-2 7 0,7-1 0 16,-2-1-1-16,17-4-1 0,-20 7-18 0,20-7-7 16,-15 4 0-16,15-4 0 0,0 0 2 0,0 0 4 15,0 0-10-15,20 0-2 0,2-5-9 0,11-1-9 16,3-4 0-16,5 1-8 0,5-2-16 0,10-2-32 15,3-2-47-15,1 1-17 0,-1-1-14 0,-3 1-17 16,-1-3-26-16,-5 1-36 0,-9 1 2 0,-5 0 28 16,-3 0 30-16,-4 1 35 0,-3-2 62 0,-9 2 72 15,-1 0 63-15,-5 1 33 0,-4 3 52 0,-1-2-30 16,-3 4 43-16,-3 8-51 16,4-18 4-16,-4 18-30 0,1-12 13 0,-1 12-15 15,0-13 7-15,0 13-37 0,-1-10-3 0,1 10-30 16,0 0-5-16,0 0-16 0,1-11 7 0,-1 11-20 15,0 0 9-15,0 0-18 0,4 9 16 0,-4-9-20 16,4 13-2-16,0-4-1 0,-3 3 3 0,2-2-1 16,-2 2-1-16,0 1 1 0,1-2 0 0,1 0-2 15,-3-11-1-15,0 19-7 0,0-19-1 0,0 15 1 16,0-15-3-16,3 11 1 0,-3-11 6 0,0 0-1 16,4 9 1-16,-4-9 3 0,0 0-2 15,11-7 2-15,-11 7 4 0,14-12-3 0,-5 3 0 16,0-2 2-16,-1-1 14 0,5-2-18 15,-4 3 17-15,3 1-21 0,-4-1 20 0,1 2-16 16,0 2 14-16,0 2-19 0,-9 5 18 0,14-8-18 16,-14 8 17-16,0 0-16 0,22 0 11 0,-22 0-11 15,15 8 18-15,-5 0-19 0,-3-1 2 0,-1 2 0 16,3 1 2-16,-3-1 1 0,1 1 2 0,-2-1-2 16,-1 2 3-16,-4-11 2 0,6 13 0 0,-6-13-2 15,5 14 1-15,-5-14 0 0,5 8 4 16,-5-8 3-16,0 0 10 0,7 10 2 0,-7-10-3 15,0 0-8-15,0 0-1 0,13-8 0 0,-13 8-4 16,11-14 2-16,-3 5-3 0,-1-2-2 0,1 2 3 16,2-1 14-16,1-1-18 0,-1 2 15 15,0 1-13-15,-1 2 13 0,-1 0-15 0,-8 6 12 16,15-8-17-16,-15 8 15 0,0 0-10 0,18-1-3 16,-18 1-2-16,14 6 2 0,-14-6 2 0,12 11-1 15,-6-3 2-15,0 1-2 0,-2-1 5 0,1 2-4 16,-1 1-4-16,0 0-11 0,-1-1-29 0,-1-1-46 15,2 1-48-15,-4-10-15 0,5 15-15 16,-5-15-33-16,5 11-41 0,-5-11-62 0,0 0-63 16,0 0-182-16,0 0-57 0</inkml:trace>
  <inkml:trace contextRef="#ctx0" brushRef="#br0" timeOffset="17605.9">24201 6268 115 0,'6'-34'626'0,"-1"-1"-194"15,-1-1-60-15,1 2-45 0,-3 8 11 0,2 2 2 16,-3 4-35-16,2 2-3 0,-2 4-72 0,0 2-45 15,1 1-41-15,-2 11-33 0,2-12-23 16,-2 12-14-16,0 0-20 0,7 7-10 0,-5 4-4 16,7 7-11-16,-1 6-5 0,1 9-8 0,1 3 8 15,0 8-8-15,3 12-3 0,-2 4-5 0,0 2-4 16,-1 2-1-16,0-1-3 0,-1-1-3 16,-1-2-2-16,1-2-13 0,-3-12 0 0,-2 0-8 0,1-3 0 15,-1-3-6-15,0-5-13 0,-3-8-13 0,2-2-8 16,-2-6-18-16,0-1-3 0,2-6 7 15,-3-12-18-15,1 16-18 0,-1-16 1 0,0 0 9 16,0 0 15-16,0 0-20 0,0 0 55 0,-1-20-24 16,-3-1 36-16,0-5-15 0,-2-9 11 15,-1-4 10-15,1-5 4 0,-3-3 9 0,0-11 7 16,4 14 46-16,-2 1-28 0,3 3 53 0,1 4-33 16,-1 7 41-16,4 2-53 0,-1 2 45 0,1 7-50 15,1 2 33-15,2 0-39 0,3 2 35 0,0 3-38 16,3 2 35-16,2 2-37 0,1 5 30 0,-12 2-31 15,28 0 37-15,-12 4-40 0,2 5-13 0,-2 3 19 16,1 0 34-16,-3 3-40 0,-3 1 32 0,0 1-43 16,-3 0 45-16,-3-2-47 0,-2 0 48 15,1-2-41-15,-4 1 38 0,0-3-40 16,-1 3 8-16,-2-5 3 0,-2 2-7 0,0 0 13 16,0-1 1-16,1-1 4 0,-2-2 1 0,6-7-3 15,-10 11 4-15,10-11-1 0,-8 10-1 0,8-10-10 16,-5 8 9-16,5-8-2 0,0 0-2 0,-5 7-4 15,5-7 0-15,0 0-1 0,0 0 2 0,0 0-19 16,20-6 51-16,-7-2-36 0,-1 1 38 0,4-7-46 16,0 0 36-16,5-4-41 0,0-5 41 0,-1-1-47 15,1-3 24-15,0 0-31 0,-3-6 51 0,1 0-42 16,-2 1 45-16,0-2-45 16,-4 2 49-16,0 2-35 0,-5-1 42 0,-1-1-33 15,-1 7 22-15,-5 0 17 0,-2 0 16 0,-3 2 19 16,2 1 8-16,-4 1 0 0,0 1 9 0,-2 1-7 15,0 1-6-15,1 5-10 0,-1-1-5 0,2 4-10 16,-2 0-6-16,3 3-7 0,0-1-11 0,5 8-3 16,-10-10-6-16,10 10-3 0,0 0-6 0,0 0-2 15,-21 2-2-15,16 6 1 0,0 1-2 0,-1 5 1 16,-1 2 0-16,4 4 11 0,0 3-13 16,-1 0 9-16,4 4-10 0,0-1 12 0,0 3 0 15,3 7-10-15,-2-1-1 0,3 0 11 0,-2 0-11 16,3 1 6-16,-1-1-7 0,1-1 8 15,-1-2-11-15,1-1 1 0,2-1 1 0,-1-6-12 16,-1 1-4-16,2-5-4 0,-1 2-5 0,1-6-11 16,0-1-28-16,-1-4-34 0,2 0-4 0,-1-3-69 15,1-2 7-15,-8-6-56 0,17 9-27 0,-17-9-84 16,0 0-365-16,22 0-226 0</inkml:trace>
  <inkml:trace contextRef="#ctx0" brushRef="#br0" timeOffset="18155.9">25030 6352 462 0,'0'0'420'15,"0"0"-72"-15,0 0-100 0,0 0-50 0,0 0-54 16,-14-3-6-16,14 3-42 0,0 0 12 0,0 0-52 16,0 0 30-16,0 0-48 0,0 0 30 0,10 4-43 15,-10-4 30-15,0 0-40 0,23 3 30 0,-23-3-51 16,22 0 43-16,-22 0-46 0,27-3 38 16,-27 3-38-16,27-3 35 0,-16-2-37 0,2 1 32 0,-4-1-34 15,0 0 23-15,-1-2-31 0,-1-1 43 0,-2 1-1 16,-1-2-32-16,-1-1 48 0,-3 10-31 15,-1-19 51-15,1 19-46 0,-4-18 50 16,4 18-56-16,-8-13 51 0,8 13-46 0,-11-12 41 16,11 12-43-16,-15-3 33 0,15 3-41 0,-20 7 32 15,9 2-29-15,-5 2 21 0,3 4-33 0,-1 2 29 16,3 1-29-16,-1 2 31 0,1 1-34 0,3 1 33 16,3-2-52-16,0-2 20 0,5 1-65 0,1-5 18 15,2 0-53-15,3-3-42 0,2-4-51 0,3 0-58 16,-11-7-367-16,23 1-161 0</inkml:trace>
  <inkml:trace contextRef="#ctx0" brushRef="#br0" timeOffset="18688.89">25360 6221 121 0,'10'-19'647'0,"-1"2"-253"0,-1-1-17 16,-2 5-111-16,-2 5 28 0,1-1-79 0,-5 9-11 16,5-12-78-16,-5 12-10 0,0 0-45 0,0 0 11 15,0 0-42-15,0 0 14 0,0 18-32 0,-1-5 25 16,0 3-9-16,-2 3-4 0,2-1-37 0,-3 5 31 15,3-2-29-15,-2 3 22 0,1-1-34 0,-1-2 32 16,2-2-30-16,-1-2 28 0,0 0-30 16,1-5 28-16,0 1-29 0,-1-3 28 0,2-10-27 15,-2 16 25-15,2-16-26 0,0 0 26 0,-1 12-40 16,1-12 36-16,0 0-30 0,0 0 31 16,9-10-29-16,-3 3 34 0,1-4-42 0,1-3 44 15,3 0-38-15,0-1 37 0,-1 1 2 0,-1 3-3 16,1-2 1-16,-2 5 0 0,-2-1 2 0,1 2-10 15,-7 7 10-15,11-9-9 0,-11 9 1 0,11-5-3 16,-11 5-1-16,0 0 2 0,0 0-6 0,17 2-24 16,-17-2 22-16,9 8-18 0,-9-8 32 0,8 9-29 15,-8-9 28-15,7 12-31 0,-7-12 34 16,7 13-27-16,-7-13 26 0,3 11-38 0,-3-11 40 16,4 9-30-16,-4-9 28 0,2 9-29 0,-2-9 29 15,0 0-31-15,5 8 32 0,-5-8-28 0,0 0 24 16,0 0-21-16,19-4 28 0,-19 4-31 15,16-8 31-15,-6-1-30 0,4-3 29 0,0 0-18 16,1 1 30-16,0-3-26 0,0 3 30 0,-1-1-19 16,-1 4 27-16,-2-1-18 0,0 1 13 0,0 4-18 15,-11 4 14-15,15-9-25 0,-15 9 12 0,18-5-15 16,-18 5 16-16,0 0-17 0,23 2 13 16,-23-2-20-16,13 8 21 0,-13-8-17 0,13 14 14 15,-7-7-21-15,-1 2 17 0,-1 0-33 0,0 0-1 16,0 1-72-16,-4-10-15 0,4 18-61 0,-4-18-48 15,6 15-44-15,-6-15-44 0,5 10-389 0,-5-10-222 16</inkml:trace>
  <inkml:trace contextRef="#ctx0" brushRef="#br0" timeOffset="19356.89">26021 6247 578 0,'8'-11'418'0,"0"0"-82"16,-1 2-30-16,-3 2-82 0,-4 7 18 15,9-14-58-15,-9 14-3 0,5-10-63 0,-5 10-2 16,0 0-52-16,9-7 21 0,-9 7-53 0,0 0 32 15,8 8-36-15,-8-8 20 0,4 13-46 0,-4-13 39 16,2 16-40-16,2-6 31 0,-4-10-35 0,2 18 26 16,-2-18-32-16,2 19 31 0,-2-19-34 0,1 19 29 15,-1-19-33-15,3 12 32 0,-3-12-35 0,3 11 36 16,-3-11-38-16,0 0 34 0,10 6-36 0,-10-6 34 16,0 0-47-16,15-7 49 0,-15 7-36 15,13-12 39-15,-7 2-35 0,-1-1 33 16,0-2-37-16,-1-2 31 0,1 4-30 0,-3-2 31 15,0 2-27-15,-2 11 48 0,0-17-40 0,0 17 4 16,-4-15 0-16,4 15 10 0,-10-7-2 0,10 7 27 16,0 0-43-16,-28 6 42 0,16-1-36 0,-1 3 33 15,-2 5-34-15,1-1 33 0,0 2-32 0,3 1 25 16,-1 1-39-16,3 1 44 0,2-4-36 0,3 1 28 16,1-2-41-16,3 0 35 0,1-1-61 0,3-1 6 15,3 0-31-15,3 0 17 0,1-2-58 0,2-5-7 16,2 2-39-16,-15-5-30 15,34 0 16-15,-16-3 11 0,3-1 29 0,1-3 19 16,0-1 34-16,0-2 26 0,-1 0 37 0,5-6 37 16,-3-1 30-16,0 0 44 0,1-1 16 0,-3 2 12 15,-6 2 3-15,0 1 7 0,-3 4 58 0,-2 0-27 16,-1 1 35-16,-9 8-50 0,13-11-6 0,-13 11-50 16,10-7-3-16,-10 7-32 0,0 0 14 0,0 0-33 15,0 0 15-15,0 0-33 0,16 7 21 0,-16-7-25 16,2 11 17-16,-2-11-9 0,1 18-18 0,-1-18 19 15,0 20-23-15,0-20 21 0,0 19-28 16,0-19 26-16,-1 19-19 0,1-19 16 0,0 17-28 16,0-17 25-16,0 14-28 0,0-14 25 15,1 11-24-15,-1-11 22 0,0 0-20 0,8 7 24 16,-8-7-22-16,0 0 17 0,18-4-15 0,-9-3 24 16,1-1-26-16,4-5 28 0,0 2-28 0,3 0 28 15,-4-2-20-15,-1 4 21 0,0 0-3 0,-2 1-12 16,-1 1 9-16,0 3 2 0,-9 4-5 0,12-8-3 15,-12 8 2-15,0 0 17 0,16-4-22 0,-16 4 20 16,11 6-23-16,-11-6 19 0,7 14-19 16,0-5 17-16,-5 1-30 0,1 1-5 0,-2 2-88 15,0-2-6-15,-1 3-66 0,-1 1-56 0,1-4-68 16,-3 3-442-16,3-3-273 0</inkml:trace>
  <inkml:trace contextRef="#ctx0" brushRef="#br0" timeOffset="20189.9">26819 5788 172 0,'-1'-11'341'0,"-3"1"-104"0,0-1-50 0,1 1-18 15,0-1 35-15,2 2-48 0,1 9 16 0,-4-17-60 16,4 17 32-16,-3-17-10 0,3 17-18 0,-1-13-10 15,1 13-8-15,-1-9 1 0,1 9 9 0,0 0-15 16,-1-13 4-16,1 13 11 0,0 0-5 0,0-11-1 16,0 11-4-16,0 0 0 0,0 0 3 0,1-11-6 15,-1 11-6-15,0 0-7 0,0 0-8 0,0 0-8 16,-1-10-8-16,1 10-6 0,0 0-4 16,0 0-5-16,0 0-4 0,0 0-8 15,0 0-6-15,0 0-5 0,0 0 25 0,0 0-40 16,0-10 1-16,0 10-2 0,0 0 0 0,0 0 3 15,0 0-8-15,0 0 1 0,0 0-1 0,0 0 2 16,0 0-3-16,0 0 0 0,0 0 0 0,0 0 2 16,0 0 2-16,0 0-3 0,0 0 0 0,0 0 6 15,0 0-4-15,0 0 2 0,0 0 1 0,0 0 1 16,0 0 4-16,0 0 24 0,0 0 9 0,0 0-3 16,0-11-3-16,0 11-5 0,0 0 2 0,0 0 2 15,0 0 5-15,0 0 6 0,0 0-11 16,2-9-4-16,-2 9-7 0,0 0 1 15,0 0-9-15,0 0-3 0,0 0-4 0,0 0-3 16,0 0 3-16,0 0-10 0,0 0 0 0,0 0 0 16,8 11 0-16,-7 4 0 0,5 7 3 0,-2 5-3 15,0 7 0-15,1 4 6 0,0 4-7 0,1-1 1 16,-2 2-1-16,0 4 2 0,0-3-8 0,0 0 11 16,0 2-11-16,-1-3 13 0,-1-1-4 0,2-2-2 15,-3-3-31-15,1-2-23 0,-2-6-38 0,2-4-8 16,-2-1-91-16,1-7-63 0,-1-2-19 15,4-4-2-15,-4-11 0 0,1 17-21 0,-1-17-48 16,0 0-69-16,0 0-175 0,0 0-124 0</inkml:trace>
  <inkml:trace contextRef="#ctx0" brushRef="#br0" timeOffset="20639.9">26864 6268 815 0,'-5'-19'394'16,"0"-2"-49"-16,-1 3-40 0,0 0-49 0,-1 3-28 16,0 0-17-16,2 3-19 0,1 0-6 0,1 2-16 15,0 2-30-15,3 8-27 0,-5-16-24 0,5 16-21 16,4-12-18-16,-4 12-14 0,15-14-11 0,3 10-14 15,1-3-13-15,6 1-18 0,3 2-11 16,8-2-15-16,-1 1-12 0,1 1-8 0,1 0 10 16,-4 1 0-16,-2 0-2 0,-4-1-1 0,-3 1 7 15,-1-1 12-15,-5 0 11 0,-1 0 13 0,-6 0 10 16,0-1 25-16,-11 5 20 0,16-9 11 16,-16 9 12-16,5-10 10 0,-5 10 9 0,0 0 1 15,-4-11-7-15,4 11-9 0,-6-8-12 0,6 8-9 16,-15-5-9-16,15 5-8 0,-21 1-8 0,10 3 1 15,-4 2-8-15,0 3-2 0,-1 2-3 0,0-1-4 16,1 4-1-16,4-1-1 0,-1 4-6 16,2-2-8-16,2 0-6 0,4 0-7 0,3-3 7 15,1 2-21-15,1-4 15 0,4 4-25 0,3-4 1 16,4-1-62-16,-1-2 29 0,2 0-54 0,1-5 58 16,-14-2-40-16,28 1 65 0,-12-3-29 0,0-2 52 15,-2-2-29-15,3-3 16 0,-3-2 16 0,-1-2 7 16,-2-1 25-16,-3 2 22 0,2-1 34 15,-4 2 21-15,0 1 20 0,-1 3 6 0,-5 7-8 16,8-15-14-16,-8 15-23 0,6-8-16 0,-6 8-9 16,0 0-10-16,0 0-4 0,0 0-7 15,2 9-7-15,-2-9-12 0,-1 19-18 0,0-5-50 16,1-3-21-16,1 3-66 0,0 1-2 0,1-2-58 16,1 2-13-16,0-2-70 0,1-3-99 0,2 0-163 15,0-3-76-15</inkml:trace>
  <inkml:trace contextRef="#ctx0" brushRef="#br0" timeOffset="21006.9">27572 5801 445 0,'8'-30'464'0,"-4"9"-89"0,3-1-57 16,-3 7-68-16,-1 3-22 0,1 1-48 0,-4 11-37 16,4-15-28-16,-4 15-27 0,0 0-20 0,0 0-13 15,0 0-11-15,11 11-19 0,-7 5 5 0,0 7-15 16,1 1 6-16,-1 2-13 0,1 6 4 0,2 2 10 15,-5-1-24-15,3-1-18 0,-1-4 2 0,-4-2-5 16,4 0-4-16,-3-2 45 0,-1-6-47 0,2 0 46 16,-2-4-48-16,1-2 54 0,0-2-46 0,-1-10 67 15,0 15-46-15,0-15-1 0,0 0 2 16,0 0 5-16,0 12 4 0,0-12-2 16,0 0-11-16,0 0 11 0,13-13-1 0,-13 13-1 15,13-12-2-15,-4 5 0 0,2 0 0 0,-1-1-1 16,2 3 0-16,-3-1-9 0,-9 6 10 0,15-8 0 15,-15 8 1-15,14-2 4 0,-14 2-1 0,0 0 5 16,18 1-3-16,-18-1-2 0,10 8-8 0,-10-8 8 16,8 11 0-16,-8-11-1 0,5 15-1 0,-5-15-2 15,4 16-2-15,-4-16 25 0,1 18-58 0,-1-18 13 16,-2 17-60-16,2-17-45 0,-4 15-81 16,4-15-60-16,-8 8-382 0,8-8-176 0</inkml:trace>
  <inkml:trace contextRef="#ctx0" brushRef="#br0" timeOffset="21173.89">27922 5709 76 0,'-3'-16'681'15,"1"7"-191"-15,-2-1-169 0,-2 2-36 0,6 8-110 16,-15-7-29-16,15 7-30 0,-15 4-24 16,5 4-18-16,1 3-18 0,1 3-34 0,2 5-24 15,3 1-68-15,2-1 14 0,2 5-75 0,5 0-35 16,5 3-20-16,-2 3-55 0,1-5-253 0,5 2 52 15</inkml:trace>
  <inkml:trace contextRef="#ctx0" brushRef="#br0" timeOffset="21473.9">27983 6091 97 0,'0'0'513'0,"5"8"-139"0,-5-8-85 0,0 0-58 16,0 0-54-16,0 0-14 0,0 0-28 0,0 0-13 16,0 0-18-16,0 0-9 0,9 4-29 15,-9-4-4-15,0 0-14 0,0 0-9 0,0 0-4 16,0 0 33-16,0 14-58 0,0-14 38 0,-2 11-53 15,2-11 49-15,-4 17-59 0,4-17-9 0,-3 18 23 16,3-18 42-16,0 21-49 0,2-13 30 0,0 2-38 16,1 0 51-16,1-1-57 0,2-2 54 0,0 1-47 15,3-2 45-15,-9-6-49 0,22 8 38 0,-22-8-35 16,23 0 46-16,-23 0-29 0,28-5 62 16,-12 0 1-16,-1-3 36 0,0-2-14 0,-1-1 4 15,0-1-6-15,-3-3 1 0,-4-2-9 16,-1 2-11-16,-1-1-12 0,-5 4-12 0,-3-5-8 15,-1 2-10-15,-5-1-8 0,0 2-11 0,-5 2-13 16,0 3-24-16,0 0-66 0,0 3-48 0,0 1-15 16,14 5-12-16,-22-5-64 0,22 5-32 0,-18-5-69 15,18 5-302-15,0 0-172 0</inkml:trace>
  <inkml:trace contextRef="#ctx0" brushRef="#br0" timeOffset="21823.89">28272 5979 87 0,'25'-1'553'0,"-5"0"-146"0,3 1-124 15,-1 0-18-15,2 1-43 0,-6 2-18 0,1 0-9 16,0-1-17-16,-3 3-28 0,0 0-42 0,-3 1-16 16,1 1-25-16,-1 1-4 0,-3 1-12 0,-1 1-10 15,1 0-8-15,-3 3 2 0,-2-5-19 0,-1 3 1 16,-3 1 3-16,-1-12-1 0,0 19-7 0,0-19 2 16,-4 18 23-16,1-8-17 0,3-10-13 0,-7 14 14 15,7-14-18-15,-8 11 41 0,8-11-7 0,0 0 19 16,-7 8-20-16,7-8-1 0,0 0 3 15,0 0-2-15,-3-9-4 0,3 9-3 0,5-19-6 16,5 2-6-16,0-1-6 0,3-2-17 0,3-2 9 16,4-1-3-16,-2 5 3 0,4-2-9 15,-3 7 9-15,-1 0-7 0,1 3 7 0,-2 2-6 16,-2 4 7-16,-15 4-10 0,28-2 8 0,-15 7-8 16,1-1 1-16,-4 4 1 0,2 2 1 0,-1 1 2 15,-3 1 11-15,-1 5-16 0,0 2 7 0,1-2-8 16,-3 2-23-16,-1-3-9 0,-2 1-81 0,2-1 19 15,-2 1-61-15,0-2-44 0,-1-2-40 16,-2-4-147-16,2 3-278 0,1-1-201 0</inkml:trace>
  <inkml:trace contextRef="#ctx0" brushRef="#br0" timeOffset="21940.89">28976 6292 1035 0,'0'0'621'0,"0"0"-121"0,13 8-53 0,-13-8-78 15,0 0 1-15,0 0 25 0,0 0 4 0,15 2-41 16,-15-2-74-16,0 0-66 0,0 0-56 0,0 0-75 15,19-2-162-15,-19 2-161 0,10-7-210 0,-10 7-279 16,3-9-364-16,-3 9-839 0</inkml:trace>
  <inkml:trace contextRef="#ctx0" brushRef="#br0" timeOffset="24625.58">4568 8722 638 0,'0'0'780'0,"0"0"-234"0,0 0-106 16,0 0-119-16,0 0-74 0,10 5-64 0,-10-5-26 16,0 0-43-16,17-6-13 0,-2 1-3 0,3-3-41 15,5 0-11-15,9-2-3 0,1-3-11 0,7 1-4 16,12-3-7-16,6-2-15 0,-1 1-4 0,5 0-27 15,-1 1-22-15,1 0-49 0,-4 1-8 16,0-1-45-16,-13 5 25 0,-3 2-22 0,-2 0-4 16,-7 0 2-16,-6 3-16 0,-7 2-6 15,-3 2-7-15,-17 1-7 0,19-2-8 0,-19 2-22 16,0 0 13-16,0 0-263 0,0 0 105 0</inkml:trace>
  <inkml:trace contextRef="#ctx0" brushRef="#br0" timeOffset="24908.58">5176 8378 46 0,'0'0'674'0,"-8"-13"-216"0,8 13-99 0,-4-12-94 15,4 12-51-15,-4-8-42 0,4 8-39 0,0 0-28 16,-4-10-20-16,4 10-10 0,0 0-20 0,10-5-9 16,-10 5 4-16,21 1-17 0,-3 1 6 0,6 2 1 15,6 4-3-15,3 3-8 0,1 1-3 0,5 5-6 16,-3 1 26-16,7 6-30 0,-10-1 25 15,6 3-32-15,-10-3 23 0,-1 0 3 0,-4 1 3 16,-2 0 7-16,-2-1 7 0,-3 2-2 0,-4 2-22 16,-4-5 15-16,-3 0-5 0,-3 0 14 0,-3-2-19 15,-3 2 12-15,-4 1-20 0,-3 3 9 0,-5 2-19 16,-4-2-3-16,-4-1-5 0,-1 0 0 0,-2-1-5 16,-3-2-12-16,-2 1-43 0,-1-4-30 15,2 2-46-15,0-3-21 0,3 0-13 0,-1-2-56 16,5 2-88-16,-1-4-454 0,7 1-284 0</inkml:trace>
  <inkml:trace contextRef="#ctx0" brushRef="#br0" timeOffset="25675.58">6448 8525 658 0,'-17'-8'618'16,"2"-1"-115"-16,-2 1-112 0,3 0-73 0,2 1-77 15,1 0-47-15,11 7-29 0,-19-10-27 0,19 10-26 16,-13-7-21-16,13 7-20 0,-8-9-15 0,8 9-11 16,1-11-6-16,4 2-10 0,8-5-7 0,5 2-6 15,7-5 0-15,7-2-4 0,3 0-3 0,11-5-5 16,2 2-7-16,0-2-8 0,1 1-16 0,-4 4-17 16,-9 2-14-16,-3 2-12 0,-1 1-7 0,-6 2 12 15,-6 3 15-15,-3 1 5 0,-6 1 2 0,-2 1 9 16,-9 6-1-16,8-9 16 0,-8 9 3 0,0 0 7 15,-4-9 6-15,4 9 8 0,0 0 6 16,-25 3 3-16,12 3 1 0,-4 3-5 0,-1 5 0 16,-2 4 2-16,-1 5 2 0,1 4-1 0,2 5-6 15,1 3-2-15,-2 11 28 0,2 3-9 0,2 3 15 16,4 3 5-16,-1 1-28 0,3 2 10 0,2 1-27 16,1-2 7-16,0-9-42 0,2-3-22 15,-1-2 9-15,4-1-62 0,-2-5 26 0,3-2-52 16,-2-9-8-16,2-1-55 0,-2-6-39 0,2-4-27 15,-2-4-38-15,2-11-223 0,-3 14-12 16</inkml:trace>
  <inkml:trace contextRef="#ctx0" brushRef="#br0" timeOffset="26159.59">6554 9049 550 0,'0'0'450'0,"-12"-14"-89"0,12 14-43 16,-15-11-101-16,15 11 4 0,-17-10-74 0,17 10-15 16,-15-8-3-16,15 8-10 0,-15-7-7 0,15 7-2 15,-11-6-19-15,11 6-23 0,0 0-13 0,-11-4-11 16,11 4-13-16,0 0-6 0,0 0-8 0,-2-11 0 15,2 11-6-15,14-9-4 0,-3 4 15 0,9-4-29 16,1-3 18-16,7 0-46 0,2-2 8 0,2-1-57 16,-2 0 34-16,4 0-46 0,-2-1 31 0,-2-1-31 15,2-1 25-15,-4 2-7 0,-1 0 28 0,-1-1-6 16,-7 3 27-16,-2 1-6 0,-3 1 61 16,-4 4 6-16,-1-1 57 0,-3 1-17 15,-6 8 54-15,8-11-17 0,-8 11 16 0,3-10-23 16,-3 10-2-16,0 0-32 0,0 0 0 0,-3-11-26 15,3 11 3-15,0 0-7 0,0 0-8 0,-15 7-23 16,8 2 11-16,1 4-13 0,-2 4 12 0,1 3-17 16,0 3-3-16,-3 4-1 0,2 2-2 0,-1 0 0 15,2 1-5-15,0-7-3 0,3 1-7 0,-1-1-2 16,3-6-13-16,0-1-5 0,1-2 2 0,1-3 3 16,0-11 8-16,3 16 9 0,-3-16 6 0,0 0 3 15,14 2-2-15,-4-9-3 0,4-4 3 0,1-3 8 16,3-6 2-16,1-4 0 0,1-1 24 0,-1-6-23 15,0 4 24-15,-1-1-23 0,1 0 16 16,-2 0 7-16,2 3-17 0,-5 3 20 0,1 4-21 16,-2 3 15-16,0 3-23 0,-3 2 13 0,-1 3-18 15,1 0 23-15,-10 7-22 0,16-1 22 0,-16 1-20 16,18 8 15-16,-9 0-14 0,-2 5 13 16,2 4-20-16,-4 6 9 0,-1 0-39 0,-1 2-9 15,-2 3-83-15,-1 1-14 0,-1-2-42 0,-1 0-75 16,2-2-27-16,-1-4-381 0,1-8-202 0</inkml:trace>
  <inkml:trace contextRef="#ctx0" brushRef="#br0" timeOffset="26593.58">7462 8716 580 0,'8'-23'486'0,"-3"1"-148"0,-1 1-40 16,-2 3-92-16,0 3 35 0,-1 1-48 0,-1 3 17 15,0 11-66-15,-3-17-4 0,3 17-48 0,-7-8 3 16,7 8-40-16,0 0 6 0,-23 9-31 0,14 0 20 15,-4 6-12-15,1 2-8 0,1 3-27 0,-2 5 12 16,2 2-22-16,1-1 17 0,3-2-24 0,1-1 21 16,2-2-42-16,1-3 13 0,3-3-32 0,0-4 30 15,3 2-37-15,-3-13 41 0,10 11-60 16,-10-11 42-16,0 0-41 0,24-2 46 0,-11-6-29 16,2-6 38-16,1-2-27 0,2-6 39 15,1-3 5-15,-2-6-28 0,-6-2 36 0,7-2-27 16,-3-5 34-16,3-10-28 0,-5-3 12 0,-3-1 22 15,-1 0-7-15,0-2 21 0,-1 14 14 0,0 1 63 16,-3 6 7-16,-1 9 28 0,-1 2-21 0,0 6-6 16,1 2-38-16,-2 2-7 0,-2 14-25 0,1-14-8 15,-1 14-11-15,0 0-4 0,0 0-1 0,0 23-3 16,-1-4-2-16,-1 6-2 0,-2 11 1 0,1 3 1 16,0 5 14-16,0 0-2 0,-1 5 12 0,0 11 2 15,-1 0-7-15,0 2-18 0,1-2-7 0,0-10-27 16,3-2-8-16,-1-2-38 0,0 0-10 0,2-7-73 15,3 0 0-15,1-5-26 0,-2-9-7 16,6-2-2-16,-2-6-37 0,1-7-36 0,-7-10-10 16,14 6 3-16,-14-6-266 0,20-10-11 15</inkml:trace>
  <inkml:trace contextRef="#ctx0" brushRef="#br0" timeOffset="26892.58">7714 8932 842 0,'14'-25'114'0,"-2"-1"48"0,-1-3 8 0,0 3-3 16,-2 2-13-16,-1 2 15 0,0 0-33 0,-1 4 7 15,-1-1-43-15,-1 5 25 0,0 3-47 0,-1 1 18 16,-4 10-54-16,4-16 24 0,-4 16-50 0,6-12 32 15,-6 12-49-15,0 0 42 0,8-8-40 0,-8 8 34 16,0 0-39-16,13 7 35 0,-13-7-42 0,11 13 40 16,-6-5-41-16,1 3 27 0,0-3-28 15,0 1 39-15,-1 0-46 0,1 0 46 0,0-2-43 16,-6-7 46-16,11 9-47 0,-11-9 39 0,11 3-40 16,-11-3 38-16,0 0-37 0,17-4 36 0,-17 4-40 15,11-14 27-15,-6 5 10 0,0-4-39 0,-2 1 26 16,0-3-26-16,-3 1 43 0,0-1-38 0,0-5 37 15,-3 3-39-15,1 0 40 0,0 5-37 0,0-1 42 16,0 5-35-16,2 8 35 0,-7-11-41 16,7 11 37-16,0 0-38 0,-15 3 41 0,9 6-46 15,-3 6 46-15,0 2-7 0,0 6-1 0,1 6-38 16,-1 2 45-16,3 1-45 0,0 2 33 16,2-1-54-16,2-6-26 0,2-1-36 0,3-2-90 15,1-2-21-15,2-7-138 0,0-4-171 0,5-3-12 16</inkml:trace>
  <inkml:trace contextRef="#ctx0" brushRef="#br0" timeOffset="27476.58">8292 8190 80 0,'-3'-22'819'0,"-3"3"-237"0,4 2-92 16,-2 2-71-16,1 3-61 0,1 0-83 0,2 12-48 16,-5-16-54-16,5 16-30 0,-4-9-38 0,4 9-14 15,0 0-26-15,-5 15-7 0,1 8-17 0,-1 7-7 16,-2 9-7-16,2 4-6 0,-1 15 2 0,0 7-10 15,-1 2 9-15,-1 8 14 0,1 6-3 0,0 2-4 16,-2 3-8-16,0 0-6 0,1 1-15 16,0-6 0-16,1-2-10 0,2-5-8 0,-1-6-9 15,2-7-13-15,0-13-10 0,2-7 1 0,0-5-20 16,1-8 6-16,0-6-24 0,1-4-5 0,-1-6-86 16,1-12 30-16,0 0-36 0,0 0 8 0,0 0 1 15,13-17 6-15,-6-5 2 0,2-11-2 0,-1-5 10 16,4-16 37-16,0-5 27 0,-2-3 36 15,3-5 29-15,-3-3 21 0,1 1 33 0,0 3 43 16,-1 2 30-16,-1 4-16 0,1 7 24 0,-3 10-41 16,1 3 29-16,-1 5-49 0,2 2 21 0,-1 2-38 15,0 9 42-15,-2 2-54 0,4 3 43 0,-2 4-46 16,0 2 41-16,2 3-53 0,-1 3 49 0,-9 5-47 16,18-2 41-16,-18 2-45 0,23 11 38 15,-9 0-43-15,-3 4 41 0,-1 3-45 0,-2 2 41 16,-3 2-3-16,-2 2-3 0,-5 1-14 0,1 1 1 15,-8 4-34-15,2 0 21 0,-4 2-28 0,-3-5 53 16,0 2-51-16,-1-3 28 0,-1-1-59 0,1-4 5 16,2-5-56-16,2-2-62 0,-1-5-97 0,12-9 23 15,-15 6-331-15,15-6-105 0</inkml:trace>
  <inkml:trace contextRef="#ctx0" brushRef="#br0" timeOffset="28127.58">8451 8576 606 0,'8'-6'446'0,"-8"6"-52"0,10-10-147 16,-10 10-23-16,8-7-74 0,-8 7 9 0,0 0-73 16,0 0 25-16,13 4-58 0,-13-4 28 0,8 13-61 15,-3-5 36-15,1 5-10 0,2-1-9 0,0 2-8 16,0 2-6-16,2 0-44 0,1-4 46 0,1 2-51 16,-2-6 38-16,2 1-38 0,-1-1 36 0,-11-8-42 15,21 5 36-15,-21-5-11 0,21-3-15 0,-8-2-7 16,-2-2-1-16,4-5-20 0,-4 1 17 0,2-4-9 15,-4-1 25-15,-2-2-12 0,-4 2 13 0,0-1-17 16,-4-1 15-16,1 0 4 0,-2-1 2 0,-1 3 2 16,0 1 9-16,0 3 5 0,-2 3 1 15,5 9 1-15,-10-6 0 0,10 6 0 0,-15 8 3 16,4 4-4-16,-3 4-9 0,0 8 39 16,-2 2 5-16,4 2-8 0,-2 2-35 0,3-3 31 15,2 2-36-15,2-6 30 0,4-1-34 0,1-3 29 16,2-4-36-16,2-1 19 0,1-4-31 0,2-2-5 15,-5-8-21-15,14 9-38 0,-14-9-43 0,21-2-33 16,-6-7 29-16,4-2-21 0,4-6-2 0,-1 0 6 16,3-3 25-16,-3-3 31 0,1 0 46 0,-1-2 56 15,1 0 26-15,-2-2 42 0,-1 4 33 0,-1 0 32 16,1 3-9-16,-8 5 6 0,-3 4 2 0,2 2-4 16,-5 2-11-16,-6 7 15 0,9-7-42 15,-9 7 33-15,0 0-55 0,5 8 5 0,-5-8-21 16,-1 17 34-16,0-4-56 0,-2 3 32 0,0 1-5 15,-2 2 2-15,1 3-16 0,-2-1-7 0,-2 1-35 16,3 1 34-16,-1-3-34 0,-1-1 29 0,4-3-40 16,-4-1 37-16,3-2-39 0,2-3 37 15,-1-2-37-15,3-8 49 0,-4 15-18 0,4-15 22 16,0 0-33-16,0 0 18 0,0 0-34 0,0 0 33 16,0 0-27-16,7-7 26 0,-1-2-4 0,4-4-2 15,1 0-4-15,0-1-3 0,1-1-8 0,-1 4 1 16,1-1 0-16,-2 4 0 0,-2 2-1 0,-1-2-4 15,-7 8 0-15,17-7 11 0,-17 7-13 16,13-4 2-16,-13 4 10 0,0 0 0 0,19 5 2 16,-19-5-6-16,10 10 3 0,-10-10-3 0,12 14 0 15,-12-14-4-15,7 15-13 0,-3-7-9 0,-4-8-28 16,5 19-39-16,-2-10-44 0,-3-9-72 0,4 17-76 16,-4-17-103-16,3 15-221 0,-3-15-136 0</inkml:trace>
  <inkml:trace contextRef="#ctx0" brushRef="#br0" timeOffset="28543.59">9446 8307 270 0,'0'0'572'15,"0"0"-143"-15,-20 4-146 0,9 3-25 0,-3 7-84 16,0 0 20-16,-4 6-80 0,3 4 39 0,-2 1-68 15,2 1 26-15,0 0-16 0,0 2-19 0,3 1-18 16,1-3 33-16,4-2-62 0,2-3-7 0,-2 0-8 16,5-4-6-16,1-1-15 0,1-5-6 0,2 1 6 15,-2-12-11-15,8 14-17 0,-8-14-12 0,10 5-14 16,-10-5-16-16,20-8-19 0,-8 0-6 0,3-6-5 16,1-2 3-16,-2-5 25 0,1-7 5 15,0-2 23-15,-2-4 13 0,-1-5 8 0,-1-2 12 16,-1-11 3-16,-1-3 8 0,3-4 8 0,-5 1 22 15,3 2 20-15,-5 10 14 0,3 2 57 0,1 4-21 16,-2 5 18-16,-1 5 20 0,0 8-19 16,-2 2 2-16,-1 5-21 0,0 3-15 0,-3 12-7 15,3-8-7-15,-3 8 0 0,0 0-4 0,4 11-10 16,-1 3-7-16,-1 8-22 0,0 5 16 0,-2 7-23 16,1 8 15-16,-2 0-20 0,1 6 8 0,-2 1-17 15,1 1 19-15,-3 11-10 0,3-11-20 0,-2 0-52 16,1-3-44-16,1 1-137 0,-3-3-76 0,-1-3-503 15,1-3-390-15</inkml:trace>
  <inkml:trace contextRef="#ctx0" brushRef="#br0" timeOffset="29695.59">10080 8407 122 0,'0'0'767'16,"-9"-7"-263"-16,9 7-110 0,0 0-106 15,0 0-41-15,-5-8-76 0,5 8-7 0,-5-11-67 16,5 11 4-16,-4-19-64 0,1 7 35 0,3-7-44 15,2-5 21-15,0-3-40 0,4-10 22 0,0-1-42 16,3-6 36-16,4-9-8 0,1-3-3 0,0 1-4 16,-1 0-28-16,-2 13 27 0,-1 2-22 0,-1 5 44 15,-1 5-1-15,-3 7 32 0,2 4-22 0,-4 3 13 16,1 5-27-16,-4 11 13 0,2-11-21 16,-2 11 7-16,0 0-19 0,0 12 16 0,-2 6-5 15,1 12 4-15,0 11-6 0,-1 10-10 0,2 17-11 16,-1 8 16-16,2 8-17 0,-1 3 15 0,2 6 0 15,0 3 57-15,0 3-61 0,-2 1-1 16,0-2-16-16,0 1 11 0,0-6 2 0,-3-3 4 16,2-7 2-16,-2-5 45 0,1-6-53 0,-2-5 41 15,-1-7-65-15,1-15-13 0,1-8-23 0,-2-3-33 16,3-10-21-16,-4-6-27 0,3-4-36 0,3-14-46 16,-10 10 1-16,10-10-39 0,-11-6 66 0,3-5 21 15,0-9 79-15,-1-10 17 0,0-4 65 0,1-8 21 16,0-14 45-16,1-5 21 0,2-5 4 0,1-3 21 15,2-1-20-15,2 1 39 0,3 1 57 0,1 3-81 16,4 4-9-16,-1 3-52 0,5 4 38 16,-2 13-57-16,4 1 29 0,0 2-36 0,3 5 35 15,-1 0-54-15,5 5 50 0,-2 0-47 0,3 6 42 16,-1 0-44-16,2 4 40 0,1 2-41 0,-1 7 39 16,-3 0-41-16,1 2 37 0,0 6-39 15,-2 2 44-15,2 2-44 0,-1 6 46 0,1-1-54 16,-5 6 50-16,2 1-37 0,-4 3 50 0,-1 0-54 15,-3 3 49-15,-2 0-44 0,-3 1 48 0,0 1-6 16,-4-3-7-16,-1-2-3 0,-3 5-5 0,-1-3 0 16,-1 1-14-16,2-6 6 0,-3-1-2 0,2 0 5 15,-1-4-9-15,2-2-1 0,3-8 10 0,-9 12-3 16,9-12-2-16,0 0-8 0,0 0-1 0,-14-5-16 16,10-5-10-16,3-5-9 0,2-3-15 15,2-7-6-15,3-7-17 0,2-1 25 0,3-1-17 16,2 2 14-16,3 1 7 0,-2 3 6 0,2 1 9 15,-2 4-14-15,-2 6 30 0,1 2 2 0,-4 5 4 16,-1 2-2-16,-8 8-6 0,15-5 17 0,-15 5 3 16,14 4-5-16,-14-4 4 0,16 12 15 0,-9 0-21 15,1-2 27-15,2 4-30 0,-4-2 23 0,2 4-24 16,0 2 23-16,-1-2-19 0,-2 0 16 16,0 3-24-16,1-3 49 0,-5 2-1 0,3-2-5 15,-3 0-3-15,2 2-12 0,-2-3 5 0,0 0-3 16,0-1-2-16,2-2-4 0,-1 1-2 0,1-2-3 15,-1-3-1-15,2 1-11 0,-4-9-1 16,11 11 14-16,-11-11-1 0,17 4 28 0,-17-4-39 16,23-6 2-16,-8 0-1 0,2-3 1 0,1-2 3 15,-1-3 0-15,-2-2 7 0,-1-5-30 0,1-3 44 16,-2 0-28-16,-5 1 33 0,-3 1-26 0,1-2 41 16,-5 0-47-16,0 5 48 0,-3 0-44 0,-1 1 41 15,-3-1-55-15,-4 4 48 0,0 4-45 16,-1 4 32-16,1 2-46 0,10 5 29 0,-30-2-42 0,12 5 10 15,2 1-55-15,-4 3-33 0,4 2-58 0,2-1-48 16,3-2-2-16,1 0-308 0,10-6-29 0</inkml:trace>
  <inkml:trace contextRef="#ctx0" brushRef="#br0" timeOffset="30194.58">11063 8231 32 0,'17'-4'549'0,"-17"4"-180"16,23 0-77-16,-23 0-40 0,22 8-73 0,-10-1-5 15,-5 2-51-15,1 4 11 0,-1-1-52 0,-4 4 19 16,2 0-52-16,-3 2 23 0,0 2-57 0,-2 0 30 16,0-1 0-16,-1-1-6 0,0 3-9 0,-1-4-11 15,2-3-5-15,-1-1-3 0,-3 0-6 0,4-13-2 16,0 19-2-16,0-19 6 0,-1 11-7 0,1-11-3 16,0 0 0-16,0 0-10 0,0 0-13 15,0 0 29-15,12-9-29 0,-7-1 35 0,1-5-29 16,3-2 33-16,1-1-31 0,1 2 37 0,-1 0-31 15,2 1 34-15,-4 3-29 0,1 3 28 16,-1 1-41-16,-1 2 45 0,-7 6-37 0,11-7 36 16,-11 7-36-16,0 0 39 0,20 5-38 0,-20-5 36 15,12 12-35-15,-3-5 32 0,-4 2-40 0,1 0 41 16,-1-1-35-16,0 3 22 0,-1-3-1 0,-4-8 8 16,8 15-42-16,-8-15 45 0,6 13-36 0,-6-13 42 15,3 8-34-15,-3-8 72 0,0 0-39 0,4 10 39 16,-4-10-52-16,0 0 35 0,0 0-50 0,0 0 37 15,7-10-44-15,-1-1 37 0,4-4-45 16,-1-3 41-16,6-6-45 0,0-1 44 0,4 0-66 16,0 1 68-16,0 0-38 0,-3 6 39 0,0 1-39 15,-3 3 43-15,-2 4-40 0,-2 2 44 0,0 1-18 16,-9 7 68-16,16-3-13 0,-16 3 7 0,0 0-17 16,21 5 11-16,-13 0-22 0,-1 2 7 0,0 1-22 15,0 2 3-15,1 0-15 0,0 4 10 0,-3-2-5 16,3 3-7-16,-2 2-5 0,-1 4-24 0,-3-4-63 15,1 4-94-15,0-3-117 0,-6 1-159 16,2-2-352-16,-2 1-340 0</inkml:trace>
  <inkml:trace contextRef="#ctx0" brushRef="#br0" timeOffset="32695.58">12439 8467 23 0,'0'0'833'0,"-15"5"-270"0,15-5-160 16,0 0-83-16,-15 5-79 0,15-5-47 16,0 0-53-16,0 0-31 0,-10 6-22 0,10-6-31 15,0 0 8-15,0 0-2 0,10 6 2 0,-10-6 2 16,0 0-5-16,30-3-8 0,-16 0-10 0,6-4-5 16,1-2-10-16,1-1-9 0,4-5 3 0,1-2-4 15,-1-2-21-15,1-5 12 0,-3-1-16 0,-2-5 11 16,-1 0-14-16,-1-5 18 0,-2-2-19 15,-2-10 17-15,-4 6-7 0,-5-4 3 0,0-2 4 16,-5-5-2-16,-3-10-3 0,-3-3-21 0,-5-1 21 16,-2-1-11-16,-3 5 18 0,1 5 2 0,-1 5 25 15,0 15-3-15,0 4 13 0,0 6-16 0,-1 4 7 16,2 9-17-16,-2 7 6 0,15 7-14 0,-32 6 7 16,9 12-13-16,0 11 7 0,-3 13-17 0,2 9 9 15,0 8 5-15,4 8 8 0,4 10-3 0,2 4-8 16,4 4 10-16,4-1-9 0,6-2 9 0,2-2-7 15,5-5-4-15,2-4-1 0,6-6 47 0,2-2-60 16,4-9 40-16,4-7-54 0,1-5 38 16,1-15-54-16,0-3 44 0,4-9-67 15,3-9-18-15,-2-6 26 0,7-5-53 0,0-9 71 16,10-6-47-16,-2-6 15 0,-2-5 10 0,-4-7-17 16,-3-2 43-16,-4-6-18 0,-7-2 34 0,-5-3-22 15,-2 0 44-15,-10 8-1 0,-2 1 59 0,-4 2 26 16,-2 5 11-16,-3 8 20 0,0 0-4 0,-3 6-10 15,-3 2-18-15,1 5-15 0,-4 5-17 0,1 2-6 16,9 7-13-16,-22 0-8 0,6 8-8 0,-1 7-6 16,-1 7-2-16,-3 6-4 0,2 0-7 0,2 5 3 15,1 2-9-15,3 0-1 0,3 0-10 0,0-2-10 16,3-2-13-16,5-5-5 0,-1-1-5 0,2-5 1 16,3-3-3-16,0 0 5 0,1-3 5 15,1-4-2-15,2-2 7 0,-6-8 7 0,11 7 3 16,-11-7-7-16,17-4 8 0,-6-3-6 0,1-3 21 15,1-2-13-15,0-4 20 0,0-2-16 0,3-4 19 16,-2-3-13-16,-3 6 6 0,1-1-1 16,-3 2 22-16,-1 6-14 0,-1-1 12 0,-1 5-14 15,0-1 8-15,-6 9-11 0,8-9 17 0,-8 9-15 16,0 0 11-16,0 0-14 0,12 9 15 0,-12-9-16 16,5 17 1-16,-2-4-2 0,-2-1 13 0,2 2-15 15,-3-1 6-15,3 0-26 0,1-1-2 16,-1 0-46-16,-1-2 12 0,2 0-44 0,-4-10 35 0,8 14-41 15,-8-14 43-15,11 5-33 0,-11-5 41 16,0 0-29-16,23-7 28 0,-11-2-13 0,1-4 45 16,1-3-21-16,4-4 35 0,-1-4-21 0,-1 0 38 15,2-1-22-15,-2 2 44 0,1 2-28 0,0-1 47 16,-3 6-33-16,0 1 29 0,0 4 9 0,-4 2-11 16,-1 1 19-16,-9 8-54 0,15-5 36 0,-15 5-40 15,13 5 46-15,-13-5-50 0,13 13 45 0,-8-3-42 16,0 1 36-16,2 2-40 0,-2 0 37 0,1 1-44 15,0-1 39-15,1 0-43 16,1-1 30-16,2-1-39 0,0-2 33 0,2-2-55 0,-1-3 41 16,-11-4-48-16,26 2 30 0,-26-2-34 15,33-3 21-15,-14-5-43 0,3-1 47 0,-6 0-12 16,4-4 30-16,-1-1-18 0,0-5 25 0,-1 1-9 16,-4 0 38-16,-1 1-14 0,-2-1 49 0,-2 1-31 15,0 4 57-15,-3 2-21 0,0 2 45 0,-6 9 7 16,6-14-15-16,-6 14-13 0,0 0-36 0,0 0 11 15,0 0-38-15,0 0 19 0,-1 19-29 0,-4-4 22 16,1 8-25-16,-1 2 17 0,-1 10-24 0,-2 4 21 16,3 4-26-16,-3 14 11 0,-1 5-10 0,0 4 47 15,0 6-67-15,-1 3-21 0,0 3-8 0,-1 2-10 16,1 0 3-16,-1 0 16 0,0 0 9 0,1-5 48 16,0-5-36-16,2-2 52 0,-1-6-38 15,-2-4 53-15,2-14-42 0,0-4 62 16,0-5-46-16,-1-4 53 0,1-5-45 0,-2-7 51 15,0-3-67-15,2-6 53 0,0-3-57 0,9-7 46 16,-19 4-53-16,19-4 42 0,-24-10-53 0,9-1 47 16,-1-12-83-16,2-3 93 0,0-8-62 15,2-6 6-15,2-12 0 0,2-7 2 0,6-5 1 0,2-2-5 16,4 0 9-16,4-3 3 0,3 3 44 0,3 0-49 16,4 2 46-16,2 1-53 0,2 5 1 0,4 0 1 15,2 1-24-15,0 3 30 0,4 1-22 0,1 3 28 16,2 2-18-16,0 1 5 0,2 5-5 0,-1 2 31 15,0 4-25-15,-3 2 24 0,-5 9-27 16,-3 0 29-16,0 4-30 0,-3 3 31 0,-5 3-35 16,-4 4 32-16,-1 1-25 0,-4 4 31 0,0-2-2 15,-8 8-6-15,11-9-2 0,-11 9-30 0,0 0 44 16,0 0-25-16,0 0 24 0,6 9-25 0,-8 0 26 16,-1 7-24-16,-2 4 20 0,2 3-13 15,-3 3 13-15,1 6-24 0,0 1 14 0,1 2-16 16,2-1 25-16,-3-1-6 0,5-4-1 0,0-3-9 15,1 1-1-15,1-4-4 0,1 0-6 16,1-5-1-16,0-3-5 0,-1-3-5 0,3-2-5 0,-6-10 4 16,14 11-28-16,-14-11 13 0,16 3-4 15,-16-3-5-15,26-9-1 0,-12-1 1 0,4-4 5 16,1-4-28-16,0-6 48 0,0-1-37 0,-2-5 53 16,0 2-38-16,0-2 53 0,-2 1-32 0,-4 4 49 15,1 6-34-15,-5 2 54 0,0 3-30 0,-2 3 41 16,0 1-4-16,-5 10-12 0,8-12-41 0,-8 12 31 15,0 0-49-15,0 0 43 0,0 0-38 0,-2 14 42 16,0-4-37-16,0 1 33 0,-1 4-25 0,-1 1 17 16,3-1-44-16,-1-1 30 0,2-1-13 15,2 1-21-15,3-3-22 0,-2 1 9 0,3-1-14 16,3-2-15-16,0-3-26 0,3-2-12 0,-12-4-26 16,26 2-28-16,-9-3 18 0,3-4 27 15,2-1 26-15,-3-3 28 0,0-2 30 0,0-2 22 16,-1-2 27-16,3-2 26 0,-7 0 24 0,1 1 22 15,-3-2-13-15,0-1 34 0,-1 0-32 0,-5 1 33 16,-1 3-35-16,-1 3 44 0,-1-1-38 0,-3 13 32 16,0-18-18-16,0 18-16 0,-2-11-4 0,2 11-16 15,0 0-11-15,-10-8-8 0,10 8-40 0,-10 6 32 16,0-1-36-16,1 5 25 0,0 2-29 0,0-1 33 16,2 3-33-16,1-2 28 0,1 2-46 0,1 1 35 15,1-4-30-15,2 0 33 0,0-1-38 0,1-10 36 16,2 18-40-16,-2-18 35 0,7 12-47 15,-7-12 40-15,11 6-46 0,-11-6 31 16,18 3-39-16,-18-3 52 0,24-4-36 0,-12 0 46 16,1 0-41-16,0 0 47 0,-1-1-39 0,0 0 42 15,-12 5-37-15,18-8 46 0,-18 8-45 0,14-3 52 16,-14 3-50-16,0 0 54 0,0 0-46 0,14 2 45 16,-14-2-48-16,4 9 45 0,-4-9-48 0,5 10 46 15,-5-10-48-15,7 13 41 0,-7-13-53 0,9 10 37 16,-9-10-56-16,13 9 21 0,-13-9-39 0,18 4-20 15,-18-4-27-15,23 0-6 0,-10-4 10 16,4-1 8-16,-1-1 23 0,2-3 22 0,-1-2 38 0,2 0 26 16,-2 0 31-16,-1-3 37 0,0 4-1 15,-1-3 37-15,-3 4-39 0,-2 2 36 0,0 1-53 16,-10 6 34-16,13-12-57 0,-13 12 41 16,0 0-23-16,0 0 29 0,18 4-50 0,-18-4 43 15,6 14-48-15,-3-2 33 0,-1 4-47 0,-1 1 36 16,1 7-41-16,1 2 30 0,-1 3-39 0,-1 8 30 15,2 1 3-15,-2 2-29 0,1 1 75 0,1 1-69 16,0 4 8-16,-3-2-2 0,1 0-4 0,-1 1-1 16,-1-1 0-16,1-2-1 0,-4 0 1 0,0-5-48 15,-4-2 79-15,1-2 36 0,-1-10 16 0,0 0 3 16,-2-2-3-16,0-3-8 0,1-2-14 0,-5-3-8 16,0 1-12-16,-3-5-9 0,2 0 4 15,-3-4 6-15,2-3 5 0,16-2-3 0,-33 0-4 16,17-3-5-16,-1-6-8 0,2-2-6 0,2-6-4 15,3 0-5-15,3-3-2 0,5-4-2 0,2-1-4 16,5-1-7-16,4-6 3 0,1-1 46 16,4 0-55-16,4 1 47 0,3 1-51 0,4-8 0 15,6 1 0-15,-1 3 2 0,5 1 1 0,1-1-2 16,2-2 1-16,0 2-2 0,3 0-5 0,-2-1-10 16,2-2-3-16,-2 1 4 0,1-2-14 0,-2-2 10 15,-1-1-5-15,-1-1-2 0,-1-2-1 0,-3 2 11 16,-4 0 3-16,-3-2 56 0,0 2-54 0,-11 8 6 15,-2 3 7-15,-2 3 10 0,-7 5 11 16,-3 4 16-16,-3-1 0 0,-3 7 0 0,-3-3 3 16,-3 3 2-16,-2 3 9 0,-3 5-5 0,2 2-3 15,15 4-3-15,-32 5-6 0,11 5 25 0,0 7-40 16,0 7 36-16,-2 3-43 0,4 6 1 0,1 2-10 16,-3 11 12-16,6 3-1 0,4-6 3 0,3-1-1 15,1 2-2-15,5 1-1 0,2-1-1 0,2-1-1 16,4 0 37-16,0-2-72 0,4-1 13 0,2-3-132 15,2-1-52-15,2-5-149 16,0-4-156-16,2-3-403 0,1-5-552 0</inkml:trace>
  <inkml:trace contextRef="#ctx0" brushRef="#br0" timeOffset="33562.58">20936 7972 74 0,'-29'0'683'0,"-1"-2"-278"16,1 0-54-16,1 1-122 0,1 0-4 0,1 1-86 16,6-1 29-16,2 1-49 0,18 0 39 15,-28-1-60-15,28 1 15 0,-22-2-48 0,22 2 12 16,0 0-40-16,-18-1 16 0,18 1-29 0,0 0 25 16,0 0-36-16,27-5 28 0,-5 0-36 0,15 1 29 15,4-2-28-15,6 0 19 0,13-2-10 0,4 1 2 16,0-1-2-16,0 2-5 0,1-1-7 0,-2-1-13 15,-2 0-15-15,-12 2-66 0,-3 0 40 16,-2 0-46-16,-5-1 36 0,-3 1-34 0,-11 1 16 16,-4-1-11-16,0-2 14 0,-10 1 1 0,-2-1 12 15,-4 1 13-15,-5 7 26 0,-1-18 24 0,-4 7 19 16,-7-1 18-16,1-1 17 0,-6-1 48 0,0 3-42 16,-3 0 40-16,-2 0-16 0,2 2 7 15,-3 0 1-15,-2 2 8 0,1 0 7 0,4 4-14 16,-2-2 4-16,4 2-27 0,18 3-4 0,-24-5-22 15,24 5-1-15,-19-2-21 0,19 2 7 0,0 0-19 16,-12 5 13-16,12-5-14 0,3 10 8 16,3-3-12-16,8 3 13 0,5 5-11 0,5 3 15 15,3-1-10-15,1 3 14 0,3 1 17 0,-5-2-9 16,2 4 12-16,-2-5-7 0,-2 4-3 0,-4-2-10 16,0-2-3-16,-5-1-5 0,-4 2 2 0,-2-2-2 15,0 2 0-15,-5-2-4 0,-4-1-1 0,0 3-5 16,-5 4-15-16,-4-2-41 0,-5 5-64 0,-1-2-80 15,-3 1-45-15,-4-3-38 0,2 1-117 16,-2-4-465-16,-1-1-456 0</inkml:trace>
  <inkml:trace contextRef="#ctx0" brushRef="#br0" timeOffset="34096.58">23485 7890 58 0,'-14'-15'193'0,"0"-2"31"0,3 0 35 0,0-3 8 15,2-1-14-15,1 1-15 0,1-2-32 0,1 4-8 16,0 2 49-16,3 0-28 0,-4 3 17 0,5 1-33 16,-2 4-10-16,4 8-30 0,-4-17-27 0,4 17-31 15,-4-9-21-15,4 9-16 0,0 0-15 0,0 0-10 16,-8 12 3-16,7 2-19 0,-1 3 4 0,0 8-8 15,2 3 2-15,0 3-8 0,0 8-15 16,2 2-4-16,-2 2-43 0,2-1-34 16,-2 0-91-16,1 0 5 0,1-3-66 0,-1-3-70 15,-1-9-76-15,0-2-348 0,0-5-251 0</inkml:trace>
  <inkml:trace contextRef="#ctx0" brushRef="#br0" timeOffset="34429.58">23112 7691 794 0,'-16'-23'513'0,"-3"2"-98"0,4 1-118 0,-2 5-36 16,3 2-78-16,2-1-20 0,1 5-59 15,5 1 10-15,-2 1-48 0,8 7 9 0,-6-10-39 16,6 10 19-16,7-9-32 0,5 2-7 0,8 0-9 16,12 1 4-16,8 0-2 0,6 1-1 0,4 4-3 15,2 1-1-15,11 6 1 0,-3 2 4 0,-5 3-7 16,-11 3 17-16,-6 1-19 0,-5 3 25 0,-3 3-28 15,-6 3 26-15,-5 1-28 0,-6 3 33 0,-8-3 3 16,-2 1 9-16,-6 1 6 0,-1 7 19 0,-7-1-1 16,-3 0 20-16,-2 1-5 0,-3-1 7 15,-8 7-4-15,-1-2-2 0,1 1-10 16,-5-3-6-16,-1 2-16 0,0-3-7 0,0 0-9 0,-1-1-6 16,9-5-4-16,0-3-8 0,0 0-15 15,2 0-18-15,2-1-56 0,5-2-37 0,3-5-81 16,3 0-3-16,3-4-51 0,6-3-50 0,1-11-83 15,4 11-425-15,-4-11-360 0</inkml:trace>
  <inkml:trace contextRef="#ctx0" brushRef="#br0" timeOffset="34796.58">23804 7917 340 0,'14'-17'706'0,"-3"3"-202"0,-2 3-151 15,-4 2-58-15,1 0-69 0,-6 9-69 0,8-14-16 16,-8 14-54-16,7-10 8 0,-7 10-51 0,0 0 21 15,0 0-16-15,0 0 3 0,10 9-24 16,-10-9 1-16,5 23-6 0,0-7-33 0,-1 3 29 16,1-2-35-16,3 2 32 0,-3 1-31 0,4-2 31 15,0-2-45-15,-3-4 40 0,2 1-31 0,2-3 32 16,-1-2-31-16,0-2 32 0,-9-6-32 16,21 4 29-16,-21-4-39 0,21-3 48 0,-8-4-35 15,1-1 35-15,1-5-38 0,-3 0 35 0,-1-5-39 16,-2-1 39-16,-1-2-7 0,-4-3-36 0,-3-1 43 15,-1 1-34-15,-1-1 42 0,-3 4-17 0,-1 0 30 16,-4 3-21-16,-1 5 26 0,-2 4-23 0,-1 4 13 16,13 5-14-16,-32 2 18 0,11 6-25 15,-6 7 17-15,1 4 0 0,2 5-10 0,4 2 2 16,-1 6-3-16,7 1-21 0,0 3 24 0,4 2-19 16,2-1 15-16,3 2-27 0,6-3 6 0,4-1-42 15,4-4-5-15,7-3-60 0,3-6 21 16,5-2-49-16,3-7-22 0,4-5-65 0,-2-8-84 15,7-5-45-15,-2-5-219 0,2-5-102 0</inkml:trace>
  <inkml:trace contextRef="#ctx0" brushRef="#br0" timeOffset="35246.58">24432 7725 42 0,'8'-43'671'0,"0"1"-170"16,-3-1-125-16,-1 4-32 0,-1 6-77 0,-3 7 8 16,1 5-76-16,-2 3-45 0,0 5-33 15,1 13-22-15,-7-12-24 0,7 12-6 16,0 0-16-16,-13 15-21 0,6 1-1 0,0 5-7 15,1 10-3-15,1 7 13 0,1 3-25 0,-1 5 24 16,2 17 3-16,2 3-18 0,1 4 11 0,-1 3-14 16,1 1 14-16,-3-2-20 0,3 0 13 0,-1-2-22 15,0-3 14-15,-1-4-3 0,1-11-9 0,1-5-10 16,-1-4-9-16,-1-3-21 0,2-10-30 0,-1-3-30 16,1-9-8-16,0-1 0 0,0-6-13 0,0-11-26 15,1 14-20-15,-1-14-9 0,0 0 1 0,0 0-17 16,2-11 30-16,-2-2-2 0,-2-5 21 15,1-8-9-15,0-11 26 0,-2-1-2 16,2-9 56-16,1-3 35 0,1-11 58 0,3 0 44 16,1-1 42-16,3 5-2 0,-3 11 21 0,5 2 15 15,1 5-27-15,-2 2 16 0,2 5-61 0,-1 4 36 16,4 2-53-16,-3 5 38 0,1 5-46 0,4 3 31 16,-1 0-52-16,2 4 41 0,-2 4-52 0,2 1 25 15,-17 4-3-15,32 4 0 0,-15 0-10 0,0 5 3 16,0 1-7-16,-4 3-2 0,-3 3-65 0,-3-3 71 15,-3 2-43-15,-4 3 41 0,-4 3-40 16,-4-1 48-16,-8 5-50 0,-3 0 49 0,-5-3-50 16,-1 2 46-16,-4-3-47 0,-2 1 42 15,0-4-59-15,2-3 28 0,1 1-55 0,0-5-6 16,6-3-45-16,5-4-77 0,17-4-62 0,-21 0-48 16,21 0-224-16,-8-11-11 0</inkml:trace>
  <inkml:trace contextRef="#ctx0" brushRef="#br0" timeOffset="35613.58">24828 7857 578 0,'0'0'476'0,"0"0"-115"0,18-1-101 0,-18 1-53 16,0 0-41-16,6 6-34 0,-6-6-35 0,4 13-8 16,-4-13-57-16,4 18 37 0,-3-5-50 15,2-2 36-15,3 4-49 0,-2 0 37 0,1-2-43 16,-1 1 34-16,4-3-47 0,-3-3 45 0,4 1-46 15,-3-3 43-15,3 1-39 0,-9-7 36 0,15 3-39 16,-15-3 33-16,17-1-43 0,-7-4 47 16,-1 0-46-16,2-5 45 0,-4-1-40 0,2 0 39 15,-2-4-5-15,-1-3-1 0,-1-2-38 0,-2 3 39 16,-2-2-37-16,-1 1 34 0,0 1-27 0,0 2 50 16,-1 3-37-16,-2 0 41 0,3 12-49 0,-5-15 37 15,5 15-41-15,0 0 45 0,-17-2-49 0,6 10 44 16,-2 6 2-16,-2 2-8 0,1 8-42 0,-3 2 47 15,3 2-58-15,-1 2 59 0,3 1-57 16,2-1 52-16,0 0-57 0,5-5 39 0,2-2-55 16,3-4 19-16,1-3-48 0,4-4-3 15,4-3-53-15,0-3-66 0,-9-6-52 0,27 0-26 16,-6-6-229-16,2-3 22 0</inkml:trace>
  <inkml:trace contextRef="#ctx0" brushRef="#br0" timeOffset="36716.58">25373 7749 3 0,'10'-12'662'0,"0"5"-253"0,-2 1-37 0,-8 6-144 16,9-7-13-16,-9 7-76 0,0 0 17 0,0 0-66 16,4 9 21-16,-4-9-60 15,-4 16 53-15,1-3-26 0,-2 2-10 0,1 1-7 16,-1 4-11-16,-1-1 0 0,1 2-50 0,-1 0 44 16,-1-2-45-16,3 2 39 0,-1-4-51 0,1-4 49 15,3 0-43-15,-3-1 41 0,4-12-41 0,-1 16 39 16,1-16-39-16,1 13 33 0,-1-13-36 0,0 0 30 15,0 0-32-15,0 0 39 0,27-6-40 0,-18-1 42 16,5-1-1-16,-4-1 2 0,6-2 0 0,-5-2 6 16,2 1-1-16,-2 3 10 0,0 0-2 0,-3 2-6 15,0 0-7-15,-8 7-13 0,11-10 2 16,-11 10-3-16,11-6-3 0,-11 6-8 0,0 0 6 16,14 4 1-16,-14-4-4 0,9 11-1 15,-4-3-2-15,-1 0-5 0,1 4-12 0,-2 0 16 16,1 3-31-16,-1-1 7 0,1-1-68 0,0-1 5 15,1 1-57-15,-1-4 5 0,2 1-23 0,2-2-22 16,0-1-25-16,-8-7-9 0,20 8 9 0,-20-8 39 16,23 1 16-16,-23-1 41 0,31-6 0 0,-12 0 46 15,-1-3 6-15,0-1 19 0,0-2 28 0,-3-2 39 16,2-1 35-16,-3-2 8 0,0 0 28 16,-4-2-4-16,3 1-2 0,-5 0 19 0,-2 3-16 15,-1 0 20-15,-1 5-26 0,-3 0 22 0,-1 10-35 16,2-15 34-16,-2 15-62 0,0 0 35 0,-7-8-65 15,7 8 44-15,-13 8-57 0,2 1 49 16,-2 5-7-16,1 3-50 0,-3 4 40 0,1 4-50 16,-1 0 56-16,2 3-45 0,0-1 38 0,3 1-45 15,2-5 40-15,3 0-47 0,0-2 32 0,4-2-39 16,1-4 36-16,1 0-45 0,4-2 42 0,-1-3-54 16,-4-10 37-16,13 8-54 0,-13-8 28 15,20-2-47-15,-2-6 7 0,0-3-14 0,2-7-2 16,1 0 5-16,-2-7 4 0,0-3-6 0,-2-3 8 15,-2-4 2-15,-1-4 18 0,-2-2 3 0,1-10 11 16,-3-4-4-16,-1-1 23 0,-1-3-6 0,-1 0 68 16,-2 12-5-16,2 0 64 0,-1 5 11 15,-1 4 10-15,-1 6 48 0,0 7-52 0,-1 2 24 16,-1 6-49-16,-1 4 10 0,2 1-45 0,-3 12 8 16,1-17-32-16,-1 17-5 0,0 0-5 0,0 0-5 15,0 0-5-15,0 0-1 0,2 24 2 16,-2-6-4-16,0 8-7 0,0 2 6 0,0 10 1 15,-2 2-3-15,2 2 28 0,-2 2-37 0,-1 3 32 16,1 0-8-16,0 1-16 0,-2-1-65 0,1-1 24 16,1-2-52-16,1-4 34 0,1-2-37 0,0-8 23 15,1-4-12-15,2-4 12 0,-1-5 4 16,2-5-7-16,1-3-6 0,-5-9 6 0,14 8 11 0,-14-8 10 16,18-6 21-16,-4 2 8 0,-1-4 14 15,2-5 9-15,0 2 26 0,-2-4-5 0,2 0 34 16,-2 0-41-16,2 0 56 0,-2-1-6 15,1 0-2-15,-3 2-2 0,3 2-48 0,-6 1 42 16,0 4-48-16,-2 1 33 0,-6 6 6 0,13-10-48 16,-13 10 57-16,0 0-8 0,13-3 4 0,-13 3-8 15,0 0-5-15,6 10-11 0,-6-10-1 0,4 14-7 16,-4-14-41-16,0 19 43 0,0-19-55 0,-1 19 57 16,1-19-45-16,0 18 44 0,0-18-43 0,0 14 39 15,0-14-37-15,0 12 36 0,0-12-31 0,0 0 33 16,2 10-33-16,-2-10 42 0,0 0-44 0,0 0 40 15,12-4-43-15,-12 4 43 16,10-14-6-16,-5 3-3 0,5-3-8 0,-3-3 6 16,-1-2-6-16,1-2-37 0,0 2 42 0,-3-2-41 15,0 7 46-15,-2 1-28 0,1 4 50 0,-3 9-33 16,1-17 33-16,-1 17-34 0,0 0 26 0,-6-8-33 16,6 8 24-16,-14 8-30 0,4 3 33 0,-2 3-5 15,-1 3-14-15,0 2 10 0,2 1-33 0,1 0 31 16,3 1-34-16,1-1 25 0,2 0-36 0,3-2 22 15,1-6-54-15,2 2 17 0,1-3-43 0,2-2 35 16,0-2-38-16,-5-7-13 0,19 8-50 16,-19-8-70-16,30-6 11 0,-12-3 0 15,1-1-25-15,-2-5-265 0,4-3 29 0</inkml:trace>
  <inkml:trace contextRef="#ctx0" brushRef="#br0" timeOffset="37031.58">26515 7807 804 0,'14'-14'279'0,"0"2"-3"0,-2 2-50 15,-2 1-21-15,-4 3-10 0,-6 6-77 0,12-7 30 16,-12 7-53-16,0 0 40 0,0 0-70 0,11 3 34 15,-11-3-67-15,4 12 40 0,-4-12-59 0,0 17 19 16,0-6 13-16,1 0-3 0,-1 3-50 0,0 0 43 16,0-2-55-16,2 2 48 0,-2-3-51 15,2 2 37-15,1-3-52 0,-3-10 53 0,5 15-50 16,-5-15 43-16,8 11-46 0,-8-11 34 0,0 0-29 16,19 1 42-16,-19-1-37 0,19-6 44 15,-9 0-43-15,3-1 46 0,2-6-2 0,0 2-42 16,1-3 42-16,-2 3-38 0,1 0 50 0,-2 2-48 15,0 1 70-15,-4 2-53 0,-1 0 44 0,-8 6-48 16,15-7 48-16,-15 7-43 0,0 0 41 0,18 3-36 16,-18-3 34-16,11 9-36 0,-11-9 41 0,11 16-9 15,-9-6-40-15,2 0 34 0,-3 1-39 16,2 2 34-16,-2-2-38 0,1 2 30 0,-2-13-38 16,2 18 25-16,-2-18-80 0,1 16 12 0,-1-16-65 15,4 13-35-15,-4-13-86 0,0 0 12 0,0 0-87 16,0 0-199-16,12-6-11 0</inkml:trace>
  <inkml:trace contextRef="#ctx0" brushRef="#br0" timeOffset="37215.58">27024 7442 97 0,'9'-32'628'0,"-4"7"-131"0,2 5-137 0,-2 0 0 16,-3 6-60-16,3 1-34 0,-2 3-93 16,-3 10-19-16,4-13-53 0,-4 13 6 0,0 0-45 15,0 0-15-15,7 11-6 0,-3 3-2 0,-1 8-11 16,-1 3-8-16,1 1-3 0,1 10-1 0,-2 2-5 15,-2 3 20-15,2 1-28 0,-4 0 22 0,2 1-8 16,-5-1-14-16,3-1-46 0,-2-1-87 0,0-1 18 16,-4-3-55-16,3-4-59 0,-4-8-16 15,3-5-124-15,-2-3-247 0,4-7-145 0</inkml:trace>
  <inkml:trace contextRef="#ctx0" brushRef="#br0" timeOffset="37347.58">27002 7886 495 0,'0'-11'448'16,"-1"0"-48"-16,0-2-137 0,-2 2-15 0,3 11-92 15,0-20 13-15,0 20-74 0,0-19 28 0,3 9-72 16,1-3 29-16,2 2-76 0,4 0 15 0,4-3-83 16,3 2-91-16,2-1-93 0,5-4-75 0,5 0-190 15,0 1 11-15</inkml:trace>
  <inkml:trace contextRef="#ctx0" brushRef="#br0" timeOffset="37915.58">27900 7652 399 0,'-4'-11'390'0,"-1"-3"-95"0,-1-1-58 0,1 0-82 16,1-3 15-16,0 3-18 0,0-2-3 0,0 1-8 15,2 2-11-15,-1 0-13 0,-2 3 29 0,5 11 8 16,-4-16-6-16,4 16-8 0,-2-15-15 0,2 15-24 16,-3-10-20-16,3 10-13 0,0 0-10 0,0 0-16 15,0 0 7-15,-21 6-26 0,9 8-1 0,-2 4-4 16,-3 5-3-16,-2 4-4 0,1 1 1 15,0 2 1-15,0 0 12 0,4 0-22 0,3-2 19 16,0-1-4-16,5-3 1 0,2-2-20 0,2-4 10 16,2-1-11-16,2 0 17 0,2-2-14 15,6-4 4-15,-1 0-11 0,4-5 15 0,4-2-17 16,2-3 14-16,0-1-12 0,5-5 0 0,-1 1-2 16,-1-5-23-16,6-5-10 0,-5-4 21 0,0 1-41 15,-5-6 13-15,0-2-50 0,0-1 44 0,-5-4-39 16,-3 0 19-16,-1-1 0 0,-3 2 26 0,-3 3 7 15,-2 1 9-15,-1 3 6 0,-4-1 4 0,-1 5-3 16,-4 2 18-16,0 2-5 0,0 4-7 16,-3 2 15-16,0 0 1 0,-1 5 0 0,1-3-4 15,12 6 7-15,-25-2-1 0,25 2-1 16,-19-1 3-16,19 1-13 0,-18 1 13 0,18-1 0 0,0 0 0 16,-19 1-8-16,19-1 0 0,0 0-3 15,-14 4-21-15,14-4-9 0,0 0-22 0,0 0-53 16,-8 7-91-16,8-7-79 0,0 0-302 0,0 0-119 15</inkml:trace>
  <inkml:trace contextRef="#ctx0" brushRef="#br0" timeOffset="38448.58">28163 7516 188 0,'7'-8'453'0,"-1"0"-107"16,2-1-57-16,-1 1-57 0,1 0-47 16,0 0-21-16,-1 1-19 0,0 0-20 15,-7 7-20-15,12-8-19 0,-12 8 2 0,0 0-20 16,14 5 7-16,-14-5-5 0,6 18-8 0,-1-1-4 16,-4 1-6-16,-1 6-3 0,0 2-13 0,-1 3 27 15,-4-3-41-15,0 7 20 0,0-2-32 0,1-4 36 16,-2-4-9-16,0 0-41 0,2-2 26 0,1-5-29 15,0-5 29-15,0 2-31 0,1-4 31 0,2-9 1 16,-4 13 40-16,4-13-33 0,0 0 19 0,0 0-27 16,0 0 8-16,0 0-21 0,13-10 14 15,-4-2-27-15,1-4 21 0,8-7-25 0,0-2 3 16,1-1-2-16,3 1-3 0,1 0 4 0,-2 1 6 16,0 2-7-16,-1 4-2 0,-5 6 4 15,-1 0 2-15,-3 5-3 0,-11 7 5 0,17-5-5 16,-17 5 4-16,10 4 21 0,-10-4-27 0,9 13-1 15,-9-13-3-15,5 20-38 0,-5-6-63 0,0 0-6 16,0 0-104-16,-1-1-86 0,-4 3-436 0,4-5-269 16</inkml:trace>
  <inkml:trace contextRef="#ctx0" brushRef="#br0" timeOffset="38865.58">29046 7260 110 0,'7'-20'787'0,"-1"-2"-327"0,-1 1-74 0,-1-1-119 15,-2-1-17-15,1 2-89 0,-2 1 22 0,-1 2-36 16,-2 1 15-16,0 3-15 0,-3 1-15 16,3-2-23-16,-6 3-22 0,2 2-16 0,-3 5-16 15,9 5-15-15,-18-5-5 0,18 5 5 0,-25 8-22 16,10 3 7-16,1 3-15 0,0 2 10 0,3 3-18 15,-2 6-2-15,4 2-4 0,2-2-2 0,2 2 2 16,5-1-6-16,0 1-4 0,3 2-1 0,2 2-3 16,3 0-8-16,4 1-16 0,-1-5-13 15,3 2-5-15,4-3-1 0,-1-1 0 0,3-1-1 16,-1-3 17-16,0 1 6 0,0-4 5 0,-2-3 5 16,-3-1-5-16,-4-2 31 0,0-2-16 15,-1-1-4-15,-5-1 16 0,-4-8 6 0,3 15 10 16,-3-15-1-16,-9 15 1 0,-1-6 38 0,-4-1-25 15,-3 1 24-15,-4 0-10 0,-2-2-28 0,-1 2 26 16,2-3-33-16,-3 0 25 0,1 1-37 0,1-2 25 16,5-3-32-16,18-2-2 0,-29 0-103 0,29 0 35 15,-21-6-66-15,21 6-34 0,-7-12-52 16,9 2-42-16,3-4 4 0,7-3-270 0,3 1-48 0</inkml:trace>
  <inkml:trace contextRef="#ctx0" brushRef="#br0" timeOffset="39165.58">29342 7392 485 0,'16'-3'398'16,"-16"3"-43"-16,23-6-73 0,-23 6-71 0,19-4-47 16,-19 4-17-16,0 0-24 0,13 6-14 0,-13-6 12 15,2 12-16-15,-4-1-18 0,-3 3-15 0,-3 3-21 16,-2 1-9-16,0 1-6 0,-2 5-9 0,1-4-15 16,1 1 6-16,2-1-4 0,0 0-5 0,2-1-4 15,2-2 38-15,3-3-53 0,1-2 35 16,1 1-42-16,3-2 37 0,1-1-43 0,3-1 57 15,-1-3-63-15,4-1 49 0,-11-5-53 16,24 4 58-16,-24-4-49 0,24-1-14 0,-10-6 89 16,0 1-41-16,-2-1 12 0,3-5 2 0,-5 0 6 15,0-4-5-15,-3 0 8 0,-1 0-6 0,-2 1-6 16,-4 1-4-16,0 1-3 0,-2-2-5 0,-6 1-19 16,1 2-24-16,-1-1-30 0,-3 3-44 0,1 1-23 15,0 1 7-15,2 1-88 0,8 7-67 0,-15-11-40 16,15 11-223-16,-8-14-38 0</inkml:trace>
  <inkml:trace contextRef="#ctx0" brushRef="#br0" timeOffset="39648.58">29569 7351 411 0,'25'0'462'0,"-25"0"-134"16,19 3-68-16,-19-3-67 0,18 11-27 0,-11-5-28 16,2 1-43-16,-2 2 8 0,-2 1-26 0,0 1-1 15,0-1-19-15,-2 3-8 0,0-2-11 0,0 3-5 16,-2-2-9-16,-1 2-4 0,-1-1-11 15,0-1 5-15,-1-1 3 0,-1-2-7 0,3-9 1 16,-5 18 6-16,5-18 5 0,-6 13 0 0,6-13 2 16,-3 10 9-16,3-10-23 0,0 0 16 0,-7 7-12 15,7-7-1-15,0 0-2 0,0 0-1 0,0 0-8 16,-1-10 3-16,1 10 0 0,8-18-14 0,-1 4 10 16,3-2-1-16,1 1 2 0,3 0-2 15,1 2-2-15,-2-1 0 0,1 4-1 0,-3 1 3 16,-1 3-11-16,-10 6 12 0,15-9-1 0,-15 9 3 15,0 0 0-15,0 0 2 0,21 2-17 16,-21-2 12-16,7 11 6 0,-7-11 7 0,5 13-2 16,-5-13 3-16,3 15-4 0,-3-15-4 0,-2 16-3 15,2-16 4-15,2 14-2 0,-2-14-11 0,-2 13 12 16,2-13 1-16,0 0-1 0,0 15 0 0,0-15 3 16,0 0 26-16,0 0 9 0,0 0-12 0,5 8-16 15,-5-8 7-15,12-6-4 0,-4 1-3 0,1-5-5 16,6-2 2-16,0-2-3 0,2-1 5 0,3-4-9 15,3 0 5-15,0 2 11 0,0 1 1 16,-1 1-5-16,-3 5 1 0,-1 1-2 16,-2 1 3-16,-2 3 3 0,-14 5-4 0,23-2-10 15,-23 2 2-15,21 6-2 0,-12 1 1 0,0 3 0 16,-2 2-7-16,-2 3 18 0,-4 1-7 0,-4 8-21 16,-2-1-18-16,-9 5-70 0,-4 4-42 0,-9 5-41 15,-8-1-65-15,-10 0-559 0,-2 1-348 0</inkml:trace>
  <inkml:trace contextRef="#ctx0" brushRef="#br0" timeOffset="42083.58">24080 9855 254 0,'-19'-3'604'0,"2"2"-246"0,1-3-58 16,0 0-142-16,1 2-14 15,2 0-51-15,13 2-23 0,-23-6 10 0,23 6 33 16,-18-3-36-16,18 3 44 0,-13-4-59 0,13 4 39 15,0 0-66-15,-14-4 41 0,14 4-59 0,0 0 50 16,0 0-42-16,0 0 42 0,0 0-32 0,0 0 41 16,23 2-22-16,-1-2 23 0,7-2-39 0,7-2 29 15,5 0-26-15,5-4 17 0,14-6-21 0,0-1 5 16,3-4-14-16,1-3 17 0,4-4-6 0,-2-2-10 16,5-3-1-16,-2-2-11 0,-1 0 0 0,-1-3 49 15,-4-3-64-15,-2-2-6 0,-4 0-7 16,-6-4 15-16,-8-2-20 0,-4-4 19 0,-9-3-17 15,-4-2 18-15,-7-2-20 0,-10 1 11 16,-4 12 5-16,-6 2 35 0,-7 6 9 0,-3 3-6 16,-7 8 4-16,-5 4-3 0,-7 9-4 0,-3 6-7 15,-4 7-5-15,-4 9-15 0,-9 10 7 0,0 11-12 16,0 5 7-16,3 8-10 0,2 7 11 0,4 6-12 16,4 1 22-16,7 3 2 0,5 3 43 0,5-1-48 15,8-2-1-15,6-2 0 0,6-10-6 0,8 9-3 16,3-17-2-16,7-4-5 0,4-3 15 0,10-1-29 15,0-12 7-15,6-6-22 0,3-5-7 16,3-9-24-16,4-7-5 0,8-5-34 0,2-7 15 16,-4-3 1-16,-3-5 4 0,-4-2 8 15,-5-3 13-15,-3-3 65 0,-6-1-43 0,-5-3 1 16,-9 6 8-16,-3 2 9 0,-4-2-10 0,-3 3 45 16,-2 5-3-16,-5 1 44 0,-2 3-9 0,0 4 19 15,-1 5-17-15,-1-2 10 0,-2 5-24 0,4 9 6 16,-8-11-22-16,8 11 7 0,-18 1-16 0,9 6 5 15,-1 1-13-15,-4 3 9 0,2 6-14 0,2-2 13 16,1 1-6-16,4 0-8 0,1-1 2 16,4-1-8-16,0 0-14 0,3-2 44 15,-1 3-75-15,5-4-8 0,-2 0-8 0,2-3 2 0,2-3 2 16,2 0 53-16,-11-5-50 0,19 0 60 0,-19 0-50 16,23-7 18-16,-10 0 6 0,0 0 8 15,2-4 6-15,-1 1 4 0,0-3 8 0,-4 3 2 16,2 1 8-16,-2 1-4 0,-4 0 12 0,2 2-1 15,-8 6-1-15,11-9-4 0,-11 9-7 0,12-8 2 16,-12 8-6-16,0 0-19 0,13-3 22 0,-13 3 8 16,0 0-3-16,11 9 0 0,-11-9-3 0,8 14-3 15,-8-14 3-15,9 13-3 0,-3-4 2 16,1-2-10-16,-1 1 8 0,1-1 0 0,1 0 0 16,-8-7-2-16,21 7-6 0,-21-7 4 0,27 3 3 15,-27-3-38-15,32-4 37 0,-12 0 9 0,3-2 0 16,-2 0-5-16,2-2-5 0,-2-2-29 0,6-1 35 15,-1 0-17-15,-3-1 21 0,-1 1-30 16,-1 1 33-16,0 0-28 0,1-1 26 0,-3 2-25 16,-3 0 25-16,1 5-24 0,-4-3 28 0,0 2-29 15,-13 5 20-15,21-5-22 0,-21 5-6 0,21 0 16 16,-21 0 29-16,18 3-34 0,-18-3 31 16,22 6-23-16,-11-1 22 0,0-1-36 0,-11-4 33 15,27 6-32-15,-27-6 31 0,27 4-8 0,-27-4-6 16,32 1 1-16,-14-2-8 0,1-2 0 0,4-2-7 15,-3 0 13-15,1-1-34 0,0-1 40 0,-2-1-35 16,-1-1 39-16,-3 1-30 0,-1 1 37 0,-1 1-18 16,-4 1 29-16,-9 5-20 0,15-7 28 15,-15 7-32-15,9-7 25 0,-9 7-34 0,0 0 29 16,0 0-22-16,8 11 21 0,-8-11-37 0,-1 19 33 16,-2-6-6-16,2 3-2 0,-2 5-2 0,-2 0-5 15,1 3 53-15,-1 0-65 0,0 2 49 16,-2-1-68-16,-1 2 11 0,1-2 2 0,1-2 5 15,-3 1 1-15,3-4 0 0,-2 0-1 0,0-4 3 16,-2-3 3-16,4 1-7 0,-1-5 11 0,1 0 0 16,-2-1 1-16,8-8-47 0,-9 8 53 0,9-8-11 15,0 0 3-15,0 0-2 0,0 0-11 0,0 0 13 16,0 0-2-16,-9-7-2 0,9 7 1 16,7-16 2-16,-1 5 51 0,4-2-59 0,1-2 47 15,1-1-50-15,4-2-8 0,3-2 13 0,1-1 2 16,3 0 0-16,0 2 2 0,4-5-33 0,0 0 42 15,1-1-31-15,3 0 32 0,7-2-41 16,-7 3 43-16,-2 0-38 0,0 3 39 0,-3 1-40 16,1 2 39-16,-4 1-33 0,-4 3 36 0,-4 2-34 15,1 2 33-15,-6 1-22 0,-2 3 44 0,-1 0-26 16,-7 6 34-16,12-11-24 0,-12 11 34 0,5-8-20 16,-5 8 10-16,0 0-20 0,8-7 15 0,-8 7-28 15,0 0 19-15,0 0-25 0,0 0 13 0,0 0-3 16,0 0-10-16,0 12 8 0,0-12-16 0,0 14 22 15,0-14-26-15,-1 18 25 0,2-8-24 16,0 3 15-16,1-3-14 0,0 3 16 16,4-2-31-16,1-1 25 0,1-1-29 0,3 2 24 15,3-4-29-15,-1-2 21 0,2 0-30 0,1-2 29 16,2-2-30-16,0-1 25 0,3-1-19 0,2-2 43 16,0-2-36-16,0 3 41 0,-1-3-39 0,-4 2 41 15,-3-1-26-15,-15 4 34 0,23-3-26 0,-23 3 50 16,17-4-6-16,-17 4 25 0,14-3-8 0,-14 3-6 15,0 0-10-15,14-2-4 0,-14 2-26 0,0 0 10 16,0 0 0-16,15 1-2 0,-15-1-6 0,0 0-2 16,9 5-2-16,-9-5-9 15,0 0 2-15,14 6-2 0,-14-6-18 0,12 5 1 16,-12-5-16-16,14 3-9 0,-14-3-5 0,20 4-31 16,-20-4 48-16,22 0-26 0,-22 0 41 0,24 0-36 15,-24 0 54-15,26-1-36 0,-26 1 43 0,27-6-34 16,-27 6 43-16,24-2-33 0,-24 2 38 0,19-3-31 15,-19 3 21-15,18-3-22 0,-18 3 39 0,18-3-34 16,-18 3 29-16,14-4-31 0,-14 4 25 0,18-3-7 16,-18 3 3-16,21-7-36 0,-21 7 37 15,22-6-34-15,-9 3 28 0,2-3-43 0,2 3 34 0,1-4-42 16,3 1 40-16,-1 0-39 0,2 0 28 16,1-2-47-16,0 1 45 0,5-3-55 15,-7 1 58-15,-1-3-48 0,6-1 62 0,-5-2-53 16,0-2 63-16,-6 1-59 0,-1-2 71 0,-1-1-56 15,-5 0 76-15,0 2-25 0,-5 1 68 0,1 5-3 16,-4 2 19-16,0 9-15 0,-2-17 5 0,2 17-22 16,-11-8 1-16,11 8-24 0,-17-6 1 0,17 6-25 15,-20 3 9-15,20-3-19 0,-23 9 9 0,14-3-17 16,-1 1 8-16,4 1-15 0,-1 2 11 0,3 0-17 16,2 1 2-16,-1-1-13 0,5 0 11 15,1 3-22-15,1-3-10 0,1 1-23 0,3 2 27 16,4-4-21-16,-2 0 36 0,2 1-26 0,1-2 39 15,-1 0-16-15,1-1 18 0,0 0-17 16,0 0 32-16,0-4-24 0,-1 2 28 0,1-1-26 16,-13-4 21-16,26 5-20 0,-26-5 26 0,32 2-28 15,-32-2 18-15,35 0-16 0,-15-1 26 0,4-1-27 16,1-2 28-16,-1 0-32 0,3-1 28 0,0-1-21 16,4-3 5-16,-1 0-11 0,1-2 27 0,-2-4-30 15,2 0 26-15,-4-4-26 0,3-2 22 16,-3-2-21-16,-1-6 25 0,-1 0-29 0,1-10-6 15,-4 5 46-15,-4 0 4 0,-1 0 2 0,-4 1-2 16,-3 4 50-16,-4 8 8 0,-5 4 16 0,-1 3-5 16,-5 3-2-16,-2 1 7 0,-5 5-23 15,-3 2 3-15,-4 5-8 0,-6 2-6 0,-5 8-4 16,-1 4-14-16,0 4-5 0,2 5-5 0,-6 11-10 16,3 3-7-16,2 2 9 0,4 7-17 0,2 2 7 15,3 2-14-15,2 5-8 0,3-4-1 0,4 2-5 16,4-10 24-16,4 3-41 0,0-2 12 0,1 0-85 15,0-1-29-15,3-2-9 0,0-4-1 16,0-1 2-16,-1-9 0 0,1 0 23 0,-3-4 14 16,2 0 11-16,-3-1 15 0,0-3 11 15,-1 1 17-15,-4-1-10 0,0 1 27 0,-5 3-2 16,-4 0 13-16,-2 0 4 0,-3 1 7 0,-4-1 8 16,-4-1 15-16,-1-2 14 0,-1-1 22 0,-9 3 13 15,6-5 6-15,0 0 11 0,-1-5 0 0,3 0-6 16,0 0-6-16,4-3-10 0,0-2-15 0,7-2 0 15,2-3-7-15,6 1 1 0,15-5-4 0,-24 2-5 16,24-2-7-16,-16-3-4 0,16 3-6 0,-9-8-9 16,9 8 9-16,2-17-8 0,7 2-2 15,5-5-2-15,7-5 0 0,3-4-4 0,10-7-7 16,3-4-8-16,3-3-12 0,7-4 6 0,0-3-2 16,5-1 50-16,13-14-57 0,0 1 9 0,-8 13 2 15,13-9 4-15,-14 16-12 0,3 2 15 0,-1 3-6 16,-2 5 19-16,-2 3-15 0,-3 3 14 0,-5 3-24 15,-3 4-14-15,-8 5-77 0,-4 0 11 16,-2 1-63-16,-1 1 22 0,-4 3-36 0,-3 0-31 16,-1-1-20-16,-1 2-80 0,1-1-314 0,-4 2-160 15</inkml:trace>
  <inkml:trace contextRef="#ctx0" brushRef="#br0" timeOffset="42250.58">28952 8931 201 0,'0'0'681'0,"20"-9"-98"0,-20 9-80 16,15-6-50-16,-15 6-59 0,13-8-49 0,-13 8-32 15,0 0 4-15,12-6 2 0,-12 6 0 0,0 0-17 16,0 0-54-16,11-8-38 0,-11 8-36 0,0 0-42 16,0 0-44-16,0 0-69 0,10-4-95 15,-10 4-97-15,0 0-100 0,0 0-96 0,0 0-95 16,0 0-165-16,-1-12-411 0,1 12-791 16</inkml:trace>
  <inkml:trace contextRef="#ctx0" brushRef="#br0" timeOffset="43951.46">4637 10604 619 0,'0'0'451'16,"-18"-3"-101"-16,18 3-89 0,0 0-56 0,-18-1-43 15,18 1-34-15,0 0-25 0,0 0-22 0,-10 4-16 16,10-4-12-16,0 0-11 0,6 11-12 0,6-7-2 16,2 3-14-16,8-1-1 0,4 1 4 15,8-2-3-15,4 1 33 0,3-2-44 0,3-1 35 16,3-2-44-16,0 2 26 0,-1 0-50 0,2-3-20 15,-2-2-30-15,-2 1-66 0,-4-2-59 0,-1 1-76 16,-6-4-281-16,-6 0-76 0</inkml:trace>
  <inkml:trace contextRef="#ctx0" brushRef="#br0" timeOffset="44167.47">5215 10351 19 0,'0'0'727'0,"-5"-12"-300"0,5 12-52 15,-4-11-137-15,4 11-3 0,0 0-92 16,0 0 11-16,0 0-68 0,0 0 24 0,0 11-61 16,5-1 17-16,1 1-41 0,4 5 33 0,1 4-43 15,6 2 31-15,-2 3-33 0,4 3 5 0,-1-2-5 16,-1 2 2-16,0-1 5 0,-2 2-1 0,-2-2 0 16,-3 5-3-16,-4-3 32 0,-5-1-41 0,-3 1 28 15,-5 3-40-15,-4 2 28 0,-3 0-71 0,-6-3-10 16,-1 1-103-16,1-4-120 0,-6-3-115 0,0-1-201 15,2-3-130-15</inkml:trace>
  <inkml:trace contextRef="#ctx0" brushRef="#br0" timeOffset="48085.61">6939 10132 238 0,'4'-17'551'16,"0"-1"-172"-16,-3 1-74 0,0-1-76 0,-1 3-35 15,0 1-10-15,0 2 3 0,0 1 12 0,0 11-7 16,0-17-24-16,0 17-24 0,0-13-28 0,0 13-18 16,0-11-26-16,0 11-16 0,0 0-10 0,0 0-10 15,-5 12-6-15,5 4-5 0,-3 9-7 0,-3 8-1 16,3 5 9-16,-3 5 3 0,-3 13-18 0,-1 4 11 15,1 3-8-15,0-2 4 0,-1 2 4 0,1-1-10 16,1-5-10-16,-1 1-1 0,3-13-37 0,1-1-8 16,0-5-37-16,2-1 6 0,2-9-63 15,0-1 18-15,1-5-19 0,0-4-18 0,1-7 1 16,0 0-15-16,-1-12-23 0,5 11 42 0,-5-11 32 16,0 0 33-16,11-6 45 0,-11 6 49 0,9-18 41 15,-6 2 29-15,0-5 8 0,-3-4 10 0,-1-4 12 16,-1 2 27-16,0-8 23 0,-1 2 17 0,-1 6 29 15,1 2-9-15,-1 2-2 16,1 6-15-16,2 0-11 0,-2 3-23 0,3 5-39 0,-2-1-12 16,2 10-22-16,-3-17-15 0,3 17-10 15,0-14-16-15,0 14-6 0,5-12-5 0,2 6-10 0,4-3 4 16,6-3-10-16,3 1-13 0,6-4-6 0,3-1-15 16,3-1 15-16,0-1-33 0,0-2 9 15,0 0-7-15,-1 1 19 0,-2 0 7 0,-2-3-2 16,-4 1 11-16,-1 1-7 0,-3-1 17 0,-6 2-4 15,-3 0 10-15,-1 2 1 0,-2-3 6 0,-4 4 12 16,1-2 22-16,-2 3 17 0,0 1 16 0,-2 0 22 16,2 3 2-16,-2 11-20 0,1-17-12 0,-1 17-17 15,0-14-15-15,0 14-17 0,1-10-16 0,-1 10 0 16,0 0-4-16,0 0-1 0,0 0-3 0,0 23-10 16,-1-5 15-16,0 9 27 0,-1 10-38 0,1 3 9 15,0 6-9-15,-1 4 8 0,-2 15-9 16,3 2-3-16,-3-1-25 0,0 0-37 0,1 2-25 0,-1-9-49 15,1-9-7-15,2-2-21 0,1-4-34 16,1-4-25-16,4-4-40 0,-1-10-33 16,1-4-28-16,2-7-434 0,1-5-297 0</inkml:trace>
  <inkml:trace contextRef="#ctx0" brushRef="#br0" timeOffset="48436.61">7504 10680 475 0,'4'-30'555'0,"-1"2"-154"0,-2-1-55 0,0 3-73 16,-3 2-1-16,-1 2-34 0,2 5-14 0,-2 2-29 15,-3 2-15-15,4 3-39 0,-4 1-17 0,6 9-30 16,-11-6-9-16,11 6-26 0,-19 14-1 0,6 0-24 16,-2 8-6-16,0 4-7 0,0 5-5 15,1 2-2-15,0 2-3 0,3-1-2 0,0-1 7 16,2 1-15-16,6-7-2 0,0-1-18 0,2-6 4 16,3-3-12-16,2-1 9 0,4-3 1 0,1-3-14 15,1-5 9-15,-10-5-11 0,27 0 10 0,-9-4-12 16,2-4 22-16,-1-6-16 0,4-4 2 0,-5-2 14 15,1-2 10-15,-3-3 6 0,-1-3 8 16,-2-1 4-16,0 1 13 0,-3-2 33 0,-1 2 21 16,-2 6 24-16,0 3 20 0,-2 4-3 0,-2 4-3 15,-1 0-26-15,-2 11-6 0,5-15-34 0,-5 15-11 16,0 0-18-16,0 0 4 0,0 0-12 0,0 0 1 16,5 16-9-16,-7 1 1 0,-1 2-10 15,2 4-10-15,-3 0-41 0,4 1-42 0,-1 1-27 16,1-1-34-16,1-1-12 0,1-1-80 0,4-2 33 15,-1-4-50-15,1-5-23 0,3-1-37 0,-9-10-36 16,18 9-324-16,-18-9-210 0</inkml:trace>
  <inkml:trace contextRef="#ctx0" brushRef="#br0" timeOffset="49153.62">7785 10705 160 0,'11'-19'475'0,"-1"0"-110"16,1 2-58-16,-4-2-52 0,-2 5-39 0,2 2-17 16,-2 0 28-16,-1 4-62 0,-4 8-19 0,7-14-31 15,-7 14-31-15,4-7-8 0,-4 7-5 0,0 0-10 16,9 7-5-16,-3 2-14 0,-2 3-12 15,1 4-5-15,-1 3 0 0,2 3-5 16,-1 0-3-16,1-1-3 0,-1 3 20 0,0-4-29 16,0 1 24-16,-1-3-37 0,0-3 32 0,-1 0-26 15,-1-5 24-15,2-1-19 0,-4-9 21 0,4 16-9 16,-4-16 19-16,4 9-16 0,-4-9 14 0,0 0-26 16,0 0 19-16,16-12-24 0,-6 1-1 0,-1-5 0 15,2-3-2-15,3-7-3 0,0-3 1 0,2-1 1 16,-1 0 1-16,2 3 1 0,-2 0-7 0,1 5 11 15,-3 5-31-15,0 2 19 0,-4 5-29 0,-2 4 29 16,-7 6-22-16,14-2 29 0,-14 2-25 0,14 8 23 16,-8 1-49-16,2 5 7 0,-1-2-45 15,1 5 41-15,-1-1-40 0,3 0 47 0,-1 0-32 16,0-2 45-16,3-3-22 0,-2-2 33 0,0 0-21 16,0-4 31-16,-10-5-26 0,22 4 28 0,-22-4-21 15,23-3 55-15,-6-3-66 0,-2-3 17 16,3-1-1-16,-2-5 9 0,0-1 7 0,-3 0-25 15,1-2 50-15,-2 0 41 0,-3-4-39 0,-2 3 45 16,2-2-44-16,-5 1 52 0,-1 5-28 0,-1 3 43 16,-1-1-10-16,-2 3 18 0,1 10-28 0,-5-12 5 15,5 12-29-15,0 0 7 0,-23 2-21 0,8 8 17 16,-2 5-27-16,-2 5 12 0,-2 5-21 0,4 3-4 16,-2 0-1-16,0 3 1 0,3-3 13 15,3 1-17-15,1-3 17 0,5-5-26 0,2 0 0 16,3-5-32-16,2-5 13 0,0-11-55 0,8 15 13 15,-8-15-48-15,17 5 21 0,-17-5-38 0,30-10-12 16,-9-2-10-16,2-8-16 0,0-2 8 0,0-4 32 16,-1-3 33-16,-3-3 50 0,0-3 33 0,-5-3 33 15,0-2 23-15,-5-1 31 0,-1-4-9 0,-1-1 32 16,-4-3-42-16,-2-3 41 0,-1-12-40 0,0 0 11 16,-2 3 31-16,0 10 33 0,2 3 23 0,3 4 8 15,-6 5-1-15,3 12-2 0,-1 2-15 16,1 5-22-16,-2 4-28 0,0 2-22 15,2 3-9-15,0 11-22 0,0 0-2 0,0 0-2 16,0 0-7-16,8 11-4 0,-4 12-2 0,0 7-3 16,0 9-7-16,-1 4 0 0,1 5-4 0,-2 11 7 15,0 8 1-15,-1 1-10 0,-2 4 0 0,0 0-8 16,-2-1 0-16,2-2-28 0,-2-3-32 0,1-2-61 16,1-13-22-16,-1-2-87 0,1-5-11 0,0-3-32 15,-1-7-105-15,2-6-425 0,-1-8-354 0</inkml:trace>
  <inkml:trace contextRef="#ctx0" brushRef="#br0" timeOffset="50353.61">8891 10516 251 0,'0'0'497'0,"0"-20"-177"15,0 9-9-15,1 1-81 0,-2-1-3 0,2-1-67 16,-1 0 41-16,1 2-52 0,-1 10 60 0,0-19-35 15,0 19 13-15,0-12-38 0,0 12-12 0,2-13-38 16,-2 13-9-16,0 0-31 0,0-10 1 0,0 10-28 16,0 0 9-16,0 0-19 0,-2 17 11 15,0 0-17-15,1 6-7 0,-3 2 1 0,-1 9-2 16,0 0-1-16,1 1 1 0,-1 0 0 0,2-1 1 16,0-6 9-16,3-3-12 0,-1 0 2 0,1-3-5 15,1-3 11-15,1-3-14 0,2-1 12 0,1-3-13 16,2-2 9-16,1-4-16 0,-8-6-5 15,19 6-28-15,-6-10 15 0,2-2-15 0,3-5 22 16,-1-1-14-16,1-4 23 0,-3 0-13 0,-1-3 21 16,-4-1-19-16,2 1 21 0,-2 2-9 0,-2 0 26 15,-2 3-6-15,0 4 21 0,-2 2-11 0,-4 8 11 16,6-14-14-16,-6 14 10 0,0 0-13 0,0 0 6 16,0 0-14-16,5 11-1 0,-7 0-3 0,2 5 12 15,-1 0-16-15,-1 1 8 0,2 0-8 0,2 0 12 16,-1-1-13-16,3-1 11 0,3 3-16 0,1-6 10 15,2-2-12-15,1-3 10 0,2-1-16 0,-13-6 13 16,29 1-14-16,-12-5 15 0,5-2-14 0,1-4 15 16,2-5-13-16,-2-2 12 0,2-3-12 15,-4-3 22-15,-3-2-12 0,1-2 19 16,-6-3-10-16,0-2 23 0,-4-2-2 0,-3 2 7 16,-2-3 8-16,-2 6-1 0,-4 2 11 0,0 0 7 15,-3 2 3-15,-2 6-6 0,-4-2-11 0,-1 8-11 16,-3 1-10-16,-4 5-5 0,-1 4-2 0,1 5-5 15,-6 3-8-15,0 2-9 0,-3 6-13 0,1 2-33 16,4 2-17-16,2 2-47 0,0 2-23 0,6 2-62 16,3-3 14-16,5 1-38 0,3-1-11 0,2-3-26 15,6 0-24-15,3 0-9 0,4-2-67 0,3-3-173 16,5 0-26-16</inkml:trace>
  <inkml:trace contextRef="#ctx0" brushRef="#br0" timeOffset="50720.62">9523 10555 110 0,'27'-13'524'0,"-1"2"-136"0,-1-3-37 0,-6 3-100 15,-2-2 11-15,2 2-83 0,-7 0 47 0,0 0-37 16,-2 1 8-16,-2 1-27 0,-3 0 6 0,-5 9-5 16,7-14-11-16,-7 14-26 0,3-10-23 15,-3 10-21-15,0 0-21 0,0 0-19 0,0 0-1 16,-22 3-17-16,9 10 2 0,-2 2-17 0,-2 7 5 16,-2 3-13-16,2 4 5 0,2-1-11 0,0 3 1 15,2-4-7-15,3 2 3 0,5-8-16 16,1 2 1-16,2-5-20 0,2-4 4 0,2-1-6 15,1 0-6-15,1-3-30 0,2-1 15 0,2-3-23 16,-8-6 35-16,16 4-14 0,-16-4 33 0,21-4-18 16,-7-3 36-16,1-3-19 0,-2-4 34 0,1 0-5 15,-1-1 26-15,0-2-9 0,-2-3 20 0,0 2-7 16,0 1 22-16,-2 0-7 0,-3 5 13 0,2-1-9 16,-2 6 6-16,-6 7-18 0,7-12 3 0,-7 12-15 15,0 0 1-15,0 0-9 0,0 0 4 0,7 10-13 16,-7-10 7-16,-1 22-8 0,1-8 0 0,-1 3-21 15,1 0-15-15,0 1-52 0,0 0-22 0,1-1-78 16,2 0 22-16,-1-1-36 0,2-4 2 0,0 1-4 16,2-4-36-16,-1-2-66 15,-5-7-56-15,13 6-210 0,-13-6-82 0</inkml:trace>
  <inkml:trace contextRef="#ctx0" brushRef="#br0" timeOffset="51004.61">9947 10631 89 0,'11'-21'537'0,"-1"2"-128"0,0-1-81 16,-2 4-20-16,1 2-75 0,-3 0 30 0,-1 5-36 15,0 1-36-15,-5 8-62 0,7-13-23 0,-7 13-17 16,8-6-16-16,-8 6-12 0,0 0-11 0,17 5-41 16,-17-5 29-16,14 11-35 0,-6-1 28 0,0 3-33 15,1 3 29-15,-1 2-38 0,0-1 29 0,-1 2-38 16,-3-3 37-16,-1-1-32 0,1 1 33 0,-1-3-30 16,-3 1 28-16,0-3-32 0,-3-2 33 15,1 2-13-15,2-11 59 0,-5 13 5 0,5-13 23 16,-6 11-16-16,6-11 2 0,0 0-25 0,0 0-4 15,0 0-16-15,-13-7 4 0,11-4-15 16,2-1 1-16,1-7-17 0,2-6-15 0,5-8-16 16,-1 0 10-16,5-1-16 0,0-2-26 0,1 3-24 15,3 0-20-15,-2 6-14 0,1 3-6 0,-5 5-28 16,3 4-25-16,-4 4-12 0,-3 4-44 0,-6 7-13 16,11-8-41-16,-11 8-44 0,0 0-154 15,0 0 72-15</inkml:trace>
  <inkml:trace contextRef="#ctx0" brushRef="#br0" timeOffset="51337.61">10339 10401 467 0,'13'4'429'16,"-13"-4"-107"-16,0 0-14 0,15 10-110 0,-15-10 14 15,10 9-91-15,-10-9 40 0,10 11-65 0,-10-11 30 16,12 15-66-16,-7-8 30 0,0 2-65 0,0-1 34 16,0 0-50-16,2 0 12 0,-7-8-20 0,9 11 36 15,-9-11-45-15,11 10 37 0,-11-10-42 16,12 5 43-16,-12-5-48 0,0 0 42 0,21-6-43 15,-21 6 41-15,16-11-42 0,-9 1 44 0,0-3-43 16,-1-2 33-16,0 0 11 0,-2-1-5 0,0-3-7 16,-2 0 16-16,-1 2 9 0,-1-1-10 15,0 3 14-15,-1 4 24 0,-1-2-4 0,2 13-7 16,-8-13-3-16,8 13 1 0,0 0 3 0,-21 2-3 16,10 7-4-16,-4 5-10 0,-1 7-12 0,-2 3 15 15,4 3-10-15,-2 3 9 0,3 2-12 0,-1-3 5 16,5 3-14-16,0-2 7 0,1 0-19 0,5-7 12 15,2 2-16-15,1-6 10 0,2 4-16 0,4-5-2 16,4 0-40-16,1-3-42 0,4-4-106 0,3-2-12 16,5-5-47-16,6-4-104 0,-1-4-98 0,8-2-179 15,3-2-165-15</inkml:trace>
  <inkml:trace contextRef="#ctx0" brushRef="#br0" timeOffset="51470.61">10904 10650 608 0,'17'-4'534'15,"-5"0"-18"-15,-12 4-84 0,21-3-55 0,-21 3-52 16,15-3-26-16,-15 3-19 0,0 0 17 0,17-3-7 15,-17 3-21-15,0 0-32 0,0 0-37 0,0 0-25 16,17-2-65-16,-17 2-17 0,0 0-61 0,0 0-84 16,0 0-103-16,0 0-110 0,12-5-121 0,-12 5-143 15,0 0-534-15,0 0-815 0</inkml:trace>
  <inkml:trace contextRef="#ctx0" brushRef="#br0" timeOffset="54171.59">11610 10040 472 0,'0'0'732'0,"-20"-7"-179"0,20 7-137 16,-21-3-69-16,21 3-104 0,-17-4-47 0,17 4-48 15,0 0-28-15,-16-4-36 0,16 4-5 0,0 0-28 16,0 0 4-16,0 0-25 0,1-11 9 0,11 6-23 16,7-2 12-16,9-3-15 0,1-3 8 15,8 3-17-15,0-1 7 0,2-1-13 0,1 2 6 0,-1 2-27 16,-3-1-1-16,-3 1-40 0,-7 2 10 0,-3 3-46 15,-7-3 38-15,0 4-30 0,-16 2 52 16,22-4-27-16,-22 4 44 0,0 0-24 16,0 0 34-16,0 0-13 0,0 0 44 0,0 0-24 15,-4 13 41-15,-7-6-23 0,-2 3 30 0,0 3-29 16,-4 1 24-16,-1 8-27 0,0 1 26 0,1 3-11 16,2 3-5-16,0 4-5 0,2 4 55 0,2 1-53 15,2 3 0-15,0 5-1 0,4-2-7 0,-1 4 4 16,5 1-25-16,-1-3 16 0,3 3-43 0,1-3 11 15,1-2-52-15,1-2 16 0,0-3-65 0,2-3 28 16,-2-3-35-16,-2-9-20 0,1-3-11 0,-2-4-17 16,-1-3 36-16,0-3 11 0,-2 1 43 15,2-12 9-15,-10 13 69 0,10-13 22 0,-18 9 54 16,18-9 45-16,-27 4-6 0,27-4 47 0,-34-3-46 16,13 1 54-16,0-2-35 0,-1-1 36 0,0 1-18 15,1-1 14-15,6 2-19 0,-2-1 4 0,17 4-20 16,-23-5-5-16,23 5-29 0,-17-4-10 15,17 4-23-15,-12-4-5 0,12 4-18 0,0 0 3 16,-4-11-14-16,4 11 5 0,16-15-16 0,4 2 4 16,5-5-15-16,6-1-8 0,10-6-30 0,1-3-6 15,7 1-38-15,-5-2-3 0,5 0-44 0,-4 2 30 16,1-2-35-16,-4 3 47 0,-4 0-17 0,-7 4 51 16,-4 2 10-16,-3 3 14 0,-6 2 14 15,-4 4 26-15,-2 1 16 0,-6 1 17 0,-6 9 17 16,6-13 14-16,-6 13 9 0,0 0 1 0,0 0-13 15,-2-11-10-15,2 11-1 0,0 0-12 0,-15 9-9 16,7-1-12-16,-1 3-18 0,-1 4 17 0,1 1-20 16,0 2 15-16,1-1-20 0,1 2 16 0,0 2-17 15,2-1 15-15,0 0-18 0,4-4 19 0,-3-1-18 16,4 0 18-16,-2-2-19 0,2-2 13 16,0-11-11-16,3 17 16 0,-3-17-16 15,6 13 18-15,-6-13-17 0,0 0 19 0,16 4-25 16,-16-4 19-16,22-14-13 0,-7 4 18 0,-1-5-19 0,2-2 14 15,3-2-12-15,0-2 18 0,-3-1-16 16,2 0 21-16,0 2 0 0,-5 4 1 0,0 0-7 16,1 2 5-16,-5 3-4 0,-3 4-23 0,2-1 17 15,-8 8-3-15,11-7-2 0,-11 7 5 0,0 0-2 16,14 5 4-16,-14-5-3 0,10 16-17 0,-7-5 11 16,1 6-9-16,-3 0 16 0,1 7-4 0,-1 1-15 15,0-1-53-15,-1 0-7 0,3-1-85 0,-3-1 15 16,1-2-54-16,0-3-50 0,3-4-64 0,0-2-79 15,0-2-209-15,-4-9-131 0</inkml:trace>
  <inkml:trace contextRef="#ctx0" brushRef="#br0" timeOffset="54739.59">12772 10336 292 0,'0'0'417'0,"17"-10"-90"0,-9 2-37 0,-1 1-36 16,-7 7-29-16,10-12-18 0,-10 12-19 15,5-16-3-15,-5 16 4 0,1-14-16 0,-1 14-5 16,-4-13-16-16,4 13-11 0,-10-14-13 0,10 14-19 15,-17-9-17-15,17 9-13 0,-19-2-15 0,19 2 18 16,-33 8-50-16,14 2 46 0,-1 2-60 0,-1 8-4 16,-1 4 1-16,0 3-10 0,3 6 0 0,-2 2-9 15,4 0 11-15,3 2-8 0,0-2 11 16,5-1-12-16,1-1 8 0,4-7-17 0,3-2 3 0,5-4-12 16,1 0 8-16,6-4-15 0,3-5-18 15,0-6-17-15,5-4-17 0,6-5-61 0,4-4 20 0,2-8-41 16,1-2 38-16,6-11-29 0,-3-3 50 0,-2-4-12 15,-2-3 44-15,-2-4-2 16,-5-2 33-16,-3-2 34 0,-4-3-11 0,-7-4 48 16,-3 9-29-16,-5-5 44 0,-2-3-33 0,-4-8 50 15,-4 1-17-15,2 13 62 0,1 4 2 0,0 7 35 16,-2 4 7-16,2 8-8 0,1 2-20 0,0 6-32 16,2 4-12-16,2 12-26 0,-5-13-6 0,5 13-14 15,0 0 2-15,-9 7-18 0,4 6 5 0,1 4-11 16,1 5 4-16,1 4-11 0,0 3 6 0,1 7-9 15,1 3 7-15,1 2-3 0,1 0 0 0,0 3 39 16,0 3-58-16,2-3-16 0,-1 3-16 0,0-1-29 16,2-2-80-16,0-3-13 0,1-4-48 15,2-3-10-15,1-2-44 0,-1-13-27 0,1-1-43 16,-1-7-38-16,2-4-170 0,-10-7-48 16</inkml:trace>
  <inkml:trace contextRef="#ctx0" brushRef="#br0" timeOffset="55072.59">13078 10425 462 0,'10'-18'429'0,"0"2"-31"0,0 1-66 0,-1 4-47 15,-4-1-37-15,0 3-18 0,-5 9-15 0,9-13-1 16,-9 13-84-16,4-13 24 0,-4 13-76 0,5-7-14 16,-5 7-11-16,0 0-15 0,0 0-1 0,0 0-8 15,13 10-6-15,-13-10-11 0,10 18 4 0,-5-7-5 16,1 3-4-16,-1-1 1 0,2 2-23 0,0-1 20 16,0-2-26-16,1 2 20 0,-3-4-19 15,1 0 23-15,2-2-20 0,-3-1 12 0,-5-7-19 16,11 9 31-16,-11-9-25 0,0 0 29 0,0 0-4 15,21-5-4-15,-21 5-2 0,9-15 3 16,-4 6 0-16,-1-2 3 0,1 0-7 0,-4-3 5 16,0 0-26-16,-1-1 33 0,-1-2 48 0,0 1-48 15,-4-1 9-15,4 3 16 0,-2 4 9 0,0 2-5 16,3 8-2-16,-6-13-3 0,6 13-14 0,0 0 42 16,-14 9-60-16,6 3 1 0,-1 6-2 0,0 5-3 15,-2 6-13-15,2 3 11 0,2 1-17 0,0 1 2 16,2 0-39-16,1-5 5 0,4-3-61 15,2-1 7-15,3-2-48 0,0-4 30 0,5-2-48 16,-1-6-51-16,1-4-56 0,3-1-12 0,-13-6-343 16,26-6-166-16</inkml:trace>
  <inkml:trace contextRef="#ctx0" brushRef="#br0" timeOffset="55505.59">13536 10225 30 0,'6'-43'654'0,"-3"-3"-166"15,1 1-142-15,0 1-24 0,-3 3-58 0,0 6 28 16,1 10-16-16,-2 3-55 0,1 3-32 0,-1 5-27 15,-1 4-28-15,1 10-37 0,0 0-9 0,0 0-19 16,0 0-14-16,-4 12-11 0,1 11-8 0,1 3-9 16,0 10-4-16,1 7-4 0,0 4 46 15,2 16-59-15,0 6-6 0,-1 6-5 0,0 2 0 16,-1 4-2-16,0 1-7 0,-1-1-5 0,0-2-3 16,-2-2 45-16,-1-3-62 0,3-4-3 0,-2-8 0 15,0-12-6-15,2-2-6 0,-1-8-7 0,-1-5 3 16,1-9-11-16,1-6-18 0,-3-5-27 0,2-6-23 15,3-9-29-15,0 0-1 0,0 0 10 0,-5-15 23 16,5-4 13-16,0-8 29 0,3-12 23 0,-1-6 3 16,1-17 17-16,2-2 5 0,0-6 34 15,1 1 20-15,2 0 20 0,5 2 13 0,-2 4 29 16,2 6 19-16,4 7 2 0,-6 12 30 0,3 5-52 16,-2 4-18-16,2 4-2 0,-4 7-6 15,2 2-6-15,-1 6-6 0,-1 1-10 0,-1 4 15 16,-9 5-1-16,18-1-7 0,-18 1-4 0,18 9-6 15,-9 2-11-15,-1 1 1 0,-4 4-5 0,1 1-32 16,-5 2 43-16,-3 4-41 0,-1 2 45 0,-4 6-43 16,-4-2 44-16,-1 3-41 0,-1-2 34 0,-5-2-36 15,0 0 35-15,1-3-52 0,1-1 42 0,2-7-24 16,1-2-26-16,2-2-58 0,2-8-75 0,10-5-126 16,0 0-36-16,-22-4-211 0,19-6-62 15</inkml:trace>
  <inkml:trace contextRef="#ctx0" brushRef="#br0" timeOffset="55856.59">13885 10177 267 0,'0'0'546'15,"16"-5"-129"-15,-16 5-87 0,0 0-78 0,19 4-46 16,-19-4-35-16,6 16-24 0,-3-3-20 0,-1 0-23 16,0 5-27-16,3 1-15 0,-3 0-14 0,1 0-9 15,1 3-8-15,1-4-52 0,-1 0 46 0,3-1-65 16,1-3 64-16,0-3-58 0,1 1 17 0,-2-6-47 15,3-1 8-15,-10-5-36 0,18 2 6 0,-18-2 16 16,20-6 7-16,-11 0 13 0,2-3 11 16,-1-2 14-16,-3 0 5 0,0-3 12 15,1-4 23-15,-3 0 4 0,-2-5 17 0,-1 4-20 16,-2 1 46-16,0 0-22 0,0 1 49 0,-2 4-39 16,0 2 45-16,2 11-58 0,-5-14 36 0,5 14-7 15,0 0-5-15,-16 8 6 0,5 6-14 0,-1 4-6 16,-2 8-14-16,-2 6-8 0,3 2 3 0,1 2-35 15,-1 1 32-15,3 1-41 0,1-2 40 0,0-2-38 16,4-3 35-16,2-5-47 0,2-3 18 0,3-4-67 16,2-5 20-16,3-1-59 0,1-5-65 0,-8-8-89 15,20 3-55-15,-6-8-279 0,4-5-135 0</inkml:trace>
  <inkml:trace contextRef="#ctx0" brushRef="#br0" timeOffset="56389.59">14304 10296 53 0,'11'-14'670'0,"-3"3"-210"0,-2 4-76 15,2-1-92-15,-8 8-55 0,6-13-42 0,-6 13-30 16,0 0-25-16,0 0 22 0,0 0-68 0,0 0 43 16,16 8-68-16,-16-8 35 0,1 21-68 0,-1-8-6 15,0 2-6-15,-1 2-7 0,-1 1 4 0,1 0-10 16,0 1-3-16,-2-1-9 0,2-1 7 0,1-3-3 16,-1 0-4-16,1-3-13 0,0-1-10 0,0-10-10 15,2 18 0-15,-2-18-7 0,5 9 6 16,-5-9 13-16,0 0-6 0,0 0 15 0,18-2 4 15,-18 2 0-15,13-14 3 0,-4 4 0 16,4-5 3-16,-4-1-3 0,5 0 9 0,-4 0-4 16,3 2 57-16,-2 0-53 0,1-1 56 0,-2 5-49 15,0 0 40-15,-2 3-47 0,1 0 43 0,-9 7-47 16,15-3 51-16,-15 3-52 0,14 3 6 0,-14-3-2 16,13 13-4-16,-8-3 1 0,2 2 9 0,-4 3-3 15,1 1 0-15,-1 2-1 0,0-2-1 0,0 2-29 16,0-1 24-16,-1-1-18 0,1 1 28 0,-3-3-24 15,2-3 18-15,0 1-23 0,-2-12 25 0,4 18-37 16,-4-18 31-16,3 12-36 0,-3-12 32 0,0 0-43 16,10 8 30-16,-10-8-49 15,0 0 47-15,15-9-49 0,-8 0 52 0,3-3-45 16,1-4 37-16,-1-6-6 0,4-5-10 0,0-5 19 16,3 0 2-16,-1-3 12 0,2 0-6 0,3 3 6 15,-3 1 9-15,2 5 6 0,-3 3 2 0,-2 6-30 16,-2 4 28-16,0 0 13 0,-3 4-8 0,-10 9 18 15,15-7-1-15,-15 7 7 0,14 4 8 0,-14-4 0 16,12 12-7-16,-3-3-4 0,-4 5 43 0,0 2-61 16,0 2-9-16,2 5 4 0,-5-1-8 0,3 2 6 15,-2 4-2-15,-1-1-2 0,1 1-14 0,-2 1-22 16,2-2-63-16,-3 0-7 0,1-2-59 0,-1-3-83 16,0-4-62-16,-1-4-313 15,1-3-151-15</inkml:trace>
  <inkml:trace contextRef="#ctx0" brushRef="#br0" timeOffset="56591.59">15104 9847 103 0,'8'-21'879'0,"-6"3"-249"0,0 7-147 16,-1 1-95-16,-1 10-94 0,4-13-71 0,-4 13-43 16,0 0-39-16,0 0-24 0,0 0-25 15,0 0-15-15,4 18-15 0,-3-2-14 0,1 7-10 0,0 2-7 16,0 1-11-16,1 8 1 0,4 1-4 0,-5 1-11 15,0 2 16-15,-2-1-106 16,0 2 1-16,-2 0-88 0,0 1-11 0,0-2-35 16,-4 0-32-16,2-3-18 0,-1-9-57 0,-2-2-18 15,1-4-222-15,2-5-79 0</inkml:trace>
  <inkml:trace contextRef="#ctx0" brushRef="#br0" timeOffset="56723.59">15093 10408 635 0,'0'0'253'0,"0"0"-12"0,-9-9 13 0,9 9-36 15,-2-17-17-15,2 17-15 0,-1-17 16 0,1 17-71 16,-1-18 22-16,1 18-70 0,0-19 16 0,0 19-56 15,4-17 22-15,-1 7-58 0,1 0 49 0,3-1-74 16,3-1-7-16,0 0-65 0,3-2-63 0,2-1-58 16,1 2-25-16,4-5-9 0,1-1-292 15,-1 2-29-15</inkml:trace>
  <inkml:trace contextRef="#ctx0" brushRef="#br0" timeOffset="57073.59">15385 10041 244 0,'9'-6'421'0,"-9"6"-64"15,15-9-44-15,-15 9-21 0,10-8-92 0,-10 8 11 16,0 0-81-16,0 0 13 0,0 0-56 0,0 0 34 15,0 0-9-15,9 12-24 0,-9-12-7 0,-3 20-3 16,2-8-12-16,0 4-17 0,-2 2-1 0,2 1 36 16,-1 1-63-16,1 0 39 0,1 0-58 0,1 1 48 15,1 0-54-15,-1 2-8 0,3-3 9 0,1 0 1 16,1-3 0-16,0-3 4 0,2-3-4 0,-1-3-3 16,-7-8 1-16,17 9 3 0,-17-9-5 15,19 0 6-15,-6-4-9 0,2-4 10 16,-1-2 45-16,2-1-51 0,-1-4 46 0,-1-1-56 15,-4-3-7-15,3-2 18 0,-7-3-5 0,3-4 3 16,-5 3-8-16,-2-1-19 0,0 2 41 0,-2 3-21 16,-2 3 54-16,0 5-11 0,-1 0 6 0,-1 5-12 15,4 8 20-15,-11-5-17 0,11 5 12 0,-23 9-6 16,8 3 3-16,-2 8-3 0,0 3 0 0,1 5 49 16,0 2-52-16,3 3 17 0,0 0-23 0,1 4 7 15,3-3-7-15,1 1-6 0,3-2-5 0,3-4 0 16,2 0-4-16,4-2-5 0,2-1-14 0,3 2-28 15,0-7-72-15,5-5-61 0,3-2-62 16,3-5-67-16,2-7-99 0,3 0-375 16,3-4-301-16</inkml:trace>
  <inkml:trace contextRef="#ctx0" brushRef="#br0" timeOffset="58057.6">21030 10847 538 0,'-30'3'463'16,"2"-2"-129"-16,0 2-38 0,2 0-106 16,1 0 4-16,3 2-72 0,2-1 21 0,4 1-66 15,2-3 17-15,14-2-45 0,-20 5 25 16,20-5-51-16,-12 8 65 0,12-8-33 0,0 0 33 16,7 11-28-16,-7-11 30 0,29 6-30 0,-2-5 14 15,10-1-31-15,8-3 8 0,3-2-21 0,18-5 13 16,4-3-23-16,3-2 12 0,3 0-30 0,3-4 21 15,2 2-18-15,-5-1 17 0,-2 2-29 0,-5 0 19 16,-5 2-33-16,-9 1-1 0,-14 4-75 0,-6 0 12 16,-9 2-40-16,-4 3 5 0,-9-1-53 0,-13 5-47 15,9-7-25-15,-9 7 23 0,0 0 16 0,-21-6 55 16,1 3 20-16,-6 1 54 0,-2-2 32 16,-8 1 46-16,-1-4 28 0,1 0 20 15,2-2 45-15,2-1 9 0,1-1 24 0,6-2-4 16,4 3-5-16,6 0 30 0,2 3-68 0,3-2 21 15,2 2-54-15,3-1 17 0,5 8-34 0,-5-11 28 16,5 11-38-16,5-9 50 0,-5 9-31 0,10-5 45 16,-10 5-41-16,22-1 35 0,-5 3-40 0,3 5 28 15,-1 0-23-15,3 3-2 0,5 4-1 0,0 2-1 16,-3-1-4-16,0 4 14 0,-1 0-24 0,0 0 14 16,-4 3-17-16,-2-1 17 15,-2 1-21-15,-4 0 15 0,-5-1-19 0,-2 3 12 0,-4 1-20 16,-5 0 10-16,-4 5-38 0,-4-2-81 15,-1 4-63-15,-5-4-116 0,-2 0-115 0,0-2-371 16,-2-4-291-16</inkml:trace>
  <inkml:trace contextRef="#ctx0" brushRef="#br0" timeOffset="61825.54">23072 10746 768 0,'0'-13'466'16,"-1"-1"-143"-16,-2-1-22 0,2-3-79 0,-2 3 13 16,2 1-50-16,0 0 0 0,-2 3-23 15,2 0 8-15,-2 1-41 0,3 10-11 0,-1-14-37 16,1 14-9-16,0 0-21 0,0 0 3 0,0 0-13 15,-10 13-17-15,6 9-5 0,-1 10 9 16,0 5-17-16,-3 3 8 0,2 2-17 0,-3 5 16 16,1 6 2-16,2-5-8 0,-2-2-14 0,3 3 3 15,1-3-26-15,-1-1 6 0,4-2-56 0,-2-2 2 16,2-6-63-16,0-7 9 0,1-3-21 0,1-7-5 16,-1-4 7-16,1-4 5 0,-1-10 2 0,4 11-2 15,-4-11 53-15,0 0 35 0,0 0 30 16,5-13 31-16,-5 2 26 0,0-2 48 0,0-2-23 15,0-4 58-15,-1 0-33 0,0 0 53 16,-2 2 6-16,3-1-11 0,-1 5-3 0,-1 0-7 0,1 3-13 16,1 0-20-16,0 10-16 0,-1-15-23 15,1 15-4-15,-1-12-11 0,1 12-12 0,2-10-1 16,-2 10-5-16,9-10-3 0,0 3-4 0,5 1 0 16,3-3-9-16,2 2 2 0,8-5-7 0,2-1-18 15,2-3 11-15,1-2-9 0,1 0 15 0,0-5-13 16,-1 2 16-16,-1-3-15 0,-4-1 8 0,-2-1 4 15,-3 1 2-15,-1-4 4 0,-6 3 8 16,-1-3 13-16,-3 1 26 0,-3 6 35 0,-1 1 35 16,-3 2 3-16,-1 4 26 0,0 3-27 0,1 0 4 15,-4 12-38-15,4-16-7 0,-4 16-40 0,0 0 0 16,0 0-21-16,0 0 9 0,0 0-20 0,-8 21 12 16,4 3-17-16,-5 7 11 0,-1 4-16 15,1 4 13-15,-1 2 1 0,-2 2-11 0,2 9-8 16,1-7-8-16,0-1-3 0,2 1-34 0,1-2-20 15,3-5-19-15,3 2-37 0,1-5-20 0,3-2-7 16,1-8-10-16,4-3-26 0,2-3-12 16,1-4 68-16,3-5-28 0,1-6 18 0,1-2 18 15,2-4 10-15,7-6 40 0,-3 0 12 0,0-8 34 16,1-1-15-16,-3-2 59 0,1-2-12 0,-5-2 46 16,0 1 14-16,-4-2 19 0,-3 3 11 0,-2-1 17 15,-3 0 4-15,1 0 13 0,-4 4-7 0,-1 0 15 16,-1 1 1-16,-1 1 0 0,-3 2-8 0,0 3-17 15,0 0-4-15,-1 2-19 0,1 2-10 16,4 7-18-16,-15-8-8 0,15 8-16 0,-19 2 5 16,5 5-20-16,-2 4-6 0,1 3-2 15,1 3 4-15,-4 6-8 0,5 2-1 0,0 1-13 16,3 1-5-16,5-2-12 0,1-1-11 0,2 0 14 16,3-4-26-16,1 1-1 0,4-1 1 0,0-4 1 15,7-2 5-15,-3-5 6 0,2-1 8 0,3-5-4 16,-15-3 9-16,30 0-21 0,-10-7 7 0,-1-2-16 15,-1-2 15-15,-1-3-6 0,3-5 22 16,-2-2-1-16,-8 2 13 0,4-6 2 0,-4 2 0 0,-2 1 11 16,-3 0 8-16,0-1 15 0,-1 3 16 15,-1 4 13-15,-2 2-2 0,3 4 4 0,-4 10-13 16,2-16-5-16,-2 16-12 0,0 0-6 16,0 0-6-16,0 0-1 0,-9 7-6 0,4 9-4 15,0 2-3-15,0 5-16 0,0 2-30 0,1 1-12 16,-1 0-37-16,5 3-7 0,0-2-46 0,1 0 11 15,4-2-61-15,2-3 13 0,-1-2-42 0,3-4-31 16,1-6-37-16,-1-2-51 0,-9-8 19 0,19 3-189 16,-19-3 12-16</inkml:trace>
  <inkml:trace contextRef="#ctx0" brushRef="#br0" timeOffset="62075.54">23937 11151 409 0,'11'-25'479'0,"-1"-3"-42"16,-2 6-128-16,0 2 6 0,-2 1-54 15,-1 6 10-15,-1 1-80 0,0 1-29 0,-4 11-44 16,5-14-10-16,-5 14-38 0,0 0 13 0,0 0-32 15,0 0 7-15,14 13-9 0,-9 1-19 0,-1 2 2 16,1 5-15-16,0 3 8 0,2 1-22 0,-4 1 17 16,4-1-21-16,-3 1-1 0,-2 1 2 0,2-4-3 15,-1 0 3-15,-2-6 3 0,0-1-2 0,2-2 0 16,-3-4 15-16,0-10 33 0,4 16 46 0,-4-16 7 16,0 0-17-16,0 0-20 0,0 0-13 15,0 0-4-15,0 0-11 0,-4-13-4 0,3-3-10 16,2-3-1-16,0-6-11 0,4-2-4 0,0-4-4 15,3 4-10-15,0 3-28 0,-1 2-67 16,1 4-115-16,0 2-17 0,-2 3-107 0,-2 3-108 16,4 0-368-16,-8 10-380 0</inkml:trace>
  <inkml:trace contextRef="#ctx0" brushRef="#br0" timeOffset="64844.54">24544 11035 137 0,'0'0'519'0,"4"-10"-142"0,-4 10-91 16,0-10-33-16,0 10-85 0,0-13 33 0,0 13-71 16,-5-11 46-16,5 11-66 0,-7-11 63 0,7 11-53 15,-8-13 28-15,8 13-27 0,-9-9 7 0,9 9-2 16,-12-7-24-16,12 7-32 0,0 0 2 15,-19-2-28-15,19 2 7 0,-23 9-24 16,8 2 11-16,-2 3-13 0,-2 8 5 0,-2 0-22 16,2 3 8-16,1 4-13 0,-1-2 11 0,5 1-16 15,1 0-1-15,2-2-2 0,4-5 2 0,2 0 2 16,5-5-2-16,1-2 1 0,4 0-2 0,3-5-1 16,1-3-1-16,-9-6-4 0,27 1 10 0,-4-10-11 15,1-5 18-15,3-4-18 0,-2-7 13 0,0-3 6 16,2-9 4-16,-3-3-3 0,-2-5 0 0,-4-1-16 15,-3-7 24-15,-5 0-11 0,-2-6 16 16,-3-5-5-16,0 3 35 0,-5 10 17 0,2 2 44 16,-1 5 24-16,-2 4 12 0,1 10-2 15,0 4-4-15,0 6-28 0,0 2-26 0,0 5-22 16,0 13-19-16,0-17-11 0,0 17-8 0,0 0-6 16,-4 9 2-16,0 7-12 0,0 10-5 0,-2 9 21 15,-1 7-29-15,2 4 0 0,-4 12-7 0,3 2 3 16,-1-2-8-16,1 2-1 0,2 0-26 0,2-10-25 15,0 0-9-15,2-1-18 0,3-2-27 0,1-3-26 16,1-3-43-16,0-3-18 0,3-4-67 0,1-6 35 16,0-6-17-16,0-5-42 0,1-6-42 15,-3-4-40-15,-7-7-288 0,20 0-192 16</inkml:trace>
  <inkml:trace contextRef="#ctx0" brushRef="#br0" timeOffset="65993.53">24783 11117 601 0,'9'-25'426'0,"-1"4"-25"0,2 0-135 16,-5 0 18-16,2 0-67 0,-3 6 28 0,-1 2-44 15,0 0 1-15,0 4-24 0,-3 9-19 0,5-16-37 16,-5 16-11-16,2-10-30 0,-2 10-5 0,0 0-26 16,0 0-3-16,-2 10-13 0,-1 4 3 0,-2 6-2 15,-1 3-11-15,-1 5-4 0,-2 5-15 16,2-1 9-16,0 3-13 0,1 2 3 0,1-4-8 16,1 0 9-16,1-6-18 0,3-2-2 0,0-5-7 15,1-1-2-15,3-3-5 0,0-1 1 0,0-5 2 16,1-1 7-16,8-5 7 0,-13-4-1 0,18-2 1 15,-4-5 4-15,1-4 1 0,2-4 18 16,0-7-21-16,-1 1 23 0,-4 4-12 0,2-7 15 16,-3 4-12-16,-2 1 23 0,-2 3 18 0,0 4 17 15,-3 0 9-15,-4 12-4 0,8-13-6 0,-8 13-14 16,5-13-10-16,-5 13-6 0,0 0-7 16,0 0-6-16,0 0-8 0,0 0 2 0,6 16-5 15,-4-3-1-15,-2 0-8 0,3 5 0 0,0 1-3 16,1 2-6-16,1-1-5 0,3 0-4 0,-2-1-1 15,4-2 0-15,-1-2 2 0,0-1 0 0,1-4 1 16,1-1 2-16,-1-3 3 0,-10-6 2 0,22 2 2 16,-22-2 3-16,28-7 1 0,-13-2 3 15,2-2 0-15,-2-3 17 0,0-2-16 0,3-4 10 16,-4-4-8-16,-1 0 11 0,-3 1-11 0,-2-1 5 16,-3 0 3-16,-1-2-2 0,-3 1-2 15,-1-1-1-15,-1 3-10 0,-3 1 10 0,-4-1-13 16,2 5-8-16,-8 1-18 0,1 1-4 0,-5 5-31 15,3 0 1-15,-5 6-30 0,3-1 15 0,-1 6-47 16,-1 0 27-16,2 4-45 0,1 1 38 0,-1 3-34 16,4-1 4-16,2 3-15 0,3 3-59 0,-1-1 5 15,8 1-18-15,2-1 8 0,5 2 23 0,3 2-6 16,4-1 58-16,5-1 13 0,5 2 73 0,0 0 13 16,3-3 44-16,2-2 14 0,1-2 38 15,-3-3 17-15,-1-2 19 0,1-1 26 16,-3-2 8-16,-1 0-23 0,-2-2 22 0,-2-3-1 15,0 4 3-15,-3-4 24 0,2-1-50 0,-5-2 37 16,1 1-12-16,-4 0-7 0,1-1-14 0,-2-1-15 16,-3 0-6-16,2-1-2 0,-3-1 7 0,-2 0-10 15,-2 10 7-15,4-16 2 0,-4 16 3 0,2-13-3 16,-2 13-14-16,-2-10-17 0,2 10-6 0,0 0-9 16,0 0-12-16,-13 4-1 0,7 4-2 0,-7 6-4 15,3 5-20-15,-3 5 15 0,-2 2-21 0,2 3 18 16,0-2-13-16,3 4-3 0,1-9 12 15,4 0-23-15,1 0-1 0,3-6 14 16,2-4-20-16,0 1 17 0,3-4-18 0,-4-9 18 16,14 9-26-16,-14-9 31 0,17-2-18 0,-4-5 23 15,2-5-19-15,3 1 25 0,0-4-26 0,0-4 29 16,1-2-20-16,-2 1 20 0,-1 0 6 0,-2 2 1 16,-1 4 0-16,-3 0-2 0,-1 3 1 0,0 2-4 15,-4 3 7-15,-5 6-8 0,8-10-10 0,-8 10 7 16,0 0-4-16,0 0-16 0,0 0 19 0,5 12-22 15,-5-12 11-15,-4 20-26 0,2-9 6 16,-1 1-73-16,2-1 8 0,-1-1-62 0,2-10 15 16,2 19-39-16,-2-19-28 0,5 12-34 15,-5-12-8-15,0 0-12 0,22 2 58 0,-8-8-4 16,2-4 15-16,2-1-12 0,8-5 90 0,-2-3 73 16,0-1 56-16,0-1 78 0,-1 0 57 0,-2-1 39 15,-2 4 8-15,-4 1-34 0,-3 2 21 0,0 5-28 16,-5 1 53-16,1 0-48 0,-8 9-18 0,12-13-46 15,-12 13 8-15,9-5-43 0,-9 5 21 0,0 0-24 16,9 5-8-16,-9-5-10 0,5 15-7 16,-3-5-14-16,2 4-25 0,-3 1 26 0,3 1-29 15,-4 1 22-15,3 0-30 0,-2 0 29 0,-1-1-22 16,1-4 3-16,-1 2-11 0,0-4 30 0,0-10-27 16,2 17 27-16,-2-17-20 0,1 15 39 15,-1-15 18-15,0 0-6 0,0 0 3 0,0 0-20 16,0 0 7-16,0 0-19 0,10-11 11 0,-6-2-20 15,2-2 12-15,-1-5-3 0,3-1-4 0,0 0-6 16,1 0 0-16,-2 1-5 0,2 1-25 0,-1 5-9 16,-2 0-71-16,-2 4-17 0,-4 10-79 0,7-11 36 15,-7 11-40-15,0 0-60 0,0 0-17 16,0 0-83-16,0 0-236 0,0 0-129 0</inkml:trace>
  <inkml:trace contextRef="#ctx0" brushRef="#br0" timeOffset="66295.53">26211 11018 97 0,'9'-8'534'0,"-9"8"-147"0,5-8-113 15,-5 8-50-15,0 0-69 0,2-11-16 16,-2 11-41-16,0 0-5 0,0-12-45 0,0 12 24 16,0 0-37-16,0-13 9 0,0 13-24 0,0 0 12 15,5-12-21-15,-5 12 11 0,4-10-32 0,-4 10 35 16,0 0-12-16,8-11 37 0,-8 11-32 0,0 0 50 15,5-8-35-15,-5 8 59 0,0 0-58 0,0 0 54 16,5-8-50-16,-5 8 50 0,0 0-62 0,0 0 42 16,0 0-45-16,0 0 30 0,8-9-46 0,-8 9 32 15,0 0-36-15,0 0 23 0,0 0-33 16,0 0 27-16,0 0-29 0,0 0 35 16,0 0-41-16,0 0 38 0,0 0-46 0,6 9 38 15,-6-9-53-15,0 0 22 0,0 0-77 0,0 12 38 16,0-12-59-16,-4 10-30 0,4-10-93 0,-5 8-35 15,5-8-344-15,-11 9-150 0</inkml:trace>
  <inkml:trace contextRef="#ctx0" brushRef="#br0" timeOffset="66928.53">26390 10990 507 0,'0'0'495'16,"0"0"-116"-16,-7-8-109 0,7 8-35 0,0 0-81 15,-8-6 41-15,8 6-90 0,0 0 48 16,0 0-28-16,0 0-78 0,0 0 37 0,0 0-19 15,0 0-10-15,-15 5-18 0,15-5 0 0,-4 13-13 16,4-13 3-16,0 18-8 0,2-8-5 0,0 1-1 16,2-2-8-16,1 0 1 0,1 0-42 0,2-2 47 15,1-2-56-15,-9-5 51 0,22 5-55 16,-22-5 45-16,27-2-3 0,-13-5 4 0,4-1 0 16,-3-2-9-16,2-1 12 0,-3-3-43 0,-2-1 60 15,0-2-44-15,-4 1 63 0,-3-1-33 0,0-1 55 16,-5 2-22-16,0-2 46 0,-4 1-4 15,-1-3 19-15,0 3-12 0,-3 3 15 0,-2 1-22 16,1 4 0-16,-2 6-25 0,11 3 5 0,-30 0-23 16,10 7 3-16,-6 7-15 0,4 6 8 0,-4 5-1 15,1 4-3-15,-3 8 6 0,3 1-12 0,5-4 0 16,4 2-7-16,3-1 7 0,2-2-7 0,3 0 12 16,5-7-9-16,6-1 1 0,2-1-11 15,5-3-8-15,6 0-24 0,6-5-31 0,3-9-112 16,2-3-33-16,5-4-59 0,9-7-128 0,0-4-65 15,12-5-298-15,-3-7-274 0</inkml:trace>
  <inkml:trace contextRef="#ctx0" brushRef="#br0" timeOffset="68211.53">27604 10742 265 0,'0'0'382'0,"1"-15"-50"15,-1 15-54-15,0-16-39 0,0 16-49 16,-1-19-21-16,-1 7-22 0,2 0 2 0,0 12 44 16,-1-17-27-16,1 17 8 0,-1-14-20 0,1 14-21 15,0-11-23-15,0 11-18 0,0 0-9 0,0 0 5 16,0 0-8-16,-4 16-5 0,1 8-9 0,-1 9-9 16,-1 4-8-16,-4 3-1 0,4 1-21 0,-2 4 11 15,-1 1-22-15,0 1 2 0,3-1-10 0,-1 0-6 16,2-1-12-16,0-2-19 0,1-3-41 15,2-4-72-15,1-7-46 0,1-3-10 0,-1-7-45 16,3-2-39-16,-2-4-90 0,-1-13-301 0,5 8-202 16</inkml:trace>
  <inkml:trace contextRef="#ctx0" brushRef="#br0" timeOffset="68528.53">27564 10931 58 0,'-8'-39'650'0,"-3"2"-212"15,-1-3-31-15,-1 0-136 0,-1 4-30 0,0 2-19 16,0 4 13-16,1 4-59 0,-1 1-20 15,4 6 1-15,-2 3-6 0,2-1-3 0,4 5-6 16,-1 3-11-16,2 0-21 0,5 9-23 0,-10-11-17 16,10 11-15-16,-5-10-19 0,5 10-4 0,0 0-8 15,0 0-4-15,0 0-2 0,11-5-7 0,2 8-3 16,6 5-3-16,3 1 1 0,8 5-5 0,2 2-5 16,2 0 2-16,3 4-1 0,4 4-1 15,0 1-3-15,-6-2 1 0,4 3 1 0,-9-4-2 16,-2 0 1-16,-4 1 10 0,-1 1-8 0,-4 0 8 15,-3 1-8-15,-4-1 8 0,-4-3-8 0,-3 2 8 16,-2 0 4-16,-3 2-1 0,-4-1-8 16,-1-2 7-16,-8 6-8 0,3-2 4 0,-3 0-5 15,-5 0 1-15,3-1 3 0,-6 2-3 0,1-1 0 16,-2 0-5-16,-2 1-19 0,-2-1-48 0,-2 0-53 16,3 0-65-16,-3 0-16 0,3-1-18 0,-1-1-59 15,2-4-47-15,1-2-432 0,8-6-287 0</inkml:trace>
  <inkml:trace contextRef="#ctx0" brushRef="#br0" timeOffset="68928.53">28080 10935 790 0,'0'0'400'0,"12"-9"-33"15,-12 9-143-15,0 0 5 0,7-8-91 0,-7 8 12 16,0 0-65-16,0 0 27 0,0 0-72 0,0 0 46 15,0 0-66-15,8 12 40 0,-8-12-56 0,4 12 34 16,-4-12 3-16,5 20-19 0,-2-8 10 16,1-3-20-16,2 7-35 0,0-7 46 0,0 0-46 15,0 0 46-15,0-2-50 0,2 2 52 16,2-4-54-16,-10-5 56 0,14 7-62 0,-14-7 62 16,0 0-50-16,23-3 51 0,-23 3-51 0,17-9 39 15,-9 0-39-15,-2 1 47 0,-2-2-53 0,1-4 61 16,-4-2-50-16,-1 0 53 0,0-2-33 0,-3-2 62 15,0-1-10-15,-1 3 14 0,0 3 19 0,0 5 2 16,0-1-9-16,0 2-16 0,4 9-14 0,-13-5-8 16,13 5-13-16,-23 13 11 0,7 1-17 0,-2 9 5 15,0 3-8-15,1 6 5 0,2 0-5 16,0 1-20-16,5 1 14 0,0-1-23 0,3-1 16 16,4-5-23-16,1-1 1 0,4-2-51 15,1-1 6-15,4-4-54 0,3-1 20 0,0-5-58 16,2-5-20-16,3-3-30 0,4-2-75 0,2-7-35 15,3-4-321-15,5-2-162 0</inkml:trace>
  <inkml:trace contextRef="#ctx0" brushRef="#br0" timeOffset="69445.53">28555 10566 256 0,'-5'-15'687'0,"0"-1"-223"0,-2-2-76 0,-1 5-91 15,1-1 1-15,1 0-42 0,-1 3-26 16,2 1-27-16,0 1-1 0,5 9-46 0,-9-14-31 16,9 14-27-16,-5-7-17 0,5 7-21 0,0 0-11 15,-8 16-12-15,4 5-3 0,1 7-11 0,-1 9-2 16,1 10-5-16,-1 1-4 0,2 16 2 16,-1 4 7-16,1 3 0 0,-1 5 2 0,-1 3-9 15,0 1-8-15,-1 1 2 0,2-1 0 0,-3-1-6 16,1-6-2-16,1-3 3 0,2-5-12 0,-2-5-2 15,0-12 2-15,0-7-17 0,3-2-2 0,0-12-28 16,0-2-11-16,-1-6-45 0,2-4-10 0,0-15-73 16,3 15 21-16,-3-15-20 0,0 0 12 0,0 0-1 15,16-5-13-15,-9-5 13 0,-1-6 20 16,2-7 27-16,0-6 15 0,-1-8 37 0,-2-1 24 16,-1-9 38-16,1-12 11 0,0-3 49 15,-2-3 18-15,0 0 23 0,0 0-5 0,3 4 61 16,-1 12-50-16,0 4 62 0,2 4-62 0,-2 3 42 15,2 7-72-15,-2 6 34 0,2 4-57 0,0 0-1 16,1 4 6-16,0 6 1 0,1 1-11 0,3 4 7 16,-1 0 0-16,-11 6 27 0,28 0-39 0,-12 6 24 15,2 2-33-15,0 2 24 0,-3 5-32 0,1 2 21 16,-5 0 7-16,1 3-7 0,-6 1-32 0,-3 2 29 16,-5 0-33-16,-3 0 31 0,-7 5-26 15,-4-1-5-15,-3-1-2 0,-4-1 6 16,-1-1-4-16,-1-1-5 0,-2-3-25 0,2-3-22 15,1-3-24-15,4-4-27 0,5-4-30 0,15-6-92 16,-23 0-56-16,15-7-56 0,3-2-201 0,4-5-52 16</inkml:trace>
  <inkml:trace contextRef="#ctx0" brushRef="#br0" timeOffset="70379.53">28766 10912 131 0,'12'-6'605'0,"-1"1"-140"15,-11 5-144-15,16-8-31 0,-16 8-106 16,13-4 14-16,-13 4-89 0,0 0 32 0,0 0-78 15,16 2 41-15,-16-2-75 0,6 14 36 16,-2-3-51-16,-3 2 45 0,3 1-13 0,-3 3-6 16,2 0-10-16,0-1-54 0,0-1 52 0,1 2-57 15,0-3 49-15,-1-3-48 0,3-3 54 0,-2 1-56 16,-4-9 54-16,11 10-54 0,-11-10 37 0,0 0 0 16,18 3 7-16,-18-3-12 0,14-9 7 0,-5 0-3 15,-1-2-1-15,-2-1-48 0,0-3 53 0,0-4-46 16,-2-3 48-16,-2 5-38 0,-2-3 49 15,0 3-46-15,0 3 64 0,0 0-46 0,-2 4 58 16,2 10-49-16,-7-14 44 0,7 14-41 0,0 0 37 16,-23 6-49-16,9 7 45 0,-2 1-42 0,0 7 34 15,-2 0-37-15,4 4 40 0,0 0-48 16,1 3 37-16,2-3-35 0,2-4 25 0,3 1-26 16,2-2 33-16,1-2-40 0,4-3 29 0,1-2-55 15,3-4 29-15,1 0-65 0,4-2 32 0,-10-7-52 16,27 3-3-16,-11-5-25 0,5-5-29 0,2 0-16 15,2-7 33-15,2-2 24 0,-2-4 29 16,-1-1 24-16,-1-2 17 0,-3-2 52 0,0-2 30 16,-2-1-11-16,0 2 60 0,-3 1-1 0,-2 0 5 15,-1 6-2-15,-2 2 6 0,-4 3-1 0,-1 4 58 16,1 1-63-16,-3 1-18 0,-3 8-8 0,9-14-18 16,-9 14-16-16,5-9 2 0,-5 9-5 15,7-8-4-15,-7 8-4 0,0 0-7 0,11-4 4 16,-11 4-2-16,0 0-4 0,0 0-8 0,18-3 7 15,-18 3-2-15,0 0 1 0,0 0 0 0,19 3-4 16,-19-3 2-16,0 0 3 0,0 0-5 16,14 1-9-16,-14-1 12 0,0 0-2 0,0 0 0 15,0 0 0-15,0 0-3 0,17 2 4 0,-17-2 3 16,0 0-14-16,0 0 11 0,0 0 3 0,0 0-1 16,0 0 4-16,0 0 8 0,0 0 4 0,0 0 3 15,15-2-8-15,-15 2-8 0,0 0 9 0,0 0-4 16,4-8-2-16,-4 8 1 0,0 0-1 0,6-8 10 15,-6 8 24-15,0 0-4 0,1-13 3 16,-1 13 6-16,1-10 2 0,-1 10 4 0,0-11 4 16,0 11 5-16,0-13 1 0,0 13 0 0,-2-10 4 15,2 10 1-15,0 0-6 0,-2-10-8 16,2 10-7-16,0 0-9 0,0 0-4 0,0 0-9 16,0 0-5-16,0 0 22 0,-14 11-35 0,6 7 2 15,-2 3-2-15,0 5-2 0,-2 6 1 0,1-1 0 16,-2 2 1-16,2 0-4 0,0 1 2 0,2-3-6 15,-1 0 4-15,5-6-4 0,0-1 1 0,2-1 0 16,0-6-6-16,0 0-3 0,2-5 0 0,-1-1 3 16,2-11-3-16,3 15 4 0,-3-15 0 0,6 6 0 15,-6-6 2-15,13-3-4 0,-3-4 1 16,3-4-7-16,5-4 6 0,0-6-1 16,4-4-2-16,-1-2-10 0,5-4 7 0,2-4-1 15,-3 7-2-15,1 0 2 0,0 3 0 0,-1 4 6 16,-2 1-2-16,-4 8 0 0,-2-1 1 0,-3 7 0 15,-2 2 3-15,-12 4-1 0,17 0 1 0,-17 0 4 16,17 11-2-16,-9-2 9 0,-3 1-11 0,0 1 13 16,-1 2-14-16,-2-1 5 0,1 2 5 0,-1 1-6 15,-2-3-24-15,0 4-38 0,0-3-34 0,-2-1-27 16,1-1-85-16,1-11 18 0,-4 17-79 0,4-17-62 16,-4 10-53-16,4-10-304 15,0 0-217-15</inkml:trace>
  <inkml:trace contextRef="#ctx0" brushRef="#br0" timeOffset="70663.53">29798 10492 172 0,'9'-16'743'0,"-2"2"-217"15,-1 4-101-15,-2 2-107 0,-4 8-36 0,7-8-87 16,-7 8-25-16,0 0-47 0,0 0 4 0,7 11-43 16,-7-11-10-16,1 24-12 0,0-5-17 15,1 5-8-15,-1 3-8 0,0 0-5 0,1 10-5 16,0-2-5-16,-1 1 10 0,-1-1-13 0,0-4 8 15,0 6-27-15,-1-8 10 0,0 0-15 16,0-1-28-16,-1-2-23 0,-2-2-20 0,2-3-19 16,1-2-39-16,-2-7 22 0,0 1-15 0,3-13 10 15,-1 17-3-15,1-17-23 0,0 11 24 0,0-11-8 16,0 0 22-16,0 0-29 0,1 9 30 0,-1-9 18 16,0 0 18-16,0 0-21 0,0 0 39 0,0 0-1 15,0 0-24-15,0 0 8 0,0 0-56 16,0 0-189-16,0 0 277 0</inkml:trace>
  <inkml:trace contextRef="#ctx0" brushRef="#br0" timeOffset="70963.53">29859 11008 386 0,'0'0'401'15,"0"0"-96"-15,4-12-24 0,-4 12-71 0,3-15-8 16,-3 15-69-16,0-20 44 0,0 6-65 0,-3-1 60 16,2-1-47-16,-2 1 43 0,1-1-29 0,-2 3 19 15,3 1-8-15,0 2 3 0,-2 0-2 0,3 10-9 16,-5-15-5-16,5 15-32 0,-12-8-20 0,12 8-8 16,-15 5 29-16,4 3-44 0,-5 3-3 15,3 4 6-15,-4 6-15 0,0 3 8 0,0 1-22 16,2 0-12-16,0 3 5 0,2-1-13 15,3-6 2-15,3 3-14 0,3-3-8 0,1-1-28 16,-1-4-39-16,4-1-24 0,4-3-63 0,-1-1-35 16,5-3-99-16,-8-8-54 0,22 6-49 0,-22-6-462 15,37-5-450-15</inkml:trace>
  <inkml:trace contextRef="#ctx0" brushRef="#br0" timeOffset="71663.53">30121 10877 552 0,'0'0'475'16,"0"0"-42"-16,0 0-175 0,3-10-16 0,-3 10-69 16,0 0 14-16,0 0-71 0,0 0 33 0,0 0-79 15,0 0 33-15,-6 10-61 0,6-10 36 0,-3 14-45 16,3-14 31-16,0 17-60 0,0-17 42 0,4 21-44 16,-2-10 35-16,-1 0-43 0,3 0 35 0,0-1-2 15,-1-1-41-15,2-1 36 0,-5-8-49 0,14 11 51 16,-14-11-41-16,16 5 38 0,-16-5-44 0,16-1 39 15,-16 1-43-15,21-8 38 0,-10 1-59 16,1-5 63-16,-1 1-34 0,0-4 44 16,-1-3-44-16,-2 0 3 0,-3-5 1 0,0 2 4 0,-1-1 9 15,0 0 7-15,-3 5 13 0,2 4 51 16,-1 1-2-16,-2 12-4 0,-2-18-11 0,2 18-14 16,-6-6 2-16,6 6-2 0,-14 5-7 0,4 4-3 15,-5 3-5-15,0 3 0 0,-4 8-3 0,2 1 14 16,0 1-24-16,0 0 17 0,3 1-22 0,1-1 12 15,4-4-15-15,2 0 14 0,1 3-25 0,5-8 5 16,0-2-54-16,2-2-3 0,2-2-82 0,2-1 32 16,1-3-53-16,6 0 7 0,-12-6-5 15,22 2-11-15,-5-4-10 0,3-5 15 0,1-1 37 16,1-4 27-16,2-4 34 0,-2-1 46 0,1-4 28 16,-2 2 30-16,-3-2 24 0,-3 5 2 15,-2 0 22-15,1 4 12 0,-5 0 66 0,-1 5-46 16,-2-1 3-16,-6 8-12 0,10-11-10 0,-10 11-10 15,0 0 3-15,0 0-2 0,0 0-17 0,8 6 1 16,-8-6-27-16,-2 13 12 0,2-13-32 0,-2 17-10 16,-1-7 0-16,3 0 23 0,0-10-24 0,-1 20 12 15,2-10-11-15,-1-10-19 0,2 19 20 16,-2-19-26-16,5 15 21 0,-5-15-28 0,9 12 26 16,-9-12-21-16,12 9 19 0,-12-9-9 0,17 3 6 15,-17-3 0-15,22-4-1 0,-8-1-24 0,4-2 23 16,-2-5-19-16,2 1 29 0,3-3-27 0,-1-1 19 15,3-1-14-15,-2 3 4 0,-1 1 8 16,-3 2 6-16,-1 1-1 0,-1 4 6 0,-15 5 8 16,20-5-3-16,-20 5 1 0,15 2 6 0,-15-2 4 15,16 8-3-15,-10 0-4 0,1-1 7 0,-4 3-17 16,3 0 17-16,-2 2-23 0,0-3 16 16,0 4-25-16,0-3 3 0,-1 1-55 0,1-2-21 15,-4-9-93-15,3 16 3 0,-3-16-64 0,8 12-62 16,-8-12-30-16,0 0-355 0,0 0-206 0</inkml:trace>
  <inkml:trace contextRef="#ctx0" brushRef="#br0" timeOffset="72013.53">31064 10508 179 0,'14'-37'610'0,"-3"8"-88"16,1 2-112-16,-3 5-12 0,1 5-59 0,-6 2-55 16,2 4-69-16,-1 0-28 0,-5 11-49 15,6-13-13-15,-6 13-31 0,0 0-8 0,0 0-8 16,8 15-11-16,-5-1-9 0,1 5-18 0,-1 4-3 15,0 5 7-15,-1 5-24 0,1 5 16 0,-2 1-27 16,0 0 13-16,1 2-18 0,-2-4-1 0,-3 3 0 16,0-2-1-16,1-2-1 0,-2-1 1 0,-3 0 1 15,1-4-6-15,-1 1 0 0,0-9-29 0,-1-2-15 16,-2 0-44-16,3-3-1 0,-2-1-62 16,-1-6 26-16,2-2-51 0,1-1 31 0,0-2-48 15,7-6-33-15,-14 6-2 0,14-6-22 16,0 0 2-16,-15-9 18 0,15 9-12 0,-2-16 67 15,2 16 112-15,1-23 105 0,0 9 91 0,3-1-6 16,1 2 64-16,-1-3-25 0,2 1-17 0,0 3-13 16,-1 0 11-16,1 3-23 0,-1 0-6 0,1-1-30 15,-1 1-16-15,6-1-16 0,-1 2-13 0,6-4-15 16,0 2-38-16,4 1-29 0,2 0-32 0,6-3-82 16,2 1-77-16,2-4-23 0,1 4-337 0,3 0-126 15</inkml:trace>
  <inkml:trace contextRef="#ctx0" brushRef="#br0" timeOffset="72147.53">31784 10664 472 0,'20'-3'649'0,"-2"3"-117"0,-18 0-86 16,24-3-87-16,-24 3-53 0,20 0-59 0,-20 0-6 15,0 0-45-15,0 0 31 0,20 2-46 0,-20-2-6 16,0 0-63-16,0 0 2 0,0 0-102 0,-7 7-93 16,7-7-130-16,-12 7-118 0,12-7-19 0,-29 5-167 15,29-5-308-15,-31 4-393 0</inkml:trace>
  <inkml:trace contextRef="#ctx0" brushRef="#br0" timeOffset="73380.64">4737 12365 71 0,'-24'-7'516'15,"1"4"-103"-15,1-2-83 0,-1-2-68 0,2 4-42 16,5-2-11-16,0 2-14 0,16 3 13 0,-24-6-12 16,24 6-28-16,-18-4-9 0,18 4-13 0,-16-4-14 15,16 4-19-15,0 0-17 0,-16-2-18 0,16 2-16 16,0 0-13-16,0 0-11 0,0 0-8 0,0 0-4 15,0 0-8-15,0 0-2 0,5 10-2 0,11-5-4 16,5 0-1-16,4 0-2 0,3-3 3 0,8 2-3 16,1-1-6-16,2-2 1 15,3-1-8-15,1-1-12 0,1-2-28 0,-1-1-45 0,-1 2-54 16,1-3-29-16,-3 0-14 0,-2-1-40 16,-2-2-59-16,-1-1-98 0,-5 1-270 0,-8-1-187 15</inkml:trace>
  <inkml:trace contextRef="#ctx0" brushRef="#br0" timeOffset="73615.64">5183 12122 331 0,'-15'-11'548'0,"0"1"-89"0,-1 1-128 0,1 0-20 16,1 5-73-16,1-2-7 0,13 6-70 0,-22-6-15 15,22 6-45-15,-19-1 3 0,19 1-42 0,0 0 11 16,-20 2-30-16,20-2 14 0,-6 8-26 0,6-8-6 16,2 14-9-16,4-6-5 0,3 2-1 0,5 5 3 15,8 2 4-15,2 0 1 0,2 1 5 0,3-2 0 16,-2 1 2-16,1 1-2 0,-2-1 1 0,-3 2-6 15,-2 0 1-15,-6-3 3 0,-4 2 8 16,1 0 22-16,-6 4 2 0,-5 0-6 16,-5 2-2-16,-5 6-15 0,-6-1-1 0,-2 2-25 15,-4 0-35-15,-7 7-112 0,-2-1-45 0,0-1-127 16,-2-2-111-16,0 0-380 0,5-9-356 0</inkml:trace>
  <inkml:trace contextRef="#ctx0" brushRef="#br0" timeOffset="76465.03">6779 12104 315 0,'-13'-6'432'0,"13"6"-66"16,0 0-56-16,0 0-77 0,-11-6-35 0,11 6-26 15,0 0-19-15,-10-5-5 0,10 5 9 0,0 0 20 16,-9-5 21-16,9 5-20 0,0 0-21 0,0 0-25 16,-10-6-25-16,10 6-19 0,0 0-20 0,0 0-13 15,0 0-13-15,0 0-9 0,0 0-6 0,0 0-4 16,12-11-6-16,9 6-5 0,2 0 0 0,6-4-3 15,7 2 0-15,2-2-3 0,3 0-1 0,3 2 0 16,2-2-2-16,-3 1 8 0,3 2-11 16,-1-2 9-16,2 4-11 0,-6-3 7 0,-1 2-17 15,-2 2-2-15,-8 0-39 0,-4 0-16 0,-1 2-61 16,-6 0-5-16,-19 1-35 0,28-2 38 0,-28 2 13 16,17 1-1-16,-17-1-10 0,0 0 5 0,0 0-1 15,0 0-1-15,0 0 35 0,-14 10 19 0,14-10 23 16,-26 2 18-16,26-2 36 0,-29 1 13 0,29-1 25 15,-31 3 15-15,31-3 10 0,-24 0 0 16,24 0 38-16,-21 1 36 0,21-1-27 0,0 0 7 16,-21 1-40-16,21-1 2 0,0 0-36 0,-21 7-6 15,15 0-2-15,-2 4-5 0,-2 8-3 0,0 3-7 16,-1 6 5-16,1 6 8 0,1 2 6 16,-1 3 2-16,0 3-1 0,1 4-1 0,-1 7 3 15,-2 2-1-15,3-1 10 0,0 0-14 0,0-9 1 16,2 0-13-16,0 0-8 0,2-3-14 0,0 1-17 15,1-3-19-15,0-4-30 0,1-3-38 0,1-3-57 16,2-4-17-16,0-2-7 0,2-6-68 0,1 0-26 16,-3-7-132-16,4 0-232 0,-4-11-165 0</inkml:trace>
  <inkml:trace contextRef="#ctx0" brushRef="#br0" timeOffset="77783.06">7586 12504 514 0,'0'0'461'0,"3"-11"-93"0,-3 11-67 15,0 0-25-15,0 0-30 0,5-10-18 0,-5 10-21 16,0 0-32-16,0 0-14 0,0 0-23 0,0 0-23 15,2-10-17-15,-2 10 0 0,0 0-7 16,0 0-7-16,2 10-11 0,-2-10-3 16,1 19-19-16,-1-5-2 0,0 1-14 0,0 4-2 0,-1-1-10 15,-1 7 3-15,0-1-15 0,-2 1-1 16,0 1-3-16,-1 1-1 0,1-1-5 0,-1 0-15 16,1-1-24-16,-2 0-58 0,0-1-86 0,1-3-33 15,1-2-29-15,0-4-47 0,1-4-70 0,3-11-387 16,-5 14-273-16</inkml:trace>
  <inkml:trace contextRef="#ctx0" brushRef="#br0" timeOffset="77950.06">7529 12301 640 0,'2'-18'587'0,"-2"5"-171"16,0 0-93-16,0 3-58 0,0 10-50 0,0-18-57 15,0 18-44-15,0-13-21 0,0 13-16 16,0-12-22-16,0 12-25 0,0 0-42 0,0-12-33 15,0 12-3-15,0 0-62 0,0 0-78 0,0 0-93 16,0 0-105-16,0 16-165 0,0-16-55 0</inkml:trace>
  <inkml:trace contextRef="#ctx0" brushRef="#br0" timeOffset="82501.52">7832 12590 390 0,'9'-13'385'16,"-9"13"-62"-16,7-11-81 0,-7 11-8 0,6-11-44 15,-6 11-25-15,4-12-15 0,-4 12-17 0,3-8 8 16,-3 8 3-16,0 0-8 0,4-10-4 0,-4 10-31 16,0 0-16-16,0 0-16 0,6-10-10 15,-6 10-14-15,0 0-9 0,0 0-6 0,0 0-8 16,0 0-4-16,4 15 3 0,-5-2-1 0,0 6 15 15,-1 4-27-15,1 3-3 0,-2 2-2 16,0-1 4-16,0 0-2 0,0 1-2 0,0-2-3 16,0 0 3-16,-1-2-3 0,1-3 3 0,1-3-6 15,-2-2 5-15,2-2-4 0,0-1 9 0,2-13-7 16,-2 17 5-16,2-17-9 0,-4 15 14 0,4-15 15 16,0 11 39-16,0-11-16 0,0 0 0 0,0 0-17 15,0 0 3-15,0 0-15 0,3-17 5 0,0 1-12 16,3-6-3-16,1-2-1 0,1-5-2 0,3-2 2 15,1 2-3-15,-1 0-1 0,2 2-1 0,-4 8-1 16,2-1-1-16,-1 4-5 0,-2 4 1 0,-1 2 1 16,0 1 2-16,0 3-1 0,-7 6-3 0,14-8 1 15,-14 8 17-15,0 0-20 16,23 2 2-16,-23-2-1 0,18 8 2 0,-9 0 2 16,0 1-2-16,-2 0 0 0,0 4 3 0,-2-1 5 15,0 2-4-15,-2 2 0 0,-2-4-2 0,-1 2 1 16,0-2 4-16,0 2-6 0,0-1 8 0,0-3-8 15,0-10 9-15,-2 17-9 0,2-17 4 0,-2 14-5 16,2-14 12-16,0 11-8 0,0-11 14 0,0 0-10 16,0 0 5-16,0 0-8 0,0 0 0 0,11-11-1 15,-3-4 0-15,3-6 0 0,3-4 14 0,0-1-6 16,1-1-11-16,2 0 0 0,-2 0-3 0,3 4 6 16,-2 1 0-16,-2 6-3 0,-3 1 1 15,1 3 1-15,-1 2-1 0,-2 1-2 0,-1 4-1 16,-8 5 0-16,17-7 2 0,-17 7 0 0,15 3 0 15,-15-3-1-15,19 11 1 0,-10-1 1 0,0 0 13 16,-1 4-14-16,-1 3 14 0,-1 2-14 0,-3 3 10 16,-3 3-15-16,0 0-4 0,-2 2-17 15,-3 5-52-15,-2 1-63 0,-1 0-36 0,1-2-35 16,1-6-39-16,0-3-66 0,2-3-434 0,1-4-276 16</inkml:trace>
  <inkml:trace contextRef="#ctx0" brushRef="#br0" timeOffset="82852.52">8522 12633 343 0,'4'-7'677'0,"-4"7"-200"0,8-12-125 15,-8 12-75-15,5-9-48 0,-5 9-44 0,5-8-49 16,-5 8-31-16,0 0-14 0,0 0-22 0,0 0-14 16,0 0 13-16,13 8-31 0,-13-8 10 0,6 17-29 15,0-6-9-15,0 3-2 0,0 0 1 16,-1 0 0-16,1 0-1 0,1-2-2 0,-1 1-1 15,2-2-3-15,-1-3 2 0,0 0 2 0,0-2 5 16,-7-6-2-16,15 8-5 0,-15-8-2 0,0 0-1 16,19 0 3-16,-19 0 0 0,17-12 0 0,-11 6-1 15,2-5 22-15,-2 0-24 0,0-3 18 16,-3-3-24-16,-1 1 3 0,-2-1 4 0,-2-1-5 16,0 2-1-16,1 1 2 0,-2 3 12 0,0 2-2 15,3 10-5-15,-6-14 0 0,6 14-1 0,0 0 0 16,-18 6-3-16,5 7 5 0,1 6 20 0,-1 6-22 15,-1 3 1-15,3 2 1 0,2 0 5 0,1 4 1 16,2-3 0-16,6-4-5 0,2 3-10 0,3-4-31 16,6 1-46-16,2-2-47 0,6-5-93 0,-1-9-96 15,7-3-445-15,3-6-288 16</inkml:trace>
  <inkml:trace contextRef="#ctx0" brushRef="#br0" timeOffset="83869.52">9736 12679 233 0,'0'0'271'16,"9"5"-66"-16,-9-5-37 0,0 0-37 15,9 7-10-15,-9-7-36 0,0 0 31 0,0 0-20 0,9 6 24 16,-9-6-27-16,0 0 22 0,0 0 7 0,0 0 0 15,0 0-8-15,8 7 10 0,-8-7-7 16,0 0-7-16,0 0-3 0,-12 3-18 0,12-3-1 16,-24 2-8-16,4 1 8 0,-4 0 6 0,-1-2 2 15,-4 0-7-15,0-2-9 0,0 0-6 0,0-2 0 16,0-1 0-16,1-2 7 0,-1-3-15 0,1-1 0 16,3-3-20-16,8 0 0 0,-4-5-15 0,4-6-8 15,3-4-9-15,5-3-1 0,3-3 13 16,3-2-24-16,3-3-3 0,6 0 7 0,1 1-9 15,5 1 8-15,1 4-12 0,-1 0 2 0,2 6 0 16,-2 3 0-16,-1 5 1 0,-2 4-3 0,-2 3-5 16,-1 4 0-16,-6 8 4 0,10-5 2 0,-10 5 1 15,9 13 8-15,-3 2-10 0,-5 8 14 16,-2 6-12-16,-3 10 10 0,-2 2-8 0,-6 14 3 16,-1-1 0-16,-2 1 14 0,1 0-10 0,-4-1 6 15,4-3 6-15,-2-2 4 0,3-9 0 0,4-3 5 16,-1 1 0-16,3-4-1 0,1-3-1 0,3-6-3 15,0-2 4-15,3-2 15 0,3-3 6 0,0 0 3 16,6-2-1-16,5-2-12 0,4-5-4 0,5-3-7 16,8-4 8-16,9-3-20 0,4-3 4 0,15-6-30 15,0-2-11-15,1-2-66 0,2-2-97 16,-5 1-90-16,2-3-39 0,-4 2-75 16,-13 2-511-16,-2 3-538 0</inkml:trace>
  <inkml:trace contextRef="#ctx0" brushRef="#br0" timeOffset="84585.52">10987 12026 302 0,'10'-10'368'16,"-2"2"-33"-16,0 0-52 0,-8 8-58 16,3-13-55-16,-3 13-23 0,-3-8-17 0,3 8-23 15,-14-6-5-15,14 6 29 0,-23 2-68 0,7 2-1 16,-4 2-9-16,-3 5-8 0,-2 3-8 0,-1 3-9 16,1 3-8-16,1 0-4 0,3 4-20 15,2 1 14-15,2 0-17 0,2 1 12 0,6 0-12 16,2-2 19-16,2 1-22 0,3 0 22 0,2 0-3 15,3 1-4-15,1 1-2 0,5 3 3 0,-2-1 1 16,5-2-9-16,1-1 6 0,0-2 35 0,0 1-49 16,-1-6 43-16,1-2-39 0,0 3 37 0,-4-6-43 15,0 1 15-15,-1-2-10 0,-2-3 38 0,-3-1-37 16,0 0 63-16,-3-9-9 0,0 18 14 0,-3-10 15 16,-4 2-2-16,-5 2-6 0,-1-1-12 15,-4-1-7-15,-1-2-9 0,-4 1-2 0,-1-1-10 16,0-1-5-16,-1-1-6 0,1-3-7 15,0 0-8-15,3-2-17 0,1-4-45 0,1 1-45 16,3-5-16-16,3-1-19 0,0-2-34 0,6-5-32 16,5-2-60-16,2-5-37 0,9-9 7 0,3-2-215 15,4-3 19-15</inkml:trace>
  <inkml:trace contextRef="#ctx0" brushRef="#br0" timeOffset="85052.52">11033 12068 475 0,'21'-13'474'0,"-8"0"-113"0,-1 4-64 16,-2 2-57-16,0-1-52 0,-10 8-43 0,12-8-26 15,-12 8-46-15,0 0 8 0,0 0-15 16,19 7-8-16,-10 6-15 0,-2 7-5 0,-1 5-3 16,1 10-14-16,0 6 19 0,0 5 19 0,-1 14 4 15,-1 6 12-15,-1 7 21 0,-1-1 19 16,-1 7-25-16,-2-1-11 0,0 4-3 0,-2 1-18 16,0-2 8-16,-2-1-18 0,-1-2-9 0,0-3-2 15,-1-6 4-15,-1-1-15 0,2-5-7 0,-1-3-4 16,1-15-4-16,1 0-3 0,0-7-3 0,1-4 6 15,0-6-16-15,0-6 5 0,1-3-6 0,2-6 6 16,-2-1-8-16,2-12-13 0,-2 11-34 0,2-11-9 16,0 0-7-16,0 0 7 0,-2-19-3 0,2-1 1 15,0-5 37-15,0-11-23 0,3-5-2 16,-2-8 5-16,3-13 8 0,1-9-9 0,2-4 12 16,0 0 8-16,2-2 5 0,5 3 6 15,2 4 47-15,1 6-28 0,3 7 9 0,0 5-2 16,2 5-11-16,-4 13 8 0,2 5-2 0,2 1-2 15,-1 3 1-15,2 6 0 0,1 2 1 0,1 3-17 16,-5 5 20-16,3 4 2 0,-3 3-15 0,-1 4 4 16,2 3 7-16,-1 3-1 0,-3 2 2 0,-2 3 26 15,-3 3-30-15,-1 0 27 0,-6 0-38 0,-3 0 18 16,-2 3-10-16,-6 1-3 0,-2 2-5 0,-7 5 13 16,-2-2-7-16,-1-2 3 0,-3 1-9 0,0-3 2 15,0 0-18-15,2-3-24 0,5-4-17 0,-2-3-48 16,7-2 17-16,9-9-87 0,-12 6-60 15,12-6 28-15,0 0-47 0,0 0-246 16,12-17 15-16</inkml:trace>
  <inkml:trace contextRef="#ctx0" brushRef="#br0" timeOffset="85435.52">11761 12592 365 0,'10'-13'408'0,"-3"1"-133"16,-1 2 2-16,-2 3-52 0,-4 7-43 0,1-17-21 15,-1 17-16-15,-4-11-11 0,4 11-14 0,-11-10 12 16,11 10-4-16,-13-4-19 0,13 4 1 0,-20 0-15 15,20 0-12-15,-26 9-16 0,10 0-11 0,-3 2-13 16,4 2-7-16,-2 2 19 0,-1 3-27 0,1 4-12 16,4-5-3-16,0 3 2 0,3 0-3 15,2 0-3-15,0 2 0 0,5-3-5 16,-1-1-2-16,4-2-2 0,2-1-12 0,1 0-7 16,6-1-1-16,-2-6 5 0,5 0 0 0,3-3-8 15,-15-5-2-15,32 1-4 0,-11-6-10 0,2-1 2 16,0-2 0-16,4-6 1 0,-1-1 6 0,-2-3 34 15,-1 0-38-15,0-3 55 0,-2 1-39 0,-3-1 18 16,-1 1 10-16,-4 3 13 0,-1 2 12 0,-3 4 16 16,-2-1 3-16,-1 3-7 0,-1 3-11 0,-5 6-9 15,10-8-4-15,-10 8-2 0,0 0-5 0,0 0-1 16,0 0-3-16,0 14 16 0,-3-1-31 0,-4 6 29 16,0-1-21-16,-1 5-6 0,1 0 0 15,-1 0-10-15,1 2-7 0,1-3-24 16,3 2-49-16,1-2-23 0,0-5-21 0,4-5-50 15,2 1-8-15,1-4-47 0,-5-9-69 0,21 6-277 16,-21-6-118-16</inkml:trace>
  <inkml:trace contextRef="#ctx0" brushRef="#br0" timeOffset="85619.52">12373 12407 659 0,'6'-9'461'0,"-6"9"-112"0,2-8-97 0,-2 8-48 0,0 0-48 16,0 0-30-16,-11 7-18 0,3 1-19 15,-1 3-16-15,-1 4-10 0,-2 1-13 16,5 3-7-16,-2 0-9 0,1 2-4 0,0 2 29 16,6-2-50-16,1 0 11 0,1-2-42 0,1-1-10 15,4 1-16-15,4-3-19 0,2-1-48 0,0-5-61 16,4-2-7-16,0-4-73 0,3-2-290 0,1-3-48 16</inkml:trace>
  <inkml:trace contextRef="#ctx0" brushRef="#br0" timeOffset="85969.52">12646 12442 181 0,'0'0'567'0,"4"-12"-233"0,-4 12-35 16,0 0-80-16,0 0-42 0,0 0-40 15,0 0-26-15,0 0-23 0,0 0-25 16,-15 10-12-16,12 0-4 0,2 0-8 0,-1 3-2 16,2 1-8-16,2 0 26 0,0 2-32 0,1 0 15 15,4-1-33-15,0 3 17 0,0-5-21 0,2-2 32 16,2-1-38-16,-1-3 32 0,0-2-35 0,-10-5 28 15,22 4-21-15,-22-4 20 0,29-5-40 0,-15 0 15 16,3-5-8-16,-2-1 8 0,1-4-3 16,-3-3-3-16,-1-2-36 0,0-6 42 0,-4-1-38 0,-2-4 36 15,-4 4-42-15,-2-2 50 0,-2 3-37 0,-4 2 50 16,0 3-21-16,-4 4 42 0,-3 4-36 16,1 4 42-16,-1 7-1 0,-6 4 5 15,-4 6-6-15,-3 7 1 0,2 5-13 0,-3 5 8 16,2 2-12-16,3 4 11 0,2 1-6 0,0 3 33 15,5-2-42-15,2 2 27 0,4 2-43 0,0-1-4 16,5-1-3-16,3-5-10 0,2-2-21 0,3 5-11 16,3-2-11-16,2-3-65 0,-1-6-22 0,2-2-60 15,-1-2-95-15,-1-3-253 0,0-4-63 0</inkml:trace>
  <inkml:trace contextRef="#ctx0" brushRef="#br0" timeOffset="86271.52">11236 13402 71 0,'-16'7'777'0,"6"0"-292"0,1-2-94 0,9-5-123 16,-16 6-14-16,16-6-89 0,0 0-4 0,0 0-71 15,0 0 8-15,44-4-40 0,-3-3-3 0,20-5 4 16,8-2 10-16,10-1 15 0,10-3 8 0,25-5-6 15,7 3-11-15,-1-2-5 0,-1 2-19 0,-2 3-11 16,-25 3-8-16,-4 2-6 0,-2 1 1 16,-3 1-12-16,-7 3 2 0,-5 2-14 0,-8 0 2 15,-14 3-17-15,-6 2-9 0,-11-2-32 16,-4 2-24-16,-8 0-3 0,-3 2-9 0,-17-2 2 16,19 3-23-16,-19-3 12 0,0 0-47 0,-1 12 18 15,1-12-32-15,-22 13-83 0,3-4-50 0,-2-1-292 16,-6 5-118-16</inkml:trace>
  <inkml:trace contextRef="#ctx0" brushRef="#br0" timeOffset="90105.01">20934 12523 938 0,'0'0'696'0,"-17"6"-165"0,17-6-113 16,0 0-115-16,-18 2-70 0,18-2-43 0,0 0-49 15,-14 2-21-15,14-2-33 0,0 0-13 0,0 0-21 16,0 0-4-16,0 0-14 0,0 0-2 0,0 0-11 16,9 10 2-16,9-6-8 0,9 0 4 0,9 0-11 15,5-1 3-15,6 0 1 0,4 1-13 0,13-2-2 16,1-1-11-16,0 2-9 0,-7-3-40 15,-2 0-30-15,-1-3-65 0,0 2-4 0,-2-2-45 16,-2-4-28-16,-4 1-50 0,-2-3-50 0,-7-3-68 16,-2-1-187-16,-5 1-124 0</inkml:trace>
  <inkml:trace contextRef="#ctx0" brushRef="#br0" timeOffset="90322.01">21878 12195 1023 0,'-9'-18'756'0,"-3"1"-119"0,-2 2-127 0,1 1-117 16,-2 3-52-16,3 2-92 0,1 2-30 0,-1 0-64 15,3 2-17-15,9 5-47 0,-15-7-5 0,15 7-36 16,0 0 4-16,0 0-21 0,-13 6 7 0,13-6-27 16,4 16 15-16,4-2-16 0,6 4 25 15,4 3-15-15,4 4 29 0,3 0-23 16,2 1 32-16,6 5-36 0,-5-5 2 0,3 1-5 16,-3-1-3-16,-2-1-3 0,-3 0-4 0,-2 0-3 15,-4-3-2-15,-2 3 23 0,-8-2-34 0,-2 0-40 16,-5-1-31-16,-6 2-33 0,-6 5-41 0,-7-1-33 15,-5 0-96-15,-11 3-20 0,-2-1-44 0,-5-4-66 16,-4-2-47-16,-2 1-379 0,0-5-414 0</inkml:trace>
  <inkml:trace contextRef="#ctx0" brushRef="#br0" timeOffset="93263.6">23642 12433 83 0,'0'0'89'0,"0"0"-26"0,0 0-26 16,0 0-46-16,0 0 11 0,0 0-32 0,0 0-51 15,0 0 28-15</inkml:trace>
  <inkml:trace contextRef="#ctx0" brushRef="#br0" timeOffset="93490.6">23653 12406 117 0,'0'0'143'0,"0"0"3"0,0 0-62 16,0 0 7-16,0 0-77 0,0 0-193 0,1-11 37 16</inkml:trace>
  <inkml:trace contextRef="#ctx0" brushRef="#br0" timeOffset="94640.59">23663 12389 732 0,'0'0'183'16,"0"0"-32"-16,0 0-10 0,0 0-37 0,0 0-3 0,0 0-35 15,0 0 6-15,0 0-24 0,0 0 26 16,0 0-27-16,0 0 23 0,0 0-12 0,0 0 7 16,0 0-3-16,11-6-9 0,-11 6-1 0,0 0-6 15,0 0-1-15,0 0-3 0,0 0-13 0,0 0 14 16,0 0-5-16,0 0 6 0,0 0 1 0,0 0-1 16,0 0-4-16,0 0-2 0,0 0-4 0,0 0 4 15,0 0-11-15,0 0 13 0,0 0-1 0,0 0-1 16,0 0-3-16,0 0-1 0,0 0-5 15,0 0-6-15,0 0 0 0,0 0-5 0,0 0-11 16,0 0 5-16,0 0-3 0,0 0-1 0,0 0-1 16,0 0-4-16,0 0 1 0,0 0 3 15,0 0-5-15,0 0-7 0,0 0 7 0,0 0 3 16,0 0-3-16,0 0 1 0,0 0-2 0,0 0 2 16,0 0 3-16,0 0-1 0,0 0-5 0,0 0-5 15,0 0 17-15,0 0-3 0,0 0 0 0,0 0-2 16,0 0 1-16,0 0 3 0,0 0-10 0,0 0 9 15,0 0-3-15,0 0 1 0,0 0 0 16,0 0-10-16,0 0 10 0,0 0 7 0,0 0-6 16,0 0-5-16,0 0 7 0,0 0 2 0,0 0 3 15,0 0-3-15,0 0-2 0,0 0 2 0,0 0 4 16,0 0-7-16,0 0-8 0,0 0 5 0,0 0-3 16,0 0 5-16,0 0 6 0,2 13 1 15,-5-1 10-15,2 5 18 0,-2 6-22 0,-3 4 16 16,1 6-14-16,-2 6 16 0,1 3-13 0,1 1 22 15,-1 4-17-15,3-1 5 0,1 0-6 0,0-1-3 16,2-4-5-16,3-1-5 0,-2-4-2 16,3-3-6-16,1-7-4 0,0-2-1 0,0-4-5 15,2-1-2-15,-2-4 7 0,2-6-9 0,0-4 13 16,-7-5-15-16,15 2 14 0,-3-7-16 0,-1-6 17 16,2-4-13-16,1-6 1 0,0-5 14 15,0-1-14-15,-4-3 13 0,3 1-11 0,-4 2 18 0,-1 5-9 16,-2 5 19-16,-2 3-10 0,1 3 4 0,-1 2-12 15,-4 9 8-15,4-10-11 0,-4 10 10 16,0 0-9-16,9 18-2 0,-5-2-4 0,-2 5-3 16,6 4 2-16,-3 0-1 0,1 5 0 15,3-2-1-15,1-2-1 0,1-4-1 0,-1-2-2 16,1-1-1-16,2-4 0 0,1-3 1 0,0-6 2 16,-1-3 0-16,-13-3-1 0,36-7 3 0,-18-3 1 15,2-7 4-15,1-5 4 0,-2-3-2 0,-1-5 0 16,-4-5 5-16,1-3 14 0,-6-5-5 0,-1-2 18 15,-2-13-9-15,-3 8 12 0,-2 0 1 0,-2 4 26 16,-2 0 30-16,1 5 12 0,-5 6 7 0,2 2-9 16,-1 9-16-16,-3 6-27 0,0 1-38 15,-1 10 6-15,10 7-11 0,-27 1-25 16,7 11-11-16,-2 6-37 0,-3 7-25 0,1 4-31 16,2 3-20-16,4 5-20 0,3 0-49 0,5 1 0 15,2 0-46-15,7 0 38 0,5-3-21 0,3-1-5 16,8-4 18-16,5-5 7 0,6-5 0 0,3-5 34 15,3-5 22-15,2-4 29 0,-2-5 42 0,6-3 27 16,0-5 53-16,-1-4 31 0,-4-1 17 0,2-5 15 16,-3 1 8-16,-3-3 19 0,-1 1-22 0,-1-3 23 15,-5 3 18-15,-3-1-52 0,-2 4 80 0,-6 0-48 16,0 4 44-16,-4 1-11 0,1 1 25 16,-8 9-26-16,6-11-15 0,-6 11-27 15,0 0-4-15,0 0-28 0,0 0 4 0,-10 8-9 16,-3 10-24-16,3 1 10 0,-7 7-22 0,3 3-3 15,-2 3 4-15,2 2-5 0,0 0-4 0,2-1 1 16,3 0 1-16,0-2-2 0,4-6 0 0,1-2-6 16,4-3-1-16,0-3-2 0,4 0-3 0,1-5-6 15,4-3-1-15,0-4 1 0,-9-5-1 0,24 0 1 16,-10-5-2-16,6-7 7 0,1-5 0 0,-1-3 16 16,-1-4-12-16,-3-2 21 15,1-3-20-15,-5 1 22 0,0-3-24 0,-3 4 31 0,-4 3 18 16,0 3 11-16,-1 5 17 0,1 0 27 0,-3 4 7 15,0 1-9-15,-2 11-15 0,3-15-13 16,-3 15-20-16,0 0-6 0,0 0-5 0,0 0-7 16,0 0-8-16,-3 17-2 0,3-3-6 0,-1 0-2 15,0 4 9-15,-1 2-26 0,2-2-20 0,0 4-20 16,0 2-43-16,2-4-60 0,-1 1-22 0,1-3-60 16,2-1 5-16,0-2-50 0,0-5-24 0,1-2-79 15,-5-8-297-15,14 9-207 0</inkml:trace>
  <inkml:trace contextRef="#ctx0" brushRef="#br0" timeOffset="95040.6">24835 12565 375 0,'7'-30'671'15,"-3"6"-187"-15,0 4-104 0,-2 5-49 0,0 4-50 16,0 1-76-16,-2 10-46 0,2-12-27 0,-2 12-23 16,0 0-14-16,0 0-18 0,-3 19-5 0,-1-2-25 15,2 4 6-15,-2 5-25 0,1 6 9 0,-2 5-21 16,-1 0 4-16,1 2-32 0,1 1-18 15,-3 0-71-15,2-1 4 0,-2-3-40 0,1 0 33 16,0-3-17-16,3-8 21 0,1-4 21 0,-1-5 17 16,2-3 9-16,-2-3 17 0,3-10 14 0,-1 11 7 15,1-11 13-15,0 0 7 0,0 0 57 0,0 0-40 16,1-14 51-16,-1 14-37 0,6-20 30 0,-4 9-43 16,2-3 35-16,1-1-34 0,-1 2 22 15,4 0-41-15,-3 1 25 0,1 1-34 0,-1 1 32 16,2-1-36-16,2 1 25 0,0-1-35 0,0 2 37 15,0 0-54-15,2-1 32 0,-1 2-58 16,4-2 36-16,-3 1-55 0,3-4 42 0,1 3-38 16,-1-1 28-16,0 0-17 0,0 0 29 0,3 0-25 15,-7 0 44-15,3 2-23 0,-2 1 26 0,0 0-26 16,-1 4 5-16,-3-2-16 0,-7 6-15 0,16-8-20 16,-16 8-10-16,15-8-18 0,-15 8 0 0,14-6-23 15,-14 6-9-15,14-4 4 0,-14 4-70 0,14-6 9 16,-14 6-100-16,17-5 84 0</inkml:trace>
  <inkml:trace contextRef="#ctx0" brushRef="#br0" timeOffset="95524.6">25190 12604 702 0,'13'-8'233'0,"-13"8"17"0,9-6-6 16,-9 6-10-16,0 0-55 0,5-8 29 0,-5 8-64 15,0 0 44-15,0 0-58 0,0 0 21 0,-13-5-49 16,13 5 3-16,-10 5-26 0,10-5 15 0,-19 14-37 16,9-3 17-16,-2 4-31 0,-2 4 10 0,-1 5-22 15,-1 1 8-15,5 2-30 0,-1 1 2 0,1-1-4 16,4-4-2-16,0-1-3 0,3-2-5 0,0-2 2 15,3-5 0-15,2 0-8 0,5-3-8 0,-1-3-6 16,-5-7-12-16,17 7-24 0,-17-7-22 16,28-8 34-16,-9-2-41 0,4-5 38 15,2-3-35-15,-2-5 58 0,1-1-31 0,-1-3 49 16,-1-3 4-16,-2-3-33 0,-1-1 46 0,-2-1-41 16,0-1 54-16,-3 0-40 0,-2 1 24 0,0 2 72 15,-2 4-8-15,-1 6 37 0,-4 4 22 0,-1 4 7 16,0 3-16-16,0 3-19 0,-4 9-21 0,0 0-16 15,0 0-10-15,0 0-10 0,0 0-9 0,-5 19-8 16,1-4 6-16,-1 6-20 0,0 3 8 0,-2 1-13 16,2 5 12-16,1 2-14 0,-1 1 7 15,1-1-13-15,2 2 11 0,-1-7-12 0,2 2-1 16,0-3 1-16,1-1-1 0,1-5 0 0,0-4-5 16,-1 0 1-16,3-4-1 0,-3-12 4 15,6 14 13-15,-6-14-13 0,0 0 11 0,0 0-12 16,27-8 11-16,-17-2-12 0,4-2 13 0,0-3-11 15,-2 0 16-15,3 0 3 0,-2 0 2 0,1 1 4 16,-4 0-1-16,1 6-5 0,-2 0-4 0,-9 8 2 16,15-5-9-16,-15 5 6 0,11 5-12 0,-3 3 9 15,0 1-9-15,-2 7 8 0,2 1-11 16,-3 3 8-16,0 2-25 0,-2 2-23 0,-2 1-51 16,0 3-106-16,-1 0 17 0,-1 0-84 15,0 1-79-15,-2-2-483 0,-2 5-408 0</inkml:trace>
  <inkml:trace contextRef="#ctx0" brushRef="#br0" timeOffset="96241.6">26355 12598 541 0,'-12'-16'469'16,"2"-2"-147"-16,1-3-79 0,2 0-52 0,-1-3-24 15,3 2-16-15,1-2 11 0,0 3 11 0,2 0 24 16,-1 3-11-16,3 5-1 0,-2 0-23 0,2 3-30 16,0 10-29-16,-2-17-26 0,2 17-15 15,0 0-9-15,0-12-9 0,0 12 1 0,4 10-6 16,-1 4-8-16,1 7-6 0,-2 7-3 0,1 7-2 15,-2 5-8-15,0 1 11 0,-2 3-18 0,1 2 3 16,-2 0-25-16,-2 0-23 0,0 1-25 16,-1-2-28-16,-3-2-34 0,-1 0-25 0,3-4 44 15,-2-3-35-15,-1-5 18 0,1-8 14 0,3-3 18 16,-1-6 17-16,1-5 3 0,5-9 28 0,-12 10 15 16,12-10 14-16,0 0 17 0,-16-4 15 15,9-4 18-15,0-5 23 0,0 1 14 0,2-2 23 0,-1-2 23 16,1 1-6-16,2-3-13 0,0 2-13 0,3 3-15 15,2-5-16-15,0 2 5 0,5 1-28 16,0-3 15-16,5 2-26 0,3 0 3 0,3-3-16 16,6 1 15-16,3 2-20 0,4 0 15 15,1 2-20-15,1-1 12 0,2 1-11 0,-1 2 13 16,1-1-22-16,-1 3 21 0,-2-1-20 0,-5 3 21 16,-4 1-22-16,-5 2 15 0,-4 1-10 0,-1-1 25 15,-13 5 6-15,15-1 18 0,-15 1-1 0,0 0 6 16,14 5-14-16,-14-5 5 0,3 12-13 0,-4 1 3 15,-2 2-13-15,-2 5-4 0,-3 3-2 0,3 1-3 16,-4 4-3-16,0 1 0 0,0 1-1 16,2 1-5-16,-1 1-11 0,-1-3-28 0,4-4-55 15,0 0-70-15,1-2-38 0,1-2-13 16,3-3-37-16,0-6-50 0,0-12-94 0,4 14-256 16,-4-14-185-16</inkml:trace>
  <inkml:trace contextRef="#ctx0" brushRef="#br0" timeOffset="96391.6">26735 12607 550 0,'4'-28'668'16,"-1"6"-146"-16,-1 5-111 0,-1 3-82 0,2 4-93 16,-3 10-56-16,-3-12-39 0,3 12-32 0,0 0-23 15,0 0-17-15,-10 8-18 0,6 2-13 16,-1 4-63-16,0 5-21 0,-3 2-82 0,5 3 15 16,-1-1-70-16,1 4-32 0,1-1-72 15,-1-1-100-15,3 0-190 0,1 0-106 0</inkml:trace>
  <inkml:trace contextRef="#ctx0" brushRef="#br0" timeOffset="96891.6">26846 12777 8 0,'12'-16'717'0,"-1"0"-293"0,2 1-15 15,-6 2-143-15,0 4 10 0,-1 2-79 16,-6 7 8-16,8-10-70 0,-8 10 1 0,0 0-22 16,0 0-9-16,4 14-43 0,-6-2 14 0,-1 10-38 15,-1-2-9-15,-1 7-6 0,0 4-8 0,0 2-4 16,0-1 4-16,1 1-7 0,1-6-7 0,-1 1 3 15,4-3-3-15,-1-3-3 0,0-3-4 16,-2-4-10-16,6-2 6 0,-2-2 5 0,-1-11-10 16,4 14 8-16,-4-14-3 0,0 0 5 0,0 0-1 15,21-7 1-15,-11-3-1 0,3-6 8 0,0-3-6 16,4-3-3-16,1-2 7 0,-1-1 28 16,1 1-30-16,0 0 30 0,1 3-34 0,-4 5 31 15,-1 1-26-15,-1 3 21 0,-2 1-33 0,1 4 32 16,-12 7-25-16,17-6 29 0,-17 6-26 0,15 3 21 15,-15-3-22-15,11 10 21 0,-6-2-24 0,1 3 17 16,-2-1-16-16,-1 0-1 0,0 1 4 16,-2 1 1-16,2-2-4 0,-3-10 3 0,2 17 5 15,-2-17-3-15,4 14-6 0,-4-14 7 0,1 10-1 16,-1-10-10-16,0 0 5 0,0 0-1 0,0 0 29 16,12-9-25-16,-6-2-5 0,3-4 28 0,3-2-27 15,-1-3 25-15,2 3-27 0,-1-2 31 16,1 2-28-16,-1 1 32 0,1 1-15 0,-2-1 30 15,-2 7-15-15,-1 1 13 0,-1-1-27 0,-7 9 15 16,11-8-17-16,-11 8 25 0,0 0-11 0,0 0 7 16,15 5-18-16,-15-5 10 0,9 12-19 0,-9-12-4 15,4 20-2-15,-3-9-13 0,1 0-21 0,-2 2-38 16,-2-1-37-16,2 4-44 0,-1-2-9 0,-3 2-43 16,1-4-46-16,1-3-92 0,2-9-321 15,-4 15-192-15</inkml:trace>
  <inkml:trace contextRef="#ctx0" brushRef="#br0" timeOffset="97208.59">27476 12812 626 0,'14'-15'447'16,"-3"0"-35"-16,-1 1-164 0,1 3 14 0,-4 2-93 15,0 2 21-15,-1-1-76 0,-6 8 38 0,13-6-43 16,-13 6 24-16,0 0-38 0,15 5-1 0,-15-5-32 16,10 14 9-16,-5-4-37 0,1 0-8 0,-2 1-9 15,-1 1 0-15,3-1 0 0,-1 1-11 0,2-2 1 16,-2-1-3-16,-1-1-2 0,-4-8 0 15,12 11-2-15,-12-11 2 0,0 0 4 16,16 1-4-16,-16-1-4 0,13-8 27 0,-7 2-29 16,2-6 25-16,-1-1-27 0,-2-2 18 0,0-5-19 15,-4 1 25-15,2-2-27 0,-3 1 17 0,-1 1-16 16,-1 2 26-16,0 1-19 0,-2 5 25 0,-1 0-22 16,5 11 31-16,-15-4-8 0,15 4 14 0,-26 12-10 15,9 4 15-15,-3 6-23 0,2 3 10 0,-1 2-20 16,2 3-4-16,0 3 2 0,4-3-4 0,1 2 1 15,3-2-5-15,4-5-8 0,3-3-17 16,4-3-37-16,3 1-88 0,4-4-36 16,3-2-89-16,1-9-140 0,4 0-351 0,8-4-288 15</inkml:trace>
  <inkml:trace contextRef="#ctx0" brushRef="#br0" timeOffset="98692.36">29138 12667 99 0,'0'0'439'0,"19"-8"-136"0,-19 8-81 16,13-2-50-16,-13 2-12 0,0 0-20 0,15-5-14 16,-15 5-3-16,0 0-3 0,0 0-27 0,12-4 13 15,-12 4-41-15,0 0 14 0,0 0-44 0,0 0 25 16,0 0-37-16,0 0 28 0,0 0-16 0,0 0 36 16,10-5-53-16,-10 5 63 0,0 0-51 15,0 0 51-15,0 0-50 0,0 0 37 16,0 0-44-16,-15-1 34 0,15 1-39 0,-19 0 30 15,19 0-31-15,-27 1 35 0,27-1-36 0,-35 2 34 16,16-2-36-16,-3 0 29 0,2-2-30 0,-1 1 24 16,-2-1-33-16,1-4 33 0,0 3-26 0,1-5 24 15,2 0-26-15,1-1 16 0,2-5-24 0,1-2 3 16,1-2-10-16,5-3-4 0,4-4 1 0,0-2 0 16,5-3 0-16,7-7 3 0,0 2-4 0,2 3 21 15,7 3-14-15,-2 3-4 0,1 2 3 0,-3 8 1 16,0 3-1-16,0 9 3 0,-12 4-1 15,18 6 7-15,-6 7 6 0,-4 9-2 16,0 8-2-16,-4 5 4 0,-1 3 0 0,-3 5 20 16,-6 2-15-16,2 2 20 0,-5 10-11 0,0-1 4 15,-3-3-5-15,3-8-1 0,1-3-2 0,-1-4-5 16,3-1 0-16,2-3-3 0,1-9-2 0,1-1 5 16,3-7 0-16,2-1-3 0,2-3-1 0,2-6-5 15,5-2-7-15,-12-5-17 0,36-6-36 0,-6-5-60 16,2-7-28-16,12-5-22 0,2-5-4 0,1-3-17 15,2-2-48-15,-1 1-45 0,-4-2-95 16,-1 2-205-16,3 1-104 0</inkml:trace>
  <inkml:trace contextRef="#ctx0" brushRef="#br0" timeOffset="100860.3">29971 12423 55 0,'2'-8'586'0,"-2"8"-261"0,4-22-17 0,-4 12-113 15,2 2 9-15,1-3-78 0,-1 2 23 16,0-1-23-16,-2 10-6 0,3-15-13 0,-3 15-3 16,4-13-21-16,-4 13-14 0,0 0-9 0,5-9 8 15,-5 9 11-15,0 0 1 0,7 15-6 0,-3-1-7 16,-4 6 3-16,0 5-14 0,0 3-12 0,-4 8-7 16,-1 1 20-16,-2 3-36 0,-2 1 19 15,-2 0-36-15,1-3 2 0,-1 2 2 0,-1-3-7 16,3-2-6-16,0-6 3 0,0-5-6 0,3-2 5 15,1-5-2-15,1-2-5 0,3-4 5 16,-3-2 4-16,4-9-15 0,-5 9-6 0,5-9 4 16,0 0 0-16,2-11 3 0,-1-2 4 0,2-4 2 0,-2-7 36 15,4-10-26-15,-1-3 22 0,0-4-23 16,0-6 5-16,0-13-3 0,3-1 3 0,-1-4 1 16,0-2-4-16,1-1 9 0,3 2 0 0,1 4 5 15,3 6 8-15,3 4 20 0,-2 14-27 16,3 3 17-16,1 6-30 0,-1 4 25 0,4 6-27 15,-3 5 15-15,0 6-23 0,0 6 22 0,0 4-21 16,2 4 1-16,-2 6 1 0,-1 8-2 0,1 2 5 16,-7 5 5-16,-2 2 2 0,-7 0-8 0,-3 1 9 15,-7 7-7-15,-2-2 7 0,-3-1 0 0,-6 1-8 16,0-2 9-16,-1-3 3 0,0-4 11 0,2-3 7 16,4-6 0-16,3 0-5 0,1-6-3 0,4-1-9 15,0-3 1-15,5-7-1 0,-2 11-4 16,2-11-1-16,10 12-4 0,0-5 1 15,2 2-4-15,6 1 1 0,-1 1-3 0,-1 3 2 16,2-2 2-16,-2 3-2 0,-2 2-2 0,-3-1 16 16,0 1-15-16,-4 1 2 0,-4-2 1 0,-2 1 3 15,-4 3 14-15,-3 1 22 0,-2-1 15 0,-2 1 0 16,-3-4-5-16,-3 5-6 0,-2-2-8 0,2-5-5 16,-1-1-9-16,1-2-6 0,-2-2-3 0,5-3 0 15,-2 0-13-15,15-7-22 0,-19 2-32 0,19-2-40 16,-17-9-69-16,14 2-43 0,0-4-9 0,4-3 17 15,4-7 14-15,9-5 16 16,3-2 13-16,3 3 34 0,2-1 5 0,5-1-1 16,-1 4 60-16,1-1-15 0,-1 4 70 0,-3 1-34 15,-1 3 74-15,-5 3 6 0,-4 2-11 0,-2 3 8 16,-3 1 18-16,0 1 2 0,-8 6 9 0,13-9-4 16,-13 9 18-16,0 0 12 0,0 0-6 0,0 0-8 15,16 4-10-15,-16-4-22 0,3 12-4 0,-3-12-13 16,1 18-4-16,-1-18 12 0,-1 20-30 0,1-10 11 15,1 0-30-15,1 1 16 0,2 1-45 0,2-4 27 16,2 0-53-16,3-1 29 16,-11-7-60-16,24 6 41 0,-24-6-28 0,30-1 51 15,-13-1-31-15,2-5 54 0,0 0-40 0,-1-2 57 16,2-1-60-16,-4 0 43 0,0-1 30 0,-1 1 39 16,-4 1 42-16,-11 9 16 0,16-11 16 0,-16 11-3 15,12-8 23-15,-12 8-59 0,0 0-16 0,0 0-14 16,6 12-16-16,-9 0-10 0,-2 8 5 0,-2 3-20 15,-3 5-6-15,1 5-6 0,-1 5-1 0,-3 0-7 16,0 2-26-16,0 10-22 0,1-9-32 0,0-1-49 16,1 1-34-16,1-4-13 0,1 2 3 15,0-3 1-15,1-1-24 0,2-5-27 0,1-7-63 16,-2-8-123-16,6-3-184 0,1-12-119 0</inkml:trace>
  <inkml:trace contextRef="#ctx0" brushRef="#br0" timeOffset="101811.3">30986 11992 708 0,'17'-28'707'16,"-5"6"-205"-16,-3 6-103 0,-1 4-89 15,-3 3-91-15,-5 9-46 0,7-8-22 0,-7 8-10 16,0 0-4-16,2 21-14 0,-4 3-23 0,-3 10-6 16,-2 7-32-16,-5 14 7 0,-1 3-35 0,-1 3 10 15,-2 3-26-15,-1 1-5 0,0-2-13 0,-4 4-9 16,2-5-46-16,-1-1-49 0,-1-3-55 15,-2-6-17-15,5-3-3 0,4-13 18 0,0-2 13 16,2-6 8-16,1-8-29 0,4-8 37 0,1-3-55 16,6-9 38-16,0 0 13 0,0 0 27 0,0 0 34 15,-5-9 62-15,6-3 10 0,3-9 70 16,2-3 1-16,-3-2 21 0,5-8 57 0,-3 0-65 16,4-1 36-16,-3 1 21 0,2 0 5 0,-1 5 13 15,0 5-12-15,-2 0-18 0,-1 3-14 0,1 6-31 16,-1 0-6-16,1 1-27 0,2 3-4 0,-1-1-15 15,0 4-1-15,3 0-16 0,2 2 4 16,0-1-29-16,3 0-20 0,3 1-60 0,3 1-61 16,0-1 8-16,3-1-39 0,-2 4 37 0,0-2-36 0,0-2 48 15,1 4-18-15,-5-2 60 0,1 1 3 16,-4-1 70-16,-14 5-9 0,24-5 67 16,-24 5-14-16,15-4 77 0,-15 4 28 0,0 0 19 15,18-3-4-15,-18 3 1 0,0 0-21 0,0 0-8 16,0 0-26-16,0 0-2 0,14 3-25 0,-14-3-3 15,0 0-19-15,0 15 0 0,0-15-15 0,-2 18 4 16,0-8-16-16,2 1 1 0,0 1-9 0,2 0-6 16,0-1-5-16,1 0-8 0,2-2-4 0,2-2-6 15,-1 1-10-15,4-3-4 0,-10-5-3 0,19 2-17 16,-19-2 21-16,29-6 1 0,-13 3 5 16,0-7 9-16,1-3 5 0,-1-1 4 0,-1 1 14 15,-2-6 4-15,0 0 2 0,-2-6 21 16,-2 3 1-16,-3-1 18 0,0 2 14 0,-3 3 33 15,-1 7-10-15,-4 0 9 0,2 11-22 0,-7-12 9 16,7 12-27-16,-19 3 6 0,-1 7-25 0,-3 6 5 16,-4 4-19-16,1 5 8 0,0 1-22 0,1 5 17 15,2-3-23-15,5 2-2 0,0-1-9 0,7-1-18 16,4-7-26-16,4 0-21 0,3-5-74 0,5-2 14 16,3-1-71-16,2-6 25 0,6-2 3 15,2-2 0-15,5-6 12 0,3-2-12 0,5-4 80 16,1-3 10-16,-1-5 95 0,-1 1-25 0,1-3 73 15,-1-2-16-15,-1-1 40 0,-1-1 19 16,-1-1 1-16,-2 2 8 0,-3 1 43 0,1 1-2 16,-4 1 16-16,-4 7-17 0,-2-1-7 0,-2 4-44 15,-3 3-1-15,-8 6-33 0,15-5 4 0,-15 5-23 16,14 2 8-16,-14-2-25 0,14 13 8 0,-8-3-19 16,-1 1 9-16,2 4-18 0,-1 0 11 0,1 0-17 15,-4 2 17-15,1-1-22 0,0 0 10 0,-1-1-19 16,-1-2 3-16,1-1 3 0,0-2 3 0,-3-10 1 15,3 15 1-15,-3-15 0 0,4 11-10 0,-4-11-17 16,0 0-2-16,0 0-2 0,0 0 17 16,0 0-22-16,0 0 13 0,1-16-5 0,-2 3 15 0,1-3-5 15,-1-3 13-15,-2-4-2 0,1 2 20 16,1 2 9-16,-3 2 43 0,0 4-26 0,-1 1 20 16,5 12-26-16,-16-8 22 0,3 12-27 0,-6 2 15 15,-3 7-27-15,-2 6 11 0,-3 4-18 0,1 3-4 16,-5 10-1-16,0 3-3 0,-1 1-10 0,0 2-55 15,0 2-87-15,-2 5-97 0,0-2-66 0,-1 0-70 16,-4 0-453-16,4 0-424 0</inkml:trace>
  <inkml:trace contextRef="#ctx0" brushRef="#br0" timeOffset="104728.3">23552 10485 19 0,'-7'-8'249'0,"0"0"-38"0,-2-1-78 0,-2 0-26 15,0-1-15-15,-1-4-30 0,2 2 14 0,-3-2 5 16,2 0-5-16,-2 1-25 0,-1-3 25 0,4 2-29 16,-3 2 24-16,1-2 12 0,0 2-21 0,2 2 2 15,-1-1 15-15,1 1-11 0,0 0 10 0,-1 1 1 16,0 0-11-16,1 1 10 0,-2-1-30 0,0 3 32 16,0-1-27-16,-3 0 30 0,1 2-39 0,-3 1 26 15,0 2-38-15,0-1 37 16,0 1-21-16,-2 1 7 0,-2 2-19 0,2 1 7 15,-4 2 11-15,-1 1-24 0,-2 0-4 0,2 2-2 16,-6 2 1-16,3 4-1 0,-1-1 2 0,0 3-11 16,3 2 12-16,-2 5-37 0,-1 1 52 0,2 5-37 15,-7 8 34-15,2 3-30 0,4 4 46 0,-1 0-31 16,3 1 30-16,0 2-28 0,2-1 16 0,5 3-18 16,3-9 22-16,2 1-24 0,2-1 18 0,2 4-4 15,6-2-1-15,-3 0-8 0,1 1-6 0,2-1-23 16,3 1 19-16,0-2-23 0,1 2 19 15,3-3-20-15,0-2 14 0,1-1-12 16,0 0 17-16,3-2-23 0,2-1 22 0,2-2-21 16,0-1 20-16,4-1-20 0,-1-2 20 0,3-1-23 15,1-2 25-15,4-1-22 0,-1-1 15 0,1-2-12 16,4-1 18-16,-2-2-1 0,5-2-1 0,-2-1-4 16,3-1-4-16,-3-2 5 0,4-1-2 0,-3-1-6 15,2 0 5-15,2-2 1 0,-1-1 0 16,1 0-2-16,-1 1 0 0,4-2-4 0,-3 1 4 0,2-2 2 15,1-1-10-15,-2 1 9 0,5 0-1 0,-1-3 0 16,0 3-1-16,2-3 1 16,0 0-5-16,1-1 5 0,-2 3 0 0,3-3-6 0,1 3 7 15,0 0 0-15,3 0 1 0,2 2 1 16,-1-3 4-16,4 4-2 0,-2-2 6 0,12 2 1 16,1 1-4-16,-1-2-1 0,3 1 5 0,-3 1 1 15,3 0-2-15,0-1-2 0,1 0 47 0,3 0-56 16,1 2 8-16,5-2 17 0,4 1 28 0,4-3-1 15,4 2-8-15,6-3-4 0,0 1-3 0,9-2-2 16,3 1-3-16,26 1-3 0,6-1-3 0,-1 0-3 16,-2 2-3-16,2 0-3 0,-1-4-3 15,0 3-5-15,2-1 2 0,-2 0-7 0,0-2-5 16,-2 3 1-16,-26-2 1 0,31 0-1 0,-4-1-1 16,-22-1-1-16,22-1 0 0,-26 0-6 0,3 0 4 15,-1-1-1-15,22-3 2 0,-25 2 0 16,23-3 0-16,-23 1 0 0,-2 1-1 0,0-3 2 15,-5 1 0-15,1 1-3 0,-3 0-1 0,-1-1 5 16,1 2-6-16,-3-1 9 0,-2 1-2 0,-4 0 1 16,2 2-1-16,-6-2-2 0,-2 2-2 0,-6 0 4 15,1 1-2-15,0 0 3 0,2 0-2 0,-3-3 0 16,-1 3 0-16,0-3-1 0,0 0 1 16,-2 2-4-16,-1-3 1 0,-1 1 3 0,-3-1 0 15,0 1 2-15,-2-2-2 0,0 0-2 0,-2 0 3 16,-3-1-4-16,-1 1 1 0,-9 0-1 0,-1 1 7 15,-1 0-7-15,0-3 3 0,0 1-3 16,0-1 1-16,-3 2 0 0,2-3 1 0,-3 2 3 16,0-1-4-16,-2 0-1 0,2-1 5 0,-4-3-1 15,1 2-1-15,-1 0 0 0,0-2 0 0,-2-2-1 16,3 0 1-16,-5-2-2 0,2 0 16 0,-1-2-18 16,5-3 16-16,-7 1-22 0,4-5 19 0,-7 3-21 15,-1-2 21-15,-2 0-22 0,0-1 22 0,-2-1-20 16,-1 1 20-16,0 0-20 0,-4 1 1 0,-1 0 7 15,-3 2 0-15,-2-2 3 0,-2 4-1 16,-3 2 8-16,-1-2 1 0,-2 2 0 0,-3-2 0 0,1 0-3 16,-1 0-2-16,-1-2-3 0,-3 2 1 15,2-3 1-15,-2-1-3 0,-2 1 1 0,1-2 23 16,-2-2-24-16,-1 1 19 0,0-1-20 0,-1-1 24 16,-3-3-24-16,-1-2 26 0,-2 1-25 0,0 0 27 15,-1 1-26-15,-3 0 24 0,1 0-29 0,-4-2 24 16,3 3-27-16,-3 0 22 0,0-1-24 0,0-1 0 15,-1 3 3-15,-1-3 0 0,3 4 3 0,-3-1 1 16,0 0 0-16,2 3 5 0,-4 1 7 0,2 3-1 16,-2-1 0-16,1 4 0 0,-3 2 0 0,-1 1-3 15,-2 0-1-15,-2 4-1 0,-1 1 21 0,-4 1-19 16,-2 1-14-16,-2 1 5 0,-1 2 3 0,-1 3-3 16,-2-4 1-16,-1 5 0 0,0-2 1 15,-1 1 7-15,1 3-9 0,0 0 0 16,-1 0 1-16,3 2 3 0,-2-1-5 0,-1 3 1 15,1-2 1-15,-1 3 0 0,0-1 7 0,1 2-12 16,-3 1 4-16,-2-3-5 0,-1 4 12 0,0-2-11 16,-2 2 9-16,-2-2-7 0,-7 0 6 0,8 0-3 15,1 1 4-15,-1-3-10 0,1 3 11 0,2-2-5 16,1-3 5-16,2 4-7 0,0-3-1 0,-1 1 3 16,0-1-1-16,0-1-12 0,-2 0-9 0,-1 1 3 15,-1-1 6-15,-4-2 0 0,0 2 1 16,-2 0 3-16,-14 0 1 0,1 0 4 0,-1-1-3 15,-2-1 1-15,2 1 2 0,-1 2 3 0,4-3-1 16,-3 0 2-16,2 0-2 0,11 0 0 16,-10 1 1-16,-1-1-4 0,10 0 2 0,0 0-2 15,-10 2 6-15,9-2-1 0,-10 0-2 0,2 0 1 16,0 3 0-16,9-3-1 0,-10 0-5 0,-7 3 2 16,9-3-2-16,-3 1-3 0,3 0 6 0,-3 0-3 15,2-1 1-15,-2 0 1 0,1 2 1 0,11-2-3 16,-10 1 6-16,9-1-2 0,2-1 2 0,0 1 0 15,0-2 3-15,0 1 0 16,4 0-1-16,-3 0 0 0,2-2-5 0,-2 2 5 0,4-1-1 16,-2-1 0-16,2 1 0 0,-2 0 0 15,-1 0-3-15,2-1 2 0,1 1 0 0,0 0-6 16,0 1 5-16,-1 0 13 0,1 0-16 0,3 1-4 16,-3-3 4-16,3 2-2 0,0 0-1 0,2 0 1 15,-1-1 1-15,2 1-3 0,2-2 5 0,1 2-6 16,3 0 7-16,1-1 4 0,0-2-9 0,2 1 11 15,4 1-8-15,2-2 20 0,-2 3-23 0,-3-3 10 16,-1 0-12-16,3 2 11 0,-2-1-9 0,-4 1 11 16,0 0-12-16,0 1 9 0,-2 0-1 15,2 0-6-15,-4-1 7 0,2 1-2 0,-2 1-8 16,0-1 9-16,-1 1-11 0,2-1 13 0,-1 0-10 16,0 1 11-16,-1-2-12 0,0 1 14 0,2-2-9 15,1 2 8-15,1 0-8 0,3 0 10 16,4 0-9-16,0-2 10 0,0 2-10 0,2 1 5 15,-2 0-4-15,0 0 9 0,0 0-10 0,0 1 13 16,0-1 3-16,-6 3-19 0,7-1 12 0,0-1-10 16,-1 0 6-16,1 2-5 0,4 0 13 0,-1-1-14 15,0-1 12-15,3 0-10 0,-1 2 1 16,2-2 0-16,-2 2 12 0,4-2-14 0,-1 2 12 16,3-2-10-16,1 1 9 0,-4-1-10 0,0 2 9 15,-3 0-14-15,3-1 11 0,-1 2 3 0,-2-2-7 16,2 1 6-16,-3 1 0 0,0-1-1 0,4 1-2 15,-4 0 2-15,3-1-1 0,-3 1 1 16,3 1-1-16,-2 0-7 0,2-1 7 0,-3 1 1 16,2 0-2-16,-1-1-1 0,-1 1 2 0,1-1-1 15,-2 2 0-15,0-3 0 0,-5 2-5 0,0 1 6 16,3-3 1-16,1-2-14 0,-7 5 13 0,7-4-11 16,-1 0 14-16,-1 1-11 0,-5-1 10 15,5 0-12-15,-5-1 15 0,-2 2-13 16,0-1 12-16,1-1-11 0,4-1 9 0,4 0-10 0,-2 0 13 15,-1 0-3-15,5 0-3 0,-1-1 5 0,1 0-3 16,2 1 2-16,-1-1-5 0,2-2-11 16,-1 2-36-16,1-1-41 0,0 1-37 0,2 1-68 0,2 0-17 15,-7 0-78-15,-1 0-166 0,0 3-267 16,1 2-248-16</inkml:trace>
  <inkml:trace contextRef="#ctx0" brushRef="#br0" timeOffset="107096.52">29480 13867 578 0,'0'0'434'0,"-7"-13"-95"16,7 13-78-16,-7-12-45 0,7 12-35 0,-6-9-14 15,6 9-14-15,-6-8-16 0,6 8-22 0,0 0-32 16,-5-9-10-16,5 9-23 0,0 0-8 0,-6 13-3 16,3 4 6-16,-2 9 2 0,0 10-3 15,-3 7-9-15,1 14 4 0,1 5-1 0,-1 1-14 16,-2 5 3-16,1 1-8 0,0-2-2 0,-1-2-4 16,1-2-4-16,-3-5 9 0,4-2-15 15,0-13 0-15,-2-4-2 0,0-2-1 0,3-5 1 16,-3-4-1-16,1-5 2 0,3-4 1 0,-1-4 6 15,1-3-2-15,-2-5-5 0,7-7-7 0,-10 6-14 16,10-6-10-16,-9-10-3 0,3-4 6 0,-1-7 11 16,4-7-3-16,0-10 6 0,2-8 4 0,2-4 5 15,3-14 3-15,2-5 9 0,0-2-1 16,3-3 6-16,4-2-3 0,4-1 4 0,2 2 9 16,0 3 9-16,4 6 4 0,2 6-2 0,-4 10-6 15,2 4-6-15,-4 17-1 0,-2 1-6 0,2 7-8 16,-1 6-2-16,-4 4 0 0,2 5-3 0,-16 6-2 15,25 0 1-15,-11 7 3 0,0 4-6 16,-1 5 1-16,-4 2-2 0,-4 4 0 0,0 2-1 16,-5 1-1-16,-2 2 1 0,-5 5 8 0,0-1-7 15,-5-1 3-15,1-4-2 0,-1 2 1 0,-2-5 0 16,-1 1-2-16,2-7 6 0,0 1-4 16,-2-2 10-16,3-1-11 0,-1-1 8 15,3-3-10-15,1 1 5 0,0-1 0 0,1 0-1 0,1 2-7 16,1-2 11-16,0 3-5 0,3-3 1 0,0 3-1 15,2-2 0-15,1 1 0 0,0-1 2 16,2 1 0-16,1-1 2 0,1 3 1 0,2-1 0 0,-1-2-5 16,3 1-1-16,2-2-3 0,-2-1-5 0,1 0-22 15,1-1-36-15,-1-1-34 0,0-1-32 16,0-1-4-16,1-1 3 0,-10-5 1 16,18 8 7-16,-18-8-17 0,22 1 27 0,-22-1 21 15,25-4 13-15,-12-1 14 0,1-2 26 0,2-2 18 16,-1-3 20-16,-2 3 12 0,-1-1 26 0,-2 1 60 15,-1 0-22-15,-1 2 41 0,-1 0 12 0,-7 7 22 16,9-10-18-16,-9 10-24 0,8-7-7 0,-8 7-31 16,8-8-8-16,-8 8-20 0,0 0-5 0,0 0-13 15,12-3 1-15,-12 3-8 0,0 0 1 0,13 7-1 16,-13-7-6-16,12 13-8 0,-3-7 7 16,-2 2-2-16,0-1-1 0,1-1-1 15,0 0 0-15,-2 2 2 0,-6-8-3 0,17 10 5 16,-17-10-7-16,15 6 0 0,-15-6 1 0,0 0-1 15,26-1 0-15,-26 1 3 0,21-10 2 0,-10 3-2 16,1-3-5-16,0-3 6 0,-2-2-6 0,0-2 8 16,-1 0-11-16,-3 4 12 0,-1-1 2 0,-1 3 15 15,1 0 16-15,-2 1 8 0,-3 10-9 0,6-13-10 16,-6 13-8-16,0 0-5 0,0 0-9 0,0 0 7 16,0 0-10-16,0 0 2 0,-2 17-6 0,2-6 2 15,0 3 0-15,3 3-2 0,2 0-3 16,1 2 2-16,7-2-7 0,5 3-1 0,6-2-11 15,3-5-6-15,5 0-11 0,3-3-33 16,5-2-38-16,2-3-18 0,0-2-12 0,5-2 3 16,-2-1-2-16,3-1-7 0,-3-1-25 0,-1-1-35 15,-3 3-106-15,-9-1 2 0,-3 2-156 0,-3 2 102 16</inkml:trace>
  <inkml:trace contextRef="#ctx0" brushRef="#br0" timeOffset="108163.53">29590 15188 461 0,'0'-9'385'0,"0"-3"-99"0,0 1-37 0,0-1-27 15,1-1-51-15,0 2 10 0,1-1 12 0,-2 12 38 16,2-16-3-16,-2 16-44 0,3-13-32 0,-3 13-28 16,0 0-25-16,1-12-15 0,-1 12-9 0,0 0-13 15,1 13-2-15,-1-13-20 0,-2 27-2 0,0-4 0 16,-1 3 16-16,-3 6-42 0,3 3 28 0,-5-1-39 16,2 1 29-16,0-1-43 15,0-2 26-15,0 0-34 0,1-7 17 0,-1-4-42 16,4-1 19-16,-1-5-47 0,1-3 42 0,0 0-29 15,2-12 48-15,-3 12-17 0,3-12 25 0,0 0-29 16,0 0 36-16,0 0-30 0,-3-16 43 0,4-2-28 16,1-5 42-16,-1-5-38 0,1-8 4 0,2-2 8 15,3 0 1-15,0 1 20 0,1 4 7 0,0 1 0 16,-1 10 2-16,-1 2-8 0,0 5-8 0,-2 4-4 16,0 2-5-16,-4 9-7 0,9-6 6 0,-9 6-1 15,0 0-1-15,13 7-1 0,-13-7-3 16,12 14-2-16,-7-5 0 0,3 1-2 0,1 0-5 15,-1-2-2-15,1 1-2 0,-1 0-4 16,1-3-3-16,-9-6-2 0,18 8 6 0,-18-8-11 16,21 0 14-16,-21 0-20 0,28-9 4 0,-9-1 6 15,-2-3 5-15,1 1 21 0,-3-3-12 0,4-4-6 16,-5 3 10-16,1 0-6 0,-2-1 9 0,1 4 1 16,-5 1 3-16,0 4 1 0,-2 0 0 0,-7 8 5 15,9-10-5-15,-9 10-1 0,0 0 3 0,0 0-4 16,0 0-2-16,15 5 5 0,-15-5-4 15,5 10 6-15,-5-10 4 0,6 15-15 0,-6-15-1 16,6 14 3-16,-6-14 0 0,7 14-1 0,-7-14 1 16,9 11 7-16,-9-11-9 0,12 9 4 0,-12-9-1 15,0 0 0-15,18 2 1 0,-18-2-1 16,18-1 0-16,-18 1 6 0,19-7-5 0,-19 7 4 16,20-5-3-16,-20 5 1 0,19-9 3 0,-19 9 7 15,18-8-7-15,-18 8 1 0,14-6 4 0,-14 6-5 16,11-5-2-16,-11 5-1 0,0 0-1 15,17-3 0-15,-17 3 1 0,0 0 0 0,19 8 3 16,-19-8-4-16,16 10 1 0,-8-4-2 0,2 3-2 16,1-2 1-16,1 2-4 0,1 0-9 0,-2 0-2 15,1-1-23-15,2 0-55 0,-1 1-34 0,1-3-8 16,0-1 1-16,-2 0-12 0,0-2-58 0,-12-3 94 16,24 6-73-16,-24-6 119 0,21 0-75 15,-21 0 169-15,26-3-123 0,-26 3 106 0,20-6 22 16,-20 6 20-16,19-8 15 0,-19 8 17 0,15-8 15 15,-15 8 36-15,13-9 26 0,-13 9-6 16,13-6-4-16,-13 6-27 0,0 0-21 0,12-8-26 16,-12 8-15-16,0 0-14 0,16-6-10 0,-16 6-5 15,0 0-11-15,23-3-2 0,-23 3-6 0,19 0-7 16,-19 0-6-16,29-1-5 0,-29 1-2 0,30-3-2 16,-13 0-1-16,-2 0 0 0,3 0-15 0,-4-2-1 15,1-2-2-15,0 1 5 0,-4 0 5 0,-1 0-6 16,-2-2 16-16,-3 1 10 0,-5 7 1 0,5-14 12 15,-5 14 10-15,0-14 20 16,0 14 8-16,-7-11 2 0,7 11 8 0,-16-7-6 16,16 7-11-16,-23 0-5 0,9 2-12 0,-1 3-6 15,-3 4-6-15,2 2-5 0,0 2-1 0,2 1-9 16,1 4-5-16,3 1-4 0,1 1-66 0,2 1-44 16,2 0-36-16,4 2-19 0,-1-3-5 0,2-1-24 15,1 0 41-15,0 4-65 0,0-4 81 0,-1 1-144 16,0 0 76-16,0-3-109 0,-3 3-162 0,-4 0 79 15</inkml:trace>
  <inkml:trace contextRef="#ctx0" brushRef="#br0" timeOffset="108379.52">29585 15852 502 0,'-25'9'900'15,"7"-1"-282"-15,4-4-138 0,2 0-160 0,12-4-84 16,-12 10-42-16,12-10-47 0,0 0-27 0,12 9-21 15,7-8-22-15,9-2-19 0,12-4-8 16,18-5-16-16,8-2 7 0,8-5-10 0,3-2-9 16,3-1-2-16,-1-2-34 0,3-2-34 0,-3 1-36 15,-6 0-48-15,-3 2-55 0,-6-2-23 0,-8 2-48 16,-7 0 55-16,-15 2-112 0,-4 1 96 0,-9 1-114 16,-6 1 56-16,-6-2-214 0,-6 1 59 15</inkml:trace>
  <inkml:trace contextRef="#ctx0" brushRef="#br0" timeOffset="109030.52">30036 13925 281 0,'11'-25'130'0,"-1"-3"99"16,-3-2-176-16,-2 0 160 0,0-2-20 0,-3 3-11 16,-4-1-6-16,-1-5-23 0,-2 0 33 0,-4 1-41 15,-3 0 10-15,-6 3-23 0,-2 2 0 0,-3 2-10 16,-6 1-12-16,0 4-15 0,-7 5-8 15,-5 3 0-15,0 4-5 0,-7 7-1 0,-5 4 13 16,-11 9-6-16,-5 7 8 0,-1 9-15 0,-2 12 5 16,-16 17-8-16,2 14 23 0,5 7-12 0,3 8 9 15,4 3 8-15,7 11-23 0,4 3-3 16,11 6 14-16,3 3-5 0,11 2-9 0,7-2 3 16,8-1-14-16,11-22-23 0,6 3 14 0,6 0-9 15,9 0-6-15,3-3-8 0,13 18-4 0,5-7-3 16,0-23-9-16,13 11 2 0,8-6-10 0,5-5-25 15,7-7 31-15,6-5-29 0,2-4 27 16,-7-18-5-16,8-1 3 0,0-7-3 0,3-8-17 16,0-6 3-16,4-11-9 0,2-5-4 0,2-8-7 15,-1-7-10-15,4-7 5 0,18-12-22 0,-6-7 32 16,-3-7 3-16,-3-5-8 0,-3-7 17 0,-3-7-2 16,-1-6 41-16,-1-8-35 0,-1-2 3 15,-4-3 15-15,-1-5-5 0,-5-3 58 0,-4-2 24 16,-4-3 19-16,-9 2 23 0,-8 2 12 0,-9 0 6 15,-13 18-18-15,-5 1 10 0,-8-2-22 0,-8 1-16 16,-9 2-22-16,-8 2-22 0,-11 1-22 16,-10 1-9-16,-21-10-16 0,-8 6-11 0,-11 6-21 15,-8 5 3-15,-7 5-26 0,-8 6-42 0,-8 6-47 16,-4 8-42-16,-4 3-24 0,-3 5-22 0,2 9-2 16,22 5 0-16,1 5-1 0,3 7-49 0,4 3-82 15,6 5 25-15,7 5-31 0,5 6-41 0,5 4-497 16,12 6-520-16</inkml:trace>
  <inkml:trace contextRef="#ctx0" brushRef="#br0" timeOffset="110330.52">25134 13495 624 0,'-3'-16'435'0,"1"-1"-81"0,-1 2-84 0,1 2-45 16,-1 4-39-16,3 9-53 0,-9-17-20 0,9 17-27 16,-9-7-4-16,9 7 0 0,-14 6-14 0,4 5-4 15,0 8-8-15,-2 10-11 0,-2 6-7 16,1 16 5-16,1 6-6 0,1 6-1 0,2 1-1 16,-1 4-5-16,5-2-7 0,-3-2 2 0,4 0-1 15,-1-1-7-15,3-3 2 0,-2-11-23 0,1-2-23 16,2-2-5-16,-1-2-18 0,0-3-9 15,0-4-34-15,-1-8 13 0,0-1-55 0,2-5-33 16,-4-4-42-16,1-5-15 0,-5-5-109 0,9-8-172 16,-14 7 25-16</inkml:trace>
  <inkml:trace contextRef="#ctx0" brushRef="#br0" timeOffset="110614.52">24681 14248 174 0,'-17'-36'542'0,"2"-1"-114"16,1 1-89-16,0 2-46 0,4 4-31 15,2 6-16-15,0 4-25 0,2 5-58 0,1 1-38 16,1 4-30-16,4 10-17 0,-4-9-15 15,4 9-3-15,0 0-20 0,1 14 2 0,6 0-11 16,2 5-5-16,4 6-8 0,2 1-4 0,8 0-7 16,3 0 1-16,8 6-8 0,5-5-3 0,4-2-13 15,2-2-19-15,5-6-20 0,-9-7-17 0,1-2 7 16,1-6-1-16,-1-2 5 0,2-5 7 0,-4-2 10 16,-2-4 17-16,-1-4 6 0,-5-3 4 0,-4-2 15 15,-4-2 4-15,-2-2 17 0,-4 0 40 0,-8 4 35 16,-2 0 13-16,-3 5 12 0,-4 1-17 0,-1 3-11 15,-2 2-24-15,2 9-8 16,-16-9-20-16,16 9-1 0,-33 10-13 0,4 6-2 16,-3 6-15-16,-9 8-3 0,0 5-27 0,-3 2-43 15,2 9-72-15,1 0-14 0,2 2-61 0,-1 5-18 16,4-3-59-16,-1 0-451 0,9 0-262 0</inkml:trace>
  <inkml:trace contextRef="#ctx0" brushRef="#br0" timeOffset="114182.69">23680 15101 475 0,'0'0'407'0,"0"0"-71"0,-7-7-108 0,7 7-31 16,0 0-75-16,0 0-1 0,0 0-47 0,0 0 20 16,0 0-52-16,0 0 27 0,9 8-40 0,0-3 26 15,5 3-42-15,3 2 25 0,3-2-36 0,7 5 7 16,4-1-1-16,2 0 0 0,2-2-3 16,2 0-1-16,1-2-5 0,3 0 5 15,0-2-8-15,0-1 8 0,0 1-3 0,-3-4-2 16,3-1-7-16,-9-2-9 0,-1-1-13 0,-2 1-4 15,-2-2-4-15,-3 0-11 0,-2-2-8 0,-8 0-9 16,0-1 10-16,-6 0-2 0,-8 6 29 0,4-15 7 16,-4 15 20-16,-11-21 15 0,-1 8 51 0,-4-2-20 15,-8 0 46-15,-3-2-32 0,-1 2 33 0,-3 4-31 16,1 0 31-16,-4 0-13 0,4 3 22 0,4 0-15 16,-1 4 6-16,5-1 4 0,1 1 0 15,3 0 0-15,18 4-31 0,-25-5-6 0,25 5-16 16,-17-4-8-16,17 4-8 0,0 0-4 15,-13 4 1-15,13-4-5 0,0 0-12 0,6 18 5 16,3-8-7-16,8 4 5 0,3 3-4 0,6 0 8 16,-1 1 3-16,2 1 3 0,0-2 5 0,1 2 3 15,-3 0-3-15,-2-3 0 0,-3 1-4 0,-3-1-5 16,-3-3 0-16,-3 3-5 0,-3 1 2 0,-2-2-1 16,-2 0-5-16,-4 0 0 0,-4 2-3 15,-3 3-3-15,-5 2-19 0,-2 3-57 0,-5-2-63 16,0 1-31-16,-2 0-18 0,0-2-24 0,0 1-126 15,1-2 26-15,-1-4-307 0,6 0-152 0</inkml:trace>
  <inkml:trace contextRef="#ctx0" brushRef="#br0" timeOffset="116283.73">24815 15192 37 0,'0'0'469'16,"2"-17"-124"-16,-2 17-23 0,-2-21-67 0,0 8-14 15,-1 1-27-15,-2-1 5 0,0 2-19 0,1-2 8 16,-1 2-20-16,0 1-27 0,0 1-15 0,-3 2-34 16,0-1-14-16,8 8-28 0,-12-5-6 0,12 5-20 15,-19 6-2-15,6 5-14 0,0 7-2 16,-3 10-13-16,1 1 2 0,2 7-2 0,1 2-2 16,1 0-6-16,4 1 1 0,2-2-3 15,2-1 1-15,2-7 3 0,3 0 1 0,2-4 1 16,3-1-3-16,3-6 4 0,3 0-4 0,-1-6-2 15,6-4 0-15,0-4-1 0,1-4 0 0,6-5 2 16,5-5-4-16,0-5 3 0,-1-5-1 0,0-4-3 16,6-10 2-16,-4-3 2 0,-3-3 3 0,-2-3 0 15,-3-3-3-15,-2-1-1 0,-4-3 8 0,-2 0-3 16,-4 5 8-16,-1 5 10 0,-4 1 27 16,2 4 19-16,-4 7 24 0,-2 6-9 0,0 4-23 15,-2 5-10-15,-2 3-14 0,2 10-10 0,-9-8-1 16,9 8-13-16,-16 11-4 0,3 5-4 15,-1 8-2-15,-3 5-16 0,4 3 16 0,-2 4-15 16,3 1 12-16,1 2 0 0,6-1-10 0,0 1-6 16,2-3-9-16,3 2-14 0,4-4-2 0,1-2-11 15,5-4-12-15,-1-6-19 0,2-2-35 0,1-4-22 16,1-2-49-16,5-4-3 0,-4-5 6 0,-14-5 10 16,33 0 14-16,-11-6 12 0,-3-4 29 15,6-4 10-15,-4-4 27 0,0-5 18 0,-6-2 18 16,2-1 18-16,-6-2 16 0,-2 2 62 0,-1 4-23 15,-6 0 55-15,2 5 14 0,-1 2 40 0,-3 1-46 16,0 4-8-16,0 10-21 0,-3-17-8 0,3 17-6 16,-5-7-16-16,5 7-7 0,0 0-3 15,0 0-5-15,-15 6-6 0,8 3-2 0,4 3-7 16,-3 1 3-16,4 3 5 0,-2 1-10 0,0 0-1 16,3 2-1-16,1-1 1 0,1-1-1 15,1-1-4-15,0-1-2 0,2-1 3 0,-2-3-5 16,2 0 25-16,0-2-36 0,-4-9 2 0,13 10 2 15,-13-10 2-15,0 0 7 0,22-1 7 0,-22 1-8 16,20-12 4-16,-10 1 4 0,3-2-1 16,-1-3 5-16,-2-1-4 0,-1 0 7 0,-2 3 10 0,1 2 0 15,-4 1 9-15,1 3 2 0,-5 8-2 0,8-14-9 16,-8 14-2-16,0 0-6 0,6-7 0 0,-6 7 4 16,0 0-11-16,-4 12-2 0,1-1-2 15,-1 4-6-15,1 0-13 0,-2 5-14 16,3-2-23-16,0-1-17 0,2-2-12 0,2 0 3 15,1 0 1-15,3-5 14 0,2 2-13 0,1-5-14 16,3-1 15-16,-12-6 7 0,25 3-5 0,-7-7 17 16,3-4 5-16,1-2-79 0,3-5 116 0,-2-2-4 15,-1-2 22-15,-2-2 10 0,1-1 15 0,-6-1 13 16,-3 4 55-16,-1-1-32 0,-2 4 37 0,-4 1-28 16,-1 4 20-16,1-1 0 0,-5 12-32 0,0-15 17 15,0 15-31-15,0 0 5 0,-6-8-17 16,6 8 5-16,-12 6-9 0,6 0 0 15,-4 7-19-15,0 2 13 0,-1 2-13 0,1 2-2 16,1 1-2-16,1 0 1 0,1 0 2 0,4-4-1 16,-1 0-20-16,4-1 1 0,3-2-6 0,1-2-10 15,2-2-7-15,2-2-9 0,-8-7-12 0,23 4-6 16,-8-6-11-16,7-5-11 0,3-5-8 0,2-5-7 16,1-4-3-16,2-4 26 0,3-6 12 0,-1-4 3 15,0-1 33-15,-3-4 10 0,0-3 5 16,-5 0 7-16,0-1 4 0,-6 10-45 0,0 4 127 15,-4 5 15-15,-4 5-8 0,0 5-1 0,-3 4-13 16,-7 11-10-16,5-9-4 0,-5 9-14 0,0 0 1 16,-4 14-3-16,-1-3-7 0,-2 5 20 15,-1 5-31-15,0 1 18 0,-5 4-21 0,3 2 14 16,0 0-25-16,-2 0 15 0,3 1-23 0,3-6-4 16,-2 2 2-16,2-1 2 0,2 0-17 0,2-3-11 15,0-5-22-15,1-2-6 0,1-14-24 0,1 19-30 16,-1-19-154-16,8 9 102 0</inkml:trace>
  <inkml:trace contextRef="#ctx0" brushRef="#br0" timeOffset="116684.73">26213 14898 183 0,'17'-23'511'0,"-6"4"-156"0,1 3-42 0,-3 5-61 16,-1-1-54-16,-2 3-32 0,-6 9-30 0,5-8-14 16,-5 8-8-16,0 0-28 0,0 0-27 15,0 0 9-15,3 8-28 0,-3-8 1 0,-5 15-24 16,2-5 10-16,-1 1-19 0,0 0 1 15,2 1-11-15,-2 1 9 0,1-2-27 0,1 0 11 16,-3 0-31-16,2-1 12 0,3-10-35 0,0 17 34 16,0-17-48-16,0 12 32 0,0-12-39 0,8 7 17 15,-8-7-23-15,0 0 2 0,20-1 27 0,-20 1 14 16,23-10 9-16,-9 0 13 0,3-2 8 0,-3-2 7 16,1-2-20-16,0 0 48 0,0-2 8 0,-2 1 16 15,-1 1 20-15,0 1 5 0,-3 3 11 16,-2 2 4-16,-1 2-11 0,-6 8-18 15,3-9-11-15,-3 9-1 0,0 0-6 0,0 0-6 16,-16 5-6-16,4 4-2 0,-4 3 11 0,-5 7-28 16,1 2 22-16,-2 2-22 0,0-3 15 0,2 4-21 15,-1-1 20-15,5 1-25 0,-1-3 21 0,6-2-26 16,3-2 25-16,0-2-21 0,6-1 18 0,-1-1-20 16,4-4 21-16,3 3-17 0,2-4 15 0,4 3-22 15,1-3 23-15,7 1-21 0,1-3 18 0,0 0-24 16,4 0 19-16,0-3-38 0,-1 1-32 15,2 0-14-15,-1 0-39 0,0-1-62 0,-7 1-116 16,-2-1-235-16,-3 1-22 0</inkml:trace>
  <inkml:trace contextRef="#ctx0" brushRef="#br0" timeOffset="116916.73">25359 15700 325 0,'-31'12'482'0,"4"1"-164"16,4-5-60-16,4 3-67 0,2-3-44 0,6-2 6 16,3 2-59-16,8-8 22 0,0 0-52 0,4 9 24 15,-4-9-54-15,32 0 32 0,-4-4-45 16,13-2 28-16,7-3-40 0,14-3 2 0,6-3-6 16,5-2 0-16,2-1-9 0,1 0 2 0,-1-1-9 15,-2 0-34-15,-5 3-41 0,-8 1-67 16,-7 0-151-16,-19 4-228 0,-8 5-21 0</inkml:trace>
  <inkml:trace contextRef="#ctx0" brushRef="#br0" timeOffset="117067.73">25397 15813 158 0,'-27'9'759'16,"8"-1"-245"-16,6-5-148 0,2 4-79 0,11-7-52 16,-8 7-61-16,8-7-34 0,0 0-37 0,26 3-21 15,-1-6-11-15,12-3-14 0,11-3-7 16,14-1-3-16,10-1-16 0,4-2-4 15,4 1-9-15,3-2 0 0,-1 0-11 0,-4 2-42 16,-2-2-93-16,-5 2-62 0,-8-2-89 0,-9 2-468 16,-10 1-272-16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47:03.597"/>
    </inkml:context>
    <inkml:brush xml:id="br0">
      <inkml:brushProperty name="width" value="0.05292" units="cm"/>
      <inkml:brushProperty name="height" value="0.05292" units="cm"/>
      <inkml:brushProperty name="color" value="#FF0000"/>
    </inkml:brush>
  </inkml:definitions>
  <inkml:trace contextRef="#ctx0" brushRef="#br0">12684 5587 147 0,'0'-12'785'0,"0"12"-258"0,-2-10-149 16,2 10-91-16,-5-8-48 0,5 8-51 15,0 0-52-15,-7-8-24 0,7 8-20 0,0 0-20 16,0 0-12-16,-5-11-11 0,5 11-8 0,0 0-10 15,0 0-4-15,0 0-8 0,0 0 1 0,0 0-2 16,0 0 4-16,0 0 0 0,15 4 5 0,-7 4-17 16,2 2 10-16,2 5-3 0,2 2 19 0,1 4-18 15,1 3 17-15,-1 4 0 0,0-1 17 0,2 1-13 16,-3 2 7-16,3-4-12 0,-3 1 7 0,1-3-10 16,-3-5 11-16,1-2-10 0,0-2 9 0,2-2-6 15,2-4 17-15,-1-6 2 0,3-3 6 0,5-3-8 16,7-11-6-16,3-5-5 0,9-12-6 15,5-4-7-15,0-4-4 0,3-3-8 0,2-3 4 16,2-1 24-16,1 1-35 0,0-2-2 0,0 3-5 16,-1 3 1-16,-1 5 3 0,-4-2 0 0,-3 6-1 15,-2 3-3-15,-7 4 0 0,-5 5-2 0,-4 4 2 16,-3 1-2-16,-4 3 0 0,0 4 0 0,-4 0 1 16,-2 4 3-16,-1-3-4 0,0 5-2 15,-15 2 1-15,23-5-1 0,-23 5 2 0,20-2-2 16,-20 2-2-16,0 0-7 0,25 0-16 0,-25 0-27 15,14 4-21-15,-14-4-54 0,10 5-47 0,-10-5-77 16,8 10-38-16,-8-10-89 0,-2 13-494 0,2-13-483 16</inkml:trace>
  <inkml:trace contextRef="#ctx0" brushRef="#br0" timeOffset="1400">14002 6828 697 0,'7'-8'454'0,"-7"8"-55"0,0 0-147 0,0 0-10 15,0 0-91-15,7-8 11 0,-7 8-74 0,0 0 24 16,0 0-68-16,0 0 27 0,0 0-55 0,0 0 40 15,0 0-46-15,11 5 32 0,-11-5-47 0,10 11 56 16,-4-2-49-16,1 1 41 0,0 2-37 0,4 3 37 16,-1-2-2-16,1 2-9 0,-1 0 4 0,0 0 2 15,3-1 7-15,-4 1 2 0,2-1 48 0,1 1-60 16,-3-4 5-16,2 3 13 0,-1-4 7 0,2-1 5 16,1-1 53-16,2-1-50 0,2-4 44 15,5-2-47-15,4-3 34 0,9-4-55 16,3-5 29-16,13-7-45 0,3-6-4 0,4-1-8 15,2-5 8-15,0 0-5 0,3-3-3 0,-2-1 0 16,-2 0-3-16,1 0 0 0,-2 3 0 0,-3-1-2 16,-2 4 0-16,-3 0-3 0,-3 3-2 0,-4 4-1 15,-9 5 2-15,-1 0-4 0,-4 2 0 0,-2 3 0 16,-6 2-4-16,0 0 0 0,-5 2 3 0,0 0 1 16,-6 4-1-16,1-2 0 0,-11 5-1 0,18-7 0 15,-18 7-1-15,12-4 1 0,-12 4 1 0,0 0-1 16,14-7-1-16,-14 7 0 0,0 0-6 15,0 0-9-15,0 0-17 0,13-2-21 0,-13 2-29 16,0 0-53-16,0 0-25 0,0 0-70 0,-11 7 2 16,11-7-42-16,-11 9-60 0,11-9-108 0,-18 10-263 15,8-5-227-15</inkml:trace>
  <inkml:trace contextRef="#ctx0" brushRef="#br0" timeOffset="3017">10485 8445 495 0,'0'0'412'0,"2"-12"-100"16,-2 12-62-16,1-9-70 0,-1 9-35 0,1-10-28 15,-1 10-21-15,2-11-25 0,-2 11 2 0,0 0-12 16,1-11-5-16,-1 11-4 0,0 0 1 0,0 0-20 16,1-9-5-16,-1 9 4 0,0 0-17 15,0 0 2-15,0 0 1 0,0 0 38 0,0 0-38 16,15 7 13-16,-15-7-33 0,12 13 40 15,-4-1-38-15,0-2 35 0,1 2-44 0,3 2 42 16,-1 0-39-16,1-1 36 0,-1 1-39 0,2 0 40 16,0-2-42-16,-2 2 43 0,0-4-3 0,1-1 1 15,-1 1 1-15,-1-3 10 0,2 2 4 0,-2-3 12 16,2 0 14-16,-12-6 2 0,23 4 5 0,-23-4 14 16,34-4-9-16,-11-5 8 0,7-6-5 0,3-5-1 15,8-8-5-15,2-4 0 0,5-3-6 0,-4-4-4 16,6 0-7-16,-1-1-5 0,0 0-5 15,-1 3-8-15,-2 0-6 0,-4 6-7 0,1 0-4 16,-12 8-8-16,-1 1-4 0,-3 3-4 0,-1 1 0 16,-4 2 1-16,-4 4-6 0,-2 2 0 0,-5 1-2 15,1 2-1-15,-3 2-2 0,-9 5-1 0,15-9-2 16,-15 9 1-16,12-7 1 0,-12 7-1 0,0 0 3 16,11-8-3-16,-11 8 0 0,0 0 0 0,12-5 1 15,-12 5-2-15,0 0 1 0,0 0-2 0,9-6 0 16,-9 6-2-16,0 0-8 0,0 0-12 15,0 0-20-15,0 0-25 0,0 0-27 16,9-5-39-16,-9 5-37 0,0 0-23 0,0 0-58 0,0 0-65 16,0 0-80-16,0 0-397 0,0 0-339 15</inkml:trace>
  <inkml:trace contextRef="#ctx0" brushRef="#br0" timeOffset="4235.99">16191 9383 242 0,'9'-8'770'0,"-9"8"-220"0,5-9-136 16,-5 9-95-16,4-9-57 0,-4 9-73 0,0 0-40 16,4-8-26-16,-4 8-29 0,0 0-22 15,0 0-9-15,6-10-10 0,-6 10-13 0,0 0-13 0,0 0-2 16,0 0-4-16,0 0-5 0,0 0-3 15,17 2-1-15,-9 6-5 0,3 1 4 0,2 8 1 16,2-1 0-16,1 5-6 0,0 2 6 0,0 0 1 16,2 1 7-16,-3 0 1 0,0-2-14 0,1 1 25 15,-4-7 1-15,1 2 14 0,1-2-1 0,0-2 19 16,3-3-7-16,-3-1 9 0,5-4 4 0,-1-2 4 16,4-3 3-16,3-6-5 0,9-5-10 15,3-6-13-15,10-9-9 0,2-5 20 0,6-3-2 16,0-3-34-16,3-5 0 0,3 0 11 0,0-1-18 15,0 0 9-15,1 1-1 0,-2 0 4 16,-5 5-16-16,0 3 12 0,-4 1-15 0,-6 6-3 0,-11 5-1 16,-2 2-1-16,-2 3-2 0,-6 4-1 15,-5 2 2-15,-2-1-6 0,-4 5-2 0,-3 1 2 16,-10 5 2-16,18-9-1 0,-18 9-3 0,13-7 2 16,-13 7 1-16,10-7-2 0,-10 7 5 0,0 0 1 15,13-4-7-15,-13 4 4 0,0 0 0 0,0 0 2 16,10-7-3-16,-10 7 0 0,0 0 1 0,0 0-1 15,0 0 5-15,0 0-6 0,11-6-3 16,-11 6 3-16,0 0 1 0,0 0-2 0,0 0-2 16,0 0-1-16,0 0-4 0,0 0-2 0,0 0 2 15,0 0-7-15,0 0-2 0,11-3 0 0,-11 3-1 16,0 0-2-16,0 0-11 0,0 0-8 0,0 0-8 16,0 0-10-16,0 0-3 0,0 0-15 15,0 0 0-15,0 0-23 0,0 0-12 0,0 0-55 16,0 0 5-16,0 0-52 0,0 0 9 0,0 0-54 15,0 0-47-15,0 0-63 0,0 0-326 0,0 0-222 16</inkml:trace>
  <inkml:trace contextRef="#ctx0" brushRef="#br0" timeOffset="9553.99">12705 11612 456 0,'0'0'379'0,"0"0"-82"0,-16-4-58 16,16 4-54-16,0 0-35 0,-12-2-22 0,12 2-30 16,0 0 3-16,0 0-13 0,-14-5-23 0,14 5-5 15,0 0-2-15,0 0 27 0,-9-5-46 0,9 5 26 16,0 0-46-16,0 0 29 0,0 0-42 0,0 0 29 16,0 0-45-16,0 0 39 0,0 0-39 0,9-5 39 15,-9 5-38-15,21 5 44 0,-5-1-34 0,5 1 47 16,5 0-35-16,6 2 44 0,5-2-32 15,3 2 45-15,6-3-30 0,3 2 28 16,13 0-28-16,4-1 30 0,4 0-27 0,1-2 22 16,5 1-22-16,2-1 21 0,4-1-24 0,3 1 10 15,0-1-22-15,3-2 17 0,-1 1-18 0,1 1 10 16,-2-2-20-16,1 0 13 0,-3 0-19 0,2 0 12 16,0-2-16-16,0 0 12 0,-1-2-17 0,3 2 16 15,-2-5-11-15,0 1 8 0,-2-1-10 0,2 2 15 16,-2-6-14-16,3-1 10 0,-3 1-11 15,-2-2 12-15,0 2-15 0,-5-1 4 0,0 0 0 16,-8 2 7-16,-1 1-7 0,-5-1 7 0,-4 2-11 0,-10 1 9 16,-2 0-10-16,1 2 6 15,-1 0-6-15,-4 0 12 0,1 3-12 0,2-1 10 16,-1-1-10-16,1 2 13 0,0-2-7 0,1 2 12 16,-1-1-11-16,3 1 12 0,-3-1-14 0,1 2 6 15,-3-1-7-15,2-1 7 0,-4 0-11 0,1 1 9 16,-3 0-10-16,-2-1 4 0,1 4-4 0,-10-2 9 15,2-2-11-15,2 2 5 0,-5 0-5 0,2-2 9 16,-1 2-11-16,2 0 11 0,-3 1-11 0,1-2 6 16,3 2-6-16,-2-2 10 0,-1 0-8 0,2 0 7 15,-2 2-10-15,2-1 11 0,1 0-11 0,-1 1 10 16,-1 0-9-16,1 0 8 0,-2 0-9 16,1 0 11-16,0 0-13 0,0 1 14 15,-2 0-11-15,3-1 8 0,-3 2-7 0,0-1 3 16,1 2-4-16,-1-2 9 0,1 0-7 0,-1 0 7 15,-1 0-9-15,1 2 8 0,0-2-8 0,-1 0 10 16,1 2-9-16,-1-3 6 0,1 3-6 0,0-1 5 16,-2-1-6-16,3 0 10 0,2-1-10 0,-2 2 9 15,2-1-9-15,-2 2 4 0,2-2-4 0,6 1 9 16,-1 2-7-16,-6-2 6 0,5 1-8 0,-4 0 9 16,-2-1-9-16,2 2 9 0,-3 0-10 15,0-1 9-15,-1 0-8 0,0 2 9 0,1-3-8 16,-1 2 8-16,0-2-10 0,-2 2 11 0,2-1-10 15,0-1 4-15,-1 1-4 0,1-1 10 16,-1 1-8-16,0-2 7 0,1-1-9 0,0 1 8 16,-1 1-8-16,-1 0 10 0,2-1-13 0,-2 0 13 15,1-1-11-15,-1 2 9 0,1-1-9 0,-7 0 10 16,3 1-9-16,0-2 9 0,-3 1-10 0,3 0 6 16,-6 0-4-16,5-1 9 0,-21 0-7 0,30 3 6 15,-30-3-9-15,30 1 10 0,-30-1-10 0,24 1 11 16,-24-1-10-16,23 1 8 0,-23-1-7 15,18 2 6-15,-18-2-6 0,0 0 9 0,24 0-11 16,-24 0 9-16,0 0-8 0,0 0 4 0,23 0-6 16,-23 0 12-16,0 0-8 0,0 0 5 15,0 0-22-15,21-2-25 0,-21 2-81 0,0 0-32 16,0 0-68-16,0 0-41 0,10-7-94 0,-10 7-478 16,0 0-415-16</inkml:trace>
  <inkml:trace contextRef="#ctx0" brushRef="#br0" timeOffset="11704.99">22774 13570 110 0,'0'0'853'0,"12"-5"-276"16,-12 5-146-16,0 0-67 0,10-8-89 0,-10 8-81 16,0 0-36-16,0 0-27 0,10-9-2 0,-10 9-2 15,0 0-1-15,0 0-25 0,0 0-13 0,8-6-26 16,-8 6-11-16,0 0-13 0,0 0-5 0,10 5-7 15,-5 4 3-15,4 2 0 0,0 5-2 0,0 5-3 16,4 4-2-16,-3 2 0 0,0-1-3 0,3 1-6 16,-4-4 0-16,1 3-2 0,-1-4 1 15,0-1-3-15,1-2-2 0,2 0 5 16,-3-3 40-16,1-4 30 0,4 1 32 0,-1-4 16 16,3-5-12-16,1-1-4 0,7-6 6 0,7-6-20 15,5-4-10-15,9-12-15 0,2-6-19 0,4-5-10 16,3-6-33-16,1-3 22 0,2-2-31 0,2 0 3 15,0 3 12-15,-1-3 1 0,-1 6 44 0,-4 1-29 16,-3 6 22-16,-7 0-27 0,-9 13 16 0,-5 4-31 16,-5 1 19-16,-5 4-31 0,-5 2 13 0,0 3-36 15,-5 0 16-15,-9 7-33 0,13-4 23 0,-13 4-44 16,0 0-9-16,0 0-65 0,6 7-37 16,-6-7-39-16,-11 13-57 0,1-1-72 15,-6 1-66-15,1 3-84 0,-8-1-501 0,-1 2-695 16</inkml:trace>
  <inkml:trace contextRef="#ctx0" brushRef="#br0" timeOffset="13455.99">10521 15206 613 0,'0'0'555'16,"0"0"-119"-16,-13 5-87 0,13-5-72 0,0 0-48 16,0 0-52-16,-13 5-43 0,13-5-25 0,0 0-13 15,0 0-17-15,0 0-11 0,0 0-14 0,-12 4-5 16,12-4-16-16,0 0 6 0,0 0 9 0,6 13 13 16,0-2-13-16,1 2 6 0,5 3-9 15,5 6-7-15,-2 0-3 0,3 1-7 0,1-1-7 16,0 1 2-16,0-2-2 0,2-1 9 0,-3-1 10 15,3-2 2-15,-3-4 23 0,2-1-13 16,-1-2 18-16,0-1-14 0,1-3 22 0,2-2-20 16,-4-3 21-16,2-2-23 0,6-4 25 0,3-5-25 15,2-4 19-15,2-4-28 0,1-4 22 0,7-8-25 16,-2 0 22-16,6-2-18 0,-3-1 5 0,2 1 5 16,-2 0 4-16,-1 3-6 0,0 1-4 0,-9 7-27 15,-2 0 18-15,-2 4-37 0,1 1 24 0,-6 1-37 16,-4 5 31-16,0 0-32 0,-4 1 26 0,1 3-31 15,-3 0 25-15,-4 2-19 0,-9 4 18 16,17-7-30-16,-17 7 25 0,17-3-32 0,-17 3 20 16,15-2-32-16,-15 2 12 0,0 0-29 0,18-2-7 15,-18 2-21-15,0 0-2 0,0 0-18 16,21 2-21-16,-21-2-24 0,0 0-16 0,0 0-41 16,0 0-38-16,16 2-10 0,-16-2-10 0,0 0-54 15,0 0-88-15,0 0-378 0,3 10-315 0</inkml:trace>
  <inkml:trace contextRef="#ctx0" brushRef="#br0" timeOffset="15455.99">27387 16398 73 0,'0'0'484'0,"0"0"-273"15,0 0 38-15,0 0-147 0,0 0 74 16,-5-8-130-16,5 8 85 0,0 0-122 0,0 0 89 15,0 0-98-15,-2-9 86 0,2 9-75 0,0 0 83 16,0 0-72-16,0 0 66 0,0 0-58 0,-2-11 48 16,2 11-36-16,0 0 27 0,0 0-24 0,0 0 23 15,0 0 7-15,0 0-10 0,0 0-2 0,0 0 5 16,0-10 15-16,0 10 25 0,0 0-48 0,0 0 37 16,0 0-52-16,0 0 29 0,0 0-41 15,0 0 30-15,0 0-44 0,0 0 34 16,0 0-44-16,0 0 37 0,0 0-48 0,0 0 34 15,0 0-37-15,0 0 35 0,15 11-32 0,-7 1 42 16,3 6-25-16,5 4 40 0,-2 2-27 0,4 1 12 16,-2 1 9-16,3-1 4 0,-1 0 6 0,2-1 6 15,-1-1 7-15,1-2 5 0,0-2 2 0,-3-5 5 16,1 0 3-16,1-3 11 0,-1 0 11 0,1-4 6 16,-1-4 10-16,1-2-3 0,6-6-23 0,5-4-38 15,4-7 27-15,7-10-48 0,4-7 27 0,0-5 0 16,3-7 5-16,4-5 6 0,11-16-4 0,1-4 3 15,0 1-21-15,0 0 5 0,-14 15 2 16,-1 5 3-16,-3 6-20 0,-4 5 5 0,-6 5-26 16,-12 11 7-16,-1 2-41 0,-9 6-18 15,1 2-37-15,-5 3 1 0,-3 3-19 0,-7 6 24 16,0 0-33-16,0 0 6 0,0 0-44 0,11 5-42 16,-11-5-38-16,-6 17-25 0,4-6-127 0,-2 3 3 15,-1 2-80-15,1 1 58 0,-3-2-490 0,3 0-476 16</inkml:trace>
  <inkml:trace contextRef="#ctx0" brushRef="#br0" timeOffset="18576.63">1610 14556 48 0,'0'0'518'0,"6"-11"-159"0,-6 11-77 0,5-12-43 15,-5 12-53-15,1-10-9 0,-1 10-5 16,0-11-11-16,0 11-5 0,-1-11 14 0,1 11-5 16,-9-10-35-16,9 10-18 0,-10-10-24 0,10 10-14 15,-15-6-12-15,15 6 2 0,-23 0-30 0,6 4 0 16,-5 3-5-16,1 3-4 0,-6 6-4 0,-3 4 32 15,3 4-42-15,1 3 32 0,-4 10-45 16,3 1 33-16,8-4-34 0,-1 8 27 0,5-5-32 16,4-3 2-16,2 0 0 0,3-1 8 0,3-4 4 15,3-1 5-15,0-3 3 0,3 0 2 0,1-2 0 16,-2 0 1-16,6-3-3 0,-3 0-3 16,5-2 4-16,-1 0 0 0,0-2-6 0,2-1 4 0,1 0-6 15,-2-1-1-15,3 1-3 0,0 0 0 16,1-1-1-16,-4 2 0 0,3 0 0 0,-3 2 1 15,-1 0-1-15,0 3-2 0,-1 0 35 0,-3 1-37 16,-4 3 35-16,-1 0-36 0,-1 0 36 0,-4 5-39 16,-4 1 35-16,-3 0-34 0,-3-3 7 0,2 1 4 15,-2-3 5-15,-3 0 1 0,0-1 3 0,0-2-6 16,2-2 0-16,3-5 0 0,-1-1-3 0,2-2 3 16,3-3-1-16,-1-1-3 0,10-9 2 0,-10 12 4 15,10-12 1-15,-8 8-8 0,8-8-9 0,0 0-2 16,0 0 3-16,0 0 0 0,0 0 0 15,3-13-2-15,-3 13 3 0,11-15 34 16,-3 8-36-16,1-1 34 0,0-1-41 0,0 2 2 16,-1 2 3-16,2-1 0 0,-10 6 0 0,19-7 4 15,-19 7 0-15,0 0 1 0,22 0-2 0,-22 0 2 16,15 8-1-16,-9 0 1 0,-1 1 4 0,1 4 0 16,-3 2-4-16,1 2 2 0,-1 6 1 0,-2 0 1 15,-2 3 0-15,-1 1 2 0,1 2 36 0,0 8-36 16,-4 1 40-16,1 2-35 0,1 0 51 0,1 1-40 15,-2 0 50-15,3 1-38 0,1 0 39 0,-2-1-50 16,5 1 37-16,-3-2-50 0,5-1 0 0,0-2-1 16,4-1-1-16,0-2 8 0,0-3-10 0,5 0-2 15,-1-2-2-15,0-2 2 0,3-2-2 16,5-3 1-16,-2-3-7 0,4-2-15 0,-4-4-40 16,3-4-44-16,1-3-82 0,1-4-94 0,0-2-35 15,0-5-74-15,-1-3-481 0,5-6-478 16</inkml:trace>
  <inkml:trace contextRef="#ctx0" brushRef="#br0" timeOffset="20559.63">28092 14798 406 0,'-14'-22'543'0,"-3"-3"-149"16,3 3-84-16,0-2-84 0,3 2-38 0,0 4-15 16,0-2 7-16,2 1 11 0,1 2-16 0,2 4-9 15,2-1-16-15,3 2-15 0,0 1-25 0,2 2-22 16,-1 9-16-16,6-17-16 0,3 10-12 0,1 3-8 15,8 2-6-15,0 3-8 0,8 3-6 0,6 4-4 16,1 4-3-16,0 4 0 0,1 2-5 16,-4 3 32-16,1 2-37 0,-5 2 27 0,-3 3-36 15,-3 1 4-15,-5 0 1 0,-6 3 5 16,-4 0 1-16,-5-3 2 0,-5 5 11 0,-5 0 13 16,-8 0 10-16,0-1 4 0,-11 9 9 0,-2-2 27 15,-3-1 5-15,-1 0-1 0,0-2-8 0,0 0-14 16,0-1-11-16,5-1-10 0,4-6-8 0,4 0 26 15,0 0-44-15,6-1 34 0,-1 0-52 0,4-1 6 16,3 2-2-16,5-5-1 0,4-1-2 0,2 2 1 16,3 2 5-16,5 0-4 0,5 2-2 15,1-2 3-15,4 1-17 0,3-3 21 0,0 0-17 16,2 0 21-16,3-3 5 0,1 2-10 0,-1-1 2 16,-1-2-1-16,-1-1-2 0,-3 0 1 0,-2 0-1 15,-1-1 0-15,-4-4 8 0,-2 0-4 0,-1 0 11 16,-4-4 19-16,0 3 28 0,-1-3 17 0,-2 3 2 15,-1-4 6-15,-2 1-1 0,1 0 7 16,-1 0-6-16,0 1-9 0,0-1-8 0,0 0-18 16,-2 1-11-16,1 1-7 0,2 1-7 0,1 1-2 15,-1 1-7-15,5 3-5 0,0 0 0 16,3 0 0-16,1 0-2 0,3 4-5 0,2 1-1 16,2-1 3-16,2 1-2 0,0 1 1 0,2 0 12 15,-1-1 6-15,0 0 2 0,-2 1-2 0,-2-3 5 16,-1 2 6-16,-6-5 30 0,1-1 15 0,-5 1 21 15,-3 1 1-15,-2-3-10 0,-4 0-14 0,-4 4-35 16,-5-1-7-16,-6 2-2 0,-5 1-12 0,-3-1-5 16,-4-3-11-16,-3 0-21 0,-1-2-52 0,-3-1-66 15,-2-4-68-15,-2-2-87 0,-1-2-70 16,0-4-71-16,3-1-41 0,1-6-55 0,1-2-116 16,6-4-322-16,6-5-649 0</inkml:trace>
  <inkml:trace contextRef="#ctx0" brushRef="#br0" timeOffset="21325.63">28884 15565 527 0,'-23'4'510'0,"-1"-1"-77"15,0 1-172-15,-3 0-16 0,-1 1-88 0,2 0-32 16,-1 0-17-16,1 0 14 0,3 0-48 0,3-2 32 15,3 0-46-15,17-3 26 0,-23 5-51 0,23-5 35 16,-17 3-48-16,17-3 48 0,0 0-26 0,0 0 31 16,0 0-41-16,28-7 27 0,4-3-40 0,6-2 27 15,14-5-39-15,5-2 32 16,7-4-34-16,7-1 33 0,2-2-7 0,2-1-3 16,-1-1-39-16,-3 2 37 0,-6 2-36 0,-6 2 36 15,-8 1-34-15,-12 8 33 0,-7-1-37 0,-6 3 25 16,-7-1-31-16,-7 4 27 0,-6 0-47 0,-6 8 1 15,-2-13 2-15,-9 5 6 0,-4-1 3 16,-8 2 5-16,-8-1 3 0,-2 1 7 0,-3 0 5 0,-3 3 6 16,0 0 9-16,3 1 3 0,6 2 4 0,0 0-3 15,2 1-3-15,8-1-3 0,1-1-2 16,19 2-4-16,-29 0 0 0,29 0-3 0,-15 3 4 16,15-3-5-16,0 0-1 0,10 6 35 0,6-3-39 15,9-1 35-15,12 0-35 0,5 2 28 16,3-1-34-16,4 1 35 0,-2 0-37 0,0 3 36 15,-2-1-37-15,-4 3 38 0,-6 0-35 0,-5 2 29 16,-4 1-34-16,-11 1 34 0,-4 2-36 0,-5 0 36 16,-7-2-5-16,-7 8 1 0,-7 2-7 0,-6 1-1 15,-4 0-6-15,-5-1-23 0,0 1-60 0,-1-1 9 16,0-2-68-16,1-1-14 0,5-1-4 16,2-3-97-16,5-4 37 0,9-3-137 0,3-3-237 15,6-6-126-15</inkml:trace>
  <inkml:trace contextRef="#ctx0" brushRef="#br0" timeOffset="21709.63">29646 14991 28 0,'-8'-24'808'0,"1"4"-290"0,-4-1-139 0,-1 2-90 15,1 3-59-15,-1 0-40 0,0 2-4 0,3 3-78 16,1 0 33-16,1 3-55 0,2-1 13 0,5 9-54 15,-5-14 26-15,5 14-45 0,7-13 28 0,5 4-47 16,4-1 30-16,11-2-40 0,3-2 32 0,4 0-39 16,3 0 29-16,0-2-44 0,2 1 21 0,-3 0-89 15,-2 0-16-15,-2 0-8 0,-6 1 0 16,-6 2-30-16,-10-2 43 0,-1 2-78 16,-6 0 73-16,-4 1-77 0,-2-1 119 0,-5 1-79 15,-2 0 126-15,-6 0-79 0,1 1 123 0,-2 1 12 16,2 3 10-16,0 0 9 0,4 1 7 0,-1-1 2 15,12 6 5-15,-20-7-7 0,20 7-14 0,-16-5-4 16,16 5-11-16,0 0-6 0,-14-1-4 0,14 1-8 16,-8 6 5-16,8-6-7 0,-3 18 10 0,3-5 1 15,2 8 6-15,1 5-3 0,1 5-2 16,1 4-6-16,1 2-10 0,-1 2-11 16,0 1-4-16,3 0-29 0,-2 0-14 0,0 1-22 0,1-1-35 15,-2-2-58-15,3-1-142 0,-3-4-237 16,0-2-39-16</inkml:trace>
  <inkml:trace contextRef="#ctx0" brushRef="#br0" timeOffset="24259.63">29955 15086 461 0,'0'-19'432'0,"2"0"-113"0,-4 1-61 16,2-4-77-16,-1 5-19 0,1-1-15 16,-2 4-7-16,2 2-13 0,0 12-24 0,0-18-17 15,0 18-28-15,0-13-10 0,0 13-8 0,0 0-12 16,0 0-6-16,0 0-3 0,19 7-1 0,-11 3-4 15,2 3-10-15,0 2 3 0,0 3 11 16,0-1-17-16,-1-1-2 0,0 3 0 0,0-3 4 16,-4-1-10-16,1-1 4 0,-1-2 0 0,-1 0 0 15,-1-4 0-15,-3-8 2 0,5 15 23 0,-5-15-25 16,5 10-1-16,-5-10 7 0,0 0-4 16,0 0 0-16,0 0-1 0,0 0 2 0,8-12 5 15,-5 2-5-15,1-5 8 0,0 0-9 0,4-4 0 16,-1 2 0-16,1 1 1 0,-3 2 1 0,2 3 3 15,0-1-9-15,-2 3 4 0,-5 9 0 0,9-11-1 16,-9 11 2-16,8-6-2 0,-8 6 5 0,0 0-5 16,0 0-1-16,17 3 3 0,-17-3-2 0,7 7 2 15,-7-7-3-15,6 11 1 0,-6-11 9 16,4 11-9-16,-4-11 3 0,5 11 0 16,-5-11-2-16,3 11 1 0,-3-11 1 0,0 0 4 15,3 11-6-15,-3-11 1 0,0 0 3 0,0 0 1 16,0 0 7-16,0 0-11 0,13-5 3 0,-13 5 3 15,13-18-5-15,-7 6 0 0,3-3 9 0,3-1 11 16,-1-1 12-16,0 2 40 0,1 1-47 16,-1 0 33-16,-2 1-50 0,2 4 40 0,-1 1-54 0,-1 0 42 15,-9 8-44-15,18-9 38 0,-18 9-43 0,0 0 43 16,23 0-44-16,-23 0 44 16,14 9-45-16,-5-1 4 0,-1 0 2 0,1 1 1 0,-3 3 3 15,-1-3-2-15,3 1 4 0,-4 0 6 16,0 1-10-16,0-1-2 0,-4-10-7 0,5 13-18 15,-5-13-26-15,2 14-1 0,-2-14-29 0,0 0-23 16,2 11-15-16,-2-11-28 0,0 0-29 0,0 0-61 16,-2-9 98-16,2-2-75 0,0-5 127 0,3-8-78 15,-1-4 134-15,0-11-81 0,0-3 156 0,3-4-88 16,-1-1 157-16,0-1-62 0,0-1 118 16,1 5-10-16,-1 1 0 0,0 4-5 0,1 5 25 15,-2 9 11-15,-1 3-18 0,-1 4-22 0,0 6-33 16,1-1-26-16,-2 13-17 0,4-13-12 0,-4 13-5 15,0 0-4-15,0 0-11 0,12 12-2 16,-4 6-2-16,-2 4-12 0,5 10 33 0,0 4-49 16,-1 4 32-16,5 11-40 0,-2 5 35 0,0 3-42 15,-1 1 10-15,-1 1-1 0,1 2-2 0,1-2-5 16,-4-1 33-16,2-3-53 0,1-2 30 0,-3-11-54 16,-2-3 33-16,3-2-53 0,-1-4 27 15,-1-3-20-15,-3-9-5 0,1-3 0 0,-2-5 2 16,0-4 4-16,-4-11-19 0,4 13-15 0,-4-13-9 15,0 0 5-15,0 0 17 0,0-19 17 0,-2 0 73 16,-4-6-51-16,1-10 76 0,-4-5-2 0,-1-13 11 16,-2-2-2-16,2-3 4 0,3-1-11 0,2 2 23 15,-1 11 7-15,1 1-9 0,4 1 3 16,2 5-8-16,4 3-5 0,1 3-9 0,-3 8-2 16,5 3-12-16,3 1-2 0,0 3-1 15,3 4-3-15,3 2 26 0,-2 3-34 0,1 5 29 16,-16 4-37-16,31 4 26 0,-15 3-27 0,0 6 19 15,-6 2-23-15,2 3 20 0,-6 0-21 16,-4 4 27-16,-2-2-35 0,-4 2 28 0,-3 0-21 0,-3 1 4 16,-3 2 2-16,-2-1 1 0,0-1 5 0,1-6-3 15,-3 3-3-15,3-3 7 0,1-3-2 16,0 1 2-16,2-1-2 0,3-3 23 0,3-1-22 0,1 0 11 16,4-10-17-16,-3 15 1 0,3-15 1 15,7 14 0-15,-7-14 0 0,15 8-1 16,-15-8-7-16,29 2-10 0,-10-3-2 0,5-4-6 15,5-4-7-15,0-3-54 0,-1-3 59 0,-1-5-69 16,-1-2 78-16,-1-7-84 0,-4-2 10 0,4-10 12 16,-4-6 13-16,-1-6 15 0,-8-2 94 0,2-1-44 15,-7-2 70-15,-5 11 0 0,1-2 6 0,-6 5 5 16,2 3 11-16,-4 5 13 0,-2 3 9 0,-3 3-15 16,3 8-1-16,-4 3-5 0,-1 0-11 15,0 6-8-15,0 3-8 0,-1 1-10 0,1 4-9 16,12 5-5-16,-26 0 1 0,13 5-16 0,0 6-2 15,1 6 2-15,3 3-8 0,0 10-4 16,4 4 1-16,1 3 36 0,2 2-41 0,4 3 32 16,2-1-46-16,1 0 43 0,3 0-46 0,2 0 38 15,2-4-45-15,1 1 42 0,0-6-38 0,4-1 33 16,0-3-47-16,0-4 45 0,2-3-41 0,-2-6 42 16,0-4-43-16,4-4 42 0,-7 0-36 15,4-5 43-15,-18-2-47 0,32-6 48 0,-16-1-46 16,3-5 47-16,-2-1-46 0,-3-5 46 0,3-6-36 15,-6-1 34-15,0 0-42 0,-4 3 52 0,-1-1-36 16,0 4 53-16,-4 3-36 0,-1 4 51 0,2-1-38 16,-3 13 25-16,0-15-44 0,0 15 32 0,-4-9-44 15,4 9 37-15,0 0-43 0,0 0 41 16,-14 8-9-16,14-8-6 0,-7 17 3 0,1-5-11 16,5 2-2-16,-2 2-4 0,2 0-7 0,1-1-46 15,1 2 44-15,1 0-52 0,0-1 41 16,4-1-57-16,-3-3 19 0,4 2-47 0,-2-3-17 15,1-2 11-15,-1-1-71 0,-5-8 52 0,14 6-122 16,-14-6 105-16,0 0-109 0,23-5 119 0,-10-2-69 16,0-5 19-16,0-3 31 0,-2-4 49 15,2-4 62-15,0-2 165 0,-2-4-99 0,0 0 141 0,0 3-60 16,-2 4 76-16,-2 3-40 0,-1 0 12 0,-1 5-7 16,-3 3-14-16,2 1-24 0,-4 10-20 0,6-15-17 15,-6 15-14-15,2-10-11 0,-2 10-3 16,0 0-8-16,0 0-5 0,0 0-5 0,5 8 21 15,-5-8-32-15,2 17 19 0,-1-5-30 0,2 2 24 16,-3 1-27-16,4 2 23 0,-2-1-26 0,1 0 25 16,0-1-27-16,0-1 25 0,-1-3-26 0,-1 0 25 15,-1-11-26-15,4 18 25 0,-4-18-24 0,3 12 38 16,-3-12-22-16,0 0 37 0,6 12-47 0,-6-12 40 16,0 0-47-16,10-6 50 0,-10 6-53 0,12-14 48 15,-3 5-51-15,-1-4 52 0,1 1-50 0,-2-1 52 16,3 2-45-16,-3 2 47 0,-2 0-48 0,-5 9 50 15,9-11-47-15,-9 11 36 0,7-10-44 16,-7 10 42-16,0 0-43 0,11-4 37 16,-11 4-37-16,0 0 37 0,0 0-48 0,9 8 49 15,-9-8 0-15,4 7-53 0,-4-7 55 0,4 9-6 16,-4-9-4-16,4 9-4 0,-4-9-11 0,6 9-8 16,-6-9-49-16,5 7 27 0,-5-7-40 0,0 0-16 15,0 0-31-15,0 0-28 0,0 0-23 0,23-5-11 16,-17-1-9-16,2-4 0 0,0-3 20 0,4-1 31 15,-3 0 19-15,5-1 36 0,-3 0 47 0,-1 1 120 16,4 0-85-16,-6 3 121 0,-2 2-61 0,-6 9 73 16,9-12-58-16,-9 12 38 0,8-10-44 0,-8 10 11 15,0 0-23-15,0 0 7 0,0 0-24 16,0 0 6-16,0 0-20 0,0 0-8 0,3 9 0 16,-3-9 0-16,2 11-4 0,-2-11 4 0,4 15 1 15,-4-15 3-15,7 16 5 0,-2-8 0 0,3 0 2 16,-2 1-2-16,3-3 2 0,-1 0-4 0,1 1-2 15,0-2-6-15,-9-5 0 0,15 6-4 0,-15-6-2 16,16 3 18-16,-16-3-18 0,14-3 0 0,-14 3-4 16,15-10-27-16,-8 2 21 0,-4-2-17 0,0-1 24 15,0-3-28-15,-3 0 32 0,-2 1-24 0,-2-3 26 16,2 1-14-16,-2 1 12 0,-1 3 2 0,0 2 1 16,-3 1-2-16,8 8-2 0,-14-7-1 0,14 7-4 15,-20 1 0-15,11 5 32 0,-4 3-41 16,-3 4 44-16,4 3-43 0,-1 2 42 0,3 0-47 15,-2 2 51-15,3 0-7 0,3 0-4 0,2-4-4 16,3 2-3-16,1-4-6 0,2 2-5 0,2-3-3 16,4 1-4-16,1-4-3 0,1 1-5 0,1-4-18 15,3-3-24-15,-14-4-37 0,30 1 15 0,-13-5-12 16,6-2-10-16,-3-4-5 0,4-6-14 0,-2-4 16 16,-2-4 15-16,1-1 10 0,-4-5 11 0,0-2 48 15,-2-3-43-15,1-2 53 0,-2 0 6 16,0-1-3-16,-1 3-42 0,-1 1 57 0,-1 4-11 0,-2 3 29 15,-2 6-5-15,-2 1 0 0,0 3-5 16,-3 6-6-16,1-2 5 0,-1 4-8 0,-2 9 11 16,4-18-16-16,-4 18 10 0,3-15-20 0,-3 15 15 15,4-16-19-15,-4 16 16 0,4-15-17 0,-4 15 24 16,3-14-25-16,-3 14 23 0,5-11-21 0,-5 11 25 16,2-10-30-16,-2 10 22 0,0 0-32 0,0 0 27 15,0 0-24-15,0 0 30 0,3 15-32 0,-4-1 38 16,-1 3-30-16,0 7-8 0,0 2 3 15,-1 3 6-15,3 6 0 0,0 1 27 0,0 1-32 16,3 1 26-16,-1 1-30 0,2-2 25 0,-1-2-33 16,1-1 13-16,1-1-20 0,-1-7-30 0,0-2-32 15,-1-2-30-15,2-5-2 0,-3-5 15 16,1-1 22-16,-3-11 16 0,2 15 1 0,-2-15 6 16,0 0 7-16,0 0 11 0,0 0 13 0,0 0 27 15,-14-7 9-15,9-7 15 0,-1-2 10 0,1-4 10 16,1-2 4-16,1 0 36 0,3 0-34 0,0 1 19 15,0 3-20-15,3 0-4 0,0 2 4 0,2 1-15 16,0 3-8-16,2-1-4 0,2 2-3 0,0 1-4 16,2 1-4-16,2-1 1 0,0 4-3 0,5-2-1 15,-3 2 2-15,1 1-2 0,0 1 2 0,0 2 0 16,-1-1 2-16,-15 3-4 0,27-1 5 0,-27 1-1 16,25 4 17-16,-13-1-13 0,-1 5 28 0,-3 0-24 15,-1 1 34-15,0 1-40 0,-3 3 27 16,-4-1-37-16,0 1 82 0,-4 5-70 0,-1-3-32 15,0-2 35-15,-1 2-39 0,1-2 10 0,-2-1-45 16,2-3-63-16,-1 0-49 0,6-9-41 0,-6 8-51 16,6-8-11-16,0 0-197 0,0 0 95 0</inkml:trace>
  <inkml:trace contextRef="#ctx0" brushRef="#br0" timeOffset="24676.63">32547 14027 462 0,'2'-13'414'16,"0"0"-98"-16,-2 13-63 0,2-17-81 0,-2 17-41 0,-1-9-34 15,1 9-19-15,0 0-13 0,0 0-18 16,0 0-18-16,0 0-19 0,-3 14-20 0,3-14-23 16,0 19-12-16,2-5-7 0,0 1-2 0,1 2 75 15,2 4-85-15,1 0 91 0,2-1-86 0,0 3 96 16,-1-1-91-16,1-1 93 0,1-2-90 0,-2 0 94 16,-1-3-89-16,0-4 11 0,-3 1 15 0,2-3 15 15,-5-10 18-15,6 16 16 0,-6-16 16 0,3 13 21 16,-3-13 10-16,3 9 7 0,-3-9-9 0,3 10-17 15,-3-10-7-15,0 0-14 0,4 10-11 0,-4-10-8 16,0 0 1-16,11 5-7 0,-11-5 0 16,12 6 1-16,-12-6-6 0,18 5-2 15,-18-5 1-15,18 6-4 0,-18-6 1 0,20 8-1 16,-20-8-2-16,16 10 1 0,-16-10-3 0,14 7 3 16,-14-7 0-16,9 6-3 0,-9-6 41 0,0 0-34 15,13 7 56-15,-13-7-32 0,0 0 29 0,0 0-42 16,11-6 28-16,-11 6-39 0,4-8 27 0,-4 8-35 15,2-18 50-15,-2 6-58 0,-2-2 8 0,-2-2 0 16,-1-4 33-16,-3 1-47 0,0 1 24 0,-1 2-31 16,-2 3 20-16,-1 0-39 0,1 4-7 0,-1 2-9 15,12 7-57-15,-20-8-30 0,20 8-31 0,-18 0 59 16,18 0-128-16,-15 4 90 0,15-4-293 0,0 0 129 16</inkml:trace>
  <inkml:trace contextRef="#ctx0" brushRef="#br0" timeOffset="24993.63">32847 14180 402 0,'19'-5'453'16,"-2"0"-112"-16,-5 2-56 0,-12 3-95 0,21-5-16 16,-21 5-46-16,0 0 33 0,20 2-65 0,-20-2 32 15,8 11-62-15,-8-11-13 0,3 17-8 0,-4-4-11 16,-1-1-7-16,1 3 35 0,0 1-54 0,0 2 37 16,1-1-49-16,-3 0 39 0,3-2-7 0,0-1-4 15,0-1-9-15,-2-3-6 0,2-10 1 16,0 18 1-16,0-18 1 0,2 12 8 0,-2-12 1 0,0 0-2 15,0 0 6-15,0 0 15 0,8-6-36 16,-4-3 56-16,1-4-39 0,0-8 13 0,4 0 42 16,-2-9-49-16,1-2 33 0,1-3-2 0,2-1 19 15,0 2-6-15,2 3 7 0,-1 1-5 0,-3 10-9 16,0 1-10-16,1 4-17 0,-2 5-14 0,-8 10-5 16,14-8-3-16,-14 8-4 0,14 8-3 0,-6 3-3 15,1 6-2-15,-1 6-40 0,-2 2 27 0,-2 8-44 16,-2 2-4-16,-3 2-85 0,-3 5-17 0,-3 4-62 15,-7 10-129-15,-3 0-56 0,-6-1-1 0,-1 0-166 16,-4-2-96-16</inkml:trace>
  <inkml:trace contextRef="#ctx0" brushRef="#br0" timeOffset="25843.63">30234 15852 55 0,'2'-16'961'0,"-2"0"-338"0,1 1-136 15,-1 2-98-15,0 13-104 0,0-20-66 0,0 20-40 16,0-16-44-16,0 16-28 0,0 0-17 0,0 0-20 16,0 0-47-16,0 0 26 0,1 14-40 0,2 3 7 15,1 7 23-15,1 7-41 0,0 3 23 0,2 2-43 16,-1 2-49-16,1 0-59 0,-2 3-76 0,2-3-62 16,-1 1-48-16,1-4-47 0,-2-3-29 0,1-7-181 15,-1-2-95-15</inkml:trace>
  <inkml:trace contextRef="#ctx0" brushRef="#br0" timeOffset="28379.63">30416 16183 322 0,'2'-18'683'16,"0"-1"-121"-16,-4 0-141 0,2 2-122 0,-2-1-22 15,1 5-110-15,-1 0 2 0,0 2-70 0,-1 2 13 16,3 9-57-16,0-16 16 0,0 16-54 0,7-14 12 16,-2 8-67-16,4-2-4 0,4 2-77 0,4-2-22 15,4 1 10-15,-1-2-46 0,3 0 70 0,0 1-69 16,0-1 107-16,-2-2-60 0,-1-1 101 15,-3-1-62-15,-3-2 101 0,-4-1-46 0,-1-2 79 16,-2-2-1-16,-7-2 36 0,0-2 43 16,-3 0-13-16,-1 0 63 0,-2 0 2 0,-1 3-1 0,1 1-5 15,0 3-9-15,0 3-13 0,2 4-28 16,1 0-26-16,-1 2-21 0,4 8-14 0,-4-8-15 16,4 8-10-16,0 0-6 0,-4 14-5 0,4-1-36 15,3 6 32-15,-1 6-34 0,2 2 5 0,2 8 31 16,1 0-41-16,-1 2 24 0,2 0-14 15,0 0-19-15,2-2-18 0,-1-2-20 0,1 0-42 16,0-5-40-16,3 1-18 0,-1-5 6 0,1-5-48 16,-3-3 9-16,2-5 9 0,1-2 24 0,-2-5 30 15,-11-4 25-15,23-2 33 0,-9-2 12 0,1-8 23 16,0-3 29-16,-3-2 38 0,1-8 33 0,-2 0 16 16,-4 1 31-16,-1-1 39 0,-3 1-21 0,-1 2 68 15,-1 3-45-15,-2 2 24 0,-1 1-55 16,-1 1 13-16,-1 4-56 0,0 1 23 15,-2 3-56-15,6 7 24 0,-13-8-44 0,13 8 33 16,0 0-44-16,-20 4 27 0,12 2-36 0,0 4 35 16,1 4-50-16,0 3 31 0,1 2-14 0,1 1-13 15,2-2-20-15,2-1-15 0,2 1 4 0,1-2-19 16,1 0-5-16,4-2 3 0,-4-2 10 0,4-3 11 16,-1-1 6-16,-6-8 18 0,14 7 1 0,-14-7 1 15,0 0-11-15,18-5 16 0,-10-1 11 0,0-3-24 16,-2-3 47-16,0-1-37 0,0 0 56 15,-3-1-24-15,1 1 71 0,1 3-19 16,-5 10 38-16,5-16-55 0,-5 16 25 0,4-13-55 16,-4 13 34-16,0 0-53 0,0 0 38 0,0 0-42 15,0 0 33-15,8 7-2 0,-8-7-15 0,3 17-19 16,0-6-34-16,-1 1-50 0,3 0-42 0,-1-1-43 16,-1 1-17-16,3-1-31 0,-1-2-28 0,1-1-6 15,2-1 34-15,-8-7 15 0,15 6 21 0,-15-6 8 16,17-3 50-16,-8-3 20 0,2-1 28 15,-1-6 42-15,-1-2 37 0,0-4 46 0,-2 0 155 16,2-2-76-16,-4 0 92 0,0 3-53 0,-1 1 15 16,0 3 6-16,-2 3-39 0,1 3-1 0,-3 8-50 15,6-13 3-15,-6 13-40 0,0 0 19 16,0 0-42-16,0 0-6 0,13 11 24 0,-9 1-40 16,2 0 27-16,0 3-31 0,2 2 20 0,1 0-2 15,0 0-11-15,-3-3-6 0,3 1-4 0,0-4 1 16,-3-1-13-16,0-1 3 0,-6-9 2 15,8 11 1-15,-8-11 1 0,0 0 1 0,0 0 8 16,0 0-7-16,0 0 3 0,6-12-24 0,-7 2 30 16,-1-3-24-16,1-4 31 0,0-1-20 0,1 1 7 15,0 0 38-15,1 4-45 0,-1-1 38 0,1 0-40 16,2 3 33-16,-3 11-41 0,4-16 43 0,-4 16-46 16,8-9 44-16,-8 9-48 0,0 0 41 0,0 0-38 15,23 2 3-15,-12 4-1 0,-1-2 37 16,3 4-50-16,1-1 7 0,0 0-13 15,1-1 7-15,0-1-1 0,1-1-1 0,-16-4 1 16,28 2-7-16,-28-2 15 0,23-3-6 0,-9-3 8 16,-2 0 1-16,1-3 11 0,-2-3 1 0,-2-3 9 15,0-1 0-15,-3-4 9 0,-2-2 18 0,-2 0 7 16,-2-3 0-16,-2 1 26 0,2 4 16 0,-1 2 28 16,-2 1 12-16,0 2-15 0,-1 5-21 0,-2 2-16 15,6 8-9-15,-13-6-17 0,13 6-10 0,-19 10-4 16,4 2-7-16,1 3-1 0,2 2-5 15,-1 2-33-15,1 2 38 0,3 0-43 0,2-1 33 16,0 2-51-16,5-5 39 0,0 1-61 0,4-4 39 16,0-1-42-16,5 0 40 0,-2-3-52 15,2-3 27-15,-7-7-28 0,16 7-1 0,-16-7 2 16,20-6-17-16,-8-2 37 0,1-5-25 0,-2-3 52 16,0-5-28-16,0-7 15 0,-2-4 10 0,0-4 11 15,-4-6 7-15,-1-2 6 0,0-4 6 0,-3-1 21 16,1 0 28-16,1 4 19 0,0 7 78 0,-2 3-23 15,0 8 28-15,1 8-64 0,-2 2 19 0,0 6-58 16,0 11 28-16,0 0-52 0,0 0 34 0,0 0-6 16,-3 13-18-16,3 5 0 0,0 6 1 0,1 3-6 15,1 2-3-15,0 6-3 0,2 1-5 16,-1-1-1-16,1 0-6 0,0-1-5 0,1-2-51 16,1-5 42-16,-2-2-63 0,3-3-19 0,-1-1-15 15,-2-4-8-15,1-4-28 0,1 1 35 0,-2-6-79 16,-4-8 86-16,12 10-85 0,-12-10 124 0,0 0-81 15,19-3 34-15,-19 3 33 0,14-12 36 0,-6 1 22 16,1-2 31-16,-1 1 31 0,-2-2 33 0,0 0 30 16,0 2 32-16,0 0 48 0,-2 3 15 0,-4 9-29 15,5-12-35-15,-5 12-27 0,0 0-26 0,4-9-13 16,-4 9-17-16,0 0-10 0,-3 9 5 0,3-9-20 16,-4 15-5-16,4-15-6 0,-2 20-5 0,2-10-7 15,1 3-51-15,2-1 38 0,0-1-48 16,3 2 41-16,1-1-43 0,1-2 47 0,-1-2-49 15,3-2 46-15,1-1-43 0,-11-5 46 0,21 5-31 16,-21-5 44-16,22-3-43 0,-22 3 52 0,23-10-6 16,-12 3 1-16,-1-2 0 0,0-2 5 0,-2 1 5 15,-2-1 6-15,-1 1 12 0,-5 10 19 0,7-15 10 16,-7 15-10-16,2-10-8 0,-2 10-10 0,0 0-8 16,0 0-7-16,0 0-3 0,-18 7-9 0,12 2-1 15,1 0-3-15,-3 1-5 0,4 0-4 0,1 2-33 16,1-2 32-16,1 0-39 0,1 0 30 15,3 0-33-15,0-1 30 0,1 0-41 16,5-3 50-16,-9-6-40 0,16 8 55 0,-16-8-63 16,23 1 53-16,-12-5-48 0,4-2 57 0,0-3-2 15,1-4-7-15,-3-2 1 0,1-3 0 0,0-7-2 16,0-1 2-16,-1-2 1 0,-3-1-5 0,2 2 10 16,-6 4 2-16,-2 1 7 0,0 1 7 0,-3 4 1 15,-1 3 1-15,-1 3-4 0,-2 1-5 0,-1 3-5 16,4 7-1-16,-13-9-4 0,13 9-4 0,-17-3-6 15,17 3-11-15,-22 8-16 0,10-2-32 0,1 3-48 16,-1 1-25-16,2 4-32 0,4-2-47 0,-3 2-50 16,5 2-4-16,4-5 18 0,3 1 22 0,0 0 13 15,7-2 36-15,2 2 35 0,5-4 38 16,-1 1 14-16,1-4 19 0,1-1 14 0,0-2-6 16,1-1 46-16,0-2 7 0,0-1 12 0,1-3 26 15,-1-3 10-15,0-1 21 0,-2-2 17 0,-2-1 20 16,-2-2 12-16,-1-1 6 0,-1-1 8 0,-4-1 14 15,-1 1 7-15,-4 1 2 0,2 0 9 0,-3 1 22 16,-1 5 7-16,0-3 1 0,0 12-26 0,-4-15-23 16,4 15-30-16,-7-11-24 0,7 11-11 0,0 0-14 15,-20 0-10-15,20 0-8 0,-18 9-8 0,8-1-4 16,0 1-8-16,2 4-2 0,1-1-5 0,0 2 1 16,0 1 3-16,3-1-4 0,1-1-4 0,3 0-9 15,0-1-2-15,2 0-6 0,0-1 2 16,2-1 2-16,2-1-1 0,1-2 1 0,-7-7 1 15,10 9-2-15,-10-9 3 0,15 2-3 0,-15-2 5 16,16-3 1-16,-9-2 1 0,3-3 1 0,-1-2 2 16,-1-1 4-16,0 0 0 0,-1-1 16 0,-1 2 9 15,-3 2 13-15,-3 8 23 0,7-14 19 0,-7 14-25 16,4-10-13-16,-4 10 0 0,0 0-16 0,0 0-6 16,0 0-6-16,0 0-1 0,-9 11-7 15,6-1-4-15,-1 0-6 0,0 1-9 0,2 1-17 0,1 0-24 16,-1-2-25-16,2 0-21 0,2 2-23 0,0-4-7 15,-2-8 11-15,7 17-31 0,-7-17-25 16,9 9-7-16,-9-9-10 0,0 0 4 0,21 0 22 16,-21 0 27-16,19-11 23 0,-10 1 17 0,2-3 21 15,0-4 30-15,-1-1 34 0,-1-3 30 0,5-4 28 16,-7 3 29-16,1 1 27 0,-1-1 7 0,1 4 19 16,-3 3 25-16,-1 1 2 0,0 4-8 0,0 0-26 15,-4 10-24-15,5-11-15 0,-5 11-20 0,0 0-7 16,0 0-14-16,0 0-9 0,17 6 3 0,-17-6-9 15,8 18-5-15,-4-9-4 0,1 5-4 16,1 0-3-16,3 2-10 0,-3-2-1 0,-1 1 0 16,0-1-1-16,0-1 3 0,-1-1-1 0,0-4-1 15,-4-8 0-15,3 17 0 0,-3-17-1 16,6 8-2-16,-6-8-3 0,0 0 1 0,0 0-7 16,0 0 3-16,0 0 1 0,10-11-3 0,-10 11 8 15,6-17 0-15,-2 7 2 0,0-2 1 0,1 4 0 16,-2-1 0-16,2 0 0 0,-5 9-2 0,8-13 1 15,-8 13 7-15,7-11-4 0,-7 11 0 0,0 0-2 16,10-6-11-16,-10 6-6 0,0 0-19 0,0 0-35 16,0 0-33-16,21 3-2 0,-21-3-32 0,11 3 8 15,-11-3-1-15,17 5 21 0,-17-5 6 0,17 6 28 16,-17-6 8-16,17 3 18 0,-17-3 11 0,16 4 28 16,-16-4 10-16,15 1 35 0,-15-1 4 0,0 0 29 15,19 0-17-15,-19 0 15 0,16-4-28 16,-16 4 10-16,15-8-29 0,-6 1 18 0,-1 1-43 15,2-4 7-15,0-1-37 0,0-3 0 0,-3-3-29 16,0-3-14-16,4-3-24 0,-6-5-8 0,2-4 0 16,-3 0 25-16,-1 3 59 0,-2 1 32 0,-3 2 40 15,-2 2 18-15,-1 2 9 0,-3 2-7 0,-4 1-4 16,2 4-9-16,-3 4 1 0,-1 2-3 0,0 4-1 16,14 5-5-16,-28-2 40 0,28 2-61 0,-29 7-5 15,10 2-1-15,2 3-7 0,-2 9 0 16,3 1-4-16,2 4-4 0,3 4-1 0,2 3-15 0,-1 2-14 15,3 1-6-15,3 1-44 0,-1 2-31 16,2 1-31-16,2 0-29 0,-2 0-16 0,-3-1-160 16,1 1 245-16</inkml:trace>
  <inkml:trace contextRef="#ctx0" brushRef="#br0" timeOffset="29479.63">30529 16845 407 0,'-3'-15'721'15,"0"1"-236"-15,1 3-86 0,1 0-112 0,1 11-8 16,-3-18-102-16,3 18 0 0,-3-13-59 0,3 13 20 16,0 0-47-16,0 0 19 0,0 0-48 0,0 18 18 15,3-1-15-15,0 8-12 0,0 9-12 0,3 5-3 16,-3 1-12-16,5 4-5 0,-3 0-2 0,0 4-8 16,0-1-23-16,1-3-69 0,-3-1 1 0,2-3-79 15,-2-4 28-15,-1-8-37 16,1-5-12-16,-2-4 35 0,1-5-39 0,-2-14 10 15,2 15 78-15,-2-15-39 0,0 0 108 0,0 0-62 16,-4-14 31-16,2-4 29 0,0-7 26 0,-3-9 28 16,-6-8 9-16,-2-12 12 0,0-9 3 0,-2-2 4 15,1-2 2-15,1 4 47 0,-1-1-19 0,1 5 72 16,0 3-35-16,3 12 25 0,1 3-16 0,2 2-33 16,1 4-12-16,3 3-19 0,1 6-10 0,4 1-14 15,3 1-11-15,4 2-2 16,6-2-10-16,4 1-17 0,6 3 12 0,1 3 1 0,5 3-3 15,1 5-4-15,-3 7-3 0,3 4 0 16,2 7-6-16,-2 5-2 0,-3 6 2 0,-5 4-1 16,-6 3 5-16,-4 4-29 0,-5 4 32 0,-5 0-36 15,-8 3 37-15,-1 0-4 0,-7 0-6 0,-3-1-1 16,-4-1-3-16,1-3 0 0,-2-2 6 0,-1-2-2 16,3-5 2-16,2-4-1 0,2-5 3 0,1-3-6 15,3-4-1-15,10-8-22 0,-13 7-22 0,13-7-15 16,0 0-11-16,-15-4-9 0,15 4-23 0,-3-12 19 15,3 12 7-15,8-17 19 0,-1 4 9 0,5 1 15 16,0-2 4-16,4 1 12 0,0 2 0 0,1 1 32 16,1 1-20-16,-2 2 15 0,1 2-14 0,-2 1 11 15,-15 4-11-15,29-2 30 0,-29 2-34 16,29 4 24-16,-13-1 3 0,-1 4-5 0,-3 0-2 16,4 4 1-16,-2 0-2 0,0 3 1 0,-3 1-1 15,1 0-2-15,-4 2 0 0,-2-4-1 0,0 1 1 16,-3-2-1-16,-1 0 2 0,-2-12-1 0,0 20 1 15,-3-12 1-15,-1 1-1 0,4-9 1 0,-10 14-1 16,10-14 2-16,-17 8 9 0,17-8 4 0,0 0-1 16,-21-3-8-16,21 3-2 0,-16-14-2 0,11 3 0 15,0-4 3-15,1-2 1 0,4-5-10 0,4-2-37 16,2 0 27-16,3-4-17 0,7 2 17 16,-1 1-16-16,4 2 4 0,-1 2-11 0,4 2-16 15,-4 4 15-15,0 4-21 0,-2 1 28 16,-1 2-38-16,-3 5 54 0,-12 3-46 0,20-5 51 15,-20 5-42-15,0 0 55 0,21 5-45 0,-21-5 8 16,11 11 10-16,-7-1 7 0,0 0 6 0,-1 3 9 16,-3 0 8-16,1 5 6 0,-1 2 8 0,0-1-1 15,-1 4-2-15,1 1 5 0,-1 0-3 0,1-4-4 16,1 0-14-16,0 0 1 0,0-3-3 0,3 1 0 16,0-3-1-16,0-3-1 0,1-2 0 0,1-1-2 15,-6-9 0-15,16 9-4 0,-16-9 2 16,19-1-2-16,-7-5 2 0,1-1-2 0,0-7 10 15,2-2-4-15,-1-8 6 0,-3-1 10 0,0-5 10 16,-4-1 12-16,-1-2-3 0,0 2 40 0,-5 5-26 16,-1 2 60-16,-1 5-69 0,-3-1 41 0,-2 5-64 15,-4 2 37-15,0 2-56 0,0 6 45 0,10 5-43 16,-26-3 29-16,9 6-54 0,2 1 3 16,-4 4-47-16,2 2-28 0,1 1-37 0,2 3-37 15,0 0-25-15,6-2-24 0,2 1-2 0,4-2 13 16,2-11 17-16,4 15 8 0,-4-15 14 0,17 11-109 15,-4-7 83-15</inkml:trace>
  <inkml:trace contextRef="#ctx0" brushRef="#br0" timeOffset="30446.63">31263 16757 400 0,'25'-13'267'0,"-4"1"-148"0,-5 0 107 0,2-1-123 15,-5 2 94-15,-3 1-84 0,0 0 49 16,-4 1-38-16,-6 9 23 0,9-12 15 0,-9 12-44 16,3-9 18-16,-3 9-56 0,0 0 24 0,0 0-60 15,0 0-7-15,0 0-9 0,0 0-5 0,-5 15 29 16,4-4-47-16,-2 3 42 0,3 4-18 0,0 0-5 15,0 5-5-15,2 2-9 0,2 1 1 0,1 7-1 16,2-1 5-16,-2 1-3 0,3 0-3 0,0 2-2 16,1 0-4-16,-2 3-6 0,2-1-1 0,-2 2 3 15,0-2 0-15,-2 2-40 0,-1-2 48 0,-1 1-39 16,-2-2 46-16,-3-1-41 0,-1 2 41 0,-2-3-3 16,-3-2-4-16,-1-2-1 0,-2-1-1 0,-1-4-1 15,1-5 3-15,-1-3-3 0,0-1-8 16,-3-2 6-16,1-3-16 0,2-3 21 0,-1-2-7 15,13-6 3-15,-25 3 5 0,25-3 1 0,-28-10-5 16,12-1-3-16,3-4-2 0,0-6-37 0,3-8 41 16,4-6-47-16,2-5 4 0,5-7-15 0,5-13-7 15,3 0-11-15,5-1 5 0,3 6 12 16,2 1 9-16,2 6 10 0,0 3 10 0,-1 13 4 16,-1 2 0-16,0 3 6 0,0 4 2 0,-2 3 0 15,-3 4 2-15,-1 2 1 0,1 1-5 0,-5 5 2 16,0-2 0-16,-1 2 2 0,0 2 3 15,-8 6 0-15,12-11 6 0,-12 11-1 0,12-10-1 16,-12 10 25-16,9-8-18 0,-9 8 1 0,0 0 4 16,13-5-5-16,-13 5 1 0,0 0 2 0,0 0 1 15,17 2 4-15,-17-2-5 0,0 0 0 0,14 10 3 16,-14-10 1-16,9 10 0 0,-9-10-1 0,8 14 1 16,-8-14-4-16,5 14 2 0,-1-5-2 0,-4-9 0 15,3 19-1-15,0-9 1 0,-2 1 1 0,1-1 3 16,-2 0-2-16,0-10 2 0,0 19 0 0,0-19 2 15,0 15-1-15,0-15 0 0,0 12 10 0,0-12 8 16,0 0-6-16,-3 12-12 0,3-12-4 0,0 0 7 16,0 0-7-16,0 0-1 0,0 0 0 0,-12-5-2 15,12 5-2-15,-7-18 5 0,4 8-3 16,1-4 1-16,-1 2 0 0,1-3 36 0,2 1-39 16,1-1 3-16,3-1 0 0,-3-1 1 0,3 3-2 15,1-1 0-15,3 1-1 0,1-2-1 0,1 0 3 16,3 2-3-16,0-1 2 0,0 1-2 0,4 0 2 15,0 1-1-15,0 0 9 0,2 2-2 0,0 0-3 16,-3 0-8-16,3 2-1 0,-1 2 1 0,-4 2 2 16,-14 5 1-16,23-4 1 0,-23 4 1 0,18 4 6 15,-18-4-8-15,20 12 8 0,-14-4-9 0,0 2 5 16,1 2 1-16,-4 0-2 0,0 1 0 0,-2-1 1 16,1 2-2-16,-2 0 1 0,-2-1 0 0,-2 2 5 15,2 0 3-15,-2-1 7 0,-2-2 8 16,-1-2 6-16,4 0 1 0,-3-2 10 0,6-8 4 15,-9 11-7-15,9-11-6 0,0 0-5 0,-14 5-6 16,14-5-3-16,0 0-3 0,-10-12 3 0,8 3-5 16,-1-5 7-16,4-1-7 0,1-7-43 0,1-3 46 15,5-6-5-15,1-2-3 0,2 2-9 16,2 1 1-16,3 1-3 0,-2 2 18 0,2 2-15 16,1 1 0-16,1 2-2 0,-1 4 0 15,0 2 3-15,-1 4-4 0,0 1 1 0,0 2 1 16,-1 3 0-16,-15 6 5 0,23-3 5 0,-23 3 7 0,19 5 4 15,-9 4-2-15,0 1 5 0,-4 4-1 16,0 1-5-16,-2 5-2 0,-1 1-2 0,-1 3-44 16,-4-1 47-16,-2 4-3 0,1-2-5 0,-4 5-4 15,-2-1-6-15,2-6-11 0,-2 0-23 0,0 0-55 16,3-4-49-16,-1-1-47 0,0-5-42 0,1-1-58 16,3-4-15-16,3-8-11 0,0 0-162 0,-3 9 88 15</inkml:trace>
  <inkml:trace contextRef="#ctx0" brushRef="#br0" timeOffset="31648.63">32341 16419 691 0,'8'-12'388'0,"0"1"-90"16,-4 1-83-16,0 0-47 0,-4 10-32 0,5-14 3 16,-5 14-12-16,2-11 17 0,-2 11-13 0,0 0-15 15,0 0-19-15,0 0-18 0,0 0-14 0,-21 4-17 16,13 6-5-16,-3 4-9 0,-1 2-5 0,1 1-5 15,1 2-7-15,-1 1-2 0,2 0-4 0,0 1-46 16,4-1 50-16,-2 0-46 0,3-4 45 0,1 1-56 16,1-3 49-16,2-3-51 0,0-11 46 0,2 18-47 15,-2-18 39-15,7 13-49 0,-7-13 21 0,0 0-19 16,16 3 1-16,-16-3 9 0,16-7 10 0,-5-2-5 16,-2-1 19-16,1-5 8 0,0-1 7 0,0-3 6 15,-1 1 10-15,-2-1 18 0,-1 4 28 16,0 1 31-16,-2 3 19 0,-2 2 5 0,-2 9-18 15,1-13-18-15,-1 13-14 0,0 0-11 0,0 0-10 16,0 0-10-16,-16 12-3 0,8-2-8 0,0 2-1 16,-1 3-7-16,0 2 1 0,1-1-5 0,2-2-37 15,1 1 41-15,1-3-51 0,2-1 37 0,1 1-13 16,1-12-24-16,-2 16-78 0,2-16 2 0,2 11-22 16,-2-11-43-16,0 0 40 0,0 0-100 0,0 0 119 15,19-2-101-15,-10-6 41 0,-2-3 39 16,6-5 41-16,-1-3 34 0,1-3 38 15,2-1 31-15,-1 0 33 0,-2 5 54 0,-1 0 7 16,-2 3 64-16,-1 4-17 0,-2 2 11 0,-6 9 11 16,8-11-6-16,-8 11-27 0,0 0-31 0,0 0-13 15,0 0-17-15,1 10-14 0,-1-10-10 0,-3 18-10 16,1-7-4-16,0 1-8 0,0 1-7 0,1 1-3 16,1-2 2-16,0 1-8 0,1-2-48 0,-1-11 47 15,2 18-52-15,-2-18 34 0,4 17-59 0,-4-17 33 16,5 8-50-16,-5-8 15 0,0 0-14 0,13 3-14 15,-13-3 7-15,17-9 8 0,-8 0 17 0,3-3 18 16,0-2 31-16,1-1 0 0,0 2 27 0,-2-1 22 16,-2 4 18-16,3 1 7 0,-7 1-5 15,-5 8 15-15,11-6 31 0,-11 6 2 0,0 0-15 16,10 6-13-16,-10-6-15 0,3 14-10 0,-3-14-11 16,0 20-5-16,-1-7-4 0,-1 0-5 0,2 0-6 15,0 0-51-15,0 0 37 0,-1-2-25 0,1-11-49 16,0 19-50-16,0-19-23 0,0 13-27 0,0-13-48 15,0 0-39-15,0 0-15 0,0 0 32 0,0 0 46 16,0 0 18-16,9-13 32 0,-4-2 45 0,-1-5 26 16,1-5 32-16,4-6 23 0,-1-5 21 0,1-4 41 15,2-2 20-15,3-8 40 0,0 9 2 0,-1 4 23 16,0 3-23-16,2 5-17 0,-4 3-21 0,0 7-13 16,-2 4-7-16,-1 5 1 0,-8 10-5 15,14-10-5-15,-14 10 19 0,0 0-30 0,18 3 18 16,-18-3-17-16,18 11 25 0,-9-1-31 0,0 1 23 15,-1 0-39-15,3 4 20 0,-2-1-31 0,0 0 31 16,-2 0-29-16,0-2 21 0,-1 2-28 0,-1-1 30 16,-1-1-30-16,-1-2 25 0,-2 0-26 0,-1-10 25 15,2 18-27-15,-2-18 27 0,0 16-26 0,0-16 26 16,0 13-26-16,0-13 27 0,-2 12-27 0,2-12 26 16,-1 10-26-16,1-10 26 0,0 0-27 0,0 11 28 15,0-11-23-15,0 0 19 0,10 6-45 16,-10-6-6-16,15-2-35 0,-3-2-3 0,2-1-15 0,0-1 13 15,3-3 6-15,-1-1 18 16,0 1 5-16,-3 1 16 0,-2-1 12 0,0 0 20 16,-2 3 26-16,-2-1 42 0,-7 7 4 0,13-8 14 15,-13 8 4-15,0 0-9 0,10-7-10 0,-10 7-11 16,0 0-14-16,0 0-8 0,2 9-5 0,-2-9-7 16,-2 15-2-16,2-2-6 0,-3-1 19 0,-1 6-21 15,1 3-2-15,-3 3-2 0,2 1-9 0,-2 6-1 16,0 0 4-16,-1 1 8 0,2 1-15 0,0 0-8 15,0 2-2-15,0-2 0 0,0 0 5 0,0 0 5 16,3-6 2-16,-1-1-2 0,0-1 1 0,-2-1-1 16,5-6 1-16,-1 0 2 0,1-5 5 0,-3-2 20 15,2 2 41-15,1-13 23 0,-3 13 23 16,3-13 18-16,-6 6 8 0,6-6 7 0,0 0 18 16,-22 0 1-16,22 0-15 0,-22-12-11 0,9-2-10 15,-1-2-20-15,0-8-14 0,0-3-16 0,5-6-53 16,2-3 33-16,5-5-14 0,4-5-12 0,7-7-10 15,5-1-12-15,4 0-19 0,5 3-34 0,3 1-53 16,4 4-59-16,4 3-79 0,1 7-82 0,-1 4-42 16,-2 8-83-16,-3 3-254 0,3 6-223 0</inkml:trace>
  <inkml:trace contextRef="#ctx0" brushRef="#br0" timeOffset="33247.62">30962 18190 128 0,'0'0'832'0,"0"0"-244"0,0 0-159 15,0 0-86-15,4-10-83 0,-4 10-91 0,0 0-37 16,0 0-26-16,0 0-20 0,0 0-17 0,10 6-13 15,-10-6-12-15,12 9 1 0,-12-9-13 0,21 7-9 16,-21-7-2-16,32 4-4 0,-11-5-9 0,5-5 1 16,8-1-3-16,0-4-1 0,0-4 16 0,0-5-23 15,5-5 20-15,-1-5-23 0,-2-4 21 0,-4-2-24 16,-5-5 24-16,-2-4-22 0,-6-4 20 0,-4-2-22 16,-4-4 21-16,-7 6-27 0,-2-2 12 0,-6-9 9 15,-3 5 33-15,-5 2 23 0,-1 13 26 16,0 4 16-16,-5 6-9 0,-2 6-17 0,-3 7-13 15,2 8-14-15,-2 8-12 0,-8 8-8 0,0 11-8 16,1 7 2-16,-4 17-7 0,2 10-3 0,3 11 5 16,2 10-12-16,1 4 1 0,4 6 10 0,5-1 6 15,3-3 2-15,7-3-32 0,5-3 34 0,4-5-2 16,6-4-4-16,7-5-2 0,4-8 1 0,3-6-5 16,6-8-8-16,2-12-20 0,1-8-36 0,4-8-41 15,6-7-54-15,0-5-16 0,4-7-48 0,10-8-31 16,0-4 1-16,0-5 27 0,-2-3 41 0,-2-4 32 15,-4-2 27-15,-4-3 48 0,-2-1-10 16,-5 1 49-16,-5-4-13 0,-6 0 64 0,-4 8-3 16,-5 2 80-16,-4-1-11 0,-3 1 51 0,-4 8-12 15,-4 0 29-15,-1 6-2 0,-3-2 3 0,-3 6-3 16,-3 3-23-16,-5 1-27 0,3 3-10 0,-1 5-26 16,12 3-6-16,-30 3-20 0,10 5-6 0,1 2-11 15,3 3-4-15,-5 8-12 0,4-2 2 16,2 4-10-16,5-2-3 0,3 0-4 0,4 2-8 15,3-4-15-15,3-4-16 0,3 5-11 0,4-2-15 16,4-3 0-16,1-2-35 0,4-4 0 16,0-5-43-16,0-1 26 0,-3-3-35 0,9-5 46 0,-5-1-23 15,2-4 54-15,-3-2-21 0,3-6 53 16,-2-1-25-16,-4-1 56 0,-3 2-19 0,-4 0 51 16,0-1-12-16,-1 0 48 0,-3 4-11 0,-1 4 42 15,-1 0-12-15,-3 11 3 0,1-15-31 0,-1 15 8 16,0 0-31-16,0 0 12 0,-5-7-24 0,5 7 6 15,0 0-13-15,-9 8 16 0,9-8-25 0,-3 12 21 16,3-12-20-16,-1 14 13 0,1-14-20 0,3 16 12 16,-3-16-24-16,8 12 21 0,-8-12-30 0,12 7 12 15,-12-7-35-15,18 1 24 0,-18-1-24 0,23-3 33 16,-8-2-20-16,-2 0 31 0,1 0-20 0,-1 0 30 16,0 1-18-16,-13 4 30 0,18-9-21 0,-18 9 27 15,17-6-26-15,-17 6 31 0,0 0-26 16,16-3 23-16,-16 3-21 0,0 0 20 0,15 4-29 15,-15-4 23-15,10 7-27 0,-10-7 25 0,12 7-21 16,-12-7 21-16,15 7-23 0,-15-7 16 0,21 1-37 16,-21-1 10-16,32-4-52 0,-16 0 30 0,7-2-39 15,-1 0 41-15,-1-2-34 0,2 0 47 0,-2-3-37 16,-1 2 51-16,0 0-35 0,-2-1 49 0,-3 1-28 16,-2 1 46-16,-1 0-22 0,-3 1 54 0,-9 7-4 15,13-11 43-15,-13 11-16 0,8-10 18 0,-8 10-30 16,5-6 9-16,-5 6-35 0,0 0 14 15,0 0-31-15,0 0 20 0,6-9-28 0,-6 9 17 16,0 0-25-16,0 0 16 0,0 0-28 0,3 10 16 16,-3-10-33-16,9 14 18 0,-5-3-24 0,-1 3 14 15,1 2-34-15,-2 3 13 0,-1 5-42 0,-1 2 26 16,2 1-34-16,-2 1 49 0,-2 1-59 0,2-1 2 16,-2 0 20-16,-1-1 18 0,1 1 12 0,-4-4 13 15,3-1 8-15,-4-1 9 0,4-2 9 0,-3-2 7 16,1-4 8-16,1-3 5 0,-1-2 3 0,5-9-3 15,-9 15-1-15,3-8-3 0,6-7 5 0,-5 7-9 16,5-7 0-16,0 0 0 0,0 0 0 0,0 0-1 16,0 0 3-16,-8-7-7 0,8 7-6 0,4-17-16 15,2 3-12-15,3-4-13 0,1-2 14 16,6-6-50-16,0-4 19 0,4-1-30 16,2 0 28-16,6-7-21 0,1-1 21 0,0 0-6 15,2-1 5-15,1 1 3 0,-2 2-6 0,0 0 29 16,-6 9-1-16,-5-1 20 0,2 1-3 0,-4 1 31 15,-2 3 9-15,-2 0 23 0,-4 6 0 0,-1-1 50 16,-5 4 8-16,-3 1 31 0,2 2 33 0,-2 1 15 16,-2 2 7-16,2 9-10 0,-3-19-19 0,3 19-14 15,-6-13-24-15,6 13-19 0,-10-7-19 0,10 7-14 16,0 0 5-16,0 0-31 0,-15 5 3 0,15-5-13 16,-4 14 8-16,4-14-22 0,0 18 12 0,3-5-26 15,-1 2 10-15,3 5-40 0,0 0-9 16,1 3-83-16,-1-1-40 0,0 1-95 0,-3 0-26 15,1 1-62-15,-3 1-4 0,-1 0-3 0,-3 0-155 16,-1-1 21-16</inkml:trace>
  <inkml:trace contextRef="#ctx0" brushRef="#br0" timeOffset="33464.62">32193 18412 235 0,'-45'25'884'0,"7"-2"-250"0,5-4-131 15,1-1-122-15,4 2-93 0,3-2-71 0,8-5-31 16,8-1-48-16,9-12-4 0,-3 12-4 0,3-12 14 15,23 2 4-15,12-6-13 0,10-6-26 16,16-9-22-16,8-3-17 0,9-6-19 0,3 0-10 16,19-5 7-16,-1-1-17 0,3 0-52 0,-21 9 52 15,0 1-7-15,-4 5-50 0,-2 1 49 0,-7 5-13 16,-6 5-23-16,-15 2-38 0,-5 3-39 0,-10 2-38 16,-13 1-37-16,0 0-75 0,-19 0-85 0,19 3-55 15,-19-3-21-15,0 0-9 0,-11 12 16 0,-2-7-192 16,-10 1-120-16</inkml:trace>
  <inkml:trace contextRef="#ctx0" brushRef="#br0" timeOffset="35865.62">20513 5551 12 0,'-26'-27'246'0,"-3"-10"-65"0,2 9-50 16,0-9-50-16,4 6 4 0,-1-1 1 15,2-1-11-15,3-1 13 0,-3 2 9 0,4-2 13 16,2 0-7-16,-2 1 28 0,4-1-37 0,-2 1 14 16,5 0-38-16,-1 0 24 0,3 2-37 0,3 2 28 15,2 4-44-15,3 0 25 0,1 1-11 16,4 0-19-16,3 2 0 0,9-7-8 0,2 4 0 15,7 1-4-15,15-4-4 0,7 0-1 0,9 2-5 16,8 0-36-16,9 1 27 0,8 0-22 0,3 0 34 16,24-4-35-16,2 1 36 0,1 1-18 0,4 1 37 15,1 0-42-15,2-1 41 0,-4 4-36 0,1-1 25 16,-4 0-18-16,-20 8 33 0,-4-1-35 16,3 4 34-16,-6 1-38 0,-5 4 28 15,-4 4-28-15,-8 4 25 0,-14 3-28 0,-6 5 26 0,-2 3-21 16,-8 4 27-16,-1 5-29 0,-7 5 28 0,-2 5-2 15,-3 11-4-15,-5 5 0 0,-3 5 41 16,-6 6-46-16,-4 8-2 0,-3 8-17 0,-2 4 13 16,-2 6-13-16,-3 5 4 0,-2 4 9 0,1 7 41 15,-3 28-43-15,-1 6-4 0,-2 1 2 0,2 3 15 16,-2 2 21-16,3 2 6 0,0 3-25 0,0-1-7 16,2 0 19-16,2-4 25 0,0 1-16 0,3 0 22 15,1 1-14-15,1 2-4 0,3-3 14 16,-2 1-17-16,2 0 15 0,0 3-22 0,1-2 5 15,0 2-20-15,1-3 9 0,-2 2 12 0,0 1-9 16,-1 0 4-16,-1 0-13 0,0 1 5 16,-1-2-4-16,-1-1 57 0,0 2-62 0,0 1 2 0,-1-1 5 15,-2-2 5-15,-2-2 49 0,0 0 9 16,1 0-35-16,-1-1 8 0,-3-4-8 0,2-3-3 16,-3-1 15-16,3-4-4 0,-1-1-12 0,-1-1-17 15,2 0-7-15,-3-3-6 0,3-3 3 0,2-21 0 16,0 1-6-16,0-2-12 0,0 2-3 0,2-3 8 15,2-1-14-15,0-4 1 0,0-1 1 16,5-1 5-16,-3-5 2 0,1-1-4 0,2-4-5 16,-1 2 0-16,1-5-1 0,0-1 8 0,2-4-10 15,-2-2 1-15,-3-7 0 0,2 0 1 0,0-15-2 16,-3-3 2-16,2-3 4 0,-2-2-7 0,2-5 4 16,-2-4-2-16,-1-5-2 0,1-2 2 0,2-5 5 15,-3-5-6-15,0 0 6 0,0-2-5 16,0-11 5-16,1 17 3 0,-1-17-4 0,0 14-6 15,0-14 4-15,0 0 3 0,-4 13-4 0,4-13 4 16,0 0-5-16,0 0 4 0,0 0 4 0,-15 1-6 16,15-1-3-16,-13-6 0 0,13 6 1 15,-19-10 2-15,9 4-3 0,-3-2 7 0,0 2-10 16,-2 0 0-16,-2 0 0 0,-2 0-1 0,-3 3 4 16,3 0 4-16,-5 2-6 0,-3 4 7 0,-1 0-7 15,-4 4 5-15,-4 1-2 0,1 3-2 0,-2 1-27 16,-1 1-54-16,-2 1-1 0,-7 4-97 0,5-3-31 15,0-3-100-15,1 3-74 0,-3-5-65 16,6-5-479-16,2 0-593 0</inkml:trace>
  <inkml:trace contextRef="#ctx0" brushRef="#br0" timeOffset="36632.62">22768 8847 587 0,'-17'-5'653'0,"2"-1"-111"16,1 1-113-16,0-1-70 0,3 0-108 0,11 6-41 16,-16-7-55-16,16 7-22 0,-8-12-28 0,8 12-23 15,10-23-17-15,7 4-15 0,7-6-11 0,17-6 2 16,12-4-5-16,11-4-7 0,28-12-17 0,10-2 10 16,9-5-18-16,8-1 10 0,5-2-12 15,4-2 6-15,5 0-5 0,1 0 11 16,-1 1-11-16,-5 3 12 0,-5 4-2 0,-12 4-2 0,-10 6-13 15,-25 12 9-15,-10 6-14 0,-12 3 9 16,-14 8-32-16,-7 3-30 0,-11 3-33 0,-7 4-1 16,-15 6-62-16,0 0 44 0,0 0-28 0,-15-6 47 15,-11 8 28-15,-15 2-19 0,-5-2 49 0,-18 2-28 16,-5 0 51-16,-5-2-32 0,0 0 53 0,-4 0-31 16,2-4 67-16,2 0-13 0,5-1 50 0,6-4-13 15,15 1 31-15,6 0-18 0,6 1 19 0,8-1-29 16,5 2-6-16,6-1-24 0,17 5 6 15,-18-6-25-15,18 6 6 0,0 0-17 0,0 0 13 16,30 5-19-16,2 3 12 0,7 1-18 16,15 7 17-16,3 1-7 0,6 0 19 0,4 2 6 0,-1 1 10 15,3 0 10-15,-5 0 5 0,-3 0 27 16,-3-3-19-16,-3 2-4 0,-14-4-7 0,-4-1-9 16,-5 0-2-16,-3-2-13 0,-8-2-4 0,-2 1-9 15,-2 2 1-15,-4-1-6 0,-6 2 0 0,-3 2-11 16,-4 2 7-16,-2 5-4 0,-4 0-13 0,-4 5-36 15,-4 3-79-15,-4-1-90 0,-1 4-100 0,-9 3-126 16,-3-1-519-16,-1-1-635 0</inkml:trace>
  <inkml:trace contextRef="#ctx0" brushRef="#br0" timeOffset="37316.62">26052 7090 297 0,'5'-9'703'16,"-1"-1"-167"-16,-4 10-169 0,5-17-54 15,-5 17-72-15,5-13-22 0,-5 13-60 0,3-10-6 0,-3 10-44 16,2-10-3-16,-2 10-31 0,0 0-5 16,0 0-19-16,5 11 11 0,-1 10-23 0,0 12 4 15,1 9-21-15,4 17-7 0,0 7 1 16,0 6-5-16,3 3-2 0,-1 0 13 0,-1 2 2 16,3-1-7-16,-1-2-6 0,-2-4-27 0,1-6 11 15,0-7-13-15,-4-13 14 0,2-6-16 0,-4-5 22 16,1-8-11-16,-3-5 52 0,1-5 31 0,-4-5-5 15,0-10-13-15,0 0-8 0,0 0-20 0,-23-16 3 16,5-10-16-16,-1-7 3 0,-12-17 2 0,0-6-10 16,-5-10 1-16,-9-25-5 0,-4-10-3 15,4-7 0-15,2-5 3 0,3-2 8 0,7-1-12 16,6 1 5-16,4 5 19 0,10 27 6 0,3 6-16 16,5 10-11-16,5 16-2 0,1 4 3 0,7 9-10 15,-2 4 5-15,7 5-6 0,2 6 6 16,2 10-3-16,6 5-1 0,3 6 0 0,3 4 4 15,8 7-3-15,8 11 0 0,2 6 1 0,3 5 0 16,-5 8 0-16,2 4 17 0,-2 4-20 0,4 3 2 16,-6 4 5-16,-2 2 4 0,-1 3-7 0,-6 2 3 15,-2 3 5-15,-4 2-70 0,-7-1-47 0,-5 0-65 16,-3-2-53-16,-1-3 21 0,-7-3-54 16,-3-12-34-16,-2-5-36 0,-3-5-420 0,0-7-274 15</inkml:trace>
  <inkml:trace contextRef="#ctx0" brushRef="#br0" timeOffset="37499.62">26300 7470 528 0,'-13'-17'740'0,"-6"-3"-210"15,1-2-118-15,6 6-68 0,0-1-112 0,-1 3-41 16,4-1-49-16,2 1-26 0,2-1-50 16,3 2-11-16,2-1-42 0,7 0-4 0,0-1-54 15,5 0 2-15,3 1-69 0,1 3 30 0,4 2-44 16,2 3-17-16,1 0-24 0,2 6-36 0,1 6-32 15,1 0 11-15,2 5 13 0,-1 5-26 0,-4 2-221 16,0 4 112-16</inkml:trace>
  <inkml:trace contextRef="#ctx0" brushRef="#br0" timeOffset="37783.62">26574 7435 792 0,'4'18'249'15,"-3"-1"2"-15,0-4-18 0,-1-1-34 0,2-1-24 16,-2-11 35-16,0 18-63 0,0-18 60 0,1 13-37 16,-1-13-10-16,0 12 1 0,0-12-12 15,0 0-26-15,0 0-25 0,0 0-18 0,0 0-19 16,15-16-6-16,-5-3-16 0,5-10-9 0,1-6-10 15,6-14-8-15,-2-6-7 0,3-6-2 0,0-7-29 16,-2-8-41-16,-3-6 10 0,2-26-5 0,-7 17 3 16,-2-3 14-16,-5-4 7 0,-5 4 43 0,-4-1-28 15,-7 7 9-15,-3 6 10 0,-4 8 23 0,-3 10 17 16,-4 8-12-16,-3 7 0 0,0 9-10 0,0 13-2 16,-1 5-6-16,4 8 3 0,-2 8 3 0,6 8-8 15,-3 6-5-15,0 10 0 16,2 7 4-16,2 10-1 0,5 13 18 0,8 9 5 15,3 10-29-15,6 6 9 0,6 4-6 0,6 5 0 16,7-2-2-16,11 16-1 0,-2-22 12 0,13 11-40 16,-5-19-1-16,2-4-84 0,3 1-8 0,3-6-66 15,-1-3-84-15,-3-6-124 0,0-4-267 0,-1-5-197 16</inkml:trace>
  <inkml:trace contextRef="#ctx0" brushRef="#br0" timeOffset="38916.62">27301 6612 256 0,'2'-17'576'0,"-6"-2"-190"0,0 3-32 0,-3-1-141 15,-1 5 10-15,-3 2-94 0,-2 4 38 0,1 2-75 16,12 4 36-16,-33 5-69 0,12 5-15 16,-3 9-5-16,1 4 3 0,1 6-12 0,2 5 29 15,-1 0-4-15,7 1-10 0,0 0 17 0,5 0-43 16,3-2 20-16,3-4-40 0,3-2 31 16,4-2-16-16,1-2 1 0,2-3-9 0,3-1 2 15,0-4-4-15,-1-5 3 0,4-5-1 0,-13-5-7 16,23 1 7-16,-8-6-51 0,1-3 59 0,0-5-39 15,-3-2 51-15,1-3-26 0,-4 0 45 0,-1-4 2 16,0 3 21-16,-1-3 16 0,-3 7 19 0,-1 2 0 16,-1 0-8-16,1 2-18 0,-4 11-18 0,6-15-16 15,-6 15-11-15,0 0-8 0,0 0-4 0,12 2-5 16,-4 10-1-16,4 7-5 0,2 9 5 0,2 6-10 16,6 10 1-16,2 4 9 0,3 5-14 15,1 7-1-15,2 4-2 0,0 2-11 16,1 2-8-16,1 4-21 0,0-1 13 0,-2 0-19 15,-2-3 24-15,-3-2 5 0,-1-4-6 0,-4 0 8 16,-4-6 2-16,-3-2-17 0,-5-13 26 0,-3-2-17 16,-4-4 15-16,-2-8-3 0,-3-3 18 0,0-4-13 15,-2-5 25-15,-2-4-13 0,2-3 21 0,-6-3-13 16,12-5 11-16,-30-4 10 0,8-5-2 0,-6-4-16 16,-2-6 10-16,-2-5-2 0,-6-10-3 0,2-5 48 15,-1-3-62-15,4-6-9 0,0-3-7 0,3-1 12 16,2-5-12-16,5 1 8 0,4 0-14 15,2 0 6-15,7-1-25 0,3 11-5 16,5 0-36-16,4 0-34 0,4 1-37 0,1 1-5 16,9-9-46-16,2 4-20 0,3 1-30 0,3 1-22 15,2-3-66-15,1 1-13 0,1 0-152 0,2-1 37 16</inkml:trace>
  <inkml:trace contextRef="#ctx0" brushRef="#br0" timeOffset="39217.62">27638 6445 560 0,'6'-16'421'0,"-4"3"-24"0,-4-1-129 16,2 3 17-16,-5-2-89 0,3 2 19 15,-3 3-79-15,-2-2 21 0,2 2-69 16,5 8 18-16,-15-10-48 0,15 10 16 0,0 0-44 0,-22 3 24 16,13 4-39-16,-1 8-10 0,2 4 5 15,-1 5-3-15,4 5 0 0,3 8-3 0,0 0-1 16,2 2 1-16,4-1 4 0,1 0-13 0,5-2 6 16,1-2-2-16,1-4 34 0,3-1-39 0,1-5 36 15,-2-5-39-15,0-5 38 0,0-1-26 0,-1-5 30 16,1-5-11-16,-14-3 40 0,24-1-7 0,-11-4 6 15,2-6-1-15,-2-4 3 0,-1-4 4 16,1-6-5-16,-4-5-6 0,-3-1-11 0,-2-6-11 16,-3 1-5-16,-2 3-6 0,-3-1-5 0,-2 2-4 15,-3 6 4-15,-3 4-22 0,1 4-7 0,-6 6-27 16,-1 0-1-16,-1 9-42 0,0 2-28 0,-7 3-37 16,-3 7-21-16,-1 5-2 0,2-1-23 0,3 6-53 15,-1 0-48-15,4-2-110 0,3 3-175 16,5-4-106-16</inkml:trace>
  <inkml:trace contextRef="#ctx0" brushRef="#br0" timeOffset="39683.62">27909 6354 489 0,'4'-9'723'0,"-4"9"-200"0,0-19-146 0,0 19-61 0,0-15-88 15,0 15-40-15,0-11-58 0,0 11-15 16,1-10-44-16,-1 10 5 0,0 0-27 16,14-6 3-16,-14 6-13 0,26 4-22 0,-8 4 16 15,2 2-28-15,6 4 15 0,-1 2-34 0,0 1-5 16,-1 4-2-16,-1-3-20 0,-3 1-1 0,-7-2 10 16,0 0 3-16,-3-1 10 0,-3-1 1 0,-5-4-3 15,-2 1 16-15,0-1-3 0,-4-1-1 0,-1-2 7 16,-3 0 4-16,0-2 1 0,8-6 7 0,-17 8 0 15,17-8 4-15,-18-4-1 0,8 0-7 16,0-6-7-16,2-4 25 0,2-3-49 0,2-6 25 0,4 1-42 16,2-5 37-16,7-2-34 0,5 0 37 15,1 0-32-15,4 3 36 0,1 2-34 16,1 0 10-16,2 6 4 0,-1-1 5 0,0 3-4 16,-4 3 11-16,-1 3 4 0,1 2-2 0,-4 1-6 15,1 4 10-15,-15 3 4 0,24-6-4 0,-24 6 0 16,22 3-1-16,-22-3 18 0,22 8-13 0,-12-1 26 15,2 3-34-15,-2 0-20 0,-2 1 29 0,1 3 33 16,-2-2-47-16,-2 4 39 0,1 0-35 0,-3-1-4 16,2-2-4-16,-5 1 10 0,2 0-13 0,-2-2-28 15,-2 1-29-15,1-2-33 0,-3-2-21 0,4-9-87 16,-9 11-93-16,9-11-320 0,0 0-156 16</inkml:trace>
  <inkml:trace contextRef="#ctx0" brushRef="#br0" timeOffset="39833.62">28243 5959 187 0,'-12'-39'550'0,"-2"1"-174"16,2 2-54-16,0 3-75 0,-1 5-28 0,3 2-22 16,-1 7-28-16,4 2-38 0,-1 3-15 0,3 4-28 15,1 2-25-15,4 8-15 0,-6-9-7 0,6 9-16 16,0 0-28-16,0 0-28 0,0 11-19 16,5-1-25-16,2 4-78 0,4 3-47 0,0-1-57 15,2-1-322-15,4-2-106 0</inkml:trace>
  <inkml:trace contextRef="#ctx0" brushRef="#br0" timeOffset="40467.62">28468 5761 23 0,'12'-14'607'0,"-3"-1"-152"0,-2 1-81 0,-2 0-68 15,3 2-21-15,-6-1-23 0,2 4-4 0,-4 9-49 16,4-17-36-16,-4 17-36 0,4-11-32 16,-4 11-24-16,0 0-16 0,0 0-13 0,0 0-11 15,18 12-12-15,-12 5 3 0,3 3-11 0,4 6-6 16,0 3-43-16,1 2-45 0,0 2-40 0,0 2-19 15,3-2-16-15,-2 4 7 0,0-3 3 0,0-4-45 16,1 2-40-16,-3-1 18 0,0-5-16 16,-4-3 42-16,-2-3 1 0,2-3 33 0,-6-2-14 15,-1-5 71-15,-2-10 25 0,0 15 76 0,0-15 41 16,-4 8 37-16,4-8 30 0,0 0 30 0,-16-1-9 16,16 1 6-16,-16-14-40 0,5 5 24 15,2-1-17-15,-3-4-11 0,2 1-20 0,0-3-14 16,2-4-18-16,2 3-5 0,2-4-11 0,2-2-11 15,3-2-8-15,2-1-11 0,4-5-21 0,2-2-23 16,1-2-36-16,4 2 31 0,1-2-50 0,2 1 30 16,-2 2-20-16,1 1 47 0,-2 4-5 0,1 2 24 15,-6 6 12-15,-1 3 12 0,2 0 18 0,-6 2 16 16,1 3 11-16,-3 1 11 0,-2 10 55 0,3-16-55 16,-3 16 63-16,3-13-60 0,-3 13 37 15,0 0-53-15,1-14 20 0,-1 14-47 16,0 0 27-16,0 0-44 0,0 0 2 0,6 10-5 15,-5 0-9-15,4 7 11 0,0 6-3 0,0 2 6 16,1 8-9-16,2 2 0 0,0 0 1 0,1 1 0 16,-2 2-4-16,2-2-11 0,0-2 0 0,-1 2 8 15,0-5-11-15,-1-2-10 0,2-5-4 0,-2-5 48 16,-2 0-56-16,1-5 56 0,-2-3-48 0,2-2 51 16,-6-9-49-16,7 10 51 0,-7-10-43 0,0 0-3 15,14-6 1-15,-7-3 14 0,2-7 2 16,1-2 6-16,1-3 7 0,0-6 9 0,2 0 7 15,1-2 9-15,-1 3 2 0,2 2-8 16,-4 6-4-16,0 1 5 0,-1 2-8 0,-2 4-1 16,-3 3-3-16,2-1-7 0,-7 9-1 0,12-9 7 15,-12 9-8-15,0 0-7 0,16 1 6 0,-16-1 4 16,11 11-6-16,-6-2 1 0,-1 0-10 0,1 2-8 16,-1-1-39-16,1 1-8 0,0 2-15 0,0-4-53 15,-2 1 0-15,-3-10-51 0,8 14-45 0,-8-14-18 16,0 0-300-16,11 4-44 0</inkml:trace>
  <inkml:trace contextRef="#ctx0" brushRef="#br0" timeOffset="40884.62">29363 5649 334 0,'8'-14'497'0,"-3"4"-140"0,-1 1-72 16,0 0-79-16,-4 9-41 0,6-11-43 0,-6 11-16 16,0 0-15-16,0 0-18 0,0 0-15 0,15 3-10 15,-15-3-9-15,8 11-38 0,-8-11 30 0,8 16-50 16,-3-7 55-16,0 1-57 0,0-1 47 15,-1 2-43-15,1-4 49 0,-5-7-52 0,8 14 40 16,-8-14-46-16,10 11 48 0,-10-11-41 0,8 5 40 16,-8-5-41-16,0 0 42 0,14-2-36 0,-14 2 41 15,14-13-17-15,-8 3 17 0,3 0-5 0,0-4 1 16,0-2 4-16,0 1 2 0,-2 3 5 0,1-1 8 16,0 1 1-16,-3 3-8 0,2 0 10 0,0 2-4 15,-7 7-7-15,9-13-3 0,-9 13-5 16,9-10-4-16,-9 10 3 0,12-8-8 15,-12 8-8-15,13-3 7 0,-13 3-5 0,14-2-2 16,-14 2-1-16,19-4-6 0,-19 4 9 0,23-3 2 16,-23 3 24-16,25-6-46 0,-25 6 41 0,27-8-35 15,-10 5 38-15,-4-4-27 0,1 1 32 0,-1 1-11 16,1-2 14-16,-3 0 1 0,-2 2 5 0,3 1-1 16,-12 4-7-16,12-9-5 0,-12 9-9 0,14-8-9 15,-14 8-6-15,0 0 1 0,0 0-8 0,21 1-1 16,-21-1 0-16,14 11-7 0,-5 1-8 0,1 1-17 15,0 7-42-15,-1-1-46 0,2 8-30 16,0 3-1-16,-2 4-46 0,-1 0-17 16,-1 5-38-16,-5-1-466 0,-2 2-242 0</inkml:trace>
  <inkml:trace contextRef="#ctx0" brushRef="#br0" timeOffset="41201.62">28353 6978 375 0,'-46'17'610'0,"8"-3"-149"16,0-1-119-16,3 0-51 0,4-3-36 0,7-3 1 15,3 1-44-15,8-3-25 0,13-5-25 16,0 0-28-16,-6-13-22 0,23-2-25 0,18-13-27 16,17-10-9-16,26-13 0 0,15-5 20 0,9-7 13 15,11-2 11-15,8-3 4 0,10 0-4 0,4 2 3 16,2-1-28-16,1 2 6 0,-6 5-19 0,-3 4 0 15,-6 4-11-15,-7 3-10 0,-10 6-6 0,-11 3 22 16,-24 12-32-16,-7 0 16 0,-8 6-36 16,-7 0 31-16,-13 8-34 0,-5 2 24 0,-9 3-30 15,-2 2 31-15,-7 0-39 0,0 4 18 0,-13 3-69 16,14-8-20-16,-14 8-55 0,0 0-51 0,0 0-90 16,0 0-40-16,-18 3 7 0,-2 2-80 0,-5 2-456 15,-7 1-447-15</inkml:trace>
  <inkml:trace contextRef="#ctx0" brushRef="#br0" timeOffset="43336.75">24372 8935 386 0,'16'7'498'0,"-16"-7"-174"0,10 8-61 15,-10-8-117-15,0 0-146 0,13 6-150 0,-13-6-287 16,0 0 153-16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48:47.610"/>
    </inkml:context>
    <inkml:brush xml:id="br0">
      <inkml:brushProperty name="width" value="0.05292" units="cm"/>
      <inkml:brushProperty name="height" value="0.05292" units="cm"/>
      <inkml:brushProperty name="color" value="#FF0000"/>
    </inkml:brush>
  </inkml:definitions>
  <inkml:trace contextRef="#ctx0" brushRef="#br0">19794 3011 407 0,'0'0'300'0,"0"0"-53"0,0 0-64 0,0 0-4 16,6 6-57-16,-6-6 7 0,0 0-46 0,0 0 19 16,0 0-45-16,0 0 20 0,0 0-41 0,0 0 23 15,0 0-38-15,0 0 30 0,0 0-37 0,0 0 24 16,0 0-26-16,0 0 35 0,0 0-38 0,0 0 29 16,0 0-29-16,0 0 33 0,0 0-35 15,0 0 32-15,0 0-11 0,0 0 0 0,0 0 1 16,0 0-14-16,0 0 0 0,0 0-4 0,0 0-4 15,0 0 5-15,0 0 1 0,0 0 3 0,0 0-5 16,20-4-26-16,-20 4 35 0,18-11-29 16,-6 4 35-16,0-3-23 0,2 0 24 0,0-4-23 15,-1 0 23-15,1-1-23 0,-4-1 21 0,0 0-9 16,-1 0 30-16,-1 1-8 0,-4-1 36 0,0 4-3 16,-3-2-5-16,0 3-1 0,-1 1 1 0,0 10-7 15,-1-18-14-15,1 18-9 0,-8-13-6 16,8 13-11-16,-11-9 2 0,11 9-8 0,0 0 0 0,-28 3-5 15,15 3-3-15,-3 4 0 0,1 2-2 16,1 3 3-16,0 3-3 0,4 2 3 0,1 0-1 16,0 1 4-16,4 2-7 0,1 1 3 0,4 1-7 15,4 3 7-15,1 2 0 0,5 0 0 0,0-1-2 16,4 1 4-16,2-2-6 0,-1 1 9 16,3-2-2-16,0 0-2 0,0-1-4 0,-3-1 8 15,1-1-7-15,-1 0 5 0,-6-6-8 0,0 1 7 16,0-1-3-16,-4-2 3 0,-4-2-7 0,0 0 7 15,-2-1 1-15,0 2 3 0,-6 0-7 0,-3 0 14 16,0 0 1-16,-3-2 17 0,-3-1 2 0,-2-3 21 16,-2 1-3-16,0-4 9 0,0 1-18 0,-2-5 4 15,3-1-12-15,-3-1 7 0,0-3-17 16,-1-4 2-16,3-1-13 0,-1-5 1 0,3 1-15 16,-2-6 4-16,6-1-19 0,-1-3-14 0,4 2-18 15,5-1-24-15,1-3-40 0,3 0-43 0,4-2-32 16,4 1 6-16,3-7-5 0,6 4-21 0,3-1-8 15,4 2-20-15,5 0-25 0,1 4 25 16,3 1 25-16,-2 2 26 0,2 3 36 0,-3 2 18 16,0 4 27-16,-7 2 36 0,-1 0 37 0,-6 3 26 15,0 1 25-15,-14 5 17 0,23-8 30 0,-23 8 22 16,13-5 34-16,-13 5-32 0,0 0 38 0,15-1-38 16,-15 1 29-16,0 0-20 0,14 6-12 15,-14-6-31-15,5 12 0 0,-5-12-8 0,6 17-10 16,-2-2-2-16,-3 1-12 0,5 4 2 0,-2 3-4 15,0 2-7-15,1 1-27 0,0 7 26 0,-1-3-19 16,2 3 13-16,1-2-36 0,-1 0 38 0,3-2-28 16,-3-5 28-16,3-2-5 0,0-3-3 0,0-1-1 15,3-3-2-15,-3-2 1 0,0-3 0 16,-2-5-5-16,-7-5 9 0,17 7 4 0,-17-7 7 16,18-1-2-16,-18 1 20 0,17-11 12 0,-10-1 0 15,2 0-6-15,0-6-7 0,-4-2-4 16,0-1 2-16,0 1 15 0,-2 1 6 0,-2 2-1 15,2 0-4-15,-2 2 4 0,-1 3 11 0,0 2 0 16,1 0-12-16,-1 10-9 0,0-15-13 0,0 15-7 16,0 0-10-16,0-13 0 0,0 13 0 0,0 0-8 15,0 0-2-15,-1 16 12 0,1-16-19 0,-1 18 5 16,2-5-7-16,0 0 3 0,2 2-5 0,1 1 10 16,0-1-15-16,-1-2 1 0,5 1 9 0,-3-1 1 15,3-2-7-15,1-1 1 0,1-4 0 0,-1 0 1 16,3-2 2-16,-12-4 5 0,23 2-4 0,-23-2 6 15,29-6-8-15,-11-1 11 0,-3-2-9 16,3-4 8-16,-4-2-4 0,1 1 21 0,-2-5-6 16,-1 0 0-16,-2-1 2 0,-1-1 3 0,-4-2-4 15,-1 2-4-15,-4 2-2 0,0 0-2 16,-3 2 0-16,0 1-4 0,-5-1-2 0,-1 5-3 16,-4 3-3-16,0 1-4 0,-2 1-7 0,0 5-1 15,15 2-30-15,-31 0-32 0,14 3-50 0,3 4-31 16,0 0-10-16,4 3 0 0,1 0-3 0,3 0-37 15,3 2 1-15,3-12-31 0,4 15-17 0,5-9 21 16,4 0 13-16,3-1 22 0,7-4 29 0,3-1 61 16,3 0 56-16,1-4 53 0,4 0 41 0,0-3 43 15,-2 0 30-15,-2-1 39 0,-2-1-34 0,-5 2 40 16,-1-2-10-16,-3 0-15 0,-2 1 1 16,1-1 34-16,-5 0-49 0,-3 2 14 15,1-2 0-15,-3 1 2 0,1 1-6 0,-4 0-6 16,-5 7-14-16,9-12-8 0,-9 12-10 0,5-11-12 15,-5 11-9-15,0 0-13 0,1-13-13 0,-1 13-8 16,0 0-11-16,0 0-3 0,-19-1-6 0,9 6-1 16,-2 2-4-16,-4 5-3 0,-2 3-2 0,0 4-2 15,-1 5-1-15,1-2-3 0,3 3-1 0,0 0 3 16,5-3-14-16,3 0-6 0,2-1-24 0,2-3 1 16,3 0-8-16,3-3 12 0,2 0-5 0,1-2 12 15,5-3-5-15,0-3 11 0,-1-2-1 16,-10-5 6-16,26 3 1 0,-26-3 6 15,28-6-6-15,-13-2 10 0,0-2-1 0,1 0 3 16,-2-5-4-16,-3 0 4 0,2-2 2 0,-3-1 6 16,-1 1 7-16,1-4 4 0,-3 4 8 0,-2 3 16 15,0 2 8-15,-1 1 3 0,1 2-5 0,-5 9-8 16,4-14-7-16,-4 14-8 0,0 0-4 0,0 0-5 16,0 0-1-16,0 0-4 0,0 0-2 0,-1 16-3 15,-2-5-2-15,-1 6 7 0,2 0-12 0,-1 2 5 16,2 0 6-16,1-1-34 0,0 1-22 0,0 1-1 15,3-2-19-15,-2 0-32 0,4-1-47 0,-1-2-37 16,2-3-10-16,1 0-55 0,-1-5-69 0,-6-7-111 16,19 4-214-16,-19-4-171 0</inkml:trace>
  <inkml:trace contextRef="#ctx0" brushRef="#br0" timeOffset="466.99">21169 2769 402 0,'0'-25'599'0,"-1"1"-113"0,-2 1-104 15,1 4-39-15,-1 4-51 0,0 3-51 0,1 0-48 16,-1 3-38-16,3 9-32 0,-2-11-27 0,2 11-16 16,0 0-18-16,0 0-12 0,-9 18-9 0,9 0-1 15,-1 7-19-15,1 4 5 0,1 10-9 0,-1 4 15 16,2 4-5-16,1 3 18 0,1 15-19 0,0 2-6 16,-1 0-4-16,0 1-11 0,2-1-4 15,-1-2-6-15,1-2-6 0,-2-3-1 16,-1-11 1-16,1-5-9 0,-2 0 11 0,3-4-16 15,-4-5 16-15,2-7-24 0,0-3 14 0,-1-7-21 16,0 0 22-16,-1-4-15 0,2-5 14 0,-2-9-48 16,1 9 1-16,-1-9-34 0,0 0 43 0,0 0-26 15,-1-18 41-15,-1-2-42 0,0-8 5 0,-2-11 8 16,1-7 7-16,-1-12 17 0,2-8 2 0,-1 0 17 16,2 1 15-16,1 12 55 0,1 3-23 15,2 1 15-15,-2 6 19 0,2 4 6 0,-1 5 4 0,1 6 1 16,2 3-4-16,-1 4 0 0,1 1-3 0,0 4 6 15,1 1-19-15,2 2 5 0,1 2-18 16,5 2 2-16,-1 1-12 0,2 5 2 16,-15 3-9-16,32 0 7 0,-14 2-8 0,4 6 4 15,-2 2-10-15,-2 1 4 0,0 3-5 0,-4 1-2 16,2 1 1-16,-7 3 1 0,-7 2 0 0,-1-2-1 16,-4 5 5-16,-8 4-5 0,-4 1-5 0,-2 0-5 15,-3-2-16-15,-4 1-33 0,-1-2-52 0,1-2-40 16,-2-2-14-16,1-2-49 0,-1-3-59 0,7-7-91 15,-1-3-312-15,4-5-200 0</inkml:trace>
  <inkml:trace contextRef="#ctx0" brushRef="#br0" timeOffset="750.99">21917 2586 683 0,'5'-10'511'0,"-1"1"-133"0,-4 9-85 0,8-15-9 16,-8 15 15-16,4-13-34 0,-4 13-43 0,4-9-41 16,-4 9-39-16,0 0-27 0,0 0-25 0,0 0-15 15,0 0-16-15,-2 25-9 0,-3 0-4 0,-1 9-9 16,-3 7 9-16,-3 2 1 0,1 11 20 0,-1 3 3 16,2-3 14-16,2 3-6 0,3-10-9 15,1 0-8-15,4 1-2 0,3-1-2 0,2-3-4 16,4 0-7-16,2-4-12 0,5-1-12 0,3-4-31 15,4-4-42-15,4-3-58 0,2-4-104 16,7-6-107-16,2-4-85 0,1-6-162 0,4-5-274 16,5-6-421-16</inkml:trace>
  <inkml:trace contextRef="#ctx0" brushRef="#br0" timeOffset="2968.03">22791 2959 277 0,'0'0'367'0,"0"0"-93"0,5-12-77 16,-5 12 4-16,0 0-78 0,1-16 38 0,-1 16-50 15,0-11 22-15,0 11-34 0,0-15 26 0,0 15-38 16,-2-13 21-16,2 13-25 0,-3-12 9 16,3 12-15-16,-5-11-4 0,5 11-31 15,-8-9 15-15,8 9-22 0,0 0 8 0,-23-1-9 16,23 1 9-16,-29 10-7 0,10-1-4 0,-1 4 3 15,-4 3-7-15,1 3-5 0,0 1-4 0,4 1 1 16,-2 3-2-16,3-3-2 0,3 3-3 0,5-4-3 16,0 1-1-16,2 1-5 0,4-2-2 0,4-2 9 15,1-2-10-15,3 1-3 0,5 0 3 16,4-3 0-16,1-3-1 0,5-2 0 0,3-3-1 0,0-2-3 16,0-4-3-16,3-3-7 0,-1 0 6 0,0-5-10 15,-1 0 11-15,-2-1 2 0,0-4-1 0,-6 1 5 16,2-3 31-16,-6 1-20 0,1-1 45 15,-3 0 2-15,-3 1 24 0,-1 3 14 16,-1 1 17-16,-1 0 0 0,-1 1 1 0,-2 9-16 16,4-13-13-16,-4 13-19 0,6-12-15 0,-6 12-8 15,0 0-14-15,3-11-6 0,-3 11-4 0,0 0-5 16,0 0-2-16,0 0-2 0,4 9-2 0,-4-9 1 16,1 16 0-16,0-5-6 0,1 3-2 0,-1 2-6 15,0 2-18-15,0 0-19 0,1 5-28 0,-1 0-68 16,0-1-55-16,3-1-29 0,0 0-19 0,0-3-68 15,1-3-62-15,0-5-390 0,4 1-283 0</inkml:trace>
  <inkml:trace contextRef="#ctx0" brushRef="#br0" timeOffset="3152.03">23147 3197 110 0,'13'-11'698'0,"-4"1"-166"0,1 0-101 16,-3 3-69-16,-2-2-19 0,-5 9-66 0,9-12-18 15,-9 12-36-15,5-10-36 0,-5 10-41 0,8-8-30 16,-8 8-27-16,0 0-18 0,0 0-12 0,0 0-13 15,0 0-8-15,5 11-10 0,-5-1-6 0,-3 2-6 16,1 5-10-16,-1 4-16 0,-2 0-28 0,1 2-35 16,2 1-62-16,-1-3-61 0,2 1-17 0,-2-3-58 15,3-2-50-15,0-3-97 0,3-3-286 16,0 1-230-16</inkml:trace>
  <inkml:trace contextRef="#ctx0" brushRef="#br0" timeOffset="3602.03">23602 2652 21 0,'1'-16'811'0,"3"3"-276"15,-2 2-143-15,-2 11-90 0,0-17-65 0,0 17-43 16,0-11-47-16,0 11-37 0,0 0-20 16,0 0-19-16,0 0-13 0,0 17-5 15,-1 1-21-15,0 7 4 0,1 3-7 0,-3 9-7 0,3 1-1 16,-1 3-7-16,0 1-9 0,-1-1-12 0,1 1 10 15,0 0-49-15,0-3-32 0,1-2 6 16,0-1-4-16,0-9 1 0,0-2-5 0,0-6-39 16,1-1 39-16,-1-4-35 0,1-4 24 0,-1-10-28 15,4 12 10-15,-4-12 3 0,0 0 12 0,0 0 18 16,15-8 18-16,-11-1 18 0,4-5 19 0,1-3 25 16,-3-1 13-16,3-1 42 0,-1 0-11 0,1 1 42 15,-2 1-37-15,0 3 37 0,-1 2-40 16,-2 2 29-16,2 2-10 0,1 0-9 0,-7 8-12 15,10-10-6-15,-10 10-2 0,15-6-8 0,-15 6-4 16,18-1 4-16,-18 1-11 0,25 3 4 0,-11 2 1 16,2 2-1-16,2 0 2 0,-1 0 32 0,-2 5-40 15,2-3 27-15,-2 2-38 0,-2 1 3 16,-4-3 4-16,1 3-10 0,-5 1 24 0,0-3 16 16,-2 2 5-16,-4 1-2 0,-2 2-6 0,-5-1-7 15,-3 3-7-15,-3-1 1 0,-7 3-9 0,1-1-17 16,-3-4-19-16,-3 0-56 0,3-5-29 0,4-1-31 15,-3-3-78-15,3-4-95 0,19-1-79 16,-22-6-181-16,12-5-82 0</inkml:trace>
  <inkml:trace contextRef="#ctx0" brushRef="#br0" timeOffset="3868.03">24102 2403 12 0,'11'-14'679'0,"-2"3"-239"16,1 0-93-16,-3 3-82 0,-1-1-22 0,-1 3-23 15,-5 6-24-15,13-13-25 0,-13 13-48 0,12-9-22 16,-12 9-23-16,0 0-14 0,25 0-4 16,-12 6-8-16,3 5 2 0,5 7-8 0,2 5 29 15,1 4-17-15,6 10 24 0,-2 5-1 0,0 3 7 16,-3 4-12-16,0 2 8 0,-2 2-17 0,-4 1-7 16,-2 2-4-16,-3-3-9 0,-4 3 2 0,-5-9-16 15,-1 2-4-15,-5-1-6 0,-6 10-3 0,-3-3-3 16,-8-2-7-16,-2 0-16 0,-6-5-35 0,-5-1-65 15,-2-5-83-15,-5 1-50 0,-3-4-70 16,-5-7-119-16,-3 0-396 0,-4-5-394 0</inkml:trace>
  <inkml:trace contextRef="#ctx0" brushRef="#br0" timeOffset="4969.03">20390 4155 460 0,'12'-9'339'0,"-1"1"-28"0,-11 8-63 0,14-11-10 16,-14 11-37-16,13-9-31 0,-13 9-27 0,0 0-23 15,0 0-15-15,0 0-22 0,0 0 2 0,0 0-24 16,-18 4 0-16,5 5-14 0,-2 3-5 0,-2 4-4 15,-4 2-7-15,-1 5-5 0,3-2-6 16,-3 1-2-16,3 2-1 0,1 0 0 0,0-2-12 16,4 1 8-16,1-6-1 0,4 2-3 0,3-1 1 15,0-3 2-15,5-2 0 0,1 1 1 16,3-1 3-16,2 1 26 0,3-2-46 0,2 2 40 0,5-2-29 16,1 0 29-16,1-4-32 0,1 1 22 15,0-1-23-15,-2-1 30 0,-2-1-33 0,0-1 22 16,-4 2-25-16,-10-7 20 0,17 9-31 0,-17-9 34 15,12 12-27-15,-12-12 31 0,8 13-33 0,-8-13 25 16,3 17-14-16,-3-17 32 0,-3 20-17 0,1-9 18 16,-4 1-10-16,1 2 18 0,-2 0-20 0,-1-2 15 15,3 1-21-15,-3-2 14 0,2 0-24 16,-2-1-1-16,3 1 8 0,1-3-2 0,0 1-11 16,4-9-1-16,-5 16 2 0,5-16-2 0,-1 17-1 15,1-17-1-15,4 14 0 0,-2-3-2 0,3-3 1 16,-1 1 1-16,3-1 2 0,-1 0-4 0,0 1 0 15,-6-9 2-15,9 14-1 0,-9-14-2 16,7 12 5-16,-7-12 1 0,4 17-2 0,-4-17 7 16,0 16-2-16,0-16 1 0,-3 17-2 0,-1-7-3 15,2 0 0-15,-2 2 0 0,1-2 3 0,-1 1-2 16,2 0-3-16,-2 0 2 0,0-1 3 0,2 1-3 16,0 1 0-16,2-12-7 0,-1 17-1 0,1-17-11 15,4 18-27-15,1-10-14 0,0 0-74 16,3 0-3-16,2-5-82 0,-10-3-99 0,27 3-453 15,-4-6-294-15</inkml:trace>
  <inkml:trace contextRef="#ctx0" brushRef="#br0" timeOffset="12239.61">22151 5559 479 0,'0'0'311'0,"0"0"-58"0,0 0-33 15,2-13-27-15,-2 13-25 0,0 0-10 0,0-12 14 16,0 12-24-16,1-10 54 0,-1 10-16 0,0-12-6 15,0 12-69-15,0 0 3 0,1-12-46 0,-1 12 14 16,0 0-43-16,0 0 12 0,0-13-33 16,0 13 19-16,0 0-30 0,0 0-3 0,0 0-13 15,0 0 34-15,0 0-28 0,0 0 24 0,5 16-24 16,-5-2 22-16,1 5-12 0,2 6 9 0,-2 1-3 16,3 9 1-16,-3-1-3 0,2 1-3 15,0 0-1-15,-1 0 5 0,1 0-7 0,-1-2 4 16,2 3-5-16,0-4-3 0,-3-4 2 0,3-2-10 15,-1-1-10-15,-1-1-83 0,2-2 7 0,0-2-51 16,0-3-55-16,1-2-36 0,0-5-80 0,-5-10-344 16,9 11-187-16</inkml:trace>
  <inkml:trace contextRef="#ctx0" brushRef="#br0" timeOffset="12856.61">22029 5990 342 0,'-15'-5'374'0,"0"1"-77"0,1-1-98 16,14 5 23-16,-24-6-85 0,24 6 39 0,-17-4-41 16,17 4 5-16,-15-5-25 0,15 5-20 0,-12-4-23 15,12 4-20-15,0 0-2 0,0 0-18 16,0 0 1-16,0 0-7 0,0 0-5 0,9-8-5 16,4 4 0-16,4 0-20 0,5-3 15 0,9-1-8 15,4-1 7-15,2 1-3 0,3-4-3 16,2 1 0-16,0 0-4 0,2 1-27 0,-1-2 10 0,-2 1-67 15,-3 3 8-15,-1-1-52 0,-2 0-9 16,-10 2-3-16,-3 0 5 0,1 1 20 0,-9 2 14 16,0-1 31-16,-14 5 18 0,17-9 42 0,-17 9 37 0,11-4 23 15,-11 4 36-15,0 0-26 16,4-11 42-16,-4 11-28 0,0 0 35 0,-4-9-36 16,4 9 33-16,0 0-6 0,-6-7-9 0,6 7-9 15,0 0-3-15,0 0-25 0,-10-7-21 0,10 7 2 16,0 0-6-16,0 0-8 0,0 0-5 0,0 0-2 15,-12 7-3-15,12-7-4 0,-1 12 7 0,1-12-17 16,0 16 9-16,1-6-1 0,2 1-1 0,-2 0-1 16,3-1 0-16,1 1-1 0,3 2-1 0,-2-4 3 15,2 1-2-15,-2-2 5 0,3-1-5 0,0-1-2 16,-9-6 3-16,18 9-1 0,-18-9 0 16,21 2-2-16,-21-2 2 0,21-4-4 0,-21 4 3 15,20-9 0-15,-10 5-1 0,-3-4 2 16,0 0-1-16,-2-1 4 0,-2-1 7 0,0-2 9 15,-3 2 8-15,0 1 16 0,0 9 9 0,-3-19 5 16,3 19-6-16,-6-16-12 0,6 16-7 0,-7-13-6 16,7 13 0-16,-12-8-9 0,12 8-9 0,0 0 4 15,-23 6-6-15,13 1 1 0,-3 2-6 0,0 3 0 16,2 3 2-16,-1 1 4 0,3 2-9 0,-1-1 0 16,5 1 3-16,0-2-1 0,2 0-3 0,3-2-5 15,0 1-14-15,4-1-15 0,1 0-34 16,4-2-25-16,0 0-4 0,1-4-6 0,3-1-26 15,1-4-40-15,-14-3-70 0,34 1 3 0,-14-4-60 16,1-5-229-16,0 0-9 0</inkml:trace>
  <inkml:trace contextRef="#ctx0" brushRef="#br0" timeOffset="13490.61">22892 5815 154 0,'5'-15'565'0,"0"3"-199"0,-1 1-36 16,-3 1-74-16,-1 10 17 0,5-15-75 0,-5 15-18 15,4-11-29-15,-4 11-27 0,3-10-42 0,-3 10-13 16,0 0-17-16,0 0-8 0,0 0-6 15,0 0-10-15,0 0-11 0,10 12 5 0,-8-3-3 16,1 2-2-16,-1 1-1 0,1 0-3 16,2 2 1-16,-1 1 1 0,0-2-11 0,0 1 4 0,-2-1 0 15,2-2-2-15,0 0-2 0,-4-11-1 16,4 17-1-16,-4-17 11 0,2 15-9 0,-2-15-9 16,4 10 10-16,-4-10 0 0,0 0 1 0,0 0-3 15,5 7 2-15,-5-7-5 0,8-9 4 0,-3 2-4 16,0-4-4-16,4-5 5 0,-1-2-3 0,2-2 3 15,-1 1 3-15,0 2-3 0,1 0 3 16,-1 2 2-16,-1 4-4 0,-3 1-8 0,0 3 12 16,-5 7-4-16,10-13-3 0,-10 13 1 0,8-6-2 15,-8 6 2-15,0 0 2 0,13 5-1 0,-13-5-6 16,11 14 5-16,-7-5 3 0,0 0-4 0,1 2 3 16,-1 2-2-16,-1-1 12 0,0 1-10 15,1-1-6-15,-3 1 4 0,2-3 0 0,-2 0 0 16,-1-10 0-16,4 16 1 0,-4-16-1 0,1 13 4 15,-1-13-6-15,3 10 1 0,-3-10 5 0,0 0 0 16,0 0-2-16,0 0 0 0,0 0-4 16,15-8 4-16,-11-1 2 0,2-4-6 0,2 1-3 15,0-6 7-15,2 2-3 0,-2 0 2 0,1-1 3 16,-2 4-2-16,0 2-1 0,-1 3 5 0,-2-1-4 16,-4 9-6-16,8-11 6 0,-8 11-1 0,7-11-4 15,-7 11 4-15,0 0-2 0,12-4 1 0,-12 4 5 16,0 0-3-16,14 4-6 0,-14-4 4 15,11 11 3-15,-11-11-1 0,13 12-1 0,-8-3-2 16,4-2 2-16,-4 2 4 0,2 0-5 0,-2-2-3 16,0 2 6-16,-5-9-2 0,10 13 0 0,-10-13 4 15,8 11-8-15,-8-11 3 0,5 9 4 16,-5-9-10-16,7 7 8 0,-7-7-2 0,0 0 0 16,7 9 1-16,-7-9-1 0,0 0 0 0,0 0 4 15,5 9-1-15,-5-9-6 0,0 0-2 16,0 0 2-16,0 0-8 0,0 0-8 0,13-7-41 0,-13 7-18 15,4-7-20-15,-4 7-8 0,5-10-49 0,-5 10-17 16,2-11 172-16,-2 11-438 0,2-12 157 16,-2 12-234-16,1-12 13 0</inkml:trace>
  <inkml:trace contextRef="#ctx0" brushRef="#br0" timeOffset="13990.61">23518 5361 126 0,'6'-19'638'0,"-4"2"-188"0,1 1-98 0,-2 0-46 16,0 5-17-16,1 0-23 0,0 2-47 0,-2 9-56 16,1-16-36-16,-1 16-18 0,0 0-29 0,0 0-8 15,0 0-19-15,0 0-13 0,10 20-8 0,-6 1-4 16,2 10 7-16,0 5-13 0,-1 6 15 16,4 4-24-16,-1 15 0 0,1 3 7 0,1 0 5 15,0 0-2-15,2 0 2 0,-2-2 0 16,0-1 9-16,2-3-15 0,0-3 8 0,0-4-4 15,-3-10-1-15,2-1-7 0,-3-1-6 0,1-5-20 16,-1-2 3-16,1-4-21 0,-3-6 8 0,0-3-29 16,0-4 6-16,-3-4-17 0,2-2 21 0,-5-9-40 15,8 10 27-15,-8-10-36 0,0 0 48 0,0 0-39 16,8-12 44-16,-8-1-5 0,-3-5 4 0,-2-8-34 16,-1-8 45-16,-4-5-29 0,1-4 34 15,-4-14-20-15,0-2 4 0,0 0 17 16,3 1 15-16,1 5 51 0,3 9-21 0,0 4 39 0,3 2-37 15,1 3 31-15,0 9-35 0,2 1 20 0,2 7-31 16,0-2 18-16,4 2-30 0,-1 3 32 16,2 3-34-16,0 0 28 0,6 3-32 0,-1 3 30 15,0 2-24-15,-12 4 23 0,31 3-36 0,-13 3 36 16,1 3-29-16,-1 4 2 0,0 0 2 0,-4 5-1 16,0-1 7-16,-2 2 0 0,-2 1-1 0,-4 1-4 15,-2-1 6-15,-4 0 0 0,-4 1 0 0,-4 2-1 16,-4 3-5-16,-4-1 5 0,-3-1-4 15,-1-3-30-15,-1-1-63 0,-2-2 7 0,4-4-65 16,1-4-89-16,3-7-81 0,15-3-344 0,-21 0-195 16</inkml:trace>
  <inkml:trace contextRef="#ctx0" brushRef="#br0" timeOffset="14156.61">24085 5624 448 0,'9'-6'688'0,"-9"6"-205"0,15-7-102 15,-15 7-70-15,13-8-62 0,-13 8-58 0,13-7-50 16,-13 7-12-16,15-9-41 0,-15 9-27 0,22-9-11 16,-7 6-7-16,2-1-54 0,-2 1-38 0,-15 3-79 15,30 0-37-15,-30 0-69 0,25 4-124 0,-25-4-323 16,18 10-210-16</inkml:trace>
  <inkml:trace contextRef="#ctx0" brushRef="#br0" timeOffset="14307.61">24246 5718 197 0,'-9'10'674'0,"0"2"-203"15,-1-2-110-15,0-1-55 0,0-1-30 16,1 1-32-16,1-1-46 0,0-2-37 0,8-6-31 16,-9 10-26-16,9-10-14 0,-6 10-8 0,6-10 0 15,5 8-15-15,-5-8-11 0,14 9-14 0,-14-9-12 16,33 5-40-16,-11-6-84 0,6-1-82 0,2 0-101 16,3-7-143-16,1 2-354 0,1-2-300 0</inkml:trace>
  <inkml:trace contextRef="#ctx0" brushRef="#br0" timeOffset="14990.61">25186 5541 181 0,'8'-17'459'0,"-2"2"-131"16,0-1-58-16,0 1-30 0,-2 2-44 0,-2 0-21 15,-2 1 1-15,1 0 0 0,-1 12-19 16,-1-18-11-16,-3 8-26 0,0 1-24 0,-3 2-21 15,-1 0-15-15,8 7-9 0,-24-5-7 0,24 5-9 16,-33 4-13-16,12 2 28 0,-2 3-36 0,-4 4 25 16,3 4-31-16,0 2 22 0,2 1-28 0,3 2 21 15,0-1-25-15,3 2-6 0,7-3 8 0,-1 0 1 16,5 0 0-16,2-4 2 0,3-1-4 16,4 2 3-16,3-5 2 0,4 3-5 0,3-5-5 15,3-2 6-15,2-1-1 0,-1-5 0 0,2-2 1 16,-2-2-3-16,5-2 2 0,0-3 3 0,-3-3-7 15,0-2 8-15,-2-1 1 0,-3-2 26 16,2-1 7-16,-6-1 56 0,2 2 6 0,-4 4 32 16,-1-2 2-16,-2 5 9 0,-1-1-57 0,2 1-10 15,-7 8-22-15,7-11-6 0,-7 11-18 0,0 0-6 16,8-7-5-16,-8 7-1 0,0 0-4 0,3 8-2 16,-3-8-6-16,2 17 2 0,1-6-6 0,-2 2-3 15,3 3-6-15,-3 0-16 16,4 0-12-16,0 1-12 0,-1-1-35 0,1-2-49 0,2 2-61 15,0-2-6-15,0-2-46 0,0-2-53 0,1-4-39 16,3-1-441-16,-11-5-306 0</inkml:trace>
  <inkml:trace contextRef="#ctx0" brushRef="#br0" timeOffset="15140.62">25708 5356 727 0,'5'-15'546'15,"0"1"-142"-15,-1 3-71 0,-1-1-28 16,-3 12-31-16,4-16-53 0,-4 16-39 0,3-13-37 15,-3 13-30-15,4-10-29 0,-4 10-26 0,0 0-16 16,0 0-33-16,0 0-76 0,0 0-72 0,0 0-12 16,8 10-35-16,-8-10-58 0,6 18-82 0,-2-8-369 15,1 3-220-15</inkml:trace>
  <inkml:trace contextRef="#ctx0" brushRef="#br0" timeOffset="15259.61">25974 5451 322 0,'0'0'536'0,"19"8"-192"0,-19-8-28 0,9 9-102 15,-9-9 4-15,8 10-68 0,-8-10 22 0,-3 18-72 16,2-5 22-16,-7 5-69 0,2 5-11 0,-7 4-12 16,-3 5-21-16,-3 1-19 0,-6 11-124 0,-4-3-131 15,-2 3-383-15,0 1-177 0</inkml:trace>
  <inkml:trace contextRef="#ctx0" brushRef="#br0" timeOffset="16240.61">22719 7216 496 0,'4'-12'445'0,"-2"0"-133"0,2-2-48 0,-1 2-115 16,0-4 34-16,-1 2-53 0,-2 0 29 0,0 1-58 16,0-1 53-16,0 1-52 0,-2 1 42 0,0 1-45 15,0 2 8-15,2 9-41 0,-7-16 9 0,7 16-37 16,-10-9 11-16,10 9-29 0,-17-4 24 0,17 4-34 15,-24 10 26-15,6 1-31 0,-2 6 26 16,-2 5-27-16,1 3 3 0,1 3-14 0,1 0 5 16,2 3 0-16,3 1 0 0,4 1 3 15,2-1-4-15,3-5 7 0,5-2-6 0,5 0-9 16,3-1-1-16,1-4-15 0,10 0-21 0,-1-8-10 16,1-2-9-16,4-3 36 0,1-5-44 0,1-4 16 15,0-4 11-15,5-5 11 0,-3-3 39 0,-2-3-16 16,-1-2 27-16,-3-3-29 0,-4-2 56 0,-6-1-9 15,-1 3 63-15,-2-1 7 0,-4 3 40 0,-2-2 8 16,1 5 5-16,-3 2-14 0,-1 4-20 16,1 0-15-16,0 11-20 0,-3-19-4 0,3 19-29 15,-1-10-13-15,1 10-7 0,0 0-5 0,0 0-14 16,0 0-1-16,-8 13-5 0,7-1 2 0,0 3-5 16,1 3-2-16,1 6-10 0,0 0-1 15,2 1-12-15,-2 3-2 0,3-2-20 0,0 1-4 16,1-1-44-16,0-2-35 0,2-2-61 0,0-1 19 15,2-2-44-15,-1-3-31 0,0-2-67 0,0-8-59 16,1 0-310-16,-9-6-206 0</inkml:trace>
  <inkml:trace contextRef="#ctx0" brushRef="#br0" timeOffset="16374.61">23290 7212 302 0,'12'-12'687'0,"-4"-2"-161"0,0 3-142 15,-2 2-76-15,0 0-60 0,-1 1-56 0,-1 0-50 16,-4 8-22-16,11-16-28 0,-5 8-22 0,4 2-11 15,1-2-16-15,1 2-23 0,5 0-36 0,2-1-49 16,2 1-41-16,2 3-64 0,-3 2-70 16,-2-2-56-16,-18 3-380 0,35-1-202 0</inkml:trace>
  <inkml:trace contextRef="#ctx0" brushRef="#br0" timeOffset="16540.61">23516 7286 288 0,'-10'11'590'0,"1"0"-125"16,0-1-160-16,1-2-24 0,3-1-97 0,5-7 17 15,-10 12-92-15,10-12-11 0,-8 8-20 0,8-8-21 16,0 0-7-16,0 0 25 0,3 9-48 16,-3-9 22-16,24-4-42 0,-2-2 13 0,7-3-62 0,3-2-6 15,4-3-72-15,5-1-108 0,6-6-39 16,-1-4-367-16,4 0-165 0</inkml:trace>
  <inkml:trace contextRef="#ctx0" brushRef="#br0" timeOffset="16924.61">24368 6753 236 0,'5'-8'707'0,"1"-1"-257"16,-6 9-117-16,3-12-54 0,-3 12-38 0,0 0-46 16,-2-13-32-16,2 13-40 0,0 0-32 0,0 0-14 15,-14 13-15-15,8-1-12 0,1 5-9 0,-3 5 18 16,1 2-39-16,0 5 23 0,2 3-28 16,0 1 12-16,0 1 2 0,2 0-36 15,1-4 17-15,2-1-42 0,0 0 24 0,0-3-47 16,2-1 30-16,-2-1-40 0,3-7 39 0,-2-2-37 15,-1-4 54-15,1-1-39 0,-1-10 51 0,0 15-41 16,0-15 39-16,0 0-36 0,0 0 50 0,0 0-52 16,0 0 59-16,16-10-46 0,-11 2 49 0,2-6-48 15,4 3 43-15,-1-4-5 0,1 2 7 0,1 1 2 16,0 2-37-16,0 1 44 0,0 0-47 0,2 3 45 16,0 1-1-16,1 2-7 0,-15 3-17 15,31-1 9-15,-14 3-1 0,3 5 7 0,1-1-2 16,-1 2-5-16,-1 0-36 0,-1 2 40 15,0 0-34-15,-4 1-8 0,1 1 22 0,-4-2 34 0,-4 0-11 16,1 0 42-16,-4-1-18 0,-3 2 27 16,-1-11-21-16,-4 20 9 0,-2-8-20 0,-7 2 10 15,-1 0-28-15,-4-3 12 0,-5 0-29 0,3-1-4 16,-5-2-78-16,1-5-18 0,1 1-58 0,5-4-96 16,-4-5-87-16,7-5-424 0,1-4-284 0</inkml:trace>
  <inkml:trace contextRef="#ctx0" brushRef="#br0" timeOffset="17091.61">24892 6766 508 0,'14'-4'674'15,"-14"4"-182"-15,18-5-126 0,-18 5-77 0,18-4-58 16,-18 4-63-16,12-3-35 0,-12 3-26 0,0 0-28 16,15-3-14-16,-15 3-11 0,0 0-33 0,17 3-33 15,-17-3-78-15,15 9-4 0,-9-3-86 0,3 1-61 16,-1 2-125-16,-1 1-277 0,2 1-172 15</inkml:trace>
  <inkml:trace contextRef="#ctx0" brushRef="#br0" timeOffset="17208.61">25227 6977 204 0,'8'9'637'0,"-3"1"-198"0,-3 1-101 0,-2 2-109 16,-1 1 12-16,-4 2-88 0,-1 4 20 16,-3 2-79-16,-6 4 21 0,-1 6-72 0,-4-1 26 15,-6 9-83-15,-1 1-14 0,-2 1-175 0,-10 1-213 16,6 0-182-16,-4 0-132 0</inkml:trace>
  <inkml:trace contextRef="#ctx0" brushRef="#br0" timeOffset="20910.46">22380 8408 432 0,'0'-11'407'0,"0"11"-109"0,-2-12-28 16,2 12-56-16,-3-13-27 0,3 13-22 0,-4-15-1 16,4 15 8-16,-2-15 2 0,2 15-17 15,-3-15-9-15,3 15-1 0,-1-11-11 0,1 11-22 16,-1-10-21-16,1 10-21 0,0 0-14 0,-3-13-13 15,3 13-10-15,0 0-3 0,0 0-9 0,1 23-4 16,2-6-4-16,-2 11-1 0,3 10 13 0,1 3-16 16,-1 2 16-16,0 7-1 0,1 9-15 0,0-1 3 15,-1-8-26-15,1-3 5 0,0-1-27 0,0 1-15 16,-1-5-22-16,0-3 4 0,-3-3-53 16,2-7 15-16,-2-1-26 0,0-6 35 0,2-5-29 15,-3-3 15-15,1-4 12 0,-1-10-22 0,4 13 41 16,-4-13 17-16,0 0 16 0,6-8 15 15,-2-2 19-15,-1-6 30 0,1-7-3 0,-2 0 5 16,2-4 65-16,-3 0-35 0,2-2 67 0,-1 2-37 16,1 1 58-16,1 1 0 0,-2 1-8 0,2 1-15 15,-1 7-27-15,-1 0-12 0,2 2-17 0,0 0-11 16,5 4-14-16,0 0-3 0,1 3-7 0,4 2-4 16,-14 5-2-16,27-3-10 0,-8 4 4 0,-1 5-2 15,0 0-16-15,1 2 12 0,-2 4-10 0,-1-2 13 16,-3 4-16-16,1-2 17 0,-6 1-18 15,-3 0 20-15,-1 2-12 0,-4-1-1 16,-3 2 1-16,-3 4 0 0,-3-2 1 0,-5 0-2 16,-4 4-1-16,-4-4-5 0,-2-1-10 0,2-2-43 15,0-5-77-15,2-3 3 0,-2-2-66 0,6-3-82 16,-1-5-79-16,4-4-374 0,0-6-261 0</inkml:trace>
  <inkml:trace contextRef="#ctx0" brushRef="#br0" timeOffset="21060.45">22980 8470 242 0,'18'-10'668'0,"-5"3"-266"16,-2 3-53-16,-11 4-128 0,16-9-7 15,-16 9-81-15,16-9 19 0,-16 9-77 0,17-9 29 16,-7 4-67-16,4 2 12 0,-1-1-69 0,5 1-56 16,-3-1-68-16,3 1-80 0,0 2-126 0,-18 1-182 15,27-2-22-15</inkml:trace>
  <inkml:trace contextRef="#ctx0" brushRef="#br0" timeOffset="21210.45">23163 8585 105 0,'-17'17'779'16,"1"-2"-260"-16,0-1-142 0,-2 0-77 15,3-1-60-15,2-1-38 0,3-2-54 0,0-1-25 0,2-5-23 16,8-4-14-16,-9 13-12 0,9-13-9 16,0 0-14-16,8 9-10 0,-8-9-16 0,28-3-47 15,-1-2-34-15,6-6-42 0,8-2-55 0,9-5-63 16,2-5-63-16,1-1-434 0,-1-1-239 0</inkml:trace>
  <inkml:trace contextRef="#ctx0" brushRef="#br0" timeOffset="21410.45">24019 8102 580 0,'0'0'716'16,"2"-16"-222"-16,-2 16-76 0,-4-12-85 0,4 12-72 15,-4-10-56-15,4 10-29 0,0 0-45 0,-6-7-17 16,6 7-34-16,0 0-9 0,-9 15-20 0,8-4-10 15,-2 7-10-15,2 6-10 0,1 1-2 16,0 3-4-16,1 8-2 0,2 1 6 0,-2 2-16 16,2-2 8-16,-1 2-24 0,2-3-7 15,-3 1-22-15,2-2-44 0,-2-8-39 0,0 0-46 16,-1-2-69-16,2-4-13 0,-1-4-105 0,-2-5-383 16,2-1-267-16</inkml:trace>
  <inkml:trace contextRef="#ctx0" brushRef="#br0" timeOffset="21576.45">23930 8500 379 0,'-13'-11'628'0,"1"-2"-127"0,0 4-169 16,1 0-19-16,2 3-60 15,0 1-1-15,9 5-50 0,-14-10-12 0,14 10-48 0,-10-9-17 16,10 9-42-16,0 0-13 0,-4-10-27 16,4 10-3-16,11-7-68 0,3-1-33 0,4 1-88 15,10-4 3-15,3 1-63 0,2-1-54 0,1-3-77 16,1 3-354-16,-3-2-223 0</inkml:trace>
  <inkml:trace contextRef="#ctx0" brushRef="#br0" timeOffset="21910.45">24300 8256 602 0,'13'-4'568'0,"-13"4"-177"0,0 0-100 16,0 0-52-16,0 0-39 0,0 0-40 16,0 0-28-16,0 0-34 0,0 0-21 0,0 0-20 15,10 8-6-15,-10-8-10 0,1 15-10 0,2-5-4 16,-1 2-9-16,2-1 29 0,0 3-38 0,1-1 25 15,1 1-45-15,2-3 41 0,0 0-42 0,-2-1 35 16,3-2-40-16,0-2 18 0,0 0-29 0,-9-6 27 16,17 5-42-16,-17-5 34 0,16 0-42 0,-16 0 48 15,21-7-42-15,-13 0 50 0,2-2-44 16,-3-2 50-16,-1-3-49 0,0-1 47 0,-3-1-40 16,-1 0 47-16,-2-2-44 0,0 6 44 0,-1-1-37 15,-2 3 52-15,-1 2-49 0,4 8 53 0,-10-9-53 16,10 9 61-16,-18 2-41 0,5 6 2 15,-2 5-6-15,-2 0 6 0,-2 10 0 0,0-1 34 16,4 1-29-16,-2 2 27 0,3 0-30 0,5-3 31 16,2-2-41-16,3 0 28 0,1-2-62 0,4-4 31 15,3-1-70-15,5 0 24 0,1-3-65 0,5-4-74 16,1-4-88-16,3-2-104 0,4-2-163 0,4-4-49 16</inkml:trace>
  <inkml:trace contextRef="#ctx0" brushRef="#br0" timeOffset="22394.45">24762 8315 797 0,'0'0'510'0,"6"-14"-90"16,-6 14-119-16,0 0-28 0,1-10-75 0,-1 10-9 16,0 0-59-16,0 0-4 0,0 0-45 0,0 0 5 15,-14 2-38-15,14-2 10 0,-8 13-31 0,8-13 6 16,-8 18-19-16,5-9 17 0,1 1-29 16,0 3 21-16,-2-3-32 0,4-10 21 15,-1 17-33-15,1-17 12 0,-3 17-50 0,3-17 44 16,0 12-40-16,0-12 48 0,0 0-38 0,4 10 44 15,-4-10-32-15,0 0 36 0,13-6-33 0,-13 6 36 16,15-16-30-16,-7 5 41 0,5-6-36 0,-3 1 2 16,2-1 2-16,-1-1 8 0,1 2 7 0,-2 1-7 15,0 2 11-15,-1 3-1 0,-2 1-1 16,-7 9-1-16,12-11 0 0,-12 11-1 0,0 0 7 16,0 0-2-16,0 0-8 0,18 3 9 0,-18-3-3 15,5 14 2-15,-5-14 1 0,4 17-4 0,-4-17 2 16,5 18 15-16,-5-9-18 0,0-9 25 15,4 17-33-15,-4-17 32 0,3 16-36 0,-3-16 33 16,4 10-37-16,-4-10 34 0,5 7-30 0,-5-7 29 16,0 0-50-16,0 0 50 0,23-1-35 0,-23 1 2 15,16-10 3-15,-4 2 0 0,-2-1 5 0,2-1 3 16,-1 1-15-16,-2-1 22 0,0 1 0 0,0 3 1 16,-1-2 25-16,-8 8 18 0,10-10-3 0,-10 10-3 15,9-7-15-15,-9 7-9 0,0 0 2 0,11-4-2 16,-11 4-3-16,0 0-3 0,12 4-6 15,-12-4 4-15,10 7 3 0,-10-7-7 16,9 13-2-16,-9-13-1 0,10 12 17 0,-10-12-46 16,9 14-17-16,-9-14-82 0,8 13 0 0,-8-13-67 15,6 8-55-15,-6-8-109 0,0 0-303 0,0 0-187 16</inkml:trace>
  <inkml:trace contextRef="#ctx0" brushRef="#br0" timeOffset="22810.45">25314 7881 315 0,'5'-20'711'0,"-2"4"-140"0,-2 3-127 16,0 2-47-16,2 1-86 0,-3 10-55 0,1-18-61 16,-1 18-30-16,4-10-36 0,-4 10-27 15,0 0-29-15,0 0-7 0,5 16-10 0,-1-3-9 0,1 8-12 16,2 8-7-16,0 4-13 0,2 4 0 16,0 5-7-16,0 1 7 0,1 14-13 0,0-3 8 15,0 1-11-15,-3-7 5 0,-2-2-21 0,0 2-4 16,0-3-43-16,-2-1-22 0,0-5-11 0,-2 0-10 15,0-10-8-15,-1-5 10 0,0-4-2 0,0-2 8 16,0-4 3-16,0-4-18 0,0-10-23 16,3 10-23-16,-3-10-14 0,0 0 10 15,7-7-10-15,-4-3 47 0,-1-8 12 0,4-7 20 0,-1-8 7 16,1-6 27-16,2-5 19 0,2-10 23 16,0-1 46-16,2 0 42 0,1 3 23 0,-2 10 21 15,1 6-4-15,0 3 29 0,0 4-44 0,-3 6 39 16,-3 4-63-16,2 2 44 0,-1 5-70 0,1 0 38 15,-3 3-54-15,3 2 41 0,-8 7-48 0,19-6 43 16,-19 6-56-16,22 2 53 0,-9 3-50 0,2 7 33 16,-1 0-41-16,0 3 34 0,-1 5-37 15,-3 5 6-15,-1 3-12 0,-3-2 11 0,-4 1-1 16,-6 10-2-16,-6-1 24 0,-6 0-83 0,-9 9 4 16,-6-1-97-16,-7-1-98 0,-9 0-122 0,-6-1-262 15,-3 2-165-15</inkml:trace>
  <inkml:trace contextRef="#ctx0" brushRef="#br0" timeOffset="23427.45">21311 9891 105 0,'0'0'532'0,"-18"-10"-179"0,18 10-80 15,-14-9-61-15,14 9-53 0,-15-7-11 0,15 7 20 16,-12-8-58-16,12 8 4 0,-5-8-45 16,5 8 22-16,0 0-50 0,3-16 29 15,-3 16-47-15,14-11 37 0,-3 6-48 0,2 0 26 16,3 1-31-16,-16 4 32 0,30-1-39 0,-30 1 35 15,29 7-38-15,-16-3 42 0,1 6-37 0,-2 4 65 16,-5 2-21-16,-3 2 51 0,-1-1-22 0,-4 7 30 16,-3 0-10-16,-3 1 8 0,-3 3-14 0,-1 3-14 15,-1-5-28-15,-2 3 0 0,3-4-4 0,0-4-8 16,1 0 34-16,4-1-56 0,-1-1-1 0,3-3-5 16,3 0-1-16,1 1 1 0,4-1-7 15,0 0 10-15,4 2 5 0,3-2-7 0,1 0 4 16,-1-1-2-16,4 0-11 0,1-1 11 15,-1 1-11-15,2 0 8 0,-6 0-3 0,2 0 9 16,0-1-10-16,-3 1 10 0,0 0-12 0,2 1 18 16,-6 0-2-16,2 2 11 0,-2-1-2 0,-1 0 9 15,0 1-10-15,-2 0 1 0,1 4-9 0,-3 1 3 16,2-1-11-16,-2 2 2 0,-1 1-36 0,0 0-42 16,-1 0-90-16,-1 4-70 0,0-2-144 0,-6 6-567 15,-1-1-603-15</inkml:trace>
  <inkml:trace contextRef="#ctx0" brushRef="#br0" timeOffset="26595.78">17413 2242 375 0,'1'-8'797'16,"0"-3"-199"-16,-1 11-137 0,0-18-74 0,0 18-96 15,-1-18-18-15,1 18-33 0,-1-14 9 0,1 14-42 0,-2-11-10 16,2 11-63-16,0 0-8 0,-2-11-45 16,2 11 3-16,0 0-46 0,0 0 20 0,4 16-40 15,-3 1-4-15,4 5 3 0,-1 6-7 0,1 8-5 16,0 3 0-16,-1 0-38 0,2 2 1 0,1 0-31 16,-2 0 6-16,-1-2-15 0,1-3 17 0,-1-2-8 15,0-8 21-15,-2-1-3 0,2-4 19 16,-3-3-4-16,2-4 17 0,-3-3-3 0,0-11 18 15,1 17-10-15,-1-17 14 0,0 0-11 0,-8 8 15 16,8-8-8-16,-9-10 21 0,3-4-24 0,-2-6 14 16,-1-9-17-16,0-2 14 0,2-7-14 0,0-2 11 15,0 0-14-15,3 1 4 0,3 1 2 16,-2 3 7-16,3 8-9 0,0 2 8 0,3 1-10 16,-2 6 9-16,-1 2-13 0,2 3 6 0,0 2-15 15,-2 11 7-15,9-14-12 0,-9 14 5 0,9-4-28 16,-9 4-20-16,0 0-81 0,23 5-59 0,-14 6-25 15,0-2-78-15,1 1-95 0,-4 2-390 0,2 2-340 16</inkml:trace>
  <inkml:trace contextRef="#ctx0" brushRef="#br0" timeOffset="30647.09">17209 2034 425 0,'0'0'275'0,"8"-12"41"0,-8 12-49 0,8-10-35 15,-8 10-23-15,4-9 4 0,-4 9 11 0,6-8 11 16,-6 8 2-16,0 0-30 0,4-11-15 0,-4 11-30 16,0 0-29-16,0 0-22 0,5-9-24 0,-5 9-21 15,0 0-14-15,0 0-12 0,0 0-7 0,0 0-9 16,9 19-2-16,-5 0 0 0,2 6-3 0,-1 7-7 16,4 5-5-16,0 4 8 0,4 11-9 0,-2 3 12 15,3 1-5-15,0 0-3 0,1-1 7 0,0-2 14 16,-1-5-11-16,0-9-12 0,-1-1 10 0,0-3-13 15,-3-3 13-15,1-3-16 0,-2-5 9 16,-2-3-12-16,0-3 10 0,-1-4-11 16,0-1 15-16,-4-2-11 0,-2-11 21 0,5 15 59 15,-5-15 60-15,0 0-36 0,2 9-14 0,-2-9-21 16,-4-8 10-16,-1-4-40 0,-5-8 6 0,2-11-31 16,-1-6 21-16,-2-6-37 0,-1-15 19 0,3-4-28 15,-1-7 3-15,2-6 2 0,2-5-54 0,-1-2-3 16,2-2-19-16,3 0 3 0,2 0-49 0,5 5 25 15,-1 7-22-15,1 6 16 0,0 7 9 0,3 14 23 16,-3 6 3-16,5 4 10 0,-4 7 11 0,1 5 4 16,0 4 1-16,1 6 8 0,0 6 7 0,-8 7 6 15,16-4 9-15,-4 12 4 0,3 6 9 16,3 8 9-16,-1 8 8 0,1 6 36 0,2 14-34 16,-2 8 1-16,0 7 3 0,-1 4 1 0,-2 1 5 15,-1-1-3-15,1 0 2 0,-2 2 6 0,1-3-9 16,-2-1 1-16,2-5-6 0,-3-2 7 0,1-5-11 15,-2-12 4-15,0-1-10 0,-1-2 9 0,1-5-10 16,-3-4 2-16,0-6-19 0,0-2-14 0,-2-5-38 16,1-2-29-16,-2-5-33 0,-4-11-83 0,3 12-12 15,-3-12-87-15,0 0-80 0,0 0-332 0,0 0-244 16</inkml:trace>
  <inkml:trace contextRef="#ctx0" brushRef="#br0" timeOffset="30815.11">17592 2410 432 0,'-12'-7'428'0,"3"1"-79"16,-1 0-99-16,1 1-27 0,9 5-73 0,-15-10 16 16,15 10-38-16,-12-10 0 0,12 10-26 0,-8-10-22 15,8 10-14-15,-1-11-21 0,1 11-8 0,8-15-20 16,1 5-6-16,6 0-11 0,2 0-38 0,2-1 10 16,3 3-65-16,-2-1-16 0,3 3-73 0,0 0-49 15,1 1-58-15,0 1-193 0,-5 3 68 0</inkml:trace>
  <inkml:trace contextRef="#ctx0" brushRef="#br0" timeOffset="31865.09">17868 2361 488 0,'-1'14'349'0,"1"2"-85"0,-3 2-37 15,2-2-7-15,-2 0-74 0,1-1-17 0,-1-2-17 16,2-1 10-16,0-1-49 0,1-11 14 16,-2 18-30-16,2-18 31 0,0 13-16 0,0-13 22 15,7 8-21-15,-7-8-2 0,0 0-21 0,25-6 13 16,-9-3-37-16,3-5 5 0,1-3-21 0,1-5 3 15,-1-3 1-15,0-3-2 0,-1-4 3 0,-3-4-15 16,1-11 4-16,-2-9-23 0,-3-2 1 0,-5-3-5 16,-1-6 8-16,-3 0-1 0,-1 0-2 0,-6 0 6 15,3 3 10-15,-3 3 10 0,0 15 36 16,-3 4 8-16,1 5 9 0,0 5 6 0,-3 3-5 16,1 7-10-16,0 3-11 0,-2 3-9 0,3 5-10 15,-1 5-4-15,8 6-4 0,-18 3-1 0,4 8 0 16,0 8-1-16,1 8-3 0,-1 7-8 0,2 6 7 15,1 12 0-15,-1 5-3 0,5 3 4 0,2 1 0 16,2 0 0-16,3-11-2 0,1-1 5 0,4-1-4 16,3-1-8-16,2-2-4 0,4 4-17 0,0-10-16 15,3-5-32-15,3-1-44 0,5-5 13 0,-2-4-39 16,4-6 21-16,2-4-51 0,2-7-38 0,-2-4-25 16,2-6-1-16,5-3 14 0,-3-4 29 15,0-4 34-15,-2-2 66 0,-3-3 63 0,-2-2 56 16,-6-3 41-16,-3-2 29 0,-2-1 13 0,-5 0 7 15,-3 4 11-15,-4 4 5 0,-3 1-8 0,-3 2-7 16,-2 2-10-16,-3 3-15 0,-2 1-3 0,-4 4-11 16,-3 3-15-16,17 3-11 0,-38 3-12 0,17 4-9 15,-1 3-4-15,-3 4 3 0,2 1-10 0,1 1-2 16,6-2-7-16,3 1 2 0,0-1-10 0,5-1 10 16,3 0-9-16,3-2-5 0,2-11-14 0,1 18 7 15,4-10-10-15,3-1 7 0,2-2-8 16,-10-5 6-16,23 5-13 0,-23-5 16 0,28-3 0 15,-28 3-9-15,27-5 13 0,-12 2-13 16,-3-2 29-16,-12 5-19 0,20-5-10 0,-20 5 21 16,16-4 9-16,-16 4-16 0,0 0 17 0,17 0-12 15,-17 0 14-15,11 11-1 0,-6-2-2 0,1 4-10 16,-1 8 7-16,0 1-11 0,-1 6 8 0,1 5 0 16,1 6-2-16,0 1-13 0,-1 2-8 0,0 1 4 15,0-2 13-15,3 0-13 0,-2-1 10 0,2-2-20 16,-3-2 18-16,0-1-2 0,-1-2-1 0,0-7 1 15,-3-1 1-15,1-5 1 0,-2-2 2 0,0-5-8 16,-2 1 4-16,1-3 13 0,-2 1 6 0,3-12-7 16,-6 13 2-16,6-13-8 0,-9 6 4 0,9-6-1 15,-15-3-3-15,7-5 0 0,-5-4-11 16,2-6-21-16,-2-8-5 0,1-5-20 0,3-5 26 16,3-6-32-16,2-4 1 0,4-3 26 0,3-2-37 15,3-10 33-15,3 2-28 0,4 3 27 0,1 2-22 16,1 0 11-16,-1 4 9 0,3 4-2 0,-3 8 7 15,3 1 19-15,-5 2-6 0,4 3 30 0,-5 1-2 16,1 4 16-16,-3 7 6 0,-3 1 31 0,-1 4 14 16,-1 4 5-16,0 1 5 0,-4 10-10 0,3-15-9 15,-3 15-12-15,0 0-13 0,0 0-8 16,0 0-2-16,-16 6-5 0,7 7-4 0,-1 4-2 16,0 5-5-16,-2 4 20 0,1 1-22 15,2 2 12-15,0 0-12 0,1 1 10 0,4-4-9 16,3 0 3-16,1 0-11 0,1 0 7 0,3 1-8 15,4-4 12-15,1-1 6 0,0-1-14 0,3-3-11 16,1-2-10-16,4-4 15 0,-3-2 10 0,5-3-10 16,-2-4-12-16,-1-1 13 0,2-6 7 0,4-1-10 15,0-2 10-15,-3-4-11 0,-1-2 9 0,0-1 3 16,-5-4 3-16,-3 0-6 0,0-1-7 0,-5 0 9 16,-4 2-5-16,-2-1 16 0,-1 2-12 0,-8-2-3 15,-2 3-4-15,-6 4-1 0,-1 1-3 16,-3 3-6-16,-2 2-13 0,2 2-11 0,-2 1-35 0,5 0 12 15,19 2-50-15,-31-1-35 0,31 1-43 16,-23-2-12-16,23 2-28 0,0 0-63 0,-17-6-177 16,17 6 103-16</inkml:trace>
  <inkml:trace contextRef="#ctx0" brushRef="#br0" timeOffset="32215.09">18590 2091 570 0,'20'-13'149'0,"0"2"109"0,-1 0-33 0,1 1-22 16,-1 0-55-16,-4 1 0 0,0 4-19 0,-3-1-16 15,-1 2-24-15,-11 4-11 0,18-6-14 0,-18 6-12 16,0 0-7-16,26 3-12 0,-26-3-3 0,22 11-8 15,-12-1-2-15,3 1 1 0,0 4-2 0,-3-1-7 16,2 1 28-16,-1 0-39 0,-1-2 29 0,-1 0-32 16,-1-1 26-16,-2 0-29 0,-1-2 26 0,-1-1-22 15,-4-9 19-15,4 16-5 0,-4-16 0 16,5 12-5-16,-5-12 0 0,1 12-1 0,-1-12 1 16,0 0-6-16,0 0-21 0,0 0 26 0,0 0-25 15,0 0 26-15,3-12-25 0,-2 0 28 0,3-4-29 16,1-8 3-16,1 0 5 0,2-6 1 0,2 2 1 15,-2 7 5-15,0 1 3 0,1 3 6 0,-3 1 1 16,-2 5-1-16,1 2 5 0,-5 9-6 0,8-14 3 16,-8 14 3-16,10-5 3 0,-10 5-3 15,0 0-1-15,14 6 1 0,-8 0-3 0,2 4 0 16,-2 2-1-16,1 1-2 0,-1 1-1 0,1 5 14 16,-1-4-18-16,-1 1 14 0,-1 0-19 15,0 1 4-15,-3-2-48 0,0-2 12 0,-1 0-73 16,0-3-28-16,-2 0-76 0,2-10-60 0,-7 12-265 15,7-12-34-15</inkml:trace>
  <inkml:trace contextRef="#ctx0" brushRef="#br0" timeOffset="32348.09">18978 1559 306 0,'-2'-13'409'0,"-2"2"-128"15,0 2-70-15,4 9-46 0,-10-9-32 16,10 9-52-16,0 0-45 0,0 0-153 0,0 0 56 0,-17 3-162 15,17-3-132-15,0 0 235 0</inkml:trace>
  <inkml:trace contextRef="#ctx0" brushRef="#br0" timeOffset="32515.09">19165 1582 187 0,'16'6'468'0,"-16"-6"-221"0,11 8 24 0,-11-8-97 0,9 10 26 15,-9-10-47-15,6 15-1 0,-2-5-24 0,0 3-18 16,-2 2-23-16,2 2-18 0,0 5-15 0,-1 1-9 15,-1 3-14-15,2 2-5 0,1 6-7 0,-2-1-9 16,-2 2-3-16,4 0-21 0,-4 0-31 0,2-6-42 16,-2-2-51-16,2 0-48 0,-2-2-2 0,2-2-46 15,-2-1-224-15,0-5 116 0</inkml:trace>
  <inkml:trace contextRef="#ctx0" brushRef="#br0" timeOffset="32999.11">19245 2170 133 0,'-2'-11'402'0,"-2"-4"-108"0,0-3-158 0,-1-3 95 15,3-2-106-15,-1 0 56 0,2-1-95 0,-1 0 37 16,2 1-70-16,2-1 38 0,-1 2-68 16,2 0 44-16,-1-1-59 0,3 1 44 0,0 0-69 15,0 3 55-15,2-4-70 0,1 3 63 0,0 0-73 16,-1-1 71-16,2 1-71 0,-3 0 72 0,3-2-67 16,-3 1 72-16,1 1 2 0,-3 0 5 15,1 5 23-15,-2 0 23 0,0 4 24 0,0 0 19 16,-2 0 22-16,-1 11 2 0,4-14-7 0,-4 14-26 15,2-13-23-15,-2 13-21 0,2-10-18 0,-2 10-12 16,0 0-12-16,0 0-6 0,0 0-6 0,0 0-3 16,5 12-6-16,-2 1-2 0,-2 4-4 0,3 3 2 15,-2 3 24-15,2 3-33 0,1 0 28 0,-2 4-33 16,-1 3-2-16,2 2 26 0,0-1-28 0,-1 1 4 16,-2 0-3-16,1-6 3 0,1-1-5 0,-3-1 0 15,4-1-5-15,-3-2-16 0,-1-7 3 16,0 1-10-16,1-6 16 0,0 0-5 0,-1-12 12 0,2 16-2 15,-2-16 8-15,0 0-2 0,0 0 3 16,0 0 2-16,0 0 1 0,9-6 0 0,-7-6 1 16,3-3 2-16,2-6-3 0,0 1 3 0,2-3 0 15,-1 4 8-15,1-3 5 0,0 4 2 0,0 0 2 16,0 3 0-16,-3 2-3 0,-1 3-3 0,1 2-2 16,-1-1-3-16,-5 9-2 0,10-10 0 0,-10 10-3 15,0 0 0-15,14-2 2 0,-14 2 25 0,0 0-32 16,13 10 2-16,-13-10 3 0,10 16-7 0,-5-6-8 15,-2 0-26-15,-1 1-64 0,1 1-54 0,-3-1-30 16,1 1-19-16,-1-12-41 0,-1 18-136 0,1-18 39 16,-3 9-173-16,3-9 4 0</inkml:trace>
  <inkml:trace contextRef="#ctx0" brushRef="#br0" timeOffset="33883.08">19615 1794 511 0,'4'-16'349'0,"0"5"-29"0,-2 0-39 16,1 1-67-16,-3 10-24 0,6-16-34 0,-6 16-30 15,5-10-25-15,-5 10-26 0,0 0-12 0,0 0-11 16,0 0-10-16,17 5-10 0,-17-5-7 0,9 16-2 16,-4-5-6-16,-1 3-2 0,1 1 3 0,-1 0-7 15,1 0-1-15,-2 0 0 0,-1-2-6 0,2 0-1 16,-3-1 1-16,2 0 0 0,-3-12-1 0,1 16 2 16,-1-16 1-16,3 13 11 0,-3-13 20 15,0 0-4-15,1 9-9 0,-1-9-4 0,0 0-3 16,0 0-4-16,5-8-5 0,-5 8-4 0,9-19 0 15,-5 7-4-15,3-4 0 0,0 2 0 0,-2-1 1 16,1 1 1-16,0 1 6 0,0 4 4 0,-2-1 3 16,-4 10 0-16,6-13 26 0,-6 13-45 0,5-8 0 15,-5 8 0-15,0 0 42 0,0 0-45 0,13 4 37 16,-13-4-32-16,6 11 29 0,-6-11-42 0,5 17 49 16,-5-17-52-16,3 18 11 0,0-6 1 0,-2-1 8 15,0 0-5-15,2-1 1 0,-3-10 0 0,1 18-6 16,-1-18 1-16,4 12-1 0,-4-12 5 0,1 10 3 15,-1-10 7-15,0 0-7 16,0 0-2-16,0 0 6 0,0 0 7 0,17-2 46 16,-17 2-39-16,9-14 41 0,-4 4-40 0,4-1 37 15,-3 1-27-15,1-3 34 0,-1 4-32 0,0 1 33 16,-1-1-34-16,-5 9 29 0,8-11-44 0,-8 11 27 16,8-12-41-16,-8 12 31 0,0 0-42 0,10-4 36 15,-10 4-36-15,0 0 33 0,0 0-37 0,14 3 33 16,-14-3-32-16,9 8 31 0,-9-8-37 0,11 10 22 15,-11-10-50-15,11 9 6 0,-11-9-83 0,15 8-24 16,-15-8-11-16,17 4-35 0,-17-4 45 0,24 0-61 16,-8-4 96-16,0 1-62 0,3-5 117 0,-2-1-72 15,2-1 112-15,-4-1-74 0,2-3 113 16,-4 0-61-16,1-1 91 0,-4-1-37 0,0 0 58 16,0 1 4-16,-3 1 7 0,-2 1 12 0,-1 2 13 15,0 2 4-15,-4 9-2 0,2-17-17 0,-2 17-13 16,2-11-12-16,-2 11-10 0,-2-10-12 0,2 10-11 15,0 0-7-15,0 0-7 0,0 0-3 0,0 0-5 16,0 0 0-16,0 0 0 0,-6 8-5 0,6-8-4 16,3 16 1-16,-1-5 0 0,2 3-1 0,1 1-1 15,0 1-1-15,3 1 3 0,-2 3-1 0,1-1-2 16,0 0-1-16,1 0 3 0,0 1-1 0,-1-1-2 16,2-1 1-16,-1 0 2 0,-2-1-1 15,1-3 1-15,-1 0-1 0,-2-5 2 0,1 1 22 16,-5-10-26-16,4 13 6 0,-4-13 2 0,1 12 4 15,-1-12 2-15,-5 7-4 0,5-7-3 0,0 0-4 16,-19 4-8-16,19-4-21 0,-21-5-47 0,9-3-39 16,-5 0-17-16,2-5-55 0,-1-3 56 0,1-5-124 15,2-4 80-15,2-3-122 0,3-3 101 0,4 4-37 16,3 0 98-16,1 2-23 0,1 1 170 0,4 4-69 16,-3 4 161-16,-1 3-91 0,0 1 123 0,2 3-98 15,-3 9 88-15,6-13-16 0,-6 13-11 0,0 0-6 16,0 0-10-16,0 0-12 0,0 0-38 0,10 11 18 15,-7-1-30-15,-3 2 13 0,-1 2-33 16,-2 7 27-16,-2 0-102 0,-5 3 20 0,-2 4-182 16,-4 2 18-16,-5-1-263 0,-6 8 78 0</inkml:trace>
  <inkml:trace contextRef="#ctx0" brushRef="#br0" timeOffset="34633.08">17956 2763 78 0,'-38'12'591'0,"-6"-1"-230"15,3 0-38-15,2-1-86 0,3-1-17 16,5 0-47-16,7-4 8 0,5 0-35 0,5-3-27 16,14-2-25-16,0 0-9 0,0 0-30 0,0 0 4 15,19-17-1-15,18 2 9 0,17-6 6 0,17-3-1 16,32-9 10-16,10-2 11 0,13 0 6 0,12-2-7 15,12-2 0-15,6-1-19 0,4 0 5 0,-3 1-19 16,-6 2-3-16,-7 1 6 0,-7 3 10 0,-5 2 11 16,-9 2-24-16,-13 4 8 0,-23 5-23 0,-7 3 8 15,-6-1-16-15,-4 3 17 0,-10 2-17 0,-14 3 19 16,-8 2 5-16,-3 0-11 0,-10 2 40 0,-2 1-8 16,-5 1 36-16,-1 1-14 0,-17 3 36 15,24-6-17-15,-24 6 9 0,17-4-29 0,-17 4 2 16,15-3-34-16,-15 3-2 0,0 0-26 0,15-4 4 15,-15 4-23-15,0 0 7 0,0 0-18 0,15-2 9 16,-15 2-16-16,0 0 11 0,0 0-16 0,0 0 16 16,12-4-17-16,-12 4 11 0,0 0-12 0,0 0 13 15,0 0-13-15,0 0 13 0,0 0-2 0,0 0 0 16,0 0-14-16,14-2 15 0,-14 2-11 0,0 0 15 16,0 0-10-16,0 0 12 0,0 0-13 0,0 0 12 15,0 0-14-15,0 0 10 0,0 0-15 16,0 0 12-16,0 0-12 0,0 0 12 0,0 0-13 0,0 0 15 15,0 0-10-15,0 0 7 0,0 0-8 16,0 0 7-16,0 0-14 0,0 0 13 0,0 0-12 16,0 0 10-16,0 0-8 0,0 0 10 0,0 0-11 15,0 0 13-15,0 0-12 0,0 0 12 0,0 0-12 16,0 0 14-16,0 0-17 0,0 0 17 0,0 0-9 16,0 0 10-16,0 0-12 0,0 0 11 0,0 0-12 15,0 0 10-15,0 0-11 0,0 0 11 0,0 0-12 16,0 0 11-16,0 0-12 0,0 0 12 0,0 0-12 15,0 0 12-15,0 0-10 0,0 0 10 0,0 0-10 16,0 0 9-16,0 0-10 0,0 0 9 0,0 0-8 16,0 0 10-16,0 0-10 0,0 0 8 0,0 0-8 15,0 0 10-15,0 0-12 0,0 0 10 16,0 0-10-16,0 0 9 0,0 0-10 0,0 0 13 16,0 0-15-16,0 0 12 0,0 0-7 0,0 0 8 15,0 0-10-15,0 0 10 0,0 0-10 0,0 0 12 16,0 0-17-16,0 0 10 0,0 0-22 0,0 0 10 15,0 0-26-15,0 0 1 0,0 0-42 0,0 0 0 16,0 0-63-16,0 0-69 0,0 0-91 0,0 0-109 16,0 0-14-16,0 0-67 0,-9-14-99 0,9 14-305 15,-17-10-531-15</inkml:trace>
  <inkml:trace contextRef="#ctx0" brushRef="#br0" timeOffset="38568.08">20303 4425 340 0,'0'0'286'0,"0"0"-75"16,-11-4-58-16,11 4-25 0,0 0-28 0,-8-11-8 15,8 11-14-15,-9-11 0 0,9 11-15 16,-5-15 15-16,5 15-39 0,-5-17 31 0,5 17-38 16,-3-17 21-16,3 17-28 0,-1-16 28 0,1 16-31 15,0-13 31-15,0 13-32 0,0-12 39 0,0 12-38 16,0 0 52-16,1-14-6 0,-1 14-4 0,0 0-2 15,1-10 6-15,-1 10-1 0,0 0-7 0,2-10-5 16,-2 10-9-16,0 0-7 0,1-10-2 0,-1 10 0 16,4-9-10-16,-4 9 5 0,3-10-10 15,-3 10 7-15,5-11-8 0,-5 11-2 0,6-15-4 16,-6 15-1-16,8-15-6 0,-8 15 1 0,6-14 11 16,-6 14-16-16,8-14 1 0,-8 14-7 15,7-10 11-15,-7 10 10 0,4-8 6 0,-4 8 5 16,0 0 3-16,5-9 2 0,-5 9 6 0,0 0-2 15,0 0 4-15,5-8-6 0,-5 8-2 0,0 0-2 16,0 0-2-16,-5 13-5 0,0-3-4 0,0 3-4 16,-5 5-7-16,1 2-1 0,0-1 2 0,-1 1 0 15,2 1-5-15,2-1 7 0,-2 0-11 0,2-2-1 16,2-2 0-16,0-3 0 0,4 0 0 0,-1-3 0 16,2 1-2-16,-1-11 2 0,4 16 8 15,-4-16-5-15,12 13-4 0,-12-13-1 0,16 8 1 16,-16-8 3-16,20-2 1 0,-20 2 9 15,23-6 21-15,-11 2 17 0,-3-1 12 0,1-1 17 16,-1 0 15-16,-9 6 11 0,10-10 3 0,-10 10 5 16,10-11-5-16,-10 11-13 0,7-8-17 0,-7 8-11 15,0 0-17-15,0 0-15 0,0 0-2 0,0 0-13 16,0 0-2-16,-15 6-7 0,7 5-16 0,-4 6 10 16,1 1-13-16,-3 6 10 0,1 1-13 0,1 1-3 15,3-3-5-15,1 0-7 0,1-2-5 0,3 0 2 16,2-3-2-16,0-1 8 0,2-2-5 0,2-1 3 15,2-1 5-15,-2 0 3 0,2-2 2 0,0-2 3 16,2 1 10-16,-1-3-3 0,-5-7-5 0,8 16 2 16,-8-16 0-16,9 12 1 0,-9-12-2 15,9 14 5-15,-4-4-3 0,-1 0 3 16,0 3 0-16,0 4 4 0,-2 0 0 0,-1 1 1 16,2 5-5-16,-3 1 5 0,0-4 0 0,0 4-3 15,0 0 3-15,-1 0-4 0,-1-5 4 0,2 0-5 16,-1 0 6-16,1-1-3 0,0-2 1 0,0-3-3 15,1 1 4-15,1 0-2 0,-1-3 3 0,0 0-4 16,3 1 2-16,-1-3-3 0,-3-9 3 0,7 16-2 16,-7-16 2-16,11 11-3 0,-11-11 4 0,15 9-1 15,-15-9-2-15,18 5 1 0,-18-5 1 0,16 1-2 16,-16-1 9-16,0 0-8 0,22 2 2 16,-22-2 0-16,0 0 8 0,0 0-2 15,17 3 8-15,-17-3-5 0,0 0 5 0,0 0-4 16,0 0 11-16,15 3-19 0,-15-3 9 0,0 0-10 15,0 0 7-15,0 0-9 0,0 0 6 0,0 0-9 16,8 6 9-16,-8-6-8 0,0 0 7 0,0 0-2 16,0 0 15-16,0 0-5 0,0 0 11 0,0 0-19 15,5-12 12-15,-5 12-15 0,4-19 12 0,-3 3-13 16,-1-2 13-16,0-6-13 0,0-3 7 0,-4-7-11 16,3-4 14-16,-4-1-15 0,1 0 14 0,-4-3-18 15,3-2 5-15,-1 1-1 0,-1 0-1 16,2 2 14-16,0 1-11 0,-1 4 8 0,1 1-16 0,1 3 16 15,0 6-14-15,1 2 12 16,1 2-2-16,-1 4 0 0,2 6-2 0,1-2 0 16,-3 3 0-16,3 11 6 0,-1-17-8 0,1 17-2 15,-2-15 2-15,2 15-4 0,-3-10 1 0,3 10-7 16,0 0 3-16,-1-12 0 0,1 12 3 0,0 0-1 16,0 0 9-16,-8 8-8 0,8-8-13 0,-8 14 16 15,5-6 27-15,-3 2-33 0,1 1-8 0,2 2 12 16,-1-1-9-16,0 1 35 0,0-1-39 0,3 1 2 15,-3-1 5-15,1 1-3 0,1-2 3 0,-2 1-3 16,3-4 1-16,1-8 5 0,-3 18-2 0,3-18-5 16,-1 11 0-16,1-11 1 0,-3 10-2 0,3-10-3 15,0 0-4-15,-1 13-10 0,1-13-9 16,0 0-24-16,0 0-28 0,0 0-40 16,0 0-19-16,0 0-48 0,0 0 8 0,0 0-34 15,0 0 2-15,1-10-64 0,-1 10-61 0,0 0-435 16,-2-14-314-16</inkml:trace>
  <inkml:trace contextRef="#ctx0" brushRef="#br0" timeOffset="39202.08">20329 4402 461 0,'0'0'514'0,"-13"-10"-132"0,13 10-128 0,-9-10-32 15,9 10-38-15,-6-15-6 0,2 7-5 0,0-2 5 16,1-3-26-16,2 2-22 0,1-3-15 0,1 0-15 15,2-3-18-15,1 0-14 0,2-3-17 16,4 3-5-16,2-2-12 0,2 2-6 0,5-3-6 16,4 2 1-16,1 3-4 0,3 3-8 15,-1 4-3-15,-2 2 0 0,3 4 0 0,-3 2-4 16,2 2-1-16,-6 4-4 0,1 3 5 0,-3 3-2 16,-3 3 5-16,-3 4 1 0,-4 1-5 0,-4 4 2 15,-2 0 4-15,-5 2-2 0,-6 4 4 0,-1 0 0 16,-3 0 6-16,-2-2 6 0,2-2 4 0,-4-2 5 15,3-1 13-15,3-5-13 0,1-2 5 0,2-4-14 16,-1 0 2-16,4-3-17 0,0-1 7 0,5-8-13 16,-7 13 11-16,7-13-15 0,-1 15 13 15,1-15-14-15,5 17 13 0,0-7-10 0,5 2 9 16,2 0-9-16,2 1 9 0,3-2-10 0,0 1 8 16,2 0-10-16,0 0 6 0,0 1-5 0,0-2 11 15,-1 3-13-15,-3-3 1 0,2 3-1 16,-3-3 3-16,-5 0 0 0,0 0 1 0,-3 2 0 15,-2-1 1-15,0-1 1 0,-5 3 1 0,-2-1 4 16,-1 0-1-16,-2 5 6 0,-4-1 8 0,-3 1 12 16,-1-2 12-16,-4 3 2 0,-2 0-6 0,-1-3-6 15,-3 0-7-15,-2-2-7 0,2 0-3 0,1-3-4 16,2 0-5-16,3-2-23 0,-1-1-40 0,4-4-49 16,-2 2-67-16,17-6-32 0,-19 3-55 15,19-3-81-15,0 0-53 0,-9-8-397 0,9 8-328 16</inkml:trace>
  <inkml:trace contextRef="#ctx0" brushRef="#br0" timeOffset="40003.1">20902 4656 968 0,'0'0'494'16,"13"-10"-103"-16,-13 10-96 0,9-8-15 0,-9 8-68 16,0 0-35-16,11-8-57 0,-11 8-7 0,0 0-37 15,0 0 4-15,0 0-38 0,0 0 6 0,9 7-20 16,-9-7 11-16,5 13-24 0,-5-13 12 0,4 16-23 15,2-7 16-15,-3 0-25 0,1-1 23 16,1 0-22-16,0 1 15 0,0-2-25 0,-5-7 23 16,14 10-14-16,-14-10 12 0,13 6-19 0,-13-6 22 15,0 0-23-15,24-4 13 0,-24 4-18 0,19-8 14 16,-10 0-17-16,0-2 21 0,-1 0-29 16,1-4 28-16,-3 1-23 0,1-2 30 0,-3 0-26 15,-2 0 28-15,1 4-22 0,-2 1 8 0,-1 10 13 16,0-17-3-16,0 17-4 0,-5-10 4 0,5 10 0 15,0 0-1-15,-21 4 20 0,9 5-28 0,-5 5 25 16,-2 3-21-16,-2 4 19 0,2 2-23 0,1 1 3 16,4-1 0-16,1-3-1 0,6 0-3 0,-1 0-1 15,7-3-21-15,1-5-4 0,3 1-17 16,5-4-39-16,5 0-4 0,1-2-11 0,5-6-12 16,6-2-21-16,0-6-39 0,6-2-28 0,1-2 11 15,-1-4 40-15,-2-1 36 0,-1-1 52 16,-2-2 54-16,-5-1 41 0,-1-1 29 0,-4-1 21 15,-3 6 22-15,-3 0 21 0,-2 3 74 0,-4 2-17 16,0 1 3-16,-4 10-10 0,3-16-22 0,-3 16-29 16,2-10-25-16,-2 10-24 0,0 0-11 0,0 0-10 15,-7-8-14-15,7 8-12 0,0 0 3 0,-5 11-14 16,5-11 6-16,0 18-17 0,0-6 9 0,3 5-16 16,2 5 4-16,0 2-9 0,4 6 0 15,0 2-6-15,0 1-3 0,1 1-2 0,0 1-3 16,2-2-4-16,-1 1 2 0,-3-1 3 0,1-1 0 15,-1 0 9-15,-1-9-4 0,1 2 3 16,-4-4 2-16,0 1 4 0,-3-5 2 0,-1-5 2 16,0 2 0-16,-1-3-1 0,-2 1 5 0,-2-3 5 15,0-2-1-15,5-7-3 0,-16 10-2 0,16-10 2 16,-18 1 2-16,18-1 0 0,-23-5 1 0,10-2-1 16,-3-6 2-16,1-2 2 0,1-6-8 0,1-7-2 15,0-1-3-15,5-4-3 0,3-5-2 0,1 4 19 16,4-2-24-16,3 2 11 0,1-3-14 15,2 4 22-15,3 0-26 0,3 3 11 0,1 0-29 16,3 2 8-16,1 0 4 0,3 2 3 0,3 2 3 16,-2 2 6-16,3-1 0 0,-2 3-1 0,0 0 12 15,-2 4 7-15,-2 3-4 0,-3 2 2 16,-2 1 0-16,-1 2 0 0,-2 4-3 0,-10 4 1 16,15-6-4-16,-15 6 5 0,14 6 5 0,-5-2 4 15,-1 5-8-15,-3 3 5 0,3 0 0 0,-3 3 22 16,1 4-27-16,-1 1 23 0,0 1-30 0,-1 0 28 15,0 0-26-15,-1 1-14 0,-2-4-40 0,2 0-44 16,-2-2-15-16,0-1-23 0,-1-2-52 0,1-3-63 16,-1-10-88-16,-1 15-258 0,1-15-135 0</inkml:trace>
  <inkml:trace contextRef="#ctx0" brushRef="#br0" timeOffset="40135.08">21660 4609 468 0,'-1'-25'394'0,"-3"0"-54"0,1 3-89 16,1 5-29-16,-2 0-64 0,0 2 3 0,0 4-32 15,3 1-43-15,-4 0-29 0,5 10 3 0,-6-11-26 16,6 11-64-16,0 0-7 0,0 0-98 0,0 0-75 16,0 0-66-16,-9 5-215 0,9-5 56 0</inkml:trace>
  <inkml:trace contextRef="#ctx0" brushRef="#br0" timeOffset="40769.1">21920 4476 258 0,'9'-5'462'0,"-9"5"-92"0,15-11-70 0,-15 11-71 16,10-13-43-16,-10 13-24 0,7-12-19 0,-7 12-17 16,0 0-14-16,2-10-23 0,-2 10-18 0,0 0-16 15,0 0-11-15,0 0-17 0,-19 7 3 0,9 3-6 16,-3 3 2-16,3 0-14 0,0 3-4 0,2 0 39 16,1-3-52-16,1 1 24 0,2 1-57 0,3-2 47 15,1-2-47-15,1-2 24 0,2 2-31 0,2-2 19 16,1-1-37-16,2-1 29 0,-8-7-15 0,18 8 17 15,-18-8-5-15,19 4 20 16,-19-4-7-16,19 3 15 0,-19-3-9 0,22 1 12 16,-22-1-4-16,18 4 24 0,-18-4-19 0,20 8 20 15,-11-1-19-15,2 1 24 0,0 2-18 0,-2 2 16 16,1 3-24-16,2 1-10 0,-2 2 3 0,-1-1 16 16,1 2-6-16,-1-1 2 0,-2 4 0 0,1-4 3 15,0 2-5-15,-4 1 3 0,1-5 2 0,-2 0-14 16,-2-2 22-16,-1-1-3 0,0 1 9 0,-3-3 16 15,1 2 9-15,-2-3 12 0,0 0 13 0,-1-2 10 16,-1 0 14-16,6-8 13 0,-12 10 19 0,12-10 13 16,-14 7-4-16,14-7-6 0,0 0-4 15,-22 0-15-15,22 0-9 0,-17-13-16 16,7 4-10-16,1-3-14 0,3-6-12 0,-3-2-12 16,5-1-14-16,3 1-7 0,2-5-9 0,3 0-41 15,5-5-48-15,0 0-14 0,4 1-65 0,3 0 16 16,3 2-38-16,2 1-7 0,2 0-27 0,3-2-21 15,-1 4-20-15,2 1 34 0,0 0 23 0,0 2 61 16,-3 1 53-16,-1 2 67 0,-6 6 52 0,-2-1 72 16,-3 5-6-16,-2-1 49 0,-1 1 13 0,-9 8 15 15,13-8 2-15,-13 8-18 0,10-9-22 0,-10 9-10 16,7-7-27-16,-7 7-17 0,0 0-14 16,11-6-14-16,-11 6-9 0,0 0-9 15,0 0-8-15,10-5-4 0,-10 5 1 0,0 0-9 16,0 0-6-16,0 0 3 0,17 2-3 0,-17-2-2 15,0 0-3-15,0 0-6 0,11 6-12 0,-11-6-17 16,0 0-17-16,4 9-48 0,-4-9-25 0,0 0 4 16,0 10-8-16,0-10-21 0,-4 8-50 0,4-8-34 15,-7 8-15-15,7-8-67 0,-11 5-189 0,11-5 35 16</inkml:trace>
  <inkml:trace contextRef="#ctx0" brushRef="#br0" timeOffset="41336.1">22127 4563 354 0,'19'-8'396'16,"-19"8"-98"-16,22-9-34 0,-12 4-44 0,4 0-31 15,0 0-34-15,1 0 1 0,0 0-12 0,-15 5-12 16,28-5-9-16,-28 5-18 0,29 0-8 0,-13 1-5 16,4 6-10-16,0-1 3 0,0 4 16 15,-1 1-24-15,1 6 14 0,1 5-24 0,-3-1 11 16,-3 2-30-16,-1 2 6 0,-2 2-29 0,-1 2-2 16,-5 1-4-16,-2-4-3 0,-1 3-5 0,-3-2-22 15,-4 7-60-15,-4 0-86 0,-2-2-31 16,-4 0-116-16,-5-5-517 0,-3 0-383 0</inkml:trace>
  <inkml:trace contextRef="#ctx0" brushRef="#br0" timeOffset="42987.09">21409 10108 733 0,'0'0'481'16,"0"0"-65"-16,13-5-142 0,-13 5-3 0,0 0-72 15,0 0 7-15,0 0-74 0,8-6 10 16,-8 6-49-16,0 0 3 0,0 0-41 0,0 0 7 16,0 0-32-16,0 0 13 0,9-6-25 15,-9 6 10-15,0 0-20 0,14-5 19 0,-14 5-26 16,15-8 20-16,-4 4-26 0,1-3 25 0,0-2-21 15,2 1 18-15,0-2-28 0,1-4 26 0,-2 3-23 16,0-3 2-16,0 2 1 0,-3-3 0 0,-2-2 9 16,-1 2 12-16,-3-1 4 0,-3-2 8 0,-1 1 17 15,-1 0 18-15,-3-5 4 0,-3 5 3 0,-2 0-4 16,-2 5-2-16,-3-1-18 0,2 6-4 0,-5 3 3 16,17 4-17-16,-33 1 4 0,11 8-15 15,-4 6 3-15,1 4-9 0,-2 6 2 0,1 6-8 16,1 8 4-16,3 4-7 0,0 0 7 15,8-3 3-15,3 2 50 0,2 0-48 0,4 2-2 16,-1-2 3-16,5-1-1 0,5 1 6 0,2-3-4 16,3-3-7-16,8-3-2 0,0-2-12 0,4-6-4 15,5-6-20-15,2-5-10 0,7-7-31 0,-3-7-21 16,6-7-51-16,3-5 13 0,10-8-39 0,-1-4 59 16,-5-5 9-16,-3-2 17 0,-5-3 21 0,-5-2 2 15,-11 3 18-15,-2 1-23 0,-4 0 72 0,-4 0-1 16,-3 2 63-16,-4 5 9 0,0 4 43 0,-4 4 20 15,1 2 13-15,-1 1-6 16,0 1-9-16,-1 2 3 0,1 11-36 0,0-18-3 16,0 18-32-16,-3-10 0 0,3 10-28 0,0 0-4 15,0 0-14-15,-9 8 3 0,5 1-19 0,1 2 11 16,0 5-13-16,-1 0-4 0,-1 6 0 0,3-2 24 16,-1 2-45-16,2-3 8 0,1 2-16 0,0-2-8 15,1 0-14-15,0-3-2 0,1 0 2 0,-1-1-9 16,2-4 8-16,0 1 7 0,0-3 7 0,-3-9 8 15,6 12 7-15,-6-12 4 0,0 0 4 0,14 2 19 16,-14-2-19-16,16-10 10 0,-6 0 49 0,-1 1-52 16,5-5 2-16,-3 0 2 0,3 0 1 15,-1-1 4-15,0 3-1 0,1-1-4 16,-4 4 3-16,3 1-4 0,-5 1 2 0,-8 7-3 16,18-8 1-16,-18 8 0 0,16-2 0 0,-16 2 1 15,18 6-5-15,-18-6 6 0,17 10-2 0,-7-4-8 16,2 3-22-16,-2-2 24 0,1 2-77 0,2 0 30 15,-3-2-72-15,3-1-9 0,0 0-6 0,4-3-14 16,-17-3 1-16,31 0 23 0,-12-3 8 0,2 0 5 16,2-5 12-16,-1-2 32 0,-3-1-4 0,4-4 44 15,-1-3-1-15,-3 1 51 0,-1-3-14 16,-4-3 60-16,1 1-38 0,-4 2 59 0,-4 0-16 16,1 1 61-16,-4 3 2 0,0 2 22 15,-3 2-15-15,0 2 5 0,-1 10-22 0,-1-18-10 16,1 18-26-16,-4-10 19 0,4 10-56 0,0 0-5 15,0 0-13-15,-28 5 1 0,18 5-13 0,-4 4 0 16,1 2-7-16,-1 3 4 0,1 1-6 0,2 0 0 16,0 0-4-16,4 0 1 0,0-1-10 0,3-3-1 15,2-1 34-15,2-1-67 0,2-3 47 0,3-1-62 16,2-1 8-16,1-2-4 0,-8-7-12 16,24 4-21-16,-6-7-5 0,1-3-11 0,3-4-10 15,3-5-38-15,2-5 47 0,-4-1-10 0,0-6 56 16,0 0-22-16,-5-7 58 0,0 1-35 0,-4-7 53 15,4-9-39-15,-9 6 57 0,1 1-34 16,-1-1 50-16,-2 2 34 0,-1 5 25 0,0 4 38 16,-3 8 18-16,-1 1 27 0,1 6-25 0,-2 4-9 15,-1 1-18-15,0 12-27 0,1-17-17 0,-1 17-11 16,0 0-17-16,0 0-11 0,0 0-8 0,-7 8-5 16,4 5-7-16,-3 4-5 0,3 5-1 0,1 6-8 15,-2 6 8-15,3 2-10 0,-2 3-1 16,3 2-16-16,0 0-28 0,-1 3-25 0,-2 0-62 15,2 2-57-15,-3 0-51 0,-1 2-15 0,0-2-90 16,-1-1-24-16,-2-4-20 0,0 1-317 0,-2-2-228 16</inkml:trace>
  <inkml:trace contextRef="#ctx0" brushRef="#br0" timeOffset="44137.1">21587 10992 844 0,'-10'5'709'16,"10"-5"-241"-16,-15 4-42 0,15-4-157 0,0 0-71 15,0 0-37-15,0 0-31 0,15-19-25 0,9 4-20 16,8-2-23-16,14-7-20 0,8-1 7 0,6-2-24 16,7-1 5-16,4-2-15 0,6-1 11 15,20-5-18-15,-20 4 9 0,2 4-17 0,-3-3 16 16,-2 5-14-16,-6 0 5 0,-7 3 4 15,-6 2 7-15,-8 3 7 0,-11 5 13 0,-5 1 14 16,-8 4 3-16,-3 2 19 0,-4 0 14 0,-2 0 21 16,-4 3-2-16,-10 3 1 0,19-7-2 0,-19 7 0 15,13-6-13-15,-13 6 7 0,0 0-34 0,13-3-2 16,-13 3-25-16,0 0 2 0,0 0-21 0,0 0 3 16,13-5-16-16,-13 5-6 0,0 0-8 0,0 0-3 15,0 0-7-15,0 0-10 0,0 0 4 0,0 0 3 16,0 0 4-16,14-3 3 0,-14 3 3 0,0 0 4 15,0 0 9-15,0 0-7 0,0 0 0 16,0 0 3-16,0 0 2 0,0 0-1 16,0 0 0-16,0 0 0 0,0 0 0 0,0 0 5 15,0 0-7-15,0 0 1 0,0 0 2 0,0 0-2 16,0 0-1-16,0 0 2 0,0 0-1 0,0 0-1 16,0 0 2-16,0 0 6 0,0 0-6 0,0 0-1 15,0 0 1-15,0 0 0 0,0 0 0 0,0 0 0 16,0 0 1-16,0 0-1 0,0 0 8 0,0 0-8 15,0 0-3-15,0 0 4 0,0 0-2 0,0 0 2 16,0 0-2-16,0 0 1 0,0 0-2 0,0 0 8 16,0 0-8-16,0 0-3 0,0 0 3 15,0 0 1-15,0 0-1 0,0 0-1 16,0 0 1-16,0 0 0 0,0 0 7 0,0 0-8 16,0 0 0-16,-12 3 1 0,12-3 0 0,0 0-1 15,0 0 3-15,0 0-1 0,0 0 1 0,0 0-1 16,0 0 8-16,0 0-7 0,0 0-1 0,0 0 5 15,0 0-4-15,-11 5 7 0,11-5-2 0,0 0 2 16,0 0 1-16,0 0 6 0,0 0-11 0,0 0-1 16,0 0 3-16,0 0-1 0,0 0-4 0,0 0 1 15,0 0 0-15,0 0-1 0,0 0 7 0,0 0-9 16,0 0 0-16,0 0 0 0,0 0 1 16,0 0-1-16,0 0 1 0,0 0-1 15,0 0 1-15,0 0 6 0,0 0-6 0,0 0-2 16,0 0 1-16,0 0 2 0,0 0 36 0,0 0-45 15,0 0 2-15,0 0 2 0,0 0 7 0,0 0-8 16,0 0 1-16,0 0 2 0,0 0 1 0,0 0 0 16,0 0 0-16,0 0 0 0,0 0 3 0,0 0-3 15,0 0 8-15,0 0-6 0,0 0-4 0,0 0 4 16,0 0-1-16,0 0-3 0,0 0 2 0,0 0 2 16,0 0-1-16,0 0 9 0,0 0-9 15,0 0-1-15,0 0 1 0,0 0 1 0,0 0 37 16,0 0-45-16,0 0 2 0,0 0 0 0,0 0 10 15,0 0-10-15,0 0 2 0,0 0 0 16,0 0 2-16,0 0 0 0,0 0 0 0,0 0 0 16,0 0 0-16,0 0 8 0,0 0-9 0,0 0 0 15,0 0 1-15,0 0-1 0,0 0 2 0,0 0 0 16,0 0 0-16,0 0 0 0,0 0 20 0,0 0-17 16,0 0-10-16,0 0 3 0,0 0 2 0,0 0-3 15,0 0 42-15,0 0-45 0,0 0 1 0,0 0 1 16,0 0 9-16,0 0-8 0,0 0 0 15,0 0 3-15,0 0 1 0,0 0 0 0,0 0-4 16,0 0 4-16,0 0 2 0,0 0 5 0,0 0-8 16,0 0 0-16,0 0 1 0,0 0 2 0,0 0-2 15,0 0 0-15,0 0-7 0,0 0 2 16,0 0 4-16,0 0-10 0,0 0-6 0,0 0 1 16,0 0-1-16,0 0-4 0,0 0-7 0,0 0 1 15,0 0-4-15,0 0-2 0,0 0-10 0,0 0-18 16,0 0-7-16,0 0-16 0,0 0-39 0,0 0-31 15,0 0-23-15,0 0-7 0,0 0 0 0,0 0-2 16,-4-8-6-16,4 8-21 0,0 0-48 16,0 0-33-16,0 0-40 0,-5-10-260 0,5 10-129 15</inkml:trace>
  <inkml:trace contextRef="#ctx0" brushRef="#br0" timeOffset="45321.1">19835 4337 350 0,'-5'-32'393'0,"0"5"-95"15,0 2-92-15,-3 2-14 0,3 2-77 0,0 0 3 16,1 5-46-16,0 5 4 0,0 0-42 0,-1 2 30 16,5 9-43-16,-4-14 24 0,4 14-33 15,0 0 31-15,0 0-32 0,3 15 33 0,2 8-32 16,0 11 52-16,3 5-36 0,1 19 37 0,1 5 2 15,-1 5 11-15,1 6 47 0,3 5-47 0,-3 2 5 16,2 1 5-16,-1 0 0 0,2-2-1 0,-3-4 3 16,4-3-30-16,0-2 4 0,0-6-28 15,2-3 16-15,-2-1-28 0,0-4 13 0,0-2-24 16,-1-3-6-16,-2-9-12 0,-1-2-1 0,-1-1-27 16,-2 0-83-16,-1-4-34 0,-2-2-54 15,-4-5-68-15,-3-4-156 0,-1-4-187 0,-4 0-150 0</inkml:trace>
  <inkml:trace contextRef="#ctx0" brushRef="#br0" timeOffset="46088.09">17973 5418 233 0,'-10'-7'577'0,"3"-1"-221"0,1 0-47 16,-1-1-108-16,1-1-33 0,2 0-39 0,2-3-37 15,0 2-13-15,4-4-6 0,-1-3-16 0,5-4 1 16,6-4-8-16,-1-1-7 0,6-4-5 0,0 0-8 16,0 0-1-16,2 1-5 0,-2 3-4 0,0-1 5 15,-4 4-19-15,-3 4 13 0,0 4 4 0,-3 2-4 16,-4 3-3-16,-3 11-4 0,0-18-1 0,0 18-2 15,-9-11-3-15,9 11-3 0,-21-1 0 16,-1 6-3-16,-6 6 4 0,-1 4-7 0,-2 4 7 16,-1 3 2-16,-5 8-6 0,2 2 9 15,2 2 1-15,7-8 3 0,5 2-5 0,4 1 34 16,2-3-40-16,7-3 37 0,7-1-40 0,2-1 38 16,4-2-37-16,12 5 30 0,4-2 2 0,6-4-25 15,5 0-25-15,8-3 37 0,1-3-27 0,0 1 35 16,2-3-39-16,-3 0 36 0,-2-2-33 0,-4 1 32 15,-8-1-38-15,-4-2 41 0,-2 2-32 0,-7-1 33 16,-4 1-28-16,-9-8 45 0,8 14-12 16,-8-14 22-16,-10 21-24 0,0-6 17 0,-8-3-25 0,-3 4-5 15,-3-1 0-15,-4 0-3 0,1-2-2 16,-3 1 14-16,2-5-26 0,-1 1 11 0,6-3-26 16,-2-1 13-16,4-4-87 0,-1-2-3 0,5-2-48 15,2-4-33-15,2-4-35 0,3-6-51 0,4-2-18 16,6-2 9-16,2-5 12 0,7-6-211 15,3-2 99-15</inkml:trace>
  <inkml:trace contextRef="#ctx0" brushRef="#br0" timeOffset="47071.1">17987 5293 719 0,'18'-28'168'0,"0"0"8"16,3 1 37-16,-1 1-39 0,-4 1 9 0,1 2-50 15,-4 5 28-15,-2 2-14 0,-1 5-23 0,-3-1-29 16,1 5-21-16,-8 7-15 0,11-6-5 0,-11 6-6 16,12 4 0-16,-6 3-22 0,3 4 9 15,1 8-6-15,0 0-5 0,2 7-4 0,1 1-6 16,-3 4 34-16,4 0-42 0,-3-1 29 0,1 1-40 15,2 1 35-15,-2-1-37 0,-1-3 28 0,1 3-51 16,-5-4 34-16,0-3-49 0,-1-3 12 0,-2 0-38 16,-3-4-12-16,0-2-24 0,-1-5-4 0,0-10 5 15,-2 17-22-15,2-17 8 0,-4 8 5 16,4-8 20-16,0 0 21 0,0 0 19 0,-13-8 17 16,13 8 27-16,-2-17 22 0,0 3 19 0,4 0 6 15,-1-2 11-15,2 0 0 0,0-1-1 0,4-3-6 16,-2 5-7-16,0 2-2 0,3-3-15 0,-2 4 8 15,3 1-4-15,-1 0-5 0,-1 2-8 16,1 1 2-16,2 1-3 0,-1 1 2 0,2 2-3 16,0-1 0-16,-11 5-1 0,23-8-9 0,-23 8 0 15,22-5 13-15,-22 5-3 0,19-4-2 0,-19 4-3 16,17-1 2-16,-17 1 1 0,0 0 5 0,17-2 2 16,-17 2 6-16,0 0 1 0,13-3 41 0,-13 3 1 15,0 0-9-15,0 0-7 0,13-5-12 16,-13 5-2-16,0 0-10 0,5-8-2 0,-5 8-12 15,0 0 15-15,0-13-3 0,0 13 7 0,-1-10 10 16,1 10-2-16,-4-9-3 0,4 9-6 16,-8-6-2-16,8 6-3 0,0 0 0 0,0 0 0 0,-24 4-5 15,14 0 1-15,1 5 23 0,-1 2-33 16,1-1 34-16,0 2-50 0,1 1 46 0,3 0-38 16,0 0 31-16,2 1-39 0,2-3 36 0,1-11-39 15,1 19 33-15,3-8-41 0,2-2 40 0,-6-9-46 16,20 8 36-16,-20-8-46 0,23 3 37 0,-23-3-6 15,32-6-32-15,-13 2 31 0,1-4-26 0,-3 0 24 16,-1-1-14-16,-4 0 25 0,0-1-25 0,-2 0 15 16,-3 4 14-16,-1-2 54 0,-6 8-26 15,5-14 35-15,-5 14-23 0,6-9 23 0,-6 9-38 16,0 0 21-16,1-9-36 0,-1 9 20 0,0 0-29 16,0 0 25-16,0 0-49 0,-5 7 47 15,5-7-31-15,-2 11 26 0,2-11-34 0,-1 16 29 16,1-16-34-16,1 15 24 0,-1-15-11 0,5 16-27 15,-5-16-30-15,6 12-20 0,-6-12-33 0,10 11-25 16,-10-11-32-16,12 4-62 0,-12-4 9 0,17-1 13 16,-7-4 41-16,0 0 3 0,3-2 46 0,-2-6 38 15,2 2 80-15,-1-3 33 0,-1-1 42 0,-2 1 52 16,0-2-25-16,-1 2 43 0,1 2-14 0,-4-1 0 16,1 4 0-16,-1 1-13 0,1-1-19 15,-6 9-20-15,7-13-15 0,-7 13-15 0,9-9-10 16,-9 9-10-16,0 0-3 0,18-1-13 0,-18 1 4 15,17 7-1-15,-7-1-3 0,3 2-2 16,-3 0-2-16,4 3 35 0,0 2-45 0,0-1 29 16,-2 1-34-16,-1-1 34 0,-1-2-40 0,-1 2 42 15,0-2-50-15,-2-3 46 0,-7-7-41 0,11 11 40 16,-11-11-43-16,8 10 46 0,-8-10-40 0,0 0 37 16,8 6-43-16,-8-6 38 0,0 0-39 0,0 0 45 15,6-9-48-15,-6 9 48 0,6-14-42 0,-6 14 5 16,8-16 2-16,-3 6 4 0,2 1 3 0,-2 0 0 15,1 1 4-15,0-1 6 0,-6 9-6 16,9-13-6-16,-9 13 6 0,8-8 2 0,-8 8 0 16,0 0-1-16,15-4-1 0,-15 4 1 0,0 0-1 15,16 3-1-15,-16-3 0 0,10 6 2 16,-10-6-8-16,10 7 41 0,-10-7-48 0,9 8 20 16,-9-8-52-16,10 4-13 0,-10-4-38 0,0 0-59 15,0 0-68-15,18-1-36 0,-18 1-54 0,13-11-169 16,-7-1 68-16</inkml:trace>
  <inkml:trace contextRef="#ctx0" brushRef="#br0" timeOffset="47272.1">19360 4924 354 0,'6'-29'499'0,"-3"5"-133"0,1 3-16 15,-1-1-104-15,0 5 22 0,-2 3-33 16,-1 2-24-16,2 2-79 0,-2 10-8 0,3-18-47 16,-3 18 4-16,0-12-41 0,0 12 17 15,0 0-34-15,0 0 18 0,0 0-36 0,5 12 6 16,-4 1 1-16,3 4-2 0,0 6-2 0,1 3-5 15,0 6 1-15,3 1 1 0,-1 2 2 0,0 0-3 16,1-2-22-16,-1 1-44 0,2-2-22 0,-1-1 11 16,1-4-47-16,-3-4-11 0,2-2-68 0,-3-2-29 15,-1-6-20-15,0-1 29 0,-4-12-46 0,4 13-188 16,-4-13 126-16</inkml:trace>
  <inkml:trace contextRef="#ctx0" brushRef="#br0" timeOffset="47389.09">19491 5236 666 0,'0'0'288'0,"-9"-10"-52"15,1 2 13-15,2-1-53 0,1-1-28 16,1-3-21-16,-1 2-18 0,2-3-21 0,1 3-31 15,-1-4-17-15,3 1-8 0,3-1-19 16,2-1-5-16,3-2-17 0,2 0-31 0,6 1-60 16,5-2-90-16,2 1-92 0,0 0-292 0,6 2-62 15</inkml:trace>
  <inkml:trace contextRef="#ctx0" brushRef="#br0" timeOffset="48089.09">20701 9766 744 0,'0'-26'545'0,"0"2"-46"16,-1 5-77-16,1 0-52 0,-2 6-98 0,2 0-57 15,0 13-38-15,0-19-37 0,0 19-43 0,0 0-8 16,0 0-25-16,0 0-1 0,3 24-23 0,1 11 7 15,0 12-14-15,1 15 14 0,-2 6 8 0,3 12 18 16,0 4 34-16,-2 10-52 0,2 29 9 16,1 1 11-16,-4 1 4 0,0-2-8 0,0-21 6 15,-1 23-46-15,2-25-13 0,-3 0-16 16,2-6-16-16,-1-2-12 0,1-6-18 0,-2-7-24 16,3-7-26-16,-1-8 10 0,-2-17-100 0,0-4-8 15,-1-5-74-15,1-11-96 0,-2-8-51 0,1-7-421 16,-2-1-410-16</inkml:trace>
  <inkml:trace contextRef="#ctx0" brushRef="#br0" timeOffset="48889.09">18917 10717 203 0,'0'-18'679'0,"-3"1"-270"16,1 1-62-16,-2 1-120 0,0 0-11 0,-1 5-87 15,-3 1 30-15,2 2-65 0,6 7 33 0,-12-9-63 16,12 9 31-16,0 0-47 0,-24 6 23 0,11 6-42 16,2 8 20-16,-2 6-34 0,-1 6 29 0,1 4-34 15,4 7 30-15,-4 10 1 0,7-7 43 0,1 1-64 16,2 2-2-16,3-2-15 0,3 1-25 15,2-4 24-15,3 1-55 0,3-7 27 16,2 0-60-16,5-4 13 0,1-6-35 0,7-4-5 16,-1-5-46-16,6-7-69 0,1-5-31 0,-3-7-3 15,7-5-29-15,0-6-167 0,-3-3 119 0</inkml:trace>
  <inkml:trace contextRef="#ctx0" brushRef="#br0" timeOffset="49172.09">19190 11247 918 0,'21'-22'89'0,"-4"-2"33"16,-3 0 56-16,-7 3 35 0,-2 0-7 0,-2 3-7 15,-6 1-14-15,1 0-11 0,-2 2-13 0,-4 3-15 16,-1-1-25-16,0 3-16 0,-2 3-11 0,11 7-22 15,-19-9-10-15,19 9-21 16,-18 1-1-16,18-1-4 0,-18 14-11 0,9-4 0 0,0 3-11 16,4-1-8-16,2 4-4 0,2-2-34 15,2-1 23-15,3 3-37 0,5-1 32 0,0 1-52 16,4-4 40-16,1 0-40 0,-1-6 48 0,2-1-40 16,-15-5 54-16,29 1-37 0,-13-2 46 0,2-4 0 15,-2-1-2-15,1-4 2 0,0-3-5 0,-2-1 5 16,-3 0 19-16,-1-4-2 0,-2 0 13 0,-1 1 6 15,-3 2 7-15,0 0 3 0,-4 3-3 0,3 1-7 16,-2-1-3-16,1 2-9 0,-3 10-12 16,1-15 2-16,-1 15-13 0,3-11-13 0,-3 11-8 15,0 0-10-15,6-10-23 0,-6 10-27 0,0 0-31 16,0 0-29-16,19-1-36 0,-19 1-77 0,20 1-36 16,-20-1-18-16,28 0-243 0,-9-1-44 15</inkml:trace>
  <inkml:trace contextRef="#ctx0" brushRef="#br0" timeOffset="49323.09">20005 10927 76 0,'0'0'653'0,"13"4"-195"0,-13-4-111 0,0 0-103 16,0 0-63-16,5 8-61 0,-5-8-58 0,0 0-21 15,0 0-69-15,0 0-103 0,-4 8-75 0,4-8-322 16,0 0-15-16</inkml:trace>
  <inkml:trace contextRef="#ctx0" brushRef="#br0" timeOffset="50075.09">19339 10789 712 0,'0'-13'380'0,"0"3"-37"0,-2 0-122 0,0 1-5 16,2 9-72-16,0-16 25 0,0 16-62 0,-4-14 28 16,4 14-64-16,-3-10 24 0,3 10-60 15,0 0 34-15,0 0-54 0,0 0 35 0,0 0-51 16,0 0 41-16,-8 10-51 0,8-10 45 0,-2 23-57 15,5-9 50-15,-2 1-56 0,3 2 41 16,4-1-11-16,1 0-8 0,1-1-6 0,4-1-3 16,3-3-8-16,2-3-1 0,2-2-1 0,4-3-23 15,0-4 31-15,5-2-32 0,4-2 44 0,5-3-26 16,-4 1 33-16,3-2-26 0,-4 0 31 0,2 2-25 16,-4-1 29-16,-5 5-39 0,0-1 47 0,-3 1-36 15,-6 2 38-15,1 1-30 0,0 0 33 16,-1 0-30-16,1 1 38 0,0-1-44 0,-1 0 52 15,3 0-47-15,-3 0 47 0,5-1-45 16,2 0 41-16,1-3-40 0,2 1 35 0,4-4-41 16,0 1 27-16,0 0-33 0,1-2 52 0,2 2-57 0,-2-2 46 15,-1 2-31-15,-5 3 27 0,1-2-37 16,-1 2 24-16,-2 1-28 0,-3-1 35 0,-1 2-44 16,-21 1 22-16,29 0-41 0,-29 0-31 0,24 0-34 15,-24 0-37-15,17 2-29 0,-17-2-50 0,0 0 0 16,0 0-245-16,11 5 89 0</inkml:trace>
  <inkml:trace contextRef="#ctx0" brushRef="#br0" timeOffset="55125.99">22809 2451 309 0,'0'0'606'0,"-21"-5"-163"0,21 5-113 0,-19-7-50 16,19 7-31-16,-14-5 4 0,14 5-7 0,-15-9-19 15,15 9-33-15,-12-9-41 0,12 9-22 16,-12-11-28-16,12 11-15 0,-10-14-31 0,10 14-3 16,-3-19-20-16,3 8-6 0,2-4-10 0,3-5-2 15,4 0-16-15,5-6 3 0,5-4-22 0,2 0 8 16,10-8-8-16,2 1 1 0,0-1-2 0,3 2 0 15,-2 1-5-15,2 2-24 0,-8 7-120 0,3 2-56 16,-3 2-63-16,0 1-149 0,-1 0-314 0,-4 4-274 16</inkml:trace>
  <inkml:trace contextRef="#ctx0" brushRef="#br0" timeOffset="55292.99">23929 2130 74 0,'14'-5'957'0,"-1"-3"-324"16,-3-4-169-16,3-5-110 0,-4-1-116 0,1-8-87 15,3-4-68-15,0 0-56 0,2-7-62 0,4-8-43 16,4-4-41-16,4-2-42 0,2-1-195 0,3-2-19 16,7 3-163-16,-1-5-35 0</inkml:trace>
  <inkml:trace contextRef="#ctx0" brushRef="#br0" timeOffset="57193.04">22572 3710 302 0,'-9'6'542'0,"-1"-1"-156"0,10-5-54 15,-14 9-75-15,14-9-22 0,-13 7-31 0,13-7-27 16,0 0-20-16,-13 8-33 0,13-8-11 0,0 0-14 15,-10 6-7-15,10-6-20 0,0 0-16 0,0 0-14 16,0 0-5-16,-9 6-9 0,9-6-3 0,0 0-5 16,23 0-6-16,-3-4 5 0,7 1-9 0,9-5-5 15,4 1-2-15,3-3 1 0,3 1-5 0,12-2-32 16,-1-1-59-16,1 3-38 0,-12 0-52 0,1 1-95 16,-2 0-169-16,-2 0-193 15,-3 0-170-15</inkml:trace>
  <inkml:trace contextRef="#ctx0" brushRef="#br0" timeOffset="57393.03">23793 3625 691 0,'0'0'598'0,"16"5"-159"16,-16-5-103-16,0 0-64 0,15 6-53 0,-15-6-54 15,0 0-32-15,12 5-11 0,-12-5-17 0,0 0-18 16,0 0-17-16,19 1-14 0,-19-1-11 15,20-4-8-15,2 0-10 0,2-2-5 16,8-1-7-16,3-1-2 0,2 1-15 0,0-2-44 16,4 3-84-16,-1-1-26 0,-1 0-91 0,0-2-94 15,0 2-413-15,-3 1-276 0</inkml:trace>
  <inkml:trace contextRef="#ctx0" brushRef="#br0" timeOffset="59995.03">21985 5845 510 0,'0'-24'418'0,"-3"3"-97"0,-1-1-85 0,-2 4-50 16,1 0-39-16,-3 4-29 0,-1 2-24 16,-2 0-15-16,-1 5-25 0,0 1-5 0,-5 2-5 0,-2 4-50 15,-3 4 44-15,-2 4-34 0,-6 4 38 16,0 5-36-16,-4 5 32 0,-3 7-52 16,-2 7 52-16,2 0-32 0,-1 5 25 0,3 2-2 15,1 0-5-15,2 4 41 0,3 0-45 0,2 2 39 16,3 0-38-16,2-1 23 0,5 1-30 0,6-7 6 15,2-2-8-15,4-2-15 0,2 1 23 0,6-2-2 16,2 0 4-16,3-2-11 0,3-2 11 0,5 0 2 16,0 1 8-16,5-2-6 0,-2 1 7 0,3-1-8 15,-1 1 8-15,0 2 23 0,-2-1-34 0,3 9 24 16,-8-4-26-16,-1 1 18 0,-3 4-18 16,-5 2-4-16,-3 3-1 0,-4 12 5 15,-6 0 4-15,-6 0 3 0,-1 1 1 0,-8-2 1 16,-3-3 19-16,-3-2-5 0,-3-1 12 0,0-4-9 15,0-4 4-15,-3-2-7 0,3-3-5 0,0-3-7 16,3-3-10-16,5-8 1 0,0 1-15 0,3-3 8 16,0-3-14-16,5-1 10 0,3-4-14 0,3-1 12 15,1 0-12-15,4-1 8 0,2-1-5 0,3 0 11 16,4 2-14-16,5 4 8 0,0 0-10 0,5 4 9 16,4-2-14-16,1 2 11 0,0 0-13 0,4 2 14 15,0 2-14-15,-1-1 10 0,1-1-16 16,-1 2 15-16,-4-1-14 0,1 1 17 0,0 0-13 15,-3 0 11-15,-3-1 6 0,0 4 0 16,-1-3-4-16,1 0 7 0,-6 2-2 0,0 1 0 16,-2 2-1-16,0 0 0 0,-5 3-14 0,-1 3 22 15,-4 1-12-15,-1 5 17 0,0-1-4 0,-4 12 15 16,-3-2-7-16,3 0 7 0,-1-1-3 0,3-7 3 16,0-3 8-16,4 0 39 0,0-3-51 0,4-2 43 15,1 0-53-15,5-4 2 0,1-2-5 0,3-3-2 16,2 0-4-16,5-3-2 0,-2-2 2 0,7-3-3 15,0 0-3-15,2-3-20 0,4-3-29 16,4-4-72-16,0-4-90 0,5-4-117 0,0-6-176 16,5-5-363-16,11-14-476 0</inkml:trace>
  <inkml:trace contextRef="#ctx0" brushRef="#br0" timeOffset="67515.03">3097 2381 197 0,'0'0'585'0,"4"-14"-217"0,-4 14-61 0,0-14-78 16,0 14 17-16,-1-12 0 0,1 12-5 0,-2-14-13 16,2 14-26-16,-1-13 4 0,1 13-34 15,-4-9-21-15,4 9-41 0,0 0-14 0,-1-11-28 16,1 11-7-16,0 0-31 0,0 0 4 0,0 0-20 15,0 0 9-15,1 13-5 0,3 5 0 0,-1 7-5 16,-1 9 8-16,-1 3-8 0,1 2-4 0,-2 2-1 16,-2-1 1-16,2-1-4 0,-1 0 4 0,0-6-4 15,-2-4 1-15,2-4 2 0,1-3-2 0,-4-4-6 16,4-3 4-16,-1-3 1 0,1-1 16 0,0-11 25 16,-1 14-13-16,1-14 0 0,0 0-9 0,0 0-9 15,-8-10 0-15,4-6-5 0,2-6-2 0,-3-14-5 16,1-3 5-16,-3-6-9 0,4-13-1 15,-1-3-5-15,1-4-27 0,1-6-11 0,2-6 16 16,2 1-47-16,2 1 30 0,4 5-43 0,3 5 39 16,1 9-33-16,-1 12 42 0,-1 8-26 0,2 4 43 15,2 5-30-15,-4 7 39 0,3 7-28 0,1 5 42 16,-14 8-29-16,26-1 37 0,-8 7-28 0,6 8 41 16,0 5-31-16,0 8 36 0,4 10-32 0,1 7 41 15,-4 3-41-15,2 3 8 0,-3 1 0 0,-1 1-3 16,-2 2 5-16,-1 1 3 0,-2-1-1 0,-4-2-3 15,0-1 2-15,-5-8-12 0,-1-1-26 0,-3-2-37 16,0-3-64-16,2-3-29 0,-6-8-11 0,0-2-8 16,2-8-38-16,-2-3-114 0,-1-13 85 0,-1 17-308 15,1-17-72-15</inkml:trace>
  <inkml:trace contextRef="#ctx0" brushRef="#br0" timeOffset="67981.03">3398 2617 137 0,'-23'-15'557'0,"1"0"-176"16,2 3-63-16,3-1-82 0,-1 2-54 0,2-1-14 15,4 4 10-15,0-1-41 0,2 0-20 0,2 2-23 16,2 1-14-16,2-5-30 0,4 11-12 0,-1-18-10 16,5 6 1-16,5-5-25 0,3 1 5 0,6-4-27 15,5-1-8-15,4-2-12 0,0 2 23 0,2 0-34 16,2-1 1-16,1 1 3 0,-1 0 9 0,-2 0 8 16,1 2 5-16,-6 1 8 0,2 4 5 15,-7 1 0-15,-2 3 5 0,-4 2 3 0,0 2 3 16,-13 6 4-16,19-5 8 0,-19 5 17 0,17 5 2 15,-7 1 10-15,-1 4 1 0,0 3 15 0,1 3-19 16,-1 3 8-16,-1 4-18 0,-3 2 5 0,4 5-13 16,-4 2 12-16,-1 0-17 0,-3-1 7 0,1-3-12 15,0 1 4-15,-2-1-3 0,-1-2 5 0,0-2-2 16,1-6-3-16,-2 0-1 0,2-6 0 0,0 1 8 16,-1-2 22-16,1-11 32 0,0 14 14 0,0-14-15 15,0 0-13-15,0 0-13 0,0 0-12 0,7-20-5 16,-2-2-5-16,2-3-9 0,2-7-5 15,0-5-2-15,3-1-4 0,1-1 2 0,-2 0-3 16,6 2-4-16,-3 2 1 0,1 4 1 0,-2 3-1 16,0 8-1-16,-3 4-5 0,-1 5 1 0,2 2 1 15,-3 3 6-15,-8 6-1 0,0 0 1 0,24 6-3 16,-15 3 1-16,0 2-5 0,1 5 12 0,-2 3-6 16,0 2 6-16,-2 3-10 0,2 6 8 0,-3-4-24 15,0 0-27-15,-1 1-44 0,0-2-56 0,2-3 17 16,0 0-35-16,1-5-13 0,2-1-15 0,0-5-21 15,2-3-84-15,1-4 66 0,-12-4-285 0,24-3 7 16</inkml:trace>
  <inkml:trace contextRef="#ctx0" brushRef="#br0" timeOffset="68531.03">4283 2377 78 0,'10'-16'454'0,"0"0"-118"16,-2 2-60-16,-3 0-28 0,-1 3-43 0,-3 0 10 16,2 2-39-16,-3 9-2 0,-3-16-26 0,3 16-7 15,-5-15-22-15,5 15-28 0,-8-10-5 0,8 10-6 16,-10-6-10-16,10 6-19 0,0 0-10 0,-22 5-8 15,13 1 0-15,-2 3-3 0,2 1-7 0,-1 5-6 16,-2 1 4-16,3 3-4 0,3 0 1 0,-2 2-8 16,3 0 8-16,1-1-5 0,3-3 1 0,1-2-12 15,1 1-2-15,3-1-6 0,1-2-12 0,4-2-6 16,-1-3 0-16,2-3-26 0,-10-5-16 0,24 2-7 16,-6-4 12-16,2-3-20 0,0-4 4 15,-1-2 0-15,-1-1 11 0,1-1 19 0,-3-2 35 16,-1 1-29-16,-2-1 42 0,-1 0-29 15,-3 1 42-15,-1 3-22 0,-3 4 44 0,1-2-5 16,-6 9 6-16,10-12-18 0,-10 12 7 0,0 0-11 16,0 0 14-16,0 0-22 0,7 13 16 0,-7-13-19 15,0 24 16-15,0-12-17 0,0 2-2 0,2 1 21 16,0 0-25-16,2 0 2 0,2-1 1 0,-1-2 1 16,2 0 2-16,1-5-3 0,1-1-2 0,-9-6-5 15,21 4 15-15,-21-4-19 0,31-6 5 0,-12-4-14 16,0-2 18-16,3-4-17 0,-2-3 16 0,-2-3-8 15,2-2 11-15,-5-2 5 0,0-5-19 16,-2-4 17-16,-3-4-15 0,-1-5 2 0,-1-12 2 16,-4 7-4-16,-3-2 0 0,-1-1 3 0,-1-10 1 15,-2 15 1-15,-1 0 15 0,0 5 24 0,-1 6 40 16,0 3 17-16,-1 10-12 0,-2 1-10 0,1 6-13 16,-1 5-10-16,-1 5-2 0,9 6-11 0,-17 0-4 15,6 8 29-15,-3 7-46 0,-2 7 40 0,2 4-41 16,3 6 33-16,-1 4-42 0,3 6 36 0,2 1-38 15,1 3 11-15,4-2 1 0,1 0-3 0,2-2 0 16,1 3-1-16,5-7-6 0,1 0 1 0,4-3-26 16,0-5-30-16,2-3-42 0,5-4-42 0,-1-10 15 15,1-1-48-15,2-7-53 0,0-4-33 16,3-5-9-16,1-3-41 0,3-4-197 0,2-3 32 16</inkml:trace>
  <inkml:trace contextRef="#ctx0" brushRef="#br0" timeOffset="68848.03">4955 2203 858 0,'13'-17'157'0,"-4"2"21"0,-1 4 11 0,-2 1-6 16,-2 1-5-16,-4 9 2 0,7-11-21 0,-7 11-15 15,0 0-33-15,0 0-10 0,0 0 3 0,0 0-7 16,-5 12 2-16,-1-2-7 0,2 4-15 0,-1 0-8 16,0 2-13-16,0-1-10 0,4 2 2 0,-3 0-12 15,3-1-1-15,1-2-15 0,1-1-15 0,2 0-18 16,2-2-12-16,1-1-17 0,0-2-28 0,4-2 3 16,-10-6-22-16,21 2 28 0,-21-2-14 15,30-6 30-15,-14-1-11 0,2-4 36 0,1-1-19 16,-5-2 28-16,2-2-13 0,-1-5 25 0,2-2-7 15,-3 1 7-15,-4 2 10 0,3 3 12 0,-4 1 24 16,-1 5 13-16,-2 3-1 0,0-1-11 0,-6 9-3 16,7-8 6-16,-7 8 5 0,0 0-5 0,7 13 1 15,-5-5-3-15,-2 6-2 0,-2 4 9 0,2 6 7 16,-5 8 3-16,1 5-13 0,-5 6 4 0,-1 12-4 16,-3 5-12-16,-2 3-3 0,2 1-32 0,-3 4-28 15,4-4-7-15,-1-2-78 0,2 1-52 0,2-6-2 16,2-10-75-16,1-5-19 15,0-6-144-15,3-7-258 0,1-8-185 0</inkml:trace>
  <inkml:trace contextRef="#ctx0" brushRef="#br0" timeOffset="69348.03">5655 2127 425 0,'-3'-17'518'15,"1"1"-138"-15,0-2-89 0,-1 3-45 0,0 1-6 16,2 3-14-16,-3 0 11 0,4 11-37 0,-2-16-28 16,2 16-31-16,-3-13-33 0,3 13-20 0,0 0-23 15,-3-10-14-15,3 10-8 16,0 0-8-16,0 0-8 0,-2 14-5 0,2-14-5 16,1 17-1-16,0-3-3 0,3 2-4 0,-1 0 1 15,2 5-6-15,0-2 3 0,3 3-7 0,-2-3 10 16,1 1-8-16,0 1-1 0,-1-3 5 0,2 1-6 15,-3 0 8-15,-1-4-8 0,1 0 5 0,-1 0-10 16,-1-1 13-16,-2-3-8 0,3 1 6 0,-3-1-10 16,-2 0-4-16,-1 0-21 0,-1 0 0 0,-4-1-20 15,1 1-12-15,-2-2-13 0,-4-3-32 0,1 0-4 16,0-3-18-16,11-3 30 0,-26 1-33 0,26-1 53 16,-28-8-29-16,13-2 42 0,1-4-59 15,1-3 57-15,4-3-20 0,1-3 41 0,2-1-17 16,2-2 15-16,-1 0 13 0,4 1 12 0,-1 1 11 15,1 5 14-15,1 2 15 0,0 2 8 0,0 4 7 16,0-1 0-16,0 12 4 0,0-16-2 0,0 16 1 16,0 0 15-16,0-12 6 0,0 12 3 0,0 0-3 15,0 0 14-15,0 18-10 0,-1-5 5 0,-2 1-12 16,1 8 1-16,-2 1-11 0,-3 3-4 0,2 5 1 16,-5 3-16-16,1 3-5 0,0 2-14 15,-2-1 0-15,-1 1-25 0,2-1-24 0,-1-3-52 0,3-1-20 16,1-3-32-16,2-8-29 0,4-3-72 0,-3-8-363 15,7-2-141-15</inkml:trace>
  <inkml:trace contextRef="#ctx0" brushRef="#br0" timeOffset="69599.05">5865 1944 39 0,'0'0'666'0,"10"-13"-225"0,-10 13-102 0,5-9-89 15,-5 9-53-15,5-8-37 0,-5 8-31 0,0 0-27 16,0 0-25-16,9-5 6 0,-9 5-9 0,0 0-15 16,9 10-8-16,-9-10 0 0,5 17-13 0,-1-6-6 15,0 4-2-15,0 3-4 0,0 3-5 16,1 1 0-16,-1 2-5 0,-1 0 1 0,-3 2 0 16,2 2 6-16,-1-2-10 0,-2 3-8 0,1 0-5 15,-2-1-14-15,-1-1-19 16,1 1-57-16,-3-3 1 0,1 0-70 0,2-4-17 0,-1-3-92 15,-2-4-355-15,3-2-156 0</inkml:trace>
  <inkml:trace contextRef="#ctx0" brushRef="#br0" timeOffset="69799.05">5830 1653 566 0,'-1'-11'657'0,"-3"1"-184"0,4 10-112 16,-4-18-76-16,4 18-51 0,-3-14-72 0,3 14-19 16,-4-12-41-16,4 12-27 0,0 0-26 15,-3-13-48-15,3 13-61 0,0 0-25 0,0 0-26 16,0 0-14-16,0 0-36 0,0 0-41 0,13 5-157 16,-13-5-218-16,6 17-105 0</inkml:trace>
  <inkml:trace contextRef="#ctx0" brushRef="#br0" timeOffset="70299.05">6379 2014 472 0,'0'0'431'0,"3"-16"-100"0,-3 16-61 0,0-12-61 15,0 12-35-15,-4-10-23 0,4 10-27 0,-8-6-17 16,8 6-11-16,0 0-9 0,-18 0-17 0,18 0-10 16,-14 7-15-16,6 0-9 0,0-2-8 15,2 4-5-15,1 0-7 0,1 1-5 0,3 1 2 16,1-1-3-16,3 3-1 0,3 2 9 0,3 0-5 16,4 1 0-16,2-1-12 0,4 3 1 15,-1-4-1-15,1 1 11 0,1-3-1 0,-4 1-3 16,3-1-5-16,-4 1 6 0,0-3-2 0,-4-2-3 15,-2 1 0-15,0-1-2 0,-4-1 7 0,1 2 12 16,-6-9 0-16,5 15 1 0,-5-15-4 0,-4 13-1 16,-1-4-1-16,-4 1-7 0,-3-1 1 0,-5 0-11 15,0 0-17-15,-3-4-44 0,-1 1-14 0,0-5-44 16,3-2 11-16,-5-3-74 0,4-3-50 0,5-6-4 16,1-3-40-16,6-5-223 0,1-4 38 0</inkml:trace>
  <inkml:trace contextRef="#ctx0" brushRef="#br0" timeOffset="70433.05">6380 1980 222 0,'0'0'358'0,"9"-11"-20"16,-9 11-133-16,0 0 34 0,0 0-44 0,10 11-34 16,-10-11-22-16,-3 27-17 0,-1-7-17 0,-4 4-2 15,-3 2-38-15,-3 3 4 0,-2 1-26 0,-3 0 9 16,-3 4-47-16,-9 3 19 0,-2 3-79 0,-4 0-52 16,-4 2-74-16,-2-3-40 0,-8-1-324 0,2 1-45 15</inkml:trace>
  <inkml:trace contextRef="#ctx0" brushRef="#br0" timeOffset="70967.05">4159 3021 290 0,'-68'6'312'0,"6"1"-83"0,0 0-25 0,-5 2-33 16,-3 0 30-16,5 1-62 0,-2-2 34 0,6 2-48 15,2 0 29-15,14-2-6 0,2-2 3 0,4-1 0 16,11 0-5-16,4-1-28 0,6-2-26 0,18-2-20 15,-24 4-16-15,24-4-7 0,0 0 0 0,0 0 2 16,23-1-4-16,15-4-3 0,21-4 6 0,10-1-15 16,12-4-3-16,11 0-2 0,30-5 2 0,10-3 1 15,8-2-11-15,2 0 4 0,2-2-6 0,3 0 1 16,2-1-10-16,0-2 5 0,-2 0-5 0,-2-1-7 16,-11 3-3-16,-1-2-28 0,-15 0-11 15,-10 4-16-15,-28 7-28 0,-6-1-25 16,-11 4-5-16,-18 5-1 0,-7 1 1 0,-6 2-3 15,-13 0 1-15,-19 7-10 0,0 0 4 0,0 0-6 16,0 0 3-16,-22 20 13 0,-11-5 13 0,-17 7 17 16,-13 3 20-16,-6 0 11 0,-9 1 13 0,-24 8 0 15,-7-1 24-15,-3 1 10 0,-2 1 33 0,-6-3-11 16,-2 3 30-16,-4 2-6 0,0-2 40 0,3 0-30 16,4-3 43-16,7 3-38 0,7-2 35 0,23-7-36 15,9-2 30-15,5-2-25 0,10-4 5 16,7-2-12-16,15-5 23 0,6 1-37 0,6-6 7 0,7 1-23 15,5-3 8-15,12-4-6 0,0 0 9 16,0 0 2-16,23-3 0 0,10-5-2 0,9-2-5 16,22-7 0-16,13 0-1 0,10-5-2 0,29-6-8 15,4-1-2-15,3-1-6 0,6 0 2 0,-1-1 1 16,3-1-3-16,-5 0-4 0,0 1-11 16,-10 1-10-16,-10 0-20 0,-20 7 14 0,-6 1-24 15,-3-2-7-15,-7 2-40 0,-3-1 4 0,-7 1-51 16,-6-1-6-16,-3 1-84 0,-9-3-158 0,-9 4-180 15,-4-3-82-15</inkml:trace>
  <inkml:trace contextRef="#ctx0" brushRef="#br0" timeOffset="71116.05">6577 1971 899 0,'13'-10'614'15,"-13"10"-170"-15,9-6-88 0,-9 6-80 0,0 0-83 16,10-8-39-16,-10 8-35 0,0 0-30 0,0 0-39 15,9-6-66-15,-9 6-94 0,0 0-50 0,0 0-43 16,0 0-159-16,0 0-328 0,10 5-217 16</inkml:trace>
  <inkml:trace contextRef="#ctx0" brushRef="#br0" timeOffset="71267.03">6783 2391 555 0,'2'12'803'0,"-2"-12"-245"0,1 19-111 0,-1-19-114 15,1 14-76-15,-1-14-60 0,1 12-17 0,-1-12-55 16,0 0-15-16,0 13-32 0,0-13-23 0,0 0-70 16,0 0-75-16,12-5-86 0,-6-1-53 0,2-7-33 15,3-3-99-15,0-2-404 0,0 1-289 0</inkml:trace>
  <inkml:trace contextRef="#ctx0" brushRef="#br0" timeOffset="71400.05">7034 2150 478 0,'0'0'739'0,"0"0"-216"0,14-5-127 0,-14 5-79 16,14-4-77-16,-14 4-58 0,20-4-39 0,-7 1-27 16,4 0-23-16,0-2-21 0,4 0-29 0,4-2-82 15,0 2-125-15,4-4-80 0,0-5-206 0,3 1-274 16,1-1-251-16</inkml:trace>
  <inkml:trace contextRef="#ctx0" brushRef="#br0" timeOffset="75751.42">19111 3761 10 0,'0'0'298'0,"0"0"-65"16,0 0-65-16,0 0-15 0,0 0-25 0,0 0-19 15,0 0-1-15,-6-10-14 0,6 10-6 0,0 0 1 16,0 0-24-16,1-10-8 0,-1 10-16 0,0 0 9 16,0 0-6-16,3-11-1 0,-3 11 18 0,0 0-29 15,0 0 28-15,3-9-35 0,-3 9 27 16,0 0-38-16,0 0 21 0,0 0-24 16,0 0 35-16,0 0-40 0,0 0 32 0,-14 4-40 15,7 3 32-15,-6 3-34 0,-1 3 30 0,-7 3 2 16,1 4-2-16,-3-1-14 0,0 1 2 0,0 1 8 15,4-1-7-15,-2 0 5 0,8-4-4 0,1 1-11 16,3-3 8-16,2 0 1 0,5-1-35 0,-1-1 37 16,4-1-35-16,2 1 29 0,5 0-24 0,1-2 43 15,2 0-34-15,6 0 40 0,2-2-34 0,-1-3 27 16,4 0-25-16,-6-2 23 0,1 1-27 16,-3-1 23-16,-14-3-41 0,22 5 38 0,-22-5-22 15,16 5 28-15,-16-5-35 0,13 6 30 16,-13-6-30-16,9 9 29 0,-9-9-26 0,0 14 27 15,-3-5-35-15,0 3 35 0,-4 1-28 0,-2 5 24 16,0 1-25-16,-2 0 25 0,2 0-12 0,0 4-65 16,-1-2-40-16,2 3-138 0,0-1-395 0,6-2-166 15</inkml:trace>
  <inkml:trace contextRef="#ctx0" brushRef="#br0" timeOffset="79955.42">19663 6524 171 0,'0'0'375'16,"-25"4"-138"-16,11 0-44 0,1-1-51 0,-2 0-12 15,-2 1-33-15,-1-1-1 0,3 2-29 0,-3-2 33 16,3 1-29-16,-2 0 37 0,2 0-11 15,-1-1 4-15,2 3-13 0,14-6-5 0,-24 5-13 16,10 0-6-16,2-2-10 0,1 1-2 0,11-4-6 16,-21 8-15-16,21-8 11 0,-17 5-4 0,17-5 12 15,-13 6-8-15,13-6 8 0,0 0 4 16,-15 6-4-16,15-6-5 0,0 0-2 0,0 0-7 16,-13 5-3-16,13-5 0 0,0 0-13 0,0 0-4 15,0 0 0-15,-9 5 1 0,9-5 22 0,0 0 21 16,0 0-4-16,14 5-4 0,-14-5 2 0,25 3-9 15,-6-3-4-15,6-2 3 0,2-2 4 0,10 1 4 16,4-2 3-16,2-2-3 0,15-3 1 0,4-2-5 16,5-3-4-16,7-1 3 0,2-2-6 15,3 0 1-15,3-3-11 0,6 0 1 0,0-1-4 16,21-3 4-16,-23 6-7 0,-2-2 2 0,2 3-6 16,-7 1 6-16,-6 0-5 0,-4 3-4 0,-5 2-1 15,-8-1 2-15,-13 5-2 0,-5 0-4 16,-6 2-1-16,-10 0-6 0,-2 2 2 0,-2 0 1 15,-18 4 0-15,18-2 0 0,-18 2 0 0,0 0-3 16,0 0 1-16,0 0-1 0,-24 8 1 0,-2-1-1 16,-12 2-1-16,-5 1 1 0,-13 2 0 0,-5 2 2 15,-2 1-1-15,-4 0 6 0,1 0 5 0,-2 1 13 16,-2 0-5-16,1 1 7 0,-3-1 7 16,3 1-3-16,-1 0-7 0,2-1 0 0,0 0-3 15,5-1-3-15,3 0-6 0,5-2 1 0,13-2-5 16,4-2-1-16,5 0-10 0,7-5 16 0,3 3-22 15,5-4 14-15,4 1-15 0,14-4 11 0,-23 5-4 16,23-5-2-16,0 0-1 0,-13 3 1 16,13-3 8-16,0 0-9 0,19-5 4 0,4 0-2 15,11-4 0-15,5-2 3 0,15-2 2 0,2-2-13 16,7 0 17-16,0 0 1 0,2-1 6 0,3 2-23 16,2-1 16-16,-2 0-13 0,0 3 15 0,-3-1-18 15,-3 3 12-15,-4 0-19 0,-13 3 9 0,-3 0-2 16,-5 4 3-16,-9-2-19 0,-4 2 13 15,-6 0-10-15,-1 1 17 0,-17 2-10 0,20-2 13 16,-20 2-11-16,0 0 14 0,0 0-13 0,-14 4 18 16,-9 1-18-16,-11 1 10 0,-5 1-7 0,-4 2 10 15,-16 1-10-15,-1 0 11 0,-4 2-10 16,-4 0 10-16,-1 0-10 0,-1 1 12 0,-2 0 2 16,-1 0-1-16,2 1-9 0,-1-3-4 0,3 3-4 15,4-3-11-15,5 1 10 0,2 0-8 0,15-3 10 16,2-1-7-16,3 0 9 0,3 1 24 0,9-5-29 15,6 0 0-15,2 0 2 0,4 0 3 0,14-4-3 16,-22 3-2-16,22-3 1 0,-11 4 3 0,11-4 2 16,0 0-5-16,0 0 17 0,24-5-21 15,3-1 18-15,12 0 0 0,7-6 0 0,16 0-2 16,7-2 0-16,5-1 2 0,3-1-1 0,1 1 2 16,3 0 4-16,-1-1-19 0,-2 1 14 0,0 2-11 15,-5 1 9-15,-2 1-12 0,-4-1 7 16,-8 2-10-16,-13 4 6 0,-4 1 0 0,-6-1-1 15,-8 2-8-15,-6 0 10 0,-3 2-3 0,-19 2 11 16,26-4-6-16,-26 4 8 0,0 0-7 0,0 0 5 16,0 0-4-16,0 0 6 0,-36-1-11 0,5 5 10 15,-10-1-4-15,-4 4 8 0,-15 1-8 0,-4 1 8 16,-1 2-8-16,-5 2 15 0,-6 0-10 16,-1 1 1-16,-2 1-1 0,-1 2 2 0,2-1-1 15,0 0 3-15,2 2-11 0,2-2 11 0,5-1-4 16,4-1-3-16,2 0 4 0,6 0-8 0,13-4 0 15,2-1-2-15,9-1 2 0,7-2 0 0,3-1-2 16,5 0 0-16,18-5-2 0,-24 4 2 16,24-4 8-16,0 0-8 0,0 0 3 0,0 0 0 15,14-4 19-15,10-3-20 0,12-2-11 0,8-4 14 16,16-4-2-16,7-1 10 0,10-1-9 0,1-1 4 16,7-1-15-16,0 2 12 0,3-1-5 0,1 1 7 15,0 2-5-15,2 0 8 0,-1 0-13 0,-2 2 14 16,0 3-8-16,-6-2 6 0,-7 4-13 15,-3 1 9-15,-8 1-7 0,-17 1 6 0,-2 2-10 16,-8 2 9-16,-10 0-9 0,-4-1 10 0,-4 3-4 16,-19 1 8-16,27-2-7 0,-27 2 8 0,0 0-9 15,0 0 6-15,0 0-11 0,0 0 2 16,0 0-17-16,-19 3-14 0,-3 2-34 0,-6-2-43 16,-8 3-38-16,-2-2-89 0,-1 2-6 0,-2 2-42 15,-1 0-90-15,-2-1-58 0,-1 1-355 0,1 1-336 16</inkml:trace>
  <inkml:trace contextRef="#ctx0" brushRef="#br0" timeOffset="81087.42">18098 6622 229 0,'3'-13'546'0,"-2"1"-108"0,0 0-135 16,1 2-22-16,-2 10-82 0,1-21 34 0,-1 21-30 0,0-16 13 15,0 16-35-15,0-12-3 0,0 12-32 16,0 0-15-16,0-15-32 0,0 15-10 16,0 0-30-16,0-10-4 0,0 10-23 0,0 0 6 15,0 0-19-15,0 0 8 0,4 10-16 0,0 4-4 16,1 7 1-16,1 5 2 0,0 9-4 0,1 4 7 15,1 2-5-15,-2 3 13 0,3 0-1 0,-1-1 4 16,-2 1 2-16,2 1-1 0,0-3-5 0,0-2 4 16,0-3-13-16,0-2 6 0,0-3-6 0,-1 0 4 15,1-10-10-15,-3-1 6 0,0-4-9 0,0-2 9 16,-3-4-10-16,1 0 10 0,-3-11-5 16,4 15 26-16,-4-15 37 0,2 12 6 0,-2-12-8 15,0 0-18-15,0 0-12 0,0 0-5 16,-11-12-9-16,2 0-3 0,-1-7-4 0,-3-5-4 15,-1-6 27-15,0-2-35 0,-1-4 0 0,2-3 1 16,-5-7-4-16,5 6-3 0,-1-1 3 0,4 5 7 16,-1 0 7-16,0 2 7 0,2 6-10 0,3 4 10 15,-2 3-8-15,3 2 4 0,0 5-11 0,1 1 8 16,1 4-12-16,3 9 7 0,-5-17-11 0,5 17 5 16,-2-13-8-16,2 13 3 0,-4-9-13 0,4 9 6 15,0 0-6-15,0 0 12 0,0 0-4 0,5 17 4 16,-1-2-4-16,1 5 3 0,1 3 0 15,4 7 5-15,-2-1-3 0,0 3-6 0,1 0 5 16,1 2 1-16,-1-2 1 0,1 1 0 0,0-1 1 16,-1-4 0-16,2 1 0 0,-4-7 1 15,1 0 0-15,-2-2-9 0,0-5 5 0,-1 0 4 16,0-5 2-16,-2 0 0 0,-3-10 2 0,6 15 7 16,-6-15 35-16,4 10 57 0,-4-10-2 0,0 0-27 15,0 0-8-15,0 0-24 0,-3-13-24 0,-1 1 15 16,-1-8-19-16,-3-3 14 0,-1-5 14 0,0-5-37 15,-1-2-1-15,3 0-5 0,-2 1-10 0,1 3 0 16,-2 1-14-16,3 6 26 0,1 1-30 0,2 3 19 16,-1 4-21-16,-1 1 26 0,2 4-22 15,1 1 34-15,1 2-35 0,2 8 22 0,-4-15-28 16,4 15 13-16,-4-13-24 0,4 13-12 0,-3-9-46 16,3 9-35-16,0 0-4 0,0 0-44 15,0 0-39-15,0 0-75 0,0 0 4 0,0 0-89 16,0 0-92-16,-15 8-323 0,10-1-341 0</inkml:trace>
  <inkml:trace contextRef="#ctx0" brushRef="#br0" timeOffset="81420.45">17997 6601 318 0,'0'0'475'0,"0"-14"-154"0,0 14-69 0,2-12-63 15,-2 12-46-15,4-14-28 0,-4 14-17 16,7-14-24-16,-7 14-12 0,6-13-10 0,-6 13-7 16,11-13-7-16,-11 13-5 0,11-10-7 0,-11 10-4 15,10-7-5-15,-10 7-9 0,0 0 12 0,12-4 4 16,-12 4 8-16,0 0 48 0,0 0-37 0,14 7 51 16,-14-7-38-16,4 13 43 0,-4-2-32 0,-2 4 33 15,-1 6-28-15,-5-1 17 0,-5 8-14 0,0-1 14 16,-3-1-14-16,0 2 11 0,-4 1-15 15,1-3 5-15,-3 0-21 0,-1-1 3 0,-1-1-11 16,-2 0-18-16,3-4-1 0,-1 0-3 0,-1-3-14 16,3-2-32-16,2-3-38 0,2-4-30 0,3 0-43 15,2-5-32-15,13-3-61 0,-18 3-57 16,18-3-82-16,-11-5-17 0,11 5-217 0,0 0-130 16</inkml:trace>
  <inkml:trace contextRef="#ctx0" brushRef="#br0" timeOffset="81770.42">17950 7303 90 0,'0'12'737'16,"0"-12"-252"-16,-3 17-63 0,3-17-97 15,-4 14-11-15,4-14-52 0,-7 11-7 0,7-11-17 16,-4 9-8-16,4-9 0 0,0 0-12 0,-5 10-23 15,5-10-30-15,0 0-27 0,-4 7-26 0,4-7-27 16,0 0-17-16,0 0-15 0,0 0-10 0,0 0-6 16,20 3-7-16,0-8-6 0,13-4-3 0,4-3-2 15,13-5-1-15,5 0 4 0,5-1-6 0,0-1-2 16,3-2-1-16,-3 3 9 0,0-1 0 16,-1 3-1-16,-7 1 2 0,-7 2-4 0,-5 2 8 15,-3 2-6-15,-5 1 5 0,-9 2-16 0,0 2 13 16,-8-2-13-16,0 3 10 0,-15 3 4 0,21-5 60 15,-21 5 3-15,17-4 32 0,-17 4-37 16,0 0 2-16,0 0-40 0,0 0 0 0,0 0-48 16,0 0-30-16,0 0-78 0,-20 4-72 0,20-4-67 15,-20 6-83-15,8-2-77 0,2 1-141 0,10-5-552 16,-23 7-855-16</inkml:trace>
  <inkml:trace contextRef="#ctx0" brushRef="#br0" timeOffset="85273.01">3203 4216 363 0,'0'0'406'0,"0"0"-82"15,0-13-102-15,0 13-22 0,0 0-85 0,0-11 15 16,0 11-59-16,0 0 29 0,-1-12-44 0,1 12 25 16,0 0-44-16,0-12 25 0,0 12-26 0,0 0 32 15,0-9-30-15,0 9 45 0,0 0 9 0,0 0 5 16,1-10 3-16,-1 10 0 0,0 0-7 0,0 0-5 15,0 0-6-15,0-11-10 0,0 11-6 16,0 0-4-16,0 0-16 0,0 0 2 0,0 0-7 16,0 0-3-16,0 0-11 0,0 0 4 0,0 0-6 15,0 0 10-15,0 0-3 0,0-11 6 0,0 11-8 16,0 0 4-16,0 0-7 0,0 0 1 0,0 0-9 16,0 0 9-16,0 0-15 0,0 0 8 0,0 0-5 15,0 0 14-15,0 0-9 0,0 0 14 0,0 0-17 16,0 0 10-16,0 0-14 0,0 0 10 0,0 0-13 15,0 0 11-15,0 0-9 16,0 0 8-16,0 0-12 0,0 0 15 0,0 0-20 0,0 0 11 16,0 0-21-16,0 0 19 0,0 0-11 0,0 0 10 15,0 0-17-15,0 0 11 0,0 0-12 16,0 0 7-16,0 0-6 0,0 0 3 0,0 0-10 16,-1 11 19-16,1 2-16 0,0 7 13 0,-3 6-6 15,1 11 20-15,-1 1 15 0,1 3-10 0,-1 3 5 16,-2-1 4-16,5-2 3 0,-1 0 2 0,2-2-5 15,-1-1 1-15,5-2-9 0,-1-4 7 0,1 0-5 16,2-9 0-16,-1-2 2 0,4 1-11 0,-1-5 1 16,3-3 2-16,-1-4 5 0,3-4-2 0,1-3 0 15,-15-3-5-15,38-5-2 0,-15-4-3 0,4-6 19 16,2-3-25-16,-1-3-15 0,0-4 17 0,-1-5-5 16,1-6 8-16,-1-4-4 0,-3-1-8 15,-6 6 22-15,0-2-27 0,-5 4 22 0,1 2-25 16,-6 0 21-16,-3 9-31 0,-2 2 16 0,-3 3-33 15,-2 4 18-15,-3 1-31 0,-3 4 16 16,-2 3-31-16,10 5-22 0,-28-1-42 0,7 6-26 16,1 2-39-16,-2 3-59 0,3 3 7 0,0 0-39 15,4 3-5-15,-1-1-29 0,2-4-128 0,5-1-192 16,9-10-170-16</inkml:trace>
  <inkml:trace contextRef="#ctx0" brushRef="#br0" timeOffset="85639.01">3653 4272 51 0,'17'-5'615'0,"-3"-1"-251"0,-14 6-53 16,22-8-111-16,-22 8-12 0,19-3-62 0,-19 3 27 16,0 0-56-16,26 2 26 0,-17 3-19 0,-2 1 2 15,3 6-8-15,2 3-4 0,-4 2-16 0,1 1-12 16,-3 3-21-16,1 1-5 0,-1 1-2 0,-1 2-6 16,-2-1-3-16,2-1-6 0,-3 1 19 15,1 0-30-15,-1-5 23 0,-2 0-34 0,2-2 28 16,-1-3-36-16,0-2 32 0,-1-1-29 0,1-2 20 15,-1-9-25-15,2 16 27 0,-2-16-27 0,0 0 32 16,4 9-30-16,-4-9 33 0,6-7-36 0,0-2 8 16,2-3-12-16,1-5 11 0,-1-4-6 15,3-5 3-15,1-2 5 0,0 1 16 0,1-1 28 16,-2 3-5-16,0 5 0 0,-1 2-9 0,-1 0 3 16,-1 4-10-16,-2 3 1 0,-1 4-11 0,3-1 0 15,-8 8-3-15,13-6-1 0,-13 6-1 0,13 6-2 16,-7 2 0-16,-1 0 3 0,3 5 3 0,-3 3-2 15,0 7-6-15,-2-2 8 0,-2 1-11 0,0 1 14 16,-1-3-36-16,-1 3-13 0,0-5-75 0,-1 1-3 16,2-6-54-16,0 1-56 0,0-14-34 0,3 14-77 15,-3-14-314-15,0 0-178 0</inkml:trace>
  <inkml:trace contextRef="#ctx0" brushRef="#br0" timeOffset="85807.01">4229 4334 322 0,'11'-21'533'16,"-3"8"-128"-16,-3 0-54 0,2 4-77 0,-7 9-29 15,7-12-43-15,-7 12-26 0,7-7-25 0,-7 7-23 16,0 0-12-16,6 8-25 0,-6-8-12 0,0 23-21 16,0-6-4-16,-4 3-9 0,2 4-9 0,-2 1-12 15,-2 1-5-15,-1 6-10 0,2-6 1 0,1-1-77 16,-1-1-10-16,1-3-62 0,-1-1-44 0,3-5-70 16,-1-5-96-16,3-10-313 0,-4 12-190 0</inkml:trace>
  <inkml:trace contextRef="#ctx0" brushRef="#br0" timeOffset="85956.01">4335 4007 521 0,'5'-16'475'15,"-1"2"-105"-15,-1 5-57 0,-3 9-110 0,2-13-2 16,-2 13-81-16,0 0-33 0,0 0-10 0,0 0-20 16,0 0-25-16,0 0-38 0,0 0-45 0,0 0-86 15,2 11-78-15,-2-11-47 0,12 9-258 0,-12-9 1 16</inkml:trace>
  <inkml:trace contextRef="#ctx0" brushRef="#br0" timeOffset="86123.01">4569 3937 90 0,'0'0'591'0,"22"-1"-221"0,-22 1-73 0,15 2-42 0,-15-2-39 15,13 12-16-15,-8-3-11 0,-1 2-13 16,0 4-18-16,0 1-32 0,-2 7-22 0,1 2-22 16,-2 1-16-16,-1 2-11 0,0 3-14 0,0 3-6 15,0 3-2-15,0 0-6 0,0-1-10 0,0 1-8 16,0-7-8-16,0 0-7 0,0 0-26 0,0-3 2 15,0 0-65-15,1-4 12 0,1-5-44 16,-1-1-33-16,0-4-64 0,-1-3-37 0,0-10-15 16,3 12-259-16,-3-12-28 0</inkml:trace>
  <inkml:trace contextRef="#ctx0" brushRef="#br0" timeOffset="86273.01">4627 4485 429 0,'-10'-11'395'16,"1"-1"-38"-16,-3 2-79 0,-1 1-32 15,1 1-27-15,1 0-12 0,2 2-4 0,9 6-22 16,-15-10-40-16,15 10-34 0,-12-9-23 0,12 9-16 15,-5-7-17-15,5 7-10 0,0 0-7 0,13-13-6 16,1 7-10-16,4 0-7 0,5-2-21 0,1 3-23 16,5-1-20-16,4 2-28 0,-4 0-15 0,-2 3-28 15,0 0-83-15,1 1-55 0,-4 1-41 0,1 0-254 16,-10 5-69-16</inkml:trace>
  <inkml:trace contextRef="#ctx0" brushRef="#br0" timeOffset="86523">3647 5061 462 0,'-43'17'429'15,"5"-2"-57"-15,3 1-78 0,0-4-67 0,2 1-37 16,1-1-26-16,11-4 0 0,1 0-22 0,7-3-22 16,1 2-30-16,12-7-13 0,-12 3 10 0,12-3 20 15,0 0 6-15,14-3 7 0,9-5-14 0,13-4-8 16,15-4-23-16,5-4-4 0,4 1-18 0,6-5-2 15,4-1-15-15,-1 1-8 0,5-1-2 0,-1 1-8 16,-1 2-16-16,-1 1-26 0,-4 2-43 0,-6 1-85 16,-5 5-40-16,-16 3-45 0,-4 2-105 15,-12 2-117-15,-24 6-199 0,22 1-187 16</inkml:trace>
  <inkml:trace contextRef="#ctx0" brushRef="#br0" timeOffset="86689.01">3955 5150 92 0,'-25'13'848'0,"-2"1"-235"0,0 0-161 0,4-5-86 15,3 1-79-15,0-3-59 0,5 1-22 0,2-4-13 16,3 2-22-16,10-6-27 0,-18 7-31 0,18-7-23 16,0 0-12-16,-10 5-2 0,10-5-2 0,0 0-6 15,19-4-10-15,2-1-5 0,4-2-9 0,10-3-20 16,3-1-5-16,3 0-25 0,13-4-42 0,-2-2-59 16,4 0-100-16,-1 1-66 0,0-2-59 15,-2-2-160-15,-1 1-344 0,-4 1-414 0</inkml:trace>
  <inkml:trace contextRef="#ctx0" brushRef="#br0" timeOffset="99279.31">3368 4331 336 0,'-7'-20'581'16,"-4"1"-158"-16,-1 2-122 0,-2-1-51 0,-3 3-42 16,0 4-41-16,-2 2-28 0,1 4-28 0,-1 5-16 15,1 3-18-15,-4 3-8 0,-3 10-18 0,-1 3-9 16,3 7-11-16,4 4 1 0,-1 5-9 0,-1 10 0 15,8-6-2-15,2 1-1 0,3 0-2 0,3-1-2 16,6-2-5-16,4-1-2 0,7-2 1 0,3-3 13 16,7-3 6-16,6-7-1 0,4-4-1 0,8-8-5 15,7-6-3-15,3-7-6 0,14-7-1 16,2-8-4-16,2-6 0 0,0-3 1 0,-4-6 1 16,-3-5 0-16,-2 2 2 0,-8-5 32 15,-6 0-1-15,-6-2 4 0,-7 0-12 0,-8 1 4 16,-10 4-14-16,-5-1 8 0,-5 2-14 0,-6 3-9 15,-4 3-16-15,-3 2-5 0,-4 5-4 0,2 8-1 16,-7 6 5-16,-3 4-5 0,-2 8 10 0,-8 10-9 16,-2 8 8-16,-11 11-2 0,1 8 10 0,-1 4 0 15,1 7 11-15,5 1 2 0,2 0 6 0,4 1 0 16,5-2 15-16,4-2-10 0,9-10-1 0,7-1 7 16,4-6 2-16,8-4-8 0,5 1-6 0,8-4 0 15,5-7-7-15,9-7-3 0,4-5-1 0,7-9-3 16,11-9-3-16,5-5 14 0,3-7-15 15,0-5-3-15,1-5 1 0,-2-6-1 0,1-2 8 16,-6-2-8-16,-2-1 5 0,-7 1-6 0,-5-1 10 16,-6 5-9-16,-7 6 19 0,-8 9 21 0,-5 5 22 15,-4 4-26-15,-4 4 5 0,-8 14-23 16,1-13 8-16,-1 13-19 0,-14 6 10 0,-3 8-17 16,-7 11 15-16,-7 9-11 0,-2 7 7 0,0 2-5 15,1 4-2-15,1-2 0 0,4-2 2 0,4 1 8 16,8-9-4-16,2-1-4 0,7-3 3 0,3-3-2 15,7-4 4-15,2-2-2 0,11 0-5 0,4-5 0 16,8-7-1-16,7-5 0 0,5-5-2 0,5-8-1 16,14-7 5-16,0-6-4 0,1-4 1 15,-1-4-2-15,-1-2 2 0,-5-3-4 0,-4-1 1 16,-7 0 1-16,-7 0 2 0,-4 2 2 0,-10 5-3 16,-5 6 1-16,-6 1 2 0,-5 6 1 0,-4 4 1 15,-2 11 13-15,-8-11-22 0,8 11 16 0,-26 1-15 16,2 8 14-16,-5 7-15 0,-6 3 15 0,-6 8-16 15,2 2 3-15,0 4 1 0,5-3-2 0,7-4 0 16,4 0 4-16,6-2-3 0,3 0 3 0,9-4-8 16,5-3-2-16,4-2-5 0,7-1-2 15,6-4 1-15,6-4 2 0,4-5 8 0,3-3 26 16,10-4-27-16,2-6-6 0,7-5 5 0,-2-6-2 16,1 0 2-16,-4-5 3 0,-3 0 5 15,-5-3 9-15,-9 4 19 0,-5-3-16 0,-6 1 4 16,-2-3 0-16,-9-1 0 0,-2 4 4 0,-7 2 1 15,-4-3 4-15,-4 2 6 0,-4 5-1 0,-4 4-9 16,-6 4-5-16,2 7-5 0,-4 7-4 0,-12 6-9 16,2 4-8-16,-12 10-54 0,3 3-58 0,-2 6-104 15,4 4-38-15,2 2-60 0,3 0-74 0,4 2-459 16,7-1-455-16</inkml:trace>
  <inkml:trace contextRef="#ctx0" brushRef="#br0" timeOffset="99879.32">5701 4326 233 0,'4'-17'568'15,"-3"0"-191"-15,-1 0-70 0,0 2-76 0,-1-2-26 16,-2 1-13-16,1 0-13 0,-1 1 9 0,-1 3-4 16,2-1-4-16,-3 3-16 0,-1 0-21 15,0 1-20-15,0 2-19 0,6 7-21 0,-16-8-16 16,16 8-12-16,-21 4 1 0,4 5-22 0,-1 3 3 16,-5 7-17-16,0 3 4 0,4 5-11 15,-3 0 5-15,2 2-12 0,3 1 0 0,-1-1-4 16,7-1 2-16,-1 0-2 0,5-8-3 0,3 1 0 15,1-4-8-15,6-5 1 0,1-1-1 0,3-3-6 16,2-2-10-16,-9-6 2 0,30-1-3 0,-10-6 0 16,6-5 6-16,-1-4 3 0,-2-4 0 0,0-1 5 15,-1-4 9-15,-2-2 9 0,-1-2 14 0,-3 3 21 16,-2 1 35-16,-4 7 20 0,-1 0 20 0,-1 4 5 16,-1 3-11-16,-1 2-23 0,-2 1-16 0,-4 8-17 15,7-11-13-15,-7 11-8 0,0 0-2 0,4 8 0 16,-3 2-16-16,2 4-1 0,-3 4-7 15,1 6-3-15,1 4-18 0,-1 0-29 0,1 6-38 16,2 1-32-16,0 0-112 0,1 0-56 0,0-4-126 16,-1-3-577-16,7-1-689 0</inkml:trace>
  <inkml:trace contextRef="#ctx0" brushRef="#br0" timeOffset="100412.31">6717 4103 539 0,'1'-18'404'0,"-1"-1"-98"0,0-2-51 0,-1 2-14 16,-1 0-57-16,1 0 44 0,-3 2-43 0,3-1 34 16,-3 2-55-16,-1 1-3 0,0 2-37 15,-1 1-22-15,-2 1-19 0,1 3-11 0,7 8-12 16,-21-7-10-16,21 7-12 0,-26 4 1 0,8 2-14 15,-2 5-3-15,-5 6-7 0,4 1-4 0,0 4-1 16,3-1-4-16,2 2-1 0,4-3 2 0,3 1-6 16,3 0 4-16,3 0-5 0,5-4 5 0,1 3-2 15,6 1 3-15,5-4-7 0,4 3 1 0,5-3 0 16,2 1 2-16,3-3-1 0,2-1 1 0,1-2-2 16,0 1 0-16,-2-2-1 0,-2 0-1 0,-4-2-2 15,-4 0-2-15,-3-4 3 0,-2 2 5 0,-5-1 7 16,-3 1-6-16,-6-7 1 0,4 15 3 15,-8-5-4-15,-5 1 2 0,-5 3 1 0,-8 1-1 16,-5 0 2-16,-1-2-2 0,-2 0-1 16,-2-2-1-16,1-2-14 0,4-3-19 0,0-2-44 15,2-3-37-15,2-3-44 0,1-5-19 0,2-4-64 16,4-4-33-16,2-3 8 0,8-5-36 0,3-4-277 16,4-2-102-16</inkml:trace>
  <inkml:trace contextRef="#ctx0" brushRef="#br0" timeOffset="100595.31">6599 4006 546 0,'17'-20'441'0,"-6"2"-57"0,2 3-104 15,-2 3 14-15,-3 1-70 0,-1 2 32 0,0 1-51 16,-7 8-22-16,8-11-37 0,-8 11-9 0,0 0-35 16,0 0-4-16,0 0-27 0,2 14-15 15,-9 5-8-15,-3 8-9 0,-2 7-10 0,-2 5-3 16,-4 11-8-16,-1 3-5 0,1 1-1 0,-1 1-5 16,2-1-3-16,1-3-7 0,5-8-11 0,-1-3-76 15,5-3-29-15,3-2-54 0,2-7-30 0,2-3-61 16,2-4-44-16,3-7-105 0,3-7-171 0,3 0-118 15</inkml:trace>
  <inkml:trace contextRef="#ctx0" brushRef="#br0" timeOffset="100779.31">7167 3722 730 0,'8'-21'680'0,"-3"6"-191"0,-3 4-96 15,-2 11-91-15,0-16-79 0,0 16-51 0,0 0-29 16,0 0-35-16,0 0-12 0,-13 4-26 0,6 9-7 15,-1 4-18-15,0 6-11 0,1 7 1 0,-1 4-9 16,0 4-4-16,-1 5-8 0,3 5-5 0,-2 8-14 16,-1 0-33-16,3-1-62 0,0-9-51 0,0-1-13 15,4-2-30-15,-2-3-39 0,3-4-55 0,1-7-4 16,1-4-346-16,4-5-167 0</inkml:trace>
  <inkml:trace contextRef="#ctx0" brushRef="#br0" timeOffset="101280.31">7144 4318 347 0,'5'-19'387'0,"-1"-3"-53"0,1 2-97 0,0 0-2 16,-3 4-85-16,2 0 2 0,0 4-53 0,-2 1-2 16,1 0-41-16,1 2 28 0,0 0-52 0,2 2 28 15,-6 7-12-15,11-11-10 0,-11 11-6 0,15-8-6 16,-15 8-6-16,18-2-4 0,-18 2-13 0,20 0 10 16,-20 0-22-16,22 6-19 0,-8-3 45 0,-2 0-4 15,-12-3-2-15,25 6-1 0,-25-6-3 0,25 7-2 16,-25-7 1-16,20 0 0 0,-20 0 0 0,21-3-11 15,-21 3 5-15,21-9 13 0,-21 9-7 0,18-11 11 16,-10 4-1-16,-1-2 7 0,-3 0-2 0,0 0 0 16,0 0 4-16,-4 9 9 0,3-19 20 15,-3 19 11-15,-2-16-4 0,2 16 1 16,-5-14-16-16,5 14-8 0,-8-7 6 0,8 7-17 16,0 0-2-16,-21 8-10 0,10-1-7 0,-1 7 0 15,0 0-2-15,-1 2 2 0,1 3 1 0,1 0-3 16,1-1 0-16,0 1-1 0,2 1 1 0,1-2-4 15,3-3 0-15,2-3 1 0,-1-1 4 0,3 1-1 16,0-12-5-16,7 15-10 0,-7-15 0 0,13 7 4 16,-13-7-5-16,21-1-7 0,-7-4-2 15,3-4-2-15,0-2 2 0,2-1 2 0,2-6 3 0,-6 3 6 16,2-1 11-16,-4 1 8 0,-2 0 15 0,3 2 19 16,-6 3 26-16,0 3 17 0,-1-1-4 15,-7 8-23-15,10-10-7 0,-10 10-11 0,0 0-8 16,9-6-4-16,-9 6-7 0,0 0-3 0,2 15-5 15,-2-15-4-15,-2 18 3 0,0-6-4 0,-1 3-2 16,1 1-5-16,-2 0-11 0,1 0-32 0,1 0-58 16,0-3-60-16,1 0-12 0,1-3-29 0,0-10-39 15,1 17-41-15,-1-17-39 0,7 8-331 16,-7-8-176-16</inkml:trace>
  <inkml:trace contextRef="#ctx0" brushRef="#br0" timeOffset="102830.3">7742 4055 645 0,'7'-8'526'0,"-7"8"-114"16,7-12-98-16,-7 12-62 0,8-9-49 0,-8 9-40 16,5-8-42-16,-5 8-34 0,0 0-15 0,0 0-11 15,0 0-2-15,0 0-13 0,18 7-12 0,-18-7-7 16,7 17 1-16,-4-6-6 0,1 4-2 0,1 1-4 16,0 0-5-16,1-3-1 0,-1 2-1 0,-1 0-5 15,2-1 0-15,1-1 4 0,-3-5 4 0,3 1-2 16,-1-3-7-16,-6-6-9 0,15 7 4 0,-15-7 2 15,17-3-2-15,-17 3-5 0,21-12-2 0,-10 2-2 16,-2-5 2-16,1 0 3 0,-3-4-9 16,-2 2-6-16,-3-2 2 0,0 0 8 15,-1 3 3-15,-1 2 10 0,-1 1 13 0,-1 3-3 16,2 10-4-16,-5-13 7 0,5 13-1 0,0 0-3 16,-20 0 0-16,10 7-4 0,-3 7-12 0,-1 1 9 15,2 3 0-15,-2 1 2 0,1 5 1 0,4-4 2 16,-1 1 1-16,5-1-8 0,1 1-2 0,2-5-5 15,3-3-7-15,2 1-23 0,2-1-12 0,3-3-19 16,3-3-9-16,2-4-11 0,-13-3-44 0,33-1 6 16,-10-7-52-16,5-3 13 0,-1-4 14 0,1-1 31 15,-3-5 25-15,-1 0 44 0,-3 0 26 0,0-1 51 16,-4-1 5-16,-1 3 72 0,-4 5 11 0,-5 1 50 16,2 5 43-16,-4 1-28 0,-5 8-31 15,8-10-26-15,-8 10-23 0,0 0-24 0,0 0-16 16,0 0-11-16,0 0-8 0,-3 16-7 0,-2-6-7 15,3 1-5-15,-2 2-3 0,1-2-1 0,-2 4-3 16,3 0-3-16,1-3-2 0,-2 2-2 16,3-3 5-16,0-1 2 0,0 2 0 0,3-3-5 15,-3-9 1-15,3 15 0 0,-3-15-2 0,7 8 0 16,-7-8-2-16,0 0-3 0,16-4-2 0,-16 4 0 16,19-11-2-16,-8 1-1 0,1-4-2 0,1-1 3 15,-1 2 4-15,1-2-1 0,-2 2 1 0,-3 3-1 16,-1 3 1-16,1 0-3 0,-8 7-1 15,9-8 0-15,-9 8 4 0,0 0 8 0,0 0 1 16,14 4 0-16,-14-4-2 0,3 11-4 0,-3-11 1 16,3 16-1-16,-3-16 0 0,2 17-2 0,-2-17-3 15,2 19 1-15,2-9 1 0,-4-10-4 0,4 17 0 16,-4-17-2-16,5 13-2 0,-5-13-1 0,8 10-1 16,-8-10-1-16,9 5 0 0,-9-5-3 0,0 0 0 15,21-7 2-15,-10 0 4 0,0-1 1 0,3-4-2 16,0 0-1-16,0-2 3 0,-1 3 0 0,-1 1 1 15,-2 1 2-15,-4 2-1 0,2 1 0 0,-8 6-1 16,11-8 3-16,-11 8 6 0,0 0 2 16,0 0 3-16,0 0-2 0,20 1 3 15,-20-1-1-15,7 8-6 0,-7-8 0 0,5 9-1 16,-5-9-2-16,7 9 1 0,-7-9-4 0,5 10-17 16,-5-10-50-16,7 10-57 0,-7-10-38 0,10 9-15 15,-10-9-7-15,11 4-27 0,-11-4 13 0,0 0-26 16,24-1-2-16,-24 1 30 0,26-9 28 0,-13 2 39 15,3-2 15-15,-1 0 49 0,1-2 43 0,-2-1 67 16,-1 4 47-16,-1-1 2 0,-3 3 57 0,-2-1-6 16,-7 7 5-16,15-10-6 0,-15 10-8 0,10-6-9 15,-10 6-21-15,0 0 5 0,0 0-4 0,0 0-14 16,21 4-14-16,-21-4-13 0,7 10-16 0,-7-10-12 16,7 15-7-16,-3-6-2 0,1 1-2 15,0-2-7-15,0 1-7 0,2 1-2 0,-1-2-2 16,1 0 2-16,0-1-7 0,-7-7 2 0,12 10-2 15,-12-10-1-15,14 5 0 0,-14-5-2 16,0 0-6-16,17-3 0 0,-17 3 3 0,14-12 2 16,-9 3-1-16,0-2-9 0,1-3-8 0,-3-2-10 15,1-2 0-15,-2 1 2 0,2 0 32 0,-4 4-22 16,3 0 39-16,-3 3-22 0,0 10 19 0,-3-16-24 16,3 16 19-16,0 0-21 0,-14-3 3 0,6 10 6 15,-2 1-1-15,-3 6-1 0,0 3-4 0,2 0 0 16,-1 2 1-16,3 1 3 0,1-1-1 15,1-1 0-15,3-2 0 0,0 1-3 0,4-5-10 16,0 1-14-16,3-2-33 0,0-1-8 0,2-3-22 16,-5-7-13-16,16 8 7 0,-16-8-4 0,25-3-9 15,-10-2-28-15,4-5 29 0,0 0-5 0,4-6 47 16,-2-1-4-16,-2-2 44 0,2-2-13 0,-4 1 41 16,0-2 29-16,-3 6 13 0,-2 1 27 0,-3 4 60 15,1 1-52-15,-4 2 46 0,-1 1-44 0,-5 7 19 16,9-8-41-16,-9 8 24 0,0 0-38 0,0 0-6 15,12 6-8-15,-12-6-7 0,1 12-8 16,-1-12 2-16,1 19 2 0,-2-9-7 0,1 0-5 16,0 1-1-16,0 0-6 0,0-1 3 15,0-10-1-15,1 19-1 0,-1-19-5 0,2 15-7 16,-2-15 0-16,3 10 0 0,-3-10 1 0,0 0 0 16,0 0-1-16,21-1 0 0,-12-4 9 0,1-4 0 15,1-1 25-15,2-1-43 0,-1-2 35 0,-1 2-23 16,-2 1 29-16,0 0-28 0,0 4 36 0,-9 6-43 15,10-12 27-15,-10 12-25 0,0 0 34 0,0 0-22 16,20 0 1-16,-20 0 6 0,7 12 4 0,-7-12 0 16,5 12-8-16,-5-12 2 0,6 16-4 15,-2-7 2-15,-4-9 3 0,3 15-5 0,-3-15 0 0,5 14-1 16,-5-14-2-16,3 10-5 0,-3-10-4 16,6 8-5-16,-6-8 2 0,0 0 3 0,0 0-7 15,18-4-26-15,-8-2-6 0,1-5-7 0,4-2 13 16,-1-2 15-16,1-3 41 0,2-3-33 0,1 0 44 15,-1 1-24-15,-2 3 48 0,-3 3-2 0,-1 1 38 16,-2 3-22-16,-3 1 5 0,-6 9-26 16,12-10 12-16,-12 10-13 0,13-4 16 0,-13 4-5 15,0 0-1-15,15 8-21 0,-8-1 1 0,0 2-5 16,-1 0-5-16,1 4-2 0,-1-1-6 0,2 5-1 16,0 1-7-16,-1-1-18 0,-2-2-41 0,2-1-81 15,-1 0-57-15,-2-3-31 0,0-2-33 0,-4-9-59 16,6 12-40-16,-6-12-308 0,0 0-192 15</inkml:trace>
  <inkml:trace contextRef="#ctx0" brushRef="#br0" timeOffset="103030.31">9805 3386 707 0,'5'-15'677'16,"-3"4"-137"-16,2 1-107 0,-4 10-100 0,3-15-91 15,-3 15-50-15,0 0-29 0,0 0-37 16,0 0-5-16,9 4-32 0,-5 9-1 0,0 6-24 15,2 4-1-15,-2 4-23 0,1 5-3 0,2 3-9 16,-2 3-6-16,0-2-18 0,0 2-43 0,-2-1-39 16,-1 1-95-16,-2-3 0 0,0-4-43 0,-1-2-34 15,-2-2-90-15,-7 1-461 0,3-6-352 16</inkml:trace>
  <inkml:trace contextRef="#ctx0" brushRef="#br0" timeOffset="103147.31">9715 3843 709 0,'0'0'829'0,"-7"-7"-233"0,7 7-124 0,0 0-144 16,-4-8-78-16,4 8-72 0,0 0-57 0,7-10-55 16,-7 10-65-16,24-9-131 0,-2 2-53 0,7-3-120 15,3-2-559-15,5-1-464 0</inkml:trace>
  <inkml:trace contextRef="#ctx0" brushRef="#br0" timeOffset="103980.31">10572 3837 418 0,'-3'-16'390'0,"0"-3"-78"0,3 1-86 0,0-3-13 16,2-4-59-16,0 3 20 0,1-2-20 15,-1 2 43-15,5 2 21 0,-6 4 5 0,1 2-5 16,0 3-10-16,-2 11-12 0,2-18-37 0,-2 18-16 16,0-13-38-16,0 13-10 0,0 0-30 0,0 0 0 15,-23 7-24-15,9 5 0 0,-2 3-18 0,-2 8-5 16,-1 2-6-16,1 2 0 0,2 3-5 0,1 0 10 15,3 1-8-15,2 1-4 0,1-1-4 16,5-6-12-16,4 0-17 0,3-3-34 0,5 1-45 16,3-4-39-16,5-4-20 0,10-1-12 0,5-6 3 15,6-5 2-15,5-6-4 0,1-4 1 16,13-6 10-16,-1-3 10 0,-2-5 32 0,0-3 36 16,-2-2 28-16,-6-2 8 0,-2-2 45 0,-6-2-6 15,-5-1 59-15,-9 5-23 0,-2-1 59 0,-6 1-3 16,-2 3 58-16,-5 7 30 0,-4 1-19 0,-4 3-9 15,-3 3-21-15,-5 1-6 0,-1 3-23 0,-2 0-10 16,11 7-21-16,-31 2-9 0,8 3-7 0,0 4-9 16,-4 3-5-16,4 4-7 0,0 2-4 0,2 2-4 15,-1 2-2-15,5 1-1 0,1 2 8 0,4-2-14 16,3 0 16-16,3-3-17 0,-1 1 9 0,6-4-21 16,0-4 1-16,2 1-21 0,3-2 17 0,2-1-13 15,2-3 15-15,1-3-25 0,-9-5 21 0,24 5-18 16,-24-5 23-16,31-6-20 15,-11-2 24-15,0-2-21 0,-1-1 30 0,-3-4-15 16,1 1 12-16,-2-2 14 0,1 1 18 0,-3 2 31 16,-2-1 32-16,-3 3 20 0,-1 2 4 0,-1 1-22 15,-6 8-13-15,10-10-14 0,-10 10-24 0,7-7-15 16,-7 7-6-16,0 0-5 0,0 0-9 0,0 0-4 16,0 0-2-16,5 11-4 0,-5-11-12 0,-1 17-20 15,1-17-39-15,-1 21-22 0,1-11-62 0,1-1-5 16,0 3-53-16,3 0 28 0,0-3-15 0,4-1-35 15,-1-2 21-15,-7-6-52 0,25 3-9 0,-25-3-45 16,34-6-209-16,-14-1-12 0</inkml:trace>
  <inkml:trace contextRef="#ctx0" brushRef="#br0" timeOffset="104247.3">11389 3720 925 0,'13'-11'313'0,"-2"1"11"16,-3 2 1-16,-1 1-2 0,-7 7-39 0,11-9-63 16,-11 9-51-16,10-9-37 0,-10 9-17 0,0 0-30 15,0 0-21-15,0 0-14 0,13 2-9 16,-13-2-9-16,2 14-9 0,-2-14-2 0,2 19-2 15,-2-8-4-15,0 2-1 0,0-1 8 0,1 3-22 16,0-3 12-16,0 1-17 0,1-3 7 0,-2-10-32 16,5 16 13-16,-5-16-16 0,5 14 25 0,-5-14-18 15,0 0 15-15,15 4-11 0,-15-4 28 0,21-5-21 16,-10-2 8-16,6-2 2 0,-2-4-4 0,2 2-2 16,-1-2 8-16,1 1 11 0,-2 0 10 15,1 3 3-15,-3 0-4 0,-2 2-6 0,-2 2 2 16,-9 5-11-16,14-6-6 0,-14 6 4 0,0 0 3 15,15 4-6-15,-15-4-8 0,9 10-39 0,-9-10-37 16,9 17-91-16,-4-9-2 0,0 2-61 0,1-1-131 16,-2-2-322-16,7 1-220 0</inkml:trace>
  <inkml:trace contextRef="#ctx0" brushRef="#br0" timeOffset="104914.3">12174 3338 457 0,'5'-17'759'0,"0"2"-158"0,-2 4-127 0,-1 1-104 16,-2 10-102-16,4-13-58 0,-4 13-42 0,0 0-35 16,0 0-16-16,0 0-33 0,1 15-8 0,-1 3-23 15,0 5 2-15,0 4-22 0,0 4 0 0,0 7-14 16,0 0-12-16,0 3-41 0,3-1-72 0,0 2-69 16,-1-3 17-16,-1-2-38 0,2-2 1 0,0-7-9 15,-2-3 4-15,3-7-1 0,-4-1-6 0,0-5 1 16,0-12 15-16,0 14 29 0,0-14 16 0,0 0 66 15,0 0 40-15,0 0 50 0,0 0 30 0,-11-9 11 16,11 9 33-16,-2-15-12 0,2 15 41 0,-1-14-36 16,1 14-1-16,-3-13-13 0,3 13 24 15,3-14-50-15,-3 14 24 0,3-13-48 0,-3 13 33 16,13-15-52-16,-5 8 49 0,3-1-64 16,2 1 49-16,4-2-46 0,2 0 33 0,3 0-55 15,-2 0 32-15,2 0-43 0,7-4 31 0,-3 1-24 16,-5 1 35-16,1 0-27 0,-1 1 29 0,-2 1-13 15,0-3 43-15,-4 1-18 0,1 2 48 0,-1-2-31 16,-4 1 53-16,-2-1-31 0,0 1 36 0,-1 1 10 16,-3 0 23-16,-5 9 5 0,7-15-2 0,-7 15-16 15,1-11-17-15,-1 11-14 0,-6-7-2 0,6 7-7 16,0 0-4-16,-21-3-12 0,21 3 2 0,-23 8-16 16,5 2 0-16,1 0-12 0,1 3 3 15,0 2-8-15,0 1 1 0,0 6-4 0,3-5-3 16,-1 2-2-16,3 0 2 0,4 1 0 0,2-3-6 15,1-2-8-15,1-2-28 0,6-3-22 0,-2 1 23 16,4-2-38-16,2-2 31 0,-7-7-51 0,14 5 36 16,-14-5-40-16,24-1 6 0,-10-4 12 15,0-2 7-15,3-5 16 0,-2 1 25 0,0-3 11 16,-2 2 17-16,-2-3 26 0,0 5 29 0,-3-2 52 16,1 1 37-16,-2 4 17 0,-7 7-20 0,9-11-18 15,-9 11-23-15,7-9-21 0,-7 9-16 0,0 0-6 16,0 0-13-16,0 0-7 0,0 0-6 15,14 9-5-15,-14-9-4 0,2 13-4 0,-1-3-2 16,-1-10-1-16,2 19-6 0,0-9-2 0,0 1-16 16,0 1-21-16,-2-12-74 0,4 16-23 0,-4-16-67 15,4 16 12-15,-4-16-27 0,5 10-12 0,-5-10-5 16,0 0-55-16,0 0-17 0,20-1 3 0,-12-6-196 16,-1-1 49-16</inkml:trace>
  <inkml:trace contextRef="#ctx0" brushRef="#br0" timeOffset="105081.31">12719 3586 868 0,'8'-33'143'0,"2"-3"12"16,-3-1 32-16,1 0-36 0,0 4 46 0,1 1 10 15,-3 11 69-15,1 0 31 0,-4 6-29 0,0 0-47 16,0 4-43-16,0 1-40 0,-3 10-31 16,5-11-17-16,-5 11-24 0,0 0-16 15,0 0-8-15,7 7-1 0,-3 4-19 0,-2 6 5 0,1 4-13 16,1 2 5-16,-3 4-16 0,0 2 9 0,1-1-14 16,-2 3-5-16,0 1-37 0,0-2-65 15,0 0-76-15,0-2-42 0,1 0-43 0,1-6-19 16,2-3-61-16,-1-8-422 0,2-1-286 0</inkml:trace>
  <inkml:trace contextRef="#ctx0" brushRef="#br0" timeOffset="105648.31">13088 3369 441 0,'8'-25'488'0,"-1"7"-51"0,-2 3-63 16,-2 4-31-16,0 2-43 0,-3 9-59 0,1-14-59 16,-1 14-27-16,0 0-26 0,0 0-31 15,-17 5-7-15,5 5-26 0,-2 1-8 0,1 5-12 16,-1 0-5-16,0 1-10 0,1 2 0 0,0-1-11 15,2 2 4-15,0-1-11 0,1 0 8 16,3 0-11-16,-1-1 5 0,3-2-5 0,0 0 0 16,1-1-4-16,3-3 2 0,1 2-2 0,1-1 1 15,2-1 1-15,3 2 0 0,2-1-1 0,-2-2-4 16,4 0-7-16,2-1-24 0,1-1-29 0,0-2-31 16,-1-1-37-16,5-1-23 0,-2-2-2 0,-15-3-8 15,32 1-32-15,-13-3 17 0,2-2-20 0,0-3 31 16,0-2 16-16,-3-3 24 0,4-4 29 15,-2-1 25-15,-1-4 27 0,-2-2 39 0,0-2 53 16,-2-1 0-16,-2 0 54 0,-2 4-20 0,-3 2 46 16,1 3 38-16,-3 4 32 0,2 1-4 0,-4 3-23 15,-1 0-30-15,-3 9-33 0,6-11-23 0,-6 11-14 16,0 0-7-16,0 0-7 0,0 0-2 0,9 5-16 16,-9-5 3-16,1 18-15 0,-1-5 5 0,1 0-15 15,-2 1 6-15,1 2-11 0,0-3-3 0,1 2 0 16,-1 0-4-16,0-1-1 0,3-1 0 15,-3 1 1-15,1-6 2 0,-1-8 12 0,4 18 22 16,-4-18 3-16,7 10-6 0,-7-10-7 0,0 0-9 16,19 0-6-16,-9-6-3 0,1-1-3 15,0-4-2-15,1-3-6 0,0-2 1 0,-1-4-1 16,-2-1-3-16,-2-3-6 0,-1 1 0 0,-1 4 12 16,-1 2-11-16,-4 3 6 0,-2 5 6 0,2 9 2 15,-8-13 6-15,8 13 3 0,-21 3 1 0,6 1 0 16,-3 8 13-16,-4 5-22 0,0 2 13 0,3 4-18 15,-1-1 17-15,2 2-22 0,4 1-1 0,0-2 1 16,6-1 1-16,2-1-4 0,2 0-14 0,2-4-37 16,2-4-76-16,3 3-98 0,2-2-10 0,2 0-94 15,4-5-64-15,1 0-439 0,1-5-414 0</inkml:trace>
  <inkml:trace contextRef="#ctx0" brushRef="#br0" timeOffset="106431.3">3339 6212 42 0,'-13'-12'305'0,"-3"0"-84"0,1-1-74 16,2-1-21-16,0 2-30 0,2-3-5 0,-3-1 9 16,4 2-6-16,0 1 46 0,-2-2-38 0,2 1 25 15,1-1-15-15,0 3 14 0,0-2-44 0,3 2 42 16,-2-1-45-16,1 2 43 0,1 1 29 0,1 1 28 16,1 0-10-16,4 9 14 0,-6-14-28 0,6 14-2 15,-8-9-50-15,8 9-12 0,-3-9-27 0,3 9-5 16,0 0-21-16,-6-9-1 15,6 9-21-15,0 0 4 0,0 0-12 0,0 0 8 16,-3 18-7-16,5-2 10 0,-2 8-10 0,3 2 0 16,-1 8 0-16,0 3 0 0,0 2 13 0,3 2-15 15,-4 1-3-15,2 1 3 0,-2-1-9 0,3-2-10 16,-3 1-36-16,3-4-86 0,0-1-68 0,-1-8-54 16,-1-3-90-16,2-3-477 0,2-5-390 0</inkml:trace>
  <inkml:trace contextRef="#ctx0" brushRef="#br0" timeOffset="106798.31">3593 6096 413 0,'7'-12'572'0,"-3"2"-162"0,0-1-97 0,-4 11-48 15,5-13-47-15,-5 13-40 0,4-10-31 0,-4 10-27 16,0 0-26-16,0 0-16 0,0 0-13 0,0 0-15 15,8 9-6-15,-6 1-11 0,0 5-4 0,-1 2-8 16,2 4-7-16,0 4 6 0,-1 0-2 0,2 3-2 16,0-1-8-16,2 5-8 0,-2-6 0 0,1 0 5 15,-1-2-3-15,1 0-1 0,2-5 2 0,1-1-2 16,1-3 5-16,-1-5 9 0,2-3 16 0,-10-7 20 16,22 2 7-16,-8-7 0 0,4-8 12 15,5-4-9-15,0-3 7 0,1-4 9 0,-2-4 4 16,-1-1 11-16,-1-4-4 0,-2 0-13 0,-1 1-6 15,-1-1-2-15,-2 4-9 0,-3 0-9 0,-4 8-1 16,2 0 31-16,-4 5-45 0,-2 4-21 0,-2 3-21 16,-1 9-27-16,-4-14-30 0,4 14-34 0,0 0-47 15,-16-1-52-15,16 1-39 0,-18 12 1 0,6-1-37 16,2-1-46-16,1-1-95 0,0 4-280 16,1-2-222-16</inkml:trace>
  <inkml:trace contextRef="#ctx0" brushRef="#br0" timeOffset="107148.31">4187 6041 716 0,'13'-6'450'0,"-13"6"-108"0,20-8-96 15,-20 8-48-15,14-2-20 0,-14 2-9 0,0 0-17 16,22 3-20-16,-22-3-35 0,16 13-8 0,-8-3-9 16,1 1-12-16,-1 2-12 0,-2 2-12 0,1 2-6 15,-1 1 17-15,-2-1-36 0,0 0 21 0,-2-1-34 16,2 0 27-16,-3-3-26 0,-1 1-2 0,0 0-10 15,0-4 1-15,0-10 5 0,0 19 5 0,0-19 8 16,0 14 44-16,0-14-5 0,0 0-11 0,0 0-11 16,0 0 9-16,0 0-22 15,4-15 12-15,1-2-26 0,0-2 1 0,3-5-1 16,2-2 0-16,3-2-2 0,1 2 3 0,-1-1 8 16,1 2-6-16,1 4 7 0,-2 3-5 0,3 2 9 15,-4 3-9-15,4 0 3 0,-3 4-8 0,0 5 6 16,-1-2-12-16,-12 6 10 0,24-1-4 0,-24 1 7 15,25 10-7-15,-14-1 2 0,-2 1 0 0,1 4 0 16,-2 1-1-16,-3 2-1 0,0 1 0 0,-3 0-15 16,-2 0-21-16,0 1-80 0,-2-2-11 0,1 0-60 15,-2-4-62-15,2 0-71 0,1-13-75 0,-1 15-274 16,1-15-191-16</inkml:trace>
  <inkml:trace contextRef="#ctx0" brushRef="#br0" timeOffset="107316.3">4779 5993 242 0,'11'-12'637'0,"-3"1"-183"0,-1 3-93 0,-2 0-72 16,-5 8-56-16,9-11-45 0,-9 11-34 16,0 0 0-16,11-6-4 0,-11 6-16 0,0 0-15 15,13 12-18-15,-9-2-17 0,-2-1-16 0,2 5-14 16,-3 4-10-16,2 0-8 0,-3 2 2 0,-1 4-36 16,-2 0-28-16,-1-1-87 0,3-1-8 0,0-3-62 15,-2-2-86-15,3-3-83 0,-5-3-384 16,5-11-260-16</inkml:trace>
  <inkml:trace contextRef="#ctx0" brushRef="#br0" timeOffset="107466.31">4899 5743 329 0,'2'-15'800'0,"-2"4"-218"0,-2 1-163 0,2 10-96 16,-1-15-73-16,1 15-70 0,-4-8-39 0,4 8-30 15,0 0-24-15,0 0-32 0,0 0-52 0,-15 9-86 16,15-9-45-16,-8 18-81 0,6-5-47 15,-1 0-520-15,0 0-306 0</inkml:trace>
  <inkml:trace contextRef="#ctx0" brushRef="#br0" timeOffset="107749.3">5234 5668 589 0,'3'-9'605'0,"-3"9"-136"16,4-16-82-16,-4 16-87 0,4-9-56 0,-4 9-62 15,0 0-32-15,0 0-16 0,0 0-9 0,0 0-14 16,0 0-14-16,5 15-13 0,-5-2-18 16,2 6-11-16,-1 3-8 0,-1 3-10 15,2 3-8-15,-1 1 8 0,0 4-14 0,1 3-10 16,0 0-5-16,-1-1-2 0,1 0-7 0,0-5-26 15,1 4-53-15,-2-8-102 0,-1 0 8 0,0-1-71 16,0-5-68-16,0-4-66 0,-1-1-330 0,0-5-233 16</inkml:trace>
  <inkml:trace contextRef="#ctx0" brushRef="#br0" timeOffset="107882.31">5229 6088 536 0,'0'0'801'0,"-4"-13"-210"15,4 13-121-15,-4-10-112 0,4 10-85 0,-3-11-53 16,3 11-45-16,0 0-34 0,-3-9-33 15,3 9-32-15,0 0-20 0,4-10-32 0,-4 10-62 16,19-11-82-16,2 2-88 0,-1-2-59 0,8-3-122 16,4 0-440-16,0-1-403 0</inkml:trace>
  <inkml:trace contextRef="#ctx0" brushRef="#br0" timeOffset="108866.31">6314 5735 290 0,'-5'-12'540'0,"-1"0"-166"0,0 2-67 16,1 1-89-16,-3 2-40 0,-1 0-23 0,9 7-28 16,-19-7-24-16,19 7-17 0,-24 3-17 0,9 0-13 15,-3 6-7-15,2 5-12 0,-4 3-11 0,2 4-8 16,1 3-2-16,1 1-18 0,4 3 9 15,1-2 6-15,2-2-4 0,4-3-1 0,1 0-3 16,3-3-1-16,2-3-3 0,1-2-2 0,5 1-2 16,0-6-4-16,2-1-14 0,-9-7-6 15,25 3 2-15,-9-7 5 0,3-3-10 0,3-6-42 16,1-3 42-16,0-3-31 0,-1-4 54 0,-5 1-41 16,-2-2 42-16,-6 2-30 0,-3-1 44 0,-2 1-6 15,-4 2 8-15,-1 2 22 0,-2 2 2 0,0 3 10 16,-3 1-9-16,1 2-6 0,-3 2-3 0,8 8 4 15,-15-7-14-15,15 7-2 0,0 0-7 0,-23 1 0 16,23-1-11-16,-14 6 4 0,14-6 11 0,-10 10-15 16,10-10 0-16,-5 9 7 0,5-9-6 15,0 0-1-15,9 9-5 0,-9-9-6 0,19-3-5 16,-2-2-7-16,2-4-12 0,1-2-11 0,6-5-25 16,-1-1 20-16,1-3 5 0,-2-2 5 0,-1 0 4 15,-1 0 2-15,-2-2 13 0,-3-1 13 0,-2 0 7 16,0 0 13-16,-4 0 23 0,-1 3 20 0,-3 4 15 15,-2 3 5-15,1 2 19 0,-3 3 13 16,-3 10-6-16,7-15-26 0,-7 15-16 0,0 0-19 16,0 0-6-16,0 0 37 0,13 5-47 0,-10 8 30 15,1 7-44-15,2 3 39 0,2 11-46 0,-1 4 32 16,2 4-42-16,5 12 6 0,-1 3 3 0,2 4 1 16,-2 3 2-16,4 0 3 0,-2 0 35 15,3 1-50-15,-1 0 42 0,-1 0-34 0,1-2 33 16,-2 0-39-16,-2-4 2 0,1-1 1 0,-5-6 5 15,-2-9-3-15,-2-1 1 0,-3-2-1 0,-2-5 2 16,-1-6 2-16,-3-2 6 0,0-3 1 0,-2-1-4 16,-1-5 34-16,-3-1-25 0,-1-4 48 0,0-4-42 15,-4-3 54-15,0-2 1 0,15-4 2 0,-36-5 4 16,14-3 2-16,-7-5-8 0,2-6-5 0,-1-6-8 16,-4-10-9-16,1-2-7 0,3-6-4 0,3-2 2 15,5-1-12-15,4-2 1 0,5 6-15 16,6 1-7-16,3-2-11 0,4 1-24 0,5-3-47 15,4 3-64-15,8-7-60 0,4 3-29 16,8 1-34-16,0 1-90 0,3 3-447 0,3 4-346 16</inkml:trace>
  <inkml:trace contextRef="#ctx0" brushRef="#br0" timeOffset="109866.31">7579 5254 637 0,'0'-13'550'16,"1"0"-120"-16,-1 13-90 0,1-19-61 0,-1 19-55 16,0-16-48-16,0 16-44 0,0 0-35 0,0 0-8 15,0 0-14-15,-6 14-8 0,3 3-12 0,2 8 4 16,-2 2-34-16,3 9 17 0,-2 3-21 0,2 2 12 16,1 4-26-16,0 2-4 0,1 0-3 0,0 0-15 15,1 1-45-15,-1-3-53 0,2 0-28 16,-4-4-21-16,4-5-34 0,0-1-53 15,-3-9-50-15,3-3-17 0,-4-5-205 0,1-6-2 16</inkml:trace>
  <inkml:trace contextRef="#ctx0" brushRef="#br0" timeOffset="110100.31">7568 5887 76 0,'-8'-20'590'0,"-1"-2"-182"0,-2-5-78 16,2 1-83-16,2 1-14 0,2 1-75 0,-1 2 11 16,3 1-70-16,1 0 8 0,1 3-51 0,2 0 28 15,2 0-59-15,3-1 30 0,3 0-41 0,5 0 31 16,3 0-49-16,5-1 48 0,3 2-52 0,2 2 36 15,1-1-39-15,2 4 35 0,0-1-41 0,2 4 42 16,-4-2-43-16,-3 7 31 0,-1-2-29 0,-2 5 32 16,-5-2-36-16,-17 4 44 0,30 1-44 15,-30-1 57-15,26 8-35 0,-12-2 53 0,-5 3-28 16,-2 2 32-16,2 2-33 0,-4 3 27 0,-3 1-38 16,-2 2-3-16,-2 4-4 0,0 0-3 15,-4 2 0-15,0 0 2 0,-1 4-3 0,0-5-13 16,-3 0-32-16,2-4-41 0,1 2-26 0,0-3-55 15,1-5-112-15,-2-5-109 0,8-9-194 0,-6 11-107 16</inkml:trace>
  <inkml:trace contextRef="#ctx0" brushRef="#br0" timeOffset="110234.31">7980 5286 49 0,'3'-11'773'15,"-1"2"-295"-15,-2 9-164 0,2-13-111 0,-2 13-60 16,0 0-38-16,0 0-46 0,0 0-22 0,0 0-40 15,-4 9-54-15,4-9-66 0,1 23-31 0,0-8-82 16,3 1-233-16,1 5 96 0</inkml:trace>
  <inkml:trace contextRef="#ctx0" brushRef="#br0" timeOffset="110750.31">8195 5540 613 0,'14'3'387'16,"-14"-3"-72"-16,9 7-86 0,-9-7-50 0,7 11-30 15,-7-11-26-15,5 17-22 0,-4-5-17 0,-1 0-23 16,0 3-2-16,0 3-9 0,-1-1-15 0,-1 2 1 16,0 2-7-16,-1 0-3 0,-1-3-2 0,2-2-8 15,-1-1-1-15,1-2-3 0,2-13-1 0,-3 17-2 16,3-17 1-16,-4 15 11 0,4-15 31 0,0 0 1 16,-1 10-5-16,1-10-10 0,0 0-9 0,6-13-11 15,0 1-6-15,1-5 4 0,1-6 32 0,3-3-45 16,1-3 34-16,-2-1-40 0,6 1 41 0,-2 1-26 15,1 3 36-15,-1 0-7 0,-1 7-33 16,-3 2 27-16,-1 3-31 0,-1 3 20 0,-2 4-25 16,-6 6 30-16,12-5-13 0,-12 5 35 15,12 4-25-15,-12-4 17 0,9 14-27 0,-4-4 20 16,-1 2-29-16,0 1 15 0,0 2-20 0,-3 0 13 16,3-2-19-16,-3 1 6 0,1-1 7 0,-2-1-9 15,0-12-2-15,2 19 1 0,-2-19-2 0,1 15 1 16,-1-15 4-16,2 13 3 0,-2-13 3 0,0 0-1 15,0 0-3-15,0 0 19 0,0 0-24 0,20-7 14 16,-8-3-19-16,-1-2 21 0,4-2-18 0,-2 0 19 16,3-1-15-16,-1 1 18 0,2 1-6 0,-2-1 28 15,2 4-5-15,-2 0 8 0,-2 1-20 0,0 3 10 16,-2 0-20-16,-11 6 11 0,21-5-14 0,-21 5 17 16,19 1-5-16,-19-1 20 0,16 8-12 15,-8-4 6-15,0 5-12 0,-3 0 2 0,1 2-10 16,-3 0-1-16,1 5-5 0,-2-4-6 0,-2 2-17 15,0 1-54-15,2-2-61 0,-2 0-78 0,0 1-21 16,1-4-56-16,-1-10-43 0,3 16-102 16,-3-16-266-16,7 9-222 0</inkml:trace>
  <inkml:trace contextRef="#ctx0" brushRef="#br0" timeOffset="111051.31">8970 5500 448 0,'8'-7'480'0,"-8"7"-89"16,11-9-130-16,-11 9-38 0,9-7-32 15,-9 7-17-15,0 0-40 0,0 0-54 0,14 7 29 16,-14-7-70-16,9 7 39 0,-9-7-56 0,9 10 32 16,-9-10-48-16,12 14 37 0,-12-14-45 0,13 11 44 15,-13-11-41-15,13 9 47 0,-13-9-29 0,17 7 37 16,-17-7-39-16,0 0 27 0,25-1-33 0,-25 1 27 16,20-7-7-16,-10-1-14 0,1-1 7 0,-2 1-2 15,-1-4 1-15,-2 0 1 0,-1-2-1 0,-1 2-22 16,-4-2 37-16,0-2-13 0,-2 4 34 15,0-2-11-15,-1 3 1 0,1 1-12 0,2 10 8 16,-10-12-20-16,10 12 5 0,0 0-19 0,-22 5 9 16,9 5-15-16,0 5 19 0,-3 9-7 15,3 2-17-15,1 2 15 0,-1 6-15 0,4 4 12 16,0-2-15-16,3 3-21 0,4-3-55 0,2-5-37 16,4 3-89-16,4-1-72 0,-3-10-203 0,11-1-245 15,4-2-252-15</inkml:trace>
  <inkml:trace contextRef="#ctx0" brushRef="#br0" timeOffset="111501.31">10596 5017 532 0,'-9'-17'509'0,"-1"-1"-73"0,2 2-178 16,1 2 6-16,0 2-63 0,2-1 40 0,-2 4-32 16,2 1 18-16,5 8-15 0,-7-14-14 0,7 14-46 15,-7-11-30-15,7 11-31 0,0 0-20 0,0 0-13 16,0 0-12-16,-10 8-8 0,7 10-6 0,3 6-6 16,-2 3-7-16,1 7-4 0,1 4-4 0,-2 2-2 15,2-1 5-15,2 2-17 0,-1 0-13 0,1-1-42 16,0 0-48-16,3-4-24 0,-3-2-64 15,-1-5 29-15,1-4-37 0,-1-4-26 0,0-3 6 16,-2-4-26-16,0-1-7 0,-1-3-20 0,2-10-11 16,-10 11-187-16,10-11 89 0</inkml:trace>
  <inkml:trace contextRef="#ctx0" brushRef="#br0" timeOffset="111867.31">10455 5486 837 0,'-13'-8'202'16,"-1"0"35"-16,-2-3-4 0,3 1-45 0,-1-3 18 16,3 3-61-16,2 0 32 0,-1 3-54 0,5-2 27 15,-1 0-68-15,6 9 10 0,-5-15-54 0,5 15 27 16,0-17-46-16,3 7 22 0,8-4-36 0,5-1 31 15,1 2-48-15,7-3 2 0,4 1 8 0,1 1 0 16,1 2-5-16,1 0-5 0,1 1-1 0,-1 1 1 16,-3 2 41-16,-3 1-48 0,-3 1 33 0,-1 1-33 15,-4 0 24-15,-17 5-23 0,24-7 46 16,-24 7-41-16,17-3 41 0,-17 3-41 0,0 0 55 0,18 0-34 16,-18 0 41-16,8 8-33 0,-8-8 28 15,4 12-35-15,-3-2 27 0,0 1-42 0,-1 1 35 16,0 4-34-16,3 0 29 0,0 2-33 15,0 3 33-15,3-1-11 0,0 0-3 0,3 0 8 16,0-3-4-16,3 1 4 0,1-2-7 0,3-2 0 16,2-2 16-16,-1-3-3 0,1-3 1 0,2-4 1 15,-1-2-2-15,0-2 5 0,3-1 23 0,1-5 1 16,-4-4 8-16,1 1 15 0,-3-3 29 0,0 0 6 16,-4-5 3-16,-1-1-5 0,-3 0-9 0,-2-2-7 15,-4-1 21-15,-3 4-38 0,0 1-14 16,-3-3 4-16,-4 3-21 0,-1 1-19 0,-3 2-23 15,-1 7-21-15,-2 0-34 0,-1 3-33 0,0 2-49 16,15 3-94-16,-39 3-29 0,17 2-61 0,0 1-85 16,-3 2-506-16,2 2-546 0</inkml:trace>
  <inkml:trace contextRef="#ctx0" brushRef="#br0" timeOffset="112401.31">11857 4935 772 0,'0'0'709'0,"-14"-9"-184"0,14 9-115 16,-16-8-92-16,16 8-87 0,-11-6-41 0,11 6-46 16,0 0-21-16,-13-5-37 0,13 5-9 0,0 0-27 15,0 0 2-15,0 0-19 0,0 0 2 0,-8 10-15 16,8-10 2-16,6 17-8 0,-1-9 10 0,2 1-11 16,2 2 7-16,0-1-10 0,3 0-3 15,1-1-4-15,-1-1-1 0,2-4-3 0,-3 2-2 16,-11-6 0-16,25 3-2 0,-25-3-2 0,21-1 3 15,-21 1 0-15,19-7 0 0,-19 7 3 16,16-11 0-16,-16 11 1 0,7-15 1 0,-5 5-2 16,-2 1 2-16,-3-4 6 0,-1-1 8 0,-3-1-10 15,-3-1-9-15,1 5 13 0,0-1-12 0,-2 4 11 16,-2 1-12-16,13 7 11 0,-22-2-13 0,7 6 6 16,-3 5-6-16,1 2 11 0,-4 9-11 15,1 2 0-15,4 6 3 0,-1 1-1 0,4 0 1 16,1 3 1-16,3-1 7 0,2 2-10 0,5-8 12 15,2 2-13-15,0-2 5 0,3-1-23 0,7 0-12 16,1-6-26-16,3 0-18 0,4-4-24 0,2-5-36 16,5-2-45-16,3-5-3 0,3-4-43 0,6-2-22 15,-1-7-39-15,2-3-54 0,-2-5-211 0,-4 1-66 16</inkml:trace>
  <inkml:trace contextRef="#ctx0" brushRef="#br0" timeOffset="112584.3">12219 5010 603 0,'1'-18'423'0,"-1"0"-65"0,0-1-6 0,0 5-52 16,0 0 24-16,0 2-34 0,-1 2-35 15,1 10-49-15,0-18-33 0,0 18-46 0,-2-12-30 16,2 12-21-16,0 0-5 0,0 0-24 0,0 0-3 16,0 0-16-16,0 0-5 0,18 11-6 15,-7 0-3-15,0 5-1 0,2 3-3 0,4 2-3 16,-2 3 0-16,2 0-1 0,0 1-2 0,-2-1-4 16,1 1-17-16,-3 0-29 0,-1-7-78 0,-2 1-24 15,-1-2-49-15,0 0-20 0,-3-4-49 0,0-5-14 16,-6-8-47-16,9 11-333 0,-9-11-187 0</inkml:trace>
  <inkml:trace contextRef="#ctx0" brushRef="#br0" timeOffset="112735.31">12481 5120 801 0,'0'-24'365'16,"-1"-4"-56"-16,-2 2-28 0,1 0-59 0,-2 1 40 15,-1 2-10-15,1 4 17 0,0 4-41 0,-2-1-24 16,2 7-46-16,-3 1-24 0,7 8-34 0,-15-6-16 16,15 6-25-16,-21 8-11 0,6 5-11 15,-2 3-10-15,0 5-3 0,-1 5-5 0,-3 4-6 16,1 2-2-16,1 2-34 0,-2 0-42 15,-2 7-89-15,5-6-34 0,3-3-69 0,1 1-84 16,0-5-507-16,5-5-437 0</inkml:trace>
  <inkml:trace contextRef="#ctx0" brushRef="#br0" timeOffset="113201.31">12689 4884 422 0,'0'0'537'0,"0"0"-81"15,0 0-140-15,3-13-19 0,-3 13-78 0,0 0 2 16,0 0-73-16,0 0-14 0,0 0-51 0,0 0 7 15,0 0-41-15,0 0 14 0,0 0-38 0,6 11 18 16,-6-11-31-16,4 17 22 0,-1-7-25 0,1-1 17 16,-2 1-28-16,2 0 22 0,1 1-36 15,0-3 31-15,0 0-32 0,-5-8 23 0,16 10-32 16,-16-10-11-16,13 4 0 0,-13-4 5 0,0 0 3 16,24-1 7-16,-24 1 3 0,16-7 6 0,-16 7 26 15,15-12-29-15,-9 4 39 0,0-1-36 0,1-2 35 16,-4 0-32-16,1 0 48 0,-1-1-23 0,-1 1 50 15,0 2 5-15,-2 9 17 0,2-15-14 0,-2 15 3 16,-1-10-28-16,1 10 3 0,0 0-20 0,0 0 10 16,-22 11-23-16,11 4-7 0,-3 8 0 0,-2 4-1 15,1 4 0-15,0-3 8 0,3 2-17 0,-1 2 12 16,6-4-30-16,2-4-9 0,2 0-60 0,3-6-3 16,3 0-56-16,2-3 19 15,2-1-28-15,4-4-5 0,3-4-34 0,1-3-77 16,4-5-40-16,6-4-299 0,5-3-142 0</inkml:trace>
  <inkml:trace contextRef="#ctx0" brushRef="#br0" timeOffset="113851.31">13184 4890 112 0,'8'-16'592'0,"0"2"-147"15,-5 4-99-15,-3 10-28 0,2-16-77 0,-2 16 6 16,-2-10-76-16,2 10-4 0,0 0-62 0,-16-3 1 16,7 8-31-16,-1 4 10 0,-3 1-44 15,0 2-4-15,0 2-3 0,1 2-8 0,3 2 0 0,-1-1-7 16,3-2-2-16,3 0-4 0,2-1-6 15,2-3-25-15,0 0-20 0,2 1-13 0,3-3-8 16,3-3 4-16,-8-6-41 0,22 6 5 0,-22-6-11 16,32-4 7-16,-12-3 4 0,-1-2 13 0,2-1 16 15,-3-3 22-15,-2 1 18 0,0-2 23 0,-3 0 7 16,-3 1 66-16,0 4-36 0,-2 0 101 16,-3 2-10-16,-5 7 28 0,8-9-54 0,-8 9-4 15,0 0-36-15,0 0 6 0,0 0-32 0,0 0 10 16,0 0-27-16,0 0-5 0,0 16-1 0,0-16-9 15,-3 17 1-15,3-17 0 0,0 16 3 0,0-16-25 16,3 15-43-16,-3-15 17 0,10 12-64 0,-10-12 47 16,14 8-42-16,-14-8 26 0,24 0-28 15,-7-4 7-15,1-1 15 0,1-4 2 0,-1-2-2 16,2 0 18-16,-1-3 21 0,2-2 14 0,-3 1 12 16,-4 0 14-16,1 0 37 0,-3 4-6 0,-1 0 57 15,-3 5-32-15,-8 6 52 0,10-8-46 0,-10 8 29 16,0 0-43-16,0 0 24 0,0 0-46 0,9 6 31 15,-9-6-46-15,0 13 24 0,0-13-28 0,-1 19 23 16,1-19-32-16,2 19 22 0,2-8-20 0,-1-1 19 16,3-1-54-16,0-2 26 0,2 0-62 0,-8-7 27 15,21 9-39-15,-21-9-1 0,30-4-8 16,-11-1 19-16,-1-4 2 0,3-4 17 0,2-3 8 16,-5-4 25-16,2 0 13 0,-4-3 40 15,1-6-16-15,-4 0 51 0,1-5-33 0,-5-3 44 16,-2-3-45-16,0-3 10 0,-2-2 16 0,-3 2 25 15,-1-1 47-15,0 4 25 0,-1 3 7 0,-2 10 28 16,2 3-7-16,-3 6-27 0,2 1-32 0,-2 6-27 16,3 11-19-16,-7-11-19 0,7 11-12 0,0 0-11 15,-14 14-3-15,8 2-8 0,1 5-8 0,-1 7-3 16,2 5-6-16,2 3 3 0,-1 5-1 0,2 0 4 16,1 1-5-16,0 1-6 0,0 0-16 0,2 0-18 15,0-3-31-15,0-1-37 0,-1-3-47 16,1-6-59-16,-2-4 19 0,0-2-39 0,0-6-17 15,1-5-19-15,-2-3-27 0,1-10-98 0,0 10-246 16,0-10-162-16</inkml:trace>
  <inkml:trace contextRef="#ctx0" brushRef="#br0" timeOffset="113985.31">13828 4860 345 0,'0'-19'424'0,"-2"-4"-80"0,1 5-36 16,1 0-16-16,-1 3-17 0,0 1-22 0,1 2 21 16,0 1-53-16,0 11-22 0,-2-18-47 0,2 18-20 15,0-13-43-15,0 13-10 0,2-12-33 0,-2 12-3 16,5-7-28-16,-5 7-13 0,13-5-74 0,-13 5-25 15,23-5-63-15,-23 5-29 0,30-3-33 0,-11 3-120 16,3-4-72-16,1 1-162 0,1 0-99 0</inkml:trace>
  <inkml:trace contextRef="#ctx0" brushRef="#br0" timeOffset="114319.31">14199 4600 358 0,'0'0'524'0,"11"-4"-125"0,-11 4-129 0,0 0-25 15,0 0-93-15,17-3 10 0,-17 3-63 0,0 0 21 16,0 0-67-16,13 7 32 0,-13-7-54 0,6 7 33 15,-6-7-17-15,8 11-9 0,-8-11-15 0,9 14 3 16,-4-8-8-16,2 2-5 0,0-2-5 16,0 1-4-16,0 0-12 0,-7-7 11 0,15 8 0 15,-15-8-39-15,16 2 49 0,-16-2-29 0,0 0 38 16,25-1 5-16,-25 1 5 0,20-9 1 0,-10 2-41 16,0-2 54-16,-1 0-52 0,0-2 52 15,0-2-25-15,-4 1 30 0,1-3-3 0,-1 0 24 16,-2 1-21-16,-3 2 21 0,1-2 22 0,-2 3 11 15,1 0-10-15,0 11-11 0,-9-13-11 0,9 13-11 16,-14-1-2-16,14 1-18 0,-24 8-4 0,7 2-9 16,2 1 0-16,0 4-14 0,0 3 6 0,4 1-1 15,-3 4-1-15,2-1-8 0,4 0-5 0,2-1 4 16,0 3-8-16,2-3 4 0,4 0-16 0,1-5-15 16,7 2-63-16,-1-1-40 0,5-2-114 0,4-6 14 15,4-1-78-15,3-7-42 0,0-1-441 0,6-2-327 16</inkml:trace>
  <inkml:trace contextRef="#ctx0" brushRef="#br0" timeOffset="114436.31">14937 4705 520 0,'0'0'823'15,"21"-2"-178"-15,-21 2-115 0,0 0-129 0,20-2-76 16,-20 2-62-16,0 0-54 0,0 0-55 0,0 0-99 16,0 0-185-16,0 0-236 0,0 0-625 0,-22 2-701 15</inkml:trace>
  <inkml:trace contextRef="#ctx0" brushRef="#br0" timeOffset="117087.46">21729 5663 208 0,'-1'-12'561'0,"-2"1"-186"15,2-3-71-15,-1 3-71 0,-1-2 1 0,2 3-36 16,1 10 19-16,-4-17 25 0,4 17-8 0,-4-16-57 16,4 16-22-16,-3-13-39 0,3 13-15 0,-2-10-34 15,2 10-6-15,0 0-22 0,-3-11 1 0,3 11-27 16,0 0 9-16,0 0-16 0,0 0 14 0,-1 17-15 15,2 1 4-15,2 7 2 0,-2 11 4 16,3 3 4-16,0 5 6 0,1 4 8 0,-1 10 17 16,3 0-7-16,0 0-2 0,-2-9 5 0,0 0 2 15,-1-3-14-15,1-1-9 0,1-1 0 16,1-3-5-16,-2-4-8 0,-1 0-19 0,0-7-11 16,0-6-16-16,-2-1-29 0,3-6-40 0,-4-1-47 15,2-4-34-15,-3-2-14 0,0-10-15 0,4 9-59 16,-4-9-44-16,0 0-14 0,0 0-30 0,0-14-174 15,0 14-22-15</inkml:trace>
  <inkml:trace contextRef="#ctx0" brushRef="#br0" timeOffset="118554.46">21691 5937 309 0,'-9'-28'473'0,"2"5"-182"16,0 2-14-16,-3-1-90 0,1 4 3 16,1-3-27-16,-1 5-3 0,0 0-16 0,3 3-2 15,-1 0 13-15,2 1-7 0,-1 2-5 0,1-1-9 0,1 1-7 16,0 2-20-16,0-2-15 0,4 10-20 15,-4-18-15-15,4 18-11 0,0-17-9 0,4 5-8 16,0 2-4-16,2-1-5 0,2 0-4 0,6-2 2 16,-1 2-6-16,6 0 7 0,4 1-12 0,4-1 12 15,6-1-15-15,3 1 14 0,5 1-17 0,5 2 11 16,10-5-9-16,8 1 14 0,5 2-18 16,4-4 10-16,6-1-9 0,5-1-2 0,5 2 0 15,2-4-1-15,24-3-1 0,0-2 5 0,0 1 2 16,2-2-6-16,2 1 1 0,-3-2-2 15,-2 0 2-15,-5 1-1 0,-20 5 2 0,2 2-2 16,-3-1 6-16,-1 2-7 0,-5 1 8 0,-3 1-4 16,-2 2 5-16,-3-1-8 0,-5 3 5 0,-4-1-5 15,1 0 0-15,-6 2 2 0,-1 0-1 0,-2 0 3 16,-7 0-1-16,-3 2 0 0,12-3 0 0,-3 1 0 16,2-4 0-16,-2 4-1 0,1-1-2 15,0 0 3-15,-1-2 2 0,3 2-2 0,-13 2-1 16,3 0 0-16,-1-1 1 0,-1 2-1 0,-3 1 2 15,0 0-2-15,-2-1 3 0,-3 1 2 0,1 1-1 16,-3-1 1-16,-1 1 1 0,0 0 3 0,-2-3 2 16,-7 3 2-16,2 2 2 0,-3-3 10 15,-1 3 5-15,-1-1 4 0,-5 0 8 0,0 0-4 16,-2 2 2-16,-17 2-3 0,23-4-1 0,-23 4-2 16,19-4-1-16,-19 4-4 0,14-2 4 0,-14 2-6 15,0 0 4-15,18-1 0 0,-18 1-2 0,0 0-1 16,0 0 2-16,18-4 13 0,-18 4-29 15,0 0 5-15,0 0 3 0,10 7 2 0,-10-7-3 16,7 12 0-16,-7-12 1 0,5 19-8 0,-3-4-1 16,1 1-1-16,2 4 0 0,-3 4-3 0,2 1-1 15,-1 1-1-15,1 1 24 0,0 6-24 0,0 1-8 16,3 0-56-16,-2 2 22 0,2-1 12 16,-1-2 6-16,1 2 4 0,1 0 3 0,0-1 6 0,0 1 6 15,0 0-3-15,-1-1-1 0,1 1 2 16,-2-2 2-16,2 1-3 0,-3 0 1 0,3-2 0 15,-2 1 1-15,-1 0 7 0,0-8-8 16,-1 1 0-16,2-1 4 0,-2-1-3 0,0-1 1 16,1-3 1-16,-1 2-2 0,-3-6 17 0,3-2-14 15,-2-1-6-15,0-1 2 0,-1 0 1 0,-1-12 2 16,4 18 0-16,-4-18-1 0,1 13 3 0,-1-13 1 16,2 12-8-16,-2-12 4 0,0 0 2 0,0 15 4 15,0-15 3-15,0 0 5 0,-2 11-2 0,2-11 8 16,0 0 7-16,-6 10-9 0,6-10 2 15,-8 7-3-15,8-7-1 0,-10 7-3 0,10-7 0 16,-16 3-1-16,16-3-2 0,-20 4 5 16,20-4-9-16,-28 1 1 0,8 0-1 0,-2-1-5 15,-1 0 2-15,-7-1-2 0,1 1-1 0,0-1 0 16,-3 0 7-16,-8 1-20 0,8 0 16 0,-6 0-12 16,-1 1 13-16,1 0-4 0,-2 0-1 0,3 2 1 15,-1 0 17-15,-1-1-16 0,-1 1-5 0,1 2 1 16,-2-1 0-16,-1 1 0 0,-1 1 1 0,-1-3 1 15,-2 2-9-15,1 0 17 0,-3 0-7 0,0 2-1 16,-1-3-9-16,-3 3 12 0,-9-1-10 0,2 2 11 16,9-4-11-16,-11 3 12 0,-1 0-8 15,11 0 6-15,-9-2-12 0,13 1 13 16,-3 1-8-16,0-2 8 0,4 0-13 0,-1 2 15 16,-1 0-13-16,3-2 20 0,1 1-20 0,-2 2 11 15,2-1-9-15,1 2 0 0,-3-1 2 0,1 0-2 16,-1 1 2-16,-9 2 0 0,0 2 14 0,-1-2-11 15,-2 2-7-15,2-1 6 0,0 1-1 0,0-2 2 16,11 0 2-16,0-1 8 0,0 1-12 0,3-2 11 16,-1 2-8-16,0-1 7 0,3 0-11 0,1 0 12 15,3-1-13-15,0 0 12 0,2-1-11 0,2 0 9 16,1 0-9-16,3-2 15 16,2 0-17-16,2-1 9 0,-1 1-8 0,0-1 8 0,1 0-9 15,0 0 10-15,-2-1 0 0,2 2 3 0,-2-2-7 16,1 1-4-16,-2-1 3 0,0 0 2 15,0-1-3-15,-1 2 2 0,0-2 0 0,1 0 5 16,2 1 1-16,0-1 5 0,1-1-22 0,-2 1 17 16,2-2-13-16,2 1 13 0,-1 1-13 0,-1 0 12 15,3-1-12-15,-3 0 12 0,1 1-10 0,0-1 10 16,1 2-15-16,-2-1 17 0,0 0-4 0,1 3 0 16,-2-4-1-16,2 3 0 0,-2-1 17 15,-1 1-14-15,-2-1-6 0,1 2 3 0,-6 0 1 16,1-1 5-16,0 0 3 0,4 0 4 15,1-1 2-15,0-1 7 0,4 1-9 0,0-1 1 16,4-1-4-16,2 1-19 0,17-3 20 0,-28 3 2 16,28-3-15-16,-26 4 27 0,26-4-12 0,-19 2 18 15,19-2-25-15,-15 1 20 0,15-1-28 0,0 0 22 16,-18 2-30-16,18-2 26 0,0 0-25 0,0 0 29 16,-15 3-32-16,15-3 30 0,0 0-31 0,0 0 25 15,0 0-26-15,0 0 23 0,0 0-26 0,-18 1 21 16,18-1-17-16,0 0 13 0,0 0-24 15,0 0 20-15,0 0-22 0,0 0 19 0,0 0-24 16,0 0 12-16,0 0-22 0,0 0 15 0,0 0-21 16,0 0-17-16,0 0-8 0,0 0-12 15,0 0-8-15,0 0-13 0,-13 4-8 0,13-4-31 16,0 0-65-16,0 0-51 0,0 0-13 0,12 6-25 16,-12-6-44-16,0 0-117 0,15 5-271 0,-15-5-253 15</inkml:trace>
  <inkml:trace contextRef="#ctx0" brushRef="#br0" timeOffset="119138.46">22150 7201 313 0,'-12'-17'708'0,"3"-1"-190"0,-2 2-137 16,2 2-76-16,4 2-64 0,-4 0-55 16,4 3-39-16,1 1-14 0,4 8-8 15,-9-13-18-15,9 13-23 0,-5-8-18 0,5 8-33 0,0 0 6 16,0 0-5-16,0 0-2 0,-9 11-23 16,9 6 10-16,0 9-18 0,0 11 23 0,0 4-19 15,0 5 3-15,-1 4-3 0,1 1 18 0,-1 3-15 16,1 9 8-16,0-11-12 0,0 0 14 0,1-2 4 15,-1-2-6-15,1 0-4 0,-1-3-11 0,1-4-31 16,3-4-44-16,-4-2-19 0,3-6-80 0,-1-4-10 16,2-5-80-16,-1-5-67 0,-3-15-96 15,6 15-171-15,-6-15-131 0</inkml:trace>
  <inkml:trace contextRef="#ctx0" brushRef="#br0" timeOffset="120304.46">22055 7367 151 0,'-13'-25'675'0,"-3"1"-190"16,3 1-165-16,-3-2-37 0,0 2-101 0,0 0 2 16,1-1-69-16,0 0 42 0,4 7-35 0,2-2 39 15,-2 3 6-15,5-2 4 0,0 4-31 16,0 4-13-16,4-1-31 0,2 11-14 16,-5-18-25-16,5 18-4 0,1-14-17 0,-1 14-4 0,14-14-15 15,-4 6 7-15,8 1-13 0,4-1 4 0,5 3-9 16,9-1 8-16,3 0-12 0,8-1 9 15,14 0-12-15,8 0 0 0,4-4 1 0,6 1 1 0,7-2-1 16,6-3 2-16,28-6 9 0,5-2-11 16,11 0-1-16,0-4 1 0,2 0-1 0,1 0-1 15,-1 1 3-15,4 0-1 0,-3 0-2 0,-3 1 2 16,-7 0-2-16,-5 2-1 0,-5 2 4 0,-25 4-4 16,-5 4 2-16,-2-2 1 0,-4 4 1 15,-3-1-3-15,-5 1 2 0,-6 1-1 0,-1-1 0 16,-7 1-1-16,-2 0 1 0,-9 2 2 0,-4 0 0 15,-1 0 0-15,-3-2 10 0,-1 2-11 0,-1-2 10 16,-3 1-10-16,-3-3 14 0,-1 4 4 0,-2-2 20 16,-7 3 10-16,-2 0 16 0,0 2 10 15,-7 0 8-15,-2 1 13 0,-13 4-7 0,21-6 14 16,-21 6-24-16,16-5-7 0,-16 5-20 0,0 0-18 16,17-4-5-16,-17 4-7 0,0 0-4 0,13-5-4 15,-13 5-4-15,0 0 5 0,0 0-10 16,0 0-3-16,16-2 17 0,-16 2-28 0,0 0 28 15,18 5-19-15,-18-5 14 0,19 9-18 0,-7-4 22 16,2 4-26-16,-1 4 18 0,1 1-20 0,-1 3 17 16,2 5 0-16,-4 5-2 0,1 1 0 0,-2 3-1 15,-1 1 6-15,-4 2-9 0,0 2 3 0,-1 0-19 16,1 2 19-16,-2-2-20 0,-2 1 22 16,2-9-18-16,-2 9 3 0,0 0 9 0,-1-7-5 15,0 0-2-15,2 0 5 0,-2-2-3 0,0 0 19 16,0 0-20-16,0-1 17 0,-2-2-20 0,2-1 26 15,-1 0-31-15,-2-3 23 0,2-1-18 16,-2-2 16-16,2-1-17 0,-1-1 19 0,-2-1-19 16,1-2 19-16,1-1-16 0,-1-1 25 0,1 1-31 15,2-12 22-15,-4 17-20 0,4-17 19 0,-4 15-16 16,4-15 15-16,-4 15-18 0,4-15 27 0,-4 11-30 16,4-11 24-16,-6 12-19 0,6-12 18 0,-5 10-18 15,5-10 19-15,-9 10-19 0,9-10 21 0,-12 10-16 16,2-5 24-16,1 1-32 0,0-2 20 15,-4 1-18-15,-1 0 19 0,-1 0-18 0,1-1 18 16,-4 0-16-16,-1 4 24 0,-4-4-27 0,-3 2 22 16,-1 0-20-16,-6 1 17 0,-3-1-23 15,-1 0 22-15,-2 1-17 0,-4 1 20 0,1 0-14 16,-5-3 21-16,1 3-30 0,-13 2 21 0,0-1-19 16,2 0 19-16,-4 1-20 0,1-2 22 0,0 1-18 15,-4 0 24-15,-1 0-25 0,-1-1 20 0,-6 2-21 16,-1 2 18-16,-5-2-18 0,-3 0 19 0,0 0-17 15,-1 2 2-15,-3-1 7 0,0 2-5 0,-1-1 1 16,4 2 3-16,-4-1-1 0,2 0-1 16,1-1 1-16,4 1 0 0,-2-1 0 0,4 1 7 15,1 0-7-15,4-1 5 0,0 1-4 16,3-1 0-16,4 0-1 0,1 0 0 0,1-1 0 16,3 1 2-16,0-1 4 0,4 0-6 0,-1-1-3 15,10 0 3-15,0-2-7 0,2-1 10 0,2 1-1 16,-1-1 0-16,3-1 0 0,3 1 6 0,1-4-6 15,2 4-3-15,7-5 2 0,2 3 1 0,1-4-2 16,-1 3 1-16,2 0 16 0,1-2-23 0,5 2 29 16,-1-2-28-16,1 0 15 0,0-1-15 0,0 2 18 15,18-3-19-15,-29 3 17 0,29-3-18 0,-27 3 18 16,27-3-12-16,-27 3 9 16,27-3-22-16,-27 2 25 0,27-2-18 0,-20 2 16 15,20-2-18-15,-18 2 19 0,18-2-17 0,0 0 25 16,-22 2-28-16,22-2 22 0,0 0-22 0,0 0 19 15,-19 3-19-15,19-3 18 0,0 0-17 0,0 0 18 16,0 0-13-16,-17 0 9 0,17 0-19 0,0 0 18 16,0 0-24-16,0 0-23 0,0 0-38 0,0 0-29 15,0 0-36-15,0 0-78 0,-16 2-28 0,16-2-67 16,0 0-7-16,0 0-59 0,0 0-88 0,0 0-272 16,1 10-271-16</inkml:trace>
  <inkml:trace contextRef="#ctx0" brushRef="#br0" timeOffset="120905.46">21995 8782 99 0,'-4'-22'669'0,"-2"1"-282"15,2-2-22-15,-1-1-137 0,0 3 24 0,0 0-59 16,2 2 77-16,-1 3-8 0,2 1-41 0,-1 2-28 16,2 2-47-16,1 11-32 0,-4-16-21 0,4 16-24 15,-4-13-22-15,4 13-14 0,0 0-9 0,0 0-5 16,0 0 12-16,-5 19-16 0,5 5 14 16,0 11-13-16,-1 7 8 0,2 7-16 0,-1 3 2 15,2 15 0-15,0 0 0 0,-1 0 10 0,3 0-9 16,0-3 9-16,0-3-5 0,1-12 1 15,-1-2-16-15,1-2-14 0,1-3-10 0,-1-3-29 16,2-3-41-16,-2-3-17 0,-1-8-68 0,0-2 22 16,-2-7-30-16,2-5 2 0,1 1-14 0,-5-12-28 15,0 0-40-15,0 0-27 0,0 0-28 0,13-14-152 16,-12-3 88-16</inkml:trace>
  <inkml:trace contextRef="#ctx0" brushRef="#br0" timeOffset="122088.46">21934 8933 528 0,'-10'-40'391'0,"-3"3"-72"0,1-1-7 0,-1 3-102 15,-1 2 10-15,0 1-69 0,-1 4 31 0,1 0-42 16,0 2 10-16,1 1-18 0,1 5 15 0,1 1-2 16,3-1-13-16,1 3-9 0,-1-1-18 15,4 2-16-15,2 4-20 0,0-2-14 0,2 4-12 16,2-3-10-16,0 2-4 0,6 1-9 0,-1-1-6 16,6 1-4-16,5-1-1 0,3 2-1 0,8 0-1 15,7 0-2-15,2 1 3 0,7 0-3 16,17-2 1-16,8-1-3 0,4 0 24 0,9-5-29 15,5 1 0-15,24-4 0 0,4-3 2 0,4-2 3 16,7 1-2-16,2-2 1 0,4-3-2 0,4 1-1 16,-1-5 12-16,4 3-12 0,0-2 4 0,3-1-7 15,-1 2 13-15,-4 0-3 0,0 0-6 0,-5 0 2 16,-2 1-17-16,-1 2 6 0,-6 1-18 16,-2-2-3-16,-5 2 3 0,-7 1 5 0,-20 5 2 15,-2 1 2-15,-5-2 2 0,0 3 4 0,-1 0 3 16,-4 0 1-16,-4 2-1 0,-2 0 5 15,-6 0 4-15,0 1-2 0,-5 0 1 0,-5 3 2 16,-2-3 2-16,-13 4 3 0,-4-1 8 0,-2 2 8 16,-5 0 13-16,-5 3 14 0,-4 1 15 0,-5 2 17 15,-1-2 6-15,-3 3 3 0,-12 3-3 0,19-7-9 16,-19 7-11-16,15-4-17 0,-15 4-2 0,0 0-5 16,17-5-2-16,-17 5-3 0,0 0-7 0,11-5-1 15,-11 5-7-15,0 0 1 0,0 0-13 0,0 0-2 16,17-3 2-16,-17 3 5 0,0 0-1 15,14 9 2-15,-9-1-1 0,4 0-1 0,0 2 6 16,1 7-11-16,0 0 1 0,2 3-3 16,-2 4-2-16,4 4-1 0,-2 0-15 0,0 3 15 15,-1 3-13-15,-1 1 24 0,1 3-23 0,-4-1 0 16,-1 3 20-16,1 1-19 0,-2 1 17 0,-2 0-15 16,0 1 15-16,-3-2-2 0,1 1 8 0,-3-2-11 15,-1 1 0-15,1-4-17 0,-2 2 18 0,-1-4-17 16,0 1 18-16,-2-2-18 0,1 0 18 15,-2-2-11-15,1-1-6 0,0-1 1 0,1-6 4 0,2-2-2 16,-4 0 2-16,3-1 2 0,1-3 14 0,0-2-16 16,2-1 8-16,-1-3-9 15,-1 1-2-15,1-2 6 0,-1 0-2 0,4-11 1 16,-5 16 3-16,5-16-1 0,-3 16 1 0,3-16 7 16,-4 12-8-16,4-12 0 0,-9 13 1 0,9-13 2 15,-14 9-1-15,4-3 0 0,-4-3-4 0,1 2 4 16,-6-1 0-16,-3 0 2 0,-3-1-5 0,-3 0 0 15,-8 0 2-15,-3-1 0 0,-3 0-1 0,-3 0 0 16,-3 0-1-16,-2 1 2 0,-4-1 4 0,-14 2-6 16,2 0-1-16,-3 2 5 0,-3 0-2 0,-2 0 0 15,-3 3 0-15,-2-3 1 0,-2 4 2 0,-2 2 6 16,0-2-5-16,0 2 1 16,-1 1 5-16,-1 2 1 0,0 0 19 0,-1 1-23 15,-4 2 21-15,-1 0-26 0,-20 7 30 0,5-1-33 16,18-4 31-16,0 3-30 0,-16 3 3 0,18-4 23 15,1-1-28-15,-1 3 25 0,3-2-28 0,-3-1 31 16,3-1-35-16,1 0 3 0,4-3 2 0,0 1-4 16,5-3 7-16,3 1 0 0,1-2 0 15,1-2 0-15,4 1 12 0,1-3-14 0,2 0 3 0,2 0 3 16,0-1 1-16,13-1 1 0,-2 0 17 0,0-1-19 16,1 1-3-16,2 0 1 0,-2 0 9 15,3 1-24-15,1-2 18 0,2 1-11 0,3-2 13 16,0 1-14-16,4 0 16 0,7-2-8 15,2-2 11-15,0 3-5 0,5-2 38 0,3 0-9 16,17-4 23-16,-25 4-24 0,25-4 20 0,-22 4-31 16,22-4 17-16,-17 2-31 0,17-2 19 0,-20 5-32 15,20-5 26-15,-24 5-6 0,9 0-1 0,0-1-8 16,1 2 1-16,-5 2-4 0,0-1-1 0,-1 1-2 16,0-2 0-16,2 3 2 0,-1-3-1 0,2 1-2 15,2 0 7-15,1-2-13 0,14-5 12 0,-22 8-4 16,22-8 2-16,-15 5-2 0,15-5 1 0,-12 4 7 15,12-4 17-15,0 0 7 0,-14 5 4 16,14-5 17-16,0 0-21 0,0 0-10 0,-13 5-5 16,13-5-5-16,0 0-5 0,0 0-3 15,0 0-1-15,0 0-10 0,-11 4-5 0,11-4-14 16,0 0-15-16,0 0-45 0,0 0-36 0,0 0-28 16,0 0-22-16,0 0-13 0,0 0-5 0,0 0 0 15,-9 6-15-15,9-6-50 0,0 0-64 0,0 0 21 16,0 0-42-16,0 0-44 0,0 0-106 0,10 7-250 15,-10-7-261-15</inkml:trace>
  <inkml:trace contextRef="#ctx0" brushRef="#br0" timeOffset="123039.4">21115 7539 133 0,'32'-6'152'0,"4"0"-51"0,0 3-40 16,1-4-16-16,1 4-12 0,2-1-1 16,-2 1-4-16,2 0 0 0,2 1-7 0,-2 1-4 15,-3 1-2-15,1 0 6 0,-4 0 11 0,-1 1 4 16,-5 0-6-16,3 0 12 0,-3 2-14 0,-3-2-26 15,1 2 18-15,-7 0 9 0,-1-1 11 0,-3-1 97 16,-15-1 24-16,26 5 21 0,-26-5-63 0,17 3 40 16,-17-3-10-16,0 0-4 0,20 2-8 0,-20-2 28 15,0 0 25-15,0 0-3 0,0 0-19 0,12 4-14 16,-12-4-7-16,0 0-9 0,-23 6-1 16,2-1-9-16,-6 0-11 0,-9 1-1 0,-6 5-6 15,-14 0 9-15,-3 1-11 0,-9 3-26 0,-2 0 70 16,-4 4 2-16,-9 0-9 0,-4 1-28 15,-25 5-21-15,-4 1-18 0,1 0-17 0,-1 0-24 16,-1 2 9-16,-1-2-26 0,2 2 5 0,-2-2-13 16,2 0-11-16,6 2-7 0,1-3-5 0,25-7-4 15,3 2 0-15,5-1 6 0,7-1-10 0,5-5 25 16,6 1-26-16,17-5 17 0,4 0-19 0,8-2 16 16,4-2-18-16,5-1 12 0,4 1-11 0,16-5 7 15,-24 4 22-15,24-4-33 0,-15 4-9 16,15-4 15-16,0 0-13 0,0 0 12 0,0 0-17 15,0 0 3-15,10-11-22 0,-10 11-15 16,19-8-12-16,-19 8-22 0,22-10-10 0,-13 3-37 0,2 3-1 16,-2-3-57-16,0 1 27 0,3-2-33 15,-2 2 12-15,0-4-44 0,0 0-13 0,1 0-50 16,-2 0-62-16,3-5-192 0,1 1-90 0</inkml:trace>
  <inkml:trace contextRef="#ctx0" brushRef="#br0" timeOffset="123289.4">19751 7785 591 0,'15'-11'430'0,"-1"-2"-15"15,-1 4-112-15,-3 2 10 0,-2-1-31 0,-8 8-2 16,14-9-61-16,-14 9-18 0,0 0-30 0,6-7-13 16,-6 7-35-16,0 0-13 0,-15 6-26 0,-1 4-8 15,-4 3-20-15,-5 4-4 0,-5 3-9 0,2 3-7 16,-3 0-5-16,-7 5-7 0,2 2-9 0,7-5 2 16,-1-1-11-16,3 1 7 0,3-3-12 0,0-1 6 15,3 1-6-15,5-2-3 0,2-3 1 16,5-1-1-16,1-2 6 0,4 0 0 0,4 0 3 15,4-2 6-15,4 1 5 0,4 3 8 0,5-4 3 16,6 3 3-16,1-1-11 0,6-3 1 16,3 1-6-16,3-2-12 0,0-1-55 0,-1-1-76 15,0 0-105-15,0-1-44 0,-3 2-82 0,-12-4-129 16,3 1-319-16,-6 1-360 0</inkml:trace>
  <inkml:trace contextRef="#ctx0" brushRef="#br0" timeOffset="123607.4">18630 8076 436 0,'2'-23'852'0,"-2"3"-255"0,1 4-129 15,-1 1-108-15,0 3-89 0,0 12-49 0,0-20-52 16,0 20-31-16,0-14-33 0,0 14-23 16,0 0-19-16,2-9-9 0,-2 9-12 0,7 9-6 15,-2 3-5-15,1 10-7 0,3 5 0 0,-1 7-11 16,1 5 7-16,-2 4-12 0,1 2 4 0,0 12-11 15,2 1-8-15,-1 1-54 0,-1 0-106 0,1 0-92 16,2-4-114-16,1 0-556 0,2-3-580 0</inkml:trace>
  <inkml:trace contextRef="#ctx0" brushRef="#br0" timeOffset="124307.4">21843 8967 603 0,'0'0'528'0,"0"0"-82"0,-9-6-143 0,9 6-10 16,-23-1-57-16,2 2 2 0,-7 2-57 0,-11 1 6 16,-5 3-9-16,-13 1-11 0,-6 2-27 0,-6 4 4 15,-6 0 4-15,-4 1-5 0,-5 1 14 0,-4 0-19 16,-4 2 38-16,-21 4-23 0,1 0-17 16,21-5-15-16,-22 4-7 0,2 2-7 0,19-6-5 15,-21 6 1-15,21-5 2 0,0-1-6 16,1-1-6-16,2 2-17 0,7-3-29 0,0 0 17 15,7-3-30-15,7 1 15 0,5-4-32 0,16-2 19 16,1-1-25-16,9-1 16 0,1-1-25 0,10 0 21 16,4-2-28-16,3-2 10 0,19 0-59 0,-25 2-39 15,25-2-55-15,0 0-47 0,-20-2-29 0,20 2-18 16,0 0-34-16,3-14-40 0,7 8-42 0,6-5 23 16,3 0-26-16,4-4-25 0,3-1-91 0,3 2-252 15,2-2-256-15</inkml:trace>
  <inkml:trace contextRef="#ctx0" brushRef="#br0" timeOffset="124575.4">19894 9010 704 0,'9'-10'721'0,"1"2"-161"15,-4 1-107-15,-6 7-98 0,12-11-80 0,-12 11-44 16,5-8-46-16,-5 8-33 0,0 0-31 0,0 0-11 16,0 0-20-16,-23 10-12 0,4 4-15 0,-9 3-12 15,-3 2-9-15,-1 4-10 0,-9 4-6 0,0 2-6 16,3-1 0-16,-2 0-2 0,11-6-6 0,1 2-3 15,1-4-2-15,4 0-1 0,5-2-3 0,3-6 1 16,3 2-3-16,3-4 7 0,4 0 8 16,0-3 13-16,5-7 15 0,2 17-3 15,2-9 22-15,8 2-24 0,2 2 6 0,4-3-30 16,5-1 17-16,6 2-23 0,2-2 16 0,2 0-23 16,3 0 18-16,1 0-52 0,-1-1-10 0,-2-1-55 15,1 0-50-15,-1 1-84 0,-2 0-65 0,-6-3-97 16,-4 0-102-16,-1-1-385 0,-4 1-498 0</inkml:trace>
  <inkml:trace contextRef="#ctx0" brushRef="#br0" timeOffset="125407.4">18839 9353 659 0,'-4'-16'593'15,"-1"1"-153"-15,1 0-42 0,3 2-65 0,-3 4-22 16,1 0-49-16,3 9-16 0,-5-15-39 0,5 15-38 16,-1-11-35-16,1 11-26 0,0 0-24 0,0 0-17 15,0 0-9-15,0 0 0 0,0 14 3 0,4-1-14 16,1 9-4-16,1 1-6 0,3 5 27 15,0 4-41-15,0 2-4 0,4 0-3 0,-4 1-8 0,1 1 4 16,3 0-3-16,-3-1-4 0,0 3-18 16,0-3-57-16,-2 1-82 0,-1-2-141 0,-2-2-60 15,-4-7-132-15,-1 1-422 0,-1-3-545 16</inkml:trace>
  <inkml:trace contextRef="#ctx0" brushRef="#br0" timeOffset="130509.41">2928 7921 169 0,'0'0'547'0,"0"0"-150"16,-15 1-84-16,15-1-69 0,0 0-35 0,0 0-11 15,-19 0-8-15,19 0 34 0,0 0-3 0,0 0-17 16,0 0-16-16,-18-2-18 0,18 2-22 16,0 0-23-16,0 0-20 0,0 0-21 0,0 0-15 15,0 0-16-15,0 0-10 0,0 0-8 0,0 0-4 16,0 0-3-16,0 0-4 0,19 5-4 0,4-5-2 15,5 0-3-15,11-3-2 0,3-1 6 0,5 2-5 16,1-3 2-16,14-1 1 0,0 0 0 0,4-2-2 16,-2 0 0-16,-1 0-2 0,-2 0 1 0,-12 2 4 15,-1 0-3-15,-5 1-7 0,-4-2-3 0,-3 4-9 16,-10-1-2-16,-2 1-4 0,-6 1 2 16,-3-1 3-16,-15 3 3 0,21-1 0 0,-21 1-11 15,0 0-12-15,0 0-17 0,0 0-16 0,-8 9-9 16,-9-3-31-16,-2 2 3 0,-5-1-23 0,-7 3-11 15,0-2-7-15,-1 0-3 0,7 0 10 0,-1-2 15 16,3-1 18-16,0 0 7 0,5-2 27 0,-1-1 5 16,19-2 12-16,-26 4 17 0,26-4 15 15,-20 1 15-15,20-1 64 0,0 0-6 0,-24 0 66 16,24 0 16-16,0 0 13 0,-18 0 4 0,18 0-11 16,0 0-11-16,0 0-20 0,0 0-27 0,-22 0-20 15,22 0-14-15,0 0-11 0,-9 7-7 0,9-7-4 16,-9 15-10-16,4-2-2 0,1 6-5 15,-1 3-3-15,2 3 0 0,1 6-2 0,1 3 2 16,1 5-4-16,1-1 13 0,0 3 16 0,3 0 2 16,1 0 9-16,-1 1 20 0,1-1-43 0,2-1 10 15,0-1-10-15,0-1 4 0,-1 0 1 0,2-1-14 16,-1-3 5-16,1 1-13 0,-3-2 7 0,3-2-3 16,-3-5-3-16,1-1 2 0,-1-1-8 0,-1-1-25 15,1-4-14-15,-1-2-29 0,0-1-20 0,1-5-20 16,-4 1-15-16,3-4-23 0,-4-8-25 0,4 14-37 15,-4-14-30-15,0 0 3 0,3 8-9 0,-3-8-33 16,0 0 21-16,0 0-30 0,-3-12-44 16,3 12-245-16,-5-18-93 0</inkml:trace>
  <inkml:trace contextRef="#ctx0" brushRef="#br0" timeOffset="130976.41">4169 8092 658 0,'-4'-15'482'0,"0"3"-67"0,-1-2-102 0,0 4 3 15,0 0-38-15,0-1-4 0,0 2-19 0,-2 0-2 16,7 9-27-16,-7-13-5 0,7 13-18 15,-7-12-43-15,7 12-19 0,-6-7-38 0,6 7 0 0,0 0-30 16,-9 7 1-16,4 8-20 0,0 8 21 16,-2 12-18-16,0 5 31 0,0 5-7 0,-2 12 54 15,0 2-26-15,0 1 26 0,2 1-32 0,-1-2-12 16,-1-3-18-16,7-10-18 0,-1-2 10 0,0-1-31 16,5-5 15-16,0 0-27 0,2-6 3 0,4-5-53 15,-2-4-14-15,4-2-64 0,6-4-30 16,-1-5-44-16,9-4-48 0,1-4-65 0,4-7-77 15,11-3-57-15,1-8-70 0,7-6-50 0,2-1-318 16,0-4-469-16</inkml:trace>
  <inkml:trace contextRef="#ctx0" brushRef="#br0" timeOffset="131511.4">4524 8366 354 0,'-3'-14'393'0,"3"14"-123"16,-2-10-2-16,2 10-57 0,-4-14 4 0,4 14-2 16,-1-11 15-16,1 11 28 0,-1-14 10 15,1 14-18-15,-4-10-4 0,4 10-25 0,0 0-10 0,-4-12-23 16,4 12-22-16,0 0-22 0,-1-10-30 15,1 10-17-15,0 0-24 0,0 0-18 0,0 0-11 16,0 0-8-16,0 0-4 0,0 0 0 0,5 19-7 16,0-6-2-16,-1 5-5 0,0 3 5 0,0 2-12 15,0 1 4-15,0 1-11 0,-2-2 12 0,2 1-12 16,-3 0 2-16,2-1-11 0,-3-5 12 0,0 2 0 16,1-2-2-16,-1-5-4 0,0 1 4 0,0-4 0 15,-1 0-1-15,1-10 4 0,0 16 4 0,0-16 21 16,0 12 12-16,0-12-11 0,0 0-9 15,0 0-4-15,7-11-2 0,-3 0-5 0,3-7 16 0,0-6-26 16,3-5 19-16,2-1-21 0,0-1 15 16,0 2-21-16,1 1 17 0,0 3 0 0,-3 5-22 15,0 4 25-15,0 0-22 0,0 6 11 0,-3 0-20 16,3 4 23-16,-1-1-20 0,-9 7 18 16,17-2-16-16,-17 2 21 0,20 2-15 0,-9 5 17 15,1 0-13-15,0 3 18 0,-3 0-22 0,0 4 24 16,1 1-22-16,-1 0 26 0,-3 0-24 0,0 0-9 15,-4 1-4-15,1 0-11 0,-1 1-13 0,-2-1-29 16,0-1-47-16,-1-3-52 0,0 3-66 0,-1-3-59 16,1-2-47-16,1-10-62 0,0 12-61 15,0-12-370-15,0 0-409 0</inkml:trace>
  <inkml:trace contextRef="#ctx0" brushRef="#br0" timeOffset="131776.41">4984 8021 489 0,'2'-20'771'15,"-2"2"-212"-15,0 0-118 0,-1 3-68 0,1 1-71 16,-1 3-18-16,1 11-21 0,0-18-23 0,0 18-51 16,0-15-31-16,0 15-32 0,1-10-25 0,-1 10-6 15,0 0-2-15,0 0-1 0,24 8-4 16,-8 4 0-16,4 8-5 0,2 4-6 16,0 5 24-16,6 8-16 0,1 4 23 0,-2 3-28 15,-2 1 13-15,2 3-34 0,-5-1 14 0,0 1-31 16,-4 0 12-16,-5-6-27 0,-3-2-3 0,-1 1-1 15,-3-1-6-15,-3 0-6 0,-6-1-4 0,1 0-10 16,-4-3-21-16,-4-4-35 0,-3 1-107 0,-2-6-82 16,0-1-53-16,-4-3-107 0,-1-3-31 0,-3-4-75 15,-3-1-57-15,3-7-305 0,1-1-485 0</inkml:trace>
  <inkml:trace contextRef="#ctx0" brushRef="#br0" timeOffset="132260.4">3367 9300 915 0,'0'0'678'0,"-22"2"-173"15,22-2-95-15,-19 4-109 0,19-4-63 0,-13 2-40 16,13-2-26-16,0 0-12 0,-19 2-7 0,19-2-11 16,0 0-22-16,0 0-20 0,-15 4-22 15,15-4 17-15,0 0 26 0,0 0 31 0,20 1-22 16,1-1 13-16,8-3-35 0,15 1 9 0,7-2-38 16,17-2 12-16,3-2-34 0,8-1 13 0,4-2-33 15,3-1 17-15,6-2-30 0,25-4 16 0,-24 4-7 16,24-7-9-16,-27 5-4 0,0 0-21 0,-6 1 17 15,-3 0-25-15,-6 1 24 0,-6 3-22 0,-7-2 23 16,-15 5-30-16,-5 0 26 0,-7 3-27 0,-8 0 25 16,-4 2-22-16,-5-1 24 0,-2 1-19 0,-16 3 38 15,23-5-1-15,-23 5 40 0,18-2 2 16,-18 2 28-16,0 0-35 0,14-1 12 0,-14 1-28 16,0 0 8-16,0 0-29 0,0 0 11 15,0 0-19-15,9 6 6 0,-9-6-19 0,0 0 11 16,0 0-20-16,0 0 14 0,0 0-20 0,0 0 14 15,0 0-25-15,0 0 10 0,-1 9-39 0,1-9-13 16,0 0-70-16,0 0-25 0,0 0-97 0,0 0-85 16,0 0-73-16,0 0-48 0,0 0-41 0,-18-6-71 15,18 6-391-15,-14-3-652 0</inkml:trace>
  <inkml:trace contextRef="#ctx0" brushRef="#br0" timeOffset="135278.42">4774 8764 5 0,'0'0'101'0,"0"0"24"0,0 0-47 16,0 0 8-16,0 0-34 0,0 0 11 15,0 0-34-15,0 0 26 0,0 0-36 0,0 0 61 0,0 0 35 16,0 0 27-16,0 0 21 0,0 0 14 16,0 0-12-16,0 0-23 0,0 0-7 0,0 0-13 15,0 0 1-15,0 0 33 0,0 0-50 0,0 0 47 16,0 0-38-16,0 0 24 0,0 0-47 0,0 0 19 15,0 0-44-15,0 0 14 0,0 0-38 0,0 0 8 16,0 0-26-16,0 0 31 0,0 0 7 0,0 0 27 16,1 21-18-16,3 1-11 0,1 4-9 0,-1 9-8 15,2 5-9-15,-1 4-2 0,3 4 0 0,-3 9-1 16,2 1 9-16,0-1-10 0,-3-8 13 16,1 10 5-16,-1-12-9 0,-1 1 2 0,-1-4-11 15,2 2 6-15,-3-5-14 0,4-3 3 0,-5 0-14 16,3-9 8-16,-2-1-12 0,-1-3 28 0,0-7-35 15,2 0 5-15,-2-4-8 0,0-2 2 16,1-2 0-16,-1-10 6 0,1 16-69 0,-1-16 12 16,0 0-82-16,-2 9-40 0,2-9-58 0,0 0-3 15,-8-9-28-15,8 9-17 0,-8-17-12 0,4 7-62 16,1-1-243-16,-4-2-130 0</inkml:trace>
  <inkml:trace contextRef="#ctx0" brushRef="#br0" timeOffset="135595.42">4744 9547 461 0,'0'0'531'0,"-9"-9"-70"16,9 9-149-16,-5-7-9 0,5 7-82 0,0 0-5 16,-10-9-70-16,10 9-2 0,0 0-40 0,0 0 3 15,-9-6-40-15,9 6 3 0,0 0-30 0,0 0 10 16,0 0-23-16,2 10 18 0,-2-10-30 0,7 16 18 16,1-7-26-16,1 2 18 0,0 1-23 0,2 0 18 15,3 1-25-15,-1-2 19 0,2-2-15 0,2 2 17 16,0-4-19-16,-2-2 13 0,4 0-29 15,-1-2 9-15,0-3-38 0,2-3 27 16,3-2-32-16,-1-2 38 0,1-2-25 0,-1 0 37 0,-3-2-27 16,-1-2 41-16,-4 3-15 0,0-1 50 15,-5 1 13-15,-1 3 20 0,-2-1 39 0,-6 8 4 16,7-11-5-16,-7 11-14 0,0 0-16 0,0 0-16 16,-3-10-16-16,3 10-12 0,-15 7-8 0,3 2-11 15,-3 5-4-15,-6 5-26 0,1 5-28 0,-4 1-53 16,1 3-42-16,0 3-87 0,2 1 9 0,-2 2-62 15,4-1-64-15,-3 0-47 0,2-1-371 0,1-2-276 16</inkml:trace>
  <inkml:trace contextRef="#ctx0" brushRef="#br0" timeOffset="136262.43">4760 10300 301 0,'0'0'614'0,"0"0"-182"0,-14-9-110 16,14 9-67-16,-9-10-46 0,9 10-31 0,-7-13-13 16,7 13-38-16,-6-15-8 0,6 15-14 0,-1-17 14 15,1 17-23-15,5-20 8 0,1 6-35 0,1 3 3 16,2 0-31-16,3-2 8 0,1 3-27 0,0 3 12 16,2 0-24-16,1 4 10 0,-16 3-17 0,30-1 21 15,-13 4-10-15,2 4 12 0,-3 2 0 16,1 4-9-16,-4 2-1 0,-4 5 5 0,1 1 3 15,-5 3-2-15,-2 1 0 0,-4 0 3 0,-2 2-15 16,-3 5 12-16,-4-2-10 0,-1-2 4 0,0 0 5 16,-2-3 10-16,3-5-10 0,-1-3 12 0,1-1-2 15,4-4 14-15,0-2-3 0,0-1 0 16,6-9-4-16,-8 12 3 0,8-12-13 0,-6 8-2 16,6-8-9-16,0 0-1 0,0 0-8 0,0 0 2 15,0 0-6-15,14-4-1 0,-14 4 0 0,21-6 3 16,-7 2-7-16,1 1 5 0,4 2-3 0,0 0 3 15,2 1-5-15,3 1 5 0,1 3-6 0,-1 1 4 16,-2 0-2-16,0 0 3 0,-2 4-3 0,-2-1 4 16,-2 4 3-16,-1 0 14 0,-3 1 34 0,-5-1 11 15,-1 2 28-15,-3 1 23 0,-2-1-4 0,-3 2 36 16,-2 4 15-16,-5-1 2 0,-3-1-4 16,-1 0-17-16,-6 2-17 0,-1-2-43 0,-3-2 8 15,0-4-41-15,-3 1 17 0,2-4-39 0,-2-4 14 16,-1 0-9-16,-2-3-14 0,-2-2-17 0,-5-2-44 15,-2-6-55-15,2-1-44 0,-1-5-52 16,4 1-48-16,0-6-37 0,1 0-28 0,5-1-91 16,1-1 29-16,6-3-61 0,3-1-29 0,3-1-459 15,7 4-563-15</inkml:trace>
  <inkml:trace contextRef="#ctx0" brushRef="#br0" timeOffset="137831.43">6073 8410 14 0,'-7'6'665'16,"7"-6"-200"-16,0 0-49 0,0 0-133 0,0 0-10 16,0 0-81-16,0 0 12 0,0 0-51 0,0 0-7 15,-17 1-5-15,17-1-5 0,0 0-25 0,0 0-12 16,0 0-17-16,0 0-14 0,0 0-19 15,0 0-10-15,0 0-7 0,0 0-6 0,0 0-4 16,13 9-3-16,-13-9-2 0,30 4-5 0,-4-3-1 16,3-1-2-16,1 0-1 0,8-1-1 15,3-2-3-15,0 2-2 0,1-1 0 0,-1-1 5 16,-2 0-39-16,-1 2-40 0,-7-1-91 0,-1 2 15 16,-5 1-26-16,-1 0-55 0,-6 2 0 0,-4 2-28 15,-5 2 6-15,-4 1-26 0,-5-8 25 0,-3 20-6 16,-7-4 88-16,-3 1 99 0,-6 5 99 0,-3-2 83 15,-2 1 37-15,-3-1 31 0,-2 3 21 0,0-2-42 16,-1 1 34-16,-1 0-45 0,2-1 29 0,0 1-41 16,3-1 0-16,2 1-43 0,1-1 10 15,2-1-31-15,6-5-9 0,2 0-11 0,3-1-13 16,3-2-4-16,1-2 37 0,6-10 18 0,0 17 2 16,0-17 0-16,10 11 6 0,-10-11-6 0,26 4-10 15,-6-7-13-15,7-2-7 0,7-7-15 0,1 0-15 16,4-5-26-16,5-6-11 0,-1-1-28 15,-3-1-33-15,-1-2-50 0,-10 3-15 0,-3-1-49 16,-4-1 48-16,-6-1-25 0,-4-4 31 0,-5-1-2 16,-7 5 26-16,-3-7 20 0,-6 0 15 0,-3 0 27 15,-3 3 37-15,-1 2 14 0,-3 3 27 0,1 5 32 16,-1 1 21-16,5 6 22 0,-1 0 14 16,3 4 2-16,2 2-11 0,2 1-21 0,1 0-18 15,7 7-19-15,-11-10-16 0,11 10-8 0,0 0-8 16,0 0-3-16,0 0-6 0,0 0 0 0,4 8-5 15,8 1-3-15,4 2 2 0,6 4-1 0,4 2 13 16,2 1-4-16,1 3 9 0,2-2-4 0,0 4 13 16,-1-2-13-16,0 2 5 0,-2 0-5 0,-3 0-10 15,-3-1-3-15,-4 2 3 0,0 0 2 0,-6 1-3 16,-5-2-5-16,-3 2 1 0,-1-2 7 0,-6 4-13 16,-2 5 5-16,-4 1-10 0,-4-2 3 0,0 2-33 15,-1 0-47-15,-5-2-119 0,1 2-26 0,0-1-110 16,-2-6-57-16,-2 5-451 0,4-5-421 15</inkml:trace>
  <inkml:trace contextRef="#ctx0" brushRef="#br0" timeOffset="152152.64">16988 6027 393 0,'-1'-17'495'0,"-4"2"-135"16,1 1-68-16,-1 0-74 0,1 4-45 15,0-1-33-15,-1 2-28 0,0 0-20 0,-2 2-25 16,7 7-5-16,-11-11-14 0,11 11-14 0,-15-8-2 16,15 8-6-16,-21 1-7 0,6 5-2 0,-5 1-6 15,-1 2-1-15,-7 3-3 0,1 2 0 0,-3 2-7 16,0-1-1-16,2-1 6 0,-2 0-20 16,3 1 17-16,3-3 5 0,2-2 29 0,2 0-38 15,4-1 31-15,2-4-35 0,4 0 30 0,1 1-35 16,9-6 23-16,-15 10-16 0,15-10 20 0,-10 11-31 15,6-1 31-15,1 2-20 0,3 5 20 0,1 7-27 16,3 2 31-16,3 13-33 0,2 5 34 0,3 15-35 16,1 3 40-16,4 8-32 0,-4 1 44 0,6 4-26 15,-1 4 45-15,2 0 4 0,1 3-20 16,-2 2-35-16,8 20 36 0,-6-22-26 0,5 20 32 16,-5-22-33-16,2 2 36 0,1-1-7 0,-1-1 40 15,0-1-54-15,1 0-6 0,0-1-12 16,1 1 4-16,-2-1-24 0,0-1 24 0,0-2-26 15,1 0 23-15,-1-2-5 0,-2 1 1 0,2-3 47 16,-3 1-54-16,1 1-22 0,-2-1 20 0,0 2 5 16,-4 0-24-16,2-2 27 0,-4-1-23 0,-3 0 23 15,3-4-4-15,-4 1 1 0,0-3 44 0,1-3-55 16,-1 2 54-16,-3-4-54 0,1 1-2 0,1 0 4 16,-1 0-1-16,-2-2-2 0,0 0 7 0,-1-10 0 15,0-2-6-15,2-1 8 0,-1 0 0 16,0-3 0-16,1 0 1 0,-1-2 52 0,4-2-53 15,-4-2 63-15,4 1-53 0,-1-2 51 0,-1-2-58 16,1-1 54-16,1 1-58 0,-2-1 52 16,4-1-58-16,-5 1-6 0,3 1 14 0,-1-1 9 15,1 1-2-15,-3 0-1 0,0-2 0 0,1 0 1 16,-2-6 0-16,0 0-1 0,0-1-11 0,-1-2 8 16,0-2 5-16,0-4 0 0,-2-1-1 0,1-2-4 15,-2-3 2-15,3 2 1 0,-4-13 5 0,4 16 10 16,-4-16 13-16,5 15 13 0,-5-15 12 0,5 13 6 15,-5-13 31-15,6 8-47 0,-6-8 23 16,12 10-47-16,-12-10 28 0,18 8-43 0,-7-4 27 16,5-1-41-16,1-1 39 0,4-2-45 0,7-2 36 15,8 0-37-15,6-4 33 0,3-2-36 16,14-2 15-16,2-5-13 0,3 0-4 0,4-1 6 16,3-2 2-16,1 1 30 0,1-3-37 0,1 0 33 15,2 0-39-15,-4 1 34 0,-1 1-43 0,-2-1 26 16,-5 2-37-16,-4 3 31 0,-4 0-53 0,-13 4 27 15,-5 1-60-15,-6 0 35 0,-9 4-73 0,-1-1 28 16,-7 1-74-16,-6 1 42 0,-9 4-64 0,13-7 28 16,-13 7-33-16,0 0-25 0,0 0-23 15,-8-9-51-15,8 9-35 0,-19-1-243 0,19 1-114 16</inkml:trace>
  <inkml:trace contextRef="#ctx0" brushRef="#br0" timeOffset="157438.97">7012 8017 51 0,'0'0'572'16,"-19"0"-199"-16,19 0-89 0,0 0-57 0,-16-2-44 15,16 2-30-15,0 0-18 0,-13-5 23 0,13 5-54 16,0 0 54-16,-12-5-32 0,12 5 22 0,0 0-32 15,-11-6 13-15,11 6-35 0,0 0-3 0,-7-8-36 16,7 8 2-16,0 0-24 0,-1-13 10 0,1 13-27 16,5-11 15-16,-5 11-25 0,11-14 18 0,-2 8-24 15,0-1 19-15,4-1-25 0,-1 1 17 0,-1-1-15 16,3 2 19-16,-5 1-20 0,-9 5 14 0,19-6-24 16,-19 6 16-16,14-7-13 0,-14 7 19 0,0 0-20 15,18-3 21-15,-18 3-23 0,0 0 24 16,0 0-21-16,0 0 22 0,0 0-25 0,18 0 24 15,-18 0-19-15,0 0 22 0,0 0-19 0,0 0 18 16,0 0-22-16,0 11 12 0,0-11-15 16,0 0 31-16,0 0-28 0,-5 7 21 0,5-7-22 15,0 0 23-15,0 0-24 0,0 0 22 0,0 0-32 16,-5 9 18-16,5-9-22 0,0 0 23 0,0 0-26 16,0 0 23-16,0 0-31 0,0 0 20 0,0 0-33 15,0 0 42-15,-6 7-35 0,6-7 34 0,0 0-35 16,0 0 38-16,0 0-38 0,0 0 40 0,0 0-42 15,0 0 40-15,0 0-39 0,0 0 18 16,0 0-18-16,0 0 40 0,0 0-31 0,0 0 34 16,0 0-33-16,0 0 42 0,0 0-39 0,0 0 26 15,0 0-29-15,0 0 27 0,0 0-23 0,0 0 18 16,0 0-21-16,0 0 39 0,0 0-30 0,0 0 35 16,0 0-27-16,0 0 32 0,0 0-31 0,0 0 31 15,0 0-27-15,0 0 33 0,0 0-26 0,0 0 40 16,0 0-29-16,0 0 26 0,0 0-15 0,-17-2 33 15,17 2-32-15,0 0 42 0,0 0-37 16,0 0 36-16,-12-6-34 0,12 6 43 0,0 0-28 16,0 0 26-16,-9-6-29 0,9 6 23 15,0 0-21-15,0 0 24 0,0 0-20 0,-14-4 19 16,14 4-15-16,0 0 17 0,0 0-26 0,0 0 7 16,0 0-18-16,-9-5 4 0,9 5-16 0,0 0 9 15,0 0-16-15,0 0 12 0,0 0-17 0,7-8 12 16,-7 8-14-16,20-8 14 0,-6 3-18 0,8-1 18 15,0-2-17-15,1 0 14 0,3 2-13 0,0 1 12 16,1 0-15-16,-1 3 10 0,-1 1-10 0,-5 1 12 16,0 2-14-16,0 2 15 0,-2 3 0 0,0 3-2 15,-4 4-12-15,-1 3 14 0,-8 6-10 0,-1 2 11 16,-3 2-3-16,-6 10 3 0,-1 0 3 0,-6 3 0 16,-2 0-2-16,-4 5-1 0,2-9 16 0,-3 2-20 15,1-4 1-15,0-3-1 0,1-4-2 16,4 0 1-16,1-9-2 0,1-1 0 0,4-4 0 15,1-1-3-15,1-2 1 0,-1-1-2 0,6-9 2 16,-6 12-2-16,6-12 2 0,-2 13 1 16,2-13 3-16,8 10 1 0,-8-10-2 0,15 9 10 15,-4-3-9-15,5 0 14 0,2 0-5 0,3 1 14 16,0 0 1-16,1 0 5 0,1 1-7 0,1 1 3 16,-1-2-5-16,1 2 3 0,2 4-4 0,-3-4-4 15,-2 1-3-15,-1 0-3 0,-2 0-2 0,-2 1-2 16,-1 2-1-16,-4-2-2 0,-1 2 2 0,-3-1-3 15,-1 2 16-15,-2 0 46 0,-4-1 27 16,0 3 4-16,0 1 14 0,-4 2 25 0,-3 1-44 16,-1 0-5-16,-5-1-8 0,-1 5-15 0,-4-1-14 15,-1-2 13-15,1-1-37 0,-5 0 17 0,3-3-35 16,-3 0 9-16,0-2-63 0,2-5-58 0,-1 0-84 16,1-3-86-16,0-2-114 0,3-2-37 0,18-3-111 15,-29-1-429-15,16-3-653 0</inkml:trace>
  <inkml:trace contextRef="#ctx0" brushRef="#br0" timeOffset="166776.13">2253 16507 535 0,'0'0'483'0,"0"0"-116"15,0 0-93-15,0 0-65 0,0 0-72 0,0 0-73 16,13 4-49-16,-13-4-48 0,0 0-42 0,0 0-124 16,0 0 115-16,0 0-100 0,11 5 105 0,-11-5-111 15,0 0 99-15,9 7-83 0,-9-7-111 0,10 7 83 16</inkml:trace>
  <inkml:trace contextRef="#ctx0" brushRef="#br0" timeOffset="189068.72">7497 9366 821 0,'0'0'722'16,"-12"9"-175"-16,12-9-107 0,-13 6-120 0,13-6-63 15,-15 4-35-15,15-4-28 0,-11 4-13 0,11-4-10 16,0 0 9-16,-18 3-26 0,18-3-28 0,0 0-24 15,-13 4-23-15,13-4-18 0,0 0-16 0,0 0-11 16,0 0-6-16,8-6-4 0,13-4-8 0,11-6-7 16,14-7 3-16,12-4-21 0,7-4-2 15,8-2-24-15,18-7-13 0,-16 6-25 0,17-6-33 16,-19 11-14-16,-4-1-54 0,-2 5-53 16,-7 5-45-16,-9 2-6 0,-10 6-31 0,-9 4-63 15,-13 5-45-15,-19 3-256 0,16 3-202 0</inkml:trace>
  <inkml:trace contextRef="#ctx0" brushRef="#br0" timeOffset="189303.72">8080 9244 608 0,'-55'31'368'0,"1"-4"-40"16,-3 3-85-16,-5 3-1 0,-2 1-35 0,0-1-59 16,3 2 53-16,2-3-31 0,4-3 20 0,7-2-18 15,11-8 11-15,7-3-28 0,4-3-24 0,7-1-28 16,0-3-18-16,8-3-16 0,11-6-12 0,0 0 3 16,0 0 17-16,0 0 9 0,26-13 23 0,6-4-32 15,15-8-12-15,9-6-1 0,7 1-14 16,8-4-7-16,3-2-8 0,15-6-4 0,-16 9-8 15,-6 3 7-15,1-1-3 0,-7 4 1 0,-5 2-13 16,-7 4-1-16,-12 4-15 0,-3 5-7 0,-6-1-10 16,-7 5-5-16,-2 0 2 0,-6 3 0 15,-1 0 2-15,-1 0 0 0,-11 5-16 0,13-5-38 16,-13 5-48-16,0 0-94 0,0 0-14 0,0 0-49 16,0 0-53-16,0 0-47 0,-24 4-425 0,11 0-352 15</inkml:trace>
  <inkml:trace contextRef="#ctx0" brushRef="#br0" timeOffset="190069.72">8127 8402 783 0,'-15'5'585'0,"1"-1"-150"15,2 1-90-15,12-5-69 0,-23 6-63 0,23-6-55 16,-17 5-29-16,17-5-23 0,-13 5-25 0,13-5-15 16,0 0-14-16,0 0-8 0,0 0-7 15,11 4-9-15,10-5-6 0,9-2-4 0,9-3-1 16,8-3 18-16,14-1-19 0,6-4-7 0,5-1-1 16,2-1-2-16,1 0-2 0,0-2-4 0,-5 4-12 15,-4-1-19-15,-6 2-23 0,-16 3-1 0,-6 1-56 16,-2 3 31-16,-12 1-32 0,-4 1 14 15,-20 4 11-15,21-2 5 0,-21 2-2 0,0 0 2 0,0 0-1 16,0 0 19-16,-27 6 9 0,4-2 11 16,-5 0 9-16,-8-2 11 0,-3-1 14 0,-3-2 6 15,2 0 20-15,-1-4 28 0,1 1 8 0,3-1 8 16,4 0 82-16,8 1-37 0,1 2 24 0,7-2-13 16,17 4-22-16,-27-3-19 0,27 3-17 0,-21-3-13 15,21 3-10-15,0 0-6 0,0 0-10 0,0 0 0 16,0 0-1-16,0 0 2 0,33 3 2 0,-7 0 2 15,10 2 3-15,2-1-2 0,-1 3-4 0,2 1-1 16,0 0-4-16,-6 2-2 0,-1 3-4 16,-3-1-1-16,-6 3-2 0,-7 0 1 0,-3 1-2 15,-3 1 0-15,-5 2 16 0,-5-1-10 16,-3 5 6-16,-9 3-17 0,-3 4 13 0,-4-1-9 16,-6 2-24-16,-7 4-48 0,-2 3-96 0,-2-4-18 15,-1-1-110-15,6-10-89 0,-9 5-373 0,10-6-276 16</inkml:trace>
  <inkml:trace contextRef="#ctx0" brushRef="#br0" timeOffset="190954.72">9553 8230 203 0,'2'-12'506'0,"0"4"-138"0,-2 8-63 15,3-19-36-15,-3 19-72 0,2-19 15 16,-2 19-62-16,0-19 42 0,0 19-30 0,3-13 11 15,-3 13-27-15,1-13-1 0,-1 13-38 0,0 0-1 16,0-11-34-16,0 11 0 0,0 0-29 0,0 0 4 16,0 0-22-16,0 0 13 0,0 0-18 0,1 17 9 15,2 1-20-15,-3 7-2 0,3 1-1 16,-1 3 12-16,1 4-18 0,2-1 14 16,0-1-18-16,2 0 17 0,3-3-13 0,0 0 10 0,1-9-14 15,2 0 9-15,4-3-8 0,-2-2 13 0,4-5-1 16,-1-3-15-16,1-3 16 0,-1-6-15 15,5-2 17-15,-1-5-14 0,4-5 18 0,-6-3 0 16,2-5 29-16,-2-2 18 0,-4-2 24 0,0-6 8 16,-5 0 10-16,-2-1 11 0,-3-3-12 0,-2 1-7 15,-4 6-17-15,0 1-14 0,-4 1-17 0,-2 3-8 16,0 2-10-16,-1 2-15 0,-2 3-21 0,0 8-24 16,-1 1-25-16,-1 4-29 0,11 5-25 0,-23 2-64 15,10 3-34-15,-3 6-73 0,3 1 6 0,0 5-52 16,4 0-48-16,0-2-31 0,4-1-306 0,5-2-236 15</inkml:trace>
  <inkml:trace contextRef="#ctx0" brushRef="#br0" timeOffset="191320.72">10080 8011 427 0,'18'-14'617'0,"-6"2"-144"0,0 2-116 0,-3 1-47 16,1 1-44-16,-4 2-53 0,-6 6-43 0,13-10-20 15,-13 10-28-15,7-7-26 0,-7 7-21 0,0 0-10 16,0 0-11-16,0 0-4 0,26 7-11 0,-20 2-25 15,1 5 11-15,2 3-16 0,-2 2 13 0,0 2-16 16,-2 0 11-16,2 3-18 0,-3 0 10 0,1-3-13 16,-2 0 15-16,0 2-14 0,-1-5 12 0,1-1-16 15,-2-1 16-15,2-3-16 0,-3-2 15 0,0-11-17 16,2 19 13-16,-2-19-12 0,1 14 17 0,-1-14-10 16,0 0 10-16,0 0-15 0,0 0 10 0,12-11-10 15,-7-1 14-15,3-8-15 0,2-1 16 16,1-7-17-16,4 1 18 0,-2-1-16 0,0 4 16 15,1 6-15-15,-1 0 10 0,-2 2 0 0,1 1 2 16,-4 5-3-16,0 1-1 0,0 2-17 0,-8 7 10 16,15-7-6-16,-15 7 17 0,17 2-14 0,-17-2 17 15,17 12-17-15,-7-3 16 0,-3 2-15 16,0 3 16-16,-1 1-18 0,-1 4 10 0,0-2-17 16,-3 1-16-16,-2 0-84 0,0 3-11 0,0-4-57 15,-2 0-56-15,2-3-42 0,-4-3-75 0,4-11-309 16,-1 17-192-16</inkml:trace>
  <inkml:trace contextRef="#ctx0" brushRef="#br0" timeOffset="191486.72">10655 8027 694 0,'9'-11'535'15,"-3"2"-118"-15,2 1-100 0,-8 8-62 0,9-13-57 16,-9 13-39-16,9-6-28 0,-9 6-15 0,0 0-25 16,14 3-37-16,-14-3 17 0,10 12-39 0,-4-1 20 15,2 0-35-15,-3 4 22 0,1 3-33 0,1-1 21 16,-3 3-31-16,0 1 13 0,-2-3-72 0,-1 1-2 15,-1 0-69-15,0-1-31 0,-2-1-70 0,-1-2-76 16,-1-4-344-16,1-3-187 0</inkml:trace>
  <inkml:trace contextRef="#ctx0" brushRef="#br0" timeOffset="191620.72">10736 7877 8 0,'0'-25'693'0,"0"6"-185"0,0 3-172 0,-1 1-51 16,0 3-87-16,-2 0-25 0,3 12-64 0,-2-17 20 15,2 17-78-15,-1-10 1 0,1 10-78 0,0 0-39 16,0 0-93-16,0 0-83 0,0 0-350 0,0 0-124 16</inkml:trace>
  <inkml:trace contextRef="#ctx0" brushRef="#br0" timeOffset="191803.72">10922 7665 772 0,'0'0'606'0,"18"-9"-130"0,-18 9-108 0,12-7-56 16,-12 7-99-16,11-6-32 0,-11 6-42 15,0 0-7-15,14 8-34 0,-14-8-7 0,11 16-30 16,-5-1 0-16,-1 4-12 0,1 4-8 0,2 2-3 16,-3 7-10-16,1 3-7 0,-1 0-8 0,-1 5-3 15,0-1-27-15,-1 1-23 0,2 1-97 0,-5-1-14 16,2 1-61-16,-1-2-72 0,-1-3 9 0,0-8-130 16,0-3-233-16,-1-2-167 0</inkml:trace>
  <inkml:trace contextRef="#ctx0" brushRef="#br0" timeOffset="191936.72">11024 8300 147 0,'-5'-10'730'0,"-3"-3"-213"16,-2 0-72-16,1-2-65 0,-1-1-28 0,2 3-72 16,-1 0-30-16,4-1-46 0,0 3-39 0,0-4-35 15,1 4-28-15,3-2-26 0,2 3-31 0,3-1-38 16,2-3-62-16,3-2-67 0,7 0-72 0,3 0-72 16,4-2-74-16,2 1-79 0,5 0-302 0,2 4-246 15</inkml:trace>
  <inkml:trace contextRef="#ctx0" brushRef="#br0" timeOffset="192056.72">11542 7864 568 0,'0'0'865'0,"21"-6"-254"0,-21 6-56 16,18-2-174-16,-18 2-28 0,0 0-73 0,17-4-19 15,-17 4-47-15,0 0-37 0,0 0-47 0,16-2-22 16,-16 2-37-16,0 0-38 0,0 0-107 16,0 0-47-16,0 0-173 0,18-3-118 0,-18 3-113 15,0 0-402-15,0 0-581 0</inkml:trace>
  <inkml:trace contextRef="#ctx0" brushRef="#br0" timeOffset="197206.99">6513 10842 293 0,'-7'10'598'0,"7"-10"-204"0,-7 6-36 16,7-6-98-16,0 0-9 0,-6 9-71 15,6-9 14-15,0 0-54 0,0 0 15 0,-7 9-15 16,7-9 11-16,0 0-26 0,0 0-6 0,0 0-30 15,0 0-6-15,0 0-24 0,0 0-1 0,0 0-23 16,0 0 1-16,15 6-15 0,-15-6 8 0,32-5-14 16,-7 2 5-16,2-3-13 0,7 2 6 0,4-2-9 15,-3 2 6-15,1-1-14 0,1 0 9 0,-7 3-24 16,0 1-8-16,-2 0-42 0,-4 2-11 16,-4 0-57-16,-5 1 23 0,2 4-26 15,-7 1 47-15,-1 1-16 0,-6 2 52 0,-5 0-28 0,-3 6 54 16,-4 1 5-16,-6 7 10 0,-7 0 8 0,-1 2 17 15,-1-1 20-15,-3 4 25 0,-7 5 24 16,0 1 16-16,0 0-9 0,2-2 26 0,6-4-22 16,3 0 1-16,1-2-21 0,1 1 2 0,5-3-20 15,0-3-4-15,5-3-18 0,2-1 5 0,3-5-17 16,1 1 7-16,3-4-11 0,2-10 21 0,1 18-4 16,-1-18 12-16,12 13 2 0,-1-9-3 0,-11-4-12 15,33-1-6-15,-9-4-15 0,8-5-3 0,3-4-28 16,-1-2-30-16,1-5-51 0,3-6-29 0,1-1-68 15,-4-2 32-15,-9 3-37 0,-3-3-17 0,-4-1-11 16,-5-1-10-16,-1-4 32 0,-8 2 40 0,-1 0 49 16,-5 5 60-16,-3-3 63 0,-4 0 49 15,-1 5 34-15,-1 1 29 0,0 4 29 0,-2 4-15 16,2 2 51-16,0 0-30 0,0 5 31 16,1 0-12-16,2 2 4 0,1 1-30 0,6 8-16 15,-10-11-33-15,10 11-10 0,-8-8-28 0,8 8-7 16,0 0-17-16,-6-10 16 0,6 10-30 0,0 0 5 15,0 0-12-15,20 2 6 0,-6 5-11 0,5 0 7 16,4 3-11-16,4 4 10 0,1 0-10 0,2 3 9 16,-1 3-8-16,-1 0 9 0,-1 3-2 0,-3 0 4 15,-3 2-2-15,-3 3 0 0,-4 1 0 0,-3 2-8 16,-5 3 10-16,-4 3-8 0,-4 1 6 0,-5 3-9 16,-6 0-1-16,-1 9-10 0,-5 0-26 15,-3-3-91-15,-1 1-66 0,-1-2-79 0,-3-3-139 16,-3-1-464-16,1-3-484 0</inkml:trace>
  <inkml:trace contextRef="#ctx0" brushRef="#br0" timeOffset="198339.98">8374 10497 71 0,'1'-25'651'0,"-1"2"-223"0,-1 1-119 0,1 2-67 16,-1 2-32-16,0 0-41 0,-1 3 1 0,1 2 6 0,0 2-1 15,1 11-25-15,-3-17-10 0,3 17-14 16,-5-13-25-16,5 13-18 0,0 0-12 0,0 0-15 16,-18 5-8-16,8 12-31 0,-5 6 10 15,0 10-20-15,3 5 19 0,-4 18-22 0,2 5-1 16,2 6 9-16,-1 6 24 0,4 3 15 0,2 4 9 15,1 0-15-15,3 1 10 0,3-2-15 0,4-3-1 16,4-2 8-16,2-5-18 0,6-4 0 0,0-6-10 16,7-6-2-16,4-5-6 0,5-8-9 0,4-6-4 15,4-7-3-15,0-12-9 0,3-6 10 0,4-8-9 16,2-7 11-16,11-8-9 0,-1-10 13 0,-1-7-13 16,0-8 13-16,-4-5-10 0,-7-6 7 15,1-3-3-15,-8-5 13 0,-4-6 12 0,-7 0 14 16,-6 0 8-16,-4-2 18 0,-6-1 15 0,-7 2 26 15,-5 1 9-15,-6 4 42 0,-4 4-29 0,-7 3-7 16,-2 1 4-16,-8 6-2 0,-4 3-21 0,-7 4-32 16,-6 6-35-16,-3 3-29 0,-7 5-12 0,-2 4-24 15,-2 4-11-15,-1 5-8 0,8 6 0 0,0 2-5 16,2 4 4-16,0 3-3 0,4 4 3 0,0 3-6 16,4 1-25-16,3 8-32 0,5 2-33 0,-1 11-45 15,4 2-54-15,4 9-12 0,11-5-21 16,5 3-46-16,4 0-70 0,7 2-385 0,4-3-315 15</inkml:trace>
  <inkml:trace contextRef="#ctx0" brushRef="#br0" timeOffset="198639.98">9688 10076 315 0,'0'-25'842'0,"-4"1"-243"0,0 3-129 0,-2 0-97 16,-1 3-94-16,-1 3-46 0,1 4-38 0,-1 1-29 16,1 3-24-16,7 7-23 0,-20-6-22 0,20 6-17 15,-22 15-12-15,9 3-17 0,-4 9-8 16,0 6-11-16,0 14-5 0,-2 5 1 16,6 5-8-16,-2 6-4 0,5 3-3 0,0 4-7 15,4 0 3-15,-1 1-1 0,4-1 6 0,5-1 3 16,0-7 0-16,5-1-1 0,3-4 0 0,4-3-13 15,2-8-12-15,5-3-7 0,0-10-14 0,4-3-21 16,1-6-11-16,5-4-46 0,3-6-44 0,3-7-39 16,1-6-35-16,3-7-77 0,2-4-37 0,4-14-123 15,1-1-234-15,-1-6-223 0</inkml:trace>
  <inkml:trace contextRef="#ctx0" brushRef="#br0" timeOffset="198839.98">10199 10339 722 0,'-4'-14'738'15,"1"1"-212"-15,-5 2-101 0,0 0-99 0,1 2-74 16,1 2-41-16,6 7-37 0,-10-13-20 0,10 13-40 16,-9-6-23-16,9 6-22 0,0 0 34 15,-9 10-63-15,5 1-5 0,2 5 0 0,1 9-1 16,-1 1-1-16,2 6 0 0,0 5 0 0,0 2-2 16,2 2-1-16,-1 0-7 0,1 0-16 0,2 0-21 15,2-2-32-15,-4-1-74 0,4-1-79 16,-1-4-75-16,2-3-138 0,-3-8-98 0,5-4-282 0,3-3-334 15</inkml:trace>
  <inkml:trace contextRef="#ctx0" brushRef="#br0" timeOffset="199074.98">10553 9980 1082 0,'3'-16'817'0,"-2"3"-186"0,1 2-193 15,-2 11-86-15,0-15-83 0,0 15-50 0,0-11-56 16,0 11-28-16,0 0-38 0,0 0-10 0,0 0-25 15,11 4-4-15,-4 10-20 0,5 4 1 16,3 6-16-16,0 2-3 0,3 2-3 16,3 4-5-16,0 0 18 0,4 9-24 0,-1 1 19 0,0-1-30 15,-6-6 4-15,-2 3-3 0,1-1 1 16,-4 4-13-16,-1-1-30 0,-5 3-18 0,-5 0-9 16,-2 4-33-16,-3-4-39 0,-7 13-31 0,-3-3-46 15,-2-2-24-15,-6-2-58 0,-2 1-69 0,-7-1-464 16,1 0-416-16</inkml:trace>
  <inkml:trace contextRef="#ctx0" brushRef="#br0" timeOffset="199506.98">8758 11987 268 0,'-25'10'790'0,"3"-2"-202"0,-1-2-161 15,1 1-74-15,3 1-107 0,-1-1-61 16,6-1-53-16,0-2-13 0,14-4-42 0,-18 8-2 16,18-8-29-16,-11 6 6 0,11-6-23 0,0 0 14 15,16 5-22-15,5-5 18 0,17-5-12 0,18-6 8 16,12-5-16-16,10-6 8 0,26-10 6 0,11-5 5 16,5-5-5-16,8-3-17 0,1 1 9 15,3-3-13-15,-3 0 15 0,1-2-18 0,-4 1 4 16,-4 2-9-16,-9 1 11 0,-8 4-17 0,-8 4-2 15,-27 10-37-15,-9 3-16 0,-7 3-79 16,-16 5 1-16,-5 4-51 0,-11 5 16 0,-8 5-31 0,-14 2-24 16,0 0-55-16,0 0-46 0,-2 12-268 0,-20 4-126 15</inkml:trace>
  <inkml:trace contextRef="#ctx0" brushRef="#br0" timeOffset="199823.98">8703 12372 506 0,'-31'15'564'0,"0"-1"-91"0,3 0-144 0,1-3-33 16,7-2-79-16,3-1-16 0,2-1-73 0,5-2-3 15,10-5-44-15,-12 5 20 0,12-5-4 16,0 0 43-16,23-6-7 0,8-6 4 0,8-3 11 16,19-7 6-16,11-7-12 0,7-2-15 15,26-10-10-15,7-5-29 0,6 0-8 0,5-1-25 16,5-2-2-16,1 1-20 0,-1 3-2 0,0 1 18 15,-1 0-34-15,-5 2-3 0,-3 4-10 0,-6 0 2 16,-11 4 0-16,-19 9-2 0,-9 0-5 0,-5 2-1 16,-6 3 1-16,-5 1 0 0,-16 4 1 0,-3 1 1 15,-5 4 0-15,-7 1 0 0,-2 3 0 0,-7 1 6 16,0 0-5-16,-15 5-5 0,20-6-4 0,-20 6-22 16,0 0-33-16,12-5-44 0,-12 5-64 0,0 0-29 15,0 0-75-15,0 0 4 0,-17 5-58 0,17-5-86 16,-18 7-397-16,4-3-374 0</inkml:trace>
  <inkml:trace contextRef="#ctx0" brushRef="#br0" timeOffset="208879.02">8821 12235 441 0,'0'0'466'0,"-31"-3"-125"0,14 1-75 16,17 2-79-16,-32-3-34 0,32 3-21 15,-30-1-6-15,30 1-20 0,-25-1-21 0,25 1-17 16,-20-2-15-16,20 2-9 0,-16-1 0 16,16 1-21-16,0 0-6 0,0 0-7 0,-23 0-20 15,23 0 10-15,0 0-5 0,0 0 3 0,0 0 9 16,13 7 1-16,-13-7 12 0,35 2-7 0,-5-4 8 15,11-4 6-15,8-2 11 0,15-6 6 0,6-5 8 16,8-3 13-16,26-9 4 0,5-6 7 0,6 1 16 16,2-5-21-16,4-3 22 0,0-1-3 0,1 1 3 15,2-1-13-15,-2 0-1 0,-1 1-9 0,-7 1-10 16,-6 0-11-16,-7 2-6 0,-9 3-8 0,-20 7 2 16,-4 4-16-16,-8 2-5 0,-6 2-6 0,-6 4-25 15,-15 7-13-15,-3 1-5 0,-9 3-1 0,-5 3 4 16,-16 5-6-16,15-4-43 0,-15 4-21 15,0 0-72-15,-19 22 2 0,-6-4-29 16,-16 11-41-16,-11 1-30 0,-9 8-66 0,-27 7-19 16,-5 3-176-16,-5 5-19 0</inkml:trace>
  <inkml:trace contextRef="#ctx0" brushRef="#br0" timeOffset="209178.02">8753 12712 550 0,'-20'11'491'0,"5"-3"-61"0,4 0-151 15,11-8-53-15,-17 8-44 0,17-8-37 0,-10 7-29 16,10-7-19-16,0 0-23 0,17-8-12 0,6-4 40 16,9-4-19-16,16-6 20 0,8-7-29 0,7-4 19 15,7-1-21-15,25-14 1 0,5-2-2 16,8-2 3-16,3-5 1 0,0 3 1 0,2-4-1 16,1 0 0-16,0 1 0 0,-1 1-6 15,-1 2 1-15,-3 3-7 0,-7 2-7 0,-6 3-12 16,-22 12-5-16,-7 4-10 0,-4 1-3 0,-7 4-7 15,-7 5-3-15,-14 5-4 0,-4 1-5 0,-8 4-7 16,-3 3 3-16,-3-2-2 0,-2 4 2 0,-15 5-1 16,20-6 1-16,-20 6-6 0,0 0-3 0,0 0-18 15,0 0-2-15,0 0-23 0,-8 11-2 16,-4-3-34-16,-1 0-20 0,-4 1-60 0,-4 0-5 0,5 1-59 16,-6 0-57-16,2-2-74 0,-1 0-435 15,1-3-340-15</inkml:trace>
  <inkml:trace contextRef="#ctx0" brushRef="#br0" timeOffset="214114.02">7272 7558 194 0,'0'0'369'0,"-18"-7"-91"16,18 7-89-16,-23-4-8 0,23 4-46 0,-28-2 0 15,28 2-48-15,-30-2 22 0,30 2-43 16,-32 2 24-16,14-1-28 0,2 2 23 0,-1-2-36 16,0 2 23-16,1 1-37 0,0 0 27 0,0 2-8 15,-2 2-4-15,0 0-8 0,-1 2 0 0,1 3 0 16,-1-1-2-16,-3 3 8 0,0 3 48 0,2-1-48 16,-2 2 26-16,4 1-36 0,-2-1 7 0,1 2-20 15,2-1 33-15,-1 2-9 0,1-1-37 0,1 1 30 16,0 2-31-16,1 0 26 0,2-1-28 0,-2 2 26 15,2 0-29-15,-1 0 24 0,1 3-24 16,2-1 17-16,-2 2-4 0,1 1-2 0,2 3 8 16,-3 0 0-16,3 2 6 0,-1 3 4 0,1-2 6 15,-1 4 19-15,1 2-11 0,2 0 16 16,1 0-13-16,0 3 12 0,2 2-5 0,0-1-8 16,5 0 4-16,0-1-8 0,1 0 3 0,4-2-8 15,2-1-4-15,2-2-1 0,1 0-4 0,3-4 5 16,1 0-9-16,1-2 3 0,1-1-10 0,1-2-2 15,3-1-4-15,-1-1-1 0,3 0 2 0,-1-1-6 16,2-1 0-16,2 2-2 0,0-3 1 0,3-1 1 16,-1 1-1-16,1-1 1 0,0-1-2 0,3 0-3 15,-3-2 2-15,4-1 3 0,1-2 3 16,1-2-2-16,-1 1-1 0,0-3 0 0,3 0 6 0,-3-4-7 16,2 1-1-16,0-4 2 0,-2 0-2 15,0-3-1-15,-4 0 4 0,0-3 5 0,1-2-8 16,-2 0-2-16,2 0 1 0,-1-1-1 0,-1-1 0 15,2-4 1-15,2 0-1 0,0 1-1 0,1-1 0 16,-2-3 1-16,1-1 1 0,-2 0-3 16,2-2-1-16,0-2-1 0,-1 0-1 0,0-2 2 15,1-1 4-15,-2-4-4 0,0 0 3 0,-1-1-6 16,-1-3 3-16,0 0-4 0,-2-4 7 0,-1 0-7 16,-3-2 10-16,1 0-7 0,-2-3 20 0,-1 0-9 15,-1-1 16-15,-1 0-8 0,-2-1-2 0,-1-2 3 16,-2 2 4-16,-2-2-1 0,2 2-14 0,-4-3 17 15,-1 3 1-15,-1-2-1 0,-1 1 0 16,-4-3-1-16,-1 3-1 0,-1-2 2 0,-1-2-1 16,-4 0 22-16,-2-2-36 0,-1 1 15 0,-3-1-30 15,-3-7-21-15,-2 1-38 0,-3 3 9 0,-2 2-19 16,-2 3 4-16,1 7-8 0,-6-2-4 0,-2 1 0 16,3 8-1-16,0-1 8 0,-1 3-15 0,-4 0 13 15,1 1-10-15,-7-2 4 0,4 4-6 0,-5-3 12 16,5 5-10-16,2 1 0 0,-1 0-2 0,-1 2-1 15,0 0 4-15,0 1 7 0,1 1 2 0,-1 1 3 16,0 2 4-16,1 1 2 0,-1 2 5 0,0 0 5 16,-1 2 1-16,1 2 6 0,0 0 4 15,4 4 10-15,-1-1-8 0,0 2 6 16,-1 0 11-16,-5 3-2 0,3 0 3 0,1 2 4 16,-1 3 3-16,1 0 1 0,1 1-1 0,1 5 35 15,-1-1-35-15,3 2 27 0,1 2-28 0,0 1 39 16,1 3-40-16,1 0 39 0,4 2-36 0,-2 2 37 15,1 2-41-15,4 2 42 0,0 0-33 0,0 3 36 16,3 2-36-16,2 0 7 0,1 3 10 0,2-1 6 16,-1 2 5-16,5-1 6 0,0 2 9 0,1-1 5 15,2 1 26-15,2-2-21 0,0 1 19 0,2-2-25 16,0 3 20-16,3-3 11 0,0 3 0 0,3-1-17 16,-1 1 15-16,1 0-18 0,2-2 16 15,1 1-16-15,0-1 9 0,1 2-6 0,-1-3 7 16,3 3-8-16,-1-4 1 0,2 3 0 0,-2-2 2 15,2-1 0-15,1-2 0 0,0 0-4 0,0-1-1 16,2 0 1-16,0-3-2 0,0 1-4 0,3-3-9 16,-1 0 1-16,1 0-5 0,1-2 1 15,3 0-3-15,2-3 1 0,0 1-7 0,1-2-1 16,2-1 3-16,-1-1-4 0,2-2-4 0,2 0-1 16,0-1-4-16,-1-1 1 0,2-4-3 0,0 2-1 15,0-5-3-15,0 0 2 0,0-2-4 0,-4-2 7 16,1-2-6-16,-1 1 1 0,1-3-5 0,0-3 0 15,-3 2 7-15,10-6-2 0,-4 2 0 16,1-3 0-16,-1-2-2 0,1-1 0 0,-1 0 1 16,-1-3-1-16,-2-2 1 0,2 3 0 0,-1-3-1 15,-2-2-3-15,1-1 19 0,-1-1-17 0,-3 1 8 16,1-4-15-16,-1-1 12 0,-1-1-9 0,-1-1 12 16,-2-1-12-16,0-4 12 0,0-1-22 0,-3-2 23 15,1-2-13-15,1-8 12 0,-1-1-12 0,-6 5 12 16,5-7-14-16,-6 6 2 0,0-1 11 0,-3-2-2 15,0 1-1-15,0-1 3 0,-1 0 16 0,-4-1-13 16,0 0 16-16,-2 2-18 0,-2-1 13 0,-1 1-34 16,-2 2 3-16,-3 1-23 0,-2 0-8 0,-1 1-7 15,-2 0 0-15,-3 3-6 16,-2 0-1-16,-3 0-9 0,1 1-8 0,-7-5 0 16,-3 1-10-16,-2 3 3 0,1-1-1 0,-2 4 4 15,-2 0-12-15,0 1-1 0,2 7-3 0,-1 1 1 16,-1 3 2-16,-1 1 3 0,-1 2 6 0,-1 3-7 15,-1 3 14-15,0 1 0 0,-2 3-1 0,-1 1 20 16,2 1-4-16,0 4 9 0,-1 1-3 0,7 1 6 16,-5 1 13-16,-1 1 4 0,4 2-2 0,-1 0 3 15,3 2 2-15,0-1 2 0,4 1 2 0,-3 2 0 16,2 1 37-16,-1-1-38 0,2 2 35 0,0 2-33 16,2 0 33-16,-3 3-41 0,1 0 45 15,0 3-36-15,-2 0 36 0,2 3-36 0,1 1 36 16,-1 2-38-16,-1 2 46 0,2 2-45 0,0 0 26 15,5 1-23-15,-6 8 4 0,7-5 1 0,0 0 9 16,4 2 4-16,2 0 6 0,2 1 5 0,2-2 12 16,1 4 3-16,3 0 39 0,1-1-27 0,3 4 32 15,1-1-26-15,0 0 28 0,2 2-6 16,4 0-11-16,-1 2 15 0,2 1-14 0,1 1 14 16,3-2-17-16,-1 4 15 0,2 4-8 0,3-7 7 15,-2-3-8-15,1 1 6 0,1-2-11 0,1 1 9 16,0-3-7-16,1 0 1 0,-1-2-2 0,2 0-4 15,1-2-1-15,0 0-10 0,2-3-4 16,1 0-5-16,1 2-4 0,1-3-2 0,1-1-1 16,1 2-6-16,8 2 0 0,-5-6-5 0,1-2 5 15,3 0-3-15,0-3 3 0,2-2-7 0,2-3 26 16,1-1-29-16,0-4 2 0,4-3-8 0,-1-4 5 16,1-1-9-16,1-5 5 0,-1-3 5 0,1-1-8 15,-2-3 5-15,-1 0-8 0,-1-5 0 0,1 3 1 16,-4-5-1-16,1 1 1 0,-2-1-2 0,-1 0 1 15,0-2 4-15,0-1 0 0,-2-2-4 0,0 0-3 16,1-2 2-16,-2-1 8 0,0 0-4 0,-1-5 2 16,4-5-9-16,-2-2 7 0,0-1-9 0,-3-3 9 15,-2-3-6-15,0-2 5 0,-2-5-6 16,-2 1 6-16,-1-4-5 0,-3 1 3 16,-1 0-3-16,-1-2 4 0,-5 1 6 0,-1 9 6 15,-4 0 12-15,1-1-6 0,-5 0 20 0,-1 2-13 16,-4-1 9-16,-1 1-21 0,-3-1-5 0,-1 1-25 15,-4 1-8-15,-2-8-15 0,-4 2-6 0,0 2-6 16,-4 3-14-16,0 0 0 0,-2 0-15 0,-2 2 10 16,-1 1-10-16,0 3 7 0,-4 2-11 0,2 0 12 15,1 6-15-15,-4-3-5 0,-3 1 3 0,-2 2 1 16,7 4 5-16,-2 2-4 0,-1 2-1 0,-1-1 6 16,-1 2 2-16,-1 1 4 0,0 2-1 15,-1 0 10-15,2 1 9 0,-1 3 7 0,1-1 6 16,0 3 3-16,0 1 6 0,3 0-19 0,0 2 33 15,1 1-25-15,5 2 27 0,1 0-18 0,2 2 38 16,-1 0-39-16,4 1 33 0,0 2-24 0,-3-1 34 16,1 4-24-16,-1 2 27 0,-1 2-2 0,-3 3 0 15,0 4-2-15,-2 4 8 0,-1 2-28 16,-7 9 13-16,1 3 38 0,-1 2-35 0,4 0 38 16,-1 1-34-16,3 3 30 0,0 1-32 0,4-2 6 15,1 1 0-15,7-5 2 0,3 1-15 0,-2 1 23 16,5 0 2-16,-1 3-1 0,3 0 8 0,1 0 10 15,3 1 1-15,0 1 7 0,3 0 31 16,1 1-33-16,3 0 27 0,-1 2 9 0,5-1-20 16,1 3 17-16,0-2-19 0,0 0 14 0,4 1-17 15,-1 0 1-15,3-1 2 0,3 9 6 0,1-3 3 16,-2-11-1-16,1 1 7 0,2 0-8 0,4 7 7 16,-2-11-2-16,1-1-2 0,1-1-8 0,1-1 0 15,3-1 2-15,4 7 1 0,-2-11-7 0,0-1-7 16,7 7-7-16,-4-7-4 0,3-1-9 0,6 1-2 15,-5-3-1-15,9 2-8 0,-7-7 7 0,4 1-6 16,0-2 3-16,1-3-8 0,1-3 3 0,1 1-8 16,1-4-2-16,-1-2 1 0,0-2 0 0,1-4-1 15,-1-1-1-15,-1-1 1 0,1-6 0 16,-3 2-1-16,2-4 0 0,-2-3-5 16,1 0 4-16,-2-2-2 0,-1-1 2 0,-1-1-1 15,1-3-1-15,-2 2 0 0,0-3-3 0,0-3 8 16,4-3-7-16,-1-3 5 0,-1-1-6 0,-1-1 18 15,-3-2-19-15,0-1 5 0,-2-4-6 0,-1-4 7 16,-3 0-7-16,-1-2 12 0,-2-3-3 0,-2-3 4 16,-1-1 1-16,-2-1 3 0,-4 1 21 0,1-3-19 15,-3 2 2-15,-5 7-1 0,-1-1 13 0,-3 0-16 16,-3-2 24-16,-2-1-19 0,-2-1-1 0,-2-6-32 16,-6 1-8-16,-2 2-23 0,-4 2-5 15,-2 2-3-15,-6 3-26 0,-2 1-4 0,-4 5-13 16,0 0 9-16,-6 1-13 0,-1 6 13 0,-1 0-18 15,-3 5 2-15,1 3 4 0,-2 1-4 0,6 6 11 16,-1 2 5-16,0 2 8 0,0 3 5 0,0 1 2 16,0 0-1-16,-2 4 4 0,0-1 11 0,2 2 6 15,-3 2 4-15,1 2 4 0,2-1 4 0,-5 4 4 16,2 0 1-16,-3 2 0 0,2 1 8 16,-1 2-4-16,0 2 5 0,1 1 39 0,0 3-32 15,3 0 32-15,0 2-31 0,3 3 33 0,0 1-29 16,4 0 28-16,1 4-28 0,0-1 32 0,5 3-37 15,0 3 28-15,4 1-18 0,0 1-2 16,2 2 6-16,3 2 11 0,0 2 3 0,4-1 3 16,0 4 3-16,1 1 7 0,3-1 37 0,1 3-32 15,1-1 39-15,2 3-32 0,0-1 29 0,2-1 8 16,2 2-27-16,1 0 28 0,1 0-22 0,1-1 17 16,3 0-17-16,0-1 11 0,0-1-11 0,2 1 1 15,2-1 5-15,2 0 3 0,-1-1 11 0,1-1-8 16,3 1 8-16,0-1-11 0,1-2 1 0,2 1 1 15,1-3 1-15,0 0 0 0,3-2 1 0,-1 0-1 16,4-2 0-16,0 1-5 0,3-4-7 0,1-1-9 16,6 5 2-16,-4-7-7 0,3-1 6 0,0 0-8 15,0-5 3-15,4 3-12 0,0-5 1 16,0 1-16-16,1-3 16 0,1-4-13 16,-1 2 7-16,0-3-11 0,1-3-1 0,1-2 1 15,-2 0 4-15,0-4-9 0,-5-1 8 0,5-1-9 16,1-5 9-16,-2-2-10 0,2-1 9 0,-2-1-9 15,-1-4 0-15,1 1 1 0,1-3-1 0,-4-2-6 16,2-2 8-16,-2 1 1 0,-1-2-2 0,-1-1 1 16,0-2 3-16,-2 0 5 0,-1-3-9 0,5-6 7 15,-3-2-7-15,-8 4 10 0,5-8-14 0,-3-1 15 16,-1-4 0-16,-2 0 5 0,-5-4-16 0,0-1 17 16,-3-1-13-16,-4 6 9 0,1 1 12 15,-4-3 15-15,-3 2 4 0,0-3 10 0,-3 2-2 16,-4 1-23-16,-4-3-6 0,-4-4-45 0,-4 2-5 15,-2 3-21-15,-4 2-4 0,-3 2-4 0,-3 3-7 16,-4 1-12-16,-1 4-5 0,-2 1 4 0,-1 0-2 16,-1 5-3-16,1-2-4 0,-1 2 3 0,7 3 7 15,-9-4-12-15,2 2 4 0,1-4-15 0,4 8 25 16,2 1-11-16,-2-1-20 0,0 1 26 16,-3 2-37-16,3-2 51 0,0 2-26 0,-4 4 1 15,1-1 8-15,-2 2 8 0,0 2-4 0,-3 2 12 16,-1 2 7-16,-1 4 7 0,-1 1 6 15,1 3 7-15,1 2 4 0,3 3 6 0,-3 1 20 16,5 3-19-16,-1 0 32 0,3 5-34 0,0 1 40 16,4 1-29-16,0 3 31 0,1 5-36 0,1 1 37 15,1 3-30-15,4 3 5 0,-4 8 2 0,1 3 5 16,3 1-5-16,2 2 10 0,3 1 12 0,1-6-4 16,4 1 4-16,1 1 15 0,1 2 29 0,1 1-37 15,0-2 48-15,2 2-28 0,2 3 33 0,-1-2-27 16,2 3 27-16,4-2-28 0,-1 0 1 0,2 2-1 15,2-3 8-15,2 2 6 0,2-2 0 0,-1 0 5 16,4 0 0-16,3-2 9 0,2 7-6 0,-2-9 2 16,7 7-8-16,-3-11 7 0,5 8 1 0,2-2-3 15,-2-10 3-15,5 6-4 0,1 0-5 16,1-3-6-16,3-1 2 0,-6-8-8 16,11 5-2-16,-8-6-12 0,4-2 5 0,2-3-9 15,0 1 0-15,3-4-9 0,0 0 2 0,0-2-10 16,4-2 4-16,0-5-9 0,0 0 5 0,0-1-11 15,2-6 7-15,-2 1-8 0,3-6 13 0,-1 0-13 16,-2-6 2-16,4-1-8 0,-3-4 9 0,7-5-8 16,0-2 1-16,-4-3 1 0,-1-1-3 0,-2-2 2 15,-2-2 3-15,-4-1-1 0,1-4-1 0,-3-1 8 16,0-4-9-16,-2-2 6 0,-2-2-4 0,-2-5 10 16,-2-2-14-16,0-1 6 0,-6-6-8 15,-1-1 11-15,-2-1-5 0,-3-1 3 0,-1 0 13 16,-6-2 9-16,1 3 20 0,-4 9-12 0,-4 0 18 15,-3 0-23-15,-1-9-8 0,-3 3-36 0,-4 2-2 16,-3 2-17-16,-2-1-24 0,-5 6-11 0,-2-1-7 16,-2 3-13-16,-3 2 2 0,-2 2-10 0,-2 3 2 15,-2-1-12-15,-1 4 15 0,-1 1-16 0,-1 1 20 16,-1 3-19-16,-2 3 4 0,8 4 3 0,-1 3 3 16,0 1 10-16,-2 1 7 0,-1 0 10 15,0 5-5-15,0-1 9 0,-2 3 5 0,1-1 6 16,0 2 6-16,-4 2 5 0,4 1 2 0,-2 3 5 15,1 0 4-15,-2 1 4 0,1 3 3 16,3 3-1-16,-1 2 8 0,0 2-1 0,0 2 2 16,3 2 5-16,0 3 4 0,2 1 1 0,0 1 28 15,3 4-32-15,0 2 34 0,2 3-32 0,1 2 31 16,-5 8-29-16,3 3 24 0,1 0-30 0,4 3 16 16,-1 3-2-16,4 1 10 0,0 0 2 0,5-6 4 15,-2 9 3-15,6-9 1 0,-2 5 41 0,4-2-44 16,1 0 47-16,0-1-35 0,1 1 37 0,3-3-36 15,-1 1 35-15,4 2-30 0,0-2 27 0,2 1-22 16,1-1 19-16,2-1-21 0,2 1 3 0,0 0 6 16,4 1 6-16,0-1 3 0,2-2 2 0,2 3 16 15,5 5-12-15,2-2 10 0,0-2-11 16,5-1 1-16,-2-2-6 0,-1-8-4 16,8 6-4-16,-4-10 5 0,6 6-13 0,-4-9-7 15,2-1-5-15,1-2-3 0,0 1-6 0,1-5-3 16,2-2-6-16,1-2-16 0,-2-1-23 0,-2-3-66 15,0-1-113-15,-5-5-36 0,0-1-138 0,-7 0-537 16,6-5-570-16</inkml:trace>
  <inkml:trace contextRef="#ctx0" brushRef="#br0" timeOffset="-209945.84">8951 12076 356 0,'-15'-5'436'15,"1"0"-122"-15,-2 1-57 0,1-1-54 0,0 2-35 16,0-1-19-16,15 4-13 0,-28-7-10 0,28 7-7 16,-24-4-1-16,24 4 12 0,-22-3-21 0,22 3-27 15,-18-3-16-15,18 3-11 0,0 0-14 0,-21-1-13 16,21 1-10-16,0 0 10 0,0 0-14 15,-16-2-8-15,16 2 1 0,0 0 1 0,9-7 2 16,5 1 9-16,9-1-3 0,9-5 32 0,8-3-20 16,14-3 23-16,5-4-13 0,8 0 20 0,7-3-20 15,5-3 15-15,27-7-10 0,0 0 1 0,2-2 1 16,1 1 0-16,0 0-2 0,-2-2-3 0,3 3-6 16,-3-1-5-16,-1-1-4 0,-5 2 0 15,-20 8-6-15,-1 1 0 0,-4-2-1 0,-6 6 1 16,-5-1-1-16,-5 3 11 0,-5 1-11 0,-14 7 4 15,-4 0-14-15,-4 3 6 0,-7 1-7 0,-6 2 8 16,-4 1-13-16,-1 1 7 0,-3 0-8 0,-12 4 8 16,20-6-12-16,-20 6 7 0,0 0-9 0,15-1 8 15,-15 1-28-15,0 0-14 0,-7 13-50 16,-5-5-25-16,-7 5-76 0,-8 4-11 0,-6 3-19 16,-11 4-51-16,-5 1-75 0,-6-2-63 0,-6 4-174 15,0-1-116-15</inkml:trace>
  <inkml:trace contextRef="#ctx0" brushRef="#br0" timeOffset="-209563.84">8790 12476 290 0,'-31'17'630'0,"-1"0"-229"0,2 2-69 16,0-3-107-16,3 1-7 0,2 0-85 0,5-5 15 15,4-2-79-15,0 1 32 0,6-3-59 16,0-2 25-16,10-6-38 0,-6 7 66 0,6-7 8 15,0 0 38-15,30 0-13 0,4-7-2 0,10-3-17 16,16-9-3-16,11-3-8 0,6-5 0 0,25-9-3 16,5-4-5-16,6-1 23 0,4-3-32 0,2-1-1 15,1-1 1-15,-3 0-2 0,-1 1-15 0,2-2-3 16,-4 6-15-16,-3 0 6 0,-3 2-25 0,-6 3 10 16,-22 8-16-16,-5 2 1 0,-5 2 0 0,-5 2 0 15,-7 2 1-15,-4 3-1 0,-16 4-4 16,-3 2 8-16,-5 2-17 0,-7 1 3 15,-4 2-8-15,-5 3-2 0,-1-3 1 0,-13 6 2 16,19-4 2-16,-19 4 7 0,14-4 5 0,-14 4-3 16,0 0 0-16,17-5-4 0,-17 5-11 0,0 0-9 15,0 0-9-15,14-3-18 0,-14 3-21 0,0 0-37 16,0 0-64-16,0 0-109 0,-5 9-61 0,5-9-115 16,-17 5-133-16,17-5-282 0,-20 2-455 0</inkml:trace>
  <inkml:trace contextRef="#ctx0" brushRef="#br0" timeOffset="-208396.27">10128 9793 252 0,'0'0'468'16,"0"0"-142"-16,0 0-82 0,0 0-33 0,0 0-43 16,-8 7-27-16,8-7-16 0,0 0-21 0,0 0-21 15,0 0-10-15,0 0-10 0,0 0-7 0,0 0-10 16,-11-6-8-16,11 6-2 0,0 0-18 0,0 0 0 16,0 0 2-16,0 0-8 0,0 0 4 0,0 0-4 15,0 0 0-15,0 0-2 0,-9-4-2 16,9 4-4-16,0 0 2 0,0 0-2 0,0 0-16 0,0 0 10 15,0 0-1-15,0 0 10 0,-4-9-9 16,4 9 7-16,0 0-2 0,0 0 1 0,0 0-2 0,0 0-1 16,0 0 2-16,-3-10-3 0,3 10 0 15,0 0 1-15,0 0-7 0,0 0 2 16,0 0 7-16,0 0-7 0,0 0 8 0,-3-10-2 16,3 10-1-16,0 0 2 0,0 0 5 0,0 0-10 15,0 0 2-15,0 0-1 0,0 0 1 0,0 0-8 16,0 0 3-16,0 0 7 0,0 0-6 0,0 0 7 15,0 0-1-15,0 0 0 0,0 0-2 0,0 0 3 16,0 0-3-16,0 0 1 0,0 0 0 0,0 0-1 16,0 0 0-16,0 0-8 0,0 0 2 0,0 0 10 15,0 0-9-15,0 0 10 0,0 0-4 0,0 0 0 16,0 0 1-16,0 0-3 0,0 0 3 16,0 0-1-16,0 0 1 0,0 0 5 0,0 0-8 15,0 0-5-15,0 0 0 0,-3-9 9 0,3 9-7 16,0 0 3-16,0 0-10 0,0 0-106 0,0 0-148 15,0 0-369-15,0 0-165 0</inkml:trace>
  <inkml:trace contextRef="#ctx0" brushRef="#br0" timeOffset="-201609.96">28549 3822 471 0,'0'0'329'0,"4"-16"-75"0,-4 16-34 0,0-18-27 16,0 18-32-16,-2-17-19 0,2 17 30 0,-5-18-39 16,5 18 11-16,-8-17-37 0,3 9 2 0,0 1-41 15,5 7 3-15,-10-11-39 0,10 11-4 0,-18-7-12 16,18 7 8-16,-22 3-21 0,3 3 16 0,-3 4-16 15,-1 5 12-15,-2 4-4 0,-2 2 2 0,0 4 2 16,0 4-13-16,-5 7 12 0,4-1-2 0,5-2-16 16,3-1 13-16,0-2-11 0,6 1 14 15,0 0-8-15,5-4 6 0,5-3-11 0,2-2 17 16,4-4-6-16,4 0 5 0,4-1-6 0,6-5 7 16,1 0 0-16,7-8-2 0,2 0-12 0,2-4 7 15,2-2-4-15,5-4 4 0,-3-3-6 16,-1-1 7-16,-2-3 2 0,-3-1 15 0,-2-2-4 15,-6-1 14-15,-1-1 24 0,-6 1 13 0,2-4-19 16,-5 0-16-16,-2 2-11 0,-1-3-3 0,-1 6-10 16,-2 0-6-16,1 3-1 0,-2 1-3 0,-1 12-2 15,3-18-4-15,-3 18-4 0,1-13-4 16,-1 13-1-16,0 0-13 0,0-13 1 0,0 13 7 16,0 0 8-16,0 0 0 0,-2 15 1 0,-1-5 6 15,0 4 8-15,1 3 3 0,1 1-7 0,-2 6 7 16,2-1-5-16,1 2 1 0,-1 2-3 0,1 0 2 15,1-1-6-15,-1 3-9 0,1-3-47 0,3 0-54 16,-1-1 5-16,3-1-40 0,-1 0 21 16,0-3-70-16,2-2-27 0,1-3-35 0,0-4-70 15,3-4-190-15,0-1 8 0</inkml:trace>
  <inkml:trace contextRef="#ctx0" brushRef="#br0" timeOffset="-201376.96">28929 3992 154 0,'0'0'593'0,"0"-17"-180"0,0 17-67 0,-2-13-42 15,2 13-20-15,0-10-2 0,0 10-32 0,0 0-63 16,-1-11-32-16,1 11-35 0,0 0-27 16,0 0-17-16,1-13-14 0,-1 13-14 0,12-6-10 15,-12 6-8-15,19-6-6 0,-3 1 0 0,4 3-9 16,3-4-4-16,2 3-5 0,1-2-6 0,2 1-25 15,0 0-40-15,-1 1-70 0,-3 0-19 0,3 0-25 16,-6 3-75-16,-1-1-73 0,-20 1-374 0,27 0-228 16</inkml:trace>
  <inkml:trace contextRef="#ctx0" brushRef="#br0" timeOffset="-201192.96">29038 4105 560 0,'-15'11'460'0,"1"-1"-137"16,1 1-53-16,1-1-82 0,2-2-11 0,3-1-52 15,-2 1-1-15,9-8-29 0,-10 12 23 0,10-12 32 16,-5 10-4-16,5-10-1 0,5 8-16 0,-5-8-13 16,20 5-25-16,-20-5-10 0,40-2-14 0,-6-1-17 15,3-5-7-15,2 0-17 0,4-1-40 0,1-4-80 16,0 3-96-16,0-1-28 0,1 0-100 16,-4-1-470-16,-3 3-328 0</inkml:trace>
  <inkml:trace contextRef="#ctx0" brushRef="#br0" timeOffset="-200241.96">28376 5103 285 0,'1'-18'627'0,"1"0"-172"0,0 1-135 0,-1 3-59 15,-1 3-62-15,3-1-30 0,-3 12-45 0,1-16-18 16,-1 16-36-16,1-10-6 0,-1 10-20 0,0 0-1 16,0 0-11-16,7 15 4 0,-5 0-15 0,1 6 4 15,0 3-12-15,-1 2 7 0,-1 3-4 0,2 6-14 16,-2 0 5-16,-1 2-4 0,0-8 22 0,0 8-48 15,3-9 33-15,-3 1-53 0,1-2 37 16,-1-2-43-16,0-8 42 0,1-2-43 0,-1-1 9 16,0-14 8-16,2 17 7 0,-2-17-3 15,0 0 8-15,2 12 16 0,-2-12 48 0,0 0-36 16,3-13 58-16,-3 13-38 0,2-23 16 0,0 7 6 16,0-2 8-16,-1 1 11 0,3 0-7 0,0-3 5 15,0 4 1-15,1 0-16 0,0 2-7 0,0 3-19 16,0 3 5-16,4 0-7 0,0 3-6 0,-9 5-9 15,22-5 6-15,-22 5-8 0,28 7-1 0,-10-3 1 16,1 4-5-16,-2 2 5 0,2 3 3 16,-2-1-4-16,-1 1-1 0,1 0 0 0,-3 1 17 15,0 0-20-15,-3-1 18 0,-3 0-23 0,0-2 24 16,-2 2-10-16,-2-3 11 0,0 1 14 0,-3-1 10 16,-1-10 14-16,-2 19 10 0,-5-9 4 0,2 1-5 15,-4 0-10-15,0-1-10 0,-5 0-9 16,-1 1-8-16,-2 0-2 0,-2-4-11 0,2 2-11 15,-2-2-31-15,0-1-69 0,0 1-93 0,2-1-68 16,3-1-79-16,1-1-118 0,13-4-372 0,-23 7-389 16</inkml:trace>
  <inkml:trace contextRef="#ctx0" brushRef="#br0" timeOffset="-199509.44">28839 6245 293 0,'0'0'572'0,"6"-14"-210"15,-6 14-29-15,4-14-120 0,-4 14 16 0,1-10-82 16,-1 10 58-16,0-11-59 0,0 11 18 0,-3-10-46 16,3 10 10-16,0 0-45 0,-10-8-15 0,10 8-3 15,0 0-13-15,-21 7 5 0,8 0-25 0,0 8 15 16,-6 5-25-16,1 5 15 0,-1 7-30 0,0 0 3 16,1 2 3-16,1 3-3 0,3 1 6 0,3-3 7 15,4 0 13-15,4-6 16 0,4-3 11 0,5-1 5 16,8 1 8-16,4-2-1 15,8-7 1-15,6-5-13 0,7-4-9 0,4-5-10 16,6-6-5-16,13-3-3 0,2-8 13 0,2-1-5 16,-2-2 4-16,-2-1-1 0,-5 1-8 0,-5 1-7 15,-16 3-4-15,-1 2 2 0,-6 1 18 0,-7 2 11 16,-3 2 34-16,-4 2-5 0,-2-1 13 0,-13 5-1 16,20-6 50-16,-20 6-1 0,12-4-13 0,-12 4-25 15,0 0-32-15,0 0-61 0,8-7-64 0,-8 7-36 16,0 0-75-16,0 0-40 0,-29 2-37 0,13 2-39 15,-3-2-78-15,-2 4 11 16,1-3-27-16,-3 2-87 0,4-3-446 0,1 0-536 0</inkml:trace>
  <inkml:trace contextRef="#ctx0" brushRef="#br0" timeOffset="-199108.43">29224 5160 19 0,'-10'-10'734'0,"10"10"-238"0,-8-12-96 0,8 12-83 16,-6-10-63-16,6 10-38 0,-4-8-52 0,4 8-35 16,-3-10-24-16,3 10-24 0,3-11-18 0,2 3-13 15,4 1-11-15,4-2-7 0,3 0-11 0,7 0-2 16,0 1-3-16,8 0-7 0,0 1-16 15,-3 0-13-15,0 5-28 0,1-2-61 0,-2 4 9 16,-4 3-62-16,0 0 14 0,-4 4-75 0,-6 1-12 16,-4 1-34-16,-4 1-265 0,-3 0-29 0</inkml:trace>
  <inkml:trace contextRef="#ctx0" brushRef="#br0" timeOffset="-198975.43">29426 5235 840 0,'-18'15'304'16,"2"-3"6"-16,0 0-66 0,1-1-9 0,-1 0-35 15,1-1-8-15,2-1-6 0,4-3-24 0,1-1-22 16,8-5-25-16,-15 9-20 0,15-9-14 0,-10 7-21 15,10-7-14-15,0 0-6 0,0 0-6 0,6 10-6 16,-6-10-7-16,32 0-5 0,-5-2-2 0,10-2-31 16,2 0-65-16,3-2-45 0,1 2-40 15,-2-1-102-15,2-2-157 0,-1 3-240 16,-2 0-197-16</inkml:trace>
  <inkml:trace contextRef="#ctx0" brushRef="#br0" timeOffset="-198673.44">29586 6281 422 0,'6'9'784'0,"-6"-9"-178"16,0 0-126-16,0 0-82 0,0 0-82 0,0 0-41 16,0 0 7-16,0 0-94 0,0 0-25 0,14-8-37 15,-14 8-23-15,10-12-29 0,-2 5-9 0,3 0-24 16,2-2-9-16,3-1-27 0,3 0-31 16,0 0-43-16,6 2-92 0,1-2-49 0,5-1-74 15,-7 5-34-15,-1-1-84 0,-1 0-449 0,-4 5-442 16</inkml:trace>
  <inkml:trace contextRef="#ctx0" brushRef="#br0" timeOffset="-198524.44">29752 6337 510 0,'-15'13'627'15,"-1"-2"-179"-15,1-1-117 0,2-2-56 0,3 0-39 16,2-3-37-16,8-5-34 0,-15 10-16 0,15-10-8 16,-10 7-12-16,10-7-24 0,0 0-20 15,0 0-19-15,13-7-22 0,6-3-26 0,11-6-81 16,6-3-15-16,15-10-86 0,5-2-27 15,2-7-142-15,5-6-469 0,12-14-349 0</inkml:trace>
  <inkml:trace contextRef="#ctx0" brushRef="#br0" timeOffset="-198041.44">30030 3947 105 0,'-11'-11'579'0,"0"2"-175"0,-1 0-124 0,1 2-38 16,-1-2-88-16,3 4 3 0,9 5-62 0,-17-10-2 16,17 10-34-16,-12-9 13 0,12 9-38 0,0 0 25 15,-12-8-44-15,12 8 31 0,0 0-40 0,12-11 23 16,2 5-29-16,7-1 27 0,11-1-27 0,6 0 2 16,5-1 1-16,15-1 3 0,-1 0-1 0,1 0 4 15,1 1-13-15,-1-1 10 0,-11 5 0 16,-1-2-1-16,-2 2-5 0,-4 0 8 15,-4 1 0-15,-7 0-4 0,-6 3-6 0,-4-2 6 16,-2 2 0-16,-17 1 1 0,26-3 0 0,-26 3 2 16,19-2 3-16,-19 2-5 0,0 0-5 0,0 0 5 15,19 0-1-15,-19 0-1 0,0 0-2 0,0 0 1 16,0 0 4-16,0 0-6 0,0 0 1 0,0 0-5 16,-5 9 0-16,5-9 20 0,0 0-32 0,-6 8 12 15,6-8-82-15,0 0-42 0,-8 11-55 16,8-11-57-16,-5 8-317 0,5-8-65 0</inkml:trace>
  <inkml:trace contextRef="#ctx0" brushRef="#br0" timeOffset="-196841.44">30638 3410 441 0,'0'0'384'0,"2"-14"-181"0,-2 14 28 15,0 0-113-15,1-14 28 0,-1 14-94 16,0 0 52-16,0 0-82 0,1-10 59 0,-1 10-67 15,0 0 51-15,3 10-51 0,-3-10 44 0,-1 18-49 16,-1-6 46-16,-3 8-51 0,-1-1 41 0,-6 4-5 16,-2 3-10-16,-6 0-4 0,-3 3 4 15,-3 0-2-15,-12 0 2 0,-2 1 1 0,-3-1 7 16,-5-1 14-16,2-2-29 0,-4-2 19 0,4-2-28 16,8-6 26-16,2 1-34 0,2-4 23 0,2 1-32 15,4-4 22-15,3-2-28 0,7 1 26 16,0-5-22-16,6 1 24 0,0-1-27 0,12-4 27 15,-15 6-27-15,15-6 20 0,0 0-19 0,-10 6 23 16,10-6-25-16,0 0 28 0,24 1-28 0,0-2 26 16,4-3-25-16,11-1 19 0,5-2-23 0,4 0 28 15,13-2-23-15,1-2 23 0,0 0-25 0,1-1 25 16,-2 1-27-16,-1-3 1 0,-5 2-2 0,-8 1 9 16,-7 0-2-16,-4-3 1 0,-3 1 1 15,-6-2 0-15,-4 0 7 0,-9 0-8 16,-1 0-8-16,-5 3 21 0,-4-3-19 0,-3 4 5 15,-2-3-8-15,-1 3 5 0,-3-3-3 0,-4 3-3 16,2-2 1-16,-4 3-1 0,0 1 3 0,-1 2-3 16,2 0 8-16,-3 4-1 0,13 3 3 0,-19-3-9 15,19 3 1-15,-20 2 9 0,20-2 1 0,-18 8 0 16,10 1-2-16,2 2 4 0,1 3 2 0,3 2 4 16,2 2 5-16,3 4 8 0,3 1 2 0,3 6 30 15,4 0-2-15,1 3-2 0,4-1-15 16,-1 2-2-16,3 0-15 0,-1 1 15 15,-1 0-23-15,1-1-1 0,-3 1-2 0,-1 0 0 16,-3-2-6-16,-3 0 4 0,-1-2-3 0,-6-5 0 16,-2-2-2-16,-3 1 0 0,-4-1 4 0,-4-3-11 15,-4 2 2-15,-6-2 3 0,-1-2 12 0,-3-2-16 16,-1-3 18-16,-3-1-18 0,-3-1 17 0,-2-1-16 16,1-1 9-16,-5 0-4 0,3-2 16 0,-4 0-11 15,5-1 19-15,-5 0 9 0,7 0 38 0,4-2 18 16,2 0 2-16,3 1-16 0,1-1-17 15,5-2-7-15,17-2-11 0,-24 5-5 0,24-5-7 16,-20 2-5-16,20-2 0 0,-14 3-9 0,14-3 1 16,0 0 2-16,0 0 4 0,0 0 6 15,0 0-1-15,18-5 2 0,7-1-3 0,12-3-6 16,5 0 0-16,10-6-3 0,8 1-3 0,1 1 0 16,3-2 0-16,0 1 0 0,2 0-1 0,-4 0 1 15,0 5 2-15,-7-3-5 0,-10 3-1 0,-6 3-1 16,-3-1-1-16,-8 2 2 0,-5 1-1 15,2-1 1-15,-11 3-4 0,-14 2 7 0,24-4-6 16,-24 4-1-16,18-4-1 0,-18 4 3 0,0 0-11 16,0 0-7-16,0 0-27 0,0 0-66 0,0 0-73 15,-9 9-36-15,-4-3-36 0,-5 0-158 0,2 0-300 16,-9 2-237-16</inkml:trace>
  <inkml:trace contextRef="#ctx0" brushRef="#br0" timeOffset="-195607.44">30811 4788 485 0,'5'-14'390'16,"-5"14"-58"-16,4-12-118 0,-4 12-11 15,4-10-82-15,-4 10 18 0,0 0-65 0,4-10 29 16,-4 10-40-16,0 0 27 0,0 0-43 0,4-10 24 15,-4 10-40-15,0 0 23 0,0 0-36 0,4-7 13 16,-4 7-26-16,0 0 34 0,0 0-41 0,0 0 27 16,0 0-28-16,0 0 24 0,10 7-20 15,-10-7 17-15,3 13-20 0,-3-3 23 0,2 2-23 16,-2 1 21-16,-2 3-24 0,1 3 19 0,-3 1-18 16,-3 1 14-16,0 0-13 0,-2 1 22 0,-1-3-20 15,-1 0 18-15,-1 1-16 0,-2-2 15 0,-7-1-13 16,6 0 11-16,-4-5 5 0,2 1 26 15,-3-2 15-15,2-2 5 0,-4 0 13 0,1-1 4 16,0-2 16-16,-1-1-2 0,3-2-6 0,1-1-16 16,-1-1-18-16,0-1-10 0,19 0-12 0,-31 2-7 15,31-2-3-15,-23 1-9 0,23-1-6 16,-20 1 0-16,20-1-10 0,0 0-11 0,-21 0-1 16,21 0 3-16,0 0 2 0,0 0 2 0,0 0 5 15,0 0 8-15,23-5-15 0,2 2 3 0,7-5 3 16,1-1-9-16,4-2 8 0,0 0 1 0,3-2-1 15,-5 1-4-15,3-1 4 0,-6 1-3 0,-3 1 2 16,-4-2 1-16,-5 3 0 0,-4 1 3 0,-2 2 6 16,-5 2 17-16,-1-1 12 0,-8 6-11 15,10-10-4-15,-10 10-5 0,9-9-2 0,-9 9-3 16,0 0-4-16,4-10-1 0,-4 10-3 16,0 0-1-16,0 0-9 0,0 0-7 0,3-10-4 15,-3 10 1-15,0 0 5 0,0 0 7 0,0 10-3 16,0-10 5-16,2 16-4 0,-1-3 3 0,3 2 3 15,1-1 0-15,2 7 1 0,0-2-2 0,-1 4 1 16,3 0-10-16,-2-2-9 0,1 1-19 0,0 1-17 16,-3-2-3-16,-1 2 3 0,-1-4 1 0,-3-1 11 15,0-3-5-15,0 2 2 0,-3-2 13 0,-4 1-2 16,-1 0 15-16,-4-1 3 0,-2-2 5 0,-4 1-2 16,-4 3 11-16,-5-2 0 15,-4-3-9-15,-1 3 13 0,-1-1 42 0,-4-1-42 16,0 1 7-16,1-3 9 0,0 3 13 0,0-3 15 15,6 2 2-15,-1-4 12 0,8 0 4 0,1-2 8 16,8-3 3-16,-1 1 2 0,15-5-17 0,-21 9-1 16,21-9-17-16,-13 3 18 0,13-3 1 0,0 0 14 15,0 0 6-15,17-3-2 0,6-4-6 0,8-2-12 16,5 0-7-16,5-4-6 0,14-1-8 0,4-2 15 16,3 0-30-16,1 0 18 0,0-1-28 0,-3 2 26 15,-2 3-36-15,-4-1 20 0,-12 3-24 16,-2 3 7-16,-7 0-29 0,-4 3-9 15,-6-2-27-15,-7 4-28 0,0-2-35 0,-16 4-22 16,21-2-21-16,-21 2-32 0,0 0-26 0,0 0 26 16,4 10-47-16,-13-4-35 0,-7 4-39 0,-6 1-354 15,-8 4-201-15</inkml:trace>
  <inkml:trace contextRef="#ctx0" brushRef="#br0" timeOffset="-194356.43">30788 5985 342 0,'-9'-11'490'0,"2"-2"-115"0,1 4-118 16,3 0-45-16,3 9-65 0,-7-16 3 0,7 16-61 15,-3-14 8-15,3 14-44 0,6-14 17 0,0 6-36 16,4-1 16-16,6-1-30 0,3 0 26 0,3 1-38 16,8-1 30-16,2 3-40 0,0-1 26 0,-4 5-29 15,-1-1 23-15,-1 1-23 0,1 3 28 16,-9 0-36-16,1 3 35 0,-2 2-28 15,-2 1 32-15,-4 3-14 0,-2 1 35 0,-2 0-3 0,-6 3 22 16,-1 0 9-16,-1 3 5 0,-7 5 0 16,-2-2-17-16,-2 5 7 0,-6 1-5 0,3-1-6 15,-3-3-11-15,0 3 7 0,-4-1-4 0,1 0-6 16,-2-2-3-16,0 2-3 0,-3 0 6 0,0-4 2 16,0 0 10-16,0 0 0 0,2-1-5 0,-1-4-2 15,1 1-2-15,2-3 3 0,4-2 12 0,3-3 10 16,2-1 26-16,2-1 29 0,2 1 10 15,9-6-14-15,-14 7 24 0,14-7-50 16,-12 4-3-16,12-4-36 0,0 0 51 0,-13 7-50 16,13-7 28-16,0 0-64 0,0 0 5 0,0 0-49 15,0 0 12-15,0 0-46 0,-13-5 13 0,13 5-41 16,0 0-9-16,4-13-32 0,-4 13-23 0,9-15-19 16,0 5-49-16,1-2 11 0,3 1-50 0,3 0 15 15,0-1 32-15,3 1 20 0,0 0 26 0,5-4 22 16,-3 2-20-16,4 2 66 0,-5-2-27 0,2 2 43 15,-3 2-12-15,0-4 61 0,1 1-37 16,-4-1 62-16,3 1-40 0,-3-2 60 0,0 1-37 16,-1-1 46-16,0 0-30 0,0 1 52 0,-1-1-36 15,0 0 43-15,0 1-26 0,-1-1 30 0,-2 4-16 16,0 1 23-16,-2 1-1 0,-1-1 0 0,-8 9-4 16,14-10 1-16,-14 10-2 0,9-11-6 15,-9 11-2-15,0 0-13 0,10-7 2 0,-10 7-1 16,0 0 9-16,0 0-22 0,11 5 2 0,-11-5-12 15,8 16 4-15,-5-2-16 0,-1 1 11 16,2 5-4-16,0 3 0 0,2 2-12 0,-2 0 4 16,2 5-1-16,2 1 3 0,-1 4-4 0,1 0-2 15,3 1-2-15,-1-1 9 0,1-2-11 0,0 1-14 16,3-6 2-16,-3 2-12 0,1-5 15 0,-1-5-4 16,-3 2 2-16,0-5 19 0,-1-1-7 0,1 1-16 15,-3-5 11-15,0 1-3 0,0-1 5 0,-2-1-3 16,-3-11 6-16,2 18-4 0,-2-18 11 15,-3 20-10-15,-4-12 6 0,-1 2-7 0,-6 1 7 16,0-1-4-16,-5-1 4 0,-4 1-5 0,-6 2 9 16,-4-2 9-16,-2 0 9 0,-3 1-4 15,-2-1 17-15,-3 1 1 0,0-1 15 0,1 0 14 16,-1 2 10-16,2-2 9 0,3-2 3 0,3 2 3 16,0-1-4-16,9-3 2 0,4-1-4 0,1 0-8 15,4-1-6-15,3-1-16 0,14-3-4 0,-18 5-2 16,18-5-4-16,0 0-9 0,0 0-3 0,0 0-3 15,0 0-5-15,27-11 4 0,8 1-13 0,7 1-2 16,16-7 21-16,4 0-31 0,6 0 27 16,0-2-30-16,3 1 27 0,1 1-34 0,-4-1 0 15,-3 1 25-15,-3 2-13 0,-4 1 8 0,-13 4-31 16,-4-1 27-16,-6 3-26 0,-3-1 29 0,-9 3-27 16,-5 1 30-16,-3 0-27 0,-15 4 32 0,25-4-20 15,-25 4 45-15,16-4-27 0,-16 4 44 0,0 0-39 16,15-3 29-16,-15 3-44 0,0 0 32 0,0 0-46 15,0 0 31-15,0 0-83 0,0 0-5 0,-19 4-63 16,19-4-19-16,-16 5-58 0,16-5-57 0,-15 5-57 16,15-5-46-16,-15 5-34 0,15-5-500 15,-17 4-525-15</inkml:trace>
  <inkml:trace contextRef="#ctx0" brushRef="#br0" timeOffset="-192839.06">27602 9466 391 0,'0'0'438'15,"14"-13"-121"-15,-5 4-78 0,2-3-50 0,1-3-52 16,1-2-16-16,2-3-21 0,1-3 18 0,0-1-10 15,-3-1 11-15,2 0 28 0,-6 6 27 0,-1-2 1 16,-3 4-2-16,-2 2-17 0,-2 3-17 16,-1-1-25-16,-4 3-22 0,-1 1-18 15,-3 2-15-15,-3 2-10 0,-3 1-3 0,-3 5-7 16,-7 4-7-16,-6 5-3 0,-2 4 0 0,0 6 3 16,-7 9-13-16,1 1 4 0,-1 6-13 0,3 1 18 15,4 5-15-15,2 0-11 0,2-1 7 0,10-5-11 16,5 2 8-16,5-2-10 0,5 2 1 0,6-3 0 15,4 0 0-15,7-3 2 0,6-1 0 0,4-3 0 16,12 4 2-16,5-6 5 0,3-1-3 0,-7-8 0 16,1-1 0-16,-1 2 0 0,-2-2-2 0,-2-1 0 15,-5 0-1-15,0 2 0 0,-7-5 2 16,-6-2-1-16,2 3 5 0,-7-4 44 16,-3 1 50-16,-3 2 38 0,-4-2 47 0,-2 1-3 15,-8 6-35-15,-6 1 46 0,-7 2 3 0,-5-1-12 16,-4-2-19-16,-6 1-20 0,-9 0-47 0,-2 0 9 15,5-6-49-15,2-3 13 0,-1 0-40 0,-1-3 15 16,3-3-59-16,3-3 0 0,1-2-64 0,8-1-22 16,4-3-67-16,2-3-60 0,3-3-40 0,4-1-47 15,6-3-81-15,8-1 21 0,4-5-52 0,11-5-82 16,6-3-421-16,13-5-580 0</inkml:trace>
  <inkml:trace contextRef="#ctx0" brushRef="#br0" timeOffset="-192539.06">28320 9357 561 0,'0'0'600'0,"2"-15"-187"16,-2 15-71-16,-7-12-102 0,7 12-2 0,-12-11-66 16,12 11 0-16,-18-4-40 0,18 4-11 15,-22 2-16-15,7 2 2 0,-2 5-36 0,0 3 0 16,-1 7-31-16,-2 5 8 0,3 5-5 0,1 3-21 15,1 5-1-15,-1 13-10 0,1 3 20 0,5 2-17 16,1-2 5-16,1-5 16 0,5 0-18 16,1-2 12-16,5-1-13 0,3-1 6 0,2-4-3 15,3-3-9-15,5-3-9 0,3-4-14 0,4-4-18 16,5-4-41-16,3-8-29 0,3-3-49 0,5-9-19 16,3-7-61-16,3-5-36 0,8-9-53 0,-2-6 8 15,-1-5 1-15,-4-4 35 0,-5-2-170 16,-4-5 140-16</inkml:trace>
  <inkml:trace contextRef="#ctx0" brushRef="#br0" timeOffset="-192206.06">28751 9751 1032 0,'7'-37'125'0,"-3"6"91"0,-4 6 34 16,-4 2-58-16,0 2 57 0,-4-1-11 0,-1 5-20 0,-2 0-37 16,0 2-21-16,-1 3-13 0,2 2-24 0,0 3-22 15,1 0-12-15,9 7-34 0,-15-7 4 0,15 7-26 16,0 0 7-16,-18 3-23 0,18-3 20 16,-9 16-18-16,6-3 16 0,1 4-15 0,-1 1 1 15,3 6 1-15,3 1-3 0,-2 1-1 0,0 4-6 16,0-1-1-16,-1 0-1 0,0-1-1 15,0-1-2-15,0-1 0 0,2-4-3 0,-1-3 0 16,0-4-9-16,-1-1 0 0,0-4 0 0,0-10 9 16,2 17 7-16,-2-17-1 0,0 0-1 0,0 0 1 15,0 0-3-15,0 0-1 0,16-11 0 0,-8-4-1 16,0-3 0-16,1-4 0 0,3-3 0 0,-1-1-3 16,1 1 0-16,2 0 12 0,-2 5-13 15,-2 1 4-15,3 3-5 0,-3 2 10 0,2 0-14 16,-3 5 11-16,0 1-13 0,-2 0 14 0,3 2-15 15,-10 6 11-15,13-3-12 0,-13 3 13 0,14 2-11 16,-5 4 12-16,-4 2-13 0,3 3 9 16,-2 3-15-16,-2 1 8 0,-1 2-39 0,-1 2-12 15,0 0-73-15,-2 1-14 0,1 0-51 0,-1-2-14 16,-1 3-51-16,-1-3-58 0,2-1-77 0,-1-5-218 16,1 2-144-16</inkml:trace>
  <inkml:trace contextRef="#ctx0" brushRef="#br0" timeOffset="-191755.06">28996 9425 522 0,'-5'-14'531'0,"5"2"-41"0,-4-4-117 0,2 2-21 15,-1 2-37-15,1-1-34 0,-1 4-13 0,0-1-13 16,3 10-37-16,-2-14-33 0,2 14-28 0,-3-12-44 15,3 12-14-15,0 0-33 0,-2-10-8 0,2 10-16 16,0 0-4-16,9 11-13 0,0-1 7 0,3 7-24 16,4 6 9-16,3 3-1 0,0 4-3 15,3 3-7-15,2 6 4 0,4 2-1 0,-6 5-2 16,1-3 7-16,-1 4-10 0,-7-10 1 0,-1 3 1 16,-2 0-2-16,-6 2-7 0,1-3-6 15,-7 1 6-15,-3 0-9 0,-6-1-9 0,-1-3-17 16,-4-2-15-16,1-1-36 0,-5-5-24 0,3-3-39 15,-3-2-42-15,4-7-25 0,0-3-47 0,1-7-96 16,-1-2-519-16,14-4-497 0</inkml:trace>
  <inkml:trace contextRef="#ctx0" brushRef="#br0" timeOffset="-191589.07">29585 9549 58 0,'11'-6'1027'0,"-11"6"-305"0,17-8-175 15,-17 8-136-15,11-7-107 0,-11 7-62 0,9-4-54 16,-9 4-37-16,0 0-37 0,15-9-20 16,-15 9-27-16,17-8-34 0,-5 3-45 0,3 0-71 15,5 0-86-15,1 0-64 0,1 1-105 16,-4 1-148-16,-3 0-300 0,-15 3-319 0</inkml:trace>
  <inkml:trace contextRef="#ctx0" brushRef="#br0" timeOffset="-191438.06">29689 9699 513 0,'-7'9'844'0,"0"0"-248"0,1 0-124 0,6-9-125 0,-10 13-87 16,10-13-53-16,-7 10-43 0,7-10-36 0,0 0-25 15,0 0-21-15,0 0-19 0,6 6-29 16,5-10-45-16,11-4-52 0,7-2-156 16,4-5 0-16,2-2-148 0,-2-7-495 0,14-1-464 15</inkml:trace>
  <inkml:trace contextRef="#ctx0" brushRef="#br0" timeOffset="-191005.06">30403 8997 391 0,'0'0'870'0,"-4"-10"-260"16,4 10-141-16,0 0-110 0,-4-11-93 16,4 11-58-16,0 0-45 0,-5-8-36 0,5 8-24 15,0 0-22-15,0 0-15 0,0 0 3 16,0 0-30-16,16 9-3 0,-5 0-12 0,2 2-5 15,4 2-6-15,-5 1-4 0,1 1-2 0,0 1-3 16,-4 3-1-16,-1-2 0 0,0 3 2 0,-6-1-3 16,-4 1-1-16,-1 2 1 0,-6-1-1 0,-3 5 1 15,-4-1 11-15,-1-1-9 0,0-1 8 0,-1-3-6 16,5-5 3-16,-2 1-11 0,8-5 9 0,-3 1-13 16,2-2 6-16,3-2-1 0,1 2 7 15,4-10-8-15,0 17 8 0,4-9-13 0,3 1 9 16,2-1-11-16,5 0 6 0,2 1-15 0,2 1 8 15,0-1-14-15,2 0 14 0,0 0-10 0,-2-1 16 16,2 0-6-16,-3-1 17 0,1 0-8 16,-2 0 10-16,-2 0 0 0,-3 0 8 0,3 0-5 15,-2-1 12-15,-1 2 0 0,-3-1 19 0,-2 1 23 16,2 1 14-16,-2 0 28 0,-3 4-11 0,0-2 41 16,-6 2-42-16,-1 3 12 0,-5 3-48 0,-1 0 18 15,-6 3-43-15,-3 1 19 0,-3-2-36 0,-1 0-30 16,-6-1-67-16,1 2-44 15,-4-4-38-15,0 1-79 0,-3-2-78 0,-1 1 27 0,0-3-73 16,-1 0-97-16,2-1-399 0,2-2-458 0</inkml:trace>
  <inkml:trace contextRef="#ctx0" brushRef="#br0" timeOffset="-190838.06">30124 10071 1084 0,'0'0'878'0,"9"9"-222"0,-9-9-185 0,0 0-97 16,9 7-62-16,-9-7-40 0,0 0 31 15,14 5-1-15,-14-5-35 0,28-1-23 0,-2-4-66 16,9-1-16-16,4-6-59 0,15 0-26 0,3-4-94 16,5 1-102-16,2-2-46 0,4 2-45 0,3 3-39 15,1-2-90-15,0 3-79 0,0-2-97 0,-4 2-536 16,0 1-803-16</inkml:trace>
  <inkml:trace contextRef="#ctx0" brushRef="#br0" timeOffset="-189821.06">28403 11726 602 0,'-1'-25'544'15,"-2"0"-97"-15,0 4-96 0,-2-1-53 0,0 4-52 16,-4 4-59-16,3 2-44 0,-4-1-11 0,-3 4-19 15,0 3-4-15,-2 2-14 0,15 4 1 0,-35 1-21 16,13 8-4-16,-6 6-22 0,1 5-8 16,-1 5-6-16,-4 12-11 0,2 4 7 0,0 4-12 15,1 5-5-15,2 5 3 0,4 4 8 0,2 2 16 16,5 3-4-16,4-1 21 0,3 2-9 0,7 0 6 16,2-2 4-16,5-2-6 0,6-2-4 15,5-3-4-15,4-2-6 0,7-4-12 0,5-4-3 16,5-3-10-16,7-6-5 0,3-5 0 0,5-6-5 15,3-4-4-15,5-6 20 0,-1-6-25 0,-6-8 3 16,11-3-3-16,3-7 6 0,-3-8 0 0,0-2 5 16,0-6-5-16,-2-4 5 0,-5-4 5 0,-2-4 6 15,-2-4 22-15,-6-4 31 0,-6-3 32 0,-4-6 10 16,-5-3 16-16,-6-5-4 0,-5-3 1 16,-6 0 2-16,-4-2-19 0,-6 4-23 0,-4-1 15 15,-5 13-2-15,-6-8-16 0,-4 7-26 0,-6 5-38 16,-8 2-26-16,-4 7-16 0,-5 4-8 15,-6 6-9-15,-3 4-1 0,-4 6-2 0,-2 3 1 16,3 6 2-16,1 5 1 0,-3 2 0 0,1 2-1 16,1 2-52-16,1 5-40 0,4-1-23 0,4 6-12 15,3-1-23-15,5 5-45 0,5 0-39 0,4 3 15 16,7 1-58-16,6-2-31 0,4 1-65 0,6-2-406 16,3-1-386-16</inkml:trace>
  <inkml:trace contextRef="#ctx0" brushRef="#br0" timeOffset="-189521.06">29482 11755 172 0,'9'-10'617'0,"-4"0"-202"0,-2-2-79 0,-1-3-71 16,1 0-28-16,-2 1-12 0,-1-1-6 0,0 1 4 15,2-1-37-15,-2 2 12 0,0 2-4 0,0 11-13 16,1-19-44-16,-1 19-15 0,1-12-14 0,-1 12-33 15,0 0-36-15,0 0 5 0,0 0-24 16,0 0 13-16,-5 11-22 0,2 6 9 16,0 10-17-16,-3 9 1 0,0 4 1 0,1 5-2 15,-1 14-2-15,0-1 14 0,3 4-17 0,1-10 12 16,4 0-17-16,0 0 15 0,1-2-13 0,2-2 12 16,1-4-16-16,4-1-2 0,-1-4-11 0,2-4-9 15,1-2-18-15,1-4-19 0,3-2-28 0,0-8-34 16,2-2-5-16,0-7-56 0,3-4 1 0,3-4-62 15,3-4-65-15,3-7-463 0,5-1-312 0</inkml:trace>
  <inkml:trace contextRef="#ctx0" brushRef="#br0" timeOffset="-189221.07">30018 11773 515 0,'-1'-11'542'15,"0"0"-66"-15,1 11-94 0,-3-16-18 0,3 16-27 16,-4-14-60-16,4 14-29 0,0-11-15 16,0 11-75-16,0 0-32 0,-4-12-10 0,4 12-20 0,0 0-37 15,0 0-11-15,0 10-10 0,0-10-4 16,0 24-7-16,3-6-6 0,-2-1 0 0,1 8-7 15,3 0-1-15,-2 4-5 0,1 4-2 0,1-1 15 16,1 0-24-16,-1 1-4 0,2-1-53 16,-3-7-43-16,1 0-86 0,0 0-82 0,1-3 7 15,-1-2-86-15,0-6-100 0,0-2-287 0,0-3-263 16</inkml:trace>
  <inkml:trace contextRef="#ctx0" brushRef="#br0" timeOffset="-188921.07">30367 11452 723 0,'0'-17'769'0,"-2"0"-231"15,0 1-92-15,-3 4-129 0,3-1-55 0,0 3-59 16,2 10-22-16,-6-16-50 0,6 16-11 0,-4-12-43 16,4 12-5-16,0 0-28 0,0 0 4 0,0 0-19 15,14 13 6-15,-2 6-21 0,6 8 15 0,0 4-21 16,3 2 5-16,5 11-7 0,1 0 2 0,-3 2-2 15,2 0-3-15,-2 2 8 0,-1-1-9 0,-4 2 1 16,0 0-2-16,-2 1 13 0,-7-8-17 0,-2 2 14 16,-1 1-14-16,-7-1 12 0,0 2-15 15,-6-1 15-15,-3-1-12 0,-4 6-1 0,-4-3-2 16,-4 1-1-16,-3-5-15 0,-3 0-27 16,-5-4-29-16,0 0-20 0,-2-4-109 0,0-2-19 15,-1-1-45-15,-5-4-114 0,1-2-436 0,-4-2-386 16</inkml:trace>
  <inkml:trace contextRef="#ctx0" brushRef="#br0" timeOffset="-188537.06">27600 13356 602 0,'-30'10'574'0,"7"-1"-107"16,5-2-148-16,0-2-49 0,6 0-92 0,4 1 6 15,8-6-83-15,-6 9 8 0,6-9-45 16,21 7 11-16,6-7-35 0,18-5 27 0,21-3-25 16,11-4 41-16,14-6-12 0,33-8 11 0,9-5 3 15,10-3-3-15,8-4-18 0,7 0-9 0,5-2 2 16,9-3-20-16,-1 2 2 0,-3-2-18 0,-3 1-1 15,-4-2-4-15,-7 1-3 0,-5 1-2 0,-11 2-6 16,-11-2 1-16,-9 5 14 0,-13-1-13 16,-27 11 3-16,-6 1 22 0,-7 1 8 0,-7 2 22 15,-7 5-23-15,-15 3 11 0,-6 1-23 0,-1 3 29 16,-13 3-31-16,-2-1-10 0,-14 9-47 16,11-7-33-16,-11 7-38 0,0 0-59 0,-15-8-55 15,15 8-4-15,-42 0-16 0,10 2-69 0,-10-1-95 16,-5 1-335-16,-7 1-260 0</inkml:trace>
  <inkml:trace contextRef="#ctx0" brushRef="#br0" timeOffset="-188186.06">27207 11787 772 0,'-5'-21'574'16,"0"2"-109"-16,1 4-89 0,1 1-83 0,-1 4-72 16,4 10-58-16,-3-13-42 0,3 13-26 15,0 0-17-15,0 0-15 0,10 21-13 16,-1 5 8-16,4 11-24 0,2 15-7 0,2 12 0 15,-1 8-4-15,3 9-12 0,7 26 4 0,-3 4-8 16,1 3 30-16,1 3-14 0,-1 1-20 0,0-4 4 16,-2-3 1-16,0-8-5 0,-2-21-4 0,-2-6 12 15,1-2-27-15,2-7-3 0,-2-3-63 0,-1-5-29 16,0-8-21-16,-3-12-13 0,-1-7-19 0,-1-3-67 16,-3-11-78-16,-2-6-385 0,1-7-221 0</inkml:trace>
  <inkml:trace contextRef="#ctx0" brushRef="#br0" timeOffset="-187554.06">27202 11714 578 0,'-8'-22'721'0,"0"1"-213"0,2-2-125 0,-3 1-84 15,5 0-78-15,-1 0-62 0,4 0-46 16,1 3-30-16,1-5-14 0,4 2-13 0,4-1-9 15,7-2-11-15,3 0-8 0,4 1-5 0,9 1 2 16,14-2-9-16,11 1-5 0,11-1 4 0,10 3-3 16,31-6 0-16,9 3-1 0,12 1 15 15,12-1-19-15,11 3 5 0,10-3 6 0,8 0-10 0,12-1 14 16,10-2-20-16,4 2-1 0,5-3 2 16,4-1-5-16,3 0 6 0,-5 0-4 0,-7-1 3 15,-7-2-12-15,-13 3 5 0,-11 0 2 0,-21 4-3 16,-16 1 8-16,-39 5-1 0,-12 3 12 15,-13 3 27-15,-10 1 49 0,-16 4 23 0,-6 2-9 16,-8 2-27-16,-5 0 12 0,-3 0-26 0,-4 2 4 16,-13 3-32-16,23-6 16 0,-23 6-31 0,17-3-3 15,-17 3-20-15,0 0-13 0,18 0 5 0,-18 0 11 16,13 11-7-16,-4 1 1 0,0 6 3 0,1 3-15 16,1 7 18-16,2 2-14 0,2 3 17 15,0 5-16-15,5 5 17 0,2 3-11 0,0 1 0 16,0 3 17-16,4 3-19 0,0 1 12 0,-1 3-1 15,1 0-4-15,-3-2-4 0,1 1 2 0,-2 0 0 16,-2-3-4-16,-2-2 5 0,-4-2-16 0,0-8 17 16,-3-3-13-16,-3-1 4 0,1 2 5 0,-3-3 14 15,-3-1-16-15,1 1 16 0,-2-1-16 0,-2-6 16 16,0 3-2-16,0 3-1 0,-3 1-3 0,0-2 3 16,1 1-2-16,-1-2 0 0,-1 0 0 0,1 1-3 15,0-7 3-15,0 1-3 0,-2-1 2 0,3-1-2 16,1 1-12-16,-5-4 19 0,5 1-17 0,-1-3 20 15,-1-2-19-15,0-2 21 0,0-1-15 0,-4-1 24 16,3 0-3-16,-3-1 53 0,-4 1-27 16,-2-2 9-16,-11 2 10 0,-4-1 6 0,-6-2 6 15,-10 1-14-15,-17-1-6 0,-8 1-15 0,-12-1-12 16,-12 1-57-16,-31 3-41 0,-9 2-47 0,-10 3-77 16,-11 7-94-16,-10 2-29 0,-2 7-53 15,-7 3-123-15,-2 7-355 0,-1 4-437 0</inkml:trace>
  <inkml:trace contextRef="#ctx0" brushRef="#br0" timeOffset="-174129.73">12532 10118 429 0,'-16'-15'491'0,"1"1"-52"0,-2-1-112 16,-1 1 7-16,0 1-50 0,1 1-2 0,-3 1-66 15,3 1-2-15,0 1-30 0,2 3-8 0,2-2-23 16,2 2-7-16,-1 2-18 0,12 4-18 0,-15-7-24 16,15 7-14-16,-13-7-14 0,13 7-15 0,0 0-12 15,0 0-2-15,4-12-6 0,13 3-5 16,11-2-4-16,5-2-1 0,17-6-5 0,2-1-1 16,7-2-2-16,6 1-6 0,-1-3-5 15,3 0-12-15,-3 0-16 0,-3 3-9 0,-3 0-37 16,-8 2-3-16,-12 4-43 0,-2 4-3 0,-9 1-48 15,-6 3 49-15,-5 1-23 0,-16 6 56 0,0 0-17 16,0 0 46-16,0 0-16 0,0 0 50 0,-14 10-20 16,-4-1 45-16,-9 5-30 0,0 0 53 0,0 2-26 15,-1 2 49-15,2 0-23 0,0 1 39 0,-1 4-32 16,5-1 30-16,0 1-33 0,3 5 24 0,4-1-29 16,-1 1-18-16,4 3 4 0,4 2 28 0,1 1 3 15,4 1 0-15,1 2-2 0,4 2-4 0,3 1-2 16,-2 0-13-16,5 1-24 0,0 1 8 0,2-1-54 15,0-1 1-15,1-3-66 16,1 1-12-16,0-4-62 0,0-6-45 0,-1-6-79 16,0-6-305-16,3-4-156 0</inkml:trace>
  <inkml:trace contextRef="#ctx0" brushRef="#br0" timeOffset="-173947.73">13111 10292 187 0,'6'-20'670'15,"-4"4"-107"-15,1 2-133 0,1 3-55 0,-2 1-85 16,-2 10-58-16,3-16-68 0,-3 16-23 0,5-13-42 15,-5 13-6-15,0 0-35 0,0 0 11 0,0 0-18 16,9 10-16-16,-7 2 3 0,2 1-10 0,1 2-6 16,0 4-6-16,2 2-7 0,-1 0-36 0,1 1-7 15,-1 0-75-15,0-2-16 0,1 0-41 16,-2-1-50-16,-1-4-25 0,0-4-118 16,-4-11-314-16,5 15-201 0</inkml:trace>
  <inkml:trace contextRef="#ctx0" brushRef="#br0" timeOffset="-173780.73">13214 10043 358 0,'-1'-29'552'0,"-1"5"-184"16,1 3-47-16,0 4-109 0,-1 4-7 0,2 0-77 15,-2 4-2-15,2 9-53 0,-2-12 18 0,2 12-57 16,0 0 34-16,0 0-54 0,0 0 33 0,4 12-47 16,-1-1 11-16,2 5-51 0,2 5-51 15,1 0-42-15,1 1-41 0,-1 1 5 0,5 3-29 16,-3-6-3-16,2 0-28 0,-1-1-178 15,1-3 187-15</inkml:trace>
  <inkml:trace contextRef="#ctx0" brushRef="#br0" timeOffset="-173045.72">13445 10168 183 0,'0'0'332'16,"11"-7"-107"-16,-11 7-25 0,9-5-50 0,-9 5-2 16,0 0-32-16,11-5 7 0,-11 5-13 0,0 0 0 15,0 0-4-15,14 2-3 0,-14-2 13 0,9 11-11 16,-9-11-20-16,10 16-13 0,-6-6-13 0,0 1-8 15,0 2-10-15,0 0-8 0,0 2-3 16,-2-2-17-16,1-1 9 0,2 1-37 0,-4-2 38 16,1-1-36-16,-2-10 30 0,4 17-29 15,-4-17 36-15,3 13-20 0,-3-13 43 0,0 0-40 16,5 9 38-16,-5-9-15 0,0 0 13 0,13-10-10 16,-9 2 1-16,1-2 12 0,1-2-8 0,3-5-5 15,0 1-4-15,-1 0-41 0,1 0 38 0,0 0-39 16,-2 4 35-16,2 1-39 0,-1 0 35 0,-2 2-37 15,2 1 34-15,-8 8-33 0,14-10 40 0,-14 10-41 16,15-6 41-16,-15 6-41 0,0 0 41 0,21-1-41 16,-21 1 39-16,18 4-40 0,-18-4 35 0,15 5-34 15,-15-5 35-15,18 7 2 0,-18-7-4 16,16 9-3-16,-16-9 0 0,15 7-7 0,-15-7-5 16,14 8-5-16,-14-8-5 0,18 3-16 0,-18-3 2 15,20-1-12-15,-20 1-6 0,25-4-7 16,-11-2-24-16,1-1 29 0,3-2-24 0,0 0 38 15,-4 0-14-15,2-3 32 0,-2 1-21 0,-3 1 26 16,0 1-7-16,-1 1 19 0,-2-1-20 0,0 2 35 16,-2 0-36-16,-6 7 44 0,10-10-35 0,-10 10 34 15,8-8-34-15,-8 8 29 0,8-6-30 0,-8 6 28 16,0 0-33-16,11-3 32 0,-11 3-31 0,0 0 31 16,0 0-38-16,19 3 38 0,-19-3-31 15,11 6 32-15,-11-6-33 0,11 9 31 0,-11-9-32 16,12 10 25-16,-12-10-22 0,10 12 32 0,-10-12-40 15,12 10 40-15,-12-10-36 0,11 7 36 16,-11-7-31-16,12 5 33 0,-12-5-33 0,0 0 32 16,16 4-40-16,-16-4 33 0,15-4-37 0,-15 4 55 15,16-9-37-15,-7 4 35 0,0-3-36 0,1-4 35 16,-1 1-38-16,0-4 31 0,2-3-33 0,0 1 34 16,-2-3-42-16,-2 0 38 0,2 1-37 0,-2 2 51 15,-2 3-21-15,-1 3 60 0,-1-1-34 0,-3 12 37 16,2-17-44-16,-2 17 25 0,-3-11-37 0,3 11 28 15,-8-7-34-15,8 7 21 0,-13 3-36 16,13-3 22-16,-22 14-24 0,8 1 27 0,1 1-31 16,-1 1-23-16,1 2 27 0,3 3 31 0,0-4-39 15,3 4 28-15,2-3-59 0,4-1 44 16,1-2-17-16,3 0-25 0,3 0-17 0,2-4-15 16,3 2-28-16,2-6-26 0,1 0-23 0,0-2-22 15,1-2-34-15,-2 0-63 0,-13-4-269 0,24 1-32 16</inkml:trace>
  <inkml:trace contextRef="#ctx0" brushRef="#br0" timeOffset="-172729.72">12625 10926 702 0,'-24'13'566'0,"6"-6"-133"0,3-1-96 0,3 0-71 15,12-6-50-15,-12 7-56 0,12-7-45 0,0 0-13 16,21-7-7-16,9-1-5 0,11-6-23 0,21-5 24 16,14-4-5-16,27-6 13 0,9-5-11 0,5-1 1 15,6-1-18-15,4 0 1 0,2-1-16 0,-2 1 0 16,-3 1-12-16,-5 0 1 0,-6 3-9 0,-6-1 5 16,-26 9-3-16,-4 0 1 0,-4 3-3 15,-9 1-5-15,-5 3-6 0,-18 4-2 0,-4 1-2 16,-5 3-3-16,-7 1-6 0,-4 1 3 0,-4 3 8 15,-4-1 0-15,-13 5-6 0,19-6-13 0,-19 6-19 16,0 0-20-16,0 0-24 0,0 0-24 16,0 0-43-16,-10 6-48 0,-3 2-73 0,-4 3-20 15,-5 0-58-15,-5 3-96 0,-1 1-354 0,-1 4-300 16</inkml:trace>
  <inkml:trace contextRef="#ctx0" brushRef="#br0" timeOffset="-171579.72">13152 11717 197 0,'8'-22'487'0,"-3"2"-132"0,-1 2-75 16,-3 2-54-16,-1 1-50 0,-1 1-25 0,-4-1-21 15,-1 3-23-15,-2 0 19 0,-2 4-41 0,-6 1 3 16,0 4-13-16,-4 2-6 0,-1 3-12 16,-5 4-9-16,-4 5-7 0,-1 3-3 0,0 4-7 15,2 2 25-15,2 1-26 0,0 1 8 0,4 2-43 16,4 1 42-16,5-1-37 0,5-4 32 0,5 1-39 15,1-2 33-15,10 2-38 0,2-1 33 16,10 4-37-16,4-3 5 0,8-2 3 0,6-3-16 16,0-1 23-16,4-1 1 0,-2 0-2 0,2-3 4 15,-4 0 0-15,-2 0-4 0,-4-1 2 0,-9-2 4 16,-1 1-1-16,-4-2 6 0,-4 2-3 0,-5 1 38 16,-5 1 16-16,-3-11 4 0,-9 23 0 0,-5-7-6 15,-9 4-6-15,-6-1-6 0,-7-1-10 0,-10 5-8 16,-4-3-6-16,0-3-5 0,8-3-1 15,1-4-10-15,0-1-13 0,4-4-25 0,7-4-33 16,4-3-40-16,4-5-21 0,3-4 3 0,3-5-2 16,9-4-21-16,3-5-7 0,9-9-21 0,6-2-10 15,9-12-6-15,8-2 19 0,4-1 25 16,5-2 12-16,4-1 47 0,1-3 6 0,2 4 44 16,-1 0 33-16,-3 1 45 0,-1 4 36 0,-3 2 4 15,-4 3 40-15,-3 3 11 0,-8 11 11 0,-2 2 30 16,-1 5-34-16,-5 4 39 0,-4 3-43 0,1 4-7 15,-5 1-53-15,1 2 12 0,-6 8-43 0,11-4 17 16,-11 4-38-16,10 12 22 0,-4 2-30 0,1 8 1 16,2 10-13-16,-1 6-1 0,-1 2 5 15,2 4 24-15,0 11-32 0,1-1 28 0,0 1-3 16,-1 0-35-16,-1-9 29 0,0 0-28 0,-3 2-4 16,-1-3-9-16,1 0 4 0,-1-4-10 15,0-2-16-15,-2-3-4 0,0-9-2 0,0 0-2 16,-2-7 12-16,1-3 0 0,-1-3 16 0,0-4 6 15,0-10-4-15,-1 11 10 0,1-11-2 0,0 0-7 16,-7-7-15-16,1-7 27 0,1-6 6 0,0-6 0 16,0-9 34-16,-2-3-38 0,1-6 42 0,3 1-43 15,2-2 28-15,1 2-24 0,3 2 36 0,1 4-36 16,3 0 37-16,2 6-50 0,1 1 55 16,4 5-51-16,-2 5 38 0,3 4-38 15,2 3-1-15,1 3 6 0,-3 4 2 0,3 5-11 0,-18 1 13 16,32 5 8-16,-13 2 24 0,-2 4-34 0,-3 2 37 15,-4 2-42-15,-2 4 30 0,-4 1-31 16,-2-3 34-16,-4 6-33 0,-2-2 37 0,-5 3-40 16,-4 2 37-16,-1-1-43 0,-3 0 28 0,1-1-47 15,-3-6 11-15,3-1-47 0,1-4-6 0,4-4-50 16,0-4-70-16,11-5-14 0,0 0-91 0,-21-5-193 16,21 5 42-16</inkml:trace>
  <inkml:trace contextRef="#ctx0" brushRef="#br0" timeOffset="-171213.71">13842 11539 340 0,'13'-14'494'0,"-6"4"-140"0,0 0-68 16,-7 10-72-16,4-14-42 0,-4 14-2 0,-4-10-30 15,4 10-5-15,-5-8-32 0,5 8-6 16,0 0-20-16,-25 3-18 0,14 4-10 0,-6 2-14 16,2 4-6-16,-2 0-6 0,3 4-5 0,1 2-4 15,-3 3 31-15,5-2-40 0,1 0 31 0,1 1-42 16,3 0 35-16,1-2-39 0,1 1 29 0,0-3-36 15,2-4 39-15,2 1-48 0,1-3 41 16,0 2-34-16,3-5 40 0,-4-8-41 0,6 14 38 16,-6-14-36-16,9 6 31 0,-9-6-30 0,0 0 33 15,18-2-34-15,-10-4 38 0,0-3-38 0,1-1 40 16,-1-1-39-16,3-4 8 0,-2 0-5 0,-1 2 6 16,-1-1-1-16,-1 3 15 0,1 1-1 15,-3 1 15-15,-4 9 1 0,8-12-1 0,-8 12-4 16,6-9-4-16,-6 9-2 0,0 0 5 0,0 0 2 15,9 9-5-15,-9-9-1 0,5 20 14 0,-5-5-26 16,2 2 28-16,0 5-39 0,2-1 21 0,-1 1-63 16,1 1 1-16,1-3-64 0,3-1-36 0,3-2-61 15,1-3-50-15,1-5-30 0,2-4-263 16,2-3-68-16</inkml:trace>
  <inkml:trace contextRef="#ctx0" brushRef="#br0" timeOffset="-171029.72">14191 11583 71 0,'2'-27'651'15,"-3"-2"-217"-15,-1 4-37 0,0 3-132 0,0 2 16 16,0 3-53-16,-1 4 6 0,2 0-79 0,-1 4-27 16,2 9-32-16,-2-12-22 0,2 12-13 0,0 0-12 15,0 0-11-15,-5 12-10 0,3 1-12 0,1 1-5 16,1 5-7-16,0 0-21 0,3 4-27 16,-2-1 28-16,3 1-64 0,1 0 26 0,4-4-39 15,-3 2 18-15,3-4-37 0,2-1 8 0,1-3-42 16,0-5-39-16,3-2-20 0,-15-6-41 0,28 1-289 15,-7-6-28-15</inkml:trace>
  <inkml:trace contextRef="#ctx0" brushRef="#br0" timeOffset="-170729.73">14562 11364 517 0,'2'-9'560'16,"-2"9"-181"-16,6-13-60 0,-6 13-95 0,0 0-7 16,0 0-79-16,0 0 18 0,0 0-66 0,-3 15-20 15,2-3-9-15,-1 5-9 0,0 2-1 0,2-1-11 16,0 1-3-16,4 4 0 0,0-3-5 15,1 1-7-15,3-2-5 0,1-3 22 0,2-1-36 16,3-4 28-16,-1-3-34 0,0-2-1 0,-13-6-7 16,28 1 6-16,-13-3-1 0,0-5 0 0,4-1 2 15,-4-6-1-15,-1 0 3 0,-4-5 2 0,-1-1-3 16,-4-3 0-16,-4-2-6 0,-2-3 5 0,-3-4 4 16,-4 0 29-16,1 4-23 0,-2 6 29 15,-1 3-23-15,1 2 17 0,-3 3-26 0,1 6 14 16,-2 4-25-16,13 4 27 0,-26 5-26 0,11 4 21 15,-3 6-28-15,2 6-3 0,0 4-11 0,4 2-10 16,1 2-21-16,5 4-31 0,0-1 13 16,4-2-46-16,2 0-31 0,1 5-69 0,2-1-30 15,1-5-76-15,-3-3-224 0,4 6-54 0</inkml:trace>
  <inkml:trace contextRef="#ctx0" brushRef="#br0" timeOffset="-170377.73">12741 12862 58 0,'-22'14'854'0,"5"-3"-251"0,2-1-145 0,5-2-97 15,10-8-74-15,-12 6-77 0,12-6-45 0,12-5-33 16,8-4-23-16,15-8-15 0,22-9-6 0,13-6 1 15,29-10 7-15,11-4 3 0,13-1 2 0,12-4-13 16,10-2-13-16,7 0-11 0,6-2-14 0,2 0-5 16,2 0-10-16,-1 0-8 0,-4 3-4 0,-8 4 1 15,-10 4-6-15,-11 3-4 0,-14 3-2 16,-11 5-3-16,-27 8 0 0,-12 3 0 16,-5 4-1-16,-17 4 5 0,-7 0 15 0,-5 4 31 15,-8 1 51-15,-3 3 19 0,-3 1-8 0,-7 0-29 16,-9 5-24-16,11-8-32 0,-11 8-29 0,0 0-34 15,0 0-38-15,-11-3-32 0,11 3-41 0,-28 6-60 16,8-1-68-16,-1 2-69 0,0 2-50 0,-4-1-81 16,1 0-413-16,2 1-496 0</inkml:trace>
  <inkml:trace contextRef="#ctx0" brushRef="#br0" timeOffset="-169360.73">12113 9494 277 0,'-8'-7'237'15,"2"0"-79"-15,-2 1-30 0,8 6-37 0,-14-8-29 16,14 8-8-16,0 0-12 0,-22 9-3 0,13-1-3 15,1 9 3-15,1 5 7 0,-2 11 9 0,4 5 9 16,1 11 17-16,3 17-9 0,1 9 24 16,3 6 8-16,3 6 18 0,2 9 21 0,4 31-27 15,3 1-5-15,5 2-6 0,0-2 43 16,5 1-19-16,1-1-6 0,4-1-32 0,-1 0-13 16,2-5-12-16,-1-3 3 0,1-5 11 0,-1-5-26 15,-1-3 5-15,-1-5-46 0,-8-20-5 0,-3-2-20 16,1-1 3-16,-2-3-4 0,-1-5-4 0,-4-4 14 15,1-3-47-15,-3-6 27 0,-3-12-46 0,-1-4 30 16,-1-3-46-16,1-6-5 0,-4-7-24 0,1-5-42 16,-2-6-67-16,-2-4-55 0,2-10-302 0,0 0-109 15</inkml:trace>
  <inkml:trace contextRef="#ctx0" brushRef="#br0" timeOffset="-168661.73">12056 9787 26 0,'-14'-22'335'0,"0"-1"-90"0,0-1-59 0,4 5-51 16,0-3-27-16,2 2-18 0,2-2-8 16,0 2-1-16,3-2-17 0,0 5-11 0,2-2-18 15,2 2-9-15,2-5-9 0,3 1-5 0,4 0 6 16,6-4-14-16,2 0-2 0,8 0-3 0,10-7 3 16,8 3 1-16,6-4-1 0,5 0 0 0,9-2 1 15,7-3 0-15,24-8 4 0,7-2 6 0,11 1-9 16,3-2-4-16,6 2 5 0,2-2-7 0,5 1 10 15,0 0 2-15,3 4 7 0,-2 1-1 0,-3 1-4 16,-4 2-1-16,-8 5-10 0,-5 1 18 0,-9 3-11 16,-24 8 2-16,-3 3-5 0,-5 2 20 0,-4 1-16 15,-6 3 11-15,-11 6-13 0,-5 0 14 16,-6 2-37-16,-1 2 36 0,-8 0-14 0,-4 4 19 16,0 4-20-16,-2 0 20 0,-3 3-19 15,-1 6 23-15,4 5-18 0,-6 7 36 0,1 4-11 16,2 17 19-16,-1 7-10 0,-1 10 17 0,-1 8-3 15,-1 10-25-15,1 5 35 0,3 26-1 0,-1 0 49 16,1 5-61-16,1 1 25 0,1-4-56 0,3-1-9 16,2-9 27-16,2-1-34 0,3-6 40 0,-5-16-19 15,9 13-29-15,0 0 49 0,-6-17-41 0,1-1 0 16,-2 0-2-16,-1-1-1 0,0 0 32 0,-2-2-41 16,-1-2 31-16,-3-1-10 0,-4-3 5 15,-1 2-35-15,-3-2 39 0,-1 1-38 0,-2-2 33 16,-3 0-37-16,0 1 8 0,-2-5 16 0,0-2-1 15,-1-11 20-15,0-3 17 0,-3-1-22 16,3-2 24-16,-3-5-26 0,2 1 24 0,-2-4-10 16,2-5-26-16,-5-1 22 0,4-4-26 0,-2 0 19 15,0-8-32-15,0 0 29 0,0-2-15 0,0-3 11 16,0-12-25-16,1 19 25 0,-1-19-26 0,0 16 26 16,0-16-19-16,-1 11 17 0,1-11-39 15,0 0 1-15,-8 9-97 0,8-9-2 0,0 0-68 16,-18 1-111-16,18-1-87 0,-22-6-250 0,9 2-167 0</inkml:trace>
  <inkml:trace contextRef="#ctx0" brushRef="#br0" timeOffset="-165459.59">14485 10477 229 0,'0'0'246'0,"-18"3"-62"0,18-3-22 16,-18 0-19-16,18 0 11 0,-16 2-33 0,16-2 1 15,-18 1-24-15,18-1-1 0,0 0-22 16,-19 0-18-16,19 0-10 0,0 0-9 0,-16 3-26 0,16-3 16 15,0 0-32-15,0 0 27 0,-15 3-21 16,15-3 13-16,0 0-27 0,0 0 22 0,0 0-2 16,0 0 3-16,0 0 3 0,0 0-18 0,13 7 22 15,-13-7-16-15,38-4 29 0,-5-1-27 0,6-2 30 16,7-5-31-16,10-1 29 0,4-5-34 0,3 2 24 16,1-3 6-16,0 0-4 0,0 3 6 0,-3 0-10 15,-1-2 10-15,-1 2-7 0,-3 1 10 16,-3 3-14-16,-11-1 6 0,-1 3-19 0,-5 1 30 15,-4 2-25-15,-8-1 16 0,-1 5-18 0,-8-2 8 16,1 1-7-16,-16 4 17 0,19-5-35 0,-19 5 28 16,0 0-23-16,13-5 17 0,-13 5-22 15,0 0 14-15,0 0-23 0,0 0-24 0,-26 4-75 16,12-1-76-16,-4 2-52 0,-6 1-282 0,1 1-8 16</inkml:trace>
  <inkml:trace contextRef="#ctx0" brushRef="#br0" timeOffset="-164976.59">12041 11416 12 0,'0'0'216'0,"0"0"-44"0,-22 1-52 0,22-1-56 15,0 0 7-15,0 0-14 0,-16 0-12 0,16 0-17 16,0 0 1-16,0 0-11 0,0 0 1 0,0 0 1 15,9-9 0-15,10 1-2 0,11-5 7 0,5-2 0 16,15-6 3-16,9-4-19 0,5 0 25 0,6-3-12 16,8-3 9-16,23-6-4 0,10-2 0 15,3-1-14-15,4 0-19 0,1-3-128 0,0 1-161 16,1-1 84-16</inkml:trace>
  <inkml:trace contextRef="#ctx0" brushRef="#br0" timeOffset="-163092.58">13723 14745 8 0,'-5'-37'-3'16,"4"2"-1"-16</inkml:trace>
  <inkml:trace contextRef="#ctx0" brushRef="#br0" timeOffset="-162541.58">13704 14526 499 0,'-7'-36'205'0,"1"-2"-23"0,-3 2 26 0,1 0-23 15,0 2 26-15,2 0-64 0,-1 4 3 0,1 4-63 16,1 2 14-16,0 3-51 0,0 1 20 0,2 5-44 15,0 3 27-15,-1 0-47 0,3 2 32 16,1 10-47-16,-4-11-12 0,4 11 9 0,0 0 35 16,0 0-36-16,0 15 31 0,2 4-33 15,1 8 48-15,-1 11-31 0,1 7 31 0,-1 5-20 16,0 11 1-16,-2 4-4 0,0-14 0 0,0-1-4 16,-2-2-3-16,0-3-2 0,1-7 0 0,-2-1 26 15,3-11-40-15,-1-2 31 0,0-8-39 0,-1-5-17 16,2-11-1-16,-5 11-46 0,5-11 7 0,-8-10 9 15,1-7 2-15,-2-10 19 0,0-10 8 16,-1-5 9-16,-4-16 10 0,-2-3 3 0,0-6 55 16,0-2-13-16,-2-1 49 0,2-1-46 0,-3 0-17 15,1 9-16-15,4 3-19 0,-3 9 10 0,7 14 0 16,1 5 2-16,-1 7-10 0,4 3 14 0,0 3-3 16,1 6 1-16,5 12-13 0,-4-13 15 15,4 13 6-15,0 0 6 0,12 8 1 0,-2 4 11 16,9 8 4-16,3-1 8 0,6 4 31 0,2-1-26 15,11 4 33-15,7-1-35 0,0 0 34 16,6-4-55-16,1 1 57 0,0-2-40 0,-1-3 18 16,0-1-30-16,-13-3 24 0,1-2-5 0,-7-1-7 15,-1-1-11-15,-11-3-11 0,-1-1-11 0,-6-2-33 16,-16-3-43-16,22 0 14 0,-22 0-13 0,7-8 43 16,-7 8-15-16,-1-15 5 0,-5 2 18 0,-4-7-1 15,-4-5 21-15,-4-3 12 0,2-3 4 0,-2-4 19 16,2-3 10-16,0 1 19 0,4-2-6 0,0 4-20 15,1 2 1-15,5 8-12 0,-2 6 2 16,3 0 30-16,1 5-46 0,1 3-2 16,3 11-5-16,-1-12-2 0,1 12 5 0,0 0 2 15,8 10 11-15,2 5 2 0,-3 7 3 0,4 6 5 16,3 6 7-16,-4 4 31 0,1 2-35 0,2 12 32 16,-1-1-3-16,-3 3-11 0,0-9-29 0,-4 0 13 15,1 2-48-15,-2-5 3 0,1-3-96 0,0-4-54 16,-1-9-61-16,0-5-55 0,-2-6-215 0,1-6 42 15</inkml:trace>
  <inkml:trace contextRef="#ctx0" brushRef="#br0" timeOffset="-162325.58">14259 13580 438 0,'2'-18'419'0,"0"6"-120"0,0 1-60 0,-2 11-65 15,3-14-57-15,-3 14-6 0,0 0-19 0,0 0-13 16,0 0-37-16,10 17 28 0,-6 5-38 0,-3 3 33 15,3 11-39-15,0 5 35 0,1 5-33 0,1 13 30 16,0 2-30-16,0 0 36 0,-2 2-16 16,1-2-4-16,-1 1-14 0,-2-12-21 0,1-2-8 15,2 0 13-15,-2-5-47 0,0-3 3 0,1-3-72 16,0-10-47-16,0-3-30 0,0-9-62 0,-1-5-297 16,-3-10-32-16</inkml:trace>
  <inkml:trace contextRef="#ctx0" brushRef="#br0" timeOffset="-161891.56">14525 13816 649 0,'0'-26'413'0,"0"6"-68"16,-2 5-108-16,-1 3-39 0,0 3-72 0,3 9 10 15,-4-8-53-15,4 8 8 0,0 0-37 0,-4 7 12 16,2 3-30-16,4 5 10 0,0 6-31 0,2 4 22 16,1 4-27-16,4 4 16 0,0-1-26 0,2 0 20 15,2-1-20-15,0-2 16 0,2-2-23 0,-1-2 22 16,0-6-3-16,-1-4-2 0,1 0-5 0,-1-6-18 15,-2-3 17-15,-11-6-14 0,21 2 14 16,-21-2-13-16,24-10 21 0,-11-4-20 16,1 0 19-16,-5-5-19 0,0-2 19 0,0-2-10 15,-4 0 29-15,0 4 24 0,-1 1 3 0,0 3-7 16,-3 4-7-16,2-1-14 0,-3 12-5 0,2-9-10 16,-2 9 3-16,0 0-1 0,1 14-11 0,-2-2 2 15,2 4 1-15,1 4-5 0,-1 4 4 0,4-1-7 16,3 1 7-16,-1-1-1 0,7 2-1 0,2-5-7 15,0-4 4-15,1-3 5 0,5-3-1 16,-3-5 0-16,0-4 3 0,5-5 9 0,1-2 29 0,0-7 28 16,1-5 21-16,-2-6-9 15,-1-3-24-15,-1-6-8 0,-2-12-28 0,-4-2-12 16,-7 1-22-16,-3-3-18 0,-3-1-21 0,-6 0-6 16,-2-5-5-16,-5 1-5 0,-3 12-4 0,-2 7-2 15,-7 5 4-15,-2 7 4 0,-8 7-8 0,-4 7 26 16,-5 7 5-16,-6 10 11 0,-12 12-18 0,-5 7-43 15,-1 11-63-15,-15 18-80 0,0 7-29 0,-3 4-341 16,3 6-131-16</inkml:trace>
  <inkml:trace contextRef="#ctx0" brushRef="#br0" timeOffset="-161641.58">13499 15234 693 0,'-4'12'572'0,"2"-3"-155"0,2-9-99 0,-8 15-62 15,8-15-50-15,-4 10-49 0,4-10-36 0,0 0-19 16,0 0-13-16,0 0-11 0,28-4-8 0,0-9-5 16,7-3 0-16,19-9-7 0,11-5-6 15,9-4 12-15,25-11-9 0,9-3 7 0,5-4-8 16,10 0 3-16,6-3-5 0,1 1-4 0,1-2-2 16,-2 0-13-16,-4 2-14 0,-3 1 4 0,-6 3-9 15,-6 6-14-15,-10 2-47 0,-27 12-61 0,-7 4-70 16,-7 2-16-16,-9 7-55 0,-16 6-10 0,-9 3-34 15,-11 3-70-15,-14 5-263 0,0 0-157 16</inkml:trace>
  <inkml:trace contextRef="#ctx0" brushRef="#br0" timeOffset="-158224.31">15819 12756 130 0,'4'-26'338'0,"-3"4"-125"0,-1 5-48 0,3 5-46 16,-3 0-21-16,0 12-21 0,0-16-18 0,0 16-19 16,0 0-32-16,0 0 29 0,-14 15 4 0,7 8 10 15,-3 14 6-15,-5 20 6 0,1 12-4 16,-3 12 13-16,-2 28 13 0,-2 13 57 0,0 12-30 16,0 8 28-16,-1 2-10 0,2 4 32 0,1 0 17 15,1-3-48-15,2-3-10 0,3-8-13 16,0-6-18-16,6-31-21 0,1-6-13 0,3-4-9 15,2-8-14-15,2-4-17 0,1-4-4 0,0-10-16 16,2-15-31-16,0-6-22 0,0-5-30 0,-3-10-16 16,3-3-1-16,-2-5-10 0,2-9-11 0,-4-8-60 15,7 8-165-15,-7-8 72 0,10-14-251 16,-4 0-14-16</inkml:trace>
  <inkml:trace contextRef="#ctx0" brushRef="#br0" timeOffset="-157422.31">16327 13455 402 0,'-3'-9'505'0,"3"9"-136"15,-1-14-84-15,1 14-79 0,0 0-52 0,-4-11-42 16,4 11-4-16,0 0-13 0,-5 19-17 16,4-1-16-16,-3 8-38 0,0 13 16 0,0 4-28 15,2 3 24-15,-2 6-36 0,3 7 26 0,-1-6-31 16,1 0 26-16,1-2-31 0,0-2 26 15,0-3-9-15,-1-4 7 0,1-3-6 0,0-9-1 16,-2-5-2-16,1-3-1 0,1-4-5 0,-1-3 7 16,1-4-12-16,0-11 12 0,-5 13-2 0,5-13 3 15,0 0-3-15,-14-10-1 0,7-4-24 0,0-7 28 16,-3-9-26-16,2-9 28 0,-1-5-37 16,2-15 40-16,0-6-30 0,3-2 29 0,4-4-28 15,0 1 29-15,9 0-2 0,0 2-25 0,4 4 31 16,2 7-27-16,3 3 26 0,2 8-28 0,-2 11 21 15,-1 4-20-15,1 4 27 0,1 5-28 0,-2 7 1 16,-2 4 2-16,0 3 30 0,-15 8-30 16,26-1 21-16,-16 5-28 0,2 2 35 0,-1 5-30 15,-2 3 27-15,-1 5-28 0,-6 2 28 0,-2-1-10 16,-4 6 5-16,-3 4-5 0,-6 4 10 0,-4-2-31 16,1 2 26-16,-6-1-26 0,2-2 27 15,0-3-29-15,0 0 29 0,1-6-31 0,2 1 36 16,3-5-29-16,4-4 29 0,1-3-31 0,0-2 28 15,4-1-27-15,0 2 29 0,1 0-22 16,4-10 22-16,0 20-28 0,1-6 27 0,3-1-27 0,4 7 26 16,2-2-24-16,0 1 27 0,8 4-30 15,-3-3 26-15,3 2-24 0,3-1 24 0,-2 0-25 16,2-2 19-16,3 1-20 0,-5-1 21 0,2 0-26 16,-4-5 18-16,0 1-61 0,-2-3 3 15,2-1-66-15,-3 1-45 0,-1-5-11 0,-13-7-59 16,14 8-261-16,-14-8 35 0</inkml:trace>
  <inkml:trace contextRef="#ctx0" brushRef="#br0" timeOffset="-156156.31">16650 13772 557 0,'3'-16'443'0,"-3"2"-71"0,0 2-105 16,0 12-49-16,2-18-55 0,-2 18-16 16,0-14-46-16,0 14-5 0,0 0-34 0,0 0 1 15,0 0-26-15,0 0 1 0,0 0-17 16,7 18 9-16,-5-4-21 0,1 1 13 0,1 1-21 15,1 4 11-15,1-3-15 0,1 0 18 0,-2-2-19 16,1-3 16-16,2 2-16 0,-2-3 14 0,-1-2-12 16,1-2 9-16,-6-7-17 0,10 12 18 0,-10-12-13 15,0 0 15-15,0 0-19 0,20-3 17 0,-20 3 0 16,12-19-6-16,-3 3-22 0,-3-4 24 0,1-3-20 16,-4-2 18-16,1-5-20 0,-2 3 22 15,-2 0-4-15,-2 1 4 0,0 1-5 0,-2 3 7 16,0 6-1-16,-1 4 1 0,0 4-3 0,5 8 1 15,-18-3-5-15,6 11 4 0,-4 7-23 16,-2 8 26-16,0 3-20 0,0 2 20 0,4 4-19 0,0 0 19 16,4 0-16-16,3-1-5 0,5-6-5 15,2-3 22-15,5 0-35 0,4-5 18 0,2-3-45 16,3-3 23-16,3-6-61 0,0-4 6 0,7-5-13 16,1-3 10-16,5-7 12 0,1-3 10 15,-1-7 14-15,5-7 6 0,-2-3 26 0,-2-4 10 16,-10 6 13-16,-1 0 30 0,-2-4 2 0,-4 2 33 15,0 5 28-15,-5 0 1 0,-3 8 18 0,0 2-8 16,-3 5-2-16,-1 1-21 0,-2 13-13 0,2-13-15 16,-2 13-11-16,0 0-13 0,0 0 34 15,0 0-50-15,0 0 0 0,-7 12-2 0,9 1-1 0,-1 5-2 16,3 5-14-16,5 7 10 0,-1 3-13 16,3 0 17-16,1 5-14 0,1-1 14 15,2 1-18-15,-1 0 16 0,1 1-22 0,-1-1 15 16,0-1-27-16,-2-2 32 0,-2-1-26 0,-4-3 27 15,-2-6-25-15,0-1 31 0,-4-5-1 0,0-3-5 16,-3 0 0-16,0-2 10 0,-3-4-3 0,-1-2 1 16,-1-2 1-16,8-6 0 0,-15 6 3 0,15-6-5 15,-23-3-4-15,9-5-14 0,0-3 21 0,-3-5-22 16,3-8 16-16,4-5-22 0,0-4 16 16,3-2-17-16,6-3 17 0,2-2-14 0,4-1 24 15,5-1-27-15,2 2 28 0,7-6-25 16,-2 10 19-16,2 2 6 0,-1 1-9 0,4 6 6 15,-3 2 0-15,-1 2-1 0,1 4 0 0,-6 3-2 16,-2 4-6-16,-1 2 5 0,-2 4 4 0,-8 6-6 16,13-8 1-16,-13 8 0 0,0 0 0 0,17 5-1 15,-17-5-3-15,10 16-22 0,-5-2 31 0,-1 4-23 16,-1 1 25-16,0 5-24 0,1 0 24 0,-1 1-23 16,-1 0 19-16,1-1-22 0,-1 1 6 0,-1-4-1 15,1-2-1-15,-2-6-7 0,1 3-12 16,-1-7-16-16,-1 3-2 0,1-12-8 0,-3 13-8 15,3-13-18-15,0 0-10 0,0 0-5 16,0 0 12-16,-11-11 3 0,7-4 20 0,0-7 11 0,1-5 19 16,-1-7 6-16,2-5 1 0,-1-1 19 15,1-5-8-15,2 1 61 0,4 1-2 0,-1 1 37 16,0 3-28-16,1 4 28 0,0 9-37 0,0 4 24 16,-3 4-55-16,2 6 36 0,-2 0-46 0,-1 12-3 15,6-10 7-15,-6 10 29 0,0 0-33 16,13 7 25-16,-7 0-54 0,2 6 25 0,3 2-52 15,1 1-8-15,2 0-33 0,-1 2-26 16,3-2 17-16,0-1 11 0,3-3 8 0,-1 0 7 0,1-3 14 16,-2-5 12-16,-1-3 19 0,-16-1 11 15,30 0 36-15,-15-3 22 0,2-3 11 0,-3-3 26 16,1-1-5-16,-3 2 27 0,-1-1-18 0,1 0 23 16,-6 0-29-16,3 2 21 0,-4 0-27 0,-5 7 28 15,9-11-17-15,-9 11-14 0,8-7-14 16,-8 7-45-16,0 0 33 0,0 0-11 0,0 0-2 15,23 3-8-15,-15 3 5 0,3 3-10 0,-2 1-2 16,5 2 1-16,1 1-3 0,1 1-11 0,0 0 10 16,0-1-39-16,0 4 45 0,0-2-35 0,-1 0 38 15,-1-2-37-15,-1 1 37 0,-4-3-39 0,-3 0 42 16,-1-3-38-16,-5-8 35 0,3 17-35 16,-3-17 40-16,-8 13-42 0,2-4 37 0,-6-3-46 15,-2-1 41-15,-1-1-41 0,-4-3 32 16,-2 0-41-16,1-2 32 0,-3-2-61 0,0-4 58 15,1-2-33-15,2-2 30 0,2-1-26 0,1-2 27 16,3 0-18-16,4 0 33 0,3 3-22 0,2 1 20 16,5 10-6-16,-6-12 20 0,6 12-31 0,0 0 31 15,-1-10 2-15,1 10 1 0,0 0-34 0,0 0 32 16,6 16-15-16,-5-5 33 0,2 2-35 0,-3 4 31 16,0 2-33-16,0 1-2 0,-3 3-1 0,2 2-7 15,-2 2 7-15,0-2-13 0,0-2-43 16,2 1-52-16,-2-6-34 0,2-4-128 0,1-4-141 15,0-10 174-15</inkml:trace>
  <inkml:trace contextRef="#ctx0" brushRef="#br0" timeOffset="-155972.29">18060 13084 105 0,'10'-9'655'15,"-4"1"-218"-15,-6 8-118 0,0 0-70 16,0 0-66-16,11 10-21 0,-11 3-44 0,1 2-13 15,-1 5-41-15,0 5 17 0,1 1-26 0,1 3-10 16,-1 5-13-16,4-1-5 0,0 2 11 0,-1-1-43 16,1 0-26-16,1-2-62 0,2-2 6 0,-3-5-79 15,2-3-13-15,-2 0-57 0,-3-6-65 0,1-5-165 16,-1 2 101-16</inkml:trace>
  <inkml:trace contextRef="#ctx0" brushRef="#br0" timeOffset="-155238.31">18106 13420 406 0,'-1'-12'414'0,"1"12"-171"0,0-17-5 0,0 17-86 16,0-16-16-16,0 16-53 0,5-16 12 0,0 8-47 15,-5 8 16-15,16-12-52 0,-7 6 31 0,2 2-42 16,4 0 9-16,-15 4-19 0,28-4-9 0,-28 4-18 16,31 0 13-16,-31 0-16 0,29 2 29 15,-29-2-10-15,30 3 11 0,-30-3-37 16,23 3 55-16,-23-3-8 0,20 2 22 0,-20-2-20 15,18 1 46-15,-18-1-15 0,0 0 16 0,22-2-30 16,-22 2 33-16,0 0-34 0,19-3 20 0,-19 3-28 16,0 0 31-16,18-1-46 0,-18 1 37 0,0 0-34 15,0 0 37-15,18 3-40 0,-18-3 30 0,9 4-25 16,-9-4 33-16,11 9-38 0,-11-9 35 0,12 13-7 16,-12-13-3-16,10 11-5 0,-5-4-18 0,-5-7 15 15,10 11 1-15,-10-11-5 0,11 11 1 16,-11-11 1-16,10 6 1 0,-10-6 1 15,0 0-12-15,15 1 10 0,-15-1-4 0,13-5 1 16,-5-1-5-16,-2-2 4 0,2-3 0 0,-1-2-36 0,-2 1 29 16,-1-3-23-16,-1 3 41 0,-2-2-18 15,-1 0 41-15,-1 4-17 0,1 10 24 0,-4-17-30 16,4 17 13-16,-13-9-23 0,13 9 21 0,-16 2-1 16,3 6-12-16,-3 5-5 0,0 0-2 0,2 4-1 15,-4 5-5-15,6-2-11 0,3-1 17 0,2 1-4 16,3-3-3-16,4-3-6 15,3-1-5-15,3 1-10 0,3-4-24 0,4-1-8 0,2-3-53 16,3-4-21-16,6-5-45 0,3-2-14 0,6-5-8 16,-1-4-9-16,3 0 65 0,-1-6 40 0,-2 2 67 15,-2-1 44-15,-3-2 41 0,-4 2 20 16,-3-1 9-16,-5 4 31 0,1 1-10 0,-6 1 42 16,-1 4-36-16,-2 1 19 0,0 2-46 0,-1-1 6 15,-6 8-43-15,9-7 7 0,-9 7-27 0,0 0 8 16,0 0-22-16,21 5 20 0,-15 3-32 15,3 0 24-15,0 3-11 0,3 6-10 0,-3-1 1 16,2 1-13-16,-2 1-1 0,0 2-6 0,0-1-3 16,-3-2 0-16,-2-1 2 0,0 0-5 0,-4-4-13 15,-3 1 36-15,-2 0-27 0,-1 0 46 0,-3-5-18 16,0 0 46-16,0-2 22 0,9-6 23 16,-26 4 17-16,26-4 4 0,-29-4-4 0,15-2-12 15,-4-5-13-15,5-4-20 0,1-6-14 0,4-1-17 16,3-6-19-16,5 0-3 0,4-8-18 0,6-1-1 15,5 2-13-15,3 3-9 0,6-1-15 16,2 6-36-16,2 3-30 0,-1 1-46 0,1 6 6 16,-5 5-66-16,-2 2-119 0,-6 4-333 0,-15 6-192 15</inkml:trace>
  <inkml:trace contextRef="#ctx0" brushRef="#br0" timeOffset="-153837.31">12739 14237 229 0,'-18'-29'278'0,"2"0"-111"0,-2-4-155 0,3-2 94 16,2 0-143-16,1-1 112 0,1 0-122 16,4-1 98-16,0 2-107 0,3 3 98 0,0 5-100 15,0 5 96-15,2 3-101 0,-1 4 112 0,2 4-133 16,1 11 133-16,0 0-93 0,0 0 99 0,0 0-95 16,21 21 121-16,-8 10-99 0,3 8 119 0,5 15 5 15,-1 9 1-15,4 4 28 0,1 9-29 0,5 23 24 16,0 0-15-16,2 1-4 0,0-4-7 0,-6-18-4 15,1-3-5-15,0-3 23 0,0-3-37 0,0-3-29 16,-3-5-15-16,0-3-2 0,-2-7-7 16,0-3-6-16,-6-14-4 0,0-3-6 15,-2-5-2-15,-4-6-4 0,1-5-3 0,-2-7-4 16,-9-8-12-16,12 4-14 0,-12-4-7 0,8-12-7 16,-6-5-4-16,-2-6-11 0,-2-10 0 0,-5-7 40 15,-3-12-18-15,-5-7 10 0,-3-5 4 0,-5-6-77 16,0-5 94-16,-5-2 3 0,2-1 2 0,-1 2 12 15,0 2-34-15,0 3-3 0,2 2-10 0,-2 7-3 16,3 2-11-16,2 3-2 0,1 6-82 0,1 4 103 16,6 9-86-16,2 3 110 15,2 1-104-15,4 2 117 0,0 0-102 0,6 4 119 0,6-5-10 16,3 1-4-16,5-2 38 0,10-4-49 16,7-1 0-16,10-2-1 0,5 3-6 0,7-2 19 15,7 0-5-15,24-9 7 0,4 2-4 0,8 0 12 16,9 3 0-16,7-2 2 0,10 3 0 0,3-2-9 15,7 1 8-15,10 0 8 0,5 1 1 0,10-3 0 16,7 1 8-16,5-2-17 0,8 1 30 0,8-2-41 16,7-1 33-16,3-1-21 0,5 4 43 0,7-1-46 15,1 0 30-15,0 8-37 0,3-1 39 16,1 3-39-16,-1 3-7 0,-3 5 33 0,-2 1-22 16,-1 3 32-16,-4 3-37 0,-9 0 29 15,-7 1-31-15,-10 5 30 0,-3-2-45 0,-11-1 39 16,-10 2-41-16,-8-1 36 0,-14 0-41 0,-6-1 38 15,-9-1-38-15,-26 2 35 0,-4 1-37 0,-3-1 31 16,-5 0-23-16,-6 2 32 0,-9 0-32 0,-6 1 29 16,-13 4-32-16,-6 3 31 0,-5-1-31 0,-7 2 23 15,-3 1-25-15,-5 3 29 0,-16 3-29 16,26-6 28-16,-26 6-30 0,23 3 32 0,-12 2-25 16,2 1 21-16,5 5-18 0,-1 6 22 0,2 4-11 15,1 3 17-15,1 4-11 0,1 4 12 0,2 9-19 16,0 2 7-16,2 1-11 0,-3 5 13 0,1 0-2 15,-2 1-3-15,0 2 38 0,-2 2-42 16,-1 1-2-16,2 0-17 0,-2 2 14 0,-1-3 1 16,-2 2 10-16,1-3 1 0,-3-3 15 0,-1-8-12 15,-3 0 8-15,-1-2-9 0,-1-1 3 0,-1-2-1 16,-3 0-11-16,-1-1 8 0,-5-6-6 16,0 2 0-16,-5 2-2 0,-4-2-3 0,-3 1-1 15,-6-2 0-15,-5 1 0 0,-8 2-10 0,-4-1 6 16,-8 0 5-16,-5-4 3 0,-6 1-2 15,-8 1-1-15,-5-2 4 0,-9 0 7 0,-18 9-2 0,-5-4-3 16,-5 2 14-16,-4-1 8 0,-9-1 6 0,-3 2 5 16,-7 0 7-16,-5 1-5 0,-8 2 3 15,-9 1-5-15,-10 3 3 0,-8 3-3 0,-5 3-4 16,-15 3 1-16,-7 7 5 0,-6 4-23 0,-10 3 2 16,-7 5-4-16,-7 1 1 0,1 6-8 15,-6 0-9-15,1-1 3 0,4 0-6 0,6 2 7 16,4-4-12-16,10-4 5 0,9-2 1 0,9-4 27 15,9-5-38-15,11-5-7 0,7-4 14 0,4-2-54 16,6-4-4-16,8-3-3 0,9-4 10 0,8-5 10 16,12-3 29-16,30-12-19 0,7 0 2 0,9-7-27 15,9 1-56-15,16-8-41 0,7 1-31 0,10-5-38 16,10-1-155-16,0-4 19 0,16 5-224 0,-7-13-116 16</inkml:trace>
  <inkml:trace contextRef="#ctx0" brushRef="#br0" timeOffset="-153371.31">11720 14787 559 0,'-1'-18'443'0,"-4"0"-84"15,5 7-121-15,-3 0-58 0,3 11-41 0,-1-15-28 0,1 15-24 16,0 0-13-16,0 0-7 16,18 11 17-16,-5 3-28 0,6 8 16 0,4 6-8 15,7 6 11-15,3 5-18 0,5 3-8 0,3 1 18 16,3 2-30-16,2 4-16 0,6 0-6 0,1 2-4 15,0-1-12-15,2 0-20 0,1-3-20 0,-2-3-34 16,-2-3-24-16,-1-4-41 0,-2-6-76 0,-6-6-122 16,-9-9-220-16,-2-3-72 0</inkml:trace>
  <inkml:trace contextRef="#ctx0" brushRef="#br0" timeOffset="-153221.31">12411 14672 365 0,'-18'-17'672'0,"-2"7"-213"0,-1 6-139 15,-3 10-62-15,-8 13-59 0,-7 16-36 0,-1 12-27 16,-3 11-43-16,-8 22-8 0,-4 10-25 0,-1 9-13 16,-3 7-15-16,-3 5-27 0,0 5-48 0,0 3-6 15,0 4-84-15,3 2-125 0,-3 0-455 0,8-3-239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5-17T07:53:46.095"/>
    </inkml:context>
    <inkml:brush xml:id="br0">
      <inkml:brushProperty name="width" value="0.05292" units="cm"/>
      <inkml:brushProperty name="height" value="0.05292" units="cm"/>
      <inkml:brushProperty name="color" value="#FF0000"/>
    </inkml:brush>
  </inkml:definitions>
  <inkml:trace contextRef="#ctx0" brushRef="#br0">16111 1885 295 0,'7'-13'551'0,"-7"13"-174"0,5-9-83 16,-5 9-76-16,0 0-42 0,5-11-36 0,-5 11-26 15,0 0-23-15,3-8-17 0,-3 8-12 0,0 0-18 16,0 0-7-16,0 0-10 0,8 6 1 0,-7 5-3 16,2 6-3-16,1 7 0 0,-3 10 18 0,1 2-19 15,0 3 16-15,0 2 0 16,-2 2 5-16,-2 0-6 0,0 3-4 0,0-4-10 15,-3 2 3-15,2-2-8 0,-2-2 5 0,1-1-7 16,-1-4 7-16,0-2-8 0,2-8 1 0,0-4-6 16,0-5 8-16,2-2 27 0,-1-3 33 0,2-11 8 15,-2 13-22-15,2-13-8 0,0 0-13 0,0 0-2 16,-5-23-12-16,5 3 0 0,0-9-11 0,0-8-6 16,1-11 2-16,2-16 3 0,-1-5-16 0,2-6 3 15,0-5-2-15,5 0-3 0,-3-2-1 0,4 5 6 16,1 2-5-16,3 9-2 0,-1 7-3 0,-1 6 4 15,-1 15-1-15,-1 5 1 0,0 4 6 0,-2 8-9 16,-2 4-3-16,4 4-1 0,-1 4 2 16,-9 9 3-16,18-3 3 0,-5 6-2 0,4 10 8 15,2 6 3-15,0 7-2 0,-1 6-1 0,5 12 3 16,-4 5 0-16,-1 3-1 0,0 7 2 0,-1 1 3 16,-2 2 2-16,-2-3-5 0,-2 0 9 0,-1-4-2 15,-3-9-1-15,-1-2 1 0,2-1-17 0,-3-2-15 16,-3-4-37-16,1-2-40 0,0-7-46 0,-2-3-36 15,3-3 1-15,-3-5-69 0,0-5-48 0,-1-12-96 16,0 12-198-16,0-12-118 0</inkml:trace>
  <inkml:trace contextRef="#ctx0" brushRef="#br0" timeOffset="167.02">16332 2117 441 0,'-10'-8'420'16,"2"0"-115"-16,-1 2-66 0,9 6-57 0,-10-10-42 15,10 10-30-15,-8-10-23 0,8 10-19 0,-1-13-14 16,1 13-16-16,10-14-12 0,3 5-13 0,2-2-29 16,6 2-7-16,-2-1-120 0,9-3 51 0,0 2-147 15,0 1 28-15,-3 1-204 0,-1 4 177 0</inkml:trace>
  <inkml:trace contextRef="#ctx0" brushRef="#br0" timeOffset="551">16621 2159 32 0,'-4'13'517'16,"-2"1"-151"-16,2 1-127 0,-1-2-6 0,0 3-85 16,1-5 3-16,1 1-57 0,1-1 23 0,-3 1-58 15,5-12 35-15,0 19-54 0,0-19 35 0,3 16-36 16,-3-16 29-16,8 14-32 0,-8-14 23 0,17 9-34 16,-17-9 21-16,24 0-34 0,-6-6 26 0,1 0-16 15,3-4 1-15,3-5-1 0,0-2-3 0,-2-4-31 16,0-7 28-16,0-3-39 0,1-10 34 0,-2-7-26 15,-2-2 1-15,-1-2 2 0,-3-7 11 0,-2 0-5 16,-3-2-2-16,0 0 3 0,-2 2 29 16,-4 11 39-16,-1 3 4 0,-2 3 32 0,-2 3 1 15,-1 3 4-15,0 7 0 0,-3 3-9 0,-1 3-8 16,-3 3-10-16,3 2-10 0,0 4-15 0,-2 4-12 16,1 2-9-16,6 8-7 0,-13-4-4 0,13 4-5 15,-17 13-1-15,6 3 2 0,-1 10-4 0,1 6-2 16,1 4-1-16,1 4-1 0,1 5 0 0,-1 11-2 15,3 3 4-15,1 1-4 0,2 0 1 0,2-9 0 16,1-2-7-16,4-2 2 0,0-1-10 0,1-4-13 16,1-4-18-16,3-1-37 0,1-4-47 15,3-4-34-15,0-3-9 0,5-3-61 0,-4-9-53 16,4-5-102-16,1-3-262 0,3-5-176 0</inkml:trace>
  <inkml:trace contextRef="#ctx0" brushRef="#br0" timeOffset="1068">17360 1825 219 0,'0'0'542'0,"-9"-11"-187"0,9 11-67 0,-15-5-80 15,15 5-42-15,-19-2-27 0,19 2-21 0,-22 4-23 16,7 1-17-16,-2 5-15 0,0 2-9 0,1 6-7 16,0 4-12-16,0 5-2 0,2 2-2 0,2-1 14 15,1 1-29-15,2 0 8 0,5-5-13 16,0-2 10-16,4-4-9 0,3-1-5 0,0-1-3 15,4-2-9-15,2-3-4 0,2-2-49 0,1-3 37 16,2-3-40-16,-14-3 41 0,30-1-39 0,-10-6 15 16,-1-1 10-16,-2-4 4 0,0-1 10 0,-2-3 8 15,0 0 11-15,-2 0 14 0,-2 1 19 0,-3 3 21 16,0 2 23-16,-3 1 16 0,1 1-11 0,-6 8-29 16,8-8-12-16,-8 8-7 0,0 0-5 0,6 10 16 15,-5 1-32-15,1 4 12 0,-2 4-12 0,1 8-10 16,2 8 15-16,-2 6 6 0,1 4-13 0,0 6 6 15,3 16-17-15,-3 1 12 0,1 4-11 0,-2 0-9 16,2-1-35-16,-1 1 12 0,0-4 3 16,-1-1 45-16,-1-3-40 0,-1-13-16 0,1-2 29 15,-3-2 2-15,0-2-6 0,1-4 9 0,-3-3 3 16,0-5 7-16,0-7-4 0,-1-3 19 0,0-3 15 16,2-5 10-16,-2-2 28 0,0-6 11 0,6-7-1 15,-15 8-7-15,15-8-9 0,-20-5-2 16,10-4-12-16,-7-5-3 0,0-7-14 0,0-5 9 15,-3-3-11-15,2-4 9 0,2-3-20 0,-1 0-2 16,-2-11 3-16,2 0 5 0,5 6-6 0,1-1-2 16,2-1-12-16,1-1 0 0,2 1-11 0,4 1-1 15,2-2-28-15,1 1-22 0,4 0-56 16,7 1-63-16,-1 2 6 0,10-5-73 0,3 1-62 16,-1 1-105-16,5 6-219 0,-2 7-160 0</inkml:trace>
  <inkml:trace contextRef="#ctx0" brushRef="#br0" timeOffset="1801.99">17743 1982 149 0,'6'-19'431'0,"3"1"-109"0,-4 1-59 0,-1 3-23 16,0 1-38-16,0 0-13 0,-3 3 3 0,-1 10 27 15,4-17 15-15,-4 17-23 0,1-13-36 0,-1 13-28 16,0-11-30-16,0 11-24 0,0 0-21 0,0 0-11 15,0 0-13-15,-22 10-10 0,11 6-6 0,-6 8-6 16,2 3-3-16,-2 6-3 0,-1 1 0 0,3-1-6 16,1 3 3-16,1-2 0 0,0-4 2 0,6 1-1 15,1-6-1-15,4-1 7 0,2-5-10 0,4 2 4 16,3-4-4-16,5-4 3 0,3-2-10 16,6-5 0-16,-2-3 2 0,8-7-3 0,6-3 2 15,2-4-3-15,3-3 6 0,-5-4-9 16,2-3 12-16,2-10 12 0,-5-1 5 0,-9 2 13 15,0-1 5-15,-6-2 4 0,-2 2 3 0,-6 1-1 16,-4 3-4-16,-3 4-10 0,-4 1-11 0,-3 0-8 16,-4 3-10-16,-5 3-12 0,-2 4-23 0,-3 0-32 15,-4 5-56-15,-1 2-65 0,-2 4-90 0,-2 3-27 16,1 2-70-16,-9 1-508 0,6 1-477 0</inkml:trace>
  <inkml:trace contextRef="#ctx0" brushRef="#br0" timeOffset="2654">19263 1557 395 0,'0'0'467'15,"0"0"-135"-15,11-7-70 0,-11 7-74 0,0 0-37 16,0 0-33-16,7-9-25 0,-7 9-16 0,9-7-18 16,-9 7-15-16,19-11-8 0,-6 4-5 0,4 0-12 15,2-4-1-15,-1 1 28 0,1-1-41 0,-2 0 40 16,1 0-43-16,-4-2-8 0,0 1 0 0,-4 1 6 15,-5 1 13-15,-1-2 13 0,-4 12 3 0,0-19 7 16,-4 11 0-16,-1-1 10 0,-7 1 6 16,-4 2 7-16,0 3-7 0,-8 0-4 0,-1 4-10 15,-6 3-5-15,-2 3-6 0,-4 3-1 0,2 4-2 16,-3 3-3-16,3 1-4 0,2 4-1 0,2 0-6 16,3 2-1-16,5-1 0 0,3 4-3 0,3 2 1 15,7-2 0-15,3-2-1 0,6 0 1 0,5 1 4 16,5 4-3-16,5-1 6 0,5 0 7 0,4-3 7 15,4 0 5-15,0-1 1 0,5-2 2 0,-3-1-5 16,1-2 0-16,-4-1-5 0,-1-2-5 0,-2-1-2 16,-8-4-2-16,-1 1-2 0,-5-4 7 15,-3 1 21-15,-3 0 17 0,-4 1 8 0,-5 1 5 16,-5 2 3-16,-3-1 9 0,-6 0 8 0,-7 1-10 16,0-1-9-16,-6-1-22 0,1-3 8 15,-2-1-28-15,1-2 13 0,4-2-23 0,1-1 9 16,0-2-22-16,2-1 12 0,3-1-24 0,-1-3 2 15,2-1-16-15,4-2-26 0,3-1-37 0,2-3-43 16,3-2-49-16,6-2-55 0,3 0-8 0,6-3-1 16,5-5 7-16,8-3-102 0,5 0 72 0,4-2-90 15,10-3 99-15,0 1-267 0,5-1 5 0</inkml:trace>
  <inkml:trace contextRef="#ctx0" brushRef="#br0" timeOffset="2952">19385 1656 391 0,'23'-9'295'0,"-4"1"-147"15,-7 3 88-15,-1 1-18 0,-11 4-33 16,14-7-31-16,-14 7-16 0,0 0-2 0,0 0-12 15,14 2 0-15,-14-2-3 0,0 11-4 0,-1-1-26 16,-2 3 4-16,-2 3-12 0,-1 3-7 0,1 1-8 16,0 4-4-16,-4 7-7 0,4 0 3 0,-2 0-3 15,2 1-5-15,2 1-1 0,1-4-4 0,2-2-9 16,0-1-12-16,2-1 2 0,1-1-7 0,2-3 2 16,2 0-1-16,-1-4 14 0,3-5-1 0,0-1 4 15,2-3-2-15,3-4 15 0,-14-4-8 0,31 0 12 16,-8-7-1-16,2-5 9 0,1-4 6 0,0-4 10 15,1-4 1-15,-2-2 3 0,1-1 7 0,-6-1 1 16,1 1 3-16,-2-2-30 0,-6 1-15 16,0 2-17-16,-7 3-15 0,-1 4-15 0,-2-1-13 15,-6 4-12-15,0 2-12 0,-4 1-10 0,-2 1-11 16,-4 3-38-16,-1 1-32 0,0 4-49 0,-4 1-60 16,18 3-11-16,-28 1-10 0,14 2-9 0,-1 4-116 15,2-1 39-15,2 1-317 0,3-2-188 0</inkml:trace>
  <inkml:trace contextRef="#ctx0" brushRef="#br0" timeOffset="3502">19923 1709 103 0,'17'-6'594'0,"-3"3"-214"0,-1 0-84 16,-13 3-77-16,19-5-48 0,-19 5-35 0,14-3-15 16,-14 3-10-16,0 0-16 0,19 6-15 0,-19-6-12 15,11 15-17-15,-8-4-9 0,5 4-12 0,-6 1-3 16,2 7-4-16,-1-1-5 0,-1 3-2 0,0 3 0 15,-1-2-2-15,-1 0-2 0,0 0 0 0,0-1-3 16,0-1 11-16,0-4-17 0,0-3 16 0,0-1-15 16,0-4 6-16,0-2-14 0,0-10 18 0,0 19-6 15,0-19 64-15,0 13 52 0,0-13-4 0,0 0-19 16,0 0-26-16,0 0-16 0,7-7 5 0,-1-6-30 16,0-5-8-16,2-5-6 0,4-6 23 0,-1-3-40 15,2 0 31-15,2 0-37 0,-1 1 32 16,3 2-35-16,-3 2 1 0,2 2 5 0,-4 6 2 15,2 3 2-15,-4 1 16 0,-1 5-21 16,-1 1 1-16,1 3 0 0,-9 6-3 0,14-4 3 16,-14 4-1-16,14 4 2 0,-8 2-2 0,2 3 2 15,-3 2-1-15,2 3 2 0,-1 1 5 0,-2 3-3 16,-2 1 0-16,1 0 0 0,-3 0 2 0,1 0 0 16,-1-2-1-16,0-2-2 0,0-1-1 0,-1 0 1 15,1-3 1-15,0-11-2 0,0 19 5 0,0-19 33 16,0 13 33-16,0-13 19 0,0 0-12 0,0 0-16 15,0 0-13-15,0 0-13 0,10-11-9 0,-1-5-7 16,0-4-5-16,4-5 29 0,2-4-43 16,2 1 34-16,2-3-42 0,0 5 38 0,-1 0-40 15,1 5 8-15,-1 0-2 0,-3 7 0 0,0 0 0 16,-3 5 0-16,-1 4-1 0,-1 0 1 0,-10 5-1 16,22 0 36-16,-11 5-42 0,2 3 37 0,1 2-40 15,1 2 37-15,-3 3-38 0,0 4 35 0,-1 1-37 16,-3 2 35-16,-1 7-45 0,-1 3-38 0,-3-6-73 15,-2 2-123-15,-2 3-38 0,-2-2-78 0,0-4-52 16,-1 0-378-16,1-4-353 0</inkml:trace>
  <inkml:trace contextRef="#ctx0" brushRef="#br0" timeOffset="3734.99">21210 1347 370 0,'5'-13'785'0,"0"0"-266"0,-1 3-107 0,-4 10-72 16,5-15-26-16,-5 15-92 0,4-11-9 0,-4 11-79 16,0 0 8-16,0 0-61 0,0 0 19 0,-8 12-50 15,1 8-6-15,-5 9-1 0,-2 6-4 0,-3 12 6 16,1 5 13-16,-2 3 0 0,4 2 38 0,1 6-32 16,-1 2 1-16,5 2-3 0,1 1 0 0,5-1-30 15,0-2 17-15,8-1-27 0,0-1-17 16,5-2-26-16,6-5-61 0,2-3-86 0,6-3-138 15,5-9-130-15,6-9-550 0,-3-12-695 0</inkml:trace>
  <inkml:trace contextRef="#ctx0" brushRef="#br0" timeOffset="6720">22008 1509 274 0,'0'0'262'15,"0"0"28"-15,0 0-167 0,0 0 60 0,0 0-26 16,0 0 0-16,0 0-49 0,0 0-17 0,0 0-11 16,0 0-9-16,0 0-1 0,0 0-22 0,0 0-4 15,0 0-6-15,0 0-9 0,0 0 6 0,0 0-6 16,0 0 1-16,0 0 6 0,0 0-4 0,0 0-9 16,0 0 4-16,0 0-13 0,0 0 6 15,0 0-3-15,13 3-1 0,-13-3 6 0,0 0 5 16,0 0-5-16,1 14 2 0,-1-14 1 0,1 16 4 15,-1-3 2-15,2 2 4 0,-1 2 1 0,-1 6-1 16,0 2-11-16,1 0 6 0,1 1-6 16,-2 0 5-16,0 0-5 0,-2 0 0 0,2 1-4 15,-1-1-2-15,1 1-1 0,-1-2 1 0,-1-2-1 16,1 1-3-16,-1-5 5 0,-1-1-11 0,3-1-1 16,-1-3 0-16,-1-3 2 0,1 0-2 0,0-1-4 15,1-10 4-15,-2 16 16 0,2-16 50 0,-2 12 43 16,2-12-2-16,0 0-10 0,-4 9-20 0,4-9-12 15,0 0-20-15,-5-14-9 0,4 2-8 0,-2-5-10 16,3-7 26-16,0-3-39 16,2-10 25-16,0-3-38 0,3-4 34 0,4-2-43 0,1-10 1 15,6 1 2-15,-1 0 6 0,4 1-2 16,2 4-3-16,0 3 30 0,2 3-38 0,-3 10 37 16,0 4-39-16,1 2 33 0,-1 5 3 0,-2 3-11 15,0 5-2-15,-3 3-2 0,2 3-5 0,-3 2 2 16,-14 7-4-16,27 0-30 0,-11 6 38 0,1 4-29 15,2 3 32-15,-1 7-29 0,0 5 10 0,0 3 3 16,-3 3 2-16,-2 4-2 0,1 1 38 0,-5 2-37 16,0 1 30-16,1-1-36 0,-5 0 37 0,2-2-36 15,-2 2 38-15,-1-5-34 0,1 1 34 0,-4-5-33 16,2-3 1-16,-2-1-1 0,0-1 3 0,-1-4 2 16,0-1-9-16,0-4-20 0,0-2-42 0,-1 1-64 15,0-2-69-15,-2-1-30 16,3-11-57-16,-5 13-152 0,5-13-263 0,-9 6-232 15</inkml:trace>
  <inkml:trace contextRef="#ctx0" brushRef="#br0" timeOffset="7486.99">23034 1145 16 0,'-4'-10'541'0,"0"1"-158"16,4 9-89-16,-7-16-34 0,7 16-43 0,-7-15-25 15,7 15 40-15,-4-11-48 0,4 11 38 0,-5-11-43 16,5 11-35-16,0 0-29 0,-4-11-27 16,4 11-8-16,0 0-25 0,0 0-13 0,0 0-8 15,0 0 4-15,9 8-12 0,0 3-43 0,4 8 37 16,2 6-30-16,3 5 34 0,2 2-32 0,4 12 11 15,0 2 21-15,1 4 15 0,0 1 6 0,-2 5 8 16,0-2 15-16,0 2 34 0,-3-2-43 16,-3 1 0-16,0 1-2 0,-5-2 2 0,0 2-2 15,-5-11 11-15,-1 1-8 0,-4-3-24 0,-2 1 18 16,-2-3-16-16,-5-1 1 0,-3 1-1 0,-4-4-7 16,-4-1 16-16,-5 6-26 0,-4-5 16 0,-5-1-22 15,1-2 10-15,2-8-35 0,-2-1-35 0,-1-1-101 16,0-4-88-16,3-1-63 0,-2-3-82 0,1-7-104 15,7-2-368-15,1-2-443 0</inkml:trace>
  <inkml:trace contextRef="#ctx0" brushRef="#br0" timeOffset="9287.99">18515 2762 306 0,'0'0'274'0,"0"0"-64"0,0 0-54 16,0 0-23-16,0 0-16 0,0 0 1 0,0 0-18 16,0 0-18-16,0 0 4 0,0 0-2 0,0 0 3 15,0 0-19-15,0 0-10 0,0 0-9 0,0 0-10 16,0 0-1-16,17-2 7 0,-17 2-9 0,0 0 10 15,0 0 44-15,0 0-46 0,0 0 31 0,0 0-32 16,0 0 25-16,0 0-19 0,0 0 17 16,0 0-26-16,0 0 11 0,-10 6-13 0,10-6 8 15,-16 11-4-15,6-2 0 0,-4 2-13 0,0 1-1 16,-3 0-3-16,2 2 4 0,-2 1-9 0,3-1 1 16,-1 2-5-16,2 0-6 0,2-1 3 15,-1 0-5-15,6-3 1 0,-1 1 4 0,1-2-7 16,5 2 2-16,-2-4 12 0,3-9-19 0,3 19-2 15,-1-9 4-15,3 1 11 0,3-4-16 0,0 1 6 16,1 2-2-16,2-3-4 0,1 0 4 16,-2 1 1-16,4-2 1 0,-5 1-6 0,2-3-2 15,-2 3-2-15,-1-1 6 0,1 2 3 0,-3-1-1 16,1 2 3-16,-5 2-10 0,1 2 15 0,-6-1-1 16,1 5 2-16,-6 4 17 0,-2 0 15 0,-4 4 4 15,-4 0-4-15,1-1 9 0,-2 1-10 0,-1-3-3 16,2-1 3-16,-2 1 3 0,6-6-21 0,-1-3-1 15,3 1-7-15,1-4-3 0,3 0 1 0,2-2-1 16,6-8 4-16,-10 12-9 0,10-12 3 0,-8 9-1 16,8-9 5-16,0 0-4 0,0 0-1 0,5 11 1 15,-5-11-4-15,0 0-1 0,15 5-2 16,-15-5-4-16,17 5 4 0,-17-5 0 0,14 8-4 16,-14-8 3-16,17 11-5 0,-10-6 2 0,0 2 0 15,-2 2 2-15,0 1-1 0,1 2 0 16,-3-1 0-16,1 1 1 0,-2 1-1 0,1 1 0 15,0-2-1-15,-2 2 3 0,0 1 2 0,2-3-1 16,-2 1 8-16,2-1-11 0,-2 1 4 0,4-2-26 16,-1-1-9-16,0 0-64 0,-1-2-22 0,4 0-75 15,1-2-55-15,-8-6-110 0,15 6-450 0,-15-6-362 16</inkml:trace>
  <inkml:trace contextRef="#ctx0" brushRef="#br0" timeOffset="10890">19577 4038 171 0,'5'-8'467'16,"-1"-2"-131"-16,1-1-72 0,-1-1-46 0,-2 0-50 16,2-2-12-16,1-1-31 0,-4 0 42 15,2-1-55-15,-3 0 44 0,0-2-70 0,0-1 29 16,-1 3-2-16,-2-2-9 0,-2 2 0 0,0 3-2 15,-4-4-12-15,0 2-7 0,-1 4-14 0,-6 0-5 16,0 2-7-16,-4 4-8 0,1 2-6 0,-2 4-11 16,-5 3-6-16,0 3-4 0,-3 3-3 0,-2 4-5 15,3 1 13-15,3 5-16 0,-1-1 10 0,4 4-18 16,4 2-3-16,2 2 2 0,4 1 1 0,5 2-1 16,1 2 1-16,6-5 2 0,3 0 2 15,5 6 9-15,3-3 4 0,6 0 2 0,2 0 4 16,3-1-2-16,5-3 0 0,1 1-1 0,0-2-2 15,4-1-3-15,-1 0-2 0,-2-4-3 0,-1 0-3 16,-1-1-1-16,-5-3-4 0,-4-3 1 0,-4 0-1 16,0-1 0-16,-7-1 4 0,-1-1 34 15,-6-10 39-15,1 16 31 0,-1-16 34 0,-13 18 3 16,0-6 1-16,-3 0 13 0,-6-2-1 0,-4 1-10 16,-3 1-12-16,-2-3-27 0,-1-2-23 0,-2-1-17 15,1-1-13-15,4 0-13 0,-5-1-13 0,-2-2-8 16,5 1-17-16,2-2-19 0,-1-1-33 0,2 0-52 15,4 0-66-15,5-1-41 0,1 0-34 0,4-2-43 16,14 3-110-16,-18-6 18 0,18 6-40 16,-1-11-23-16,6 0 28 0,7-3-378 0,9-4-318 15</inkml:trace>
  <inkml:trace contextRef="#ctx0" brushRef="#br0" timeOffset="11056">19834 4138 301 0,'14'-4'572'0,"1"-3"-135"0,-3 2-98 0,-12 5-74 0,20-9-42 16,-20 9-29-16,18-7-35 0,-18 7-31 0,14-9-28 16,-14 9-20-16,20-10-19 0,-8 7-13 0,2-4-15 15,3 4-25-15,-1-3-33 0,5 3-39 16,2-1-45-16,-3 2-69 0,0 0-99 0,-1-2-70 16,1 4-216-16,-3-1-76 0</inkml:trace>
  <inkml:trace contextRef="#ctx0" brushRef="#br0" timeOffset="11256">20072 4224 397 0,'-21'13'556'16,"2"-1"-150"-16,1-1-107 0,0 0-65 0,0 0-46 15,3-2-38-15,2-1-20 0,3-4-24 0,1 2-21 16,9-6-21-16,-13 8-21 0,13-8 7 0,0 0-4 16,-1 10-5-16,1-10-13 0,13 5-3 0,-13-5-17 15,28-1-25-15,-3-3-26 0,2 1-17 16,9-6-20-16,-1 0-42 0,2-2-60 0,0 0-19 15,4-3 0-15,-3 1-16 0,2-2 49 0,-1-1-46 16,-3 1-186-16,0 0 195 0</inkml:trace>
  <inkml:trace contextRef="#ctx0" brushRef="#br0" timeOffset="11555">20542 4122 912 0,'12'-6'217'0,"1"-1"32"0,-6-1-18 0,-7 8-34 16,12-10-15-16,-12 10-21 0,5-7-8 0,-5 7-8 16,0 0-20-16,0 0-26 0,-5-12-13 0,5 12-14 15,0 0-16-15,0 0-9 0,-21 5-9 0,14 2-3 16,-5 1-9-16,2 1-6 0,-1 6-8 0,-1 0 3 15,3 1 3-15,-1 3 2 0,2 0 3 0,3-1 9 16,1-1 3-16,3 0 0 0,1-2 4 16,2 1 1-16,2 0-1 0,3-1-2 0,4-2 0 15,-1 0 1-15,7-3 1 0,1-3-2 0,2-3-7 16,0-3-4-16,4-2-9 0,4-3 0 0,3-3-1 16,-1-2-3-16,1-4 6 0,-3 0 12 0,-1-3 4 15,-3-1 15-15,-3-3 9 0,-2 0 10 16,-7 3 3-16,-1-1 0 0,-5 1 0 0,-3 1-3 15,-3 0-6-15,-3 0-13 0,-3 0-18 0,-8 1-5 16,-1 1-9-16,-5 2-10 0,-3 2-3 0,2 2-27 16,-5 2-34-16,2 2-34 0,-3 3-52 0,5 1-67 15,0 1-48-15,2 2-31 0,0 2-88 16,3-4-67-16,17-1-312 0,-22 5-278 0</inkml:trace>
  <inkml:trace contextRef="#ctx0" brushRef="#br0" timeOffset="11706">21143 3951 195 0,'27'-2'823'0,"-27"2"-275"0,17-4-128 0,-17 4-106 15,0 0-47-15,14-3-93 0,-14 3-22 0,0 0-53 16,0 0-22-16,0 0-80 0,0 0-38 0,0 0-68 16,0 0-73-16,4 9-92 0,-4-9-90 0,0 0-241 15,0 12-140-15</inkml:trace>
  <inkml:trace contextRef="#ctx0" brushRef="#br0" timeOffset="11838.99">21335 4124 524 0,'3'10'457'0,"-2"-1"-108"0,-1-9-82 15,-1 22-57-15,-2-10-31 0,2 1-31 16,-3 2-19-16,-1 5-30 0,0-3-22 0,0 2-14 16,-3 1-13-16,0 0 20 0,0 3-68 0,-4 3-79 15,-3-1-198-15,-6 1-390 0,1-1-196 0</inkml:trace>
  <inkml:trace contextRef="#ctx0" brushRef="#br0" timeOffset="13490">17115 5904 704 0,'0'0'636'0,"-17"3"-161"0,17-3-115 16,0 0-58-16,-15 3-92 0,15-3-43 0,0 0-45 15,0 0-9-15,0 0-37 0,-18 2-2 0,18-2-29 16,0 0 7-16,0 0-27 0,0 0 7 16,0 0-17-16,18-9-1 0,1 1-3 0,9-3-10 15,4-7-1-15,4-1 2 0,6-4-3 0,0-5-2 16,-2-1 17-16,-3-1-13 0,-8 5 8 0,-3-2-18 15,-2 1 15-15,-3-5-18 0,-2 3 26 16,-6-1 1-16,-3 1-1 0,-1 6 36 0,-5 1 2 16,-2 3 11-16,-2 1-17 0,0 2 3 0,-1 2-17 15,0 1 2-15,-3 3-17 0,4 9-4 0,-10-13 5 16,10 13-14-16,0 0 3 0,-21 6-7 0,7 6 12 16,0 9-1-16,-3 8-9 0,2 7 5 0,-4 16-9 15,2 6 1-15,2 9 8 0,-2 2 4 0,4 6 14 16,1 4-2-16,0 0 8 0,4 3-6 0,1 1-6 15,2 0 1-15,0-2-10 0,3-3 9 0,2-3-11 16,0-3 4-16,2-5-3 0,3-7-4 0,-4-11-9 16,3-5-16-16,-2-4 28 0,1-5-79 15,-3-8 19-15,2-4-99 0,-2-5 28 16,0-4-75-16,-2-5-62 0,2-9-59 0,-9 11 17 16,9-11-54-16,-15-2 67 0,2-7 58 0,-4-5 32 15,-3-6 43-15,2-6 74 0,-4-4 59 0,3-2 88 16,0-1 51-16,0-2 22 0,1 1 61 0,0-1-42 15,2 3 29-15,1-1-51 0,2 3 35 0,1 1-11 16,3 3-25-16,1 5-15 0,3 1-11 0,-2 1-50 16,5 3 10-16,2 1-14 0,1-2-7 0,4 0-10 15,3-1-8-15,5-2-21 0,6 0 10 0,4-1-7 16,4 0-7-16,2 3-10 0,7-3-47 0,7 0 19 16,1 0-45-16,4 1 22 0,-1-1-35 0,0 2 41 15,-7 3-30-15,-1 1 33 0,1-2-13 16,-3 4 23-16,-1-2-15 0,-2-1 34 15,-3 2-42-15,-3 1 62 0,-6 2-22 0,-3 1 52 16,-2 1-8-16,-6 3 72 0,1 1-3 0,-12 5 42 16,14-10-23-16,-14 10 3 0,10-6-39 0,-10 6 3 15,0 0-27-15,0 0 1 0,0 0-23 0,0 0 3 16,-6 9-17-16,-1-1 11 0,1 4-20 0,-3 8 15 16,-1-2-19-16,1 3 14 0,1 2-7 0,-1 0 2 15,1 0 1-15,3-1-3 0,3 1-9 0,-1-3 1 16,3-1 2-16,3-1 1 0,-1-2-3 0,3-4 0 15,3 1 0-15,1-3 1 0,0-4-6 0,-9-6 7 16,23 5-9-16,-23-5 15 0,32-5-2 16,-13-2 6-16,0-3 10 0,0-4 0 0,1-4-5 15,0-3-9-15,-2 0 12 0,-4-2-13 0,-4 3 15 16,0-1-13-16,-3 2 6 0,-4 3-4 16,-2 1-5-16,-2 3 6 0,-3-2-21 0,-4 4-5 15,-3 0-46-15,-2 4-13 0,-4-1-59 0,0 5 6 16,-2 2-42-16,3 1 2 0,-2 1-54 0,1 4-65 15,0-3-53-15,0 1-318 0,17-4-187 0</inkml:trace>
  <inkml:trace contextRef="#ctx0" brushRef="#br0" timeOffset="13790">18119 5965 539 0,'0'0'376'15,"28"0"-100"-15,-28 0-51 0,24 3-51 0,-24-3-24 16,20 7-21-16,-10-1-28 0,-1 0-14 15,1 3 22-15,-3 2-49 0,1 0 13 0,0 3-40 16,1-1 19-16,0 2-36 0,-3 1 23 0,2-1-33 16,-1-2 15-16,-2 1-31 0,2 0 40 0,-2-3 2 15,0-1-15-15,-1-1-3 0,-4-9-3 0,9 14 9 16,-9-14 35-16,4 11 30 0,-4-11 43 0,0 0 3 16,0 0-10-16,0 0-12 0,0 0 1 15,0 0-14-15,-5-10-21 0,1 0 13 0,-1-6-16 16,2 0 2-16,1-7-20 0,0-2-13 0,4-1-18 15,-1-3-16-15,6-4-21 0,1-1-32 0,4-2-19 16,3 4-65-16,0 0-13 0,5 1-74 0,0 0 10 16,3 3-43-16,4-2-25 0,5-4-60 15,-5 7-15-15,1 0-178 0,5-5-15 0</inkml:trace>
  <inkml:trace contextRef="#ctx0" brushRef="#br0" timeOffset="13991">18791 5382 589 0,'7'-12'515'0,"-2"2"-144"0,-5 10-28 16,2-17-69-16,-2 17-10 0,-2-12-60 0,2 12-27 15,-6-7-50-15,6 7-5 0,0 0-40 0,-17 2 5 16,5 8-26-16,1 4 6 0,-5 10-11 16,0 3 7-16,-1 6 14 0,2 5-2 0,-4 12 18 15,2 3-17-15,-1 1 3 0,5 2-7 0,1 1-2 16,4 0-8-16,2-11-2 0,2 1-2 0,1-2-8 16,3 2 3-16,3-4 31 0,2 0-47 0,0-2 23 15,3-2-37-15,7-3 25 0,0-4-39 16,6 0-2-16,3-6-19 0,5-2-42 0,2-7-66 15,5-6-113-15,5-2-104 0,0-8-197 0,5-3-399 16,1-5-593-16</inkml:trace>
  <inkml:trace contextRef="#ctx0" brushRef="#br0" timeOffset="14539.99">19119 5750 688 0,'0'-14'499'16,"2"2"-149"-16,1-2-23 0,-2 3-57 0,2-2 20 16,-3 13-35-16,4-19-25 0,-4 19-36 0,1-14-24 15,-1 14-41-15,3-10-12 0,-3 10-28 0,0 0 3 16,0 0-12-16,3 14-10 0,1-1-10 0,-4 5-16 15,1 6-6-15,-1 4-6 0,0-1-5 0,-1 5-2 16,1 3-10-16,0 1 2 0,-4-2-9 0,3-3-14 16,1-3-53-16,-1 0-54 0,0-2-70 0,-1-1-66 15,2-7-115-15,-1-4-120 0,1-3-306 16,0-11-332-16</inkml:trace>
  <inkml:trace contextRef="#ctx0" brushRef="#br0" timeOffset="14674">19201 5597 666 0,'0'0'397'0,"-9"-12"-83"0,9 12-136 15,-8-9-126-15,8 9-87 0,0 0-62 0,-9-5-59 16,9 5-233-16,0 0 205 0</inkml:trace>
  <inkml:trace contextRef="#ctx0" brushRef="#br0" timeOffset="15058">19471 5668 616 0,'3'10'445'15,"0"2"-132"-15,1-1-48 0,-3 3-84 0,-1-1 3 16,0 2-66-16,-1 3 7 0,-2-1-50 0,2 4 19 16,1-3-50-16,-3 0 27 0,1 0-57 0,2 1 38 15,-3 0-46-15,2-3 35 0,-2 1-44 0,1-1 34 16,-1-5-39-16,2 1 25 0,-2 0-24 0,3-12 52 15,-3 16 0-15,3-16 68 0,-7 11-20 0,7-11 28 16,0 0-28-16,0 0 1 0,0 0-30 16,-15-2 11-16,15 2-13 0,-7-21-10 15,5 5-6-15,2-2-10 0,0-6-3 0,5-1-6 16,0 0 9-16,3-4-16 0,5 3 10 0,-1 1-13 16,4 1 3-16,-1 2-7 0,0 4 10 0,1 3-12 15,0 3 4-15,4 2-10 0,-4 1 7 0,0 4-15 16,-1 3 10-16,-15 2-10 0,28 1-1 0,-14 2-2 15,0 4 3-15,2 4 2 0,-1 2 2 0,-4 2 0 16,0 2 1-16,-1 1-1 0,-4 0 0 0,1 4 0 16,-3-3-2-16,-3 5 0 0,-1-5-10 0,-1 5-2 15,-3 0-55-15,-1-4-33 0,-2 3-92 16,0-1 15-16,-1-4-70 0,-1 0-87 0,-3-3-117 16,6-4-213-16,0-2-192 0</inkml:trace>
  <inkml:trace contextRef="#ctx0" brushRef="#br0" timeOffset="16909.77">20070 5412 548 0,'-1'-17'622'0,"0"0"-176"16,-2 1-93-16,1 3-49 0,1 0-22 0,-2 2-44 15,3 11-28-15,-1-16-36 0,1 16-37 0,-3-14-29 16,3 14-22-16,0 0-13 0,0 0-12 0,0 0-8 16,0 20-5-16,0-1-11 0,0 6 7 15,0 2-18-15,3 11 0 0,-3-1-10 0,1 3 5 16,-1 1-11-16,3 1-4 0,-3-1-1 0,1 0 0 15,-1 0-1-15,2-2 2 0,-1-1-4 16,1-2 9-16,-1-6-9 0,-1-4 2 0,1 0-27 16,1-6-39-16,-1-2-99 0,0-6-11 0,-1 1-45 15,0-13-22-15,4 13-62 0,-4-13-53 0,0 0-369 16,0 0-247-16</inkml:trace>
  <inkml:trace contextRef="#ctx0" brushRef="#br0" timeOffset="17058.77">20070 5861 513 0,'-7'-11'488'0,"-1"-2"-15"16,-1 2-125-16,0 1-51 0,-1 0-45 15,1 0-26-15,0 4-37 0,1-2 6 0,2 2-5 16,6 6-21-16,-10-10-27 0,10 10-32 0,-8-7-20 16,8 7-26-16,0 0-23 0,-6-10-25 0,6 10-33 15,0 0-32-15,10-12-54 0,-1 9-23 0,6-4-63 16,3 0-28-16,6-1-81 0,7-2-46 16,2 0-385-16,2 0-256 0</inkml:trace>
  <inkml:trace contextRef="#ctx0" brushRef="#br0" timeOffset="17258.77">20707 5536 83 0,'0'0'810'0,"0"0"-280"0,18 1-115 15,-18-1-108-15,0 0-36 0,0 0-81 0,0 0-29 16,11 5-53-16,-11-5-2 0,0 0-39 0,2 12 7 16,-3-1-31-16,1 1 5 0,-1 3-22 15,1 3-5-15,-3 6-3 0,3-1-2 0,-1 2-2 16,-1 2-4-16,0-2-9 0,0 1-7 0,0-1-32 15,1-1-23-15,-1-6-74 0,1 1-29 0,1-4-97 16,0-2-89-16,-1-3-326 0,1-10-206 0</inkml:trace>
  <inkml:trace contextRef="#ctx0" brushRef="#br0" timeOffset="17558.77">20826 5327 423 0,'-4'-16'602'15,"-2"4"-158"-15,0-2-121 0,-2 4-63 0,2 1-54 0,-2 2-45 16,8 7-29-16,-10-9-37 0,10 9-27 16,0 0-5-16,0 0-13 0,-22 2-19 0,22-2 1 15,-9 13-6-15,9-13-4 0,-6 14 30 0,3-3-44 16,3-1 29-16,0-1-36 0,0-9 32 0,5 19-28 16,0-9 35-16,0-1-16 0,3-3 23 0,0 1-8 15,3-2 17-15,-11-5-20 0,22 2 19 0,-22-2-11 16,28-1 21-16,-11-4-3 0,-3 0 8 15,1-1-2-15,2-3 9 0,-3-3-9 0,-1 0-5 16,-2-1-8-16,-2 1-9 0,-1 1-6 0,-3-3-10 16,-2 4-12-16,0 0-14 0,-3 10-22 15,-3-18-17-15,3 18-33 0,-10-12-38 0,10 12-43 0,-18-4-37 16,18 4-5-16,-29 5-13 0,10 3-55 16,0 1-49-16,1 1-454 0,0 4-287 0</inkml:trace>
  <inkml:trace contextRef="#ctx0" brushRef="#br0" timeOffset="17725.77">21023 5656 115 0,'13'6'720'0,"-1"-1"-280"0,-12-5-56 0,20 5-117 16,-20-5 3-16,22-1-72 0,-22 1-8 0,24-4-76 16,-24 4-1-16,26-6-47 0,-11 2-1 0,-1-1-66 15,1 2-8-15,-2 0-75 0,-13 3-51 16,27-4-86-16,-27 4-67 0,22-1-69 0,-22 1-179 15,16 2-29-15</inkml:trace>
  <inkml:trace contextRef="#ctx0" brushRef="#br0" timeOffset="17875.78">21241 5775 550 0,'-9'12'429'0,"1"1"-111"16,0-2-28-16,1-1-106 0,-1-2 9 0,8-8-72 16,-9 13 10-16,9-13-50 0,-8 11 24 0,8-11-55 15,0 0 26-15,0 0-42 0,4 12 18 0,-4-12-46 16,17-2 25-16,-3-1-63 0,9-5-42 0,-1-1-64 15,7-3-47-15,3-3-48 0,0-4 3 0,2-2-284 16,6-4 15-16</inkml:trace>
  <inkml:trace contextRef="#ctx0" brushRef="#br0" timeOffset="18158.77">21714 5504 359 0,'0'0'518'0,"8"-12"-156"0,-8 12-37 0,1-10-112 16,-1 10 2-16,0 0-73 0,-4-11 18 15,4 11-62-15,0 0 30 0,0 0-74 0,-18-1 32 16,18 1-53-16,-15 11 29 0,6-1-51 0,-3 3 35 15,2 5-45-15,1 2 38 0,1 3-44 0,1 0 0 16,0 2-10-16,3 0 16 0,2 0 12 0,2-1-14 16,1-1-1-16,3-1 2 0,1-3 2 15,4-3 8-15,-1-2 15 0,2-4-10 0,4-2-5 0,-1-5 7 16,-13-3 9-16,33-1 13 0,-11-5 0 16,-3-3 18-16,3-2 14 0,-1-7 12 0,1-3 1 15,-1 0 1-15,-5-2-5 0,-2-1 13 0,-2 6-11 16,-3-3 4-16,-4 3-10 0,-1 2-4 0,-4 3-16 15,0-1-10-15,-4 3-11 0,-2-3-12 16,-3 5-22-16,-3-1-14 0,-1 1-46 0,-1 3-30 16,0-1-106-16,-1 4 11 0,15 3-62 0,-22-6-94 15,22 6-77-15,-22-2-330 0,22 2-268 0</inkml:trace>
  <inkml:trace contextRef="#ctx0" brushRef="#br0" timeOffset="18309.77">22141 5377 87 0,'0'0'890'16,"24"-2"-314"-16,-24 2-139 0,16-1-113 16,-16 1-58-16,0 0-91 0,0 0-20 0,0 0-63 15,0 0-19-15,0 0-82 0,0 0-21 0,12 4-78 16,-12-4-60-16,-2 13-115 0,2-13-123 0,-4 16-191 16,4-16-131-16</inkml:trace>
  <inkml:trace contextRef="#ctx0" brushRef="#br0" timeOffset="18443.77">22310 5690 495 0,'0'13'445'16,"0"1"-125"-16,-3 4-56 0,0-2-70 15,-1 5-26-15,-2-1-27 0,0-1-26 0,2 1 13 16,-3 0-58-16,2 0 8 0,-2 1-44 0,1-2 9 16,-1-1-86-16,-2 2-142 0,2-6-125 0,-4 1-254 15,0-1-83-15</inkml:trace>
  <inkml:trace contextRef="#ctx0" brushRef="#br0" timeOffset="19009.77">23136 5325 106 0,'4'-16'803'0,"1"-1"-257"0,-3 2-142 16,1-1-55-16,-2 4-37 0,2-2-26 16,-2 3-4-16,0 0-2 0,-1 11-11 0,3-16-33 15,-3 16-44-15,0-12-40 0,0 12-32 0,3-10-29 16,-3 10-21-16,0 0-8 0,0 0-4 0,0 0-15 16,7 17 2-16,-4 0-21 0,3 2 11 0,-3 5-18 15,-1 2-6-15,1 3 2 0,-1 5-1 0,1 0-3 16,-3 1 3-16,1-4-10 0,-1-1 4 0,2 0-53 15,-2-2-48-15,-2 2-52 0,2-4-88 0,-1-2-57 16,1-5-70-16,-1-5-128 16,-2-2-437-16,3-12-579 0</inkml:trace>
  <inkml:trace contextRef="#ctx0" brushRef="#br0" timeOffset="19175.77">23393 5000 268 0,'-4'-14'832'0,"3"3"-259"0,-4-2-147 0,2 3-97 16,-2 0-90-16,0 2-73 0,1 0-42 0,4 8-46 16,-10-13-65-16,10 13-76 0,0 0-30 15,0 0-31-15,0 0-87 0,0 0-110 0,0 0-333 16,0 0-182-16</inkml:trace>
  <inkml:trace contextRef="#ctx0" brushRef="#br0" timeOffset="19475.77">23861 5093 534 0,'0'0'476'0,"21"8"-113"0,-21-8-84 0,11 11-49 15,-11-11-26-15,4 14-11 0,-4-14-20 16,-3 21-35-16,-2-7-26 0,-5 2 10 0,0 2-43 16,-6 3 5-16,-3 0-33 0,-1 2 9 0,-1-1-31 15,-2-1 23-15,-1 1-34 0,-1-1 27 0,-1 0-6 16,4-3-28-16,2-2 19 0,3-4-25 0,3 0 17 15,4-3-21-15,1-2 26 0,1-2-19 0,8-5 31 16,-11 11-12-16,11-11 20 0,-10 8-15 16,10-8 11-16,0 0-20 0,-6 9 16 0,6-9-20 15,0 0 7-15,13 10-15 0,-4-4 12 0,4-1-16 16,2 0 10-16,8 4-12 0,-1-2 5 16,1 2-8-16,5 0 13 0,4 2-17 0,-1-2 9 15,2 3-30-15,-1-3-52 0,1 1-106 0,2-2-9 16,-2 0-94-16,1-3-91 0,-4-2-412 0,-3-2-327 15</inkml:trace>
  <inkml:trace contextRef="#ctx0" brushRef="#br0" timeOffset="19859.77">24418 5207 934 0,'2'-11'661'0,"-2"11"-166"0,3-17-93 0,-3 17-100 16,4-12-64-16,-4 12-47 0,0 0-38 0,1-13-33 15,-1 13-22-15,0 0-18 0,0 0-19 0,-7 13-10 16,6-3-9-16,-3 5-10 0,-1 4-4 0,0 2-2 16,0 0-9-16,0 3 7 0,1 1-10 0,0 0 6 15,0 0-7-15,-1-1-8 0,3-1 8 0,-2-2 16 16,0-4-29-16,3-1-5 0,-2-2 10 16,3-3-8-16,-1-1 6 0,1-10-5 0,0 14 17 0,0-14-5 15,0 0 5-15,0 0-9 0,0 0 0 16,0 0 2-16,20-12 1 0,-8-3 0 15,3-9-10-15,3-3 4 0,1-5-5 0,3 1 0 16,5-6 8-16,-4 5 14 0,1 5 4 0,-1 2 0 16,0 2-3-16,-1 5-3 0,0 1-2 0,-6 6-4 15,2 2 1-15,-1 4-6 0,-17 5-4 0,24 0 2 16,-9 4-1-16,0 3-2 0,1 7-1 0,-3 0 0 16,1 3 1-16,-4 4 0 0,-1 1-2 0,0 1-3 15,-1 7-18-15,-4-3-37 0,-2 0-79 0,0 2-138 16,-4-1-70-16,0-3-123 15,-3-2-410-15,-1 0-495 0</inkml:trace>
  <inkml:trace contextRef="#ctx0" brushRef="#br0" timeOffset="20042.77">25306 5062 506 0,'7'-9'862'0,"-2"1"-256"0,-5 8-129 15,5-16-119-15,-5 16-84 0,5-11-49 16,-5 11-43-16,6-9-36 0,-6 9-47 0,0 0-69 16,6-9-82-16,-6 9-82 0,0 0-60 15,0 0-48-15,0 0-111 0,2 13-472 0,-2-13-394 0</inkml:trace>
  <inkml:trace contextRef="#ctx0" brushRef="#br0" timeOffset="20209.77">25434 5451 635 0,'4'10'625'0,"-4"-10"-170"16,4 14-108-16,-4-14-73 0,5 15-35 0,-5-15-49 15,4 13-27-15,-4-13-27 0,5 18-43 0,-4-5-4 16,-1-1-29-16,0 2 5 0,0 1-32 16,0 2 2-16,-5 0-53 0,0 2-45 0,-3 2-100 15,-2-3-71-15,-4 1-115 0,-4 1-430 0,-6-2-308 0</inkml:trace>
  <inkml:trace contextRef="#ctx0" brushRef="#br0" timeOffset="20826.83">26753 4865 146 0,'0'0'972'0,"9"-12"-293"0,-9 12-150 0,6-8-117 15,-6 8-103-15,0 0-61 0,7-10-48 0,-7 10-35 0,0 0-33 16,0 0-27-16,0 0-21 0,0 0-15 15,9 7-15-15,-8 4-6 0,-1 6-13 0,-1 5-8 16,1 4 2-16,-2 3-10 0,2 0-8 0,-1 6 1 16,0 1-2-16,-2-1-5 0,3-5-19 15,-1 0-38-15,1-2-38 0,0-1-28 0,0 0-98 16,-1-5-5-16,0-2-92 0,1-7-87 0,-3 0-447 16,3-13-436-16</inkml:trace>
  <inkml:trace contextRef="#ctx0" brushRef="#br0" timeOffset="20959.82">26874 4677 12 0,'-1'-18'824'0,"-4"-5"-301"0,0 4-154 0,-1 1-114 16,-2-1-59-16,1 6-42 0,-1 1-34 0,1 2-26 16,2 1-49-16,5 9-44 0,-8-11-49 0,8 11-76 15,0 0-61-15,0 0-75 0,0 0-309 0,0 0-92 16</inkml:trace>
  <inkml:trace contextRef="#ctx0" brushRef="#br0" timeOffset="21193.82">27121 4591 142 0,'0'0'792'0,"22"5"-280"0,-22-5-115 0,15 3-102 16,-15-3-30-16,0 0-80 0,17 3-14 0,-17-3-26 15,11 9 2-15,-11-9-32 0,10 17-6 0,-3-4-32 16,-3 1-1-16,1 2-26 0,-1 6-1 0,0 2-17 15,-2 2-3-15,2 8-3 0,0 0-8 0,-3 1-4 16,3 1-3-16,-2 0-1 0,-1 1-1 0,0-1-3 16,-1-6 1-16,0 1 1 0,-2 3-6 0,0-4 2 15,1-4-43-15,-2-1-37 0,2 0-93 0,-3-4 10 16,3-2-67-16,0-6-48 16,-1-1-50-16,2-12-8 0,-1 14-277 0,1-14-140 15</inkml:trace>
  <inkml:trace contextRef="#ctx0" brushRef="#br0" timeOffset="21526.82">27181 5178 358 0,'-6'-21'449'0,"2"-1"-42"16,-1 0-56-16,1 1-62 0,-1 4-29 0,1 1-14 16,0 0-13-16,1 5-31 0,0 0-7 0,3 11-30 15,-4-18-33-15,4 18-31 0,2-15-19 0,-2 15-19 16,8-13-12-16,0 5-14 0,2 0-15 16,8 0-27-16,0-1-50 0,5 2-74 0,7-2-24 15,2 1-9-15,2-1-17 0,2 0-53 0,1-3-19 16,-1 0-22-16,0-1 12 0,-2 0 45 0,-2-2 26 15,-1 0 50-15,-6-2 50 0,2-1 93 16,-6-1 65-16,-1-2 77 0,-5 3 35 0,-4 2 19 16,0 0 75-16,-1-1 3 0,-4 5-1 0,-1 1-2 15,-3 1-47-15,-2 10-19 0,7-17-28 0,-7 17-30 16,4-12-30-16,-4 12-29 0,2-10-20 0,-2 10-17 16,0 0-11-16,0 0-3 0,0 0-13 15,0 0-7-15,6 14 2 0,-4-2-5 0,-2 6-5 16,1 0-2-16,0 7-2 0,1 4-2 0,-1 8 3 15,-1-1-11-15,0 3-19 0,-3 1-31 0,1-2-42 16,-2 0-40-16,-2-1-78 0,-1 1-28 0,2-4-31 16,-3-5-57-16,1-6-37 0,-4-2-85 0,5-3-174 15,-2-5-155-15</inkml:trace>
  <inkml:trace contextRef="#ctx0" brushRef="#br0" timeOffset="21677.82">27616 5091 94 0,'0'-12'748'0,"-2"1"-242"15,0 2-128-15,-1-4-66 0,3 13-52 0,-3-19-21 16,3 19-49-16,0-18-37 0,5 6-32 0,-1 1-25 16,4 0-27-16,3-2-11 0,3 1-32 0,4-2-68 15,10 2-55-15,-1-2-35 0,4-1-55 0,2 0-86 16,0-3-79-16,2 1-278 0,1-3-161 16</inkml:trace>
  <inkml:trace contextRef="#ctx0" brushRef="#br0" timeOffset="21893.82">28198 4432 99 0,'-2'-12'704'0,"-2"1"-228"0,1-1-118 0,-1 1-69 16,1 2-21-16,3 9 3 0,-7-15-22 0,7 15-55 15,-4-11-38-15,4 11-40 0,0 0-19 0,0 0-20 16,0 0-9-16,0 0-18 0,-5 15 5 0,8 3-12 16,1 5 1-16,2 2 7 0,0 8 2 0,5 3 2 15,-1 5 12-15,0 1-7 0,3 10-8 16,-2 3-9-16,-2 0 8 0,0 2-20 15,-2 1 6-15,-5-8-22 0,-4 1-4 0,-8 11-27 0,-5-2-100 16,-6-3-93-16,-7 1-95 0,-10-5-136 16,-8-1-453-16,-9-4-523 0</inkml:trace>
  <inkml:trace contextRef="#ctx0" brushRef="#br0" timeOffset="22661.82">20022 6659 563 0,'19'-9'416'0,"-2"-1"-94"16,-3 2-66-16,-4 1-42 0,-1-1 15 0,1 3-24 15,-10 5 55-15,13-9-32 0,-13 9-4 0,9-6-32 16,-9 6-11-16,0 0-37 0,0 0-24 0,0 0-18 15,0 0-21-15,0 0-14 0,-5 12-13 0,-8 0-10 16,-1 2-10-16,-4 4 3 0,-3 4-17 0,0-1-4 16,1 3-2-16,0 1 4 0,2-2-10 0,0 2 3 15,3 0-6-15,1 0 6 0,5-3 0 16,0-1-2-16,5 0 4 0,0-1-2 0,4-2 4 16,2 1-2-16,1-2-2 0,4 2 2 0,-1-3-1 15,2 0-3-15,1-1 0 0,2 0-3 0,-3-2-1 16,1-2-1-16,-1-1-3 0,-1 3-1 15,0-5 6-15,-2 1-6 0,0 1 6 0,0 1-6 16,0-1 4-16,-1 1-6 0,-3 2 2 0,0 1-16 16,-2 0-36-16,0 4-72 0,-3 4-66 0,-1 1-72 15,0 1-56-15,-4 5-71 0,-3 0-460 0,1 0-437 16</inkml:trace>
  <inkml:trace contextRef="#ctx0" brushRef="#br0" timeOffset="23660.82">20059 8472 857 0,'3'-11'625'15,"-3"11"-172"-15,0 0-96 0,0 0-64 0,0 0-82 16,0 0-34-16,-2-10-28 0,2 10-33 15,0 0-34-15,0 0-1 0,0 0-31 16,0 0-2-16,0 0-4 0,0 0-9 0,21 1-6 16,-21-1-6-16,20 12-8 0,-7-6 0 0,2 4-2 15,1 2-2-15,-1-1-1 0,-2 3-3 0,-2 2 49 16,1 1-61-16,-5 0 53 0,-1 2-58 0,-5 0 72 16,-2 1-52-16,-3 4 15 0,-5 2 19 0,-4 2 20 15,-1-1 9-15,-4-1 13 0,0 0 0 0,-2-1 2 16,-2 0-11-16,3-4-8 0,-3 1-9 0,3-3-9 15,3-3-16-15,2-1-9 0,4-5-10 0,2 1-3 16,3-2-6-16,3 0-7 0,2-9-12 16,-2 13-5-16,2-13-8 0,11 15-5 0,-4-7-9 15,6-1-2-15,0 1-2 0,2 1 3 0,4-2 5 16,-1 1 6-16,-1-1 7 0,1 2 3 16,-5-3 7-16,-2 2 2 0,-1 0 4 0,-1 2 5 15,-2 2 3-15,-1-3 13 0,-3 4 8 0,-2-1 13 16,-1 4 0-16,-1-1 0 0,-5 1 25 0,-1 3-29 15,1-1 20-15,-3 0-37 0,-4-1 23 0,3 0-14 16,-3 0-13-16,-1-1-21 0,1-1-41 0,-1 0-117 16,1-5-36-16,3-1-127 0,-2-3-182 0,12-6-472 15,-19 7-689-15</inkml:trace>
  <inkml:trace contextRef="#ctx0" brushRef="#br0" timeOffset="24611.82">21388 7453 623 0,'9'-6'445'0,"-3"-2"-53"16,-6 8-151-16,5-14 5 0,-5 14-74 0,-1-11 27 15,1 11-73-15,-8-8 23 0,8 8-64 0,-15-5 21 16,15 5-35-16,-25 2 15 0,9 3-43 0,-6 4 24 15,-1 2-34-15,-5 3 20 0,1 4-30 16,-1-1 19-16,0 5-28 0,1-3 22 0,3 4-23 16,1-2 11-16,1 2-21 0,3-1 21 0,6-4-26 15,2-1 21-15,3 2-28 0,4-3 23 16,4-1-16-16,4 1 23 0,4 2 3 0,4 1-4 16,6 2 12-16,5-2-2 0,4 1 2 0,4-1 3 15,1-1-4-15,0 0 3 0,0 0-13 0,1 0 9 16,-2 0-16-16,-2-2 13 0,-2-1-19 0,-3 0 10 15,0 0-13-15,-9-5 3 0,-5 0-1 0,-4 0 24 16,-2 1 35-16,-4-11 19 0,0 19 17 0,-5-7 15 16,-8 2 14-16,0 0-9 0,-6-2 23 0,-5 2-45 15,-3 0-15-15,0-4-10 0,-2 0-12 16,-2-2-12-16,-1-1-12 0,4-1-7 0,0-4-9 16,0 1 2-16,1-2-16 0,0 1-16 15,7-2-25-15,-1 0-23 0,3-2-75 0,18 2-46 16,-28-2-61-16,28 2-97 0,-18-2-6 0,18 2-87 15,-14-6-66-15,14 6-335 0,0 0-401 0</inkml:trace>
  <inkml:trace contextRef="#ctx0" brushRef="#br0" timeOffset="26578.86">22228 7387 16 0,'-14'13'233'0,"2"-3"-7"15,2-2-91-15,-1 2-20 0,2-1-40 0,1 0-22 16,0-2-40-16,2 0 2 16,6-7-54-16,-8 12-2 0,8-12-87 0,-6 10-69 15,6-10 38-15</inkml:trace>
  <inkml:trace contextRef="#ctx0" brushRef="#br0" timeOffset="26829.86">21971 7670 219 0,'0'0'816'0,"-9"8"-232"0,9-8-123 15,-6 7-93-15,6-7-69 0,0 0-61 0,-10 7-7 16,10-7-15-16,0 0-11 0,0 0-21 0,-8 8-31 16,8-8-15-16,0 0-28 0,0 0-24 0,0 0-23 15,0 0-15-15,19 0-24 0,-19 0-37 0,29-4-43 16,-8 3-54-16,2-2-44 0,2 3-85 0,3-1 7 16,-1 2-53-16,1-1-64 0,-2 0-36 15,-5 1-396-15,4 5-312 0</inkml:trace>
  <inkml:trace contextRef="#ctx0" brushRef="#br0" timeOffset="27012.86">22106 7857 654 0,'-17'10'470'15,"0"0"-66"-15,-2-1-106 0,2 0-62 0,3-2-91 16,1-1 23-16,3 0-65 0,10-6 9 0,-17 8-17 16,17-8-48-16,-11 5 31 0,11-5-38 0,0 0 34 15,0 0-37-15,1 10 29 0,-1-10-15 16,19 3-10-16,-19-3-14 0,40-3 0 0,-13 1-18 15,2-2-52-15,8-2-45 0,3-1-75 0,-2-3-112 16,2 1-144-16,2-4-220 0,7-6-170 16</inkml:trace>
  <inkml:trace contextRef="#ctx0" brushRef="#br0" timeOffset="27595.86">23143 7412 222 0,'0'0'298'0,"10"-6"-40"0,-10 6-24 0,6-11-39 16,-6 11-13-16,9-12-28 0,-9 12-18 0,5-15 5 16,-5 15-3-16,6-12 39 0,-6 12-33 0,4-14 54 15,-4 14-46-15,3-14 7 0,-3 14-25 0,-1-11 1 16,1 11-23-16,-6-10-1 0,6 10-31 0,-12-10 6 16,12 10-24-16,-21-5 2 0,21 5-12 0,-34 1 2 15,11 5-13-15,-3-1 4 0,-3 7-15 0,-2-1 5 16,0 4-13-16,2 1 3 0,1 3-14 15,1 1 0-15,4 0-7 0,2 3 3 16,4-3 5-16,5-2-12 0,3 3 9 0,1-3-10 16,7 0 1-16,2-1 0 0,8 5 11 0,2-4-9 15,8 4 9-15,1-3 2 0,7 0-2 0,4 0-1 16,2-3-3-16,3 0 0 0,2 1-6 0,2-4 5 16,-3 1-1-16,1 0-2 0,-2-1 1 0,0-2 1 15,-5 0-4-15,-6 0 2 0,-3-3 0 0,-5 1-5 16,-5-3 8-16,-3 0 3 0,-1 1 33 0,-8-7 28 15,2 14 22-15,-5-6 10 0,-7 2 4 0,-5 1 0 16,-4 0-5-16,-8 2-26 0,-2 1-3 16,-3-3-18-16,-1 1-4 0,-6-1-16 0,1-2-2 15,-3 0-11-15,0-2-3 0,-1 1-2 16,-1-3-18-16,3-1-19 0,3-1-29 0,5-1-42 16,2-1-49-16,3-1-50 0,7 0-103 0,2-3-5 15,18 3-61-15,-24-4-121 0,24 4 23 0,-12-12-329 16,12 12-327-16</inkml:trace>
  <inkml:trace contextRef="#ctx0" brushRef="#br0" timeOffset="27962.86">23902 7411 747 0,'0'0'730'0,"4"-11"-202"0,-4 11-88 0,0-10-101 15,0 10-38-15,0 0-19 0,1-14-20 0,-1 14-33 16,0 0-43-16,3-9-39 0,-3 9-31 15,0 0-27-15,0 0-6 0,0 0-29 0,1 9 4 0,1 1-28 16,0 5 5-16,-1 4-19 0,0 4 10 16,2 2-16-16,-2 3-4 0,2 2-5 0,-2 4-3 15,0 3-11-15,2-2-15 0,-3-6 7 0,1 2-57 16,-1-1 26-16,2 0-83 0,-4 0-44 16,2-2-43-16,-1-1-23 0,-2-3 9 0,2-2-46 15,0-4-59-15,1-4 4 0,-3-4-24 0,3-10-275 16,-1 12-165-16</inkml:trace>
  <inkml:trace contextRef="#ctx0" brushRef="#br0" timeOffset="28145.86">23850 7858 187 0,'-16'-16'638'0,"0"0"-147"0,-4 0-93 15,1 2-70-15,3 1-48 0,-3 2-55 0,2 1-6 0,4 3-17 16,3-1 4-16,0 2-20 0,10 6-28 16,-14-9-33-16,14 9-21 0,-11-7-23 15,11 7-17-15,0 0-5 0,0 0-6 0,0 0-6 16,0 0-9-16,17-7-6 0,-17 7-10 0,36-2 3 15,-9 0-15-15,10-2-18 0,2 0-34 0,2-1-72 16,4-1-96-16,4 0-24 0,8-6-119 0,-2 0-133 16,-1-1-323-16,-2-2-367 0</inkml:trace>
  <inkml:trace contextRef="#ctx0" brushRef="#br0" timeOffset="30448.1">24712 7354 290 0,'6'-7'684'16,"-6"7"-183"-16,6-18-81 0,-3 9-85 16,1-1-16-16,-1 1-59 0,-3 9-5 0,3-16-5 15,-3 16-17-15,4-11-41 0,-4 11-39 0,5-12-31 16,-5 12-28-16,0 0-20 0,0 0-11 0,0 0-2 15,0 0-13-15,12 12 4 0,-10 1-23 16,2 6 2-16,-1 3-10 0,-1 4 4 0,0 2-13 16,0 1-1-16,-2 1-4 0,0 1 4 0,2-1-8 15,-2 0-15-15,-2-1-19 0,1 0-23 0,0-3-23 16,-2-1-28-16,0-2-46 0,1-4-64 0,-2-1-39 16,1-3-79-16,-2-4-57 0,5-11-472 15,-10 14-464-15</inkml:trace>
  <inkml:trace contextRef="#ctx0" brushRef="#br0" timeOffset="30798.1">24847 7003 293 0,'-5'-21'584'0,"-1"1"-218"16,-2 3-60-16,0 0-102 0,-2 4-8 15,0 0-73-15,1 3 12 0,1 3-43 0,8 7 3 16,-18-10-53-16,18 10-7 0,-15-1-11 0,15 1 33 15,-18 4-51-15,9 3 36 0,-1 1-42 0,1 3 33 16,1 2-40-16,3 1 33 0,0 0-2 0,4-2-4 16,-2 1-13-16,7 1 9 0,-1 1-1 0,3-2-34 15,3 0 48-15,5-1-38 0,0-2 48 0,1-4-41 16,2 0 41-16,2-4-35 0,-1-2 31 0,3-1 35 16,-2-2 9-16,0-2 15 0,0-2 17 0,-2-2-1 15,-2-1 14-15,-2-1-10 16,-5-2-2-16,-2 1-7 0,-1-3-16 0,-4 2-15 15,1 1-7-15,-4-2 8 0,0 2-42 0,-2-1-5 16,-2 2-8-16,-2 2-10 0,-1-1-11 0,0 3-18 16,-1 0-20-16,10 7-32 0,-19-7-27 0,19 7-75 15,-21 0 0-15,21 0-69 0,-24 11-13 0,14-3-45 16,-2 3-73-16,2 2-343 0,4 2-243 0</inkml:trace>
  <inkml:trace contextRef="#ctx0" brushRef="#br0" timeOffset="30982.1">25640 7226 638 0,'0'0'870'0,"21"-4"-254"0,-21 4-143 16,10-6-155-16,-10 6-67 0,0 0-56 0,4-9-41 15,-4 9-65-15,0 0-50 0,0 0-91 0,0 0-64 16,0 0-83-16,0 0-72 0,-12 7-87 0,12-7-429 15,-6 17-327-15</inkml:trace>
  <inkml:trace contextRef="#ctx0" brushRef="#br0" timeOffset="31115.12">25813 7628 610 0,'-5'14'448'0,"-7"4"-54"0,-6 5-128 16,-2 2-74-16,-3 4-83 0,-10 4-108 0,-3 0-103 15,-1 1-119-15,-3 4-275 0,3-1 41 16</inkml:trace>
  <inkml:trace contextRef="#ctx0" brushRef="#br0" timeOffset="33066.04">18232 10247 744 0,'0'0'485'15,"0"0"-110"-15,2-10-88 0,-2 10-55 0,0 0-40 16,-2-12-28-16,2 12-17 0,0 0-22 16,0-14-26-16,0 14 8 0,0 0-9 0,2-12-13 15,-2 12-17-15,4-10-14 0,-4 10-14 0,5-8-6 16,-5 8-5-16,12-7-20 0,-12 7 4 0,16-5 5 16,-16 5-4-16,16 2 0 0,-16-2 0 0,23 10-3 15,-11-1 10-15,-2 3 7 0,0 4 3 0,-3 5 7 16,-5 1 6-16,-3 2 11 0,-3 2 8 0,-6 6 0 15,-3 2-11-15,-3 0 16 0,-1-2-6 0,-2 2 4 16,1-3-2-16,0-3-8 0,4-3-7 16,3-4-11-16,0-2-6 0,3 1-8 0,5-5-4 15,-2 0-7-15,5 0 0 0,5 2-2 16,1 0-3-16,4 0 0 0,6-1-1 0,-2 1-3 16,4-2 1-16,1 2-1 0,-1-3-4 0,-2 0 34 15,1 1-32-15,-2-3 5 0,1 2 20 0,-5 0 46 16,2 0 45-16,-5 0 66 0,-2 1 45 0,-2 1 5 15,0-1 9-15,-4 2 0 0,-1 2-8 0,-3 2-18 16,-4 0-22-16,2 2-37 0,-6 3-26 0,3-3-27 16,-1-4-17-16,0 3-20 0,1-1-13 15,0 0-40-15,-2-1-15 0,3 2-113 0,-1-3-74 16,1 3-128-16,0-1-71 0,2 1-94 0,1 2-56 16,0-3-130-16,-2 2-634 0,2 0-1038 15</inkml:trace>
  <inkml:trace contextRef="#ctx0" brushRef="#br0" timeOffset="37284.54">2767 1621 133 0,'0'0'541'0,"-12"-9"-173"15,4 3-63-15,8 6-67 0,-20-9-33 0,9 4-10 16,1 0 11-16,10 5 17 0,-23-7-7 0,23 7-18 16,-22-8 34-16,22 8-38 0,-17-5 29 0,17 5-57 15,-12-5 4-15,12 5-71 0,0 0 21 0,-14-3-66 16,14 3 28-16,0 0-57 0,0 0 30 0,-11-7-47 15,11 7 34-15,0 0-42 0,11-5 29 0,0 2-36 16,12-4 36-16,7 0-34 0,4-2 2 0,7 0-4 16,1 0 1-16,3 1 3 0,11-3-1 15,-1-1-1-15,-9 3 6 0,3 1-3 0,-1 0 0 16,-1 0-1-16,-2 4-3 0,-1-1-18 0,-6 1-29 16,0 1-44-16,-12 3-36 0,0 0-25 0,-8 3-4 15,-3 1-37-15,-5 1 2 0,-10-5 16 16,4 12 15-16,-6 0 25 0,-7-1 24 0,-5 3 18 15,-3-1 11-15,-5 2 17 0,-5-1 4 0,2-1-14 16,2-2 78-16,0-2-12 0,2-2 51 0,-2 0 57 16,3 0-28-16,4-3 29 0,0 0 13 0,3 0 8 15,13-4 26-15,-23 5-46 0,23-5 23 0,-18 5-53 16,18-5 22-16,-15 8-50 0,15-8 23 0,-16 13-39 16,9-1 25-16,0 3-36 0,1 2 34 15,0 4-27-15,-1 3 45 0,2 2-39 0,1 8 30 16,-1 0-38-16,3 4 31 0,-1 0-38 0,0 2 0 15,2-1-3-15,1 0 2 0,-1-3-4 0,1 0-27 16,1-7-10-16,0 0-42 0,2 0-50 0,1-3-33 16,1-2-54-16,0-2-19 0,4-2-45 0,-1-5-55 15,-1-5-330-15,1-2-190 0</inkml:trace>
  <inkml:trace contextRef="#ctx0" brushRef="#br0" timeOffset="37483.54">3330 1922 126 0,'5'-11'749'0,"-2"1"-220"16,-3 10-91-16,7-16-117 0,-7 16-18 0,4-13-96 16,-4 13-20-16,3-10-62 0,-3 10 9 0,0 0-56 15,0 0 18-15,0 0-48 0,0 0 26 0,6 15-47 16,-6-1 24-16,3 3-38 0,-1 1-2 0,-2 6-3 16,2 1 4-16,-1-2-5 0,0 2-13 0,-1-1-15 15,0-4-50-15,0 0-61 0,1-2-10 0,1-1-69 16,-2-3 6-16,1 0-70 0,1-5-82 0,-2-9-259 15,4 12-146-15</inkml:trace>
  <inkml:trace contextRef="#ctx0" brushRef="#br0" timeOffset="37619.54">3453 1744 219 0,'-2'-19'575'0,"1"1"-189"0,-3 3-88 0,2 3-75 15,-3 1-48-15,1 2-41 0,4 9-30 0,-12-10-18 16,12 10-19-16,-9-6-30 0,9 6-48 0,0 0-72 15,-9 6 27-15,9-6-162 0,-6 11 61 0,6-11-121 16,3 20-169-16,0-7 139 0</inkml:trace>
  <inkml:trace contextRef="#ctx0" brushRef="#br0" timeOffset="38186.54">3583 1870 245 0,'0'0'470'0,"14"8"-232"0,-14-8 5 0,11 8-96 16,-11-8 43-16,12 8-59 0,-12-8 17 0,9 8-13 15,-9-8-18-15,12 10-9 0,-6-2-11 0,0-1-20 16,1 2-9-16,-1 2-12 0,2 1-5 0,-3 1-2 16,3 1-17-16,-2 0-4 0,-1 0-6 0,-1 0 5 15,0 2-10-15,-1-4 1 0,0-1 1 0,0 0-1 16,-3-11 1-16,2 18 10 0,-2-18-4 0,3 15 6 16,-3-15 14-16,1 11 14 0,-1-11 25 15,2 9 34-15,-2-9-19 0,0 0-21 0,0 0-12 0,0 0-17 16,0 0-12-16,7-19-7 0,-3 3-10 15,0-8 29-15,6-4-43 0,-1-3 31 0,0 2-40 16,5 0 37-16,-4 1-40 0,4 3 37 0,-5 7-37 16,2 0 37-16,0 2-34 0,-3 4 29 15,-1 2-38-15,1 3 36 0,1 0-38 0,-9 7 36 16,10-4-38-16,-10 4 37 0,0 0-36 0,21 4 35 16,-21-4-38-16,13 12 38 0,-7-3-38 0,-1 0 44 15,-1 2-38-15,2 1-1 0,-3 1 3 0,-2 2 3 16,2-1 4-16,-2-1 0 0,0 1 3 0,-1 0-2 15,-1-3 4-15,1-1-1 0,0-10-2 0,-1 17 1 16,1-17 2-16,0 14-1 0,0-14 7 0,0 11 4 16,0-11-3-16,0 0-2 0,0 0-1 15,0 0-5-15,6-8 2 0,-3-2-3 0,1-1 3 16,2-3 34-16,0-1-44 0,1-2 34 0,0 1-37 16,1 3 35-16,0-1-30 0,-1 0 31 0,1 2-36 15,0-1 38-15,2 1-39 0,0 2 4 0,-1-2 4 16,3 2 2-16,-2 1 40 0,2 1-45 0,0 1 32 15,-12 7-38-15,23-7 34 0,-23 7-36 16,21-1 34-16,-21 1-33 0,20 4 32 0,-8 0-38 16,-2 5 40-16,-1 0-37 0,-1 2 36 0,-3 3-37 15,0 2 7-15,-3 1-9 0,-2 4-28 0,-1 3-47 16,-3-2-96-16,2 3-51 0,-2-1-26 0,0-3-53 16,0-5-90-16,0 1-279 0,3-9-217 15</inkml:trace>
  <inkml:trace contextRef="#ctx0" brushRef="#br0" timeOffset="38567.53">4357 1780 206 0,'0'0'577'0,"11"-11"-189"0,-11 11-76 16,8-9-88-16,-8 9-47 0,0 0-33 16,10-4-18-16,-10 4-18 0,0 0-19 0,13 8-16 15,-13-8-11-15,9 14-13 0,-2-5-7 0,0 1-13 16,-2 2-2-16,3-2-2 0,-2 1-12 15,2 0-4-15,1-1-2 0,-1 0 2 0,-2-1 3 16,1-3-6-16,-7-6 49 0,15 10-55 0,-15-10 7 16,13 3-2-16,-13-3 0 0,0 0 0 0,20-4 1 15,-20 4-1-15,13-12-2 0,-7 3 4 0,-1-2 2 16,-1-1-11-16,0-3 1 0,-3-2-6 0,-1 0 6 16,0 0 3-16,-1 1-1 0,-2-1 6 0,1 5 18 15,-2 1 7-15,0 2 2 0,4 9-4 0,-12-10 6 16,12 10 14-16,0 0 19 0,-26 6-45 0,10 4 2 15,3 4 1-15,0 2-8 0,1 4 4 0,-3 3 0 16,3 4 0-16,1-1-1 0,3 2-1 0,0-3-3 16,5-1-2-16,0 1-2 0,2-2 7 15,1-3-7-15,2 3-8 0,2-2 1 16,3-2-24-16,2-3-35 0,3-1-69 0,2-2-78 16,4-5-90-16,-4-4-518 0,7-4-362 0</inkml:trace>
  <inkml:trace contextRef="#ctx0" brushRef="#br0" timeOffset="47589.42">22080 2417 534 0,'-29'-4'359'0,"29"4"-79"16,-29-3-44-16,10 2-58 0,1 1-25 0,-2-2-12 15,1 2-18-15,0 2-7 0,19-2-8 0,-29 0-6 16,29 0 8-16,-24 0-18 0,24 0-16 0,-17 1-19 16,17-1-10-16,0 0-9 0,0 0-5 0,-19 1-5 15,19-1 6-15,0 0-4 0,19 2-11 0,-1-2-2 16,9 0-1-16,11 0 5 0,7-2-10 0,6 0 4 15,0-1-12-15,12-2 3 0,1 1 2 0,-12 1 1 16,1-2-10-16,-6 2-2 16,-4 1 3-16,-4-2 4 0,-10 2-4 0,-3 0 5 15,-7 1-1-15,-19 1 10 0,23-2-5 0,-23 2 2 16,0 0-4-16,0 0 3 0,-19 5-5 0,-4 1-1 16,-15-2-2-16,-6 4 1 0,-2-2 1 0,-13 4-4 15,-1-1 6-15,-1 0 3 0,-1-1 9 0,2 1 13 16,10-3-1-16,3 2-5 0,1-3-5 0,5 1-1 15,2-1-4-15,4-1-2 0,10-1-3 0,5-1 0 16,2 0-2-16,18-2-4 0,-23 3 1 0,23-3 1 16,0 0 5-16,0 0-6 0,0 0 1 0,13-5 2 15,11 0-2-15,9-1 0 0,6-2-1 0,3 0 3 16,4-1-3-16,13 0 0 0,-2-1-1 0,1 0 4 16,-8 1-2-16,-3 3-1 15,-2 0 0-15,-3-2-2 0,-7 3-2 0,-10 2 13 16,-2-1-10-16,-5 1 0 0,-18 3-1 0,22-2-3 15,-22 2 5-15,0 0-2 0,0 0 6 0,-18 1-9 16,-6 3-1-16,-8 1 0 0,-7 1-1 0,-2 0 1 16,-2 2 1-16,-3-2-1 0,0 2-2 0,2-2-2 15,2 1 6-15,5-2 1 0,4 2-6 0,7-4 2 16,6 1-5-16,2-2 1 0,18-2 2 0,-23 4-2 16,23-4 1-16,0 0 3 0,0 0 5 0,0 0-1 15,0 0 5-15,19-2-3 0,8-3 5 0,9-1-2 16,6-2 0-16,4-1 0 0,13 1 3 0,0-2-3 15,-1-2 1-15,-1 2 0 0,-10 1 0 16,-6 3-4-16,0 0 4 0,-8 0-9 16,-10 2 6-16,-1 0-8 0,-4 2 10 0,-5-1-7 15,-13 3 6-15,0 0-8 0,0 0 6 0,0 0-1 16,-14 3 1-16,-13 2-2 0,-10 1 1 0,-8 2-1 16,0-1-6-16,-2 1 4 0,-1 0-1 0,3 0 1 15,5-3-2-15,3 1-2 0,9-1 2 0,3-2-3 16,6 0 0-16,4 0 1 0,15-3 2 0,-23 2 4 15,23-2-5-15,0 0 4 0,0 0-1 0,0 0 3 16,0 0 0-16,0 0 2 0,28-5-2 0,-3 2 1 16,4-3-3-16,5 2 2 0,-2-2-3 15,-5 3 0-15,0 0-2 0,-4 0 0 0,-5 1-6 16,-18 2-22-16,27-4-11 0,-27 4-10 0,0 0-33 16,15 3-55-16,-15-3 11 0,-5 9-62 15,-8-3-85-15,-10 1-493 0,-6 5-289 0</inkml:trace>
  <inkml:trace contextRef="#ctx0" brushRef="#br0" timeOffset="48522.42">15611 6560 535 0,'-20'-1'404'0,"2"-2"-111"16,1 0-49-16,0 1-41 0,0 0-43 0,3-1-3 15,14 3-7-15,-24-4 50 0,24 4-32 0,-19-1 26 16,19 1-30-16,-13-4-7 0,13 4-32 0,0 0-6 16,-17-2-32-16,17 2-3 0,0 0-29 0,0 0-4 15,-15-1-16-15,15 1 3 0,0 0-15 0,0 0 1 16,0 0 12-16,15-2 6 0,5-2 12 0,8 2 4 15,9-3-4-15,6 0-8 0,6-1-4 16,12-3-6-16,5 1 1 0,-1 0-8 0,3-1 2 16,3 0 4-16,-1 2 1 0,1-3-4 0,-1 2-1 15,-3 0-2-15,-5 0-5 0,-12 3-2 0,-1-1-5 16,-7 1-3-16,-2-1-3 0,-13 3-2 0,-2 1 5 16,-6-1-7-16,-3 0 20 0,-16 3 18 15,23-2 2-15,-23 2-11 0,0 0-9 0,0 0-9 16,0 0-9-16,-18 0-19 0,-8 1-25 0,-8 3-32 15,-7 1-36-15,-2 1-35 0,-1-1-65 16,-2 0-24-16,-1 3-41 0,2-5 4 0,0 3-37 0,1-2-50 16,5-1-79-16,7-2-221 0,1-1-180 15</inkml:trace>
  <inkml:trace contextRef="#ctx0" brushRef="#br0" timeOffset="48855.42">15652 6291 520 0,'-8'-7'454'0,"3"-1"-75"0,-2 2-121 16,7 6-42-16,-10-13-60 0,10 13 9 0,-6-14-51 16,6 14 47-16,-5-11-49 0,5 11 34 15,-4-10-39-15,4 10 11 0,0 0-45 0,-4-10 3 16,4 10-32-16,0 0 3 0,0 0-26 0,-5-10 18 16,5 10-27-16,0 0 16 0,0 0-6 15,-9 14 18-15,1-4-4 0,-3 5-10 0,-7 5 14 16,-3 3-19-16,-1-1 9 0,-2 0-16 0,0 2 13 15,0-1-20-15,2-2 10 0,1-1-14 0,5-5 18 16,3-1-19-16,1-2 0 0,2-3-4 0,3-1 1 16,0-1-1-16,7-7 16 0,-11 10-16 0,11-10 16 15,-7 10-14-15,7-10 19 0,0 12-11 0,0-12 10 16,8 18-4-16,1-7 7 0,2 0-1 0,5 3-2 16,2-2-2-16,5 4-3 0,5-1-2 0,0 0-3 15,3 1-7-15,1 0-43 0,0 1-83 0,3-1-96 16,-3 0-136-16,2-2-521 0,-5 0-495 0</inkml:trace>
  <inkml:trace contextRef="#ctx0" brushRef="#br0" timeOffset="50940.42">13013 6684 122 0,'0'0'566'0,"0"-16"-164"15,0 16-77-15,-2-14-75 0,2 14-23 0,0-13-40 16,0 13-12-16,2-14 19 0,-2 14-18 0,0-12-22 16,0 12-15-16,2-13-22 0,-2 13-23 0,0 0-21 15,2-11-16-15,-2 11-14 0,0 0-6 0,0 0 1 16,0 0-11-16,0 0-8 0,13 12-4 15,-7 3-3-15,4 4-4 0,-2 3 3 0,1 5-3 16,-1 3 0-16,2 0 14 0,-4 0-20 0,-2-4 15 16,0 1-19-16,-1 1 13 0,-2-3 4 15,0 0-1-15,-1-1-10 0,-1-4 10 0,0-1-1 0,1-2-15 16,-4-1 17-16,2-2 1 0,0-3 32 0,0 0 18 16,2-11 42-16,-2 14 14 0,2-14-22 15,-7 8-13-15,7-8-10 0,0 0-17 0,-17-5 3 16,8-5-12-16,-3-4-11 0,1-6 3 0,-1-7-9 15,1-4-8-15,0-3-18 0,4-2-11 0,1-3-10 16,2 1-8-16,4-2-6 0,0 2-1 0,6 1 3 16,2 4-1-16,2-1 7 0,4 2 0 0,1 5 1 15,4-1 1-15,2 5 5 0,1 0 4 0,2 6-1 16,3 1 6-16,-2 2-2 0,3 3 3 0,-4 4-2 16,0 5 2-16,0-1-1 0,-2 5 4 0,0 0-3 15,1 6 5-15,-3 1-2 0,-1 4-1 0,2 6 1 16,-2 1 0-16,-4 3 4 0,0 4 4 15,-4 2-2-15,-2-2 1 0,0 4-6 16,-6-4 2-16,-1 0-2 0,-1 2 3 0,-1-2-3 16,0-1 0-16,-1-1-9 0,-3 0-30 0,3-1-42 15,-3-1-31-15,3-6-47 0,-2 1-45 0,2-4-26 16,0-3-76-16,1-11-20 0,-3 17-106 0,3-17-301 16,0 0-257-16</inkml:trace>
  <inkml:trace contextRef="#ctx0" brushRef="#br0" timeOffset="51207.42">13655 6511 482 0,'10'-15'595'0,"-3"1"-155"16,-1 2-58-16,-1 2-73 0,0 0-7 0,-5 10-76 16,7-14-21-16,-7 14-44 0,6-11-22 15,-6 11-38-15,5-8-10 0,-5 8-29 0,0 0 2 16,0 0-16-16,13 7 7 0,-8 1-12 0,0 3 3 15,2 5-13-15,-1 3-1 0,-1 4-2 0,3 1-4 16,-3 1-1-16,0 1-6 0,1 5-4 0,0 0-2 16,-2 1 6-16,2-6-10 0,-2 2 6 0,-2-2-12 15,1 0 8-15,1 0-10 0,1-1 6 0,-4 0-5 16,2-1-21-16,-3-1-31 0,2-5-63 0,-2-1-56 16,3-1-32-16,-2-2-61 0,0-3-62 15,-1-11-67-15,3 16-346 0,-3-16-262 0</inkml:trace>
  <inkml:trace contextRef="#ctx0" brushRef="#br0" timeOffset="51407.43">13709 6842 137 0,'-9'-8'627'15,"0"-1"-144"-15,1 1-147 0,1 0-30 0,0 1-64 16,7 7 12-16,-11-11-49 0,11 11-15 16,-9-13-34-16,9 13-9 0,-5-11-42 0,5 11-6 15,0-11-32-15,0 11-16 0,5-14-12 0,0 6-8 16,4 1-4-16,1-2-6 0,2 2-1 0,5-2-4 15,0 0-6-15,4 1-3 0,-1 0-5 16,1 1-19-16,3-2-40 0,-1 1-71 0,0 1-3 16,-1 1-65-16,1-3-69 0,3-4-73 0,1 4-387 15,-1-5-250-15</inkml:trace>
  <inkml:trace contextRef="#ctx0" brushRef="#br0" timeOffset="51623.42">14184 6362 374 0,'3'-10'658'0,"0"1"-125"16,-3 9-114-16,3-16-56 0,-3 16-49 0,0-11-58 15,0 11-27-15,2-13-26 0,-2 13-31 0,0 0-34 16,0-11-26-16,0 11-27 0,0 0-20 0,0 0-11 16,0 0-7-16,0 0-10 0,0 0-8 15,5 15-11-15,-1-4 2 0,-2 6-6 16,2 1 0-16,1 5-6 0,-1 1 4 0,1 2-7 16,2 5 4-16,-2 2-5 0,-1-2 3 0,1 1-2 15,0 0-4-15,-1 0-1 0,-1-4 2 0,-1-1-14 16,2 1-13-16,-2-3-43 0,1 0-33 0,-3 0-83 15,1-1-10-15,2-3-59 0,-3-2-92 0,-2-6-36 16,1 2-406-16,0-4-324 0</inkml:trace>
  <inkml:trace contextRef="#ctx0" brushRef="#br0" timeOffset="52091.43">13034 7312 644 0,'-16'5'523'0,"0"-1"-149"16,1 0-52-16,15-4-110 0,-26 3 4 0,26-3-36 15,-22 4 16-15,22-4-32 0,-16 1 7 16,16-1-28-16,0 0-8 0,-17 3-35 0,17-3-10 16,0 0-29-16,0 0-2 0,0 0-11 0,0 0 10 15,0 0-6-15,0 0 2 0,28-7 11 0,-7 4-3 16,4-1 4-16,10-2-2 0,3-2 3 0,0 2 1 16,7-3-1-16,0 1 2 0,3 0-12 15,10-3-5-15,5 1-3 0,0-3-7 0,1 2-11 0,1-1-3 16,1 1-8-16,0 1-4 0,0-2-1 15,-1 2-1-15,-1 0-5 0,-5 0 0 0,-10 3-2 16,-1-1-3-16,-4 2 0 0,-1 1-1 0,-5 0 14 16,-1 1-18-16,-8 0-10 0,-5 2-11 15,-5 1-12-15,0-2-11 0,-19 3-18 0,26-2-10 16,-26 2-10-16,0 0-8 0,20 0-25 0,-20 0-55 16,0 0-32-16,0 0-21 0,-10 8-38 0,-2-2-34 15,-3-2-4-15,-7 3-58 0,-3-1-335 0,0 0-222 16</inkml:trace>
  <inkml:trace contextRef="#ctx0" brushRef="#br0" timeOffset="52491.44">13146 7381 138 0,'-24'6'503'15,"1"0"-136"-15,2 1-71 0,-1-4-56 0,6 1-61 16,0-1-22-16,16-3-7 0,-25 6-14 0,25-6 34 15,-16 4-50-15,16-4 14 0,-15 2-54 0,15-2 24 16,0 0-47-16,-14 3 21 0,14-3-27 0,0 0 35 16,0 0-16-16,0 0 10 0,19 0 9 0,-19 0 3 15,38-3 4-15,-12-2 3 0,9 2-2 0,3-3 5 16,2 0-12-16,2 0-3 0,3 0-13 0,1-1-4 16,13-1-8-16,0-2-2 0,-1 1-3 0,4 0-6 15,-2-1 6-15,3 1-13 0,-2 1 0 0,0-2-17 16,1 1 12-16,-5 0-7 0,-8 2 5 0,-1-1-13 15,0 1-1-15,-2 1-1 0,-3-1-4 16,-1 1-2-16,-3 0-2 0,-3 1 0 0,-8 0-4 16,-1 1 0-16,-4 0 0 0,-7 2 1 0,-16 2 0 15,27-3-4-15,-27 3 1 0,21-4 31 16,-21 4 20-16,0 0 19 0,19-2 12 0,-19 2 6 16,0 0-12-16,14-4-20 0,-14 4-21 0,0 0-39 15,0 0-43-15,0 0-48 0,-10-3-56 0,10 3-38 16,-21-2-48-16,21 2-108 0,-29-5-9 0,10 3-51 15,-2-3-79-15,-1 1-435 0,-2-3-554 0</inkml:trace>
  <inkml:trace contextRef="#ctx0" brushRef="#br0" timeOffset="52924.43">12750 6332 10 0,'-8'-12'579'0,"0"1"-186"15,2 1-109-15,1 1-48 0,0 1-76 0,5 8-17 16,-9-14-42-16,9 14-2 0,-7-8-30 0,7 8 4 16,0 0-25-16,-7-9 28 0,7 9-33 0,0 0 30 15,0 0 2-15,0 14-46 0,2-3 52 0,-1 5-38 16,6 4 27-16,-3 3-42 0,-1 4 42 0,3 8-26 16,-1 4 17-16,-1 2 10 0,1 4-1 0,2 3 1 15,0 9-7-15,-3 2 15 0,2 0-21 0,-1-2 15 16,1-8-3-16,-2 0-3 0,1 0-21 0,1-3 8 15,0 0-18-15,0-3 1 16,2-3-12-16,0-3 3 0,-1-1-14 0,2-5 7 16,1-1-22-16,-3-7-11 0,1-2-36 0,-2-3-16 15,2-3-65-15,-3-1 5 0,-1-6-52 0,-4-8-10 16,7 10-88-16,-7-10-82 0,0 0-354 0,7-7-236 16</inkml:trace>
  <inkml:trace contextRef="#ctx0" brushRef="#br0" timeOffset="53525.42">12727 6462 581 0,'-4'-21'387'0,"2"4"-65"16,0-1-66-16,1 0-88 0,-1 2 10 0,0 0-54 16,2 2 14-16,-2 0-47 0,4 2 24 15,-2-2-56-15,2 3 42 0,1-2-53 0,3 1 24 16,1-1-47-16,5 1 28 0,1-2-44 0,5 3 33 15,1-2-39-15,10 1 0 0,1-2-4 0,5 3 11 16,3-3-1-16,4 3-8 0,11-4-2 0,3 0 11 16,3 1-3-16,-2 1-1 0,4-3 2 0,-1 1 1 15,2 2-9-15,1-2 2 0,0-1-2 0,-2 0-2 16,2 0 4-16,-4 1-4 0,-1-1 2 0,-3 2 0 16,-2-2 0-16,-10 2-7 0,-4 2 2 15,1-1 11-15,-4 2 5 0,-4-2 16 0,-1 3 12 16,-7 2 1-16,-2 0-1 0,-1 2-4 0,-1 1-17 15,-5 0 10-15,-15 5-3 0,26-5 0 0,-26 5 8 16,23-3-8-16,-23 3-5 0,27 6 1 0,-13 0 1 16,4 4 3-16,0 2 24 0,3 7-18 0,0 2-1 15,1 5-5-15,-2 3-3 0,2 2-2 0,2 9-5 16,-1 3 13-16,1 2-23 0,1 0 18 0,-2 3-16 16,-3 0 12-16,1 1-14 0,-1-1-3 15,-2 2 2-15,-1-1 1 0,-2 0-5 0,-2-8-1 16,-2 1 3-16,-2-1 0 0,0-1 0 0,-2-2-2 15,-2 0 14-15,0 1-11 0,-1-3 17 16,-3-2-12-16,0-4 12 0,-1-1-6 0,0 0 2 16,-2-1 3-16,0-2-15 0,0 2 14 0,-2-3-12 15,1-1 13-15,0-1-16 0,-3-1 8 0,3-6-4 16,-2-1 15-16,1 0-10 0,1-4 11 0,1 1-4 16,2-12 25-16,-4 15 15 0,4-15 22 0,-5 12 30 15,5-12-4-15,-6 9-11 0,6-9-9 0,-12 8 9 16,12-8-25-16,-23 8-18 0,5-3-16 0,-5-1-8 15,-9 3-6-15,-5 1-9 0,-8 0-35 0,-11 6-52 16,-8 1-66-16,-8 3-83 0,-5 4-108 0,-6 2-31 16,-20 6-111-16,-3 3-434 0,3-5-545 15</inkml:trace>
  <inkml:trace contextRef="#ctx0" brushRef="#br0" timeOffset="56009.18">20647 6284 448 0,'-18'3'484'16,"18"-3"-163"-16,-19 3-39 0,19-3-92 0,-18 1 2 15,18-1-56-15,-19 1 35 0,19-1-41 16,-19 0 46-16,19 0-39 0,0 0 23 0,-21 0-25 16,21 0 0-16,0 0-31 0,0 0-6 0,-20 0-28 0,20 0-1 15,0 0-19-15,0 0 3 0,0 0-20 16,0 0 6-16,-19 1-18 0,19-1 3 0,0 0-11 15,0 0 20-15,0 0 1 0,0 0 15 0,20 2-5 16,2-2 5-16,5-2-11 0,10 0 2 0,6-2-6 16,6 1-2-16,14-4 3 0,3 0 1 0,5 2-3 15,3-3 2-15,2 1-9 0,6-2-1 16,5 0-5-16,1-2-7 0,-2 2-1 0,1 0-3 16,-1-1-2-16,-7 2-2 0,-6 0 0 0,-5 1 4 15,-8 0-4-15,-13 3 5 0,-6-2 9 0,-5 3 10 16,-8 0 7-16,-5 1-8 0,-5-1 8 0,-18 3-11 15,26-2 8-15,-26 2-9 0,20-3 7 16,-20 3-14-16,17-1 1 0,-17 1-10 0,0 0 4 16,18-1-9-16,-18 1 11 0,0 0-19 0,0 0 5 15,0 0-5-15,0 0 6 0,20 0-8 0,-20 0 5 16,0 0-5-16,0 0 9 0,0 0-5 0,0 0 5 16,0 0-10-16,0 0 10 0,0 0-6 15,15 1 5-15,-15-1-6 0,0 0 2 0,0 0-10 16,0 0-18-16,0 0-30 0,0 0-51 0,0 0-49 15,0 0-90-15,0 0 1 0,0 0-55 0,-16 5-80 16,16-5-83-16,-25 2-297 0,8 1-288 0</inkml:trace>
  <inkml:trace contextRef="#ctx0" brushRef="#br0" timeOffset="56926.18">21416 6446 103 0,'0'0'658'0,"0"0"-167"0,0 0-144 0,0 0-62 15,0 0-65-15,0 0-20 0,0 0-14 0,-4-9-21 16,4 9-23-16,0 0-23 0,0 0-22 0,0 0-16 15,0 0-21-15,0 0-15 0,0 0-5 16,0 0-7-16,0 13-6 0,0-13-2 0,3 21-4 16,-2-2-2-16,3 4 7 0,-4 4 17 0,0 1 0 15,1 3-6-15,-1-3 3 0,0 4-10 16,0-4-2-16,0 2-1 0,0-2 2 0,0-1-9 16,1-2 11-16,-2-1-16 0,1-5 11 0,0-2-14 15,0-3 8-15,0-1-13 0,0-4 16 0,0-9 3 16,0 19 31-16,0-19 22 0,1 13 22 0,-1-13 53 15,0 0-9-15,-1 15 53 0,1-15-33 0,0 0-30 16,0 0-29-16,0 0-22 0,-9-9-14 0,6-2 6 16,1-6-41-16,-2-4 16 0,-1-4-48 0,1-7-2 15,0-2-41-15,-1 2 17 0,3 1-25 16,-1 5 17-16,2 0-15 0,-2 3 32 0,2 6-22 16,0 1 26-16,-1 3-17 0,1 1 21 15,1 2-20-15,0 10 22 0,-1-17-17 0,1 17 13 16,-2-12-18-16,2 12 4 0,0 0-10 0,-1-10 20 15,1 10-7-15,0 0 10 0,0 13 5 0,0-13 2 16,0 23 2-16,0-5 1 0,0 6 6 0,-1 1-8 16,1 1-12-16,0 0 18 0,-1 1-14 0,-1 1 14 15,2-2-14-15,0 1 16 0,0-4-16 16,0-4 2-16,0 0 7 0,0-4-4 0,0-1-2 0,0-4 6 16,2-1 2-16,-2-9 2 0,0 17 28 0,0-17 66 15,1 14 21-15,-1-14 58 0,0 0-19 16,0 0-33-16,0 0-25 0,0 0-23 15,0 0-13-15,0-15-45 0,1-2-4 0,-1-8-45 16,1-2 2-16,2-11-42 0,-2-2 13 0,2 0-34 16,1 0 29-16,1 3-20 0,-1 3 27 0,-1 9-11 15,0 1 29-15,1 7-11 0,-3 0 26 0,0 6-10 16,2 0 13-16,-3 1-22 0,0 10 9 0,4-14-11 16,-4 14 19-16,0 0-6 0,0 0 18 0,0 0-11 15,0 0 28-15,8 8-8 0,-7 1 6 0,4 2 1 16,-4 3 2-16,2 0-3 0,-2 2 1 0,2 2-2 15,-2 0 1-15,1-1-17 0,1 0 25 16,-3-1-23-16,1-3 18 0,1 1-16 16,-1 0 1-16,-1-3-74 0,1-1-55 0,-1-10-76 15,1 18-96-15,-1-18-6 0,3 14-74 0,-3-14-121 16,0 0-350-16,0 0-463 0</inkml:trace>
  <inkml:trace contextRef="#ctx0" brushRef="#br0" timeOffset="58860.01">26848 5617 361 0,'0'0'348'0,"-26"3"-57"0,26-3-80 16,-27 4-6-16,27-4-60 0,-23 1 21 0,23-1-44 15,-20 1 20-15,20-1-10 0,0 0-12 16,-23 2-11-16,23-2-8 0,0 0-7 0,-18 1-12 16,18-1-14-16,0 0-19 0,0 0-4 15,-16 2-7-15,16-2-8 0,0 0-6 0,0 0-6 16,0 0 4-16,0 0 9 0,0 0-14 0,0 0 7 15,26 3 2-15,-3-6-4 0,13-1-1 0,2 1 0 16,7-4 1-16,2 1 4 0,16-3-6 0,1 0-3 16,2 1 5-16,2-2-3 0,2-2 6 0,-2 2-6 15,0-1-5-15,-4 1 7 0,-6-1 0 0,-12 3-2 16,-3 1-2-16,-6 1 2 0,-5-1 2 16,-6 4-2-16,-5-2 1 0,-5 2-4 0,-16 3 1 0,24-5 8 15,-24 5-11-15,0 0-4 16,13-3-3-16,-13 3-5 0,0 0 0 0,-18 1-4 15,-1 1-2-15,-5 3 3 0,-8 1 2 0,-4 2-6 16,-3-1-1-16,-3 2 0 0,-1 3 9 0,-1-2-9 16,-11 1-1-16,0 3-3 0,0-2 2 0,-1 1 1 15,1 0 4-15,0 0-8 0,1-1 2 0,9-2-1 16,3-1 2-16,4 0-2 0,1 0 4 0,4-2 2 16,8-2-1-16,4-1-3 0,5-1 6 0,2 1-4 15,14-4 3-15,-20 4-3 0,20-4 4 0,-16 4 1 16,16-4 6-16,0 0-12 0,0 0 9 15,0 0-6-15,25-12 5 0,-2 5-3 0,7-2 3 16,7-2-2-16,3 1 5 0,5-3 6 16,10 1-4-16,1-3-1 0,4 1 2 0,0 1 1 15,-1-1-2-15,-3 1 1 0,-1 2-1 0,-11 1 4 16,-4 2-5-16,-1 1-1 0,-7 0 0 0,-9 3 1 16,0-1-2-16,-5 2 0 0,-5 1-4 0,-13 2 3 15,22-5 8-15,-22 5-8 0,16-3-1 0,-16 3 3 16,0 0-1-16,0 0-1 0,0 0-1 0,0 0-2 15,-14 4 2-15,-9 1 1 0,-1-1-3 16,-9 2-2-16,-2 2 1 0,-2-1-4 0,-3 1 3 16,-2 0-2-16,-3 1-3 0,2 0-1 0,-4 0 4 15,-1 0-1-15,2 1-6 0,0 0 6 16,0 1-1-16,4-3 3 0,1 0-2 0,3 1 5 16,3-4-3-16,8 1 6 0,3 0-9 0,3-2 7 15,4 0 0-15,17-4-1 0,-25 3-5 0,25-3 1 16,-18 5-4-16,18-5 9 0,0 0-6 0,0 0 5 15,0 0-3-15,0 0 3 0,18-4-2 0,7 0 7 16,8-3-7-16,5-1 6 0,6 0 4 0,3-1-2 16,13-4-2-16,2 4 5 0,3-4 0 15,2 1 1-15,0 1 1 0,-2 1-1 0,-1-2 1 16,-2 2 3-16,-14 3-2 0,-2-1 2 16,-5 3-2-16,-3-1 2 0,-6 0 1 0,-8 4-2 0,-5 0-3 15,-4-2 4-15,-15 4-4 0,27-3-2 16,-27 3 2-16,19-5 2 0,-19 5-1 0,0 0-3 15,0 0-5-15,12-3-2 0,-12 3 1 0,0 0-5 16,-18 1-3-16,18-1 0 0,-28 2 0 0,10 1 1 16,-2-1-2-16,-4 0-5 0,1 2 3 0,0-2 5 15,1 1-3-15,3-1-1 0,0 1 1 16,2-1 0-16,17-2-1 0,-28 2 0 0,28-2-4 16,-23 5 5-16,23-5 1 0,-18 2-6 0,18-2-7 15,-18 4-33-15,18-4-72 0,-14 3-28 0,14-3-42 16,-15 8-80-16,15-8-169 0,-20 9-186 0,9-3-160 15</inkml:trace>
  <inkml:trace contextRef="#ctx0" brushRef="#br0" timeOffset="59444.02">27288 6025 425 0,'0'0'518'0,"2"-8"-125"16,-2 8-83-16,0 0-48 0,4-14-30 0,-4 14 0 15,0 0-10-15,1-10-30 0,-1 10-33 0,0 0-23 16,0 0-34-16,3-9-17 0,-3 9-26 0,0 0-4 15,0 0-18-15,0 0-1 0,0 0-13 0,3 9-1 16,-3-9-7-16,2 23-5 0,-2-10-4 0,0 7 2 16,0-2 4-16,-2 6-5 0,2 0 9 0,-2-1-9 15,0 0 10-15,0 1-16 0,1-2-1 0,-2-3-2 16,1-2 2-16,-1 1 5 0,1-2-3 16,-1-3 1-16,1-1 0 0,-1-1 5 15,3-11 8-15,-4 16 19 0,4-16 29 0,-5 14 22 16,5-14-6-16,-5 8-12 0,5-8-10 0,0 0-12 15,0 0-4-15,-13-9-3 0,13 9-2 0,-5-17-6 16,0 1-4-16,3-7-8 0,0 0-5 0,2-3 1 16,0 0-6-16,4 1-4 0,1-1-10 0,0 2 12 15,2 0-20-15,0 3 8 0,3 0-15 0,2 1 19 16,2 2-17-16,1 2 16 0,6-1-12 0,-1 2 14 16,2 3-13-16,1 2 22 0,0 1-22 0,2 3 17 15,1 1-11-15,0 4 8 0,-1 0-10 16,2 1 17-16,-5 2-16 0,2 2 21 0,-3 1-21 15,-3 3 15-15,1-1-15 0,-3 2 18 0,-3 0-18 16,-2-1 15-16,-1 3-14 0,-4 1 15 16,2 0-12-16,-4 2-2 0,0-2 2 0,-3 2 3 15,0-2-2-15,-2 2 13 0,0 2-30 0,-2 0-33 16,-1-1-44-16,0-1-42 0,-2 0-99 0,2 2 3 16,-3-4-93-16,1 1-84 0,0-6-388 0,-1 1-348 15</inkml:trace>
  <inkml:trace contextRef="#ctx0" brushRef="#br0" timeOffset="62378.79">23302 5988 317 0,'-16'4'409'0,"0"0"-76"0,16-4-102 0,-24 6-7 0,24-6-50 16,-19 5-30-16,19-5-3 0,-16 4-24 0,16-4 1 16,0 0-11-16,-16 4-11 0,16-4-10 0,0 0-22 15,0 0-16-15,-12 5 0 0,12-5 12 0,0 0 16 16,13 2 11-16,-13-2-2 15,33-1 0-15,-3 0-5 0,8-2-6 0,8-2-11 16,4 0-1-16,14-2-3 0,5-2-3 0,3-1-7 16,6 0-12-16,4-1-5 0,2 1-5 0,3-3-5 15,1 2-1-15,0 0-4 0,1-1-6 0,-6 2 0 16,-3 1 1-16,-4 0-4 0,-2 0-3 0,-7 2 1 16,-6-2-2-16,-15 4-1 0,-3 0-1 0,-5 0-1 15,-10 2 3-15,-3 0-2 0,-8 1 1 0,2 1 0 16,-19 1 4-16,22-2 0 0,-22 2 0 15,0 0-1-15,0 0-4 0,0 0 2 0,-14 4-1 0,-8 0-1 16,-2 0 0-16,-12 2-1 16,-5 1 0-16,-4-3-3 0,-2 3-1 0,-16 1-3 15,-3 1 2-15,-2 0 3 0,-1 0-4 0,-5-1 2 16,2 1-1-16,-5 0 13 0,4 1-14 0,-1-1 2 16,0 0-2-16,2-1 4 0,2 0 1 0,0 1-2 15,2-2 3-15,3-1-2 0,2 2 3 0,12-3 4 16,4-1 2-16,2 1 2 0,5-2 11 0,3 2 5 15,10-4 0-15,3 2-4 0,6 0 2 0,18-3-8 16,-27 2-7-16,27-2 1 0,-18 1-5 0,18-1 0 16,0 0-1-16,0 0 0 0,12-3-2 0,11-3 3 15,10 0-2-15,11 0 2 0,3-1-1 16,16-4 1-16,2 1 2 0,5 0 0 16,4 1 2-16,4-1-4 0,2 1 1 0,0-2-2 15,1 3-2-15,-2-1 1 0,0 1 0 0,-4 3 4 16,-4-2-5-16,-7 2-1 0,-10 2 1 0,-7 0 0 15,-2-1-3-15,-7 3 0 0,-8 0-2 0,-5-2 1 16,-4 2 2-16,-21 1 1 0,25-1 1 0,-25 1 0 16,0 0 2-16,0 0-1 0,0 0-1 0,0 0 1 15,-24 5-1-15,-4-3-1 0,-12 2 1 0,-6 0-1 16,-5 1-1-16,-13-2 3 0,-1 4-3 16,-3-4-1-16,-1 3 3 0,-1 0-2 0,-2-1 1 15,0 1-1-15,3 0-1 0,-1 0 1 0,2-1-2 16,3 2-1-16,2-3-1 0,14 1 0 15,1-1-1-15,4 0 1 0,5 0 1 0,3 0-1 16,8-3 7-16,5 1-5 0,6-1-1 0,2 2-2 16,15-3 0-16,-20 2-1 0,20-2 2 0,0 0 1 15,0 0 2-15,0 0 1 0,0 0 5 0,38-7-1 16,-1 4 1-16,9-5-1 0,11-1 3 0,6 1-2 16,8-4 1-16,2 2-3 0,5 0 0 15,1 0 2-15,4 2-4 0,-1-3 0 0,-4 2-1 16,-1 2-7-16,-6 1-14 0,-4 0-36 0,-15 2-48 15,-3 0-78-15,-3 2-44 0,-8 1-38 16,-7-2-112-16,-6 2-446 0,-7-2-393 0</inkml:trace>
  <inkml:trace contextRef="#ctx0" brushRef="#br0" timeOffset="63513.79">23495 6371 318 0,'0'0'659'0,"0"0"-203"0,9-10-89 0,-9 10-85 16,0 0-14-16,8-11-53 0,-8 11-15 0,0 0-49 16,5-8-9-16,-5 8-41 0,0 0-10 0,0 0-33 15,0 0 5-15,0 0-28 0,0 0 8 0,14 10-22 16,-10-1 8-16,0 4-18 0,0 1 1 15,1 4-3-15,-1 2-1 0,-2 4-2 16,1-3-1-16,-2 3 2 0,-1-2-5 0,0-2 0 16,0 0 2-16,0 0 5 0,-4 3-4 0,-1-5-2 15,2-1 1-15,-4 2-1 0,3-6-2 0,0-2 2 16,0 0-1-16,4-11 26 0,-5 14 42 0,5-14 37 16,-5 12 3-16,5-12-27 0,0 0-15 0,0 0-11 15,-10-6-14-15,10 6-4 0,-4-20-13 16,3 1-13-16,1-2 5 0,1-7-3 0,3 2-4 0,2-7-1 15,5 2 0-15,0 1-2 0,0 1 0 16,2 2 0-16,2 3-5 0,1 3 8 16,-3 3-3-16,3 3-3 0,-1 1 0 0,1 3 0 15,1 3-3-15,-2 1-2 0,2 4 2 0,-17 3-3 16,28 0 2-16,-11 3 0 0,-2 4-4 0,4 0 3 16,-2 2 2-16,-3 2-2 0,1 3 0 0,-2 1-1 15,-3 1 0-15,-1 0 1 0,-1 3 2 0,-3-1-2 16,-1-1 1-16,-3 0-4 0,-2 1-10 0,-1-1-26 15,0 1-36-15,-2-2-40 0,-1-1-71 0,1 0-25 16,-2-1-46-16,3-4-36 0,3-10-62 0,-5 11-54 16,5-11-304-16,0 0-241 0</inkml:trace>
  <inkml:trace contextRef="#ctx0" brushRef="#br0" timeOffset="63712.8">24089 6296 635 0,'9'-11'450'16,"1"1"-26"-16,-5 2-143 0,3 2 8 0,-8 6-76 15,10-10-4-15,-10 10-77 0,6-9-9 0,-6 9-47 16,0 0 14-16,0 0-35 0,17 4 23 0,-17-4-31 16,12 15 13-16,-7-5-32 0,1 4 17 0,2 2-36 15,-3 3 22-15,1 2-20 0,-2 0-12 16,1 2 3-16,-5 1-8 0,2 1-29 0,-1-2-66 16,-4 2-23-16,2-3-41 0,-3 0-65 0,-1-2-96 15,-1-5-350-15,1 0-202 0</inkml:trace>
  <inkml:trace contextRef="#ctx0" brushRef="#br0" timeOffset="63895.79">24094 6525 631 0,'-5'-16'604'0,"5"16"-170"0,-7-13-78 16,7 13-83-16,-2-12-4 0,2 12-60 16,-4-13-9-16,4 13-43 0,0-11-23 0,0 11-35 15,5-11-8-15,3 3-29 0,3 1-4 0,2-1-22 16,6-1 2-16,2 2-27 0,1-1-10 15,3 1-54-15,6-2-24 0,1 0-86 0,-2 0 14 0,2 2-46 16,-1-2-56-16,1 0-38 0,-4 0-72 16,2 0-255-16,-4-4-147 0</inkml:trace>
  <inkml:trace contextRef="#ctx0" brushRef="#br0" timeOffset="64062.79">24612 6196 281 0,'0'0'628'0,"3"-12"-197"0,-3 12-33 15,1-12-75-15,-1 12-16 0,-1-10-32 0,1 10-31 16,0 0-44-16,-2-10-27 0,2 10-46 0,0 0-17 15,0 0-29-15,0 0-6 0,0 0-27 0,0 0 2 16,-4 15-9-16,4-5-6 0,0 4-6 0,0 1-5 16,2 3-2-16,-1 0-16 0,0 5 7 0,1 0-10 15,0 2 9-15,-1 2-14 0,-1-2-7 0,3 2-48 16,-3-2-52-16,0 3-109 0,0-2-45 16,-1-2-111-16,-2-2-481 0,1-4-448 0</inkml:trace>
  <inkml:trace contextRef="#ctx0" brushRef="#br0" timeOffset="66214.13">20762 7897 299 0,'22'-2'398'0,"-22"2"-90"15,14-2-42-15,-14 2-12 0,0 0-61 0,18-1 5 16,-18 1 26-16,0 0-19 0,0 0 53 0,0 0-27 15,15-2-24-15,-15 2-36 0,0 0-29 16,0 0-27-16,-21-7-15 0,1 6-21 0,-9 2-5 16,-11-1-12-16,-4 3-6 0,-8 2-7 0,-13 1-2 15,-9-1-7-15,-3 3-3 0,-7 0-8 16,-7 2-2-16,-2 2-1 0,-29 0 3 0,2 3 15 16,1-1 8-16,21-3 11 0,-25 3 0 0,24-4 12 15,2-1-6-15,0-1 23 0,5 1-26 0,5-2-2 16,5-3-9-16,9 1-8 0,3-2-3 0,20-2 0 15,1-2 15-15,10 1 16 0,7 0 11 0,3 1-10 16,8-2-6-16,1 1-10 0,20 0-17 0,-28-1-50 16,28 1-55-16,-15-4-33 0,15 4-17 15,0 0-13-15,-1-11-15 0,1 11-22 0,15-10-40 16,-1 3-34-16,5-1-32 0,4 0-19 0,2 2 9 16,7-4-28-16,1 0-16 0,4-1 12 0,0 0-15 15,3-2 7-15,0-1-210 0,-1 1-14 16</inkml:trace>
  <inkml:trace contextRef="#ctx0" brushRef="#br0" timeOffset="66447.12">19124 7846 908 0,'28'-13'115'0,"-1"0"66"0,-5 1 43 0,-3 1 13 16,0 0-50-16,-5 1 62 0,-1 2-19 0,-2 0 40 16,-2 1-42-16,-2 1-6 0,-7 6-33 0,10-11-16 15,-10 11-34-15,4-9-21 0,-4 9-23 0,0 0-14 16,-17-3-20-16,2 5-6 0,-9 5-18 16,-11 3-1-16,-5 4-8 0,-12 5-3 0,-7 5-6 15,0 0 0-15,-2 2-8 0,-3 1 6 0,4 2-3 16,0-3-7-16,4 0 4 0,4-2-5 15,8-3 1-15,10-4-6 0,5-4 4 0,6-1-4 16,5-4-2-16,1 3-4 0,7-1 5 0,5-3-2 16,5-7 6-16,-3 18-5 0,10-7 5 0,3 4-7 15,12 2 4-15,3 2 3 0,10 0-3 0,8 3-4 16,10 1-2-16,3 1-32 0,2-1-46 0,2 0-120 16,1 2-48-16,-2-2-122 0,-5 1-571 0,1 0-619 15</inkml:trace>
  <inkml:trace contextRef="#ctx0" brushRef="#br0" timeOffset="67948.12">16881 8202 725 0,'0'0'431'0,"-6"-9"-40"0,6 9-132 0,-3-10-3 16,3 10-78-16,-3-11 24 0,3 11-43 0,0-14 17 15,0 14-28-15,1-12-1 0,-1 12-20 0,2-11-30 16,-2 11-15-16,0 0-32 0,1-10 3 0,-1 10-24 16,0 0 9-16,0 0-21 0,12 7 11 0,-7 2-13 15,5 7 11-15,-3 4-19 0,3 2 12 0,1 4-17 16,-2 1 14-16,2 2-15 0,0 0 11 0,-2 0-2 16,-3-2-7-16,0-3 8 0,1-2-4 0,-2-1-1 15,-1 1-4-15,0-5-1 16,-3 0 4-16,0-4 1 0,0 1-1 0,1-4 3 15,-2-10 57-15,-2 19-30 0,2-19 77 0,-1 13-13 16,1-13 42-16,-1 10-41 0,1-10 5 0,0 0-35 16,0 0 2-16,-13-4-23 0,7-8-10 0,-2-1-5 15,3-9 0-15,0-3-10 0,0-7-7 0,1-2-2 16,4 4-1-16,2-6 0 0,2 2-2 0,4 1-3 16,1 2-2-16,5 2 1 0,-1 3 2 0,5 1-5 15,0 4-4-15,2 2 1 0,-1 5-1 0,0 4-2 16,3 3 2-16,0 4-3 0,-3 2 1 15,3 4-1-15,1 3-1 0,-4 2 1 0,1 3 20 16,-2 3-19-16,0 1 11 0,0 4-20 0,-5-1 18 16,0 3-16-16,-3-1 4 0,-1 2-2 15,-1 0 2-15,-2 0-5 0,-1 1-30 0,-1-2-37 16,-2 2-37-16,-2-5-62 0,0 0-80 0,0 1-53 16,-2-2-125-16,-3-3-122 0,2-3-293 0,-1-1-437 15</inkml:trace>
  <inkml:trace contextRef="#ctx0" brushRef="#br0" timeOffset="68731.12">17248 7820 377 0,'-22'-9'464'0,"0"1"-127"15,-2 1-85-15,-3 1-55 0,0-1-56 16,-1 2-13-16,0 2-32 0,0 0 21 0,0-1-35 16,2 3 21-16,-2 1 6 0,1 0-52 0,1 1 43 15,0 3-16-15,-1 0-20 0,-3 5-9 0,2 2-3 16,-1 1 3-16,2 4-1 0,-1 1 2 0,1 0 2 16,0 6-1-16,3 1 3 0,1 3-14 0,1 5 27 15,3 3-9-15,0-1 4 0,5 7-9 0,-4 7 17 16,9-6-20-16,0 0 8 0,4 2-4 15,0-2 5-15,3 2-7 0,4 0-4 0,1 0-4 16,4-3-3-16,2 0-1 0,0-1-8 0,5-1-1 16,0-2-5-16,4-1-3 0,0-1-6 0,1-1 0 15,4-1 0-15,0-1-1 0,0-3-1 0,4-1 5 16,1-2 2-16,0-4 0 0,3-1 0 16,1-3 0-16,0-2 0 0,4-2-1 0,1-5 2 15,1-1-3-15,2-5-2 0,1-2 17 0,2-3-19 16,2-2-2-16,1-3 2 0,5-7 1 0,4-2 0 15,-1-1-2-15,-3-2-1 0,-4 0 5 0,2-3 8 16,-4-1-8-16,-1 0 13 0,-3-1 1 0,-6 2 6 16,3-6 19-16,-2-1 7 0,1 1 20 0,-4-4-3 15,-6 4 24-15,1-7-2 0,-3 5-6 16,-4-4-7-16,0 0-3 0,-5-1 6 0,1-1 11 16,-4 1 18-16,-3 0-1 0,-1 1-26 0,-4-1-25 15,-2 0-38-15,-6 8-23 0,-2-7-24 0,-2 0-13 16,-5 2-40-16,-1-1 15 0,-6 2-29 0,0 2 15 15,-3-2-28-15,-4 2 4 0,-6-4 18 0,-1 1-31 16,4 7 21-16,-2 0-3 0,-2 3 0 16,-2 2 0-16,-2 0 0 0,-1 2 6 0,1 2 3 15,-3 2-2-15,-2 2 3 0,2 1 3 0,0 2 5 16,0 2 3-16,0 1 5 0,2 4 2 0,-2 1 3 16,8 2 3-16,-5 0 1 0,1 5 6 0,3 1-3 15,1 1-6-15,1 3-70 0,3 1-75 16,1 0-84-16,4 3-43 0,-1 0-128 0,2 4-512 15,7-4-642-15</inkml:trace>
  <inkml:trace contextRef="#ctx0" brushRef="#br0" timeOffset="73234.46">29635 9068 901 0,'2'-17'622'0,"-1"-1"-143"16,1 4-77-16,1 3-92 0,-1-1-75 0,-2 12-47 15,2-18-40-15,-2 18-31 0,0-11-24 0,0 11-18 16,0 0-18-16,0 0-10 0,9 5-10 0,-4 8-7 16,-1 5 4-16,5 5-18 0,-1 8 0 0,-1 2-6 15,1 2 1-15,0 1-3 0,-1 0-1 0,-3 0 8 16,1-1-11-16,-2-1 11 0,-2-5-14 0,1-3 11 15,-2-1-14-15,0-5 11 0,-2-3-10 16,2-1 3-16,0-2 34 0,0-5 45 0,0-9 70 16,-1 18 39-16,1-18 52 0,-3 10-85 15,3-10-3-15,0 0-51 0,0 0-18 0,-5-9-4 16,4-3-15-16,1-6 14 0,-1-7-38 0,3-8 21 16,3-6-13-16,3-4-7 0,5-11-10 0,1 1-22 15,4 0-18-15,0 5-10 0,4 0-8 0,-3 13 1 16,0 2-2-16,1 6 0 0,-1 2-4 0,0 2 17 15,-2 8 15-15,0 3-49 0,1 3 36 0,-3 4 2 16,3 3 0-16,0 3 3 0,3 2 8 0,0 8 5 16,3 3 9-16,-2 7 0 0,1 0 8 0,-1 4-3 15,-3 4 1-15,0 0-1 0,-2 3 0 16,-5 3-2-16,-1 0-1 0,-5 1-4 0,0 0-2 16,-6 2-31-16,0-2 24 0,-4-1-55 15,-3-1-30-15,1-1-23 0,-2-1-59 0,1-1-39 16,-3-3-46-16,2-6-76 0,3-3-46 0,-1-3-1 15,6-6-73-15,0-10-480 0,2 11-577 0</inkml:trace>
  <inkml:trace contextRef="#ctx0" brushRef="#br0" timeOffset="73401.46">30471 9268 448 0,'11'-8'673'0,"-3"-2"-132"16,-1 1-110-16,-1 1-68 0,0 0-70 0,-6 8-60 15,9-14-43-15,-9 14-24 0,11-14-45 0,-4 8-12 16,1-2-34-16,1 1-5 0,2 0-25 0,3 3-1 15,2-3-23-15,0 4 0 0,3-1-42 16,-1 2-40-16,2-1-81 0,-5 1-67 0,2 5 17 16,-3 0-53-16,-14-3-23 0,24 7-59 0,-24-7-375 15,13 11-229-15</inkml:trace>
  <inkml:trace contextRef="#ctx0" brushRef="#br0" timeOffset="73583.46">30664 9331 510 0,'-17'13'543'0,"5"1"-165"16,-6 0-36-16,2-3-115 0,0 0 6 0,0 1-88 15,5-3 21-15,-1-2-70 0,5-1 12 0,-2-1-41 16,9-5 24-16,-10 9-38 0,10-9 42 0,0 0-22 16,-3 10 22-16,3-10-30 0,13 4 4 15,-13-4-33-15,32 0 11 0,-7-5-26 0,10 0 13 16,3-1-29-16,1-3-20 0,4 0-50 0,0-2-81 16,1 0-22-16,-2 1-50 0,2-4-80 15,-5 2-93-15,-1-2-250 0,-3-1-170 0</inkml:trace>
  <inkml:trace contextRef="#ctx0" brushRef="#br0" timeOffset="73884.46">31142 8999 434 0,'-6'-14'447'16,"0"3"-145"-16,-4-3-8 0,3 3-90 0,1-2 14 16,0 4 3-16,1 0 35 0,5 9 20 0,-10-12-26 15,10 12-13-15,-6-12-42 0,6 12-23 0,-3-11-49 16,3 11-4-16,3-11-44 0,-3 11-2 0,16-14-26 16,-3 7 5-16,8-1-26 0,1 1 11 15,7-2-25-15,-2 4 14 0,7-1-19 0,3 1 10 16,-4 1-21-16,-2 2 7 0,-1-1-21 0,-4 2-70 15,-4 1-68-15,-3 1-74 0,-19-1 1 16,28 1-29-16,-28-1 37 0,11 5-54 0,-11-5-59 16,0 0-345-16,-12 6-206 0</inkml:trace>
  <inkml:trace contextRef="#ctx0" brushRef="#br0" timeOffset="74301.46">31164 8858 94 0,'-18'2'607'0,"18"-2"-221"0,-26 5-35 15,26-5-116-15,-19 2-24 0,19-2-54 0,-16 1-13 16,16-1-44-16,0 0-11 0,-17 6-27 15,17-6 11-15,0 0-20 0,-10 9 15 0,10-9-11 16,-1 17-1-16,2-6-18 0,1 3 12 0,0 2-17 16,2 1-8-1,-3 1 0-15,1 0-3 0,0 3-4 0,-2-3 4 0,0 1-14 0,0 1 4 16,-2-1 6-16,0-2-19 0,1 0 7 0,-3-1 4 16,2-2-4-16,-2-3 2 0,2-1-4 0,2-10 2 15,-4 16 8-15,4-16-3 0,-2 14 31 0,2-14 11 16,0 0 11-16,6 9-11 0,-6-9 4 0,0 0-13 15,26-5 6-15,-10 1-10 0,2-2 2 0,3-2-12 16,0 1 6-16,1-1-9 0,1 0 13 16,0 3-1-16,0-2 18 0,-1 2-21 0,2 2 4 15,-1-2-14-15,-2 5 3 0,-2 0-16 0,1 2 16 16,-2 2-25-16,2 1 13 0,-1 1-16 0,-3 1 12 16,0 5-13-16,-3-1 14 0,-3 1-12 15,-1 1 15-15,-3-1-13 0,-3 1 18 0,-1-1-13 16,-2 2 7-16,-4 2 13 0,-2 1-9 0,-4 0-2 15,-3 1-3-15,-4-2-3 0,-3 2-5 0,-4 2 2 16,-5-4 29-16,-1-2-46 0,-4 0-11 0,-1-3-28 16,-3 1-54-16,-4-4-75 0,1-3-49 0,3 1 25 15,-5-4-67-15,5-2-62 0,7 0-56 0,1-1-336 16,1 0-247-16</inkml:trace>
  <inkml:trace contextRef="#ctx0" brushRef="#br0" timeOffset="74851.46">30207 9730 511 0,'-25'3'465'16,"-5"6"-118"-16,-1 0-70 0,0-2-65 0,5 0-18 16,2-1-2-16,3-1 21 0,2-1 12 15,6-1-27-15,13-3-45 0,-23 6-28 0,23-6-15 16,0 0-12-16,0 0 0 0,0 0-8 0,0 0-9 15,31 2 5-15,5-6-18 0,9 0 19 0,7 1-19 16,16-3 29-16,7-1-26 0,4 2-1 0,6 0-12 16,5-1 9-16,3 1-33 0,2 0 17 15,2 0-24-15,-4 1 7 0,-2 0-32 0,-5 1 10 16,-1 2-47-16,-15-2-22 0,-16 1-43 0,-9 2-22 16,-3 0-70-16,-11 0-57 0,-7 3 39 0,-8-1 2 15,-16-2 40-15,11 6-26 0,-11-6 32 0,-10 10-30 16,-10-3-17-16,-9 2 14 0,-9 1 15 0,-5 0 22 15,-16 1 26-15,-4 1 21 0,-3 0 29 16,-8 1 15-16,1-1 17 0,-2 2 23 0,-3-3 32 16,1 2 56-16,-2 0 18 0,5 0 50 0,1-3-30 15,5 1 57-15,4-1-8 0,7 0-4 0,15-2 8 16,2-2 10-16,7-1-12 0,8 0-30 0,4-2-2 16,4 0-13-16,17-3 8 0,-17 5 25 15,17-5 2-15,0 0-17 0,0 0 10 0,32 1 1 16,-1-2 4-16,13 0 6 0,7-5 3 0,19 3-2 15,7-2-3-15,4-1-3 0,8 0-21 0,4-1-33 16,3 0-23-16,3-1-11 0,-5 2-13 16,-2 1-10-16,-7-1-7 0,-7 2-12 0,-8-1-17 15,-19 1 17-15,-4 1-52 0,-7 1 23 0,-10-1-60 16,-7-1-23-16,-5 0-54 0,-5-1-24 0,-13 5-14 16,10-11-9-16,-10 11-9 0,-8-14-12 15,-5 3 35-15,-8-2 2 0,-7-6-10 0,-8 4 50 0,-10-2-62 16,-9-3-58-16,-6-1-79 0,-6 1-236 0,-5-2-116 15</inkml:trace>
  <inkml:trace contextRef="#ctx0" brushRef="#br0" timeOffset="75168.46">29399 8976 71 0,'-4'-16'808'16,"1"0"-243"-16,1 4-160 0,0-2-86 15,2 14-59-15,-2-17-62 0,2 17-53 0,0-16-29 16,0 16-26-16,3-9-12 0,-3 9-12 0,0 0-10 16,13 7-15-16,-4 10 6 0,2 8-4 15,1 7 5-15,1 4-16 0,2 14 4 0,-1 6-13 16,0 1-3-16,-3 4-3 0,2 3 9 0,-1 1-15 15,-1 3-4-15,-2-4-2 0,1 0-1 0,-3-1-4 16,1-6 3-16,-2-11 2 0,0-2-5 0,-1-4-7 16,-1-6-13-16,1-5-35 0,-3-6-56 0,0-4-31 15,1-1-8-15,-2-7-6 0,-1-11-70 0,0 0-98 16,0 0-369-16,0 0-222 0</inkml:trace>
  <inkml:trace contextRef="#ctx0" brushRef="#br0" timeOffset="75667.46">29613 9107 497 0,'-7'-43'457'0,"-2"-3"-115"16,0 4-83-16,-2 2-60 0,-1 1-16 0,0 3 43 16,0 3-32-16,3 5 23 0,1 4-11 0,2 3-29 15,2 1-36-15,0 2-29 0,4 4-20 0,4-2-23 16,0 3-13-16,9-5-13 0,2 3-7 0,11-2-9 16,6 1-6-16,7 1-3 0,15-1-2 0,9 4 5 15,11-1-10-15,8 3 10 0,10 3-10 16,8 0 5-16,6 4-8 0,30 0 3 0,5 3 9 15,5 2-15-15,1 1 7 0,-3 3-10 16,-1 1 12-16,5 0-17 0,-14-2 10 0,-3 1-14 16,-28-2 14-16,-2-1-2 0,-5-2-3 0,-6-1 0 15,-7 0-11-15,-9 1 14 0,-8-1-4 0,-15 0 1 16,-9 0 0-16,-9 1-1 0,-5-1 2 0,-3 0 1 16,-5 2 12-16,-5 0 14 0,-15-2 9 0,25 8 8 15,-18-2-14-15,0 5 17 0,-2 3-20 0,-1 7 12 16,-4 4-25-16,0 4 14 0,-4 10-7 0,-1 3-6 15,-2 6-2-15,0 11-7 0,-1 0 0 16,-1 1 6-16,1 2-10 0,3-2-21 0,0 0 18 0,1-11-13 16,2 2-3-16,0-2 18 0,1-1-19 15,-1-1 18-15,2 1-3 0,0-1 0 0,-2-4-1 16,1 0 0-16,-1-3 0 0,0-4 1 0,-2 0-1 16,1-4 1-16,-3-5 0 0,1-1 1 0,-4-4 3 15,0 1 1-15,-1-1 6 0,-2-4 21 0,-1 0 24 16,-8-1-9-16,-1-1 40 0,-5 0-24 0,-3-4 51 15,-8 1-41-15,-5-2 18 0,-17 1-44 0,-6-1-7 16,-9-1-7-16,-12 2-14 0,-9-2-2 0,-32 1-28 16,-11-1-51-16,-4 0-65 0,-6 1-68 0,-4 0-60 15,-3 1-85-15,-1-2-48 0,-6-1-115 0,13 0-376 16,4 0-497-16</inkml:trace>
  <inkml:trace contextRef="#ctx0" brushRef="#br0" timeOffset="83171.61">21780 5462 71 0,'0'-22'449'0,"0"-2"-93"0,0 3-88 16,0 1 17-16,0 2-89 0,0 2 9 0,-1 1-3 15,1 5 1-15,0-2 0 0,0 12-26 0,0-17-43 16,0 17-23-16,0-12-16 0,0 12-19 0,0 0-15 15,0 0-5-15,0 0-1 0,0 0-1 0,-5 13-12 16,1 9-8-16,3 6 11 0,-3 11-21 16,0 5-4-16,-1 5-5 0,0 12-3 15,1 0-5-15,-1 1 3 0,1 0 1 0,3-11-4 16,-2-2 2-16,2-3-3 0,-2-2 14 0,2-4-17 16,1-2 16-16,-1-10-21 0,1-3 17 0,0-5-13 15,0-2 13-15,0-5 0 0,0-1 26 0,-3-2 25 16,3-10 28-16,0 14-16 0,0-14-11 0,0 0-16 15,0 0-6-15,0-12-13 0,0 0-1 16,0-10-12-16,3-6-3 0,-3-11-7 0,1-5 0 16,0-6-3-16,2-11-2 0,1-4-4 0,1 0 5 15,0 1-3-15,3 3 0 0,-1 3-1 16,0 14 2-16,-2 4 2 0,0 3 10 0,-1 10 5 16,1 3 0-16,-1 4-5 0,-2 4 0 0,0 2-11 15,-1 4-4-15,-1 10 1 0,4-11-1 0,-4 11 2 16,0 0 0-16,2 11-2 0,1 3-1 0,-3 3 1 15,3 8 6-15,-2 5 0 0,1 7-5 0,1-1 0 16,-2 3-2-16,2-1 5 0,0 1-5 0,0-1 0 16,-2-2 1-16,2-6 4 0,-2-3-5 0,0-2 0 15,1-1-1-15,-1-6 3 0,0-5 4 0,-1 0-3 16,2-2 1-16,-1-1 13 0,-1-10-3 0,0 15 41 16,0-15 32-16,0 0-16 15,0 0-12-15,0 0-9 0,0 0-21 0,0 0-2 16,-8-21-6-16,3-1-4 0,1-4-5 0,-2-9-15 15,1-4 9-15,0-1-12 0,-1-3 8 0,1-2 1 16,1-1 3-16,1 3-15 0,-1 0-5 0,0 4-7 16,2 6 1-16,-1 7 0 0,0 5 1 0,2 1 4 15,0 7-5-15,-1 0-19 0,2 13 17 0,-2-11 12 16,2 11-22-16,0 0 8 0,-9 10 5 0,5 5 4 16,-1 9 5-16,0 7 5 0,0 6 6 0,-2 5 1 15,0 3 11-15,3 2-2 0,-1 12-3 16,0-10 0-16,2 0-2 0,-1-3 0 0,3-1 2 15,0-4-5-15,-1-3 31 0,0-2-36 16,2-8 0-16,0-3-1 0,0-7 1 0,0-3 5 0,0-1 0 16,0-3 27-16,0-11 9 0,0 19 42 15,0-19-24-15,0 0 5 0,0 0-26 0,0 0 7 16,0 0-28-16,5-10 16 0,-2-7-23 0,-1-8 21 16,3-9-15-16,0-6-1 0,2-3-22 0,-1-4 16 15,3-11-17-15,0 0 3 0,-1 4 18 0,-1 10-19 16,0 4 29-16,-2 2-20 0,0 7-10 0,-1 9 0 15,-1 0-4-15,-1 6-11 0,0 4-12 16,1 3-6-16,-3 9 3 0,0 0 12 0,0 0 10 16,0 0-10-16,0 0 15 0,-3 25 0 15,1-1 8-15,-2 3-5 0,2 10 6 0,-1 4 1 16,2 1 2-16,-3 2 5 0,3 0-8 0,-1-1 1 16,1 0 1-16,1-4 2 0,1-1-3 0,-1-8 1 15,3-2 0-15,-3-3-3 0,3-1 12 0,-2-7-13 16,0-3 8-16,-1 0-2 0,0-14 16 0,1 19 7 15,-1-19 37-15,2 11-23 0,-2-11 9 0,0 0-28 16,0 0 22-16,8-8-34 0,-5-4 16 0,2-9-4 16,0-5-8-16,3-9-1 0,-1-5-19 15,0-4 15-15,2-13-2 0,-1-3 1 0,2 2-18 16,-1-1 15-16,-1 4-18 0,-2 12 17 16,2 6-9-16,-2 4 1 0,-2 10-3 0,-2 0 2 0,1 7-12 15,0 3-11-15,-2 2-9 0,-1 11 4 16,0 0 7-16,0 0 7 0,0 0 5 0,0 0-1 15,-7 29 9-15,2-3 1 0,0 10 13 0,-5 4-8 16,2 5 2-16,-1 9 0 0,-1 2-2 0,4-11 2 16,-2 2 0-16,3-4-2 0,1-1 8 0,-2-2-1 15,2-5-6-15,0-8-5 0,3-2 6 0,-2-2-5 16,2-7 10-16,1-3-2 0,-3 0 10 16,3-13 3-16,-1 19 39 0,1-19 4 0,-1 12 23 15,1-12-40-15,0 0 12 0,0 0-31 0,0 0 15 16,0-20-27-16,1 1 16 0,-1-7-19 15,1-9 9-15,2-5-24 0,0-3 30 0,-1-5-39 0,2 0 14 16,2 2-16-16,-2 0 6 0,0 5 16 16,1 5-9-16,-2 6 12 0,-1 8-19 0,1 2 17 15,-2 4-23-15,0 4 5 0,-1 12-23 0,0-17 17 16,0 17-6-16,0 0 21 0,0 0-13 0,-9 14 13 16,3 5-9-16,-2 5 12 0,-2 8-1 15,1 4-4-15,-1 4-2 0,1 2-3 0,0-1 7 16,0 1-9-16,4-2 2 0,-4-2 2 0,5-2 1 15,-1-4-1-15,2-6 34 0,1-3-36 0,-1-4-5 16,2-4 18-16,0-1-12 0,-2-3 16 0,3-11 2 16,-1 17 35-16,1-17 17 0,-3 12 36 15,3-12-42-15,0 0 13 0,0 0-38 0,4-12 17 0,-4 0-23 16,3-7 14-16,-2-8-35 0,3-8 20 16,-2-7-28-16,1-2 21 0,1-5-27 0,-2-10 20 15,1-1-14-15,1 11 3 0,-3 3-32 0,3 5 21 16,-3 3-10-16,0 9-3 0,1 4 0 15,-2 6 4-15,1 2 1 0,-1 3-5 0,0 3 2 16,0 1-8-16,0 10 0 0,0-14 6 0,0 14 7 16,0 0 3-16,0 0-17 0,0 0-28 0,0 0-57 15,-17 7-59-15,12 2-95 0,0 3-15 0,0 2-97 16,-5 1-591-16,3 0-678 0</inkml:trace>
  <inkml:trace contextRef="#ctx0" brushRef="#br0" timeOffset="85922.61">23958 11024 884 0,'0'-12'635'0,"0"12"-146"16,0-19-95-16,0 19-71 0,-1-13-69 0,1 13-25 15,-1-13-38-15,1 13-26 0,-1-10-35 16,1 10-24-16,0 0-23 0,0 0-16 0,0 0-19 16,0 0-4-16,-7 9-11 0,2 6-1 0,1 6-9 15,2 3-8-15,-1 2-1 0,1 3-5 0,-1 5-5 16,-1 1-4-16,3 0 1 0,0 1 2 0,-1-6-4 15,2 0-1-15,0-3-8 0,0 2-7 0,3-2-18 16,-3-2-16-16,1-3-26 0,-1-4-59 16,1-5-68-16,2 1-3 0,-3-3-1 0,0-11-35 15,5 13-54-15,-5-13-119 0,0 0-249 0,10-7-196 16</inkml:trace>
  <inkml:trace contextRef="#ctx0" brushRef="#br0" timeOffset="86222.61">24019 10883 158 0,'3'-48'533'0,"0"-1"-154"15,-2 3-64-15,-1 0-61 0,0 4-40 0,-2 6 29 0,0 6-35 16,0 4 28-16,-1 2-51 0,2 6 6 0,-2 2-40 16,2 5-13-16,1 11-35 0,-3-19-10 15,3 19-33-15,-1-14 0 0,1 14-25 0,0 0-5 0,-11 6-6 16,4 2-7-16,2 6-2 0,-3 5-4 16,1 2-3-16,2 3-3 0,1 0 1 15,1-1-4-15,2-1 1 0,1-1 2 0,4 1-3 16,0-2 1-16,2-2-1 0,4-4 0 0,-1-3 5 15,3-3 6-15,3-2 2 0,-15-6 10 0,30 2 11 16,-14-7 15-16,6-1 12 0,-3-6 19 0,3-4 16 16,-2-4 2-16,-2-4-12 0,-5-2-9 0,-1-1-16 15,-5 2-13-15,-3 1-15 0,-4 1-22 0,-1 1-10 16,-4 2-13-16,-4 5-10 0,-5 3-11 16,-4 4-26-16,-1 7-18 0,-7 3-50 0,-6 8-56 15,-3 6-57-15,-7 9-15 0,1 9-22 16,2 5-64-16,-2 1-87 0,5 5-311 0,2 3-262 15</inkml:trace>
  <inkml:trace contextRef="#ctx0" brushRef="#br0" timeOffset="86706.61">24060 12283 1089 0,'-2'-11'562'0,"1"-1"-108"0,-3 2-56 16,1 0-51-16,3 10-22 0,-2-17-16 0,2 17-31 15,-4-11-63-15,4 11-31 0,-3-8-32 0,3 8-29 16,0 0 10-16,0 0-40 0,-6 14 19 16,5 3-39-16,-2 5 15 0,1 3-39 0,-1 4 17 15,-1 7-39-15,1 2 4 0,0 2 8 0,-1 1-7 16,1 1-4-16,2 1-8 0,-2-1-5 15,0 1-3-15,0-3 21 0,2-2-29 0,-1-5 39 16,0-7-50-16,1-2 29 0,0-6-30 0,-1-1 35 16,2-4-31-16,-1-2 48 0,1-11-6 0,0 16 35 15,0-16-31-15,-1 10 16 0,1-10-36 0,0 0 11 16,0 0-40-16,0 0-6 0,0 0-85 16,0 0-57-16,0 0-55 0,5-11-57 0,-5 11-100 15,1-10-29-15,-1 10-92 0,2-13-570 0,-2 13-811 16</inkml:trace>
  <inkml:trace contextRef="#ctx0" brushRef="#br0" timeOffset="88790.61">23462 5902 94 0,'-24'7'96'0,"1"-4"-5"0,1 2 75 0,-1 0-18 0,1-1-6 16,-1-2-28-16,3 2-19 0,-1-1-11 0,2-1 4 16,0 1-14-16,0-1 2 0,-3 2 15 15,4-1 1-15,0-1 15 0,3 1-33 0,0 0 38 16,15-3-39-16,-24 4 39 0,24-4-46 16,-19 4 32-16,19-4-4 0,0 0-18 0,-20 2-15 15,20-2 1-15,0 0-20 0,-13 4 3 0,13-4-6 16,0 0-8-16,0 0 0 0,0 0-1 0,-6 7 5 15,6-7 4-15,15 6 9 0,3-3 1 0,7 2-11 16,14-1 4-16,5 0-4 0,8-1-6 0,14 1-10 16,7 0 14-16,5-3-1 0,7 0-4 0,4-1-7 15,7-1-10-15,1 0 7 0,3-1-15 16,0-1 4-16,-3-1-1 0,-4 2-4 16,-4-2 1-16,-6 0 3 0,-7 2-7 0,-5-1-10 15,-19 0 13-15,-4 1-1 0,-9-1 3 0,-8 1 1 16,-4 1 11-16,-7 1 14 0,-20 0 3 0,25-2-9 15,-25 2-8-15,0 0-2 0,0 0-3 0,0 0-3 16,-32-3-2-16,2 3-9 0,-14 0 8 0,-5 3 1 16,-6-2-2-16,-17 0-7 0,-2 1 2 0,-3 2-1 15,-2-2 1-15,1 1-4 0,-3 1 2 0,1 0 0 16,2 0 2-16,-3-1-2 0,6 2-5 0,-1-1 2 16,6 1 4-16,5-1-8 0,12 0 1 15,7-2 1-15,4 0 0 0,6 2-2 0,10-2 4 16,6-1 1-16,1 0-4 0,19-1-2 0,-23 1 4 15,23-1 0-15,0 0 6 0,0 0 2 16,0 0 3-16,37 0 6 0,1-2 4 0,10-1 2 0,16-2-5 16,7 0 3-16,8-1-2 0,6 0 3 15,5 0-9-15,3 1-3 0,-1-2 8 0,0 2-2 16,-1 0-8-16,-7-1-1 0,-3 0 0 0,-3-1 3 16,-10 3-4-16,-16-2-2 0,-7 4-2 0,-8 0 15 15,-7-1 11-15,-7 0 0 0,-7 1-6 0,-16 2-4 16,0 0-2-16,0 0-4 0,0 0-3 15,-33-5 1-15,-7 7 0 0,-6 1 1 0,-19 1-10 16,-7 1 0-16,-2-1-9 0,-6 2 3 0,0 0-4 16,-2-1-6-16,3 1 2 0,5 1 4 0,2-1-3 15,6-1-1-15,13 0 2 0,7-3 1 0,7 0-5 16,9 3 12-16,5-4-3 0,5 0 3 16,20-1 5-16,-25 1 4 0,25-1 0 0,0 0 2 15,0 0 6-15,0 0 2 0,31-8 1 0,3 4 1 16,10-4-3-16,13 1 1 0,10-3 9 0,4 2-8 15,1-2 7-15,1 2-8 0,-2-1 8 16,0 0-3-16,-6 3-1 0,-5-2 0 0,-14 3 4 16,-2 2 2-16,-6-2-3 0,-7 2-1 0,-6 2-3 15,-4-2-1-15,-4 1-2 0,-17 2-2 0,26-3-5 16,-26 3 3-16,19-1-1 0,-19 1-3 16,0 0 3-16,13-5-15 0,-13 5-4 0,0 0-3 15,0 0-3-15,0 0-2 0,-11-4 3 0,11 4 4 16,0 0 6-16,-17-3-8 0,17 3 1 0,0 0-2 15,0 0 4-15,-14-2 1 0,14 2-3 0,0 0 6 16,0 0 2-16,0 0-8 0,0 0 1 0,0 0-10 16,-18-1-34-16,18 1-57 0,0 0-34 15,0 0-36-15,0 0-66 0,0 0-86 0,0 0-400 16,-22 1-258-16</inkml:trace>
  <inkml:trace contextRef="#ctx0" brushRef="#br0" timeOffset="91542.45">25952 12158 525 0,'0'0'388'0,"0"0"-52"15,4-10-104-15,-4 10-20 0,0 0-58 16,1-9-3-16,-1 9 5 0,0 0 16 0,0 0 3 16,4-10-13-16,-4 10-12 0,0 0-15 0,0 0-14 15,0 0-26-15,0 0-10 0,2-11-22 0,-2 11-6 16,0 0-20-16,0 0 0 0,0 0 8 0,0 0 10 15,5 18-14-15,-4-3 1 0,0 6-11 16,1 5 4-16,0 2-15 0,-1 1 3 0,3 7-8 16,-3-1 0-16,3 1-1 0,-1 0-2 0,-1-1 2 15,2 0 2-15,0-2 9 0,0-5-13 0,0 5-3 16,-2-10 0-16,3 0-2 0,-3-5-1 16,0-1-3-16,0-3 0 0,0-1 3 0,-2-2-3 15,0-11 0-15,3 19 4 0,-3-19 15 0,2 12 39 16,-2-12 40-16,2 10 24 0,-2-10-18 0,0 0-18 15,0 0-23-15,0 0-21 0,-2-16 3 0,2 2-15 16,-1-11 9-16,0-3-16 0,1-11-5 0,1-6-3 16,0-4-2-16,1-12 20 0,0-2-32 15,2-1 4-15,-3 4 0 0,3 12 8 0,0 2-2 16,-2 4-7-16,0 3 31 0,-1 12-10 0,0 2 28 16,0 5-31-16,-1 4-4 0,2 2-7 15,-1 1-1-15,-1 13 4 0,0-13-25 0,0 13 23 16,0 0-23-16,0 12 20 0,0 11-3 0,-3 12-6 15,2 5 0-15,-3 3 4 0,0 6-7 0,0 11 2 16,1-10-4-16,-1 10-1 0,2-10-20 0,0-1 28 16,1 0-21-16,0-2 23 0,2-3-14 0,-1-2 28 15,1-2-15-15,-1-2-5 0,2-8 0 0,-2-4 0 16,1-3 0-16,-1-5 3 0,1-4 11 0,-1-2 1 16,0-1 26-16,0-11 16 0,1 13 2 15,-1-13-15-15,0 0-10 0,0 0-7 16,0 0 7-16,2-19-42 0,-1-2 26 0,0-6-25 15,1-9 27-15,0-5-31 0,3-6 28 0,-2-3-7 16,0-10-3-16,3-2-1 0,-2 3-1 0,-2 13 1 16,3 2 0-16,-3 4 1 0,1 5 3 0,-2 7 6 15,2 6 7-15,-2 3-8 0,-1 6-2 0,2-1-7 16,-2 4-8-16,0 10-9 0,1-18-13 0,-1 18 6 16,0 0 0-16,0 0 7 0,0 0-3 0,1 19-2 15,-2 1 5-15,0 8 1 0,-1 0 0 0,2 11 1 16,-1-2-2-16,1 3 6 0,-3-2-5 15,3-1-25-15,0-6 33 0,-1-3 0 16,1-2-28-16,0-1 30 0,0-4-26 0,0-4 33 16,0-3-29-16,0-1 40 0,0-13-32 0,0 19 47 15,0-19-16-15,0 15 38 0,0-15-33 0,0 0 18 16,0 0-29-16,0 0 21 0,0-16-31 0,-2-2 22 16,2-7-5-16,0-6-7 0,2-7-2 0,-2-6-1 15,1-1 0-15,1-1-3 0,-1 0 1 0,0 4 0 16,-1 3-4-16,0 9 2 0,2 5 1 0,-2 4-7 15,0 3-14-15,1 3-27 0,-1 4-64 0,0 11-38 16,0-17-37-16,0 17-13 0,0 0-19 0,0 0-43 16,0 0-91-16,0 0 12 15,-15 15-66-15,10-5-111 0,1 5-345 0,0 0-450 16</inkml:trace>
  <inkml:trace contextRef="#ctx0" brushRef="#br0" timeOffset="114952.56">25735 10921 90 0,'0'0'414'0,"0"0"-136"15,0 0-44-15,6-10-23 0,-6 10-29 16,0 0-29-16,5-10-10 0,-5 10-6 0,7-11-9 15,-7 11 4-15,5-14 8 0,-5 14 32 0,6-12 38 16,-6 12-12-16,3-13 1 0,-3 13-9 0,1-11-6 16,-1 11-10-16,-1-13-21 0,1 13-14 0,-6-10-29 15,6 10-16-15,-11-7-18 0,11 7-12 16,-16-2-14-16,16 2-14 0,-30 9-3 0,11 0-11 0,-5 5 3 16,-3 4-12-16,4 4-2 0,-3 3-1 15,1 1 6-15,2 3 2 0,2 2 0 0,2 0 1 16,1-1-7-16,5 3 7 0,2-2-19 15,3 0-6-15,4-5-15 0,4 1-14 0,6-2-25 16,5 1-19-16,4-4-22 0,8-2-34 0,5-5-35 16,6-5-44-16,7-5 18 0,5-5 24 0,1-6 24 15,14-5 33-15,1-6 15 0,-3-5 21 0,-2-3 41 16,-6-1-17-16,-2-5 48 0,-7-2 12 0,-6 0-30 16,-11 6 70-16,-4 1-11 0,-4 0 74 15,-6 1 4-15,-6 3 29 0,0 5-15 0,-6 5-13 16,-3-2-10-16,-2 0-14 0,-2 3-12 0,-3 2-12 15,-3 3-13-15,-2 3-9 0,16 3-8 16,-32 1-8-16,9 7-5 0,-2 3 4 0,-1 4-11 16,2 1 7-16,3 6 5 0,0 2-9 0,2-1 2 15,3 2 0-15,2 0 3 0,5-1-8 0,4-3-2 16,1-1-4-16,4-1-5 0,1-3-1 0,6-1-1 16,2 0 3-16,5-3-1 0,1-2-1 0,4-6 7 15,0-1 1-15,5-4 0 0,1-3 0 0,6-5 7 16,-2-1 5-16,-2-4 4 0,-1-1 7 0,-1-1-3 15,-6 0 3-15,-1-2 5 0,-5 2 4 16,0 0 0-16,-4 1-6 0,-3 1-2 16,-4 2-5-16,-2 12-19 0,-4-19-6 0,-3 11-25 15,-2 1-19-15,-6 3-24 0,-2 0-20 0,-2 3-12 16,-1 2-36-16,-1 3-21 0,-2 0-67 0,7 1 11 16,1 1-25-16,2-1-21 0,4 2-25 0,9-7-40 15,-10 8-41-15,10-8-272 0,0 0-165 0</inkml:trace>
  <inkml:trace contextRef="#ctx0" brushRef="#br0" timeOffset="115452.56">26273 10982 404 0,'21'-10'451'0,"-2"2"-119"16,-1-1-86-16,-4 1-33 15,0 2 13-15,-4 1-66 0,-10 5 48 0,17-9-67 16,-17 9 38-16,11-5-78 0,-11 5 14 0,0 0-58 16,14-5-23-16,-14 5 20 0,0 0 16 0,8 9-49 15,-8-9 33-15,3 15-40 0,-3-15 26 0,1 19-32 16,-2-5 23-16,1-2-33 0,0 2 28 0,-2 0-34 15,1-2 25-15,1 2-25 0,0-2 29 0,0 0-31 16,0-12 28-16,1 19-34 0,-1-19 37 0,4 17-30 16,-4-17 29-16,5 8-35 0,-5-8 36 0,0 0-31 15,18 4 28-15,-18-4-27 0,18-7 27 16,-5-1-26-16,1-2 33 0,1-1-25 0,-2-1 23 16,1-2-20-16,0-1 29 0,-1 2-25 15,1 1 18-15,-5 2-23 0,1 2 24 0,-5 1-20 16,-5 7-6-16,12-10-2 0,-12 10 21 0,9-8-24 15,-9 8 22-15,0 0-24 0,0 0 19 0,0 0-10 16,19 0 11-16,-19 0-24 0,5 8 25 0,-5-8-24 16,8 8 24-16,-8-8-23 0,8 9 22 0,-8-9-26 15,7 8 24-15,-7-8-15 0,8 6 11 0,-8-6-12 16,0 0 21-16,15 2-20 0,-15-2 22 0,13-2-16 16,-13 2 28-16,17-9 10 0,-8 3 6 15,-2 0 11-15,6-2-6 0,-4-1-5 0,1 1-4 16,-2 0 0-16,2 2 4 0,-10 6-11 15,13-11-8-15,-13 11-4 0,11-9-4 0,-11 9-8 16,9-7-2-16,-9 7-1 0,0 0-2 0,13-3 1 0,-13 3-3 16,0 0-1-16,18 3 0 0,-18-3 6 15,13 7-10-15,-13-7 7 0,13 9-20 0,-13-9-8 16,11 11-48-16,-11-11-35 0,9 10-87 0,-9-10 6 16,9 9-69-16,-9-9-84 0,0 0-80 0,5 9-306 15,-5-9-252-15</inkml:trace>
  <inkml:trace contextRef="#ctx0" brushRef="#br0" timeOffset="116536.56">26718 10967 354 0,'0'0'329'16,"9"-15"-88"-16,-5 6 1 0,-1 1-32 15,-1-2-17-15,-2 10-19 0,3-18 1 0,-3 18 7 16,-1-17 11-16,1 17-3 0,-5-18-23 16,5 18-25-16,-10-15-9 0,10 15-2 0,-15-11-17 15,15 11-17-15,-19-6-15 0,19 6-14 0,-24 0-11 16,7 2-10-16,0 6-9 0,-2 0-5 0,1 6 11 15,-2 4-24-15,0 0 7 0,3 5-12 0,0 1 13 16,3-2-6-16,0 3-13 0,6-3 0 0,3-3 0 16,1 4 16-16,2-6-7 0,4 1 10 0,1-3-16 15,5 1 2-15,3-4-3 0,6-1-3 0,0-4-3 16,2-4 1-16,2-3-3 0,6-4-3 0,5-3 2 16,0-5-11-16,-1-3 12 0,-1-4-11 15,-1-4 11-15,-4-4-14 0,0-1 14 16,-4-5-12-16,-3-2 0 0,-1-12 2 0,-7 4 2 15,2-11-1-15,-6 10 2 0,-2-3 6 0,-3 3 12 16,0 4 15-16,-1 4 24 0,-1 9 15 0,0 2 8 16,-2 2 4-16,2 6-14 0,0 3-6 0,-2 3-19 15,3 11 3-15,-4-14-24 0,4 14 2 0,0 0-5 16,0 0-2-16,-16 10-5 0,11 4 0 0,2 3-1 16,-1 6-2-16,2 2 3 0,0 2-7 0,2 3-3 15,2 5-3-15,0 0-9 0,1 0-14 0,-1 0-14 16,3-1-11-16,1-1-28 15,1-4-13-15,-2-2-32 0,-1-4-31 0,1 0-80 16,0-3 60-16,-1-4-36 0,2-2 12 0,-2-3-15 16,2-3-20-16,-6-8-26 0,11 7-1 0,-11-7 46 15,17-5 70-15,-6 0 68 0,3-7 64 0,-2-4 49 16,-1-1 25-16,3 0 38 0,-1-1 6 0,-1 2 5 16,-2-2 23-16,-2 6 71 0,-1 1-23 0,-2 2-11 15,0 0-9-15,-5 9-24 0,8-10-23 0,-8 10-17 16,0 0-17-16,0 0-15 0,0 0-10 0,8 7-11 15,-8-7 6-15,-1 19-24 16,-1-6 4-16,1 3-14 0,-2 3 6 0,2 1-8 0,-3 3-14 16,3-1-52-16,-2-1-32 0,1-3-93 15,1-1-2-15,-1-2-83 0,1-2-96 0,1-13-412 16,-2 16-295-16</inkml:trace>
  <inkml:trace contextRef="#ctx0" brushRef="#br0" timeOffset="116820.56">27234 10471 302 0,'1'-19'662'0,"-2"7"-239"0,-2 3-77 16,3 9-113-16,-11-12 5 0,11 12-101 0,-21 5 19 15,10 2-77-15,-4 5 12 0,0 5-51 0,-1 6-13 16,3 1-12-16,3 2 3 0,2-2-12 0,6 0-16 16,0 0 42-16,5-2-54 0,3 0 41 0,3-4-47 15,0-2 48-15,6 0-50 0,-2-7 54 0,0-2-46 16,1-4 53-16,-14-3-58 0,27-1 55 15,-12-5 29-15,2-3 34 0,-2-1 18 0,-1-5 6 16,-1-1-1-16,-2-2-8 0,-1 0-13 0,-3-1-5 16,-2 4-1-16,-1 0-12 0,-2 4-14 15,-2 11-15-15,-2-18-19 0,2 18-24 0,-13-8-20 16,13 8-35-16,-30 1-27 0,7 5-94 0,-7 6-29 16,-2 5-13-16,-1 0-72 0,-12 8-91 0,-1 4-351 15,1 2-253-15</inkml:trace>
  <inkml:trace contextRef="#ctx0" brushRef="#br0" timeOffset="117386.56">25955 12139 793 0,'0'0'549'0,"5"-13"-146"15,-5 13-68-15,3-9-47 0,-3 9-32 0,3-9-41 16,-3 9-16-16,0 0-19 0,4-8-22 16,-4 8-18-16,0 0 19 0,0 0-2 0,0 0 22 15,9 16 5-15,-8-1-31 0,2 8 13 0,-2 3-47 16,-1 2 13-16,0 10-39 0,0-1 15 15,-1 2-46-15,-2 1-12 0,2-1-9 0,1-1-8 16,-1-2-5-16,1-7-6 0,0-1 4 0,1-2-12 16,0-2 0-16,1-5 0 0,-1-2-6 0,0-2 0 15,1-3-2-15,-1-1 2 0,-1-11 1 0,1 17 5 16,-1-17 15-16,1 11 2 0,-1-11-11 0,0 0-2 16,4 9-8-16,-4-9-2 0,0 0-1 0,0 0-2 15,0 0-1-15,0 0-2 0,0 0 5 16,11-4-27-16,-11 4-49 0,0 0-51 15,0 0-48-15,3-9-57 0,-3 9-67 0,0 0-76 16,-2-13-79-16,2 13-149 0,-8-9-325 0,8 9-571 0</inkml:trace>
  <inkml:trace contextRef="#ctx0" brushRef="#br0" timeOffset="118671.56">26690 12233 813 0,'0'0'404'0,"0"-15"-66"0,0 15-48 16,1-10-32-16,-1 10-20 0,-1-12-14 0,1 12-38 15,0 0-22-15,0-13-24 0,0 13-22 0,0 0-22 16,1-10-20-16,-1 10 10 0,0 0 17 0,0 0-8 15,8 18-9-15,-3-3-11 0,3 5-9 16,1 2-10-16,1 5-7 0,-1 2-6 0,4-2-9 16,-1-1-6-16,-1 0 3 0,4-2 10 15,-2-6 11-15,1-1 8 0,2-2 1 0,3-4 23 16,1 0-4-16,2-7 9 0,-2-4-28 0,7-2 15 16,8-7-24-16,-1-6 17 0,2-3-29 0,8-11 21 15,-1-5-27-15,2-3 34 0,-3-5-42 0,-1-3 29 16,1-2-43-16,-3-1-3 0,-1 1-3 0,-3 4-1 15,-5 5-2-15,-7 10 29 0,-4 6-58 0,-6 4-58 16,-4 7-24-16,-9 11-1 0,0 0-22 0,0 0-23 16,-2 10-63-16,-13 12-78 0,-4 7-17 15,-7 10-51-15,-1 2-80 0,-4 1-418 0,0 4-463 16</inkml:trace>
  <inkml:trace contextRef="#ctx0" brushRef="#br0" timeOffset="153870.93">27684 10797 67 0,'10'-6'817'0,"-10"6"-238"0,0 0-166 15,0 0-79-15,0 0-68 0,0 0-75 0,10-6-40 16,-10 6-34-16,0 0-27 0,0 0-4 0,4 7-19 16,-4-7-26-16,4 16-4 0,-1-3-8 15,-1-1-6-15,-2 7-7 0,2 1 0 0,-2 5 13 16,-2 0-14-16,2 2 10 0,-1-1-28 0,-3 1 5 16,2 1-3-16,0-1-9 0,-2-1-3 0,-2-1-22 15,4 0-33-15,-2-1-49 0,0-1-8 0,1-3-12 16,-1-4-56-16,2-1-36 0,-1-4-53 0,3-11-35 15,-6 16-228-15,6-16-45 0</inkml:trace>
  <inkml:trace contextRef="#ctx0" brushRef="#br0" timeOffset="154053.91">27668 10702 508 0,'-2'-21'455'0,"-2"0"-114"0,1 3-80 0,0 2-60 16,0-2-38-16,-1 3-31 0,2 4-21 0,1 1-23 15,-2 2-12-15,3 8-23 0,-4-17-4 0,4 17-14 16,0-12-8-16,0 12-9 0,5-9-15 16,-5 9-19-16,0 0-2 0,0 0-67 0,0 0 27 15,20 3-68-15,-20-3-33 0,8 13-43 0,-4-4-83 16,-1 0-179-16,-1 3 102 0</inkml:trace>
  <inkml:trace contextRef="#ctx0" brushRef="#br0" timeOffset="154569.91">28211 10841 368 0,'8'-12'445'0,"-8"12"-73"16,6-11-70-16,-6 11-67 0,0 0-35 16,8-10-37-16,-8 10-18 0,0 0-20 0,0 0-17 15,0 0-16-15,0 0-24 0,0 0-1 16,-13 7-2-16,-1 4-11 0,-4 3-12 0,-4 3-5 16,-3 2 27-16,0-2-38 0,0 4 19 0,1-4-43 15,3 2 39-15,3-5-38 0,3-2 28 0,1 3-38 16,2-2 33-16,2-3-36 0,5 0 29 0,-2-2-29 15,7-8 26-15,-3 17-25 0,3-17 34 0,3 16-36 16,1-7 2-16,4 0 4 0,3 0-1 16,2 4 7-16,1-3-3 0,3 0-7 0,2 0 7 15,-1-2 4-15,3 1-6 0,0 1-7 0,-1-3-36 0,1 1-40 16,1 0-28-16,-3-2-67 16,0 0-64-16,-2-2-57 0,-4-1-309 0,-13-3-144 15</inkml:trace>
  <inkml:trace contextRef="#ctx0" brushRef="#br0" timeOffset="154953.91">28367 10967 51 0,'1'-11'703'0,"-1"1"-215"16,0 10-98-16,0-19-73 0,0 19-39 0,0-12-43 15,0 12-42-15,2-13-40 0,-2 13-40 16,0 0-22-16,1-11-19 0,-1 11-13 0,0 0-12 15,0 0-10-15,0 0-10 0,14 2-3 0,-14-2 0 16,11 14-14-16,-7-4 1 0,4 0-1 0,0 3-1 16,-2-1-13-16,-1 2 9 0,0-1 17 0,-1-2-19 15,0 0-5-15,1-2-3 0,-2-1 2 0,-3-8-1 16,6 15 0-16,-6-15 2 0,4 11-2 0,-4-11 5 16,0 0 3-16,6 8-3 0,-6-8-4 15,0 0 27-15,16-9-26 0,-6 1 1 0,1-3 2 16,5-3-3-16,-1 0 4 0,0-1 6 0,4 1-6 15,-2-1-3-15,1 3 3 0,0-1-1 0,-1 2 0 16,-2 2 0-16,0 3-6 0,-3 2 5 16,-12 4 5-16,24-1-7 0,-24 1-1 0,27 6 1 15,-14 2 0-15,-1 3-1 0,0 3-5 0,-2 2 11 16,-1 1-54-16,-4 5-20 0,-1-1-53 0,-3 3-21 16,-4-1-51-16,-4 9-55 0,-7-5-114 0,-1-1-264 15,-6 2-159-15</inkml:trace>
  <inkml:trace contextRef="#ctx0" brushRef="#br0" timeOffset="155303.91">27777 11376 548 0,'-24'4'521'16,"1"-1"-98"-16,5-1-102 0,2 0-39 0,16-2-37 15,-27 4-18-15,27-4-43 0,-18 2-19 0,18-2-33 16,0 0-14-16,0 0-26 0,0 0-3 0,0 0-22 16,25-3 5-16,3 0-13 0,10-2 3 0,5 0-13 15,8 0-5-15,13 0-6 0,5-4 6 0,5 3-19 16,1 1 9-16,0 0-20 0,1-1 7 0,-2 2-14 16,-3-1 13-16,-7 1-15 0,-14 0-1 0,-1 1 0 15,-7 1 1-15,-5-2-2 0,-7 2 0 16,-4 0 2-16,-6 1 14 0,-4-2 13 15,-16 3 11-15,28-1 8 0,-28 1 4 0,19-1 5 16,-19 1-7-16,0 0-17 0,18-4-17 0,-18 4-26 16,0 0-40-16,0 0-44 0,0 0-56 0,0 0-69 15,0 0-22-15,-10-10-39 0,10 10-64 0,-13-5-80 16,13 5-327-16,-17-9-273 0</inkml:trace>
  <inkml:trace contextRef="#ctx0" brushRef="#br0" timeOffset="156087.92">28619 10381 716 0,'-8'-5'428'0,"-1"-2"-95"16,9 7-70-16,-15-9-33 0,15 9 7 16,-12-8-9-16,12 8-26 0,-10-6-38 0,10 6-29 15,0 0-21-15,-10-6-21 0,10 6-22 0,0 0-16 16,0 0-8-16,5-8-9 0,-5 8-8 0,19-5-7 16,-19 5-6-16,30-3 3 0,-12 0-9 0,-2 0-8 15,3 1-12-15,-3 1-22 0,0-3 2 16,-16 4-73-16,22-3 21 0,-22 3-48 0,18-1 5 15,-18 1 13-15,0 0 23 0,0 0 15 0,0 0 13 16,0 0 11-16,-14 5 5 0,14-5-6 0,-26 4 22 16,26-4 10-16,-32 2 2 0,15 1 8 15,17-3 14-15,-30 3-2 0,30-3 6 0,-25 1-1 16,25-1 10-16,-20 1 8 0,20-1-5 0,0 0-2 16,-20 4-1-16,20-4-9 0,0 0 6 0,-19 5-2 15,19-5-7-15,-13 12 21 0,4-2-3 0,0 0-2 16,-1 5-2-16,1 2-1 0,-3-1-3 0,3 2-16 15,-1 0 16-15,-1-1-11 0,2 2 9 0,1 0-20 16,0-1 20-16,2-5-20 0,1 1 23 16,1-3-23-16,1-1 14 0,1 0 0 0,2-10 6 15,-3 15-1-15,3-15 17 0,5 10-4 16,-5-10-15-16,11 8 14 0,-11-8 0 0,18 2 0 16,-18-2 4-16,25-1-6 0,-8-1-4 0,1-2 12 15,1 1 2-15,1-2 9 0,-2 3-3 0,0-1 1 16,-1 0-13-16,-17 3 5 0,28-2-18 0,-28 2 3 15,23 0-6-15,-23 0 1 0,19 1-6 0,-19-1 5 16,19 8-11-16,-19-8 12 0,14 11-9 0,-5-4 8 16,-4 1-9-16,-5-8 7 0,7 15-3 0,-7-15 9 15,2 16-4-15,-2-16 8 0,-5 18-4 0,-1-8-1 16,-6 0-10-16,0 1 3 16,-6-1-23-16,-2-2-40 0,-3-1-78 0,-1 0-25 15,-1-4-85-15,-3 1-88 0,-3-3-440 0,0-1-298 16</inkml:trace>
  <inkml:trace contextRef="#ctx0" brushRef="#br0" timeOffset="158555.91">23910 5425 654 0,'0'0'480'0,"0"0"-45"0,0 0-149 16,-5-8-14-16,5 8-73 0,0 0 16 0,0 0-60 16,0 0-14-16,-3-10-42 0,3 10 1 0,0 0-43 15,8-8 12-15,-8 8-38 0,19-7 12 0,-5 2-23 16,4 2 14-16,5-2-32 0,0 2 26 15,0-1-29-15,4 0 18 0,-3 2-26 0,2-1 6 16,-2 1-34-16,-5 0 4 0,0 2-70 0,-19 0 17 16,30-2-43-16,-30 2-21 0,18 0-14 0,-18 0-33 15,0 0-20-15,0 0-8 0,14 3-18 0,-14-3 42 16,0 0-255-16,-14 7 119 0</inkml:trace>
  <inkml:trace contextRef="#ctx0" brushRef="#br0" timeOffset="158738.91">24029 5445 265 0,'-16'7'320'15,"4"1"-65"-15,0-1-43 0,2 1-12 0,-2-2-21 16,12-6-33-16,-14 11-25 0,14-11 12 0,-11 10 33 16,11-10-39-16,-5 9 51 0,5-9-42 0,0 0 54 15,-3 10-44-15,3-10 12 0,0 0-13 0,18 5 8 16,-18-5-28-16,25 0-12 0,-8-1-28 0,8-3-8 16,0 0-24-16,3-1-1 0,4 0-13 0,3-2-6 15,-1-1-9-15,2 2-29 0,-1-3-63 16,-2 3-76-16,-1 0-90 0,-7 0-112 0,-3-2-94 15,1 3-334-15,-9 1-300 0</inkml:trace>
  <inkml:trace contextRef="#ctx0" brushRef="#br0" timeOffset="159855.91">28275 10965 251 0,'0'0'620'16,"0"0"-158"-16,0 0-118 0,0 0-65 0,-17 1-58 16,17-1-42-16,0 0-30 0,0 0-39 0,0 0-29 15,0 0-11-15,0 0-16 0,0 0-19 0,0 0 4 16,0 0-11-16,0 0-3 0,9 6-5 0,-9-6-14 16,23 4-2-16,-6-3-35 0,-1 3-31 15,1-2-22-15,1 2-24 0,-4 0-47 0,0-1-66 16,-4 3-31-16,-10-6-54 0,12 8-207 0,-12-8 14 15</inkml:trace>
  <inkml:trace contextRef="#ctx0" brushRef="#br0" timeOffset="159989.91">28231 11136 747 0,'-10'6'414'0,"1"2"-72"0,9-8-91 16,-13 10-49-16,13-10-39 0,-10 7-31 0,10-7-23 16,-9 8-21-16,9-8-18 0,0 0-17 0,-4 8-11 15,4-8-18-15,0 0 4 0,13 9-5 16,-13-9-16-16,26 8-33 0,-8-6-63 0,4 2-137 15,-1-4-467-15,6 1-222 0</inkml:trace>
  <inkml:trace contextRef="#ctx0" brushRef="#br0" timeOffset="164241.95">30145 10762 404 0,'0'0'477'0,"0"0"-90"0,6-11-105 15,-6 11-41-15,0 0-33 0,0 0-1 0,3-10-17 16,-3 10-22-16,0 0-33 0,0 0-43 16,0 0-11-16,4-8-17 0,-4 8-17 0,0 0-9 15,0 0-8-15,0 0-3 0,7 11 2 0,-4 0-12 16,-1 3 3-16,2 4-7 0,-1 3 2 0,-1 4-6 16,0 3-1-16,0 1-3 0,-2-1 5 0,0 4 1 15,0-1-7-15,-1 4-6 0,0-5 3 16,-1 0-13-16,0-1-45 0,0-2-34 0,-1-2-63 15,1 0 15-15,-3-5-102 0,2-5-114 0,0-2-276 16,3-13-161-16</inkml:trace>
  <inkml:trace contextRef="#ctx0" brushRef="#br0" timeOffset="164407.94">30316 10566 204 0,'5'-22'678'0,"-2"5"-217"0,-3 4-116 16,0 0-80-16,-2 1-54 0,-1 0-44 0,3 12-30 15,-7-15-31-15,7 15-39 0,-9-10-7 0,9 10-21 16,0 0-20-16,0 0-49 0,-19 3-14 16,19-3-53-16,-9 13-13 0,5 0-94 15,1-1-35-15,-1 3-73 0,2-1-192 0,4-1 31 16</inkml:trace>
  <inkml:trace contextRef="#ctx0" brushRef="#br0" timeOffset="164625.94">30426 10621 464 0,'0'0'429'0,"22"-5"-137"0,-22 5-2 0,15-5-67 15,-15 5-5-15,17-6 20 0,-17 6-2 0,11-6-3 16,-11 6-55-16,0 0-24 0,13-7-38 0,-13 7-18 16,0 0-26-16,0 0-10 0,0 0-20 15,17 1-2-15,-17-1-14 0,8 17-1 0,-5-3-10 16,2 5 1-16,0 4-12 0,-1 2 11 16,2 2-12-16,-3 7 9 0,1 0-14 0,-1 1-7 15,-1 0-17-15,-2-5-20 0,0 1-62 0,3-2-22 16,-6 1-14-16,3-4 1 0,-2 1-45 0,1-5-19 15,-5 1-63-15,4-6 33 0,-2-3-47 0,0-4-216 16,4-10 39-16</inkml:trace>
  <inkml:trace contextRef="#ctx0" brushRef="#br0" timeOffset="164925.94">30508 11115 630 0,'-5'-10'383'0,"2"-2"-56"0,-2-1-58 16,1-1-40-16,-1-1-11 0,1 1-5 0,1 3-14 16,-1 0-2-16,0 1-42 0,4 10-40 0,-5-16-13 15,5 16-27-15,-3-14-12 0,3 14-21 16,3-13-8-16,-3 13-35 0,13-12-10 0,-2 4-53 15,2 1-32-15,7-1 0 0,1-1 1 0,7 1-39 16,3-2 38-16,1-1-68 0,2-2-32 0,1 2 74 16,-1-4 3-16,0 0 29 0,-2-1 19 0,-2-1 22 15,-3-2 26-15,-1 0 35 0,-3-3 22 0,-7 4 17 16,0 0 38-16,-6 1 20 0,-2-1 44 16,0 5 1-16,-4 1 1 0,-3 1 1 0,-1 11-4 15,4-17-21-15,-4 17-21 0,2-12-25 0,-2 12-17 16,0 0-14-16,0 0-11 0,0 0-10 0,0 0-7 15,0 0-4-15,-7 15-4 0,5-1-7 0,-2 3-2 16,3 6-4-16,-1 2-2 0,2 1-16 16,0 0-12-16,0 4-22 0,3-2-71 0,1 5-22 15,-1 0-4-15,0-4-17 0,0-2-62 0,1-1-49 16,-3-2-50-16,1-2-266 0,0-5-120 16</inkml:trace>
  <inkml:trace contextRef="#ctx0" brushRef="#br0" timeOffset="165191.94">30288 11173 97 0,'-33'9'478'0,"0"0"-187"16,1 1-22-16,0-3-89 16,7 2 21-16,3-3-78 0,2 1 30 0,5-2-62 15,3-1 14-15,12-4-44 0,-17 7 49 0,17-7-21 16,0 0 13-16,0 0-26 0,3 9 17 0,-3-9-13 15,29 0 0-15,0-3-3 0,9 1 0 0,6-5-3 16,5 1-4-16,15-1-13 0,3-4-14 0,3 2-6 16,3 0-8-16,1-1-8 0,6 2 0 0,-6 0-33 15,1 0-79-15,-7 3-16 0,-17 1-64 0,-3 1-21 16,-9-1-98-16,-13 1-63 0,-7 1-214 16,-19 2-89-16</inkml:trace>
  <inkml:trace contextRef="#ctx0" brushRef="#br0" timeOffset="165342.94">30395 11326 382 0,'-22'7'690'0,"1"0"-192"0,4-4-126 16,3 2-81-16,14-5-54 0,-23 7-58 0,23-7-39 15,-14 3-38-15,14-3-12 0,0 0-21 0,0 0-9 16,21 4-17-16,3-4-4 0,12-2-12 0,6-2 4 16,7 0-16-16,3 0-10 0,13-1-45 15,0 2-92-15,-1-1-19 0,-10 1-99 0,-4 0-94 16,-4 0-349-16,-6 2-221 0</inkml:trace>
  <inkml:trace contextRef="#ctx0" brushRef="#br0" timeOffset="165878.94">30482 12067 365 0,'0'-11'420'15,"-2"0"-64"-15,1 1-87 0,1 1-20 0,-3-1-17 16,3 10 4-16,-1-19 9 0,1 19-8 0,0-18-25 16,0 18 29-16,1-14-44 0,-1 14-9 0,0-13-32 15,0 13-29-15,0 0-25 0,1-12-25 0,-1 12-14 16,0 0-1-16,0 0-10 0,0 0-2 0,5 14 18 16,-1 0-35-16,0 8 13 0,0 3-27 15,0 7 14-15,0 3-22 0,-2 0 14 0,4 4-27 16,-3-2 21-16,0 2-22 0,1-3 10 0,-3 2-51 15,1-4-17-15,-2-7-56 0,3-2-85 0,-3 0-68 16,0-5-33-16,-3-2-98 0,1-5-477 16,-1 0-492-16</inkml:trace>
  <inkml:trace contextRef="#ctx0" brushRef="#br0" timeOffset="168477.51">20150 8068 431 0,'0'0'291'0,"0"0"-45"16,0 0-63-16,0 0-3 0,0 0-54 0,0 0-4 15,11 6-35-15,-11-6 33 0,0 0-15 0,0 0-18 16,0 0-8-16,0 0-10 0,0 0-7 0,0 0-19 16,-16 6 8-16,3-3-9 0,-9 1 5 0,-4 2-1 15,-8 2-1-15,-6-1-8 0,-4 3 3 0,-13 3-5 16,0-1-2-16,-6 3-12 0,-2-1 11 0,0 0-7 16,-2 0 4-16,2 1 9 0,-3-2-2 15,0 1-3-15,1-3-5 0,0 2-6 0,4-3-2 16,3 0 8-16,13-1-13 0,1-3-6 0,2 0 11 15,6 1-2-15,1-5 4 0,10 0 13 0,3 2 12 16,5-2 2-16,2-1-2 0,17-1-8 16,-24 2-10-16,24-2-9 0,-21 1-3 0,21-1-2 15,0 0-11-15,-18 3-4 0,18-3-14 0,0 0 1 16,0 0-5-16,0 0-30 0,0 0-31 0,0 0-4 16,-7 8-5-16,7-8-3 0,0 0-11 0,5 7-12 15,-5-7-29-15,0 0-61 0,5 12-58 16,-5-12-81-16,0 0-156 0,-5 16 41 0</inkml:trace>
  <inkml:trace contextRef="#ctx0" brushRef="#br0" timeOffset="171361.51">8062 5100 366 0,'0'0'456'0,"0"0"-103"0,0 0-69 16,0 0-79-16,0 0-39 0,0 0-28 0,0 0-32 15,0 0-13-15,0 0-8 0,0 0-24 0,0 0-12 16,0 0-2-16,0 0-10 0,0 0-7 0,4-13-8 16,-4 13-4-16,10-15-2 0,0 4-1 15,-1 1-2-15,0-3-1 0,0 1-7 0,0-1 9 0,-2 2 0 16,0-1 9-16,-1 1 25 0,-3 2 4 0,1-1 3 16,-4 10 11-16,1-15-5 15,-1 15-9-15,-5-13-8 0,5 13-5 0,-9-11-8 16,9 11-7-16,-19-3-3 0,19 3-7 0,-31 7 1 15,8 0-16-15,-2 4 16 0,-1 5-6 0,-1 0-2 16,4 2-6-16,0 2-1 0,2 2 4 0,3 2 1 16,0-1-1-16,4-1-3 0,5 0 1 0,2 1 0 15,3-2 0-15,2 1-3 0,3-3 2 0,4 4 25 16,1-4-11-16,4 3 4 0,5 2-23 0,3-3 25 16,1-1-25-16,2-1 22 0,0-2-18 15,2 2 22-15,-1-3-26 0,0 0 21 0,-4-2-24 16,-2-2 23-16,-1 1-25 0,-2-1 13 0,-2 0-14 15,-2-1 25-15,-2 0-20 0,-2 1 23 0,-3-2-5 16,-2 1 13-16,-2 1 15 0,-3 1 10 0,-2 1 4 16,-3 1 5-16,-5-3 2 0,-2 2 0 0,-1-4-7 15,-2 0-7-15,-1-2-7 0,-1-1-5 0,-1-1-8 16,-1-2-6-16,-1-3-6 0,2-1-3 0,1-3-14 16,-2 1-16-16,1-4-16 0,0-2-26 15,5-1-27-15,0 0-23 0,3-3-78 0,1 1 17 16,5 0-48-16,3-2-70 0,-1 1-78 15,6-2-359-15,2 2-248 0</inkml:trace>
  <inkml:trace contextRef="#ctx0" brushRef="#br0" timeOffset="171995.6">8438 5349 631 0,'0'0'498'0,"0"0"-67"16,-11 3-139-16,11-3-25 0,0 0-73 0,0 0-12 15,0 0-71-15,0 0 6 0,0 0-52 0,0 0 15 16,0 0-45-16,9-5 23 0,6 0-40 0,5 0 21 16,5 0-35-16,1-1-5 0,6-2-7 0,3 2-10 15,-2 0-25-15,1 1-35 0,-6 1-28 0,-1 0-61 16,-5 3-91-16,-3 1-86 0,-19 0-231 15,22 1-103-15</inkml:trace>
  <inkml:trace contextRef="#ctx0" brushRef="#br0" timeOffset="172145.61">8552 5527 552 0,'-17'15'505'16,"4"-4"-153"-16,0 2-63 0,2-3-90 0,3-2 2 16,0 0-84-16,1-1 19 0,0-2-59 0,7-5 26 15,-9 11-66-15,9-11 38 0,0 0-41 0,-7 10 40 16,7-10-37-16,0 0 27 0,0 0-38 0,23 1 21 15,-5-3-42-15,1-5 27 0,7-1-54 0,3-1 2 16,3-4-63-16,2 1-13 0,-2-3-64 0,0-2-99 16,1-1-65-16,0-3-251 0,-1 2-102 0</inkml:trace>
  <inkml:trace contextRef="#ctx0" brushRef="#br0" timeOffset="172478.61">9057 5210 553 0,'0'0'453'0,"0"0"-91"0,-4-10-97 0,4 10-48 15,0 0-37-15,-13-3-22 0,13 3-10 0,-15 3-11 16,15-3-22-16,-19 9-31 0,9-1-14 0,-1 1-15 16,-2 3-11-16,1 2-4 0,3 2 20 0,-2 2-38 15,3 0 27-15,1 3-27 0,1-1 22 0,1 1-26 16,2-2 16-16,3-2-28 0,0 2 30 0,3 0-25 16,2-5 17-16,1 6-26 0,5-6 24 0,1-1-25 15,3-3 25-15,0-4-27 0,2-2 19 0,0-1-25 16,3-6 27-16,5-1-22 0,-1-4 18 15,5-4-2-15,-1-1 4 0,-2-4-31 0,0 0 21 16,-3-5-3-16,-2 3 31 0,-2-4-5 0,-3 2 30 16,-5 1-2-16,-1 1 12 0,-2 0 11 0,-5 3 5 15,-1 0-6-15,-2 1-12 0,-4 0-15 0,-3 1-12 16,-1 1-10-16,-7 4-6 0,-4-1-2 0,1 3-6 16,-5 1-6-16,-2 4-9 0,-1 2-12 15,2 0-25-15,0 3-27 0,-2 2-42 0,2 3-61 16,1-1-53-16,3 3-24 0,1-1-35 0,4 2-79 15,-2-3-439-15,8 0-336 0</inkml:trace>
  <inkml:trace contextRef="#ctx0" brushRef="#br0" timeOffset="172711.61">9418 5352 658 0,'15'9'643'0,"-15"-9"-122"0,10 5-94 15,-10-5-57-15,0 0-100 0,0 0-36 0,18 1-43 16,-18-1-33-16,13-4-30 0,-13 4-19 0,21-10-29 16,-4 3-10-16,4-1-15 0,-1-1-11 0,9-2-13 15,-3 0-3-15,3 0-11 0,0 0-10 16,-2 1-17-16,-4 1-29 0,-1 0-60 0,-1 1-68 16,-3 0-14-16,0 1-48 0,-5 0-36 0,-2 1-64 15,-3 0-57-15,-8 6-301 0,8-11-216 0</inkml:trace>
  <inkml:trace contextRef="#ctx0" brushRef="#br0" timeOffset="172895.61">9726 5101 454 0,'0'0'497'0,"-14"-10"-82"0,14 10-73 15,-12-9-35-15,12 9-34 0,-9-7-29 0,9 7-44 16,0 0-35-16,-10-8-30 0,10 8-27 0,0 0-24 16,0 0-9-16,0 0-5 0,-13 7-6 0,13-7-7 15,-2 18-10-15,-1-6-7 0,2 8-8 0,-2 1-4 16,1 2-7-16,1 2 4 0,-3 3-13 0,1 0 11 15,2 0-17-15,-1 6 7 0,-2-2-25 16,2-3-69-16,0-1-50 0,1-3-72 16,1-5-78-16,1 0-81 0,0-8-431 0,2 1-335 15</inkml:trace>
  <inkml:trace contextRef="#ctx0" brushRef="#br0" timeOffset="173095.61">10016 4953 840 0,'0'0'708'0,"6"-11"-170"16,-6 11-113-16,6-10-110 0,-6 10-79 0,0 0-42 16,0 0-44-16,0 0-15 0,0 0-42 0,8 13-9 15,-5-1-25-15,0 3-11 0,1 6 8 16,2 2-23-16,0 3-3 0,0 4-9 0,1 2 1 16,-1 5-22-16,-1-1-26 0,1 2-45 0,-4-1-77 15,2 3-68-15,-4-3-123 0,-2 0-129 0,-2-1-338 16,-4 2-361-16</inkml:trace>
  <inkml:trace contextRef="#ctx0" brushRef="#br0" timeOffset="177214.01">24081 13589 46 0,'0'0'50'15,"0"0"80"-15,0 0-104 0,0 0 113 0,0 0-40 16,0 0-1-16,0 0 9 0,0 0 5 16,0 0-10-16,0 0 10 0,0 0-9 0,0 0 6 15,0 0-2-15,4 7-18 0,-4-7-1 0,0 0 1 16,0 0-20-16,0 0 21 0,0 0-52 0,0 0 37 16,0 0-40-16,0 0 30 0,0 0-38 0,0 0 32 15,0 0-43-15,0 0 32 0,0 0-45 0,0 0 42 16,0 0-41-16,0 0 38 0,0 0-34 0,0 0 31 15,0 0-46-15,0 0 45 0,0 0-46 0,0 0 40 16,0 0-35-16,0 0 36 16,0 0-33-16,0 0 35 0,0 0-34 0,0 0 27 15,0 0-22-15,0 0 25 0,0 0-23 0,0 0 26 16,0 0-28-16,0 0 26 0,0 0-26 0,0 0 18 16,0 0-22-16,0 0 20 0,0 0-8 0,0 0 11 15,0 0-16-15,0 0 15 0,0 0-16 0,0 0 13 16,0 0-15-16,0 0 3 0,0 0-4 0,0 0 12 15,0 0-18-15,0 0 15 0,0 0-18 0,0 0 14 16,0 0-16-16,0 0 8 0,0 0-7 0,0 0 16 16,0 0-17-16,0 0 14 0,0 0-15 15,0 0 15-15,0 0-14 0,0 0 5 16,0 0-5-16,0 0 17 0,0 0-16 0,0 0 13 16,0 0-14-16,0 0 15 0,0 0-14 0,0 0 6 15,0 0-9-15,0 0 21 0,0 0-18 0,0 0 16 16,0 0-18-16,0 0 17 0,0 0-17 0,0 0 7 15,0 0-2-15,0 0 4 0,0 0-6 0,0 0 12 16,0 0-14-16,0 0 14 0,0 0-14 0,0 0 8 16,0 0-8-16,0 0 17 0,0 0-18 15,0 0 18-15,0 0-19 0,0 0 17 0,0 0-16 16,0 0 13-16,0 0-20 0,0 0 20 0,0 0-26 16,0 0-1-16,0 0-57 0,0 0-14 0,0 0-108 15,0 0-79-15,0 0-318 0,0 0-131 16</inkml:trace>
  <inkml:trace contextRef="#ctx0" brushRef="#br0" timeOffset="178482.01">30405 12062 203 0,'0'0'282'16,"0"0"-88"-16,0 0-41 0,0 0-42 0,0 0-6 16,0 0-16-16,0 0 1 0,0 0-18 0,8 6-8 15,-8-6-1-15,0 0-6 0,0 0-27 0,0 0 26 16,0 0-4-16,0 0-4 0,0 0 1 0,0 0-4 15,0 0-3-15,0 0-15 0,0 0 11 0,0 0-7 16,0 0 3-16,0 0-1 0,0 0-3 16,0 0-5-16,0 0-4 0,0 0 7 0,0 0-12 15,0 0-6-15,0 0 1 0,0 0-4 16,0 0 2-16,0 0-2 0,0 0-2 0,0 0-4 16,0 0 4-16,0 0 7 0,0 0 0 0,0 0 1 15,0 0 3-15,0 0-2 0,0 0 2 0,0 0-3 16,0 0-6-16,0 0 5 0,0 0 0 0,0 0-1 15,0 0 5-15,0 0-7 0,0 0 1 0,0 0 7 16,0 0 23-16,0 0-31 0,0 0 33 16,0 0-38-16,0 0 34 0,0 0-36 0,0 0 25 15,0 0-24-15,0 0 20 0,0 0-19 0,0 0 26 16,0 0-25-16,0 0 22 0,0 0-23 0,0 0 15 16,0 0-16-16,0 0 12 0,0 0-12 0,0 0 18 15,0 0-21-15,0 0 16 0,0 0-19 16,0 0 14-16,0 0-15 0,0 0 8 0,0 0-9 15,0 0 17-15,0 0-18 0,0 0 17 0,0 0-17 16,0 0 14-16,0 0-16 0,0 0 18 0,0 0-17 16,0 0 17-16,0 0-17 0,0 0 15 15,0 0-16-15,0 0 14 0,0 0-17 0,0 0 18 16,0 0-3-16,0 0 5 0,0 0-16 0,0 0 17 16,0 0-13-16,0 0 12 0,0 0-16 0,0 0 19 15,0 0-18-15,0 0 19 0,0 0-15 0,0 0 21 16,0 0-25-16,0 0 21 0,0 0-19 15,0 0 9-15,0 0-5 0,0 0 17 0,0 0-16 0,0 0 12 16,0 0-13-16,0 0 14 0,0 0-15 16,0 0 15-16,0 0-17 0,0 0 4 0,0 0-5 15,0 0 19-15,0 0-20 0,0 0 15 16,0 0-16-16,0 0 14 0,0 0-4 0,0 0-9 16,0 0 0-16,0 0 12 0,0 0-17 0,0 0 8 15,0 0-34-15,0 0-8 0,0 0-60 0,0 0-39 16,0 0-92-16,0 0-139 0,0 0-171 0,-8 8-42 15</inkml:trace>
  <inkml:trace contextRef="#ctx0" brushRef="#br0" timeOffset="179515.01">24007 13476 306 0,'0'0'380'16,"9"-8"-117"-16,-9 8-81 0,9-6-3 0,-9 6-49 16,10-7 1-16,-10 7-43 0,10-7 19 0,-10 7-49 15,0 0 28-15,12-6-17 0,-12 6-1 0,0 0-5 16,0 0 14-16,0 0-18 0,13 3 8 0,-13-3-9 15,0 0 5-15,1 13-3 0,-1-13-4 16,-9 17 5-16,1-5-7 0,-3 2-5 0,-4 2 4 16,-5 1 0-16,-1 3-16 0,-2-4-7 0,0-2-3 15,-1 3-2-15,5-6-8 0,-1 0 2 16,2-2-7-16,-1 0 5 0,3-4 3 0,1 0 9 0,2-2 17 16,13-3-1-16,-23 0-1 0,14-6-8 0,-5-2-3 15,4-7-12-15,4-3 2 0,3-2-7 16,4-3 3-16,3-4-3 0,5-2-2 0,4 1-3 15,4 0-1-15,2 3-6 0,0 3 5 0,1 1 1 16,-1 9-8-16,1 2 3 0,-1 3-6 16,-1 3 3-16,0 6 1 0,2 2 3 0,-2 5 0 15,1 2 2-15,-5 4 6 0,2 1-5 0,-6 6 8 16,-2 0 31-16,-2 2 0 0,-5 1-17 0,-7 7 11 16,0 2-25-16,-9 1 10 0,-1 2-7 0,-11 4 5 15,-1-1-9-15,-4-2 6 0,-1 0-5 0,-2-3 12 16,-2-4-9-16,1-1 6 0,5-7-10 15,2-4 22-15,1-1-8 0,1-4 22 0,4-4-6 0,5-3 26 16,2-3-21-16,16-4 3 0,-29-4-27 16,19-3 8-16,0-2-21 0,2-3 10 15,6-3-18-15,2 0 13 0,5-5-19 0,4-1 18 16,2 2-22-16,7-1 19 0,1 1-16 0,4 4 12 16,-1 5-17-16,2 4 15 0,-2 3-17 0,4 6 20 15,-1 0-21-15,5 7 14 0,-1 3-12 0,-1-1 13 16,-2 6-21-16,-2-2 20 0,2 4-16 0,-5 0 15 15,1 3-13-15,-1-2-23 0,-1 1-68 0,-2 1-60 16,-3-2-99-16,3 2-27 0,-5-6-117 0,0-1-509 16,2-3-558-16</inkml:trace>
  <inkml:trace contextRef="#ctx0" brushRef="#br0" timeOffset="180815.01">26437 13340 142 0,'0'0'383'0,"0"0"-111"0,0 0-37 0,0 0-60 16,0 0 16-16,15 2-62 0,-15-2 18 16,0 0-51-16,0 0 23 0,0 0-42 0,0 0 37 15,0 0-10-15,0 0-11 0,0 0-13 0,0 0-6 16,0 0-8-16,4 9-10 0,-4-9-1 0,-13 6-13 16,3-1-10-16,-5 0 9 0,-4 3-1 0,-3-2-4 15,0 2-2-15,-1-2-6 0,-1 0 10 0,-3-1 4 16,5-2-5-16,-2 2-2 0,4-3 7 15,2-1 22-15,18-1 9 0,-29-1-13 16,29 1-11-16,-24-8-10 0,15 1-5 0,2-1-7 0,3-3-11 16,1-1 4-16,3-2-10 0,4-3 3 0,4-2-9 15,1 0 7-15,2 0-6 0,3 2 1 16,5-2-8-16,2 2 7 0,-2 4-6 0,0 2 5 16,0 3-6-16,3 3 6 0,-4 5-7 0,0 4 9 15,1 5-12-15,-2 2 22 0,-3 4-20 0,-1 4 7 16,-6 2-2-16,-2 1 4 0,-3 5 4 0,-6 4 3 15,-5 2 7-15,-4 3 1 0,-5-1 11 16,-6 5-5-16,-3-2 10 0,-4 2-5 0,-2-4 17 16,0 0-16-16,-2-4-4 0,-2-1-4 0,8-7 3 15,-1-2-8-15,2-5-1 0,3-1 1 0,4-5 19 16,5-1 39-16,2-4-9 0,14-6-30 0,-20 0 5 16,10-7-15-16,5-3-20 0,1-5 10 0,3-3-15 15,5-6 19-15,4-4-33 0,4-1 26 16,4 2-17-16,3 2 2 0,2 2-1 0,0 5 0 15,1 1 0-15,-1 8-2 0,0 2 4 0,-1 5-5 16,5 3 0-16,-2 5 4 0,0 3-3 16,6 3 15-16,-1 5-17 0,-1 0 14 0,1 2-13 15,0 1-5-15,-1 1-49 0,1 2-44 0,2-2-65 16,-1 0-74-16,-2-1 15 0,1 0-44 0,-1-2-32 16,0-2-82-16,0-3-356 0,-6-6-267 0</inkml:trace>
  <inkml:trace contextRef="#ctx0" brushRef="#br0" timeOffset="185234.16">7842 6467 482 0,'0'0'355'0,"9"-10"-122"15,-9 10-14-15,8-14-48 0,-3 6-44 0,1-1-19 16,-1 0-8-16,0-1-19 0,3-1 0 0,-3 0 10 16,2 1-7-16,-1 1 35 0,-2-1-37 0,2 3 45 15,-6 7-44-15,5-14 36 0,-5 14-32 16,6-9 25-16,-6 9-34 0,0 0 7 0,0 0-33 15,0 0 13-15,0 0-32 0,-20 8-3 0,4 5-1 16,-5 7 6-16,-3 4-13 0,-2 2-7 0,3 3-5 16,-1 1-5-16,2 1 0 0,2-2 1 0,2 2 1 15,3-2-3-15,2 0-1 0,4-3-3 16,4-2 4-16,3-3 0 0,2-1-2 0,6 0 1 16,1 0 8-16,7-1 9 0,4-1 6 0,5 0 3 15,5-3 7-15,3-1 3 0,1-3 0 0,1-2 5 16,1-2-4-16,0 1-4 0,-8-2-5 0,-1-1 4 15,-2 1-16-15,-7-2 5 0,-1 1-14 0,-3 1 6 16,-4 2 13-16,-3-1 28 0,-5-7 4 0,-1 19 8 16,-8-3 2-16,-5-1-9 0,-5 4-6 0,-4 0-3 15,-3-1-6-15,-2 0-16 0,-2 0 2 0,0-4-10 16,-1 1-2-16,1-1-9 0,0-3 2 0,2-1-21 16,7-2-26-16,1-2-39 0,2-3-52 0,18-3-52 15,-24 0-93-15,24 0-5 0,-10-10-47 16,10 10-73-16,6-28-54 0,11 6-238 15,4-4-216-15</inkml:trace>
  <inkml:trace contextRef="#ctx0" brushRef="#br0" timeOffset="185384.16">8369 6604 51 0,'13'-4'653'0,"-13"4"-208"0,20-5-97 0,-20 5-50 16,17-4-98-16,-17 4-40 0,14-5-33 0,-14 5-27 15,0 0-25-15,15-2-12 0,-15 2-13 16,0 0-18-16,20-2-10 0,-20 2-13 0,21-1-26 0,-21 1-22 15,27 0-39-15,-27 0-86 0,33-3-52 16,-16 3-14-16,2-1-60 0,-19 1-181 0,28 0 89 16</inkml:trace>
  <inkml:trace contextRef="#ctx0" brushRef="#br0" timeOffset="185534.16">8530 6762 7 0,'-20'20'631'0,"4"-3"-174"0,-3 0-126 0,-1 1-44 15,3-3-94-15,-1-3 7 0,5 2-78 0,2-5 36 16,-1-1-67-16,6 0 28 0,6-8-59 0,-13 10 22 15,13-10-48-15,0 0 25 0,0 0-41 0,0 0 26 16,0 0-40-16,0 0 27 0,30-9-47 0,-5-2 12 16,3-4-67-16,6-1-37 0,1-2-85 0,10-7-95 15,0-1-370-15,0-2-186 0</inkml:trace>
  <inkml:trace contextRef="#ctx0" brushRef="#br0" timeOffset="185851.16">8984 6501 610 0,'0'0'485'15,"0"0"-102"-15,0 0-103 0,0 0-51 0,0 0-51 16,-20 2-34-16,20-2-39 0,-16 12-17 0,5-6-7 16,1 5-20-16,-2 2-15 0,1 3-10 15,0 2-5-15,1 3-6 0,1 0-3 0,4 1-10 16,0 2 6-16,1-1-2 0,2-1 4 0,2-2 0 16,1-2 28-16,1-1-27 0,2 0 22 0,4-5-27 15,0 1 37-15,2-4-31 0,0 0 23 16,0-4-28-16,-10-5 25 0,29 3-17 0,-12-6 27 15,4-3-23-15,1-3-6 0,3-7 2 0,1-1 0 16,-1-2 9-16,-1-4 7 0,-2 1 5 0,-1-3 15 16,-3 0 4-16,-2 0 18 0,-7 5-8 0,1 1 2 15,-3 0-12-15,-5 4-8 0,-2 3-20 0,-5 2-12 16,-1 2-29-16,-7 4-19 0,-4 3-29 0,-7 4-27 16,-9 4-30-16,-2 5-47 0,-1 3-25 0,0 1-5 15,0 1-15-15,4 2-54 0,2 0-57 0,2-1-73 16,5 0-222-16,5-4-139 0</inkml:trace>
  <inkml:trace contextRef="#ctx0" brushRef="#br0" timeOffset="186084.16">9374 6395 249 0,'23'-11'833'0,"-6"2"-187"0,-5 1-124 15,-2 3-68-15,-10 5-138 0,16-9-64 0,-16 9-48 16,12-6-44-16,-12 6-30 0,0 0-21 0,14-4-21 15,-14 4-8-15,8 9-15 0,-3 0-7 0,-3 1-17 16,4 5-8-16,-2 6-5 0,0 0-5 0,-1 3-7 16,-2 3-1-16,0 1-5 0,-1 1-1 0,0 2 2 15,-2 3-10-15,1 0-24 0,-2-4-19 16,0-3-32-16,0 2-30 0,2-4-64 0,-3 0-16 16,2-3-58-16,1-3-25 0,1-5-32 0,0 0-36 15,0-14-97-15,0 14-204 0,0-14-165 0</inkml:trace>
  <inkml:trace contextRef="#ctx0" brushRef="#br0" timeOffset="186435.16">9486 6785 647 0,'-3'-11'521'16,"0"-2"-127"-16,0 2-71 0,-3 0-30 0,2-1-11 15,0 3-27-15,4 9-25 0,-5-16-17 0,5 16-37 16,-6-11-26-16,6 11-27 0,-2-13-25 0,2 13-23 16,2-12-16-16,4 3-14 0,-3-1-8 0,9-1-16 15,2-1-19-15,2-2-30 0,1 0-53 16,6-3-65-16,1 0-28 0,3 0-6 0,-1-1-16 15,2 0-17-15,2-1 3 0,-4 0-5 0,1-1 16 16,0 0 40-16,-3-1 33 0,-2 1 45 0,-1 0 59 16,-9 3 60-16,2 1 40 0,-3 3 57 0,-4 0-16 15,0 3 71-15,-4 1-12 0,-3 9 36 0,8-15 9 16,-8 15 0-16,4-11-6 0,-4 11-23 0,4-10-28 16,-4 10-34-16,0 0-26 0,3-10-22 0,-3 10-19 15,0 0-13-15,0 0-14 0,0 0-5 0,0 13-4 16,0-13 1-16,-3 20-11 0,0-4 2 0,3 2-9 15,-3 4 5-15,3 3-6 16,-4 0 5-16,2 2-7 0,1 2 0 0,-2 5-5 16,2 0 18-16,-1-6-49 0,0 1-37 0,1-2-33 15,-3 1-51-15,4-2-33 0,0-1-89 0,0-5-18 16,3-2-67-16,-2-3-99 0,2-4-352 0,-1-2-356 16</inkml:trace>
  <inkml:trace contextRef="#ctx0" brushRef="#br0" timeOffset="186620.17">10050 6617 331 0,'0'0'932'0,"7"-15"-258"16,-7 15-131-16,1-11-128 0,-1 11-83 0,0-13-47 15,0 13-49-15,2-11-34 0,-2 11-16 16,4-14-64-16,1 6-35 0,3-2-18 0,4 0-11 16,4-2-14-16,1 0-16 0,4 1-17 0,5-3-21 15,0 3-34-15,3-2-43 0,-1 2-29 0,0 1-55 16,0-1-10-16,-5 3-66 0,0 2 22 15,0-1-30-15,-3 0-65 0,-7 1-4 0,0 1-77 16,-3-1-232-16,-2-1-162 0</inkml:trace>
  <inkml:trace contextRef="#ctx0" brushRef="#br0" timeOffset="186818.16">10339 6325 475 0,'0'0'476'0,"-25"-5"-48"16,25 5-126-16,-17-3-3 0,17 3-21 0,-16-2-15 15,16 2-53-15,0 0-42 0,-18-4-34 16,18 4-29-16,0 0-22 0,0 0-13 0,-15 6-10 15,15-6-24-15,-7 17 13 0,5-6-16 0,1 3 20 16,-1 1-5-16,2 2 11 0,2 2-15 0,-2-1 1 16,3 6-15-16,-1 0 4 0,2 1-17 0,-3-1 9 15,1 1-17-15,1-1-11 0,0-2-50 0,0-1-44 16,-1-2-98-16,2-3-15 0,-3-1-96 0,1-4-85 16,-2-11-381-16,7 15-298 0</inkml:trace>
  <inkml:trace contextRef="#ctx0" brushRef="#br0" timeOffset="187152.16">10520 6281 779 0,'5'-14'527'0,"1"0"-85"15,-3 4-89-15,1 1-28 0,-4 9-84 0,5-14-49 16,-5 14-54-16,7-11-18 0,-7 11-38 0,3-9 0 16,-3 9-32-16,0 0 6 0,15-3-26 0,-15 3 9 15,15 5-22-15,-6 2 12 0,3 0-6 0,-1 2-7 16,-1 1-1-16,2 4 0 0,0 0-17 0,-3 4 6 15,2 0-3-15,-2 1 14 0,-4 5-11 0,-1 0 28 16,-4 1 16-16,-3 1 41 0,-1 7 23 16,-4-2 18-16,0-1 13 0,-1 0-12 0,-3-3 10 0,3-4-37 15,1-2 1-15,1-2-40 0,2-5-1 16,-2 0-31-16,4-5 14 0,-1 0-27 0,4-9 21 16,-4 15-18-16,4-15 14 0,2 9 14 0,-2-9 6 15,11 6-6-15,-11-6-10 0,23-1-8 16,0-4-7-16,0-1-6 0,6-4-7 0,2 0-8 15,1 0-12-15,0-3-29 0,0 3-55 0,-3 0-69 16,-3 3-74-16,-5-1-76 0,1 3-79 0,-4 2-90 16,-4-3-95-16,-14 6-299 0,20-3-483 0</inkml:trace>
  <inkml:trace contextRef="#ctx0" brushRef="#br0" timeOffset="188952.16">23746 14639 295 0,'0'0'515'0,"0"0"-139"15,0 0-103-15,0 0-49 0,0 0-79 0,0 0-6 16,-5-7-46-16,5 7 3 0,0 0 41 0,0 0 16 15,-10-6 12-15,10 6-9 0,0 0-20 16,0 0-27-16,-8-7-21 0,8 7-15 0,0 0-18 16,0-11-8-16,0 11-11 0,9-11-9 0,-4 5-9 15,4-2 4-15,3 1-13 0,-1 0 10 0,2 0-8 16,2 1-10-16,-2 1 6 0,1 2-2 0,-14 3 2 16,26-3-2-16,-26 3 7 0,23 3 11 0,-14 3 12 15,1 1 7-15,-5 3 5 0,-1 1-2 16,-4 3-4-16,-3 4-5 0,-3 1-2 0,-4 4-6 15,-4 2-4-15,-3 0-2 0,3-1-12 0,-4-3 6 16,5-5-14-16,3-1 8 0,0-3-10 16,2-2 12-16,2-2-13 0,-1 0 8 0,7-8-7 15,-9 11 7-15,9-11-9 0,-3 10 12 0,3-10-10 16,2 10 12-16,-2-10-12 0,14 14 7 0,-1-6-10 16,2 2 11-16,3 3-10 0,1-2 6 0,3 2-7 15,1 0 7-15,0 2-7 0,-2-2 8 0,-3-1-5 16,1 2 9-16,-4-1-10 0,2 0 9 0,-4 1-7 15,-2-1 60-15,-5-1 38 0,-2 1 47 16,-1-1-16-16,-6 1 27 0,-4 4-47 0,-5 1 3 16,-7 1-46-16,-8-1 13 0,-2-1-44 15,-6-2 14-15,-5-1-79 0,-3-2-46 0,-12-1-76 16,6-5-50-16,-2-2-73 0,4-4-62 0,-4-3 35 16,2-3-69-16,-6-6-49 0,5-3-420 0,10-2-417 15</inkml:trace>
  <inkml:trace contextRef="#ctx0" brushRef="#br0" timeOffset="190937.16">26268 14515 213 0,'0'0'91'0,"0"0"80"0,0 0-140 0,0 0 103 15,0 0-139-15,0 0 127 0,0 0-124 16,0 0 124-16,0 0-129 0,0 0 133 16,0 0-2-16,0 0-12 0,0 0 14 0,0 0-11 15,0 0-11-15,0 0 0 0,0 0 0 0,0 0-5 16,0 0 7-16,0 0 23 0,0 0-21 0,0 0 10 15,0 0-37-15,0 0 16 0,0 0-10 0,4-9 10 16,-4 9 0-16,0 0-16 0,0 0-10 0,0 0-11 16,-1-10-8-16,1 10-14 0,0 0-6 0,6-14-8 15,-6 14-3-15,14-12-12 0,-1 4-2 0,4 0 9 16,1-1-1-16,5 0-8 0,0 2 8 0,2-1-7 16,-2 1 4-16,3 1-4 0,-1 3-2 15,-7 0-2-15,0 2 6 0,1 4 0 16,-3 0 11-16,-2 2 10 0,-3 3 6 0,-2 2 5 15,-4 1 1-15,-3 2-4 0,-4 3-2 0,-5 4-8 16,-4-1-2-16,-4 5-7 0,0-1-5 0,-4-2-4 16,1 0 0-16,1-4-2 0,3-2-2 0,0-1-2 15,2-2 0-15,3-2-4 0,2-3-2 0,-1 0 2 16,8-7-1-16,-8 11 2 0,8-11-3 0,0 0 3 16,2 15 2-16,-2-15-5 0,14 11 1 15,0-2-3-15,1-1 2 0,7 3 3 0,-2 0 1 16,7 3 4-16,-1-1 7 0,1 2 7 0,0 1-3 15,-3 0 1-15,-1-1-3 0,-5-2-3 16,-2 2 4-16,-4 1-5 0,-1-1-1 0,-6-2 9 16,-2 0 17-16,-4-1 21 0,-8 7-13 0,-4-1 3 15,-10 1-19-15,-6 0 4 0,-6 0-34 0,-14 0-54 16,-4-3-108-16,-7-1-118 0,-4-5-62 0,-7-6-155 16,-3-2-326-16,-1-3-390 0</inkml:trace>
  <inkml:trace contextRef="#ctx0" brushRef="#br0" timeOffset="192404.16">8095 7870 522 0,'6'-9'405'15,"-6"9"-59"-15,5-14-92 0,-5 14-21 0,4-15-60 16,-4 15 24-16,0-14-50 0,0 14 36 0,-6-13-53 16,6 13 10-16,-9-12-39 0,9 12 5 0,-14-8-39 15,14 8 7-15,-18-4-27 0,18 4 18 0,-28 1-30 16,12 2 15-16,0 2-24 0,-4 2 15 0,2 2-23 16,-1 2 16-16,2 0-26 0,2 3-7 0,3 2 7 15,0 1 16-15,4 0-17 0,3 5 9 16,3-5-22-16,2 2 13 0,5 2-11 0,3 0 0 15,5 4 2-15,2 0 0 0,4-1 0 16,1-3 1-16,1 0 1 0,2 1 1 0,2-2-2 16,-2-3 2-16,0-1 3 0,-4 0 1 0,-4-5 0 15,2 1-4-15,-4-1-2 0,-3-1 1 0,-1 0 32 16,-4 2 52-16,-4-1 27 0,-1 0 25 0,-2 3 7 16,-5 3-7-16,-7 2-24 0,-2 2-7 0,-6-1-27 15,-4 1-12-15,-3-3-21 0,-2 0 2 0,-1-1-22 16,0-2 4-16,0-1-24 0,0-3-43 0,2-3-40 15,5-5-37-15,5 0-75 0,1-4-26 16,3-4-56-16,2-3 21 0,5-2-22 0,2-5-1 16,5-2-2-16,7-7-42 0,6-5 16 0,5-1-277 15,7-2-106-15</inkml:trace>
  <inkml:trace contextRef="#ctx0" brushRef="#br0" timeOffset="192622.16">8679 7965 158 0,'1'13'397'0,"-1"-13"-125"0,1 12-81 0,-1-12-37 15,0 0-34-15,5 11-22 0,-5-11-17 0,7 7-7 16,-7-7-27-16,16 4-17 0,-16-4-1 0,24 0 0 15,-24 0-38-15,34-2-42 0,-16 0-64 0,0 0-65 16,0-2-211-16,-1 3 203 0</inkml:trace>
  <inkml:trace contextRef="#ctx0" brushRef="#br0" timeOffset="192787.16">8741 8215 254 0,'-18'16'603'0,"6"-4"-127"0,-2 1-154 0,1-2-33 16,2-2-91-16,3-2 6 0,1 1-58 0,7-8 11 15,-11 9-58-15,11-9 9 0,-10 8-41 0,10-8 10 16,0 0-36-16,0 0 4 0,0 0-44 0,16-2-13 16,2-5-69-16,2-5 12 0,9-1-60 0,3-5-54 15,1-1-95-15,1-2-40 0,8-4-263 0,-1-1-109 16</inkml:trace>
  <inkml:trace contextRef="#ctx0" brushRef="#br0" timeOffset="193104.16">9241 7918 747 0,'0'0'460'0,"0"0"-95"0,8-6-88 0,-8 6-48 16,0 0-43-16,0 0-31 0,0 0-24 0,-15 8-32 16,7-2-21-16,-2 3-51 0,-1 2 30 15,0 4-45-15,-2 2 37 0,-1 7-39 0,0 2 23 16,0 3-32-16,0 0 36 0,2 1-25 0,3 0 17 16,-1-1-26-16,5-5 30 0,1-3-34 0,4-1 22 15,0-3-30-15,4-2 37 0,0-1-37 0,3-1 32 16,1-6-37-16,1-2 33 0,4-1-33 0,-13-4 29 15,33-4-36-15,-12-4 24 0,7-3-44 16,-1-4 39-16,0-2-46 0,-1-2 59 0,0-4-37 16,-4 2 42-16,0-4-41 0,-5 2 45 0,-2-2-42 0,-6 2 47 15,-1 3-40-15,-3 0 40 0,-2 5-2 16,-3 2-3-16,-3 2-11 0,-2 1-3 0,-2 4 0 16,7 6-17-16,-21-6-3 0,21 6-44 0,-28 1 31 15,10 4-50-15,0 0-5 0,0 4-62 0,-1-1-102 16,4 1-80-16,-3 1-270 0,6-2-130 0</inkml:trace>
  <inkml:trace contextRef="#ctx0" brushRef="#br0" timeOffset="193306.17">9455 8093 238 0,'0'0'758'0,"16"4"-221"0,-16-4-100 15,0 0-87-15,17 3-49 0,-17-3-97 16,0 0-28-16,0 0-48 0,15 3-16 0,-15-3-32 15,0 0-1-15,16 2-27 0,-16-2 1 0,23-3-22 16,-8 1 10-16,7-3-24 0,0 1 10 0,2-2-19 16,-1 2 4-16,1-3-30 0,7-2-15 0,-7 0-85 15,-1 0-21-15,-1 1-39 0,-1 0-38 0,-1-2-52 16,-5 1-72-16,-1 0-346 0,-3 3-213 0</inkml:trace>
  <inkml:trace contextRef="#ctx0" brushRef="#br0" timeOffset="193488.16">9799 7875 454 0,'0'0'576'0,"0"0"-121"0,-8-8-102 16,8 8-54-16,0 0-52 0,0 0-53 0,0 0-53 15,0 0-13-15,0 0-18 0,-15 5-11 0,15-5-8 16,-6 18-9-16,4-7-6 0,-2 5-21 0,2 6 14 16,-1 1-20-16,-1 4 3 0,1 0-17 0,-1 7 7 15,-3-2-21-15,4 2 5 0,-1-1-47 0,0-6-41 16,1-1-92-16,-1 0-11 0,2-3-114 0,1-6-111 15,-3-3-381-15,4-14-295 0</inkml:trace>
  <inkml:trace contextRef="#ctx0" brushRef="#br0" timeOffset="193690.16">10062 7820 235 0,'0'0'876'0,"8"-14"-220"0,-8 14-129 16,7-11-116-16,-7 11-107 0,5-9-65 0,-5 9-50 15,0 0-43-15,8-8-27 0,-8 8-28 0,0 0-15 16,0 0-13-16,10 13-12 0,-5-3-10 0,0 4 32 16,1 4-54-16,0 4-4 0,0 1-4 0,-1 4-7 15,-1 0-9-15,-2 6-28 0,0 2-44 0,-4 0-26 16,0 0-87-16,-2 0 0 0,0-3-47 0,0-4-80 16,-2-3-63-16,1-4-400 0,0 0-308 0</inkml:trace>
  <inkml:trace contextRef="#ctx0" brushRef="#br0" timeOffset="193872.16">10170 8115 920 0,'0'0'682'15,"3"-16"-162"-15,-3 16-93 0,0-13-113 0,0 13-53 16,0 0-63-16,1-12-30 0,-1 12-35 0,0 0-27 16,2-13-23-16,-2 13-12 0,10-10-16 0,1 1-10 15,4 0-26-15,4 0-38 0,0-1-63 16,7-3-68-16,1-1-45 0,-1 3-39 0,0 0-24 15,2-2-74-15,-2 2-26 0,0-3-38 16,-2 2-174-16,-5-1-92 0</inkml:trace>
  <inkml:trace contextRef="#ctx0" brushRef="#br0" timeOffset="194072.16">10478 7797 55 0,'0'0'674'0,"0"0"-190"0,-15-5-137 0,15 5-26 15,0 0-58-15,0 0-55 0,0 0-39 0,-16-2-36 16,16 2-66-16,0 0 23 0,-7 7 3 0,7-7 10 15,-7 18-2-15,3-6-8 0,-2 3-2 0,2 5-9 16,0 3-3-16,1 2-21 0,0 1 5 0,0 3-23 16,0 3 1-16,-1 2-16 0,0-3 8 0,0-2-18 15,0-3-2-15,3 2-54 0,-2-3-41 16,1-2-92-16,1-2-10 0,1-4-91 0,-2-5-102 16,2-12-401-16,2 18-306 0</inkml:trace>
  <inkml:trace contextRef="#ctx0" brushRef="#br0" timeOffset="194405.16">10713 7925 261 0,'0'0'991'0,"2"-17"-359"0,-2 17-138 0,-2-13-118 16,2 13-87-16,0-13-59 0,0 13-44 0,0-15-38 16,0 15-31-16,3-16-25 0,3 7-18 0,0 0-11 15,4 0-20-15,1 0-10 0,3-3-13 16,3 4-8-16,1 0-13 0,-1 3-7 0,-2 1-15 15,-15 4-4-15,29-2 1 0,-29 2-4 0,26 5 5 16,-13 1 8-16,-3 2 5 0,-1 3 55 0,-2 1-57 16,-1 3 2-16,-5 2 3 0,-2 0 0 0,-2 7 5 15,-3 1 3-15,-3 4 2 0,-2 0-12 0,1-1 15 16,-3 1-10-16,3-2 13 0,-1-2-12 16,0-2 13-16,2-4-11 0,0-1 6 0,2-3-6 15,2-1 12-15,0-3-13 0,1-2 11 0,4-9-11 16,-5 16 10-16,5-16-4 0,-2 12 15 0,2-12-11 15,0 0 5-15,7 7-14 0,-7-7-11 16,13-2-62-16,-2-5-32 0,2 1-92 0,3-5 2 16,2-1-37-16,0-2-102 0,0-5-61 0,4 2-299 15,0-1-222-15</inkml:trace>
  <inkml:trace contextRef="#ctx0" brushRef="#br0" timeOffset="194572.16">11134 7927 35 0,'0'0'813'0,"0"0"-215"0,0 0-152 15,0 0-90-15,0 0-69 0,0 0-75 0,0 0-43 16,0 0-36-16,0 0-29 0,0 0-19 0,0 0-4 16,0 0-3-16,0 0 2 0,13 6-12 0,-13-6-10 15,15 2-10-15,-15-2-10 16,29-3-12-16,-13 1-32 0,0-2-67 0,1 0-57 16,2-1-52-16,0-2-77 0,-2-1-64 0,-4-1-115 15,1 2-238-15,-2-2-206 0</inkml:trace>
  <inkml:trace contextRef="#ctx0" brushRef="#br0" timeOffset="194755.16">11350 7717 73 0,'0'0'604'0,"0"0"-153"0,0 0-145 15,0 0-37-15,0 0-70 0,-16 5 10 0,16-5-50 16,-7 13 34-16,3-5-29 0,1 2-35 0,-1 4-16 16,1 1-3-16,-1 3-14 0,3-1-17 0,-1 6-13 15,2-1-12-15,-2 3-11 0,0 0-29 16,0 0 20-16,2 0-48 0,-1-1-15 0,1 1-105 15,0-5-4-15,1-1-74 0,-1-2-64 0,3-6-88 16,0 1-277-16,-3-12-170 0</inkml:trace>
  <inkml:trace contextRef="#ctx0" brushRef="#br0" timeOffset="195106.16">11677 7661 418 0,'0'0'686'0,"3"-11"-181"0,-3 11-103 0,4-9-101 15,-4 9-42-15,0 0-92 0,5-9-17 16,-5 9-51-16,0 0 3 0,0 0-47 0,0 0 10 16,0 0-30-16,0 0 13 0,0 0-26 0,10 10 7 15,-10-10-9-15,10 16-16 0,-5-7-6 0,0 4-3 16,1-1 2-16,-2 2-5 0,1-2 4 0,-1 3-1 16,-1 2 46-16,-3-1-50 0,1 1 46 0,-1 1-55 15,-1-1 5-15,1 4 6 0,-4 0 2 16,0 1 1-16,1-1 0 0,1 1 3 0,-1-5-7 0,0 2-6 15,3-2 20-15,0 2 0 0,2-1 11 0,2-2 6 16,-2 2 12-16,2-2 8 16,3 1 11-16,6 0 7 0,-1-1 9 0,0 0 8 0,3 0 11 15,0-2 7-15,3 1 17 0,4 1 22 16,-4-2 4-16,0-3-10 0,-2 0-16 0,0 1-17 16,-7-2 31-16,1 1 51 0,-5 2 26 0,-5-4 24 15,-5 10-43-15,-13 6-39 0,-15 8-62 0,-16 2-90 16,-14 3-164-16,-32 11-129 0,-21 0-181 0,-14 2-317 15,-8 2-386-15,-18-2-926 0</inkml:trace>
  <inkml:trace contextRef="#ctx0" brushRef="#br0" timeOffset="196405.49">24159 15757 361 0,'0'0'410'0,"4"-16"-176"16,-4 16 42-16,3-15-85 0,-3 15 6 0,3-13-17 16,-3 13-15-16,3-11-3 0,-3 11-55 15,0 0 6-15,3-10-53 0,-3 10 13 0,0 0-35 16,0 0 27-16,-3 19-34 0,-3 1-2 0,-3 6 3 16,-2 5 2-16,2 6-17 0,-3 0 26 15,0 3-37-15,2 0 27 0,-1 3-6 0,0-3-5 16,1 0-7-16,1-3 5 0,1-1-5 0,3-3-1 15,1-7-9-15,3-3 0 0,-2-3-2 0,3-4 2 16,0-2 6-16,0-3-8 0,0-11 4 0,6 14-4 16,-6-14 0-16,0 0 0 0,0 0-1 0,19-10 5 15,-13-4 16-15,2-6 16 0,-2-9-15 0,2-5-37 16,-2-2 38-16,-2-4-36 0,1-2 2 16,-1-2 5-16,0 1 10 0,0 2 17 15,-1 4-40-15,-1 8 31 0,-1 4-36 0,1 3 45 16,0 4-51-16,-6 5 39 0,3 2-40 0,-4 3 34 15,5 8-37-15,-18-8 37 0,18 8-28 0,-36 6 4 16,14 3 8-16,-6 5 2 0,0 2 17 0,-3 3 10 16,3 2-6-16,0 2 2 0,0-1 1 0,4-1 32 15,2 2-41-15,0-3 33 0,6 0-36 0,3-3 30 16,2 0-36-16,3-1 34 0,3-3-30 16,2 1 44-16,4-4 14 0,3 0-25 0,6 2 32 15,7-4-31-15,5 0 26 0,6-5-11 0,10 0-9 16,8-4-9-16,4-2-4 0,14-3-3 15,1-2-37-15,3 2 31 0,-3-1-31 0,-5 2 26 16,-11 0-50-16,-4 2-10 0,-7 1-96 0,-6 1-49 16,-6 2-70-16,-7 0 52 0,-1 3-131 0,-18-4 22 15,18 4-311-15,-18-4-160 0</inkml:trace>
  <inkml:trace contextRef="#ctx0" brushRef="#br0" timeOffset="197873.49">26658 15652 151 0,'0'0'461'0,"0"0"-232"16,0 0-33-16,2-11-6 0,-2 11-12 15,0 0-35-15,0 0-6 0,0-11 17 0,0 11-18 16,0 0-8-16,0 0-3 0,0 0-31 0,-2-13 2 16,2 13-32-16,0 0 10 0,0 0-38 0,0 0 25 15,0 0-37-15,0 0 37 0,0 0-41 0,0-10 36 16,0 10-45-16,0 0 29 0,0 0-45 0,0 0 34 15,0 0-34-15,-6 16 34 0,3-4-35 0,-2 5 35 16,0 4-36-16,0 4 1 0,-3 8 10 16,2 1-4-16,-2 1 0 0,3 2 27 15,-1 2-33-15,2 1 33 0,-2-1-32 0,2-2 31 16,1 0-8-16,1-3-5 0,0-6-2 0,1 0-2 16,1-3-3-16,-1-6 0 0,1-1-1 0,0-3 4 15,0-3-7-15,0 0 5 0,0-12-2 0,0 18 36 16,0-18 56-16,-2 10-16 0,2-10-16 0,0 0-8 15,0 0-17-15,3-10-4 0,-2-2-10 0,2-9-7 16,1-5 6-16,0-9-37 0,3-5 30 0,-2-2-28 16,3-4 4-16,2-10-2 15,3-2 31-15,-3 0-41 0,4-1 15 0,-2 3-18 16,-1 0-12-16,1 13-4 0,-2 3-5 0,-1 2 4 16,1 5-26-16,-5 9 46 0,-1 2-31 0,1 5 45 15,-2 3-35-15,0 2 43 0,-1 2-39 0,-2 10 38 16,1-14-37-16,-1 14 36 0,0 0 1 0,-22 6 2 15,0 9-1-15,-5 5 8 0,-4 5-34 0,-9 9 54 16,1 1-30-16,-1 0 37 0,3 1-30 0,1-2 6 16,3-1-3-16,9-7 2 0,2-1-2 0,5-4-3 15,3-3 1-15,5-1 2 0,1-3 13 16,6-2 17-16,2-12 12 0,1 20 9 0,7-11-4 16,5-2-7-16,7 1-8 0,8-6-5 15,8 2-5-15,4-3-5 0,6-2-3 0,4-3-2 16,1 2-3-16,13-3-2 0,-3 0-3 0,2-1 0 15,-12-1 1-15,-3 4 3 0,0-2-14 0,-3 0 1 16,-6 1 1-16,-3 1-4 0,-9 1-3 0,-4-1-1 16,-5 3 4-16,-18 0-7 0,28-2 4 0,-28 2 29 15,20-2-33-15,-20 2-2 0,0 0 3 16,21-2 1-16,-21 2 2 0,0 0 2 0,0 0-2 16,0 0 0-16,0 0 1 0,15 3-2 0,-15-3 0 15,0 0-1-15,0 0-3 0,0 0-2 0,0 0-15 16,0 0-27-16,0 0-45 0,0 0-66 15,0 0-50-15,0 0-34 0,0 0-53 0,0 0-147 16,0 0-284-16,0 0-253 0</inkml:trace>
  <inkml:trace contextRef="#ctx0" brushRef="#br0" timeOffset="199407.49">7801 9558 479 0,'0'0'461'0,"0"0"-89"0,-4-8-119 15,4 8-37-15,0 0-71 0,3-15-1 16,-3 15-59-16,11-17 6 0,-2 6-37 0,3-3 19 15,3 1-42-15,2-1 21 0,3-3-38 0,3 0 29 16,-1 0-38-16,-3 3 29 0,0 3-37 0,-3-1 31 16,-3 3-31-16,-2 4 35 0,-3-2-30 0,-8 7 73 15,15-8-30-15,-15 8 50 0,0 0-22 0,0 0 20 16,0 0-32-16,-9 8 14 0,-6 3-27 0,-7 6 16 16,-2 3-10-16,-1 0-25 0,-3 5 14 15,1 0-26-15,-1 3 14 0,4 1-29 0,0 1 20 16,3 0-17-16,2-1-1 0,6-1 1 0,3-1-1 15,4-4-4-15,3-1-2 0,4-3 0 0,5 1 2 16,6 0 2-16,4 0 1 0,5-3 1 0,5 1 2 16,3-3 0-16,-1-1 0 0,2-2-2 0,-2-2 0 15,-5-2-1-15,-2 1 3 0,-3-1-2 0,-3-2-3 16,-2 2 3-16,-3-1 10 0,-4 2 51 0,1-1 41 16,-7-8 28-16,2 18 28 0,-6-8-9 15,-3 4 6-15,-5 1-38 0,-2 1 2 0,-4-2-44 16,-2 2-25-16,-5 0-13 0,2-1-9 15,2-5-8-15,0 2-9 0,1-3-32 0,2-5-59 16,1 2-59-16,17-6-93 0,-24 2-28 0,24-2-57 16,-15-5-38-16,15 5-7 0,-2-20 0 0,10 2-57 15,10-7-253-15,5-2-195 0</inkml:trace>
  <inkml:trace contextRef="#ctx0" brushRef="#br0" timeOffset="199607.49">8801 9524 347 0,'0'0'474'0,"0"0"-139"0,8 8-24 0,-8-8-103 16,0 0-5-16,-4 14-67 0,4-14 8 15,-6 12-62-15,6-12 17 0,-5 14-55 0,5-14 25 16,-7 13-55-16,7-13 34 0,0 14-52 16,0-14-4-16,3 15-6 0,-3-15-19 0,11 12-18 15,-2-5-30-15,2-1-36 0,3-1-47 0,0 1-6 16,2-3-44-16,1 1 7 0,0 0-227 0,-3 1 163 15</inkml:trace>
  <inkml:trace contextRef="#ctx0" brushRef="#br0" timeOffset="199757.49">8882 9836 195 0,'-14'16'459'0,"1"0"-112"16,0-1-60-16,0 1-61 0,1-4-55 0,3-2-32 0,2-1-27 16,1-3-20-16,6-6-17 0,-10 13-26 15,10-13-7-15,-7 8 9 0,7-8-11 0,0 0 4 16,0 0-8-16,13 4-7 0,-13-4-7 0,28-6-7 15,-5-3-17-15,8-2-31 0,0-2-51 16,3-3-86-16,2-3-70 0,1-1-310 0,5-4-56 16</inkml:trace>
  <inkml:trace contextRef="#ctx0" brushRef="#br0" timeOffset="200074.49">9452 9578 817 0,'0'0'581'0,"0"0"-156"16,0 0-90-16,0 0-91 0,0 0-34 15,-16 5-79-15,8 2 0 0,-2 0-46 0,-2 3 0 0,0 4-40 16,0 2-3-16,-1 2-17 0,3 2 19 16,1 1-29-16,1 1 18 0,2 2-29 0,1 1 25 15,4-1-27-15,-1 0 19 0,4-6-31 0,0 5 25 16,3-4-29-16,3-2 30 0,3-2-26 0,1-4 27 16,-1-3-18-16,5-1 22 0,-16-7-26 0,33 0 18 15,-11-3-13-15,2-5 21 0,2-4-19 0,-1-4 21 16,2-1-13-16,-3-2 28 0,-2 0-9 15,-3-3 26-15,-2-1-2 0,-5 5 11 0,-2-2-4 16,-4 0 9-16,-3 2-13 0,-2 1-2 0,-4 2-13 16,-2 1-11-16,-4 2-9 0,-1 3-10 15,-8 0-28-15,2 3-6 0,-4 3-37 0,1 3-21 16,-6 3-65-16,-1 2 0 0,4 0-52 0,0 2-34 0,1 2-71 16,0-2-76-16,5 2-329 0,2-1-236 15</inkml:trace>
  <inkml:trace contextRef="#ctx0" brushRef="#br0" timeOffset="200258.49">9804 9681 535 0,'0'0'656'0,"27"1"-199"0,-27-1-90 0,20 0-102 16,-20 0-30-16,22 1-65 0,-22-1-8 0,19 2-43 16,-19-2-4-16,27 2-37 0,-27-2 1 15,28 2-33-15,-10-5 9 0,1 2-9 0,6-3-16 16,0-1-19-16,9-4 12 0,-2 0-68 15,2-2-39-15,1-3-79 0,-2 2-53 0,0-2-82 16,-3-1-115-16,-2-1-238 0,-4 0-182 0</inkml:trace>
  <inkml:trace contextRef="#ctx0" brushRef="#br0" timeOffset="200424.49">10323 9442 90 0,'0'0'682'16,"0"0"-191"-16,-20 0-105 0,20 0-88 0,0 0-59 15,-21 1-43-15,21-1-53 0,0 0-25 0,-15 7-24 16,15-7-14-16,-9 10-7 0,4-2-5 15,1 2-3-15,2 2-8 0,-4 3-13 0,4 2-26 0,-1 1 22 16,3 6-30-16,-1-1 26 0,0 4-35 16,0 0 26-16,1 1-27 0,-2 3 13 0,1 4-52 15,0-6-22-15,-1-2-79 0,2-1-65 0,0-1-87 16,0-9-462-16,0 0-278 0</inkml:trace>
  <inkml:trace contextRef="#ctx0" brushRef="#br0" timeOffset="200624.49">10724 9408 488 0,'4'-7'842'0,"-4"7"-185"15,8-14-112-15,-8 14-141 0,6-10-87 0,-6 10-54 16,3-8-67-16,-3 8-45 0,0 0-28 0,0 0-29 0,0 0-18 16,4 9 6-16,-5 3-4 0,1 3-41 15,-1 7-6-15,-1 3-9 0,0 5-5 0,-2 5-19 16,0 3-44-16,-2-1-59 0,-1 3-52 0,2 0-117 15,0-2-29-15,0-2-87 0,-3-4-527 0,5 0-566 16</inkml:trace>
  <inkml:trace contextRef="#ctx0" brushRef="#br0" timeOffset="200842.49">11057 9693 324 0,'0'0'955'0,"0"0"-251"16,0 0-136-16,-12-4-153 0,12 4-82 0,0 0-67 16,0 0-54-16,-10-7-42 0,10 7-22 0,0 0-41 15,0 0-25-15,0 0-13 0,5-10-20 0,-5 10-5 16,25-7-11-16,-4 0-5 0,2 1-7 0,7-2-19 16,2 0-41-16,1-1-56 0,-1 0-65 0,0 1-82 15,-1-1-49-15,-1 0-104 0,-7-1-71 0,-3 2-372 16,-2-1-420-16</inkml:trace>
  <inkml:trace contextRef="#ctx0" brushRef="#br0" timeOffset="201026.49">11315 9456 447 0,'-18'-5'621'0,"18"5"-144"0,-17-4-110 0,17 4-63 16,-12-4-57-16,12 4-54 0,0 0-46 0,-15-3-32 15,15 3-20-15,0 0-14 0,-14 7 33 0,14-7-57 16,-9 18-3-16,3-5 6 0,2 3 3 0,0 6-10 15,0 2-7-15,2 2-8 0,-2 0-20 0,1 9 10 16,-1 0-19-16,-1 2 9 0,2-3-45 0,-3 1-37 16,3-1-95-16,0-6 10 0,2-2-84 15,-1-2-127-15,1-7-431 0,2-4-332 0</inkml:trace>
  <inkml:trace contextRef="#ctx0" brushRef="#br0" timeOffset="201342.49">11709 9457 375 0,'1'-8'655'16,"-1"8"-155"-16,4-18-105 0,-4 18-70 15,1-15-55-15,-1 15-70 0,1-14-42 0,-1 14-33 0,4-10-24 16,-4 10-22-16,6-11-19 0,-6 11-9 0,12-12-7 16,-12 12-12-16,22-5-7 0,-22 5-5 15,24-3-11-15,-9 6 4 0,1 1-3 0,2 4-6 0,-1 3 42 16,-2 2-53-16,-2 4 46 0,-1 1-54 15,-4 2 0-15,-4 2 4 0,-1 3-5 0,-6 1 9 16,-2 6 6-16,-3 0 5 0,-3 2 8 0,-1-3 7 16,0 1-8-16,-3-4 17 0,3-1 3 0,0 0-2 15,1-7-6-15,4-3-3 0,2-1-5 0,1-7-2 16,0 2-2-16,4-11 1 0,-1 14-2 0,1-14-2 16,7 8-8-16,-7-8-10 0,20-2-38 0,1-5-62 15,1-1-41-15,6-5-62 0,1-1-96 0,0-3-20 16,-1-2-429-16,-1 2-278 0</inkml:trace>
  <inkml:trace contextRef="#ctx0" brushRef="#br0" timeOffset="201541.49">12165 9608 719 0,'0'0'683'15,"0"0"-178"-15,0 0-102 0,0 0-92 0,0 0-86 16,-12 6-42-16,12-6-37 0,0 0-29 0,0 0-24 15,0 0-21-15,0 0-14 0,0 0-10 0,24-2-9 16,-9 0-7-16,2-1-10 0,6-3-22 0,0 2-43 16,1-3-57-16,1 0-57 0,-1 0-81 0,-1-3-85 15,-2 0-53-15,-1-2-340 0,-1 1-241 0</inkml:trace>
  <inkml:trace contextRef="#ctx0" brushRef="#br0" timeOffset="201725.49">12379 9361 240 0,'0'0'630'0,"-16"-3"-190"0,16 3-104 16,0 0-76-16,-18 4-73 0,18-4-18 0,-14 10-14 16,11-2-11-16,-4 1-44 0,2 3 65 0,1 3-61 15,0 0-11-15,2 3-10 0,-3 2-9 0,3 3-13 16,1 1-10-16,0 0-10 0,1 1-5 0,0 0-19 16,0 1 3-16,0 0-4 0,1-1-21 15,0 0-50-15,-1-6-44 0,5 0-82 0,-2-5-99 16,-1-1-61-16,1-4-388 0,-3-9-257 0</inkml:trace>
  <inkml:trace contextRef="#ctx0" brushRef="#br0" timeOffset="202110.49">12863 9274 187 0,'5'-14'807'16,"-3"4"-230"-16,0 0-105 0,-2 10-84 0,2-16-65 15,-2 16-81-15,3-16-39 0,-3 16-48 0,0-9-26 16,0 9-35-16,0 0-14 0,4-10-21 15,-4 10-6-15,0 0-17 0,0 0 0 0,12 3-17 0,-12-3 8 16,9 13-7-16,-5-3-4 0,-1 0-4 0,0 2-2 16,-2 2-6-16,1 1-2 0,-5 1 7 15,-1 7-2-15,-1-4 1 0,-1-1 43 0,-1 1-57 16,-2 1 45-16,0-1-47 0,2-2-1 0,-3-1-7 16,3 0 10-16,2-4 1 0,0 1 1 0,3-4 1 15,0 4-1-15,2-2-3 0,2-1 5 0,2 3 2 16,1-1-1-16,6 2 2 0,3-2-3 0,-1 2 2 15,1-3-1-15,0 3 1 0,0-3-2 0,0 1 1 16,-2-3 0-16,-2-1 1 0,0 1-4 16,-2-1 5-16,-2-3 5 0,-6-5 14 15,5 17 34-15,-5-17 44 0,-1 16 30 0,-5-4 13 16,-2-1 0-16,-3 3-18 0,-2-2-29 0,-4 3 0 16,-1-3-35-16,1 1 5 0,-3-1-30 0,2 1 14 15,-1-2-32-15,0 1-8 0,0-1-43 0,2-3-43 16,0 1-44-16,3-1-51 0,2-2-77 0,12-6-81 15,-21 8-111-15,21-8-112 0,0 0-358 0,0 0-558 16</inkml:trace>
  <inkml:trace contextRef="#ctx0" brushRef="#br0" timeOffset="202342.5">13307 9594 71 0,'0'0'901'16,"0"0"-249"-16,15 3-148 0,-15-3-88 0,0 0-114 16,0 0-64-16,0 0-46 0,21 0-39 0,-21 0-30 15,18-5 20-15,-5 2-72 0,2-3 29 0,4 0-68 16,3-2 40-16,2 0-58 0,6-2 39 0,0 0-83 16,1-1-21-16,0-2-122 0,-4 1-7 0,-4 3-99 15,-3-2-62-15,-2 0-1 0,-5-3-52 0,-5 3-263 16,-1-1-187-16</inkml:trace>
  <inkml:trace contextRef="#ctx0" brushRef="#br0" timeOffset="202492.5">13681 9376 1007 0,'-5'-8'320'16,"-2"2"-55"-16,1 0 14 0,-4 0-24 0,10 6-21 16,-13-9-22-16,13 9-37 0,-14-8-19 0,14 8-23 15,-9-5-26-15,9 5-15 0,0 0-7 0,-16 5-1 16,16-5-11-16,-11 14 40 0,6-1-64 0,0 2 44 16,1 1-60-16,-1 4 38 0,1 2-60 0,0 2 46 15,2 2-59-15,-2-1 0 0,1 3-10 16,0 1-19-16,0-2-48 0,0 0-70 0,-1 1-36 15,2-4-80-15,-3-3-68 0,2-5-34 0,3-3-369 16,0-13-261-16</inkml:trace>
  <inkml:trace contextRef="#ctx0" brushRef="#br0" timeOffset="202958.49">14030 9268 875 0,'7'-6'633'0,"-7"6"-175"16,13-10-92-16,-13 10-78 0,0 0-82 0,0 0-38 15,21 6-34-15,-17 3-10 0,1 1-5 0,-1 5-16 16,-1 1-16-16,1 7 30 0,0-2-62 0,-1 4 38 16,0 0-65-16,-1 0-7 0,2 1-3 0,-3-1-4 15,1-1-4-15,0 0-2 0,-1-4-6 16,3 1 5-16,-4-6-3 0,0-1 0 0,0-3-3 16,0-11-1-16,0 17-5 0,0-17-14 0,0 0-10 15,-1 11-2-15,1-11 6 0,0 0-2 0,0 0 9 16,-4-11-5-16,4 1-8 0,0-5-12 15,0-9 40-15,1-4-44 0,2-8-1 0,0-6 8 16,2-1 7-16,0-5-17 0,1-11 33 0,1 2-19 16,-1 10 31-16,0 1 8 0,-2 5 23 0,-1 5 1 15,-1 8 24-15,0 3 6 0,-2 3-6 0,0 5-6 16,-2 0-4-16,-2 3-3 0,1 5-2 0,-5 1-15 16,8 8 8-16,-17-5-15 0,17 5 8 0,-31 11-13 15,7 5 10-15,0 3-10 0,-2 6 27 0,2 4 19 16,-2 0 18-16,2 2 6 0,2 2 1 15,3-1 0-15,0 2 2 0,4-4 11 16,2 1-28-16,4-2-3 0,3-6-7 0,4 1-11 16,3-3-2-16,4-2 3 0,4-1-5 0,5-3-5 15,3-3-8-15,5-3-3 0,3-4-9 0,3-1-18 16,2-6-29-16,6 0-39 0,-1-3-94 0,1-1-28 16,-6-3-120-16,4 2-50 0,-2-3-107 0,-2-1 12 15,-9 6-389-15,-1-3-435 0</inkml:trace>
  <inkml:trace contextRef="#ctx0" brushRef="#br0" timeOffset="205310.43">24200 16708 74 0,'0'0'471'0,"0"0"-209"0,0 0 19 16,9-6-94-16,-9 6 22 0,0 0-41 0,0 0-8 16,0 0 1-16,0 0 9 0,3-10 2 0,-3 10 7 15,0 0-37-15,0 0-32 0,0 0-22 0,0 0-6 16,-12-6-17-16,12 6-9 0,-14 4-8 0,14-4-3 15,-22 9-2-15,8-1 23 0,0 4-40 0,-1 0 28 16,1 2-45-16,-1 1 29 0,4 2-9 0,1 1-5 16,1-1-6-16,5 0-4 0,3-1 0 0,1 1-7 15,5 2 1-15,5-1 3 0,2 2-9 0,7-2 2 16,0-1 1-16,7-1 2 0,1-3 1 16,2 0 5-16,-1-1 1 0,0 0 1 15,-5-3 3-15,0-1-4 0,-1 0-2 0,-3-1-6 16,-6-1-1-16,-3-1 0 0,-10-5 12 0,19 9 53 15,-19-9 45-15,11 10 35 0,-11-10-23 0,2 9 22 16,-2-9-52-16,-6 11 16 0,-3-5-58 0,-5 1 16 16,-3 0-44-16,-3 0 17 0,-1-3-64 0,-3 0-18 15,-3-1-117-15,0-5-44 0,0 0-101 0,-1-3-46 16,-4-5-106-16,2-4-19 0,3-5-323 0,5-2-339 16</inkml:trace>
  <inkml:trace contextRef="#ctx0" brushRef="#br0" timeOffset="205460.43">24150 16732 1288 0,'9'-11'473'0,"1"2"-76"0,-2 1-75 16,1 0-80-16,-1 2-58 0,-2-1-30 0,2 0-7 0,-8 7 0 16,15-11-4-16,-15 11-7 0,21-10-16 15,-6 4-31-15,4 1-15 0,3-2-12 0,5 1-14 16,6-2-13-16,4 1-7 0,6-2-20 0,1 0-49 16,14-2-88-16,-1 1-105 0,1 3-48 0,-10-1-150 15,10-2-37-15,-11 4-277 0,-1-2-272 0</inkml:trace>
  <inkml:trace contextRef="#ctx0" brushRef="#br0" timeOffset="207294.04">26727 16588 229 0,'0'0'440'0,"11"-5"-174"0,-11 5 33 16,0 0-68-16,7-6-33 0,-7 6-11 0,0 0-32 16,0 0-16-16,0 0 5 0,-1-10-14 0,1 10-8 15,0 0 22-15,-17-1-55 0,17 1 23 0,-20 3-37 16,7-1 9-16,-1 3-45 0,-1 1-4 0,-2 3-9 15,0-1-3-15,2 4-5 0,2-1-4 0,2-1-3 16,3 2-7-16,2 0 2 0,2 2 30 0,1-1-38 16,5 1 29-16,1 2-33 0,5 3 34 0,5 0-7 15,2 2-3-15,4 1-1 0,2-4 2 0,2 1-5 16,1-1-1-16,-1 0-1 0,0-2-3 16,0 2-3-16,-5-6-1 0,0 2 0 0,-3-1 0 0,-2-1-3 15,0-2 2-15,-3 0-2 0,-2-2 0 16,-3-1 10-16,3 1 40 0,-8-8 25 0,6 12 15 15,-6-12 10-15,1 13 0 0,-1-13-11 0,-5 11-15 16,-1-4-15-16,-4-1-14 0,-4-1-10 0,-2 2-13 16,-6-2-34-16,-2-3-40 0,-3 0-58 0,-1-2-69 15,0-3-77-15,-5-4-23 0,1-3-117 0,1-3-35 16,3-4-325-16,5-3-277 0</inkml:trace>
  <inkml:trace contextRef="#ctx0" brushRef="#br0" timeOffset="207461.04">26832 16532 406 0,'22'-9'594'0,"-4"2"-119"0,-4 1-173 0,0 0-20 16,1 0-88-16,0 2 12 0,2-3-67 0,0 2 24 15,-2 2-40-15,8-4 10 0,-1 4-57 0,2-3 16 16,3 3-42-16,1-1 18 0,8-1-86 0,-1 1-43 16,3 2-91-16,-1-1-120 0,0 1-93 15,0-3-356-15,1 1-247 0</inkml:trace>
  <inkml:trace contextRef="#ctx0" brushRef="#br0" timeOffset="210813.1">8122 11033 513 0,'-11'-3'461'0,"11"3"-112"0,0 0-84 15,0 0-67-15,0 0-39 0,0 0-34 0,0 0-21 16,0 0-48-16,0 0 18 0,-7-9-36 0,7 9 31 15,0 0-40-15,0 0 26 0,0-13-38 0,0 13-11 16,0 0 23-16,0-11 50 0,0 11-35 0,0 0 48 16,-2-14-2-16,2 14 46 0,-1-8-7 0,1 8 10 15,-6-8-16-15,6 8 6 0,-12-9-22 16,12 9-2-16,-17-2-13 0,17 2-17 0,-28 2-13 16,7 4-4-16,1 1-11 0,-3 2-9 0,-3 4-6 15,2 2-5-15,2 3-4 0,0 5-5 0,3-3-7 16,4 4-5-16,1 0 1 0,6-1-5 0,2 1 4 15,5 1-7-15,2-2 3 0,5 2-1 0,5 4-3 16,2-2-2-16,6-1 4 0,1-1-4 0,2-1 6 16,2-1-6-16,-1-2 1 0,0-1-3 0,-1-2 5 15,-6-3-6-15,0-1 10 0,-2-1-5 0,-2 0 3 16,-4-1 4-16,-3 1 20 0,-2-2 33 16,-4 3 11-16,-3-1 27 0,-4 5-9 0,-7-2 1 15,-5 3-12-15,-4-1-8 0,-5-1-13 16,-2-2-13-16,-3-3-8 0,0 1-8 0,-2-3-9 15,0-2-18-15,2-4-44 0,6 0-27 0,1-4-22 16,4-1-24-16,0-3-42 0,5-3-41 0,6-2-36 16,5-2-45-16,4-3 44 0,9-6-15 0,10-6-4 15,7-3-8-15,16-6 14 0,5-1-36 0,6-1 31 16,7 1 11-16,1 1 54 0,4 0-16 0,1 3 14 16,-1 0-123-16</inkml:trace>
  <inkml:trace contextRef="#ctx0" brushRef="#br0" timeOffset="210930.1">8390 11198 808 0,'44'-16'90'0,"-10"1"25"0,-6 5 23 16,-5 1-13-16,-1 3 27 0,-1-1-19 0,-2 2-6 0,-2 0-13 15,-2-1-34-15,-3 3 8 0,-12 3-26 16,22-6 2-16,-22 6-26 0,20-4 0 0,-20 4-17 16,21-4 5-16,-21 4-8 0,24-2-10 0,-24 2-27 15,27 0-61-15,-27 0-34 0,30 0-74 16,-30 0-13-16,32 1-40 0,-32-1-176 0,31 4 178 16</inkml:trace>
  <inkml:trace contextRef="#ctx0" brushRef="#br0" timeOffset="211079.1">8786 11347 130 0,'-14'20'649'0,"1"-2"-117"0,0-2-136 0,3-1-49 16,0-4-91-16,2 1-27 0,2-5-84 0,-1 1-11 16,7-8-48-16,-8 11-7 0,8-11-17 0,0 0 6 15,0 0-36-15,0 0 10 0,14 5-29 16,-2-10 26-16,10-3-34 0,2-1-1 0,6-2-83 16,0-1-4-16,5 1-77 0,0-3-128 0,-2-1-121 15,1 2-242-15,0-1-181 0</inkml:trace>
  <inkml:trace contextRef="#ctx0" brushRef="#br0" timeOffset="211513.11">9658 11283 133 0,'0'0'993'0,"-15"-2"-307"0,15 2-144 0,-16-4-131 15,16 4-104-15,0 0-65 0,-22-1-49 0,22 1-34 16,-21 6-41-16,10 1-26 0,-6 4-15 0,2 4-20 16,-3 5-7-16,1 3-11 0,0 2-8 0,1 3-9 15,1 0-1-15,3 0-8 0,1 1-2 16,3-7 0-16,4 2-4 0,1-1-9 0,3-5-5 15,2-1-13-15,3-2-5 0,3-4 7 16,5 0-1-16,4-3 3 0,2-6 3 0,7-4-4 16,6-7 9-16,2-4-7 0,4-3 12 0,5-9-9 15,-1-2 11-15,-3-2-9 0,-4-2 12 0,-6 4-8 16,-6 1 7-16,-3 0-1 0,-6 1 12 0,-5 2 5 16,-5 7 1-16,-4 3 1 0,-6-1 0 0,-5-1-7 15,-5 6-5-15,-5 1-9 0,-4 6 1 0,-5 3-9 16,-4 3-1-16,-5 1-25 0,2 5-10 0,4 1-49 15,1 0-27-15,4 2-84 0,9-2 15 0,1 0-62 16,6 2-52-16,4-3-49 0,8-10-389 0,0 14-266 16</inkml:trace>
  <inkml:trace contextRef="#ctx0" brushRef="#br0" timeOffset="211646.1">10011 11341 329 0,'31'-5'598'0,"-5"0"-189"15,-2 0-39-15,-2 0-110 0,-1 1-2 16,1-1-76-16,-3 0 0 0,2-1-82 0,-2 1 6 15,1-1-43-15,1-2 16 0,1 1-57 0,-3-1-8 16,4-1-95-16,-2 2-65 0,2-3-130 0,-5-1-123 16,3-1-198-16,-4 2-130 0</inkml:trace>
  <inkml:trace contextRef="#ctx0" brushRef="#br0" timeOffset="211814.1">10391 11062 640 0,'0'0'962'0,"0"0"-256"0,0 0-166 15,-15 3-134-15,15-3-92 0,-11 7-50 0,4 1-69 16,1 2-24-16,-2 1-47 0,0 5-23 0,1 4-22 16,-1 1-19-16,3 3-11 0,-1 2-11 0,3 7-38 15,0-1 32-15,-1 3-75 0,4 0-62 16,-2 3-89-16,2-2-77 0,0 3-92 0,0-10-159 16,1 7-405-16,-1-9-583 0</inkml:trace>
  <inkml:trace contextRef="#ctx0" brushRef="#br0" timeOffset="212030.1">11069 10908 879 0,'0'0'824'0,"0"0"-209"16,0 0-152-16,0 0-115 0,0 0-77 0,0 0-48 15,-6 14-15-15,0-1-71 0,0 4-6 0,0 3-16 16,-4 4-56-16,2 6 16 0,0 2-39 0,2 6-9 15,-3 1-7-15,0 2-28 0,1 2-40 0,-1 2-43 16,2-1-63-16,-2-1-78 0,2-1-46 0,2-3-143 16,0-4-510-16,2-6-591 0</inkml:trace>
  <inkml:trace contextRef="#ctx0" brushRef="#br0" timeOffset="212179.1">11233 11406 760 0,'7'-8'807'0,"0"1"-225"0,1-2-118 16,0 0-135-16,3-2-74 0,3-3-58 0,2 1-52 16,6-5-52-16,2 2-51 0,1-2-49 0,2 1-58 15,-3-1-47-15,3 1-42 0,-4 2-49 0,1-1-93 16,0-1-71-16,1 1-366 0,-6 3-258 0</inkml:trace>
  <inkml:trace contextRef="#ctx0" brushRef="#br0" timeOffset="212346.1">11578 10992 347 0,'0'0'882'0,"-17"7"-306"16,8-2-79-16,-3 3-158 0,-2 4-44 0,1 1-106 15,-1 4-48-15,1 1-22 0,-2 4-20 0,2 2-20 16,0 2-14-16,2 2-14 0,3-4-12 0,3-1-6 16,-1 1-9-16,4 0-15 0,1 1-5 0,1-3-64 15,0-1-52-15,3 0-106 0,1-5-82 16,0-5-116-16,1-2-381 0,3-1-342 0</inkml:trace>
  <inkml:trace contextRef="#ctx0" brushRef="#br0" timeOffset="212646.1">11950 10905 158 0,'0'0'798'0,"3"-15"-215"15,-3 15-136-15,0 0-69 0,0-15-72 0,0 15-78 16,1-10-48-16,-1 10-35 0,0 0-32 0,1-10-24 15,-1 10-23-15,0 0-7 0,0 0-12 0,19-1-9 16,-19 1-9-16,23 11-9 0,-7-2 0 0,2 2-4 16,-2 4-5-16,4 3-1 0,-5 4-3 0,0 2 48 15,-4 1-57-15,-5-3-2 0,-2 3 1 16,-2 1-5-16,-5 2 7 0,-3 4 5 0,-3 0-11 16,-2-1 23-16,-3 1 20 0,0 1 11 0,-2-3 6 15,1-2 3-15,0-3-6 0,2 0-8 0,2-7-8 16,3-2-9-16,1-3-5 0,2-3-11 0,5-10-11 15,-4 12-19-15,4-12-36 0,0 0-75 0,0 0-36 16,20-1-74-16,-3-8-24 0,6-6-62 0,1-2-38 16,2-3-406-16,3-3-298 0</inkml:trace>
  <inkml:trace contextRef="#ctx0" brushRef="#br0" timeOffset="212847.1">12404 11041 754 0,'0'0'603'16,"0"0"-185"-16,0 0-23 0,0 0-131 0,0 0-18 16,0 0-99-16,7-8 18 0,-7 8-84 0,9-6 40 15,-9 6-68-15,19-3 36 0,-6-2-60 0,-13 5 38 16,25-7-60-16,-8 3 45 0,-2 1-68 0,0-1 34 16,1-1-100-16,0 1 7 0,-1-1-76 0,-15 5-66 15,22-6-41-15,-12 1-86 0,0-2 36 16,-10 7-285-16,11-11-126 0</inkml:trace>
  <inkml:trace contextRef="#ctx0" brushRef="#br0" timeOffset="213014.1">12586 10875 737 0,'-15'-7'548'15,"15"7"-114"-15,0 0-73 0,-20-2-62 0,20 2-54 16,-16 2-58-16,16-2-34 0,-17 12-14 0,7-2-7 16,0 1-3-16,-1 5-7 0,2 2 31 0,2 2-61 15,-2 1 29-15,1 3-68 0,0 0-11 0,3 7-6 16,1-6-10-16,1 2-4 0,3-1-13 0,-3 1-38 15,2 0-44-15,1 0-72 0,0-1-106 0,1 0-21 16,0-3-105-16,-1-6-100 0,3-1-237 0,1-5-242 16</inkml:trace>
  <inkml:trace contextRef="#ctx0" brushRef="#br0" timeOffset="213331.1">13718 11077 614 0,'-27'-2'615'0,"0"-4"-212"0,-1 2-54 16,2-1-118-16,1-1 3 0,-1 1-99 0,3-3-38 16,3 0-25-16,-2 1 9 0,4-1 19 0,4 2 34 15,1 0 31-15,3 1-3 0,10 5-4 16,-15-9-13-16,15 9-17 0,-10-9-23 15,10 9-14-15,-4-8-20 0,4 8-10 0,0 0-12 16,7-13-6-16,-7 13-12 0,18-11-10 0,-4 4 2 16,5 0-8-16,2 1-1 0,3 0-4 0,2-2-1 15,-3 2-6-15,4 1 0 0,1 0-2 0,4-2-3 16,-4 3-25-16,0-1-33 0,0 1-55 0,-2 0-59 16,0 1-53-16,-2-3-55 0,-1 4-76 0,-3-4-56 15,-3 2-390-15,-2 0-360 0</inkml:trace>
  <inkml:trace contextRef="#ctx0" brushRef="#br0" timeOffset="213914.1">13549 10707 582 0,'0'0'448'0,"-28"-1"-44"0,28 1-140 16,-27-1 4-16,27 1-75 0,-28-3 21 0,28 3-46 16,-20-1 4-16,20 1-19 0,-19 0 17 0,19 0-21 15,0 0-12-15,-20-2-21 0,20 2-12 16,0 0-14-16,0 0-6 0,-13-5-27 0,13 5-2 15,0 0-12-15,13-4-5 0,-13 4-9 0,27-3-4 16,-5 2-5-16,3 4-11 0,3 0 3 0,7 5-8 16,-3 0 6-16,0 5-9 0,0 1 6 0,-4 2-6 15,-1 1 5-15,-5 1 0 0,-3 3 1 0,0 3-7 16,-10-4 5-16,-5 3 3 0,-4-5 13 0,-3 6 51 16,-3 0-24-16,-7 2 47 0,-1 0-21 0,-4-1 26 15,1-2-18-15,-2-3 5 0,5-4-8 16,-1 0-8-16,1-3-3 0,3-2-18 0,2-2-6 15,3-2-13-15,0 0-2 0,6-7-13 0,-11 12 4 16,11-12-11-16,-1 11 6 0,1-11-8 0,9 14 5 16,0-5-10-16,5 3 7 0,4-1-8 0,1-1 7 15,6 4-1-15,1 0 5 0,1-2-7 16,1 1 3-16,0-1 0 0,-6-3 0 0,-1 3 2 16,-3-4-2-16,-2 2 1 0,-3-2 5 0,-4 1 42 15,-3-2 40-15,-6-7 8 0,2 16-5 0,-7-7-19 16,-4 2-15-16,-8 0-13 0,-2 2-2 0,-9-2-16 15,-4 2-20-15,-2-4-25 0,0-2-41 16,-4-1-56-16,3-1-40 0,-1-4-55 0,7 1-25 16,1-4-34-16,2 1-76 0,5-4-6 0,5 1-56 15,7-2-85-15,4-1-40 0,5 7-288 0,2-18-372 16</inkml:trace>
  <inkml:trace contextRef="#ctx0" brushRef="#br0" timeOffset="214047.1">13970 11185 429 0,'28'-8'617'0,"-5"3"-136"15,0-2-115-15,-1 0-59 0,1 0-7 0,-2-2-123 16,2 2 10-16,2-2-90 0,-3 0 29 0,6-1-75 16,-2-1 39-16,-3 1-73 0,0 0 14 0,-3 0-105 15,1 0 28-15,0 0-95 0,-4-1-89 16,0-2-62-16,-4-1-111 0,1-1-201 0,-5 2-136 16</inkml:trace>
  <inkml:trace contextRef="#ctx0" brushRef="#br0" timeOffset="214215.1">14410 10861 137 0,'0'0'709'0,"-9"-9"-117"0,9 9-107 15,-10-5-44-15,10 5-80 0,-12-5-79 0,12 5-50 16,0 0-38-16,0 0-24 0,-24 2-13 16,24-2-2-16,-15 13 10 0,7-2 23 0,-1 6-20 15,0-1-15-15,-1 4-33 0,3 1-25 0,1 1 16 16,1 3-50-16,1 1-12 0,0 0-12 0,-2 7-19 16,3-6-44-16,2-1-52 0,-2 3-66 0,2-2-44 15,2-2-94-15,2 0-42 0,-1-3-100 16,5-9-85-16,0 0-398 0,4-4-545 0</inkml:trace>
  <inkml:trace contextRef="#ctx0" brushRef="#br0" timeOffset="-214698.63">14777 10842 642 0,'1'-11'786'0,"-2"1"-214"16,-3 0-119-16,0 1-112 0,-2 1-80 15,6 8-60-15,-13-9-31 0,13 9-31 16,-15-5-5-16,15 5-23 0,0 0-11 0,-24 0-16 0,24 0-12 15,-17 7-14-15,17-7-12 0,-15 14-9 0,9-5-10 16,2 2 0-16,0 1-9 0,3 1-2 16,1-1-4-16,3 2-1 0,-1 3-3 0,6 0 34 15,-3 3-44-15,3-2 39 0,-1 3-45 0,4-3 40 16,-5 4-46-16,2-1 6 0,-1 2 3 0,1-1 1 16,-4 0 2-16,0 2-1 0,-3 0 2 0,-1 0 0 15,-3 0 1-15,0-1-1 0,-4 1 1 0,1-2-2 16,-1 1 2-16,0-3-2 0,2 0 2 0,-2-6-1 15,3-2-1-15,1-2-2 0,3-10-4 0,-4 16-1 16,4-16-4-16,-5 12 2 0,5-12 3 16,0 0-7-16,0 0-9 0,0 0 1 0,0 0-2 15,0 0-2-15,0 0 1 0,6-9-1 16,-3-3 0-16,-3-4 10 0,0-2 8 0,0-8-6 16,0-3 6-16,-3-9 0 0,3-3 52 0,-1-4-55 15,1-1 3-15,0-3 0 0,-2-1-2 0,2 2 2 16,0 1-1-16,-1 3 8 0,1 2-6 0,1 3 9 15,-1 9-4-15,0 1 7 0,2 3-8 0,-2 2 12 16,1 5-9-16,-1 3 10 0,1 3-8 0,1 0 28 16,-2 13-26-16,0-19 3 0,0 19-4 0,1-14 1 15,-1 14 18-15,0 0-21 0,0 0-1 0,0 0 16 16,0 0 9-16,-5 25 6 0,0-2 4 16,-4 4 7-16,-3 7 17 0,1 0 14 0,-2-2 13 15,1 2 10-15,1 1-8 0,-3-1-5 16,2-2-3-16,1 1-5 0,2-3-9 0,0-3-12 15,4-4-9-15,-2-2 8 0,4-2-23 0,3-3 8 16,0-3-31-16,2-1 22 0,4-2-35 0,3-1-19 16,4-5-56-16,5 0-19 0,4-6-105 0,6-2-87 15,8-4-78-15,3-3-120 0,0-6-25 0,8-3-395 16,-1-1-555-16</inkml:trace>
  <inkml:trace contextRef="#ctx0" brushRef="#br0" timeOffset="-214465.63">15626 10990 135 0,'-10'10'969'0,"-1"-2"-220"0,-8 0-206 0,0 1-97 16,0-2-140-16,-1 1-18 0,0-1-33 0,0-2-31 16,3-1-21-16,2 0-23 0,1 0-18 0,14-4-28 15,-18 5-25-15,18-5-17 0,-13 5-16 0,13-5-14 16,0 0-11-16,0 0-10 0,19 2-12 0,0-3-14 15,9-3-25-15,7 0-29 0,5-1-23 0,1-1-44 16,1 0-47-16,0-2 27 0,0-1-99 0,-1 2 11 16,-2-2-75-16,-5 2-57 0,-2-2-64 0,-9 0 17 15,-1 0-408-15,-7 0-348 16</inkml:trace>
  <inkml:trace contextRef="#ctx0" brushRef="#br0" timeOffset="-214281.63">15685 10829 649 0,'0'0'641'15,"-26"-3"-146"-15,26 3-110 0,-20 0-76 0,20 0-77 16,-19 5-62-16,19-5-23 0,-20 12-17 0,11-1 1 16,2 1-7-16,2 2-3 0,1 2 0 0,0 4 33 15,3 3-58-15,1-4 23 0,0 6-62 0,1 2 7 16,1 0-32-16,2 7-8 0,-1-8-5 0,2 2-25 16,-1-2-45-16,1-1-57 0,1 0-80 0,1-1-55 15,0-6-96-15,2-1-118 16,3-4-377-16,1-5-414 0</inkml:trace>
  <inkml:trace contextRef="#ctx0" brushRef="#br0" timeOffset="-214030.63">16160 10842 935 0,'3'-10'758'0,"-3"10"-189"0,3-15-130 0,-3 15-118 16,0 0-69-16,-4-10-49 0,4 10-40 0,0 0-33 15,0 0-26-15,-17 9-22 0,11-1 25 16,1 1-58-16,-1 5 33 0,1 0-48 0,0 2 30 0,3 0-12 15,2 3-10-15,1 1-7 0,3 2-6 0,3 0-6 16,0 1-41-16,6 3 30 16,-1-1-31-16,1 0 39 0,3-2-40 0,-2 0 2 15,1-1 2-15,-3-3 1 0,1-1 7 0,-2-4-3 16,-3-1-3-16,-3-2-15 0,0 0-6 0,-5-11-19 16,3 14-26-16,-3-14-33 0,-6 12-22 0,6-12-25 15,-14 5-23-15,14-5-42 0,-24 2-19 0,5-4-49 16,-3-4-74-16,-9-6-358 0,2 1-252 0</inkml:trace>
  <inkml:trace contextRef="#ctx0" brushRef="#br0" timeOffset="-213881.62">16001 10792 492 0,'10'-24'778'15,"0"5"-152"-15,2-1-97 0,-2 1-123 0,1 1-91 16,5 2-62-16,-2 0-53 0,4 3-39 16,5-2-34-16,1 1-24 0,4 4-18 0,2 1-24 15,2 0-8-15,1 2-23 0,4 0-41 0,0 3-70 16,1 0-95-16,1 3-73 0,-2 1-115 0,-6-1-124 15,-2 2-352-15,-1 3-424 0</inkml:trace>
  <inkml:trace contextRef="#ctx0" brushRef="#br0" timeOffset="-213130.63">9124 12318 616 0,'0'0'383'0,"0"0"-90"0,0 0-71 0,0 0-53 16,0 0-34-16,0 0-19 0,0 0-15 0,0 0-4 15,5-7-4-15,-5 7-6 0,22-3 41 0,-5 2-49 16,5 0 35-16,6-1-41 0,12-1-1 16,3-1-1-16,9-1 5 0,15 2-4 0,6-3-17 15,8-1-10-15,4 2-5 0,8-1 35 16,6-2-4-16,31-2 6 0,9-2 4 0,6-1-6 16,7-2 6-16,8 0-19 0,11-1-4 0,12-3-8 15,7 1 3-15,12-4-13 0,12 1 1 0,12-2-6 16,8 1 0-16,10-3-13 0,9 4 5 0,5-3 2 15,8 0-5-15,3 2 2 0,1 1 3 0,3-1-1 16,0 3-1-16,-4 2-5 0,-1 2 44 0,-5 0-49 16,-9 5 5-16,-11 0 12 0,-8 2-5 0,-14 0 1 15,-11 0 13-15,-17 3 3 0,-15 0 23 0,-18 0-9 16,-15 2-21-16,-15-3-10 0,-38 3-5 0,-9-1-1 16,-13 0 6-16,-21 0 25 0,-6 2 43 0,-12-2-50 15,-8 0 64-15,-6 0-12 0,-17 4 12 16,17-8 10-16,-17 8-10 0,0 0-10 15,2-13-18-15,-2 13-9 0,-9-7-19 0,9 7-10 16,-12-10-9-16,12 10-7 0,-15-9-6 0,15 9 0 16,-15-6-8-16,15 6-4 0,-9-6-14 0,9 6-13 15,0 0-26-15,-12-6-29 0,12 6-28 0,0 0-12 16,0 0-11-16,0 0-10 0,0 0 8 0,6-9 33 16,-6 9-49-16,15-4 7 0,-15 4 2 0,25-1-18 15,-25 1-11-15,31-4-34 0,-31 4 4 0,32-3-55 16,-32 3 40-16,28-1-24 0,-28 1 2 15,23-2-22-15,-23 2-40 0,18-1-39 0,-18 1-358 16,0 0-213-16</inkml:trace>
  <inkml:trace contextRef="#ctx0" brushRef="#br0" timeOffset="-210630.63">24461 17512 377 0,'0'0'383'0,"0"0"-192"16,0-14 44-16,0 14-119 0,-1-12 64 0,1 12-77 15,-3-13 52-15,3 13-13 0,-2-12 5 0,2 12 13 16,-3-12 11-16,3 12-5 0,0 0-16 0,-4-12 16 16,4 12-57-16,0 0 5 0,-5-7-53 0,5 7 25 15,0 0-52-15,-19 1 23 0,9 4-41 0,-4 3 26 16,-4 3-38-16,-4 4 31 0,-1 3-4 0,1 4-5 16,-1 1-4-16,0 2-8 0,3 0 3 0,0 2 0 15,3-1 1-15,1-2 0 0,5-3-4 16,2-1 2-16,2-1 11 0,4-4 7 0,3-2 4 15,1 0-2-15,3-3 6 0,3 1-12 0,5-2-2 16,3-3-6-16,3-4-1 0,0 1-2 0,8-4-5 16,-1-3-2-16,1 1-3 0,-2-4 1 0,-1 0-3 15,0-1 7-15,-3-1 16 0,-3 2 26 16,-3-1 5-16,-2 1 0 0,-6 1-45 0,-6 6 39 16,7-15-50-16,-7 15 36 0,-4-13-51 0,-4 5 38 15,-5 3-18-15,-2-2-18 0,-7 2-37 16,0 2-33-16,-2 0-41 0,0 0-48 0,2 3-63 0,-2 1-77 15,1 1-51-15,-1 1-49 0,3-2-366 16,4 1-298-16</inkml:trace>
  <inkml:trace contextRef="#ctx0" brushRef="#br0" timeOffset="-209096.63">27198 17422 261 0,'0'0'507'0,"13"-9"-157"0,-13 9-80 0,6-6-63 15,-6 6-37-15,5-9-13 0,-5 9 6 0,0 0-5 16,-1-12 29-16,1 12-2 0,-8-10 1 0,8 10-47 15,-17-10 12-15,6 5-62 0,-3 0 14 0,-3 1-51 16,-4 0 25-16,-5 3-42 0,-2 0 31 0,-4 3-31 16,-5 1 31-16,-5 3-37 0,-5 2 34 0,-8 3-33 15,1 3 35-15,0 1-41 0,0 1 35 0,3 3-45 16,5-1 32-16,9 0-43 0,2 1 34 0,6-1-41 16,2 2 37-16,4-1-47 0,8 2 41 0,2-4-42 15,7 1 42-15,3-2-6 0,6 1-2 16,6 0-1-16,6-1-4 0,8 1-2 0,13-3-4 15,2-3 0-15,8-3 1 0,17 0-7 16,6-3-1-16,0-4-1 0,4-1-8 0,0-3-7 16,0-3-9-16,1-2-9 0,-4-2-2 0,-3-3 3 15,-2-2 8-15,-5-2 10 0,-4-1-2 0,-6-1 7 16,-13 1-19-16,-5-1 62 0,-5 0-6 0,-4 1 85 16,-4-4-28-16,-7 4 24 0,-6-1 1 0,-2 2 13 15,-8-2-7-15,-1-4-22 0,-8-2 4 16,-7 1-33-16,-4 1 1 0,-6 0-27 0,-3 3 5 0,-8-4-27 15,3 8-16-15,-4 0-25 0,1 2-6 16,-2 3-74-16,1 1-4 0,3 2-65 0,1 4-56 16,1 1-94-16,10 2-36 0,2 3-126 0,3 1-14 15,5 0-307-15,6 1-362 0</inkml:trace>
  <inkml:trace contextRef="#ctx0" brushRef="#br0" timeOffset="-208678.63">28381 17445 515 0,'0'0'434'0,"1"-13"-43"16,-1 13-75-16,0-12 39 0,0 12-53 0,0-13 60 15,0 13-25-15,0-11 57 0,0 11-38 16,0 0-25-16,2-11-53 0,-2 11-55 0,0 0-62 15,0 0-33-15,0 0-25 0,0 0-2 16,0 0 0-16,12 5-15 0,-4 6-5 0,2 3-12 16,2 3-33-16,-2 2 9 0,4 4-20 0,-2 2 5 15,2 3-19-15,-3-1-11 0,3 0-31 0,-1 0-61 16,0 0-35-16,0-2-88 0,-3-4-67 0,-1-3-88 16,2 0-100-16,-2-3-53 0,0-3-1 0,-1-5-339 15,-8-7-465-15</inkml:trace>
  <inkml:trace contextRef="#ctx0" brushRef="#br0" timeOffset="-208529.63">28719 17510 727 0,'1'-19'761'16,"-2"2"-103"-16,1 4-153 0,-5-1-98 0,-2 2-116 15,-4 3-16-15,-5 3-81 0,-2 3 12 16,-6 3-65-16,-10 5 18 0,-2 2-60 0,-4 2 11 16,-1 5-50-16,-10 5 10 0,2 0-72 0,0 3-52 15,0 2-145-15,0 0-78 0,0 4-93 0,2 0-172 16,-1-2-394-16,3 2-601 0</inkml:trace>
  <inkml:trace contextRef="#ctx0" brushRef="#br0" timeOffset="-207445.63">27606 17208 545 0,'0'0'415'0,"0"0"-85"0,0 0-62 16,10-9-65-16,-10 9-4 0,0 0-46 0,0 0 34 15,0 0-22-15,0 0-25 0,0 0-27 16,0 0 2-16,0 0-7 0,0 0-23 0,9 12-16 15,-9-12-13-15,4 19-10 0,-1-8-8 16,1 3-43-16,-1 1 35 0,2-2-38 0,0 1 36 16,3 0-36-16,-1-3 45 0,1-1-23 0,1 0 62 15,2-1-12-15,1-3 67 0,1-2-15 0,-13-4 49 16,32 0-20-16,-10-5 56 0,0-3-30 0,7-4 1 16,2-4-30-16,0-5-20 0,2-2-11 0,6-7-11 15,0-4-15-15,1-2-2 0,0-4-18 0,1 0-6 16,-1-1-16-16,-3 2-6 0,1 4-18 0,-11 8 8 15,-4 3-11-15,-1 4 3 0,-8 5-16 0,0 2-5 16,-5 3-25-16,1 3-42 0,-10 7-23 0,0 0-2 16,0 0-67-16,0 0-10 0,-11 8-41 15,-5 7-73-15,-4 8-72 0,-3 3-68 16,-2 3-17-16,-5 9 6 0,-2-2-9 0,4-2-223 16,4-3-195-16</inkml:trace>
  <inkml:trace contextRef="#ctx0" brushRef="#br0" timeOffset="-207094.63">27864 17286 99 0,'-16'-5'475'0,"-2"-3"-122"16,0-3-76-16,1-2-43 0,1-3-51 0,3-1-6 16,0-2 3-16,5-2 17 0,-1 0 5 0,3 1 2 15,4 2-36-15,0 2-20 0,0 2-17 0,2 0-21 16,0 4-20-16,0 10-19 0,2-17-15 0,-2 17-9 16,2-11-9-16,-2 11-3 0,0 0-8 15,0 0 3-15,0 0 18 0,15 9 13 16,-11 1 11-16,-2 2 4 0,1 4-2 0,-2 1 10 15,0 3-9-15,2-2-46 0,-2 5 36 0,2-1-42 16,-2 0 30-16,4-4-43 0,-2-2 54 0,1 2-13 16,1-3 55-16,0-1-22 0,3-2 19 0,2-1 4 15,1-2 2-15,6-3-9 0,0-2-10 0,4-2-11 16,5-4-11-16,7-5-5 0,0-3-12 0,4-5-13 16,11-7 3-16,-1-3-7 0,2-4-3 0,1-4-14 15,-2 1 9-15,-2-2-14 0,1 1 5 0,-5 4-11 16,-12 8 6-16,-4 4-8 0,-5 2-2 15,-4 2-8-15,-5 4-13 0,-5 3-15 0,-7 6-41 0,0 0-27 16,0 0-92-16,0 0-17 0,-18 8-72 16,3 4-133-16,-8 3-86 0,-4 4-51 15,-1 2-358-15,0 1-554 0</inkml:trace>
  <inkml:trace contextRef="#ctx0" brushRef="#br0" timeOffset="-201993.68">24732 6025 297 0,'-19'-5'394'16,"19"5"-114"-16,-21-5-89 0,21 5-6 0,-20-6-73 15,20 6 8-15,-22-8-32 0,22 8 30 0,-20-8-4 16,20 8-11-16,-21-7-12 0,21 7-9 0,-20-7-18 15,20 7 0-15,-17-5-1 0,17 5-5 0,-17-7-8 16,17 7 1-16,-16-6-4 0,16 6-9 0,-16-7 1 16,16 7 2-16,-16-4 4 0,16 4-2 0,-15-7 17 15,15 7 4-15,-14-3-2 0,14 3-1 0,-14-6-5 16,14 6-6-16,-16-6 6 0,16 6-11 16,-15-3-5-16,15 3 1 0,-17-4-2 0,17 4-4 15,-19-3 0-15,19 3-6 0,-23-1 2 16,23 1 0-16,-26-1-5 0,26 1 0 0,-28-1-2 15,28 1 3-15,-27 0 2 0,27 0 4 0,-29 0 2 16,29 0 2-16,-29 1 1 0,29-1-3 0,-31 1 3 16,31-1-2-16,-32 0-3 0,32 0 0 0,-35 1-2 15,16-1 0-15,19 0-7 0,-33 3-1 0,14-2 1 16,-2 2 0-16,2-3-6 0,-5 2 2 0,1-1 1 16,0 2 5-16,-3 0 3 0,2-1-6 15,2 2-4-15,-2-1 0 0,-2 0-1 0,5 1-4 16,-2-1-2-16,2 3 2 0,-2-4-3 0,3 3 1 15,3-3 6-15,-1 4-4 0,0-4 4 0,0 3 50 16,2-1-59-16,-1 1 5 0,-3 0-1 16,2 1-1-16,-4 0 4 0,3 2 8 0,0-2-4 15,-2 1 3-15,0 1 1 0,1 1-10 0,-2 0 13 16,2 2-14-16,-1-2 19 0,1 1-15 0,0 1 23 16,0-2-26-16,1 4 29 0,1-3-18 0,0 3-4 15,2-2 7-15,-1-2 7 0,1 5-6 0,0-2 1 16,1 2-47-16,1-2 1 0,1 2 3 15,-1 0 9-15,2-2 4 0,1 3 4 0,2-4 4 16,1 2 4-16,0-1 7 0,1 2 7 16,1-2-8-16,0 1 0 0,1 2 3 0,0-2 2 0,0 1 3 15,3-2 36-15,-1 1-42 0,3-1 28 16,-1 2-23-16,1 1 26 0,0-3-12 0,1 3 6 16,0 1-25-16,3 1 25 0,1-2-30 0,0 1 22 15,0 2-22-15,3-2 20 0,2 1-20 0,-1 0 21 16,2-2-26-16,0 1 20 0,0-3-20 0,2 2 24 15,3 1-24-15,-1-4 22 0,2 2-21 0,-1 0 21 16,3-3-13-16,2 0 17 0,-2 0-21 16,4-1 15-16,-1 0-20 0,2-1 22 0,-2 0-26 15,7 0 20-15,-4-1-21 0,0-2 13 0,1 1-7 16,-2 0-6-16,3-3-3 0,0 2 1 0,0-2 0 16,-1 0 4-16,3-1 8 0,-3 1-15 0,3-1 0 15,-1-1 2-15,0 1-2 0,0-1 4 16,0-1-4-16,0 1 17 0,2-1-19 0,-2-1 20 15,0 3-24-15,1-3 20 0,1 0-20 0,-1-2 18 16,2 1-19-16,-2-2 21 0,1 2-23 0,-1-1 18 16,2-2-18-16,0 2 22 0,-2-1-22 0,4-3 18 15,-5 3-21-15,0-2 22 0,-2 2-19 0,1-2 25 16,0 0-26-16,-3 1 18 0,-1-3-18 16,0 5 23-16,0-3-23 0,-1 0 20 0,-2 0-20 15,1 0 20-15,1 0-20 0,-2-1 23 0,-1-1-24 16,3 1 19-16,-2-1-18 0,1-1 20 0,1 1-21 15,-1-3 21-15,1-1-22 0,5-1 20 0,-3-1-21 16,3 0 25-16,-4-1-24 0,2-1 19 16,0 2-19-16,-2-2 23 0,0-1-23 0,-2 0 19 15,2 1-18-15,-6 2 20 0,0-2-19 0,1 1 21 16,-4 0-21-16,3-1 15 0,-3 0-15 0,0 1 22 16,-1-1-22-16,-2 0 18 0,1 0-19 0,-2-2-1 15,0 1 3-15,0-2 4 0,-1 1 0 16,-1-4-1-16,2 4 2 0,-2-2 3 0,-2 2-3 15,0 1 0-15,0 0-2 0,-2 0 17 0,-2 1-21 16,2 0 15-16,-4 2-27 0,1-1 12 0,-1 1-21 16,0-2 20-16,0 1-27 0,-1 2 15 0,0-2-21 15,-2-1 21-15,-1 0 1 0,-1 2-4 16,0-3-5-16,0 2-2 0,-1 2-1 0,-2-2 3 16,-2 2-4-16,-2-3-4 0,2 1 5 0,-5 2-1 15,1-1 1-15,-2 2-3 0,-2 1 5 0,-1-2 7 16,0 3-6-16,1 0 7 0,-4 0-25 0,1 0 27 15,-1 2-21-15,0-1 26 0,-1 1-15 16,1-1 16-16,-1 1-19 0,-2 1 22 0,0-2-20 16,1 1 19-16,1 0-17 0,-3 3 17 0,1-3-16 15,-2 1 23-15,0 2-1 0,-1-1-6 0,0 2-2 16,1-3-3-16,-2 4 2 0,0-2 1 0,0 2 0 16,1 1 1-16,-1-2 8 0,-1 1-6 0,1 1-2 15,-1 1 2-15,1-1 1 0,-2 2 0 16,2-1 1-16,-2 0 1 0,2 1 1 0,-2 2 0 15,2-1 5-15,-1-1-6 0,0 0 2 0,0 3 1 16,2-2-3-16,1 1 1 0,-3 1 1 0,1-1 0 16,-3 4 2-16,-2-1 8 0,2-1-7 15,0 2 1-15,1 2 0 0,-1 0 2 0,1 0 1 16,1 3 0-16,-1-2 2 0,2 1 2 0,-1 2 9 16,3-2-6-16,-2 2-1 0,1-1 6 0,1 1-1 15,0-1 1-15,0 2 1 0,3-2-1 0,2 0-2 16,2-1 8-16,-2 0-22 0,4 2 19 0,-1-1-15 15,1 1 15-15,0-2-16 0,1 1 16 0,3-1-11 16,-1 0 13-16,2 2-9 0,-1-2 17 16,5 2-25-16,0-3 4 0,0 1 3 0,-1 2 2 15,1 2 2-15,0-3 2 0,2 3 2 0,0-1 6 16,1 0-5-16,-1 3 2 0,2-2 4 16,-1 1 0-16,2 1-3 0,0 0 26 0,0-1-27 15,2 1 20-15,-1 0-22 0,2-1 29 0,0 2-22 16,-1-3 17-16,4 2-25 0,-4-1 20 0,5 1-26 15,-2 0 25-15,3 0-29 0,0-1 25 0,1 3-24 16,1-1 25-16,1 1-21 0,-1-1 19 16,3-1-20-16,1 1 21 0,-1-1-24 0,3 1 27 0,0-2-25 15,1 1 27-15,4 1-22 0,1 1 23 16,1-2-19-16,4 1 20 0,-2-1-18 0,4 0 17 16,1-1-22-16,0-1 22 0,4-3-21 0,-2 2 1 15,4-3 4-15,0-1-2 0,1 2 2 16,1-5-2-16,0 2 3 0,1-3-3 0,1 0-4 15,2-1-3-15,-1-1 1 0,0 1-3 0,0-3-1 16,3 1 2-16,-2 1-5 0,2-3-3 0,-2 0 6 16,3 0-2-16,-3-1-4 0,2 0-1 0,-3-1 3 15,4 1-2-15,-3-1-1 0,1 0 5 0,-3 0-6 16,3-1 1-16,-2 0 1 0,-1-1 2 0,1 0-3 16,-1-1 0-16,1 0 2 0,1-1-4 0,-2 1 2 15,1-2 3-15,-1 0-3 0,0-2 15 16,1-1-19-16,0 1 21 0,-2-1-25 0,1 0 22 15,-2-1-24-15,1-1 22 0,-2-1-21 0,-1-1 24 16,-1 1-27-16,-2-2 20 0,0-2-18 16,0 2 24-16,-1-2-26 0,-3-1 23 0,1 1-21 15,-2-3 20-15,-2-1-20 0,0 2 25 0,-1-4-27 16,-3 2 22-16,0-2-18 0,-2 2 25 0,-1-4-14 16,-5 7 25-16,0-1-7 0,-1-2 9 0,-4 0 3 15,-1 0 4-15,0-1-7 0,-3 2 0 0,-2-1-9 16,1-1-9-16,-4-2-13 0,-1 2-14 0,0-1-7 15,-3-1 8-15,-1 2-24 0,0-2 17 0,0 2-29 16,-5-3 16-16,3 1-21 0,-6-1 18 16,3 0-6-16,-2 1-3 0,0 2-2 0,-3 0 3 15,2 1-4-15,-3 0 0 0,-2 1-2 16,0 2 3-16,-2-1-4 0,-1 3 4 0,-2 0-4 16,-3 2-4-16,-2-1-20 0,-1 1 24 0,-3 2 1 15,-2 1 5-15,-4 1-20 0,-2 2 18 0,-2 0-3 16,-1 4-37-16,-4 0-67 0,-2 2-74 0,2 4-86 15,-3-1-19-15,-6 6-7 0,9-1-80 0,2-1-493 16,-4 7-559-16</inkml:trace>
  <inkml:trace contextRef="#ctx0" brushRef="#br0" timeOffset="-200692.68">25912 7325 734 0,'0'0'700'0,"0"0"-198"0,-20-1-98 16,20 1-92-16,-19-4-78 0,19 4-34 0,-17-2-23 16,17 2-16-16,0 0-22 0,-19-2-18 0,19 2-25 15,0 0-19-15,0 0-15 0,0 0-10 0,0 0-12 16,22-6-7-16,2 3-6 0,15-1-4 0,5 1-2 15,6-1-8-15,15 0-6 0,3 1 3 16,3-1 2-16,3 0-4 0,1 0-2 0,2 2 28 16,-3-1-36-16,-2-1 4 0,-4 3-5 0,-17 0 1 15,-4 0-3-15,-9 0 3 0,-7-1-1 0,-7 1 3 16,-6 0 6-16,-18 1-6 0,0 0 6 0,0 0-6 16,0 0 3-16,-21-4 8 0,-10 4 1 0,-14 1 4 15,-5 0 3-15,-14 1 9 0,-6 2 13 16,-2-1 23-16,-3 2 4 0,-4 0 6 0,-1 1 4 15,2 2-7-15,0 0-19 0,5 0 28 0,7 1-27 16,7 0 14-16,13-5-37 0,6 2 15 16,7-1-32-16,8-2 12 0,8 1-33 0,4 0 24 15,13-4-24-15,0 0 29 0,5 7-25 0,14-4 32 16,13-3-33-16,16-3 28 0,16-1-32 0,7 0 27 16,4-4-27-16,5 1 23 0,3-1-27 0,0-1 29 15,4 2-21-15,-4-1 19 0,-2 1-28 0,-7-2 28 16,-5 3-28-16,-6 0 29 0,-17 1-29 0,-8 0 28 15,-8 1-25-15,-5 1 58 0,-9 1-18 0,-16 2 23 16,15-4-39-16,-15 4 28 0,0 0-37 16,-31-2 24-16,1 2-6 0,-16 1-4 0,-6 1-2 15,-14 2-28-15,-4 1 25 0,-5 1-17 16,-1 1 17-16,-1 1-22 0,-2 0 27 0,3 0-4 16,2-1 0-16,6 1-14 0,8-1-18 0,15-2 28 15,8 0-6-15,9-3 0 0,4 2-12 0,7-1-24 16,17-3 34-16,0 0 4 0,0 0-1 0,18 2 8 15,11-4-1-15,15-5 0 0,16 1-24 0,7-1 29 16,8-2-30-16,4 0 31 0,6-1-6 16,2 1-1-16,-2 0 1 0,2-1-1 0,-9 0-23 15,-6 3 29-15,-7 0-29 0,-19 2 27 0,-7 1-28 16,-10 0 38-16,-2 2-1 0,-12 1 37 0,-15 1-21 16,0 0 14-16,0 0-31 0,0 0 19 15,-38 2-12-15,-6 3-11 0,-7-1 0 0,-18 3-2 16,-5 0-11-16,-4 1-26 0,-4 1 19 0,3-1-7 15,2 0-6-15,7 0 2 0,6-1-8 0,19-2-3 16,4 0-1-16,12-2 0 0,3 1-15 0,9-2 3 16,17-2 10-16,-13 4 10 0,13-4 12 0,16 2 8 15,11-4 2-15,15-1-16 0,20-3 26 0,10-1 2 16,8 0-7-16,5 0-2 0,5-2-1 0,-2 0-2 16,-6 2-19-16,-7-1 30 0,-8 2-25 0,-20 2 24 15,-5-1-23-15,-6 3 45 0,-10-3 27 16,-7 4 33-16,-19 1-37 0,13-6 4 0,-13 6-32 15,-15-2 10-15,-10 1-34 0,-13 0 13 16,-9-1-30-16,-8 2 16 0,-15 3-34 0,0-2 18 16,-4 4-28-16,5 0 15 0,2 1-24 0,7 2 9 15,14-1-116-15,5 1-92 0,7 1-91 0,6 2-88 16,7 0-45-16,10-4-156 0,5 2-440 0,6-9-817 16</inkml:trace>
  <inkml:trace contextRef="#ctx0" brushRef="#br0" timeOffset="-191838.7">25790 7368 44 0,'-13'-2'700'16,"-1"-2"-257"-16,1 0-80 0,13 4-102 0,-23-6-41 15,23 6-42-15,-15-3-30 0,15 3-22 0,-14-4-22 16,14 4-25-16,0 0-9 0,-13-4-19 15,13 4-14-15,0 0 0 0,0 0 1 0,18-8-10 16,2 6-3-16,10-2-3 0,12 1 2 0,5-4 2 16,17 1-4-16,5-2 1 0,7 1 4 0,3-2-2 15,4 0-1-15,7 1-5 0,-1-1-7 16,7 0 0-16,-4 0 5 0,-1 1-7 0,-5-2-6 0,-5 2 4 16,-4 0 0-16,-7-1-3 0,-9 1 1 0,-15 3-2 15,-8 2 13-15,-10-3 41 0,-2 3 37 16,-8 2 28-16,-5-3-19 0,-13 4-23 0,0 0-14 15,5-8-13-15,-5 8-9 0,-31-1-10 16,0 2-6-16,-15 2-5 0,-4-1-7 0,-16 6-3 16,-7-2-2-16,0 0-2 0,-1 2 1 0,0-1 4 15,-2 3 10-15,2-1 9 0,1-1-3 0,-1 3-6 16,6-1-7-16,3-3-3 0,8 2-4 0,12-3 14 16,5-1-17-16,8 0-9 0,8-1-3 0,5-1-3 15,4-1-6-15,15-2 6 0,0 0 2 0,0 0 0 16,0 0 8-16,0 0-5 0,36 1 1 0,3-6 2 15,7 1 5-15,18-4-2 0,6 0-1 0,6-2 0 16,4 0 0-16,2 0 6 0,-1 0-6 16,-4 1 0-16,-3 2 0 0,-7 2 3 15,-17 0-5-15,-8 3 0 0,-2-2-4 0,-13 1 2 16,-7 2 6-16,-20 1-2 0,23 0-1 0,-23 0 1 16,0 0 3-16,-11 5-4 0,-6-1-3 0,-10-1 5 15,-14 4 1-15,-6 0 4 0,-13 1-5 0,-3 1-1 16,1-1 3-16,-1 1-5 0,0 0 2 0,2-1-1 15,11-1-1-15,5 0 0 0,4-2 3 0,3 0-8 16,12-1 1-16,3 0 1 0,4-2-4 0,19-2 2 16,-18 4 0-16,18-4 3 0,0 0 2 0,0 0 4 15,31-3-1-15,5 0 4 16,10-4 3-16,19-1-4 0,9-1 2 0,4-2 0 16,5-1 0-16,2 1 8 0,-1 1-8 0,-4-1-1 15,-1 1-1-15,-8 2 2 0,-3 1-4 0,-18 2-2 16,-8-1-2-16,-4 2-11 0,-10 0 9 0,-4 2-8 15,-8-1-3-15,-16 3-20 0,17-5-32 0,-17 5-41 16,0 0-38-16,0 0-41 0,-13-8-30 0,13 8 39 16,-27 0-38-16,27 0-34 0,-28 1-59 0,28-1-80 15,-23 0-294-15,23 0-207 0</inkml:trace>
  <inkml:trace contextRef="#ctx0" brushRef="#br0" timeOffset="-191338.71">27962 6951 429 0,'0'0'515'0,"-30"-1"-131"0,30 1-88 16,-31-1-73-16,31 1-13 0,-28-4-8 0,28 4 12 16,-23-3-8-16,23 3-19 0,-15 0-18 0,15 0-31 15,0 0-26-15,-19-2-21 0,19 2-18 16,0 0-16-16,0 0-10 0,0 0-11 0,0 0-7 15,0 0-4-15,0 0-4 0,32-4-1 0,-7 3-3 16,6 0 0-16,8-2-6 0,3 0-1 0,2 1 6 16,4 1-10-16,-2-2 10 0,1 1-15 0,-5 0 9 15,1 1-11-15,-4 0 11 0,-10 0-12 16,-2-2 8-16,-5 3-9 0,-4-1 8 0,-18 1-11 16,27-1 12-16,-27 1-11 0,15-1 11 0,-15 1-17 15,0 0 11-15,0 0-24 0,0 0-3 0,0 0-26 16,-25 0-10-16,5 0-12 0,-4 1-15 15,-3-1-13-15,-1 1 7 0,1 0 5 0,-1 1 5 16,2-1 6-16,0 0 1 0,1 0 4 0,6 0-7 16,1 1-8-16,-1 2-54 0,19-4-18 0,-28 1-35 15,28-1-26-15,-27 3-6 0,27-3-276 0,-19 3 32 16</inkml:trace>
  <inkml:trace contextRef="#ctx0" brushRef="#br0" timeOffset="-190821.71">27822 6968 187 0,'0'0'529'0,"-14"4"-156"16,14-4-65-16,0 0-82 0,-15 4-40 0,15-4-24 16,0 0-29-16,0 0-26 0,0 0-17 0,0 0-5 15,0 0 6-15,0 0 12 0,0 0 5 0,0 0 16 16,7-9-25-16,-7 9-1 0,0 0-2 0,0 0-14 16,15-5-13-16,-15 5-14 0,0 0-15 0,0 0 3 15,0 0-15-15,0 0-6 0,0 0 11 0,13 8 1 16,-13-8-5-16,0 17-4 0,-1-3 8 0,0 2-20 15,-3 3 1-15,2 4-7 0,0-1 2 16,-3 0-5-16,3 2 7 0,0-4-9 16,0 1 7-16,-2 1-12 0,1-5 11 0,-1-2-7 15,1-1 6-15,0-1-5 0,1-2 14 0,2-11 43 16,-4 16-6-16,4-16 6 0,-3 14 47 0,3-14-13 16,-2 10 15-16,2-10-36 0,0 0 19 0,-3 10-2 15,3-10-27-15,0 0-36 0,0 0-9 0,5-7-1 16,-5 7-13-16,14-13-2 0,-5 4-2 0,5 0-4 15,0-2-1-15,4 1 2 0,0 1 0 0,-4 1 7 16,3 1-8-16,-2 4 1 0,1-3 0 16,-16 6 2-16,30-1 0 0,-13 4-1 0,1 1 1 15,2 1 0-15,-2 3 7 0,1 4-8 16,-2-1 25-16,1 1-28 0,-4 3 24 0,1 0-28 16,-3 3 25-16,-2-2-24 0,-4 1 24 0,0-2-18 15,-3 0 16-15,-3-1-22 0,-1 0 28 0,-3 1-25 16,-3 0 2-16,-5 0 2 0,-1-1 0 0,-3-1 2 15,-4 0 6-15,-4-1-6 0,1-3-2 0,-4-1 0 16,3-2-11-16,-4-2-24 0,-2-2-21 0,2-2-51 16,-1-1-31-16,0-2-73 0,0-3-62 15,0-3 12-15,2-2-43 0,3-4-54 16,5-2-104-16,6 0-222 0,5 0-211 0</inkml:trace>
  <inkml:trace contextRef="#ctx0" brushRef="#br0" timeOffset="-190370.7">28082 6859 78 0,'1'-13'645'15,"-5"-1"-267"-15,0-1-53 0,-4-2-117 0,-3 1-18 16,-2 0-61-16,-4 4 2 0,0-1-41 0,-2 4 24 16,-3 0-25-16,0 2 2 0,-2 3-29 0,-2 1 5 15,-2 3-20-15,-1 5 5 0,-7 3-14 0,0 2 9 16,-3 3-11-16,-6 8-1 0,-1 3 24 0,2 4 13 15,1 3 2-15,1 2-3 0,1 3-6 0,5 1 20 16,1 5-21-16,4 0-2 0,3 3-3 16,4 3-1-16,2 0-9 0,8 1-5 0,4-6-2 15,5-1-4-15,2 0 1 0,7 2 10 16,6-3-15-16,7 8-2 0,6-6-1 0,5-3 2 16,8-3-3-16,5-4 4 0,6-4-7 0,3-6-6 15,8-4-3-15,2-4 3 0,4-7-6 0,4-5 2 16,2-2-8-16,2-3-3 0,3-6 8 0,-1-4-1 15,4-3 13-15,-1-5 35 0,-3-4-3 0,4-5 43 16,-6-2-14-16,-2-4 58 0,-5-3-20 0,-6 0-81 16,-5-2-12-16,-7-1-11 0,-6-1-14 0,-5 0-15 15,-8-1-14-15,-4 1-20 0,-10 4 4 16,-5 1-11-16,-3-1 0 0,-8 1-17 16,-3-2-9-16,-6 2 14 0,-5-1-15 0,-9-5 7 15,-5 2-15-15,-7 2 11 0,-3 3-3 0,-7 3-1 16,-6 4-5-16,-1 1 9 0,-4 9-7 0,-3 1 14 15,-1 4-1-15,-3 5 5 0,-2 7-74 0,11 2-78 16,-12 5-45-16,-2 0-115 0,3 5-392 0,1-3-288 16</inkml:trace>
  <inkml:trace contextRef="#ctx0" brushRef="#br0" timeOffset="-189286.71">24016 4682 247 0,'0'0'760'0,"0"0"-242"16,-18 0-115-16,18 0-88 0,-19-2-28 15,19 2-55-15,-24 0-3 0,24 0-17 16,-23 0-5-16,23 0-33 0,0 0-33 0,-26 0-29 15,26 0-18-15,0 0-13 0,-17-3-17 0,17 3-11 16,0 0-12-16,12-18-9 0,10 0-7 0,7-2-9 16,16-8-5-16,7-2-4 0,10-5-2 0,4-2-5 15,22-12-5-15,2-1-4 0,-3 3 2 0,-1 1-1 16,-15 8 0-16,-3 4 0 0,-5 2 1 0,-5 3 3 16,-6 3 1-16,-9 3 1 0,-11 6 4 0,-4 1 2 15,-7 4 5-15,-3 1 1 0,-4 3-3 16,-4 0-2-16,-4 1-1 0,-6 7-8 0,7-10-5 15,-7 10-3-15,0 0-1 0,-9-11-2 0,9 11-4 16,-17-4-2-16,17 4-5 0,-28 0 2 16,10 2-10-16,0-1-28 0,0 0-12 0,-1 0-40 15,0 2-31-15,1-2-22 0,-1 2-2 0,2-1 19 16,-2-1 20-16,19-1 15 0,-29 2 20 0,29-2 17 16,-28-3 19-16,28 3 0 0,-30-5 21 0,15 0 20 15,-1 0 16-15,2 0 16 0,0-1 24 0,-1 0 28 16,-3-3 26-16,1 1 21 0,2 2-5 15,-2 0-17-15,0-1-22 0,1 0-15 0,0 2-10 16,0 0 7-16,1 0-22 0,-1 2-4 0,4-3-5 16,12 6-1-16,-21-6 0 0,21 6-8 15,-18-4-5-15,18 4-2 0,0 0-12 0,-14-3 1 16,14 3-1-16,0 0 4 0,0 0-1 0,0 0 6 16,31-2 8-16,-7 5 6 0,8-3-10 0,10 0 18 15,4 0-14-15,6-1 1 0,1 1 2 0,-3 1-3 16,0-1 13-16,-1 1-5 0,-6 0-4 0,-4 1-5 15,-10 0 1-15,-5 0 1 0,-2-1-1 0,-5 0-5 16,-2 1 10-16,-15-2 10 0,20 8 5 16,-20-8 2-16,13 13-1 0,-13-13-3 0,5 16-3 15,-5-16-5-15,-2 21-4 0,-3-7-2 0,-1 2-2 16,-1 2 4-16,-1-1-9 0,2 2 3 16,-1-1-20-16,1 3-34 0,1-4-99 0,1 0-73 15,3 0-72-15,-2-2-89 0,3-4-450 0,0-11-401 16</inkml:trace>
  <inkml:trace contextRef="#ctx0" brushRef="#br0" timeOffset="-188503.71">25680 3385 274 0,'8'-13'497'0,"-8"13"-129"0,2-11-83 15,-2 11-36-15,0 0-53 0,-1-12-1 16,1 12-47-16,0 0-16 0,-8-11-38 0,8 11-10 15,0 0-26-15,-19 4-4 0,6 5-23 16,-3 6 6-16,-5 5 0 0,-3 5 14 0,-2 3-8 16,-3 9 8-16,-1 1-5 0,2 1 5 0,2 1 0 15,6-6-7-15,1 1-8 0,5-1 22 0,0 2-29 16,2-2 17-16,6 0-25 0,1 0 2 0,2-7-5 16,6 0-1-16,1 1 5 0,2 2-8 0,4-4 6 15,2-1 5-15,2-5 9 0,0-3 8 0,4-5 6 16,1-1 2-16,-1-2 34 0,4-5-25 0,-4-2 5 15,1-3 11-15,0-2 1 0,3-2-12 0,-2-2-12 16,-2-2-9-16,-4-2-7 0,0 0-10 16,-5 1-10-16,-1-2-8 0,-5 2-7 15,-2 1-3-15,-4-3-15 0,-5 0-6 0,-5-1-6 16,-4 2 4-16,-7 1-10 0,-7 2 14 0,-5 2-11 16,-1 3 11-16,0-1-10 0,2 4 11 0,3 0-18 15,3 2-50-15,0 0-72 0,4 1-37 0,6-2-12 16,1 3-17-16,18-4-20 0,-19 3-40 0,19-3-79 15,0 0-246-15,0 0-144 0</inkml:trace>
  <inkml:trace contextRef="#ctx0" brushRef="#br0" timeOffset="-188086.7">25759 3342 482 0,'-9'-21'395'0,"-4"-4"-71"16,-3 3-74-16,-2-1-57 0,-4 3 2 0,-1 2-25 15,2 1-27-15,1 5 10 0,0 0-62 0,-2 2 5 16,2 3-43-16,-1 1 16 0,-2 1-45 0,3 3-5 16,-5 5-4-16,1 2-3 0,-7 6-4 0,-1 5 5 15,-1 6-17-15,-5 9 33 0,-2 6-1 16,2 6 13-16,-2 4 13 0,4 3 9 0,-1 3 6 16,3 3 6-16,3-2 1 0,5 1 0 15,3-2 16-15,3 3-25 0,6-2-12 0,7-7-8 16,2-1-7-16,8 0-3 0,4-1 2 0,8 5-2 15,5-2 3-15,6-6-11 0,6-4 2 0,5-4-9 16,6-8-4-16,7-2-4 0,2-8-3 0,7-6-1 16,4-4 0-16,3-6 0 0,5-5 7 0,3-5-6 15,3-6 23-15,-2-4 16 0,-1-7 33 0,-2-2 16 16,-3-8-20-16,-6-3-12 0,-4-5-30 16,-4-5-16-16,-7-2-19 0,-7-1-25 0,-8-1-6 15,-6 2-22-15,-8 1-3 0,-11 7-12 0,-7 0-3 16,-8 0-7-16,-14-4 2 0,-8 3-11 0,-11 0 2 15,-10 6-5-15,-10 1 2 0,-8 6-1 0,-7 2 4 16,-6 5-1-16,-7 4 8 0,-4 4 4 16,-28 5-2-16,17 6-23 0,-4 5-108 0,-29 1-202 15,6 8-286-15,-4 2-220 0</inkml:trace>
  <inkml:trace contextRef="#ctx0" brushRef="#br0" timeOffset="-146868.29">24658 5891 172 0,'-9'-7'385'0,"-1"-2"-91"0,0 0-67 15,-2 0-29-15,-1 1-28 0,3-1-34 0,-4-2-39 16,2 7 24-16,-1-5-3 0,1 0-14 0,0 2-11 15,-2-2-4-15,4 2-8 0,-4-1-4 0,3 2-5 16,0 1-23-16,0 0 20 0,-1 1-13 0,0 0-17 16,-4 1 4-16,1-1-8 0,-3 1 0 0,-3 3-9 15,1-1-8-15,-7 2-4 0,-1-1-1 0,-3 1-2 16,-3 3-3-16,-3 0 9 0,1-1 0 16,0 4 9-16,0-1-4 0,3 1 1 0,-2-2-1 0,2 3 2 15,1 1-4-15,0-1 21 0,1 0-22 16,2 1-3-16,5-2 0 0,-2 1-4 15,3-1 7-15,3 2-10 0,-2-1 13 0,-1 0-12 16,4 1-10-16,-2 0 0 0,2 0 7 0,0 0-2 16,0 2-1-16,1-1 1 0,1 0-4 0,-2 1 4 15,1 2 6-15,-1-2-6 0,1 3 3 0,1-2 8 16,-2 2 9-16,0 3 29 0,-1-1-10 0,-2 2 8 16,6-3-10-16,0 1 10 0,0 1-26 0,0-1 5 15,3-1-4-15,-1 1-2 0,3 2-4 0,0-2-5 16,-1 0-7-16,3 2-9 0,0-1 14 0,-2 1-15 15,5-1 14-15,0 0-13 16,0 0 16-16,3-1-8 0,0 0 12 0,-1 2-9 16,4-1 18-16,0 1 6 0,2 0-18 0,1 4 7 15,1 0-9-15,1-1 3 0,3 1 3 0,0-1 14 16,4 4-7-16,0 0-5 0,3-3-2 0,1 2 14 16,1-1-5-16,0-3 5 0,4-1-7 0,-1 1 3 15,1-2 5-15,2-1-6 0,2-2-3 0,-2-2-2 16,3 1 0-16,-1 0-10 0,2-4 2 0,1 0-1 15,-2-2-1-15,2 1 0 0,-1-2-1 0,-4 0-3 16,9 1 1-16,0-4 2 0,-4 2-3 16,0-3 4-16,7 1 0 0,-6-2 0 15,3 1 1-15,-1 0-2 0,1-3-5 0,1 0 12 16,4 0-12-16,1-3 8 0,0 0-14 0,0 1 10 16,0-2-11-16,-3 1 16 0,1-3-20 0,-2 2-1 15,1-3 12-15,-2 0-8 0,0-1-3 0,1 1 1 16,0-1 3-16,-2-2-2 0,1 1 13 0,-1 0 0 15,-1-4-19-15,0 2 11 0,1-3-8 0,-2 2 7 16,1-2-8-16,-2 0 9 0,-1-1-10 0,1 0 28 16,-4 0-30-16,2-1 9 0,-4 0-10 0,3 0 11 15,-3 2-10-15,-3-3 11 0,3 1-10 16,-7 0 9-16,0 1-7 0,3 0 15 0,-6-2-19 16,4 1 12-16,-3 0-8 0,-1 1 2 15,-1-3 19-15,0 1-23 0,-2 0 9 0,-1 1 6 16,-1-1 12-16,-2 3-5 0,-1-1 7 0,0-1 1 15,-1 1 0-15,-1-1 6 0,-2 2 1 0,-1 0-8 16,0-2 1-16,0-1 2 0,-3 0-14 0,1 0 26 16,-2-4-32-16,-2 2 18 0,1 0-25 0,-3-1 21 15,0 1-24-15,-3 1 14 0,1-1-12 0,-2 0 18 16,-6-2-29-16,1 0 24 0,-2 2-24 16,-1 1 22-16,-1 0-24 0,-3 1 22 0,1 0-19 15,-1 2 24-15,-2 0-24 0,2 1 22 0,0 2-24 16,1 2 21-16,0-2-20 0,1 3 20 0,0 1-12 15,-1-1 12-15,-2 1-14 0,1 2 13 16,0 1-22-16,-3-2 21 0,2 1-16 0,-3 3 20 16,-2 1-21-16,0-1 18 0,-1 2-17 0,-6 1 27 15,-2 0-10-15,2 1 0 0,-4 3-22 0,4-3 22 16,-1 2-19-16,2 3 18 0,-1 0-17 0,1-1 18 16,4 1-18-16,0 2 26 0,7-2-27 0,0 0 24 15,1 1 4-15,0 1-11 0,-1 1-20 16,5-1 20-16,-3 3-18 0,0-1 18 0,1 0-12 15,-1 4 13-15,0-3-18 0,4 0 22 0,-5 3-20 16,3 0 19-16,2-2-18 0,1 2 22 0,-1-2-22 16,0 1 28-16,2 2-27 0,-1-3 24 15,3 3-24-15,-2 0 21 0,3-1-21 0,0 1 4 16,1 0 0-16,-1 1 7 0,4 1 0 0,-3-1 6 16,3 0-10-16,0 0 5 0,2 1 3 0,-1-1-4 15,3-2-4-15,-1 2 3 0,3-1-3 0,1 0 0 16,0 2 7-16,2 0-6 0,1 0 23 0,0 0-28 15,1 1 20-15,3 3-21 0,1-1 21 16,1 2-20-16,2-3 24 0,2 1-14 0,-1 1 30 16,5-3-35-16,-1 5 12 0,3-2-16 15,0 0 4-15,2-4 3 0,0 0 4 0,0-2 2 0,2 1 11 16,3-1-10-16,2-1 3 0,0 0-1 0,2-3 1 16,1-2-3-16,3 0-3 0,-3-1 1 15,5 0 0-15,0 0 9 0,1-2-14 0,0 0-1 16,-6-3 10-16,7 3 15 0,-2-3-30 0,-5 1-2 15,3-1 2-15,-3-1 3 0,4 1 0 0,-4-1 0 16,2-1 2-16,-1-1 0 0,-1 0 6 0,3 0-6 16,-3 0 4-16,3-1-4 0,-2-3 0 15,1 2 3-15,4-2 1 0,1-2-2 0,-1 1-8 16,-2 0 10-16,-5-1 8 0,5-2 18 0,-1 0-31 16,-2 0 1-16,0-2 25 0,2 1-32 0,-4-4 27 15,1 2-31-15,0 0 30 0,1-2-39 0,-4 1 41 16,3-2-20-16,-4 0 19 0,2 1-35 0,-3-2 28 15,0 0-27-15,0-2 3 0,-6 5 6 16,1-2 6-16,-2-2 4 0,1 1 17 0,-3 0 9 16,1 0 4-16,-2-3 5 0,0 1-3 0,-3-1 0 15,1 0-1-15,-3 0 19 0,0-2-10 0,-3 0 1 16,0 2 5-16,-2 1 6 0,-2 0 13 0,-1 1 1 16,0-1-7-16,-2 0 7 0,-5-2-23 15,2 0 8-15,-3 2-27 0,0-2 14 0,0 3-26 16,-4-1 13-16,0 1-23 0,0 0 4 0,-2 1-29 15,-3 0 9-15,3 0-27 0,-4 0 11 0,-2-1-25 16,-1-1 17-16,0 1-29 0,-5 1 13 0,2 0-7 16,-1 2 1-16,-4-3-30 0,-2 4 27 15,-1-1-23-15,-2 2 27 0,-1 0-24 0,-1 1 28 16,-1 2-26-16,0 0 34 0,-2 1-26 0,0 3 32 16,2-2-26-16,0 3 31 0,0 0-17 0,0 1 28 15,5 0-15-15,1 2 16 0,1 0-23 0,0 0 18 16,-2 3-23-16,-2 1-44 0,-1-1-62 15,-1 3-104-15,0 1-124 0,2 2-46 0,-3-2-81 16,0 3-442-16,2 2-627 0</inkml:trace>
  <inkml:trace contextRef="#ctx0" brushRef="#br0" timeOffset="-131911.64">15531 6500 456 0,'0'0'380'16,"0"0"-77"-16,-13 3-21 0,13-3-84 0,0 0-19 15,0 0-39-15,-17 6 22 0,17-6-63 0,0 0 48 16,0 0-52-16,-15 1 40 0,15-1-62 0,0 0 46 16,0 0-37-16,0 0 31 0,-13 2-12 0,13-2-8 15,0 0-6-15,0 0-4 0,0 0-10 0,0 0-3 16,0 0 5-16,0 0-5 0,-15 4-5 0,15-4-6 16,0 0-3-16,0 0-5 0,0 0-4 0,0 0-7 15,0 0-2-15,0 0-5 0,0 0-3 16,0 0-5-16,-11 5-5 0,11-5-6 0,0 0-3 15,0 0 2-15,0 0-6 0,0 0-7 0,0 0 5 16,-5 7 2-16,5-7 0 0,0 0 4 16,0 0 15-16,14 8 26 0,-14-8 15 0,23 4 5 15,-5-3 0-15,9-1-5 0,1 0-8 0,9-1-12 16,5-3-4-16,3 2-22 0,0-1 4 0,6-2-3 16,10-1 11-16,3 1-18 0,0-1 5 0,1-3-12 15,2 1-3-15,-1 0 1 0,-1-1-2 0,-2 0 10 16,-3 2-14-16,-11-1 11 0,-3 3-14 0,-5 0 15 15,-5 0-11-15,-8 3 5 0,-4-1-13 0,-5-1 9 16,-19 4-6-16,30-2 12 0,-30 2-1 16,16-1 6-16,-16 1-5 0,0 0 2 0,0 0-14 0,0 0-4 15,0 0-29-15,0 0-20 0,-28 5-25 16,6 0-28-16,-3-3-50 0,-5 2-45 0,0-1-43 16,-5 1-22-16,1-1-36 0,4-1-40 0,1-2-70 15,-1-1-371-15,2 1-327 0</inkml:trace>
  <inkml:trace contextRef="#ctx0" brushRef="#br0" timeOffset="-131526.64">15710 6293 448 0,'-11'-6'430'0,"-1"0"-118"0,3-1-74 0,2 0-67 15,1-1-15-15,6 8-51 0,-8-14-7 16,8 14-18-16,-2-14 30 0,2 14-32 0,2-14 36 15,-2 14-47-15,6-14 45 0,-6 14-16 0,8-11-61 16,-8 11 36-16,6-7-47 0,-6 7 36 0,0 0 3 16,0 0 21-16,0 0-4 0,0 0-7 0,0 0 17 15,13 7 10-15,-13-7 5 0,-1 19 49 0,-4-5-60 16,-3 4-8-16,-3 1-4 0,-5 5-8 16,1 1-8-16,-6 0-9 0,-1 0-10 0,1 0-4 15,-5-1-15-15,2 0-3 0,1-2 1 0,1-2-8 16,3-1-1-16,4-5-5 0,2-2-3 0,4-2 0 15,-1-3 2-15,3 0 1 0,7-7 5 0,-10 9 2 16,10-9 0-16,-7 9 3 0,7-9 2 16,0 0 1-16,2 12-2 0,-2-12-1 0,14 10-1 15,1-3-2-15,4 2-5 0,3 1-2 0,5 3 0 16,4-2-4-16,1 0 0 0,1 3-1 0,1 0 0 16,0-3-1-16,2 3-1 0,-2-3-5 0,3 1-25 15,-1 0-44-15,0-4-46 0,-3 1-88 0,3 0-76 16,-4-2-76-16,-5-4-147 0,1-1-380 0,-4 1-502 15</inkml:trace>
  <inkml:trace contextRef="#ctx0" brushRef="#br0" timeOffset="-130310.64">14272 6090 229 0,'0'0'788'0,"-13"2"-197"0,13-2-134 16,-18 3-85-16,18-3-89 0,-16 1-61 15,16-1-22-15,-16 3-14 0,16-3-8 0,0 0-6 16,-18 0-11-16,18 0-18 0,0 0-24 0,0 0-19 16,-10-7-19-16,17-1-15 0,5-5-14 0,10-5-11 15,4-1-8-15,13-11-7 0,4 1-4 0,6-5 3 16,5 0-13-16,-1-2 5 0,5 1-13 15,0 1 13-15,-2 0-18 0,-4 4-2 0,-4 3-1 16,-1 2 4-16,-14 6 0 0,-2 4 2 0,-7 3-5 16,-5 0 0-16,-2 5-11 0,-4 1-10 0,-13 6-4 15,15-6-1-15,-15 6 6 0,0 0 4 0,0 0 1 16,-20 16 6-16,-2 1 2 0,-7 1-1 0,-13 8 3 16,-2 1 1-16,-4 2 4 0,-3-1-1 0,3 1 2 15,-2-3 0-15,2-1 0 0,-1 0 4 16,8-1 2-16,5-7 6 0,1 1 8 0,5-2 6 15,3-4 3-15,6-2-7 0,3 0-3 0,6-5-1 16,-2 1 2-16,5 0 1 0,9-6 4 0,-9 5 1 16,9-5 3-16,0 0-1 0,0 0-2 0,18-9-2 15,2-1 1-15,11-4-5 0,3-5-5 0,15-5 14 16,0-2-21-16,5-1 36 0,1-1-39 0,2-1 8 16,0 2-18-16,-3-2 0 0,0 2 4 0,-6 1 2 15,-4 3 0-15,-11 5-5 0,-5 3 6 0,-6 4-1 16,-4 3-3-16,-3 0-1 0,-3 0 5 15,-12 8 2-15,11-7-1 0,-11 7 5 0,0 0-5 16,-13 4-3-16,-2 1-1 0,-8 3 1 16,-9 6 17-16,-6 1-20 0,-10 4 18 0,0 2-18 15,-3 0 13-15,-1 3-11 0,4-3 11 0,1 1-5 16,8-6 8-16,3 0 5 0,2-1 5 0,6-2 4 16,5-5-1-16,5 1-5 0,4-4 5 0,0 2-5 15,14-7-1-15,-13 5 0 0,13-5 5 0,0 0 3 16,0 0 2-16,16-4-2 0,4-6 2 0,9-4-5 15,6-3 13-15,11-5 2 0,2-3-32 0,2 0-1 16,1 0 0-16,-2 0-3 0,1 0 0 0,-4 3 0 16,-2-1-1-16,-9 6-20 0,-4 2 23 15,-6 1-15-15,-5 5 20 0,-3 0-27 0,-4 5 12 16,-13 4-12-16,15-8 24 0,-15 8-14 0,0 0 25 16,0 0-2-16,-16 10-3 0,-2 0-4 0,-9 4 1 15,-2 1-6-15,-5-1 2 0,0 3-2 0,2-1-2 16,0-1-2-16,5-1 0 0,7-5-2 0,1 0-15 15,6-2-28-15,1-2-22 0,2 0 8 0,10-5-19 16,-10 6 20-16,10-6 0 0,0 0 12 0,0 0-5 16,20-8 1-16,1-3-15 0,8-2-25 15,6-3-30-15,4-1-43 0,9-5-57 0,3 2-39 16,0-1-55-16,-1 4-88 0,-12 1-505 0,4 4-546 16</inkml:trace>
  <inkml:trace contextRef="#ctx0" brushRef="#br0" timeOffset="-129126.64">17911 8108 365 0,'0'0'529'0,"-21"-1"-76"0,21 1-119 0,-25-1-69 16,25 1-53-16,-25 0-22 0,25 0-17 0,-27 0 2 15,27 0-6-15,-26 2-4 0,26-2-5 0,-20 2-8 16,20-2-15-16,0 0-18 0,-23 0-9 15,23 0-13-15,0 0-6 0,-18 1 0 16,18-1-7-16,0 0-8 0,0 0-7 0,0 0-10 16,0 0-11-16,14-12-10 0,8 0-5 0,7 0-8 15,7-5-7-15,10 0 0 0,4-3-6 0,4 0-5 16,0 0 33-16,2 0-39 0,3 1 28 0,-3-1-33 16,0 0 35-16,-1 1-43 0,-6 2 33 0,-11 2-39 15,-2 4 30-15,-3-1-26 0,-11 5 30 0,1 0-35 16,-8 1 2-16,-2 4 0 0,-13 2 38 0,14-5-20 15,-14 5 18-15,0 0-34 0,-10 5 33 0,-8 3-34 16,-10 3 30-16,-8 0-26 0,-6 3 31 0,-12 2-33 16,-1 1 5-16,-1 0 5 0,0 0 12 15,2-1 8-15,3 1 2 0,7-6 0 16,4 2-1-16,5-2-1 0,1-1-4 0,5-2-6 16,7 0 2-16,6-3-2 0,3-1 33 0,13-4-43 15,-19 6-6-15,19-6 5 0,0 0 5 0,0 0 7 16,0 0 33-16,0 0-45 0,14-9 3 0,7 0 1 15,10-3 1-15,5-2 16 0,4-2-20 0,9-4 18 16,3-1-18-16,3-2 17 0,-4 3-20 0,-1-1 12 16,0 2-16-16,-13 4 3 0,-5 4 6 0,-3 0-2 15,-7 2 0-15,-4 3-2 0,-4-1 6 0,-14 7 4 16,13-2 0-16,-13 2 2 0,0 0 12 0,-17 11-20 16,-10 3 12-16,-2 2-12 0,-7 3 19 0,-14 5-19 15,1 1-2-15,-2 0 2 0,0 0 2 16,4 0 1-16,1-3 2 0,10-2 7 15,3-2-6-15,2-3-2 0,3-2 4 0,9-1-3 16,2-3 5-16,2-2 0 0,4-2-2 0,11-5 0 16,-11 7 3-16,11-7 6 0,0 0 3 0,0 0 5 15,17-1 28-15,7-6-46 0,10-6 0 0,15-6 0 16,4-1 0-16,3-2-3 0,6-2 1 0,0-1 1 16,2-1-4-16,0 0 3 0,-4 1-6 0,-4 2-2 15,-6 3-5-15,-17 6-22 0,-2 3-14 0,-10 2-69 16,-5 1-37-16,-8 1-78 0,-8 7-51 0,0 0-41 15,0 0-92-15,-37 2-44 0,-1 5-399 0,-10 2-451 16</inkml:trace>
  <inkml:trace contextRef="#ctx0" brushRef="#br0" timeOffset="-127926.64">16189 8536 810 0,'-17'-1'442'0,"17"1"-104"0,0 0-75 16,-20-4-42-16,20 4-33 0,0 0-29 0,-20-3-6 15,20 3-9-15,0 0-2 0,-21-1 8 0,21 1 1 16,0 0-29-16,0 0-11 0,-22-1-13 0,22 1-15 16,0 0 1-16,0 0 2 0,0 0 6 0,0 0-1 15,0 0 3-15,15-8 1 0,7 5-8 0,4-4-9 16,11 0-17-16,0-1-4 0,4 1-10 0,3-2-11 15,0 2-12-15,-2 1-4 0,3-1-2 0,-4 0-2 16,-5 3-4-16,1 0-5 0,-10 1-3 16,-2-1-14-16,-4 2-15 0,-2 1-12 15,-19 1-10-15,24-1-4 0,-24 1 5 0,0 0 5 16,22 1 9-16,-22-1 7 0,0 0 7 0,-7 7 0 16,7-7 0-16,-25 6 2 0,1-1 3 0,-10-2 2 15,-1 2 6-15,-5-1 4 0,-2 0 2 0,2 0 5 16,-1 0 4-16,0-2 5 0,4 2 8 0,3-2 2 15,4 1-2-15,2-2 4 0,4 3 5 0,1-3 7 16,5 0-12-16,18-1-4 0,-28 3-8 16,28-3-5-16,-18 2-3 0,18-2-3 0,0 0 0 0,-16 3 4 15,16-3 5-15,0 0 2 0,0 0 7 16,25 3 0-16,-7-1 4 0,10-4-6 0,5 2-7 16,9-1 3-16,2-1 0 0,3-1-4 0,2-2-3 15,-2 2 0-15,-1-1-3 0,-1 0-12 16,-4-1-6-16,-2 3-4 0,-2-2-12 0,-9 1-17 15,-4 1-13-15,-5 2 0 0,-19 0-2 0,29-4 3 16,-29 4 9-16,17-3 4 0,-17 3-2 0,0 0 0 16,0 0 9-16,-8-9 1 0,-6 3 3 0,-9 2 14 15,-4-2-4-15,-9 1 14 0,-2-1-7 0,-4 1 17 16,0 0 2-16,-4 0 10 0,3 1 1 0,0 1 19 16,-2 2 2-16,3 1 1 0,-1-2 1 0,0 4-1 15,2-1-5-15,-1 0 0 0,5 3 2 16,2-1-3-16,7-1-3 0,3 2-1 0,5-2-6 15,3-1-4-15,17-1-10 0,-27 3 5 0,27-3-11 16,-16 5 2-16,16-5 5 0,0 0 0 0,0 0 10 16,2 10 3-16,-2-10 1 0,28 4-2 0,-5-3-1 15,8-2-2-15,11-1 0 0,0 0-2 16,6-1 1-16,3-1 28 0,-2 1-52 0,1-1-1 16,-1 0-2-16,-2 1-11 0,-3-3-7 0,-3 1-17 15,-3 2-21-15,-10 0-10 0,-2-1-16 0,-7 2-12 16,0 1-17-16,-7-3 12 0,-12 4-26 0,19-8 35 15,-19 8-14-15,5-8 59 0,-5 8-18 0,-7-10 43 16,7 10-19-16,-21-11 42 0,3 5-16 16,-2 0 41-16,-1 2 6 0,-1-1 24 0,4 3-5 15,-1 0 23-15,2-1 3 0,17 3 19 0,-25-4-15 16,25 4-3-16,-21-2-19 0,21 2-5 0,-15-3-8 16,15 3-11-16,0 0-8 0,0 0 4 0,0 0-12 15,0 0 7-15,0 0-4 0,0 0 5 0,13 5-7 16,6-2 7-16,1 2-4 0,5 0 9 15,2 1-1-15,2 1 2 0,2 2-6 16,1 0 4-16,-4 0-4 0,-3-2 1 0,-3 1-5 16,-1-1-3-16,-2 1-4 0,-5-2 18 0,-2-1-23 0,-2 2 0 15,-10-7-13-15,5 14-9 0,-5-14-25 16,-5 18-60-16,-8-8-73 0,-1 1-71 0,-9 0-124 16,-9 2-169-16,-2-2-269 0,-4-2-370 0</inkml:trace>
  <inkml:trace contextRef="#ctx0" brushRef="#br0" timeOffset="-123925.27">451 5884 101 0,'0'0'726'0,"0"0"-194"0,-23 1-128 16,23-1-95-16,-20-1-51 0,20 1-48 0,-20 1-38 16,20-1-25-16,-19 0 12 0,19 0-4 15,0 0 0-15,-18 1-26 0,18-1-3 0,0 0-32 0,0 0-2 16,0 0-31-16,-18 1 10 0,18-1-36 15,0 0 14-15,0 0-15 0,0 0 49 0,0 0-3 16,0 0 38-16,27-8-39 0,-5 3-8 0,9-8-6 16,6 2-14-16,10-7-3 0,7-2-9 0,2 0 24 15,7 0-35-15,2-2 1 0,-1-1-2 16,0 2-6-16,-2-1 3 0,-1 3-11 0,-4 0-25 16,-5 1-24-16,-11 7-34 0,-5 1-44 0,-5 2-52 15,-5 1-68-15,-11 5-27 0,-15 2 23 0,19 1 22 16,-19-1 15-16,0 0-23 0,-6 19 47 0,-11-4-21 15,-10 2 24-15,-3 1-8 0,-7 0 47 16,-10 4 32-16,0-2 43 0,7-5 19 0,2-3 79 16,-1 0-13-16,4-4 65 0,4-1-7 0,7-4 50 15,2-1 12-15,3 1-6 0,19-3 1 0,-27 2-13 16,27-2 8-16,-19 1-2 0,19-1 7 0,0 0-24 16,-24 0 0-16,24 0-28 0,0 0-1 0,0 0-33 15,-21 1 4-15,21-1-18 0,0 0 6 0,0 0-18 16,0 0 15-16,4 16-17 0,1-5 20 0,5 5-19 15,1 5 19-15,3 5-11 0,-2 5 23 0,0 3-14 16,2 1 29-16,-1 2-33 0,-2 2-5 0,1 1-14 16,-2 0 6-16,0-1-8 0,1 1-6 15,-2-1-23-15,2-4-34 0,-2-2-12 16,1 0-51-16,3-5-47 0,-3 0-82 0,2-8-68 16,0-2 14-16,1-3-64 0,1-7-107 0,0-2-287 15,-14-6-272-15</inkml:trace>
  <inkml:trace contextRef="#ctx0" brushRef="#br0" timeOffset="-123674.27">1441 5849 492 0,'1'-14'745'0,"-1"3"-190"16,-4-1-129-16,2 2-76 0,-6 1-96 0,3 2-21 16,5 7-34-16,-10-10-9 0,10 10-41 0,-14-2-5 15,14 2-50-15,-12 5-2 0,4 3-36 16,2 6 5-16,-1 6-20 0,0 4 16 0,3 2-23 15,2 7 17-15,-1 5-25 0,3-2 2 0,1 3 2 16,2-2-7-16,1 1-1 0,1-2-2 16,4-2-16-16,-2-1-19 0,4-2-18 0,3-4-25 15,-1-1-16-15,4-3-22 0,3-4-44 0,-1-6-58 16,0-5-29-16,7-5-4 0,-6-5-37 0,7-1-45 16,6-11-70-16,-1-3-21 0,-1-2-155 0,-2-5-72 15</inkml:trace>
  <inkml:trace contextRef="#ctx0" brushRef="#br0" timeOffset="-123341.27">1818 5920 736 0,'-2'-21'509'16,"-2"-1"-61"-16,0 6-67 0,0 1-37 0,-1 3-51 0,0 2-24 16,5 10-46-16,-4-17-23 0,4 17-36 15,-5-14-41-15,5 14-36 0,0 0-6 0,0 0 1 16,0 0-32-16,0 0-23 0,-1 14 15 0,3-3 14 16,2 6-33-16,0 4-19 0,1 0 17 0,3 2-21 15,-2 2 20-15,1-1-20 0,-1-2-2 0,1 0 0 16,0 1 0-16,-2-3 1 0,0-2 0 0,0-2 1 15,-1-1 0-15,1-4 2 0,-1-1-2 16,-4-10 0-16,5 15 2 0,-5-15 17 16,4 13 28-16,-4-13-3 0,0 0-6 0,0 0-7 15,9-8-7-15,-2-3-7 0,0-8-2 0,2-2 17 16,3-5-28-16,2-2 19 0,-2 0-27 0,4 5 31 16,-1 0-29-16,-4 4 16 0,1 4-27 0,-2 2 24 15,2 3-25-15,-3-1 24 0,-1 7-24 0,-8 4 22 16,16-5-23-16,-16 5 26 0,18 5-24 0,-9 1 27 15,-1 1-24-15,-1 5 24 0,1 1-22 0,1 3 5 16,-4 5-16-16,0-3-47 0,0 1-49 0,-2-2-64 16,-1 0-88-16,1-1-18 0,2-3-71 0,-4-1-37 15,-1-12-436-15,4 14-402 0</inkml:trace>
  <inkml:trace contextRef="#ctx0" brushRef="#br0" timeOffset="-123122.27">2212 5632 16 0,'0'-23'769'0,"-3"5"-151"0,3 3-155 0,-1 1-63 16,1 2-79-16,-1 2-76 0,1 10-63 0,-1-19-23 16,1 19-48-16,1-11-9 0,-1 11-33 0,0 0 3 15,14-7-22-15,-14 7-3 0,24 7-15 0,-3 0 22 16,3 5-30-16,4 4 5 0,3 1 4 0,1 5 2 16,0 1-4-16,5 6-6 0,-3 2-4 0,-2 3-4 15,-8-3-4-15,-1-1-2 0,-4 4-1 0,-5 1-1 16,-3 1-2-16,-8 4-6 0,-6 0-24 0,-7 1-35 15,-5 8-38-15,-7-1-106 0,-3-1-8 16,-5-3-110-16,-6-4-123 0,-1-2-339 0,-3-2-314 16</inkml:trace>
  <inkml:trace contextRef="#ctx0" brushRef="#br0" timeOffset="-122890.27">1436 6697 415 0,'-19'9'956'16,"1"0"-257"-16,4-4-159 0,1 1-150 0,0-1-50 0,13-5-92 16,-17 6-31-16,17-6-61 0,-12 5 2 15,12-5-54-15,0 0-13 0,0 0 2 0,0 0 3 16,23-11-6-16,9-3-20 0,6-2-13 0,16-7-10 16,6-2-13-16,4-2-5 0,6 0-8 0,4-2-7 15,-1 1-21-15,0 2-39 0,-3 0-43 0,-3 2-74 16,-6 1-77-16,-6 6-111 0,-15 3-6 0,-5 4-80 15,-11 3-24-15,-10 4-345 0,-14 3-356 0</inkml:trace>
  <inkml:trace contextRef="#ctx0" brushRef="#br0" timeOffset="-122723.27">1680 6741 824 0,'-54'24'442'0,"10"-4"-60"16,-1 2-70-16,-1-2-46 0,9-2-35 0,2-2-20 16,4-1-14-16,3 0-4 0,9-6-13 15,0 0-27-15,5-2-29 0,5-2-19 0,9-5-2 0,0 0 2 16,0 0-2-16,0 0 0 0,19-6-12 15,9-8-16-15,11-3-14 0,12-8-11 0,5-5-5 16,10-3-15-16,5-3-27 0,18-13-68 0,2 0-57 16,0 0-112-16,-3-2-56 0,2 0-90 0,-7-3-577 15,0 1-638-15</inkml:trace>
  <inkml:trace contextRef="#ctx0" brushRef="#br0" timeOffset="-122505.27">3015 5675 820 0,'-14'3'792'15,"14"-3"-200"-15,0 0-129 0,0 0-127 0,0 0-63 16,0 0-49-16,0 0-33 0,0 0-24 16,0 0-31-16,0 0-29 0,0 0-21 0,21-10-20 15,-3 1-12-15,2 0-5 0,7-5-67 0,2-1-34 16,2 3-66-16,-3-2-49 0,2 3-95 0,-2 1-2 15,-7 1-62-15,0 3-49 0,-4-2-42 0,-17 8-277 16,21-4-223-16</inkml:trace>
  <inkml:trace contextRef="#ctx0" brushRef="#br0" timeOffset="-122323.27">3145 5785 194 0,'-16'19'588'0,"-2"3"-143"16,-1 1-97-16,4-2-64 0,-2 0-22 0,4-3-19 15,2-1-15-15,-1-1-42 0,5-5-30 0,0 3-26 16,2-5-17-16,0 2-10 0,5-11-8 0,0 16 3 15,0-16 0-15,10 13-8 0,-1-9-11 0,-9-4-13 16,28 0-14-16,-5-4-14 0,0-3-28 0,8-6-59 16,-1-4-80-16,2-2-67 0,1 0-13 15,-5-4-16-15,0 1-69 0,-4 0-42 0,1-6-19 16,-9 0-256-16,0 1-145 0</inkml:trace>
  <inkml:trace contextRef="#ctx0" brushRef="#br0" timeOffset="-122106.27">3297 5450 617 0,'-12'-9'560'15,"1"0"-140"-15,-1 2-51 0,1 0-85 0,-1 2-4 16,12 5-53-16,-18-9-7 0,18 9-15 0,-14-5-31 16,14 5-25-16,-11-6-30 0,11 6-31 0,0 0-18 15,0 0-13-15,0 0-4 0,0 0-17 0,0 0 6 16,0 0 12-16,7 17-30 0,6-5-9 0,2 1 4 16,2 2 0-16,2 3 10 0,4 2-1 0,-3 2-1 15,1 2 11-15,0-1-15 0,-3 2-8 0,-1 2-2 16,1 0-2-16,-6 3-2 0,-2-1 0 0,-1 1 0 15,-5-4-2-15,-3 1-10 0,-3-1-13 16,-6 7-92-16,-1-3-87 0,-3 2-78 0,-3-5-49 16,-3-1-136-16,-3-2-407 0,-2-1-468 15</inkml:trace>
  <inkml:trace contextRef="#ctx0" brushRef="#br0" timeOffset="-121257.27">3830 5274 493 0,'1'-14'492'16,"1"1"-114"-16,1 0-95 0,-3 0-51 0,4 1-6 16,-3 0-46-16,2 1-8 0,0 1-20 0,-3 10-31 15,3-15-15-15,-3 15-20 0,3-12-16 0,-3 12-11 16,7-8-5-16,-7 8-1 0,0 0 1 0,19 2 0 16,-9 7-5-16,4 5-2 0,-1 4-4 0,3 2-3 15,-2 4-9-15,3 4 8 0,-4 0-23 0,-2 0 8 16,2 2 4-16,-4-2-21 0,0 2 13 0,0-5-17 15,-4-1 13-15,0-2-17 0,-2-1 15 16,-2-2-17-16,2-2-1 0,-3-3-1 0,0 0 7 16,0-3 10-16,0-11 37 0,-3 17 21 0,3-17-3 15,-4 8-13-15,4-8-8 0,0 0-1 0,-15-8-2 16,6-6 3-16,-1-5 1 0,-2-8-3 0,3-7-8 16,0-6-7-16,0-1 10 0,4-3 20 0,0-1 15 15,4 1 13-15,2 2-6 0,3 0-14 0,2 2-12 16,1 4-9-16,3 2-6 0,3 2-21 0,1 2 14 15,4 5-22-15,2 1 13 0,3 5-22 0,1 4 14 16,3 4-20-16,-1 5 22 0,-2 3-2 16,3 3-13-16,0 3 3 0,0 3-1 0,2 4-4 15,-2 4 1-15,-3 2 1 0,0 2 0 0,-3 1 5 16,-3 4 0-16,-3 1 0 0,-2 2-2 0,-4 0-20 16,-2-2 14-16,-2 1-24 0,-3 1 1 15,-2-1-52-15,0 0-26 0,-2 0-30 0,-2-2-68 16,1-2-55-16,-1-2-83 0,3-6-31 0,-3-1-66 15,4-12-444-15,-4 12-493 0</inkml:trace>
  <inkml:trace contextRef="#ctx0" brushRef="#br0" timeOffset="-121056.25">4551 4863 495 0,'9'-17'726'0,"-4"5"-189"0,1-2-115 0,1 4-94 15,-7 10-73-15,7-15-66 0,-7 15-22 0,7-13-46 16,-7 13-12-16,7-10-27 0,-7 10 1 15,0 0-8-15,18-2 5 0,-18 2-18 16,16 8-7-16,0 4-9 0,-2 0-6 0,0 4-5 0,2 7-7 16,0 1-7-16,-2 2-5 0,0 1-5 15,-3 1-16-15,2 1-33 0,-3 0-30 0,-3 1-48 16,-1-4-62-16,-2-1 9 0,1 0-58 0,-2-1-42 16,-2-7-78-16,-1-1-94 0,0-2-175 0,-1-3-147 15</inkml:trace>
  <inkml:trace contextRef="#ctx0" brushRef="#br0" timeOffset="-120690.27">4713 5172 324 0,'-7'-11'589'0,"-1"0"-105"0,0-1-97 16,1 1-78-16,-1 0-54 0,3 1-27 15,-1 0-36-15,2 0-8 0,0 0-17 0,2 1-22 16,2 9-23-16,0-18-25 0,2 6-21 0,3-1-15 16,4-4-13-16,2 2-9 0,3-2-9 0,4-3-7 15,2 2-6-15,-1-1-12 0,3 2-17 16,1 0-56-16,-2 0-31 0,1 0-89 0,0 1 21 15,-4 2-54-15,0-1-38 0,-2 0-27 0,-1 0-18 16,-2-1 15-16,-1-2 53 0,-3 2 31 0,0-2 78 16,-3 2 74-16,-2 0 89 0,0 1 98 0,-3 1 46 15,-1 2 1-15,2-1 31 0,-2 13 68 0,0-19 14 16,0 19-18-16,0-16-11 0,0 16-26 0,-2-11-34 16,2 11-40-16,0-12-33 0,0 12-29 15,0 0-24-15,0 0-13 0,3-10-14 0,-3 10-14 16,0 0-5-16,7 12-9 0,-1-3 0 0,1 3-4 15,2 4-1-15,0 3-4 0,5 5 0 0,-1 2 1 16,1 2-5-16,-1 0 0 0,0 4-4 0,0 1 1 16,0 0 0-16,-1 2-1 0,1-2-5 0,-4 2-45 15,1-1-53-15,-2 0-64 0,-2-2-101 0,0 1-23 16,-4-8-94-16,-2-5-122 0,0-1-302 0,-4-2-353 16</inkml:trace>
  <inkml:trace contextRef="#ctx0" brushRef="#br0" timeOffset="-120206.27">3682 4909 354 0,'-9'-22'475'15,"0"2"-142"-15,1 2-54 0,-2-1-69 0,1 1-30 16,0 3-20-16,1 3 38 0,-2 2-37 0,2 0 38 16,2 2-34-16,-3 1 10 0,0 0-41 0,9 7-18 15,-14-6-17-15,14 6-15 0,-18 5-6 0,7 5-15 16,-2 6-6-16,1 9-5 0,-1 8-3 0,2 4 18 16,3 9 29-16,-1 11 4 0,3 4 3 0,2 4 6 15,3 2-5-15,5-1-14 0,3 0 0 16,4-3-23-16,1 0 11 0,6-3-10 0,5-3-17 15,4-4-16-15,2-5-11 0,7-5-18 0,4-4-15 16,2-5-26-16,8-8-19 0,2-3-6 16,7-10-65-16,3-6-59 0,4-7-84 0,2-9-33 15,8-6-87-15,0-10-116 0,1-4-319 0,15-12-389 16</inkml:trace>
  <inkml:trace contextRef="#ctx0" brushRef="#br0" timeOffset="-119906.27">5071 4346 532 0,'-7'-12'830'0,"1"-1"-247"0,-1 3-125 0,2 1-112 16,5 9-86-16,-6-14-52 0,6 14-41 0,-8-10-33 15,8 10-26-15,0 0-25 0,-1-10-17 0,1 10-11 16,0 0-12-16,23 9-6 0,-5 1-7 15,6 6-1-15,4 5-1 0,3 1-4 0,9 10 3 16,-1 3 2-16,-2 4 11 0,2 2 3 0,-1 3 9 16,-2 3-1-16,-3-1-2 0,-2 2-11 15,-3 2-2-15,-4 0-3 0,-3 0-5 0,-3 0-5 16,-7-7-4-16,-1 1-4 0,-6 0-5 0,-4-3 9 16,-1 1-23-16,-8 0-44 0,-1-4-45 0,-7 0-87 15,-1-3-63-15,-6 5-82 0,-4-5-122 0,-5-3-483 16,1-8-587-16</inkml:trace>
  <inkml:trace contextRef="#ctx0" brushRef="#br0" timeOffset="-118839.27">5742 4532 418 0,'0'0'279'0,"0"0"-41"0,0 0-50 16,0 0-26-16,-4 10-22 0,4-10-28 15,0 0 3-15,0 0 3 0,0 0-2 0,0 0-1 16,0 0 20-16,-5 8-35 0,5-8 46 0,0 0-44 16,0 0 51-16,0 0-32 0,0 0 26 0,0 0-23 15,0 0 13-15,0 0-17 0,0 0-3 0,0 0-18 16,0 0-7-16,-4 9-22 0,4-9-2 0,0 0-18 15,0 0 10-15,12-6 8 0,1 2 2 0,8-5-13 16,6-4-9-16,10-2-7 0,8-5 21 0,6-1-42 16,3 0-2-16,2-2 8 0,3 1-16 15,-1-1-4-15,0 2-1 0,-3 1-4 0,-5 0 1 16,-9 6-4-16,-5 2 6 0,-5 1-1 0,-8 3-4 16,-3 0 1-16,-5 3 4 0,-3 1 9 0,-12 4 3 15,13-6-1-15,-13 6-3 0,0 0 2 0,0 0-11 16,0 0-6-16,-26 7-10 0,10-1-8 0,-7 0-8 15,1 2-14-15,-6 0-24 0,-2 3-30 0,2-1-31 16,0-2-46-16,3 1-34 0,4-1 1 0,-1 0 0 16,2 0-38-16,2-2-37 0,3-1-61 15,2-3-329-15,0 2-200 0</inkml:trace>
  <inkml:trace contextRef="#ctx0" brushRef="#br0" timeOffset="-118572.27">5974 4257 397 0,'0'0'444'0,"0"0"-89"0,-4-10-82 0,4 10-77 0,0 0-4 16,-3-11-21-16,3 11 11 0,0 0 13 0,0 0 8 16,-4-11-41-16,4 11 0 0,0 0-12 0,0 0-20 15,0 0-22-15,-1-9-21 0,1 9-16 16,0 0 10-16,0 0 7 0,6 9-2 0,-2 0-8 15,3 2-13-15,3 5-10 0,1 4-7 0,1 5-7 16,1 1-11-16,0 2-5 0,-2 3-3 16,4-1-3-16,-2 1-5 0,1 1-22 0,-2 0-23 15,2-2-65-15,-3 0-67 0,2 0-96 0,0-4-86 16,-5-7-152-16,-1-2-312 0,2-1-367 0</inkml:trace>
  <inkml:trace contextRef="#ctx0" brushRef="#br0" timeOffset="-117154.24">6824 3893 630 0,'0'0'388'16,"0"0"-49"-16,5-8-97 0,-5 8-2 0,0 0-64 15,0 0 37-15,4-10-58 0,-4 10 22 0,0 0-61 16,0 0 8-16,0 0-51 0,0 0 12 0,4-8-43 16,-4 8 16-16,0 0-27 0,8 7 21 15,-8-7-20-15,12 17-2 0,-3-1-3 0,2 3-3 16,0 1-2-16,1 9-2 0,-2-2-1 0,1 3-5 16,-2-1-1-16,0 2 1 0,-1-2 11 15,-3-4-6-15,0 0-10 0,-1 0 2 0,-3-3 0 16,2 2 5-16,-2-6 0 0,-1-1 7 0,0-2 3 15,1-2 7-15,-2-1 3 0,0-2 6 0,1-10 8 16,-1 18 12-16,1-18 30 0,-2 14 28 0,2-14-11 16,0 0-22-16,-5 6-14 0,5-6-12 0,-8-8-12 15,1-3-13-15,0-5-7 0,0-5-7 0,0-10-5 16,-2-4-4-16,4-2-3 0,1-4-2 16,3-3 2-16,2 0-5 0,3 1-1 0,1 1 4 15,4 3 0-15,3 3 0 0,-1 4-5 0,2 3 3 16,1 3 2-16,3 5-6 0,-2 4-1 0,0 5-2 15,2 2-1-15,1 6 0 0,1 4 0 0,-1 1 1 16,6 7 6-16,-1 1-1 0,3 6-10 0,-2 2 7 16,1 2-6-16,-1 2 8 0,-2 3-5 0,-2 1 7 15,1 1-1-15,-2 2 0 0,-4-2-2 0,0 1 1 16,-4-1-4-16,-1 2-2 0,-4-7-35 16,1 2-37-16,-4-1-47 0,-1-4-68 0,-4 0-86 15,1 0-28-15,-4 1-123 0,-4-2-478 0,0-1-542 16</inkml:trace>
  <inkml:trace contextRef="#ctx0" brushRef="#br0" timeOffset="-115537.24">3348 7077 131 0,'-13'9'1040'0,"4"-3"-311"0,0 1-164 0,9-7-146 16,-18 8-99-16,18-8-65 0,-11 7-55 15,11-7-38-15,-12 4-40 0,12-4-21 0,0 0-21 16,-9 6-18-16,9-6-12 0,0 0-4 0,9-6-17 16,7 0-5-16,5-4-6 0,11-2-5 0,4-3-24 15,5 1-43-15,11-5-55 0,-2 2-70 0,2 1-67 16,-11 2 0-16,-1 3-7 0,-3 2-32 0,-1 1-33 16,-9 2-41-16,-5 4-318 0,-22 2-206 0</inkml:trace>
  <inkml:trace contextRef="#ctx0" brushRef="#br0" timeOffset="-115387.24">3589 7197 730 0,'-26'20'477'16,"0"0"-66"-16,-1 1-80 0,0-2-44 0,4 1-39 16,0-2-49-16,5-5-37 0,4 0-27 15,0-3-24-15,4-3-20 0,2 2-20 16,8-9-14-16,-12 10-9 0,12-10-2 0,0 0 19 16,0 0 13-16,6 9 5 0,-6-9-20 0,28-8 1 15,-1-3-24-15,6-3-14 0,4-3-20 0,11-4-48 16,-1-3-82-16,4-1-72 0,-1 1-37 0,-3-2-110 15,-1-3-508-15,1 2-443 0</inkml:trace>
  <inkml:trace contextRef="#ctx0" brushRef="#br0" timeOffset="-114886.24">4313 6600 1 0,'-15'-4'661'0,"15"4"-233"0,-18-4-59 0,18 4-106 15,-20-2-47-15,20 2-27 0,-23-5-16 0,23 5-1 16,-22-1 0-16,22 1-8 0,-20-3 7 0,20 3 17 15,-16-3-27-15,16 3-31 0,0 0-18 0,-18-1-9 16,18 1-30-16,0 0-14 0,0 0-11 0,-6-9-12 16,6 9 2-16,13-9-18 0,2 2 7 15,3-2-14-15,5 2 4 0,3-1-13 0,0 4 26 16,1-3-32-16,1 6 8 0,-4 0-13 0,1 3 12 16,-2 2-12-16,-3 6 13 0,-3 2-10 0,-3 6 12 15,-6 5-11-15,-4 2 16 0,-6 3-8 0,-3 10 17 16,-7 1-13-16,-4 7 15 0,-6 0 17 15,-1-1 12-15,2-3 18 0,-4 0-12 0,6-10 14 16,1 0-16-16,-1-5 19 0,5-1-21 0,1-7 9 16,3 0-34-16,1-6 11 0,0 0-21 15,4-4 17-15,0 0-18 0,5-9 22 0,-4 9-16 16,4-9 29-16,0 0-16 0,0 0 17 0,27 0-41 16,-7-8-4-16,11-5-2 0,2-3-1 0,13-6-5 15,-1-1 7-15,5-2-51 0,-3 1-43 0,-1 1-50 16,-1 0-46-16,-10 6-67 0,-4 0-63 0,0 2-6 15,-5 4-10-15,-7 0-85 0,-4 1-471 0,-3 3-502 16</inkml:trace>
  <inkml:trace contextRef="#ctx0" brushRef="#br0" timeOffset="-114370.24">4784 6597 334 0,'0'0'790'0,"0"-10"-193"16,0 10-140-16,0 0-83 0,-4-11-98 0,4 11-54 15,0 0-42-15,0 0-36 0,0 0-33 0,-1-10-26 16,1 10-16-16,0 0-12 0,0 0-13 0,7 12-7 15,-5 0-9-15,4 1-4 0,1 5-6 16,-1 2-5-16,1 0 1 0,0 3-3 0,0-1-4 0,-1-1 2 16,0 1-4-16,-2-3-1 0,0-2 0 15,1 0 0-15,-2-1 1 0,-1-2 6 0,-2-1-10 16,2-2 9-16,-2-11-10 0,-2 19 5 16,2-19-2-16,2 16 9 0,-2-16-8 0,-2 9 7 15,2-9-11-15,0 0 4 0,0 0-8 0,0 0-4 16,-4-11 3-16,4-1-2 0,2-5 1 0,0-7 1 15,2-3-3-15,1-5 5 0,-1 5 1 0,5-6-3 16,1 2 6-16,-1 4 0 0,2-1 1 0,-3 7 16 16,3 3-19-16,-1 1 4 0,0 1-2 15,-1 3 0-15,0 3-2 0,2 2-2 0,-2 4 2 16,-9 4 0-16,22-7 1 0,-22 7 0 0,23 7-2 0,-9-3 0 16,3 5 2-16,-2 4 0 0,-1-1 0 15,0 3 11-15,-1 1-13 0,1 2-7 0,-5-1-19 16,0 2-45-16,1 0-56 0,-5 0-67 0,-1-4-20 15,0 1-46-15,-4-4-72 0,0-12-129 0,0 18-194 16,0-18-186-16</inkml:trace>
  <inkml:trace contextRef="#ctx0" brushRef="#br0" timeOffset="-114170.24">5292 6410 242 0,'1'-18'774'0,"2"2"-232"0,-2 1-105 0,0 3-77 16,-1 0-32-16,0 12-75 0,0-19-38 0,0 19-46 15,0-12-26-15,0 12-38 0,2-11-17 0,-2 11-21 16,0 0-10-16,0 0-20 0,0 0 4 0,21 5-18 16,-10 4-3-16,4 3-5 0,-2 2-6 0,2 3 1 15,2 5-5-15,-1 1-13 0,1 2-23 0,-2 2-33 16,-1-1-64-16,0 0-60 0,-2 0-11 0,-2 0-21 16,-5-3-62-16,2 0-81 0,-6-6-366 0,0-2-253 15</inkml:trace>
  <inkml:trace contextRef="#ctx0" brushRef="#br0" timeOffset="-113986.24">5422 6656 853 0,'-10'-14'602'0,"1"7"-165"0,4 0-81 0,5 7-36 16,-12-11-44-16,12 11-17 0,-9-8-25 0,9 8-33 16,-6-9-39-16,6 9-34 0,-2-10-33 0,2 10-30 15,6-15-27-15,3 5-32 0,4-4-36 0,3 0-50 16,9-5-57-16,-1 1-57 0,3 0-6 0,1-2-6 15,0 0-13-15,-1 2-39 0,0-4-42 0,-2 2-14 16,0-2 4-16,-4-1 30 0,1 2-167 0,-5-3 136 16</inkml:trace>
  <inkml:trace contextRef="#ctx0" brushRef="#br0" timeOffset="-113803.24">5746 6201 994 0,'1'-14'311'0,"0"2"-27"16,-2-1-14-16,0 3 19 0,-3 0 9 0,4 10-19 0,-4-16-18 16,4 16-10-16,-2-14-18 0,2 14-32 15,-3-11-40-15,3 11-33 0,0 0-33 0,-4-10-20 16,4 10-14-16,0 0-14 0,0 0-10 0,0 0-6 15,2 19-9-15,-1-8-1 0,1 5-7 16,2 4 7-16,1 1-10 0,3 4-3 0,0 6-8 16,-1-2 6-16,6 3 0 0,-3 0-2 0,-1 1-4 15,4 0-21-15,-4 1-24 0,1-1-30 16,-1 0-36-16,0 0-54 0,-4 0-78 0,1-2 2 0,-3-6-65 16,-3-3-85-16,2 0-442 0,-4-5-409 15</inkml:trace>
  <inkml:trace contextRef="#ctx0" brushRef="#br0" timeOffset="-113386.24">4483 7210 114 0,'-36'15'643'0,"0"-1"-209"16,0-1-100-16,-3 2-89 0,5 0-42 0,-2 0-28 0,2-2-11 16,4 1 10-16,7-6 3 0,3 1 6 15,2-1-15-15,5-4-7 0,3 1-46 0,10-5-19 16,-18 8-19-16,18-8-3 0,0 0 3 0,0 0 5 16,0 0-5-16,29-12-9 0,3 0-4 0,9-3 0 15,18-6-8-15,6-3-5 0,9-4 8 0,8 0 4 16,21-7 17-16,3-2 1 0,6 0 1 0,2 1 9 15,1 0-21-15,-1 0-2 0,-3 1-27 0,-6 0 14 16,-6 3-27-16,-20 6 15 0,-5 2-24 0,-5 1 11 16,-5 0 11-16,-9 4-6 0,-13 5-7 0,-6 3 7 15,-4 1-20-15,-9 3 49 0,-4-1 54 16,-2 3 32-16,-5 2-16 0,-12 3 19 0,19-7 4 16,-19 7-24-16,0 0-46 0,11-2-9 0,-11 2-57 15,0 0-39-15,0 0-66 0,0 0-91 16,-14 7-106-16,1-3-69 0,1 3-53 0,-4 2-42 15,-2 0-29-15,-2 0-115 0,-1 0-373 0,0-1-646 16</inkml:trace>
  <inkml:trace contextRef="#ctx0" brushRef="#br0" timeOffset="-110818.24">21001 6481 64 0,'7'-7'777'16,"-1"-1"-246"-16,1-1-91 0,-7 9-86 0,9-12-37 15,-9 12-88-15,7-10-36 0,-7 10-50 16,7-8-20-16,-7 8-33 0,0 0 10 0,11-3 0 16,-11 3 11-16,21 11-11 0,-5 3-3 0,7 4-15 15,2 6-11-15,2 2-16 0,6 7-8 0,-1 1-13 16,2 0-6-16,-1 2 1 0,2 0-11 0,-2-2 1 15,2-2-7-15,-1-2-8 0,-4-5-20 0,-3-2-10 16,-2-1-42-16,1-3-26 0,-3-2-80 0,-5-6-7 16,-3 1-47-16,-1-5 3 0,-14-7-29 0,18 5-4 15,-18-5 2-15,14-2 43 0,-8-6 65 16,1-2 91-16,-3-5 66 0,1-3 52 0,-4-7 25 0,0-3 8 16,1-8 12-16,-4 0 103 15,1-2-9-15,0 3 47 0,-4 8 29 0,2 2 2 16,-1 1 59-16,2 8-22 0,-3-1-12 0,-2 6-86 15,1 2-24-15,-4 4-56 0,10 5-5 0,-30 5-42 16,10 5 7-16,-10 8-30 0,1 0 11 0,-3 6-25 16,-6 5 9-16,-1 1-31 0,3 1-3 0,0 2-16 15,2-2-40-15,-1 1-83 0,1 0-71 0,8-5-103 16,1-3-79-16,-1 0-81 0,1-5-220 0,3-1-372 16,4-6-788-16</inkml:trace>
  <inkml:trace contextRef="#ctx0" brushRef="#br0" timeOffset="-110085.24">27455 6065 716 0,'-13'-14'591'16,"-1"1"-155"-16,0 1-102 0,1 1-60 16,-2-2-41-16,4 4-39 0,0 1 4 0,2 1-8 15,9 7-25-15,-12-11-32 0,12 11-27 0,-12-7-23 16,12 7-20-16,0 0-11 0,0 0-8 0,-10 11-3 16,10-11 0-16,1 24 3 0,4-3 1 0,5 0-1 15,2 8-1-15,3-2-2 0,2 4 3 0,3-3 2 16,2 2-8-16,5-1-8 0,-1 0-4 0,6 3-5 15,-6-5-7-15,1-2-14 0,0-4-28 16,-1 0-31-16,-4-3-48 0,-5-5-67 0,-1-1-61 16,-2-4-4-16,-4-3-29 0,-10-5-68 15,0 0-78-15,19-1-319 0,-19 1-258 0</inkml:trace>
  <inkml:trace contextRef="#ctx0" brushRef="#br0" timeOffset="-109935.24">27711 6292 522 0,'-3'-33'467'0,"-1"-2"-51"15,1 1-40-15,0 4 17 0,2 4 13 0,-2 1-53 16,2 2 11-16,-2 7-30 0,2 0-16 0,0 5-36 15,1 11-46-15,-1-18-39 0,1 18-50 0,-7-10-29 16,7 10-21-16,-20 2-18 0,-2 8-13 0,-5 5-16 16,-4 5-31-16,-11 5 15 0,-1 5-36 15,-3 3-51-15,-2 3-72 0,-3 3-75 0,-2 2-76 16,0 2-132-16,-2-2-91 0,-2-3-572 16,0-2-823-16</inkml:trace>
  <inkml:trace contextRef="#ctx0" brushRef="#br0" timeOffset="-108166.98">5498 5860 39 0,'-17'-8'467'0,"-2"-1"-180"0,-2 2-57 0,-3-1-80 16,1 2 14-16,-2 0-38 0,-2 0 15 0,-6-1-29 16,-1 4 29-16,0-2-53 0,-1 2 31 0,-2 2-42 15,-1 1 24-15,-2 2-13 0,-1 4-5 0,0-1-1 16,-5 7-9-16,-9 1-3 0,0 8-12 15,-4 0-3-15,-3 3 3 0,0 3 4 0,-2 2 5 0,-2 4 4 16,2 1 2-16,-1 2 7 0,2 3-1 16,2 3 14-16,1 0-25 0,2 5-7 0,5-3 1 15,4 5-8-15,4 0-2 0,5-2-17 0,4 1 12 16,7 0-10-16,5-4 12 0,4 2-11 0,8-10 15 16,3 3-14-16,5-2 15 0,3 2-16 0,4-3 0 15,4 2 0-15,4-3 2 0,2 1-4 16,5-3-6-16,3 1-6 0,7 4 0 0,4-2-2 15,2-1 3-15,7-4-8 0,1 1-2 0,4-5-3 16,4-1-2-16,4-2-2 0,2-1-3 0,3-4 2 16,2-2-3-16,-1-4 6 0,3-3-1 0,0-2-8 15,-11-6-1-15,2-2-1 0,11-3 1 0,2-4 0 16,-1-1 1-16,-1-3-1 0,1-5 0 16,-2-1-5-16,2-6-1 0,-2 0 0 0,0-5 0 15,1-2 5-15,-1-4-1 0,-2-2 3 0,-1-4 1 16,-2-3-7-16,-3-2 1 0,2-3 0 0,-2-2 1 15,-2-1 0-15,-3-3 3 0,-1 2-1 0,-3-1-2 16,-2 1 2-16,-4 2 1 0,-3 3 2 0,-2 0 4 16,-8 3 1-16,0 2 3 0,-7 6 12 0,-4 1 21 15,-2 2 12-15,-5 0 16 0,-1 2 13 0,-7 2 6 16,0 2 13-16,-5 2 2 0,-7-8-14 0,-3 3-15 16,-7 2-7-16,-7 3-10 0,-10-6-10 0,-7 5-19 15,-4 3-23-15,-4 5-14 0,-6 3-8 0,-4 4-15 16,-2 3-13-16,-3 5 0 15,0 0 0-15,-2 4-8 0,1 3 5 0,0 1 0 16,3 1 2-16,5 2 1 0,2 1 1 0,11 0 0 16,6 2 3-16,-1-1 3 0,5-1 1 0,2 2-9 15,5 1-13-15,0-1-22 0,2 0-18 0,8 0-22 16,-1-1-20-16,3 1-20 0,3-2-20 0,-2 3-33 16,4-1 0-16,3-2-26 0,0 1-55 0,-1 0-84 15,-1-1-373-15,2 0-272 0</inkml:trace>
  <inkml:trace contextRef="#ctx0" brushRef="#br0" timeOffset="-103114.34">5042 6302 267 0,'0'0'405'0,"0"0"-119"15,0 0-62-15,0 0-29 0,0 0-32 0,0 0-19 16,0 0-21-16,0 0-14 0,0 0-27 0,0 0-11 16,0 0-4-16,0 0-14 0,0 0-7 0,-10-5-7 15,10 5-5-15,0 0-10 0,0 0-4 0,0 0-4 16,0 0-2-16,0 0-3 0,0 0-4 0,0 0 2 16,0 0-9-16,0 0 35 0,0 0-31 15,0 0-4-15,0 0 4 0,0 0-19 0,0 0 28 0,0 0 2 16,0 0 2-16,-7 6 1 0,7-6-2 0,-6 10 0 15,6-10-2-15,-6 14-3 0,2-5-7 16,-2 0 6-16,0 0-9 0,0 2-1 0,2-2 9 16,-1 1-3-16,0-2 4 0,-1 0-8 0,6-8 0 15,-8 12-2-15,8-12 2 0,-5 12-3 0,5-12 2 16,-5 8-6-16,5-8 0 0,0 0 8 16,-7 9-6-16,7-9-6 0,0 0 14 0,0 0 5 15,0 0-1-15,0 0-8 0,0 0 2 0,3-13-3 16,-3 13 0-16,4-11 0 0,-4 11 1 0,4-15-2 15,-4 15-5-15,2-15 7 0,-2 15-5 16,3-12 1-16,-3 12 9 0,1-13 35 0,-1 13-42 16,2-11 56-16,-2 11-38 0,0 0 48 0,0-11-36 15,0 11 35-15,0 0-37 0,0 0 31 0,0-13-43 16,0 13 30-16,0 0-34 0,0 0 28 0,0 0-32 16,-4-10 24-16,4 10-29 0,0 0 23 0,0 0-25 15,-16-1 37-15,16 1-28 0,-14 2 6 0,14-2 2 16,-18 7 5-16,18-7-1 0,-23 10 5 0,8-3 1 15,0 2-6-15,-2 0-1 0,0 1 5 0,1 2-1 16,0-2 1-16,0 4-8 0,0 0 4 0,0 0-6 16,2 2 10-16,-3 1-7 0,2 3 11 15,-2 3-9-15,2-1 6 0,1 0-9 0,0 2 11 16,2-2-10-16,3-1 14 0,0 1-12 16,0 1 9-16,4 1-6 0,0-2 4 0,1 2-12 15,2 0-1-15,0 0-3 0,2-1 1 0,2 1-1 16,0-2-2-16,3 1-1 0,-1 0 10 0,3-2-9 15,1 0 11-15,1-1-14 0,3 0 7 0,1-1-4 16,1-2 8-16,2-2-9 0,1 0 8 0,1-2-7 16,2-2 4-16,0-1-5 0,3-4 8 0,0 0-9 15,0-2 5-15,2-2-5 0,2-5 5 0,-1-1-7 16,-1-1 6-16,7-4-5 0,-2-2 3 0,-1-2-4 16,-1-1 6-16,0-2 0 0,-1-2 9 15,-2-2 7-15,0 0 0 0,-3-3 9 0,-3 1 4 16,0-2 7-16,-4 1-1 0,-2-2 5 0,0-2 34 15,-5 5-34-15,-2-3-12 0,-1 1 35 0,-1 0 10 16,-4-1 13-16,0 1 14 0,-2 0-18 0,-2 2-23 16,-3-1-16-16,-1 0-12 0,-2 2-15 0,0-1-16 15,-1 4-35-15,-1-1 18 0,-1 0-23 0,-1 3 22 16,0 1-26-16,-1 0 23 0,-1 2-25 0,1 2 20 16,0 0-13-16,-2 1 14 0,3 2-25 15,0 2 20-15,-1 1-19 0,-2 0 17 0,3 1-14 16,-4 2 9-16,1 1 28 0,17 1-38 0,-36 1-23 15,15 0-68-15,-3 3-75 0,-1 2-84 16,1 3-27-16,-3 5-40 0,0-1-75 0,-1 5-472 16,1 1-533-16</inkml:trace>
  <inkml:trace contextRef="#ctx0" brushRef="#br0" timeOffset="-100863.8">2197 9110 292 0,'-1'-18'437'0,"1"18"-76"0,-3-16-116 15,3 16-8-15,-5-14-73 0,5 14 6 0,-7-13-36 16,7 13 4-16,-6-13-8 0,6 13 6 0,-9-11 0 16,9 11-7-16,-9-9-12 0,9 9-13 0,-9-8-20 15,9 8-14-15,0 0-15 0,-15-1-10 0,15 1-10 16,-17 10 0-16,4 3-8 0,1 3 8 0,-6 6-4 16,0 4 17-16,-1 7 0 0,1 4 20 0,-5 6 12 15,1 5 8-15,0 0 8 0,3 5-6 0,1-1 1 16,1 5-4-16,1-1-4 0,3 0-7 15,3 0-7-15,1-2-5 0,2-8-4 0,5-2-12 0,1 3-1 16,2-4-6-16,3-2 0 0,2 0-7 16,3-4-15-16,5 1 9 0,0-6-17 0,4-2 10 15,5-1-14-15,-1-5 0 0,5-3-1 0,1-4-3 16,4-2 5-16,1-5-5 0,3-4 5 0,1-3 0 16,0-6-5-16,4-4-1 0,0-3-2 15,10-9 13-15,0-3-13 0,-2-6 12 0,2-3-3 16,-2-4-1-16,-3-4-2 0,-4-2-2 0,-3-3 2 15,-4-2-3-15,-3-1 6 0,-5-2 0 0,-6-1 54 16,-5 0 0-16,-6 4 21 0,-2 2 12 0,-7-1 29 16,-2 0-61-16,-5 0-4 0,-5 2-29 0,-3-5-20 15,-5 1-19-15,1 11-19 0,-6-4-11 0,-2 8-12 16,1 5-6-16,-3 1-8 0,-2 2 2 16,-2 1-3-16,-2 5 0 0,-1 3 2 0,-1 1-1 15,-2 4 1-15,1 3-1 0,-2 2 19 0,0 5-13 16,-2 2 13-16,1 4-18 0,-1 3 14 0,0 5-26 15,3 4-54-15,-8 4-89 0,5 4-59 0,3 3-43 16,10-4-83-16,2 1-488 0,4 3-517 0</inkml:trace>
  <inkml:trace contextRef="#ctx0" brushRef="#br0" timeOffset="-100446.81">3335 8682 507 0,'-8'-10'720'0,"-2"2"-188"0,-4 1-111 16,-1 2-91-16,-2 4-68 0,-2 2-59 16,-4 4-16-16,0 4-39 0,-4 5-14 0,0 6-33 15,4 4-12-15,0 4-14 0,-4 13-2 0,3 7 3 16,2 2 21-16,4 3-8 0,2 3 4 0,3 1-3 16,1 1-8-16,2-2-16 0,4 0 5 0,2-7-13 15,1 1 5-15,5 0-24 0,0 0 5 0,3 9-2 16,4-3 4-16,3-4-8 0,-2-9-13 0,7 4-4 15,-2-8-27-15,4-4 8 0,2-3-19 0,3-4 2 16,2-2-18-16,2-3-15 0,2-6-23 0,2-1-35 16,4-9-38-16,0-5-44 0,3-4-55 0,3-10-23 15,-1 1-8-15,8-6-6 0,-1-7-35 0,-4-2-50 16,-3-4-34-16,-5-3-192 0,-4-1-126 16</inkml:trace>
  <inkml:trace contextRef="#ctx0" brushRef="#br0" timeOffset="-100046.81">3739 9464 267 0,'-2'-24'512'0,"-3"-1"-115"0,-3 1-38 0,-2-1-67 15,-2 2-13-15,1-1-3 0,-2 6-9 0,3 0-22 16,-1 2-22-16,0 1 0 0,3 4-7 0,0 1-13 16,3 3-27-16,0-1-28 0,5 8-35 0,-10-13-31 15,10 13-25-15,0 0-10 0,0 0-14 0,0 0-1 16,-9 8-8-16,9 6-6 0,0 1-3 0,0 3-9 16,0 9 5-16,1 2-4 0,-1-1 3 0,0 2-8 15,0 6 6-15,-1-2 4 0,1-2-8 16,0-4-1-16,-3 1-2 0,2-3 1 0,0-1-3 15,0-6 3-15,-1-3 0 0,1-1-1 0,1-3-2 16,0-1-1-16,0-11-2 0,-1 14 2 0,1-14 4 16,0 0-1-16,0 0 5 0,0 0-1 0,14-13-10 15,-4-4-3-15,3-10 7 0,1-3-1 0,1-2 3 16,2-4 26-16,1-1-32 0,4-5-2 0,-4 8 1 16,1 1 1-16,-1 6 0 0,0 1 0 0,-1 3 0 15,-4 6 0-15,-1 2 6 0,0 4-2 16,-1 3-6-16,-1 2 4 0,-10 6 30 0,19-3-30 15,-19 3 3-15,21 7 5 0,-10-2-1 0,1 6-8 16,-1 1 8-16,2 4-5 0,-2 2 2 16,0 0-2-16,-2 5 0 0,-2 1 3 0,2 1-1 15,-4 3-4-15,-1 0-40 0,-1-1-41 0,-2-1-27 16,-2 0-50-16,1-2-69 0,-1-6-6 0,-1 1-54 16,2-5-106-16,0-1-90 0,0-13-268 0,0 12-278 15</inkml:trace>
  <inkml:trace contextRef="#ctx0" brushRef="#br0" timeOffset="-99780.8">4114 8786 866 0,'-4'-21'662'0,"0"-2"-142"16,2 6-106-16,-2 2-81 0,1 2-58 16,1 2-35-16,-1 1-39 0,3 10-42 15,-4-15-34-15,4 15-28 0,-1-11-24 0,1 11-14 16,0 0-11-16,0 0-7 0,17 6-7 0,-2 6-9 15,4 6-4-15,4 4-8 0,4 3-2 0,4 9-3 16,1 2-1-16,0 4-1 0,-2 3 1 0,1-1-1 16,-1 2-1-16,-5 0-3 0,-1 0 1 0,-3 2 3 15,-6-9 7-15,-3 3 7 0,-4-1 8 0,-4 4 3 16,-4-2-11-16,-6 3-2 0,-3-2-6 0,-8 9-1 16,-3 0-25-16,-5-1-46 0,-4-2-51 0,0-1-76 15,-3-4-81-15,0-3-22 0,-1-4-84 16,-3-3-114-16,5-8-295 0,-1-4-316 0</inkml:trace>
  <inkml:trace contextRef="#ctx0" brushRef="#br0" timeOffset="-99313.81">2161 10386 65 0,'-36'13'483'0,"-1"-1"-108"0,-6 2-106 15,2 0 1-15,2-1-56 0,-2 2-19 0,4-2-12 16,4-1-8-16,1-2 14 0,4 2 13 0,7-5-9 16,2-1-15-16,4-1-23 0,5-1-29 0,-1 1-27 15,11-5-20-15,-15 6-18 0,15-6-9 0,0 0-1 16,0 0 4-16,9 9 14 0,-9-9 9 0,38 1 13 15,0-6 8-15,5 0 9 0,19-3 3 0,5-5 7 16,2-2-1-16,8-3-19 0,6 1 11 0,4-3-31 16,25-6 20-16,1-2-42 15,0 2-8-15,-2-3 22 0,3 0-33 0,-2 1-5 0,2-2-15 16,0 1-5-16,2 0 23 0,-3 1-32 16,-6-2 22-16,-20 8-29 0,-4 0 26 0,-2 0-29 15,-6 2 25-15,-4 3-28 0,-6 1 30 0,-6 2-23 16,-15 4 26-16,-4 0-28 0,-6 2 23 0,-8 2-27 15,-1 1 28-15,-9 0-23 0,2 3 24 0,-6-2-33 16,-12 4 29-16,21-3-29 0,-21 3 25 0,0 0-39 16,19-2 10-16,-19 2-56 0,0 0-31 0,0 0-51 15,0 0-32-15,-21 8-59 0,4-4-74 0,-3 3 21 16,-2-2-67-16,-3 0-71 0,-2-1-455 0,-3-1-517 16</inkml:trace>
  <inkml:trace contextRef="#ctx0" brushRef="#br0" timeOffset="-98912.8">1615 9317 302 0,'-13'-17'594'0,"3"-1"-180"15,-3 0-121-15,4-2-54 0,0 3-64 0,0 5-18 16,4-2-37-16,0 4 17 0,0 1 7 0,5 9-9 16,-8-15-5-16,8 15-25 0,-6-11-21 0,6 11-24 15,0 0-3-15,0 0-21 0,0 0 5 0,-5 8-6 16,6 9 1-16,-1 8-9 0,1 12 3 0,2 9 16 15,-1 6 16-15,2 15 20 0,-3 8 15 16,5 3 14-16,-3 1-19 0,4-1-3 0,-2 1-4 16,4-2-8-16,-3-4-10 0,2-3-6 0,1-1-19 15,1-4-9-15,-1-2-15 0,-1-8-18 16,-2-9-17-16,3-5-15 0,-1-3-21 0,-2-2-19 16,2-6-25-16,-2-7-62 0,-1-4-47 0,0-4-16 15,2-6-5-15,-7-9-71 0,11 5-74 0,-11-5-390 16,17-21-288-16</inkml:trace>
  <inkml:trace contextRef="#ctx0" brushRef="#br0" timeOffset="-98295.81">1538 9000 121 0,'-12'-25'668'0,"-3"2"-236"0,1-1-103 0,-2 3-82 15,4 4-52-15,1 1-36 0,0-1-36 16,2 2-23-16,2 3-18 0,0-1 20 15,2 4-6-15,0 1-14 0,5 8-16 0,-5-14-9 16,5 14-11-16,-3-10-12 0,3 10-5 0,8-10-7 16,5 4 0-16,6-2-2 0,8 2-1 0,9-1 5 15,6-4 6-15,19-1 2 0,11-2 10 0,6-2-6 16,9 0-5-16,25-8-11 0,9-2 4 0,4-2-9 16,8-4-4-16,1-2 0 0,6-1-7 0,-1-4 1 15,3 1-2-15,3-2-1 0,-2-2-7 0,0-1 3 16,-5 1-3-16,-5 3 4 0,-6 2-1 0,-6 2-5 15,-11 4 0-15,-24 7-1 0,-5 1 0 0,-8 5 8 16,-7 0 0-16,-8 2 1 0,-7 0 3 16,-14 6 3-16,-6 2 3 0,-7 2-1 0,-4 0 2 15,-4 2 7-15,-5 0 6 0,-11 4 7 0,23-5-10 16,-23 5-4-16,18-1 14 0,-18 1 11 0,19 4-6 16,-7 2-5-16,-1 0-5 0,5 7-4 0,-2 2-4 15,4 6-4-15,-2 8-1 0,2 1 0 0,-1 7-4 16,3 9 1-16,1 6-1 0,-1 1 4 15,-1 6-5-15,2 0 10 0,-1 4-1 0,-1-2 9 16,3 4-5-16,-4-2 7 0,1 2-13 0,-1 0 1 16,-3-2 0-16,0-2 4 0,-1-1-4 0,-3-1 3 15,-2-3 9-15,0-11 8 0,-3 0 1 16,0-1-4-16,0-3-4 0,-2-1-1 0,1-4-1 16,0 0-3-16,-2 0 1 0,-1-9-3 0,-1-1-5 15,2-1 1-15,-2-2-3 0,1-5-1 0,-2-6-2 16,2 2-3-16,-2-4 0 0,0-10 2 0,1 18 20 15,-1-18 15-15,0 14 51 0,0-14 28 0,0 10 34 16,0-10-28-16,-5 9-29 0,5-9-11 0,-19 6-26 16,1-1-14-16,-9 0-15 0,-10 1-8 0,-10 4 15 15,-21 5-41-15,-7 3-20 0,-12 6-78 0,-30 9-60 16,-4 8-49-16,-8 2-48 0,-6 6-100 0,-3 3-20 16,-1 5-85-16,-1-1-537 0,1 2-709 0</inkml:trace>
  <inkml:trace contextRef="#ctx0" brushRef="#br0" timeOffset="-96061.81">4381 7312 89 0,'-15'4'285'0,"-2"-3"-89"16,17-1-65-16,-28 5-17 0,28-5-26 0,-24 4 10 16,24-4 16-16,-22 2 8 0,22-2 14 0,-18 4-14 15,18-4 18-15,0 0-52 0,-18 3 37 16,18-3-57-16,0 0 35 0,0 0-45 0,-18 4 27 16,18-4-48-16,0 0 26 0,0 0-38 0,0 0 32 15,0 0-16-15,0 0 3 0,0 0 8 16,0 0 2-16,0 0 4 0,35-4-10 0,-2-4 23 15,8-3-29-15,13-5-6 0,7-2-12 0,5-3-3 16,5 0 4-16,3-3 30 0,7-1-43 0,21-6 33 16,-1-1-40-16,3 3 29 0,-2-2-38 0,-19 8-4 15,3-2 5-15,-4 1-2 0,0-1 5 0,-4 3 0 16,-2-1 0-16,-3 4-4 0,-4-2-4 0,-6 2-1 16,-7 2 11-16,-14 4-7 0,-4 2 10 0,-5 2-5 15,-9 1 30-15,-2 1 42 0,-7 4 38 16,-4-3-18-16,-11 6-19 0,0 0-7 0,0 0-18 0,0 0-5 15,-17 3-15-15,-7 4-1 0,-12 5-9 0,-4 0-6 16,-15 4 0-16,-6 3-1 0,-3 3-4 16,-6-2-2-16,-3 2 0 0,-4 2 18 0,-4 1-22 15,1-1 0-15,-2 2-2 0,-1-1 15 16,-16 7-7-16,17-7 1 0,4 2 5 0,-2-1 8 16,1 0 21-16,4-2-3 0,3 1 20 0,4-2-5 15,5-2 17-15,5 0-14 0,3-4 16 0,4-1-12 16,14-2-6-16,2-3 8 0,5-1 1 0,7-3-10 15,1 0-11-15,8-2-7 0,0 0-6 0,14-5-7 16,-18 7-4-16,18-7-7 0,0 0-1 0,0 0-2 16,0 0-3-16,17-7 19 0,7-2-25 0,12-2 20 15,15-5-25-15,6-4 26 0,7 0-34 0,6-4 4 16,4 0 1-16,4-2 3 0,23-5-7 16,2-2 5-16,0 4-1 0,-1-3 0 0,-19 7-9 15,3 1 3-15,-3 1-8 0,-4 0-1 0,-3 1-6 16,-6 3-1-16,-6 0 1 0,-4 2 1 0,-9 3 3 15,-14 3-1-15,-3 2 2 0,-9 1 5 0,-6 4 7 16,-1-2 11-16,-18 6 7 0,21-6-3 0,-21 6-1 16,0 0 0-16,0 0 1 0,0 0-1 0,-22 0 2 15,-4 5-1-15,-11 4 1 0,-9 2 5 0,-12 3 1 16,-8 3-6-16,-3 1 2 0,-4 2 4 16,-3 0 5-16,0 3 7 0,-3-1-5 0,2 2 2 15,-2-1 1-15,3 2 0 0,-2-1 1 16,4 1-3-16,1 0 4 0,3-2 27 0,6-2-27 15,2 0 32-15,8-2-32 0,5-2 11 0,9-3-28 16,4-3-5-16,7-1 4 0,6-1-1 0,2-1 21 16,6-3-28-16,2-1 22 0,3 0-28 0,10-4 2 15,-13 6 0-15,13-6 4 0,0 0 24 0,0 0-26 16,32-10 32-16,0-1-35 0,9-1 2 0,14-7 5 16,7-2-3-16,0-2 2 0,11-2 1 0,0 0-8 15,6 2 11-15,3-4-10 0,20-4 11 0,-20 5-9 16,2 1 6-16,-3 1-2 0,0 1-4 0,-4 0-10 15,-3 0 12-15,-4 2-5 0,-1 1-9 0,-6 3-2 16,-6-1 1-16,-5 3 0 0,-12 4 3 16,-2-1 2-16,-4 3 28 0,-10 1-12 0,-2 3-22 15,-4 0 28-15,-4 2 14 0,-2-3 6 0,-12 6-19 16,14-3 7-16,-14 3 0 0,0 0-10 16,0 0 2-16,-12 3-4 0,-7 4 0 0,-9 2 0 15,-6 3 3-15,-8 1-4 0,-11 5 6 0,-5 2-2 16,-6 0 0-16,-2 3-8 0,-5-1 12 0,-1 2-12 15,-3 1 14-15,2 1-11 0,-2 2 27 0,1-1-13 16,-2 1 11-16,3 1-5 0,3-3 5 0,0 1 0 16,3-2 2-16,2 0-7 0,6-2-2 15,4-1-2-15,7-2-4 0,10-5-2 0,5-1-2 0,2-2-4 16,9-3-3-16,2-1-2 0,6-2 4 16,0-1-8-16,14-5-11 0,-15 7 3 0,15-7 3 15,0 0 2-15,0 0 3 0,0 0 2 0,28 0-2 16,3-7 2-16,7-4-1 0,14-6 1 0,9 0 1 15,2-6 0-15,8 0 0 0,3-2 16 0,8-3-13 16,18-4-25-16,-18 4 16 0,17-4-19 0,-18 6 19 16,-4-2-20-16,-1 3 11 0,-1 0-12 0,-3 0-3 15,-5 3-1-15,-2-2 5 0,-5 2 0 0,-5 3 4 16,-3 1 3-16,-12 2 2 0,-3 2 4 0,-3 3 10 16,-5 0-1-16,-8 3 16 0,-1 2-22 15,-5-1 29-15,-4 4-9 0,-11 3 21 16,17-8 8-16,-17 8-4 0,0 0-6 0,0 0-5 15,0 0-6-15,0 0-2 0,-26 7-4 0,1 0-3 16,-8 4 5-16,-8 0 7 0,-13 7-18 0,-3 0 9 16,-6 3-17-16,-5 0 25 0,-3 1-22 0,-5 2 21 15,-3 1-17-15,1 1 21 0,-4 3-20 0,2-1 20 16,-17 7-5-16,20-6 13 0,1-1-20 0,1 0-1 16,3-1-2-16,-1 1 3 0,8-3-1 0,2-1-8 15,7-3 1-15,5 0-2 0,10-6-4 0,5-1-3 16,4-3 2-16,4 0-1 0,8-3 0 0,4-2 3 15,3-2-5-15,2 2 0 0,11-6-2 0,-15 4 3 16,15-4 1-16,0 0 8 0,0 0-2 16,0 0-9-16,16-10 8 0,6 0-13 0,7-7-9 15,6 1-29-15,7-5-28 0,5-1-43 0,3-2-75 16,-2-1-102-16,3 2-38 0,-4 2-65 0,-1-4-139 16,0 4-312-16,-9 2-449 0</inkml:trace>
  <inkml:trace contextRef="#ctx0" brushRef="#br0" timeOffset="-92277.54">15652 1611 153 0,'7'-23'367'16,"3"2"-249"-16,-3 1 92 0,1 1-51 0,-5 4-143 15,2 0 115-15,-2 3-109 0,-2 1 117 0,0 0-108 16,-1 11 95-16,-3-17-100 0,3 17 78 0,-10-13-85 15,10 13 73-15,-17-7-57 0,17 7 61 0,-31 1-22 16,9 6-11-16,-6 4-9 0,-2 5-12 0,-1 4 0 16,-6 8-40-16,-2 4 38 0,-1 3-37 0,2 2 31 15,1 2-26-15,3 2 26 0,0 2-18 16,4 1 18-16,0 2-9 0,6-1 2 0,4 2-5 16,4-10 2-16,4 2 4 0,4-2 19 0,3 1-32 15,2 1 25-15,6-3-29 0,1 1 22 0,3 1-28 16,5 1 25-16,1-1-10 0,8 9 17 0,2-3 3 15,2 2 17-15,5-2 2 0,2 0-5 16,3 1-3-16,-2 0 6 0,3 0 0 0,-3 1-5 16,0-1-6-16,-1 1 6 0,-2-3-10 0,-5 1 1 15,-3 0-4-15,-5-9-1 0,2 12-1 0,-10-10-5 16,-1 3 0-16,-5 1-1 0,-1 0-7 0,-7 2 17 16,-3 1-2-16,-9 12 13 0,-3-2-5 0,-6 0 8 15,-5 1 13-15,-3-1 6 0,-3 0 4 16,-1-2 3-16,-3-2-4 0,1-2-8 0,0-3-7 15,5-3-14-15,1-2-2 0,6-5-14 0,8-7-1 16,2-5-16-16,1 1-15 0,8-7-11 0,1 0-7 16,3-5-1-16,4 0-2 0,1-12 8 0,3 20 3 15,3-12 14-15,3 1-11 0,4 0 2 0,2 0-2 16,4-1 3-16,4 0-2 0,0-1 3 0,8 3 2 16,0 2-1-16,1-2-2 0,0 5 0 0,2-2 1 15,-1 6 0-15,-1-1 0 0,0 3 2 0,-2 3-1 16,-1 2 4-16,-3 2-1 0,1 0 0 15,1 10-5-15,-6-4 5 0,2 5-2 16,-7-1 3-16,-1-1 2 0,1 11 3 0,-3-8-3 16,-1 10-2-16,-3-6 3 0,-1-1 0 0,0 3 10 15,-3-2 0-15,2 2 1 0,-3-2 6 0,0 3-15 16,0-2 4-16,0 2-4 0,-1-1-1 0,4 13 7 16,-3 0-2-16,1 1 34 0,1 1-36 0,-3 3 35 15,3 1-37-15,-2 4 2 0,2 1-2 0,-1 4 1 16,1 2 0-16,0 2 2 0,1 4 15 0,1 0 7 15,0 6-7-15,2 1-29 0,2 25 21 0,4 0-19 16,-3-3 20-16,4 0-4 0,1 1 36 0,3-1-40 16,1 3 2-16,1 2-6 0,4 1-2 0,-1 0-2 15,6 0 13-15,-1 2 25 0,4 1-48 16,0 0 7-16,5 2-3 0,-3-3-4 0,4 1 7 16,1 1-2-16,2-3 43 0,3 4-44 0,0 0-1 15,2 0 0-15,3 2 0 0,0-3 37 0,1 1-10 16,0-1-31-16,1 1 37 0,1 1-42 15,0 0 5-15,1-4 5 0,-2-1 35 0,0-2 3 16,-2-1-48-16,0-1 1 0,-3-2 0 0,-3-3-3 16,-2-2-7-16,1-7 23 0,-4-7-46 0,1-4 28 15,-8-20-71-15,2-3-20 0,3-5-32 0,2-3-72 16,3-6 35-16,6-7-48 0,3-8 53 0,6-6-17 16,4-10 25-16,9-10-21 0,2-11-39 0,8-10 3 15,4-11-44-15,26-15-124 0,2-11-192 16,9-5-113-16</inkml:trace>
  <inkml:trace contextRef="#ctx0" brushRef="#br0" timeOffset="-91090.1">2639 11035 1181 0,'-5'8'614'0,"-2"1"-130"16,0-1-100-16,7-8-108 0,-9 12-59 0,9-12-48 15,-8 10-39-15,8-10-28 0,0 0-23 0,0 0-14 16,0 0-12-16,11 5-10 0,4-12-5 0,12-6-4 16,6-3-4-16,13-9-6 0,4-1-14 0,6-7 11 15,5-1-17-15,3-2 7 0,2-4-11 0,20-10 9 16,-1 0-11-16,0 1 8 0,-2-1-8 0,-15 10 6 15,-1 2-12-15,-3 0 4 0,-4 3-26 0,-2 3-41 16,-8 4-48-16,-7 3-45 0,-9 9-29 0,-5 2-44 16,-11 5-36-16,-3 7-39 15,-15 2-22-15,0 0-4 0,9 9-212 0,-14 2-55 16</inkml:trace>
  <inkml:trace contextRef="#ctx0" brushRef="#br0" timeOffset="-90910.11">3481 10760 413 0,'-44'32'435'0,"-3"2"-23"0,-5 1-55 0,-1 4-60 16,-2 1-21-16,-1-1-17 0,1-1-53 0,5 0-10 15,4-3-29-15,6-8-7 0,11-4-35 0,3-5-13 16,7-4-34-16,5-3-11 0,5-2-16 0,9-9 9 16,-4 10-6-16,4-10 21 0,0 0 16 15,36-6 19-15,-4-7 8 0,5-4-8 0,14-8-8 0,7-8-26 16,2 0-16-16,8-7-11 0,15-8-18 16,-1-3-43-16,0 1-68 0,-20 10-117 0,1-1-80 15,-3 1-99-15,-7-1-169 0,-4 3-350 0,-3 7-524 16</inkml:trace>
  <inkml:trace contextRef="#ctx0" brushRef="#br0" timeOffset="-82989.81">4334 10090 26 0,'0'0'512'0,"0"0"-138"0,0 0-120 0,0 0 11 16,0 0-71-16,0 0 0 0,0 0-67 0,1 10 17 15,-1-10-59-15,0 0 17 0,0 0-54 0,0 0 25 16,0 0-45-16,0 0 29 0,20-9-43 0,-9 3 32 16,3-4-53-16,3-1 33 0,2-2-28 0,4-3 33 15,1-1-40-15,0 0 34 0,2 1-36 0,-3-2 27 16,3 3-33-16,-1 0 6 0,-6 4-49 0,1 1-26 15,-4 1-32-15,0 2-34 0,-3 1-16 0,-13 6-6 16,19-2-28-16,-19 2 7 0,10 5-232 16,-10-5 171-16</inkml:trace>
  <inkml:trace contextRef="#ctx0" brushRef="#br0" timeOffset="-82822.81">4622 10055 868 0,'-22'28'210'0,"-7"10"24"0,-2-1 22 0,-1 2-17 16,0 0-8-16,1 1-7 0,3-2-48 0,6-10 25 15,1 1-50-15,2-4 1 0,3-4-40 0,3-3 0 16,4-6-27-16,2-1 13 0,0-3-12 0,7-8 20 15,-4 10-5-15,4-10-6 0,0 0 0 0,12-4-12 16,2-7-17-16,10-8-9 0,3-2-14 0,10-10-7 16,5-4 31-16,1-3-55 0,0 1-22 0,3-2-44 15,-1 0-70-15,-2 3-104 0,0 2-1 0,-1 3-91 16,-5 1-87-16,-6 9-427 0,-1 2-410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4193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dirty="0"/>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dirty="0"/>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B761C25-BAEB-44FC-B131-3354EB8F80B9}"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414849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761C25-BAEB-44FC-B131-3354EB8F80B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12474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1C25-BAEB-44FC-B131-3354EB8F80B9}"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2203588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dirty="0"/>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IN" dirty="0"/>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19.xml"/><Relationship Id="rId1" Type="http://schemas.openxmlformats.org/officeDocument/2006/relationships/slideLayout" Target="../slideLayouts/slideLayout5.xml"/><Relationship Id="rId6" Type="http://schemas.openxmlformats.org/officeDocument/2006/relationships/customXml" Target="../ink/ink21.xml"/><Relationship Id="rId5" Type="http://schemas.openxmlformats.org/officeDocument/2006/relationships/image" Target="../media/image20.png"/><Relationship Id="rId4" Type="http://schemas.openxmlformats.org/officeDocument/2006/relationships/customXml" Target="../ink/ink20.xml"/><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ustomXml" Target="../ink/ink23.xml"/><Relationship Id="rId1" Type="http://schemas.openxmlformats.org/officeDocument/2006/relationships/slideLayout" Target="../slideLayouts/slideLayout5.xml"/><Relationship Id="rId6" Type="http://schemas.openxmlformats.org/officeDocument/2006/relationships/customXml" Target="../ink/ink25.xml"/><Relationship Id="rId5" Type="http://schemas.openxmlformats.org/officeDocument/2006/relationships/image" Target="../media/image23.png"/><Relationship Id="rId4" Type="http://schemas.openxmlformats.org/officeDocument/2006/relationships/customXml" Target="../ink/ink2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customXml" Target="../ink/ink26.xml"/><Relationship Id="rId1" Type="http://schemas.openxmlformats.org/officeDocument/2006/relationships/slideLayout" Target="../slideLayouts/slideLayout5.xml"/><Relationship Id="rId6" Type="http://schemas.openxmlformats.org/officeDocument/2006/relationships/customXml" Target="../ink/ink28.xml"/><Relationship Id="rId5" Type="http://schemas.openxmlformats.org/officeDocument/2006/relationships/image" Target="../media/image25.png"/><Relationship Id="rId4" Type="http://schemas.openxmlformats.org/officeDocument/2006/relationships/customXml" Target="../ink/ink2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3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3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3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3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3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3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3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3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4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4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customXml" Target="../ink/ink42.xml"/><Relationship Id="rId1" Type="http://schemas.openxmlformats.org/officeDocument/2006/relationships/slideLayout" Target="../slideLayouts/slideLayout5.xml"/><Relationship Id="rId5" Type="http://schemas.openxmlformats.org/officeDocument/2006/relationships/image" Target="../media/image80.png"/><Relationship Id="rId4" Type="http://schemas.openxmlformats.org/officeDocument/2006/relationships/customXml" Target="../ink/ink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300.png"/><Relationship Id="rId5" Type="http://schemas.openxmlformats.org/officeDocument/2006/relationships/customXml" Target="../ink/ink46.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Design and Analysis of Algorithms </a:t>
            </a:r>
          </a:p>
        </p:txBody>
      </p:sp>
      <p:sp>
        <p:nvSpPr>
          <p:cNvPr id="3" name="Subtitle 2"/>
          <p:cNvSpPr>
            <a:spLocks noGrp="1"/>
          </p:cNvSpPr>
          <p:nvPr>
            <p:ph type="subTitle" idx="1"/>
          </p:nvPr>
        </p:nvSpPr>
        <p:spPr/>
        <p:txBody>
          <a:bodyPr/>
          <a:lstStyle/>
          <a:p>
            <a:r>
              <a:rPr lang="en-US" sz="4400" i="1" dirty="0">
                <a:solidFill>
                  <a:schemeClr val="tx1"/>
                </a:solidFill>
                <a:latin typeface="Calibri" panose="020F0502020204030204" pitchFamily="34" charset="0"/>
                <a:cs typeface="Calibri" panose="020F0502020204030204" pitchFamily="34" charset="0"/>
              </a:rPr>
              <a:t>By Rahul Dixit</a:t>
            </a:r>
          </a:p>
        </p:txBody>
      </p:sp>
    </p:spTree>
    <p:extLst>
      <p:ext uri="{BB962C8B-B14F-4D97-AF65-F5344CB8AC3E}">
        <p14:creationId xmlns:p14="http://schemas.microsoft.com/office/powerpoint/2010/main" val="4080983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Algorithm Specification</a:t>
            </a:r>
          </a:p>
        </p:txBody>
      </p:sp>
      <p:sp>
        <p:nvSpPr>
          <p:cNvPr id="3" name="Content Placeholder 2"/>
          <p:cNvSpPr>
            <a:spLocks noGrp="1"/>
          </p:cNvSpPr>
          <p:nvPr>
            <p:ph idx="1"/>
          </p:nvPr>
        </p:nvSpPr>
        <p:spPr/>
        <p:txBody>
          <a:bodyPr>
            <a:normAutofit/>
          </a:bodyPr>
          <a:lstStyle/>
          <a:p>
            <a:pPr lvl="0" algn="just"/>
            <a:r>
              <a:rPr lang="en-US" sz="2000" dirty="0">
                <a:latin typeface="Calibri" panose="020F0502020204030204" pitchFamily="34" charset="0"/>
                <a:cs typeface="Calibri" panose="020F0502020204030204" pitchFamily="34" charset="0"/>
              </a:rPr>
              <a:t>Natural language like English </a:t>
            </a:r>
          </a:p>
          <a:p>
            <a:pPr algn="just"/>
            <a:r>
              <a:rPr lang="en-US" sz="2000" dirty="0">
                <a:latin typeface="Calibri" panose="020F0502020204030204" pitchFamily="34" charset="0"/>
                <a:cs typeface="Calibri" panose="020F0502020204030204" pitchFamily="34" charset="0"/>
              </a:rPr>
              <a:t>Graphic representation called flowchart:</a:t>
            </a:r>
          </a:p>
          <a:p>
            <a:pPr algn="just"/>
            <a:r>
              <a:rPr lang="en-US" sz="2000" dirty="0">
                <a:latin typeface="Calibri" panose="020F0502020204030204" pitchFamily="34" charset="0"/>
                <a:cs typeface="Calibri" panose="020F0502020204030204" pitchFamily="34" charset="0"/>
              </a:rPr>
              <a:t>Pseudo-code Method </a:t>
            </a:r>
          </a:p>
          <a:p>
            <a:pPr algn="just"/>
            <a:endParaRPr lang="en-US" sz="2000" dirty="0"/>
          </a:p>
        </p:txBody>
      </p:sp>
    </p:spTree>
    <p:extLst>
      <p:ext uri="{BB962C8B-B14F-4D97-AF65-F5344CB8AC3E}">
        <p14:creationId xmlns:p14="http://schemas.microsoft.com/office/powerpoint/2010/main" val="12103277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9911" y="762000"/>
            <a:ext cx="9552453" cy="1249362"/>
          </a:xfrm>
        </p:spPr>
        <p:txBody>
          <a:bodyPr>
            <a:noAutofit/>
          </a:bodyPr>
          <a:lstStyle/>
          <a:p>
            <a:pPr algn="l"/>
            <a:r>
              <a:rPr lang="en-US" sz="2000" b="1" i="1" dirty="0" err="1"/>
              <a:t>Enqueue</a:t>
            </a:r>
            <a:r>
              <a:rPr lang="en-US" sz="2000" dirty="0"/>
              <a:t> : To </a:t>
            </a:r>
            <a:r>
              <a:rPr lang="en-US" sz="2000" i="1" dirty="0" err="1"/>
              <a:t>enqueue</a:t>
            </a:r>
            <a:r>
              <a:rPr lang="en-US" sz="2000" dirty="0" err="1"/>
              <a:t>anelement</a:t>
            </a:r>
            <a:r>
              <a:rPr lang="en-US" sz="2000" dirty="0"/>
              <a:t> , we increment </a:t>
            </a:r>
            <a:r>
              <a:rPr lang="en-US" sz="2000" i="1" dirty="0"/>
              <a:t>queue size </a:t>
            </a:r>
            <a:r>
              <a:rPr lang="en-US" sz="2000" dirty="0"/>
              <a:t>and </a:t>
            </a:r>
            <a:r>
              <a:rPr lang="en-US" sz="2000" i="1" dirty="0"/>
              <a:t>queue rear</a:t>
            </a:r>
            <a:r>
              <a:rPr lang="en-US" sz="2000" dirty="0"/>
              <a:t>, then set </a:t>
            </a:r>
            <a:r>
              <a:rPr lang="en-US" sz="2000" i="1" dirty="0"/>
              <a:t>QUEUE</a:t>
            </a:r>
            <a:r>
              <a:rPr lang="en-US" sz="2000" dirty="0"/>
              <a:t>[</a:t>
            </a:r>
            <a:r>
              <a:rPr lang="en-US" sz="2000" i="1" dirty="0"/>
              <a:t>rear</a:t>
            </a:r>
            <a:r>
              <a:rPr lang="en-US" sz="2000" dirty="0"/>
              <a:t>] = </a:t>
            </a:r>
            <a:r>
              <a:rPr lang="en-US" sz="2000" i="1" dirty="0"/>
              <a:t>element</a:t>
            </a:r>
            <a:r>
              <a:rPr lang="en-US" sz="2000" dirty="0"/>
              <a:t>.</a:t>
            </a:r>
            <a:br>
              <a:rPr lang="en-US" sz="2000" dirty="0"/>
            </a:br>
            <a:r>
              <a:rPr lang="en-US" sz="2000" dirty="0"/>
              <a:t>Ex: Insert/</a:t>
            </a:r>
            <a:r>
              <a:rPr lang="en-US" sz="2000" dirty="0" err="1"/>
              <a:t>enqueue</a:t>
            </a:r>
            <a:r>
              <a:rPr lang="en-US" sz="2000" dirty="0"/>
              <a:t> 8</a:t>
            </a:r>
            <a:br>
              <a:rPr lang="en-US" sz="2000" dirty="0"/>
            </a:br>
            <a:endParaRPr lang="en-US" sz="2000" dirty="0"/>
          </a:p>
        </p:txBody>
      </p:sp>
      <p:pic>
        <p:nvPicPr>
          <p:cNvPr id="5" name="Picture 4"/>
          <p:cNvPicPr/>
          <p:nvPr/>
        </p:nvPicPr>
        <p:blipFill>
          <a:blip r:embed="rId2"/>
          <a:srcRect/>
          <a:stretch>
            <a:fillRect/>
          </a:stretch>
        </p:blipFill>
        <p:spPr bwMode="auto">
          <a:xfrm>
            <a:off x="2057400" y="2514601"/>
            <a:ext cx="7543800" cy="1328737"/>
          </a:xfrm>
          <a:prstGeom prst="rect">
            <a:avLst/>
          </a:prstGeom>
          <a:noFill/>
          <a:ln w="9525">
            <a:noFill/>
            <a:miter lim="800000"/>
            <a:headEnd/>
            <a:tailEnd/>
          </a:ln>
        </p:spPr>
      </p:pic>
    </p:spTree>
    <p:extLst>
      <p:ext uri="{BB962C8B-B14F-4D97-AF65-F5344CB8AC3E}">
        <p14:creationId xmlns:p14="http://schemas.microsoft.com/office/powerpoint/2010/main" val="4013382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Routine for </a:t>
            </a:r>
            <a:r>
              <a:rPr lang="en-US" sz="3200" dirty="0" err="1"/>
              <a:t>Enqueue</a:t>
            </a:r>
            <a:r>
              <a:rPr lang="en-US" sz="3200" dirty="0"/>
              <a:t> in Queue</a:t>
            </a:r>
            <a:br>
              <a:rPr lang="en-US" sz="3200" dirty="0"/>
            </a:br>
            <a:endParaRPr lang="en-US" sz="3200" dirty="0"/>
          </a:p>
        </p:txBody>
      </p:sp>
      <p:sp>
        <p:nvSpPr>
          <p:cNvPr id="4" name="Content Placeholder 3"/>
          <p:cNvSpPr>
            <a:spLocks noGrp="1"/>
          </p:cNvSpPr>
          <p:nvPr>
            <p:ph idx="1"/>
          </p:nvPr>
        </p:nvSpPr>
        <p:spPr/>
        <p:txBody>
          <a:bodyPr>
            <a:normAutofit/>
          </a:bodyPr>
          <a:lstStyle/>
          <a:p>
            <a:pPr algn="just"/>
            <a:r>
              <a:rPr lang="en-US" sz="2000" dirty="0"/>
              <a:t>If (rear = N) then</a:t>
            </a:r>
          </a:p>
          <a:p>
            <a:pPr algn="just"/>
            <a:r>
              <a:rPr lang="en-US" sz="2000" dirty="0" err="1"/>
              <a:t>Print”queue</a:t>
            </a:r>
            <a:r>
              <a:rPr lang="en-US" sz="2000" dirty="0"/>
              <a:t> is full”</a:t>
            </a:r>
          </a:p>
          <a:p>
            <a:pPr algn="just"/>
            <a:r>
              <a:rPr lang="en-US" sz="2000" dirty="0"/>
              <a:t>Exit</a:t>
            </a:r>
          </a:p>
          <a:p>
            <a:pPr algn="just"/>
            <a:r>
              <a:rPr lang="en-US" sz="2000" dirty="0"/>
              <a:t>Else</a:t>
            </a:r>
          </a:p>
          <a:p>
            <a:pPr algn="just"/>
            <a:r>
              <a:rPr lang="en-US" sz="2000" dirty="0"/>
              <a:t>If(rear=0) and (front=0) then</a:t>
            </a:r>
          </a:p>
          <a:p>
            <a:pPr algn="just"/>
            <a:r>
              <a:rPr lang="en-US" sz="2000" dirty="0"/>
              <a:t>Front=1</a:t>
            </a:r>
          </a:p>
          <a:p>
            <a:pPr algn="just"/>
            <a:r>
              <a:rPr lang="en-US" sz="2000" dirty="0" err="1"/>
              <a:t>Endif</a:t>
            </a:r>
            <a:endParaRPr lang="en-US" sz="2000" dirty="0"/>
          </a:p>
          <a:p>
            <a:pPr algn="just"/>
            <a:r>
              <a:rPr lang="en-US" sz="2000" dirty="0"/>
              <a:t>Rear=rear+1</a:t>
            </a:r>
          </a:p>
          <a:p>
            <a:pPr algn="just"/>
            <a:r>
              <a:rPr lang="en-US" sz="2000" dirty="0"/>
              <a:t>Q(rear)=item</a:t>
            </a:r>
          </a:p>
          <a:p>
            <a:pPr algn="just"/>
            <a:r>
              <a:rPr lang="en-US" sz="2000" dirty="0"/>
              <a:t>End if</a:t>
            </a:r>
          </a:p>
          <a:p>
            <a:pPr algn="just"/>
            <a:r>
              <a:rPr lang="en-US" sz="2000" dirty="0"/>
              <a:t>stop</a:t>
            </a:r>
          </a:p>
          <a:p>
            <a:endParaRPr lang="en-US" dirty="0"/>
          </a:p>
        </p:txBody>
      </p:sp>
    </p:spTree>
    <p:extLst>
      <p:ext uri="{BB962C8B-B14F-4D97-AF65-F5344CB8AC3E}">
        <p14:creationId xmlns:p14="http://schemas.microsoft.com/office/powerpoint/2010/main" val="7794942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1401762"/>
          </a:xfrm>
        </p:spPr>
        <p:txBody>
          <a:bodyPr>
            <a:normAutofit fontScale="90000"/>
          </a:bodyPr>
          <a:lstStyle/>
          <a:p>
            <a:pPr algn="just"/>
            <a:br>
              <a:rPr lang="en-US" sz="2200" b="1" i="1" dirty="0"/>
            </a:br>
            <a:br>
              <a:rPr lang="en-US" sz="2200" b="1" i="1" dirty="0"/>
            </a:br>
            <a:r>
              <a:rPr lang="en-US" sz="2200" b="1" i="1" dirty="0" err="1"/>
              <a:t>Dequeue</a:t>
            </a:r>
            <a:r>
              <a:rPr lang="en-US" sz="2200" b="1" i="1" dirty="0"/>
              <a:t>: </a:t>
            </a:r>
            <a:r>
              <a:rPr lang="en-US" sz="2200" dirty="0"/>
              <a:t>To </a:t>
            </a:r>
            <a:r>
              <a:rPr lang="en-US" sz="2200" dirty="0" err="1"/>
              <a:t>dequeue</a:t>
            </a:r>
            <a:r>
              <a:rPr lang="en-US" sz="2200" dirty="0"/>
              <a:t> an element, we set the return value to QUEUE[front], decrement queue size, and then increment queue front.</a:t>
            </a:r>
            <a:br>
              <a:rPr lang="en-US" sz="2700" dirty="0"/>
            </a:br>
            <a:endParaRPr lang="en-US" sz="2700" dirty="0"/>
          </a:p>
        </p:txBody>
      </p:sp>
      <p:pic>
        <p:nvPicPr>
          <p:cNvPr id="5" name="Picture 4"/>
          <p:cNvPicPr/>
          <p:nvPr/>
        </p:nvPicPr>
        <p:blipFill>
          <a:blip r:embed="rId2"/>
          <a:srcRect/>
          <a:stretch>
            <a:fillRect/>
          </a:stretch>
        </p:blipFill>
        <p:spPr bwMode="auto">
          <a:xfrm>
            <a:off x="2286000" y="3104832"/>
            <a:ext cx="7391400" cy="1238568"/>
          </a:xfrm>
          <a:prstGeom prst="rect">
            <a:avLst/>
          </a:prstGeom>
          <a:noFill/>
          <a:ln w="9525">
            <a:noFill/>
            <a:miter lim="800000"/>
            <a:headEnd/>
            <a:tailEnd/>
          </a:ln>
        </p:spPr>
      </p:pic>
    </p:spTree>
    <p:extLst>
      <p:ext uri="{BB962C8B-B14F-4D97-AF65-F5344CB8AC3E}">
        <p14:creationId xmlns:p14="http://schemas.microsoft.com/office/powerpoint/2010/main" val="3881148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Routine for </a:t>
            </a:r>
            <a:r>
              <a:rPr lang="en-US" sz="3200" dirty="0" err="1"/>
              <a:t>Dequeue</a:t>
            </a:r>
            <a:endParaRPr lang="en-US" sz="3200" dirty="0"/>
          </a:p>
        </p:txBody>
      </p:sp>
      <p:sp>
        <p:nvSpPr>
          <p:cNvPr id="4" name="Content Placeholder 3"/>
          <p:cNvSpPr>
            <a:spLocks noGrp="1"/>
          </p:cNvSpPr>
          <p:nvPr>
            <p:ph idx="1"/>
          </p:nvPr>
        </p:nvSpPr>
        <p:spPr/>
        <p:txBody>
          <a:bodyPr>
            <a:normAutofit fontScale="70000" lnSpcReduction="20000"/>
          </a:bodyPr>
          <a:lstStyle/>
          <a:p>
            <a:r>
              <a:rPr lang="en-US" sz="2900" dirty="0"/>
              <a:t>If(front=0)then</a:t>
            </a:r>
          </a:p>
          <a:p>
            <a:r>
              <a:rPr lang="en-US" sz="2900" dirty="0" err="1"/>
              <a:t>Print”queue</a:t>
            </a:r>
            <a:r>
              <a:rPr lang="en-US" sz="2900" dirty="0"/>
              <a:t> is empty”</a:t>
            </a:r>
          </a:p>
          <a:p>
            <a:r>
              <a:rPr lang="en-US" sz="2900" dirty="0"/>
              <a:t>Exist</a:t>
            </a:r>
          </a:p>
          <a:p>
            <a:r>
              <a:rPr lang="en-US" sz="2900" dirty="0"/>
              <a:t>Else</a:t>
            </a:r>
          </a:p>
          <a:p>
            <a:r>
              <a:rPr lang="en-US" sz="2900" dirty="0"/>
              <a:t>Item=Q(front)</a:t>
            </a:r>
          </a:p>
          <a:p>
            <a:r>
              <a:rPr lang="en-US" sz="2900" dirty="0"/>
              <a:t>If(front=rear)</a:t>
            </a:r>
          </a:p>
          <a:p>
            <a:r>
              <a:rPr lang="en-US" sz="2900" dirty="0"/>
              <a:t>Rear=0</a:t>
            </a:r>
          </a:p>
          <a:p>
            <a:r>
              <a:rPr lang="en-US" sz="2900" dirty="0"/>
              <a:t>Front=0</a:t>
            </a:r>
          </a:p>
          <a:p>
            <a:r>
              <a:rPr lang="en-US" sz="2900" dirty="0"/>
              <a:t>Else</a:t>
            </a:r>
          </a:p>
          <a:p>
            <a:r>
              <a:rPr lang="en-US" sz="2900" dirty="0"/>
              <a:t>Front=front+1</a:t>
            </a:r>
          </a:p>
          <a:p>
            <a:r>
              <a:rPr lang="en-US" sz="2900" dirty="0" err="1"/>
              <a:t>Endif</a:t>
            </a:r>
            <a:endParaRPr lang="en-US" sz="2900" dirty="0"/>
          </a:p>
          <a:p>
            <a:r>
              <a:rPr lang="en-US" sz="2900" dirty="0" err="1"/>
              <a:t>Endif</a:t>
            </a:r>
            <a:endParaRPr lang="en-US" sz="2900" dirty="0"/>
          </a:p>
          <a:p>
            <a:r>
              <a:rPr lang="en-US" sz="2900" dirty="0"/>
              <a:t>Stop</a:t>
            </a:r>
          </a:p>
          <a:p>
            <a:endParaRPr lang="en-US" dirty="0"/>
          </a:p>
        </p:txBody>
      </p:sp>
    </p:spTree>
    <p:extLst>
      <p:ext uri="{BB962C8B-B14F-4D97-AF65-F5344CB8AC3E}">
        <p14:creationId xmlns:p14="http://schemas.microsoft.com/office/powerpoint/2010/main" val="38813532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Trees</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Tree is a hierarchical data structure. </a:t>
            </a:r>
          </a:p>
          <a:p>
            <a:pPr marL="0" indent="0" algn="just">
              <a:buNone/>
            </a:pPr>
            <a:endParaRPr lang="en-US" sz="2000" dirty="0"/>
          </a:p>
          <a:p>
            <a:pPr algn="just"/>
            <a:r>
              <a:rPr lang="en-US" sz="2000" dirty="0"/>
              <a:t>The very top element of a tree is called the root of the tree. </a:t>
            </a:r>
          </a:p>
          <a:p>
            <a:pPr marL="0" indent="0" algn="just">
              <a:buNone/>
            </a:pPr>
            <a:endParaRPr lang="en-US" sz="2000" dirty="0"/>
          </a:p>
          <a:p>
            <a:pPr algn="just"/>
            <a:r>
              <a:rPr lang="en-US" sz="2000" dirty="0"/>
              <a:t>Except the root element every element in a tree has a parent element, and zero or more children elements.</a:t>
            </a:r>
          </a:p>
          <a:p>
            <a:pPr marL="0" indent="0" algn="just">
              <a:buNone/>
            </a:pPr>
            <a:endParaRPr lang="en-US" sz="2000" dirty="0"/>
          </a:p>
          <a:p>
            <a:pPr algn="just"/>
            <a:r>
              <a:rPr lang="en-US" sz="2000" dirty="0"/>
              <a:t> All elements in the left sub-tree come before the root in sorting order, and all those in the right sub-tree come after the root.</a:t>
            </a:r>
          </a:p>
        </p:txBody>
      </p:sp>
    </p:spTree>
    <p:extLst>
      <p:ext uri="{BB962C8B-B14F-4D97-AF65-F5344CB8AC3E}">
        <p14:creationId xmlns:p14="http://schemas.microsoft.com/office/powerpoint/2010/main" val="20308454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581400" y="1905001"/>
            <a:ext cx="4724400" cy="3429000"/>
          </a:xfrm>
          <a:prstGeom prst="rect">
            <a:avLst/>
          </a:prstGeom>
          <a:noFill/>
          <a:ln w="9525">
            <a:noFill/>
            <a:miter lim="800000"/>
            <a:headEnd/>
            <a:tailEnd/>
          </a:ln>
        </p:spPr>
      </p:pic>
    </p:spTree>
    <p:extLst>
      <p:ext uri="{BB962C8B-B14F-4D97-AF65-F5344CB8AC3E}">
        <p14:creationId xmlns:p14="http://schemas.microsoft.com/office/powerpoint/2010/main" val="2452630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711" y="233074"/>
            <a:ext cx="9206089" cy="1143000"/>
          </a:xfrm>
        </p:spPr>
        <p:txBody>
          <a:bodyPr>
            <a:normAutofit/>
          </a:bodyPr>
          <a:lstStyle/>
          <a:p>
            <a:r>
              <a:rPr lang="en-US" sz="3200" dirty="0"/>
              <a:t>Graph</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Graph is a networked data structure that connects a collection of nodes called vertices, by connections, called edges. </a:t>
            </a:r>
          </a:p>
          <a:p>
            <a:pPr marL="0" indent="0" algn="just">
              <a:buNone/>
            </a:pPr>
            <a:endParaRPr lang="en-US" sz="2000" dirty="0"/>
          </a:p>
          <a:p>
            <a:pPr algn="just"/>
            <a:r>
              <a:rPr lang="en-US" sz="2000" dirty="0"/>
              <a:t>An edge can be seen as a path or communication link between two nodes. </a:t>
            </a:r>
          </a:p>
          <a:p>
            <a:pPr marL="0" indent="0" algn="just">
              <a:buNone/>
            </a:pPr>
            <a:endParaRPr lang="en-US" sz="2000" dirty="0"/>
          </a:p>
          <a:p>
            <a:pPr algn="just"/>
            <a:r>
              <a:rPr lang="en-US" sz="2000" dirty="0"/>
              <a:t>These edges can be either directed or undirected. If a path is directed then you can move in one direction only</a:t>
            </a:r>
          </a:p>
          <a:p>
            <a:pPr marL="0" indent="0" algn="just">
              <a:buNone/>
            </a:pPr>
            <a:endParaRPr lang="en-US" sz="2000" dirty="0"/>
          </a:p>
          <a:p>
            <a:pPr algn="just"/>
            <a:r>
              <a:rPr lang="en-US" sz="2000" dirty="0"/>
              <a:t>while in an undirected path the movement is possible in both directions.</a:t>
            </a:r>
          </a:p>
        </p:txBody>
      </p:sp>
    </p:spTree>
    <p:extLst>
      <p:ext uri="{BB962C8B-B14F-4D97-AF65-F5344CB8AC3E}">
        <p14:creationId xmlns:p14="http://schemas.microsoft.com/office/powerpoint/2010/main" val="28360370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677355" y="1676400"/>
            <a:ext cx="3468052" cy="3211830"/>
          </a:xfrm>
          <a:prstGeom prst="rect">
            <a:avLst/>
          </a:prstGeom>
          <a:noFill/>
          <a:ln w="9525">
            <a:noFill/>
            <a:miter lim="800000"/>
            <a:headEnd/>
            <a:tailEnd/>
          </a:ln>
        </p:spPr>
      </p:pic>
    </p:spTree>
    <p:extLst>
      <p:ext uri="{BB962C8B-B14F-4D97-AF65-F5344CB8AC3E}">
        <p14:creationId xmlns:p14="http://schemas.microsoft.com/office/powerpoint/2010/main" val="29531137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a:t>
            </a:r>
          </a:p>
        </p:txBody>
      </p:sp>
      <p:sp>
        <p:nvSpPr>
          <p:cNvPr id="3" name="Content Placeholder 2"/>
          <p:cNvSpPr>
            <a:spLocks noGrp="1"/>
          </p:cNvSpPr>
          <p:nvPr>
            <p:ph idx="1"/>
          </p:nvPr>
        </p:nvSpPr>
        <p:spPr/>
        <p:txBody>
          <a:bodyPr/>
          <a:lstStyle/>
          <a:p>
            <a:r>
              <a:rPr lang="en-US" sz="2000" dirty="0"/>
              <a:t>The specification of algorithm</a:t>
            </a:r>
          </a:p>
          <a:p>
            <a:r>
              <a:rPr lang="en-US" sz="2000" dirty="0"/>
              <a:t>Types of algorithm</a:t>
            </a:r>
          </a:p>
          <a:p>
            <a:r>
              <a:rPr lang="en-US" sz="2000" dirty="0"/>
              <a:t>What is Data Structure</a:t>
            </a:r>
          </a:p>
          <a:p>
            <a:r>
              <a:rPr lang="en-US" sz="2000" dirty="0"/>
              <a:t>Types of Data structure</a:t>
            </a:r>
          </a:p>
          <a:p>
            <a:endParaRPr lang="en-US" dirty="0"/>
          </a:p>
        </p:txBody>
      </p:sp>
    </p:spTree>
    <p:extLst>
      <p:ext uri="{BB962C8B-B14F-4D97-AF65-F5344CB8AC3E}">
        <p14:creationId xmlns:p14="http://schemas.microsoft.com/office/powerpoint/2010/main" val="30616578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838" y="2212619"/>
            <a:ext cx="10972800" cy="1143000"/>
          </a:xfrm>
        </p:spPr>
        <p:txBody>
          <a:bodyPr/>
          <a:lstStyle/>
          <a:p>
            <a:pPr algn="ctr"/>
            <a:r>
              <a:rPr lang="en-US" dirty="0"/>
              <a:t>DOUBTS???????</a:t>
            </a:r>
          </a:p>
        </p:txBody>
      </p:sp>
      <p:sp>
        <p:nvSpPr>
          <p:cNvPr id="4" name="Slide Number Placeholder 3"/>
          <p:cNvSpPr>
            <a:spLocks noGrp="1"/>
          </p:cNvSpPr>
          <p:nvPr>
            <p:ph type="sldNum" sz="quarter" idx="12"/>
          </p:nvPr>
        </p:nvSpPr>
        <p:spPr/>
        <p:txBody>
          <a:bodyPr/>
          <a:lstStyle/>
          <a:p>
            <a:fld id="{C20921E4-D6E3-46B8-A304-6617B9AACAB5}" type="slidenum">
              <a:rPr lang="en-US" smtClean="0"/>
              <a:t>109</a:t>
            </a:fld>
            <a:endParaRPr lang="en-US"/>
          </a:p>
        </p:txBody>
      </p:sp>
    </p:spTree>
    <p:extLst>
      <p:ext uri="{BB962C8B-B14F-4D97-AF65-F5344CB8AC3E}">
        <p14:creationId xmlns:p14="http://schemas.microsoft.com/office/powerpoint/2010/main" val="187398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1A40-E98D-6657-670C-18EF966332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7F2DFF-A445-50ED-519C-C8E38ED0D4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AA39ACD-E1E8-D093-483D-EB28AB3F83BB}"/>
              </a:ext>
            </a:extLst>
          </p:cNvPr>
          <p:cNvSpPr>
            <a:spLocks noGrp="1"/>
          </p:cNvSpPr>
          <p:nvPr>
            <p:ph type="sldNum" sz="quarter" idx="12"/>
          </p:nvPr>
        </p:nvSpPr>
        <p:spPr/>
        <p:txBody>
          <a:bodyPr/>
          <a:lstStyle/>
          <a:p>
            <a:fld id="{C20921E4-D6E3-46B8-A304-6617B9AACAB5}" type="slidenum">
              <a:rPr lang="en-US" smtClean="0"/>
              <a:t>11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384AAE9-3BA0-2D80-BDB7-7C83DE979F90}"/>
                  </a:ext>
                </a:extLst>
              </p14:cNvPr>
              <p14:cNvContentPartPr/>
              <p14:nvPr/>
            </p14:nvContentPartPr>
            <p14:xfrm>
              <a:off x="811080" y="528120"/>
              <a:ext cx="10656720" cy="5423040"/>
            </p14:xfrm>
          </p:contentPart>
        </mc:Choice>
        <mc:Fallback>
          <p:pic>
            <p:nvPicPr>
              <p:cNvPr id="5" name="Ink 4">
                <a:extLst>
                  <a:ext uri="{FF2B5EF4-FFF2-40B4-BE49-F238E27FC236}">
                    <a16:creationId xmlns:a16="http://schemas.microsoft.com/office/drawing/2014/main" id="{3384AAE9-3BA0-2D80-BDB7-7C83DE979F90}"/>
                  </a:ext>
                </a:extLst>
              </p:cNvPr>
              <p:cNvPicPr/>
              <p:nvPr/>
            </p:nvPicPr>
            <p:blipFill>
              <a:blip r:embed="rId3"/>
              <a:stretch>
                <a:fillRect/>
              </a:stretch>
            </p:blipFill>
            <p:spPr>
              <a:xfrm>
                <a:off x="801720" y="518760"/>
                <a:ext cx="10675440" cy="5441760"/>
              </a:xfrm>
              <a:prstGeom prst="rect">
                <a:avLst/>
              </a:prstGeom>
            </p:spPr>
          </p:pic>
        </mc:Fallback>
      </mc:AlternateContent>
    </p:spTree>
    <p:extLst>
      <p:ext uri="{BB962C8B-B14F-4D97-AF65-F5344CB8AC3E}">
        <p14:creationId xmlns:p14="http://schemas.microsoft.com/office/powerpoint/2010/main" val="37967553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a typeface="Calibri"/>
                <a:cs typeface="Calibri"/>
                <a:sym typeface="Calibri"/>
              </a:rPr>
              <a:t>5 min break</a:t>
            </a:r>
            <a:endParaRPr lang="en-US" sz="3200" dirty="0"/>
          </a:p>
        </p:txBody>
      </p:sp>
      <p:sp>
        <p:nvSpPr>
          <p:cNvPr id="3" name="Content Placeholder 2"/>
          <p:cNvSpPr>
            <a:spLocks noGrp="1"/>
          </p:cNvSpPr>
          <p:nvPr>
            <p:ph idx="1"/>
          </p:nvPr>
        </p:nvSpPr>
        <p:spPr>
          <a:xfrm>
            <a:off x="1524000" y="1600201"/>
            <a:ext cx="8686800" cy="4525963"/>
          </a:xfrm>
        </p:spPr>
        <p:txBody>
          <a:bodyPr/>
          <a:lstStyle/>
          <a:p>
            <a:pPr marL="546100" indent="-457200">
              <a:lnSpc>
                <a:spcPct val="150000"/>
              </a:lnSpc>
              <a:spcBef>
                <a:spcPts val="0"/>
              </a:spcBef>
              <a:buClr>
                <a:srgbClr val="000000"/>
              </a:buClr>
              <a:buSzPct val="100000"/>
            </a:pPr>
            <a:r>
              <a:rPr lang="en-US" sz="2000" dirty="0">
                <a:ea typeface="Calibri"/>
                <a:cs typeface="Calibri"/>
                <a:sym typeface="Calibri"/>
              </a:rPr>
              <a:t>This a 5 min break for you</a:t>
            </a:r>
          </a:p>
          <a:p>
            <a:pPr marL="546100" indent="-457200">
              <a:lnSpc>
                <a:spcPct val="150000"/>
              </a:lnSpc>
              <a:spcBef>
                <a:spcPts val="0"/>
              </a:spcBef>
              <a:buClr>
                <a:srgbClr val="000000"/>
              </a:buClr>
              <a:buSzPct val="100000"/>
            </a:pPr>
            <a:r>
              <a:rPr lang="en-US" sz="2000" dirty="0">
                <a:solidFill>
                  <a:srgbClr val="000000"/>
                </a:solidFill>
                <a:ea typeface="Calibri"/>
                <a:cs typeface="Calibri"/>
                <a:sym typeface="Calibri"/>
              </a:rPr>
              <a:t>Have a glass of water</a:t>
            </a:r>
          </a:p>
          <a:p>
            <a:pPr marL="546100" indent="-457200">
              <a:lnSpc>
                <a:spcPct val="150000"/>
              </a:lnSpc>
              <a:spcBef>
                <a:spcPts val="0"/>
              </a:spcBef>
              <a:buClr>
                <a:srgbClr val="000000"/>
              </a:buClr>
              <a:buSzPct val="100000"/>
            </a:pPr>
            <a:r>
              <a:rPr lang="en-US" sz="2000" dirty="0">
                <a:ea typeface="Calibri"/>
                <a:cs typeface="Calibri"/>
                <a:sym typeface="Calibri"/>
              </a:rPr>
              <a:t>T</a:t>
            </a:r>
            <a:r>
              <a:rPr lang="en-US" sz="2000" dirty="0">
                <a:solidFill>
                  <a:srgbClr val="000000"/>
                </a:solidFill>
                <a:ea typeface="Calibri"/>
                <a:cs typeface="Calibri"/>
                <a:sym typeface="Calibri"/>
              </a:rPr>
              <a:t>ake a deep breath</a:t>
            </a:r>
          </a:p>
          <a:p>
            <a:pPr marL="546100" indent="-457200">
              <a:lnSpc>
                <a:spcPct val="150000"/>
              </a:lnSpc>
              <a:spcBef>
                <a:spcPts val="0"/>
              </a:spcBef>
              <a:buClr>
                <a:srgbClr val="000000"/>
              </a:buClr>
              <a:buSzPct val="100000"/>
            </a:pPr>
            <a:r>
              <a:rPr lang="en-US" sz="2000" dirty="0">
                <a:ea typeface="Calibri"/>
                <a:cs typeface="Calibri"/>
                <a:sym typeface="Calibri"/>
              </a:rPr>
              <a:t>Note down any doubt you have till now</a:t>
            </a:r>
          </a:p>
          <a:p>
            <a:pPr marL="546100" indent="-457200">
              <a:lnSpc>
                <a:spcPct val="150000"/>
              </a:lnSpc>
              <a:spcBef>
                <a:spcPts val="0"/>
              </a:spcBef>
              <a:buClr>
                <a:srgbClr val="000000"/>
              </a:buClr>
              <a:buSzPct val="100000"/>
            </a:pPr>
            <a:r>
              <a:rPr lang="en-US" sz="2000" dirty="0">
                <a:solidFill>
                  <a:srgbClr val="000000"/>
                </a:solidFill>
                <a:ea typeface="Calibri"/>
                <a:cs typeface="Calibri"/>
                <a:sym typeface="Calibri"/>
              </a:rPr>
              <a:t>Join back</a:t>
            </a:r>
          </a:p>
          <a:p>
            <a:pPr marL="431800">
              <a:lnSpc>
                <a:spcPct val="150000"/>
              </a:lnSpc>
              <a:spcBef>
                <a:spcPts val="0"/>
              </a:spcBef>
              <a:buClr>
                <a:srgbClr val="000000"/>
              </a:buClr>
              <a:buSzPct val="100000"/>
            </a:pPr>
            <a:endParaRPr lang="en-US" dirty="0">
              <a:solidFill>
                <a:srgbClr val="000000"/>
              </a:solidFill>
              <a:ea typeface="Calibri"/>
              <a:cs typeface="Calibri"/>
              <a:sym typeface="Calibri"/>
            </a:endParaRPr>
          </a:p>
          <a:p>
            <a:endParaRPr lang="en-US" dirty="0"/>
          </a:p>
        </p:txBody>
      </p:sp>
      <p:pic>
        <p:nvPicPr>
          <p:cNvPr id="4" name="Picture 3"/>
          <p:cNvPicPr>
            <a:picLocks noChangeAspect="1"/>
          </p:cNvPicPr>
          <p:nvPr/>
        </p:nvPicPr>
        <p:blipFill>
          <a:blip r:embed="rId2"/>
          <a:stretch>
            <a:fillRect/>
          </a:stretch>
        </p:blipFill>
        <p:spPr>
          <a:xfrm>
            <a:off x="8763001" y="2133600"/>
            <a:ext cx="1666875" cy="3276600"/>
          </a:xfrm>
          <a:prstGeom prst="rect">
            <a:avLst/>
          </a:prstGeom>
        </p:spPr>
      </p:pic>
    </p:spTree>
    <p:extLst>
      <p:ext uri="{BB962C8B-B14F-4D97-AF65-F5344CB8AC3E}">
        <p14:creationId xmlns:p14="http://schemas.microsoft.com/office/powerpoint/2010/main" val="12817612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Recursion</a:t>
            </a:r>
            <a:br>
              <a:rPr lang="en-US" sz="3200" dirty="0"/>
            </a:br>
            <a:endParaRPr lang="en-US" sz="3200" dirty="0"/>
          </a:p>
        </p:txBody>
      </p:sp>
      <p:sp>
        <p:nvSpPr>
          <p:cNvPr id="3" name="Content Placeholder 2"/>
          <p:cNvSpPr>
            <a:spLocks noGrp="1"/>
          </p:cNvSpPr>
          <p:nvPr>
            <p:ph idx="1"/>
          </p:nvPr>
        </p:nvSpPr>
        <p:spPr/>
        <p:txBody>
          <a:bodyPr>
            <a:noAutofit/>
          </a:bodyPr>
          <a:lstStyle/>
          <a:p>
            <a:pPr marL="0" indent="0">
              <a:buNone/>
            </a:pPr>
            <a:r>
              <a:rPr lang="en-US" sz="2000" dirty="0"/>
              <a:t>Recursion may have the following definitions: </a:t>
            </a:r>
          </a:p>
          <a:p>
            <a:r>
              <a:rPr lang="en-US" sz="2000" dirty="0"/>
              <a:t>-The nested repetition of identical algorithm is recursion. </a:t>
            </a:r>
          </a:p>
          <a:p>
            <a:r>
              <a:rPr lang="en-US" sz="2000" dirty="0"/>
              <a:t>-It is a technique of defining an object/process by itself. </a:t>
            </a:r>
          </a:p>
          <a:p>
            <a:r>
              <a:rPr lang="en-US" sz="2000" dirty="0"/>
              <a:t>-Recursion is a process by which a function calls itself repeatedly until some specified condition has been satisfied. </a:t>
            </a:r>
          </a:p>
          <a:p>
            <a:pPr marL="0" indent="0">
              <a:buNone/>
            </a:pPr>
            <a:r>
              <a:rPr lang="en-US" sz="2000" b="1" dirty="0"/>
              <a:t>When to use recursion:</a:t>
            </a:r>
            <a:endParaRPr lang="en-US" sz="2000" dirty="0"/>
          </a:p>
          <a:p>
            <a:pPr marL="0" indent="0">
              <a:buNone/>
            </a:pPr>
            <a:r>
              <a:rPr lang="en-US" sz="2000" b="1" dirty="0"/>
              <a:t> </a:t>
            </a:r>
            <a:endParaRPr lang="en-US" sz="2000" dirty="0"/>
          </a:p>
          <a:p>
            <a:r>
              <a:rPr lang="en-US" sz="2000" dirty="0"/>
              <a:t>Recursion can be used for repetitive computations in which each action is stated in terms of previous result. There are two conditions that must be satisfied by any recursive procedure. </a:t>
            </a:r>
          </a:p>
          <a:p>
            <a:pPr lvl="1"/>
            <a:r>
              <a:rPr lang="en-US" sz="2000" dirty="0"/>
              <a:t>Each time a function calls itself it should get nearer to the solution. </a:t>
            </a:r>
          </a:p>
          <a:p>
            <a:pPr lvl="1"/>
            <a:r>
              <a:rPr lang="en-US" sz="2000" dirty="0"/>
              <a:t>There must be a decision criterion for stopping the process. </a:t>
            </a:r>
          </a:p>
          <a:p>
            <a:pPr marL="0" indent="0">
              <a:buNone/>
            </a:pPr>
            <a:endParaRPr lang="en-US" sz="2000" dirty="0"/>
          </a:p>
          <a:p>
            <a:endParaRPr lang="en-US" sz="2000" dirty="0"/>
          </a:p>
        </p:txBody>
      </p:sp>
    </p:spTree>
    <p:extLst>
      <p:ext uri="{BB962C8B-B14F-4D97-AF65-F5344CB8AC3E}">
        <p14:creationId xmlns:p14="http://schemas.microsoft.com/office/powerpoint/2010/main" val="32537391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R</a:t>
            </a:r>
            <a:r>
              <a:rPr lang="en-US" sz="4400" i="0" dirty="0">
                <a:effectLst/>
                <a:latin typeface="+mj-lt"/>
              </a:rPr>
              <a:t>ecursive algorithm</a:t>
            </a:r>
            <a:r>
              <a:rPr lang="en-US" sz="4400" i="0" dirty="0">
                <a:solidFill>
                  <a:srgbClr val="000000"/>
                </a:solidFill>
                <a:effectLst/>
                <a:latin typeface="+mj-lt"/>
              </a:rPr>
              <a:t> </a:t>
            </a:r>
            <a:endParaRPr lang="en-US" dirty="0"/>
          </a:p>
        </p:txBody>
      </p:sp>
      <p:sp>
        <p:nvSpPr>
          <p:cNvPr id="3" name="Content Placeholder 2"/>
          <p:cNvSpPr>
            <a:spLocks noGrp="1"/>
          </p:cNvSpPr>
          <p:nvPr>
            <p:ph idx="1"/>
          </p:nvPr>
        </p:nvSpPr>
        <p:spPr/>
        <p:txBody>
          <a:bodyPr/>
          <a:lstStyle/>
          <a:p>
            <a:r>
              <a:rPr lang="en-US" sz="2000" b="0" i="0" dirty="0">
                <a:solidFill>
                  <a:srgbClr val="000000"/>
                </a:solidFill>
                <a:effectLst/>
                <a:latin typeface="+mj-lt"/>
              </a:rPr>
              <a:t>A </a:t>
            </a:r>
            <a:r>
              <a:rPr lang="en-US" sz="2000" b="1" i="0" dirty="0">
                <a:effectLst/>
                <a:latin typeface="+mj-lt"/>
              </a:rPr>
              <a:t>recursive algorithm</a:t>
            </a:r>
            <a:r>
              <a:rPr lang="en-US" sz="2000" b="0" i="0" dirty="0">
                <a:solidFill>
                  <a:srgbClr val="000000"/>
                </a:solidFill>
                <a:effectLst/>
                <a:latin typeface="+mj-lt"/>
              </a:rPr>
              <a:t> is an algorithm which calls itself with "smaller (or simpler)" input values, and which obtains the result for the current input by applying simple operations to the returned value for the smaller (or simpler) input. More generally if a problem can be solved utilizing solutions to smaller versions of the same problem, and the smaller versions reduce to easily solvable cases, then one can use a recursive algorithm to solve that problem. For example, the elements of a recursively defined set, or the value of a recursively defined function can be obtained by a recursive algorithm.</a:t>
            </a:r>
            <a:br>
              <a:rPr lang="en-US" sz="2000" dirty="0">
                <a:latin typeface="+mj-lt"/>
              </a:rPr>
            </a:br>
            <a:endParaRPr lang="en-US" sz="2000" dirty="0">
              <a:latin typeface="+mj-lt"/>
            </a:endParaRPr>
          </a:p>
          <a:p>
            <a:pPr algn="just"/>
            <a:r>
              <a:rPr lang="en-US" sz="2000" b="0" i="0" dirty="0">
                <a:solidFill>
                  <a:srgbClr val="000000"/>
                </a:solidFill>
                <a:effectLst/>
                <a:latin typeface="+mj-lt"/>
              </a:rPr>
              <a:t>If a set or a function is defined recursively, then a recursive algorithm to compute its members or values mirrors the definition. Initial steps of the recursive algorithm correspond to the basis clause of the recursive definition and they identify the basis elements. They are then followed by steps corresponding to the inductive clause, which reduce the computation for an element of one generation to that of elements of the immediately preceding generation.</a:t>
            </a:r>
            <a:endParaRPr lang="en-US" sz="2000" dirty="0">
              <a:latin typeface="+mj-lt"/>
            </a:endParaRPr>
          </a:p>
        </p:txBody>
      </p:sp>
    </p:spTree>
    <p:extLst>
      <p:ext uri="{BB962C8B-B14F-4D97-AF65-F5344CB8AC3E}">
        <p14:creationId xmlns:p14="http://schemas.microsoft.com/office/powerpoint/2010/main" val="34535412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C022-5061-56F9-892B-75BE03250F1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AE820BF-DB29-BEBF-5D2E-089953C8D683}"/>
              </a:ext>
            </a:extLst>
          </p:cNvPr>
          <p:cNvSpPr>
            <a:spLocks noGrp="1"/>
          </p:cNvSpPr>
          <p:nvPr>
            <p:ph idx="1"/>
          </p:nvPr>
        </p:nvSpPr>
        <p:spPr/>
        <p:txBody>
          <a:bodyPr/>
          <a:lstStyle/>
          <a:p>
            <a:pPr marL="25400" indent="0">
              <a:buNone/>
            </a:pPr>
            <a:r>
              <a:rPr lang="en-IN" sz="2000" i="0" dirty="0">
                <a:solidFill>
                  <a:srgbClr val="000000"/>
                </a:solidFill>
                <a:effectLst/>
                <a:latin typeface="+mj-lt"/>
              </a:rPr>
              <a:t>Example: Factorial Calculation</a:t>
            </a:r>
          </a:p>
          <a:p>
            <a:r>
              <a:rPr lang="en-US" sz="2000" b="0" i="0" dirty="0">
                <a:solidFill>
                  <a:srgbClr val="000000"/>
                </a:solidFill>
                <a:effectLst/>
                <a:latin typeface="+mj-lt"/>
              </a:rPr>
              <a:t>We know that the factorial of </a:t>
            </a:r>
            <a:r>
              <a:rPr lang="en-US" sz="2000" b="0" i="1" dirty="0">
                <a:solidFill>
                  <a:srgbClr val="000000"/>
                </a:solidFill>
                <a:effectLst/>
                <a:latin typeface="+mj-lt"/>
              </a:rPr>
              <a:t>n</a:t>
            </a:r>
            <a:r>
              <a:rPr lang="en-US" sz="2000" b="0" i="0" dirty="0">
                <a:solidFill>
                  <a:srgbClr val="000000"/>
                </a:solidFill>
                <a:effectLst/>
                <a:latin typeface="+mj-lt"/>
              </a:rPr>
              <a:t> (</a:t>
            </a:r>
            <a:r>
              <a:rPr lang="en-US" sz="2000" b="0" i="1" dirty="0">
                <a:solidFill>
                  <a:srgbClr val="000000"/>
                </a:solidFill>
                <a:effectLst/>
                <a:latin typeface="+mj-lt"/>
              </a:rPr>
              <a:t>n</a:t>
            </a:r>
            <a:r>
              <a:rPr lang="en-US" sz="2000" b="0" i="0" dirty="0">
                <a:solidFill>
                  <a:srgbClr val="000000"/>
                </a:solidFill>
                <a:effectLst/>
                <a:latin typeface="+mj-lt"/>
              </a:rPr>
              <a:t> &gt;= 0) is calculated by </a:t>
            </a:r>
            <a:r>
              <a:rPr lang="en-US" sz="2000" b="0" i="1" dirty="0">
                <a:solidFill>
                  <a:srgbClr val="000000"/>
                </a:solidFill>
                <a:effectLst/>
                <a:latin typeface="+mj-lt"/>
              </a:rPr>
              <a:t>n</a:t>
            </a:r>
            <a:r>
              <a:rPr lang="en-US" sz="2000" b="0" i="0" dirty="0">
                <a:solidFill>
                  <a:srgbClr val="000000"/>
                </a:solidFill>
                <a:effectLst/>
                <a:latin typeface="+mj-lt"/>
              </a:rPr>
              <a:t>! = </a:t>
            </a:r>
            <a:r>
              <a:rPr lang="en-US" sz="2000" b="0" i="1" dirty="0">
                <a:solidFill>
                  <a:srgbClr val="000000"/>
                </a:solidFill>
                <a:effectLst/>
                <a:latin typeface="+mj-lt"/>
              </a:rPr>
              <a:t>n</a:t>
            </a:r>
            <a:r>
              <a:rPr lang="en-US" sz="2000" b="0" i="0" dirty="0">
                <a:solidFill>
                  <a:srgbClr val="000000"/>
                </a:solidFill>
                <a:effectLst/>
                <a:latin typeface="+mj-lt"/>
              </a:rPr>
              <a:t> * (</a:t>
            </a:r>
            <a:r>
              <a:rPr lang="en-US" sz="2000" b="0" i="1" dirty="0">
                <a:solidFill>
                  <a:srgbClr val="000000"/>
                </a:solidFill>
                <a:effectLst/>
                <a:latin typeface="+mj-lt"/>
              </a:rPr>
              <a:t>n</a:t>
            </a:r>
            <a:r>
              <a:rPr lang="en-US" sz="2000" b="0" i="0" dirty="0">
                <a:solidFill>
                  <a:srgbClr val="000000"/>
                </a:solidFill>
                <a:effectLst/>
                <a:latin typeface="+mj-lt"/>
              </a:rPr>
              <a:t>-1) * (</a:t>
            </a:r>
            <a:r>
              <a:rPr lang="en-US" sz="2000" b="0" i="1" dirty="0">
                <a:solidFill>
                  <a:srgbClr val="000000"/>
                </a:solidFill>
                <a:effectLst/>
                <a:latin typeface="+mj-lt"/>
              </a:rPr>
              <a:t>n</a:t>
            </a:r>
            <a:r>
              <a:rPr lang="en-US" sz="2000" b="0" i="0" dirty="0">
                <a:solidFill>
                  <a:srgbClr val="000000"/>
                </a:solidFill>
                <a:effectLst/>
                <a:latin typeface="+mj-lt"/>
              </a:rPr>
              <a:t>-2) * ... * 2 * 1.  Note that the product of (</a:t>
            </a:r>
            <a:r>
              <a:rPr lang="en-US" sz="2000" b="0" i="1" dirty="0">
                <a:solidFill>
                  <a:srgbClr val="000000"/>
                </a:solidFill>
                <a:effectLst/>
                <a:latin typeface="+mj-lt"/>
              </a:rPr>
              <a:t>n</a:t>
            </a:r>
            <a:r>
              <a:rPr lang="en-US" sz="2000" b="0" i="0" dirty="0">
                <a:solidFill>
                  <a:srgbClr val="000000"/>
                </a:solidFill>
                <a:effectLst/>
                <a:latin typeface="+mj-lt"/>
              </a:rPr>
              <a:t>-1) * (</a:t>
            </a:r>
            <a:r>
              <a:rPr lang="en-US" sz="2000" b="0" i="1" dirty="0">
                <a:solidFill>
                  <a:srgbClr val="000000"/>
                </a:solidFill>
                <a:effectLst/>
                <a:latin typeface="+mj-lt"/>
              </a:rPr>
              <a:t>n</a:t>
            </a:r>
            <a:r>
              <a:rPr lang="en-US" sz="2000" b="0" i="0" dirty="0">
                <a:solidFill>
                  <a:srgbClr val="000000"/>
                </a:solidFill>
                <a:effectLst/>
                <a:latin typeface="+mj-lt"/>
              </a:rPr>
              <a:t>-2) * ... * 2 * 1 is exactly (</a:t>
            </a:r>
            <a:r>
              <a:rPr lang="en-US" sz="2000" b="0" i="1" dirty="0">
                <a:solidFill>
                  <a:srgbClr val="000000"/>
                </a:solidFill>
                <a:effectLst/>
                <a:latin typeface="+mj-lt"/>
              </a:rPr>
              <a:t>n</a:t>
            </a:r>
            <a:r>
              <a:rPr lang="en-US" sz="2000" b="0" i="0" dirty="0">
                <a:solidFill>
                  <a:srgbClr val="000000"/>
                </a:solidFill>
                <a:effectLst/>
                <a:latin typeface="+mj-lt"/>
              </a:rPr>
              <a:t>-1)!. Thus we can write the expression as </a:t>
            </a:r>
            <a:r>
              <a:rPr lang="en-US" sz="2000" b="1" i="1" dirty="0">
                <a:solidFill>
                  <a:srgbClr val="000000"/>
                </a:solidFill>
                <a:effectLst/>
                <a:latin typeface="+mj-lt"/>
              </a:rPr>
              <a:t>n</a:t>
            </a:r>
            <a:r>
              <a:rPr lang="en-US" sz="2000" b="1" i="0" dirty="0">
                <a:solidFill>
                  <a:srgbClr val="000000"/>
                </a:solidFill>
                <a:effectLst/>
                <a:latin typeface="+mj-lt"/>
              </a:rPr>
              <a:t>! = </a:t>
            </a:r>
            <a:r>
              <a:rPr lang="en-US" sz="2000" b="1" i="1" dirty="0">
                <a:solidFill>
                  <a:srgbClr val="000000"/>
                </a:solidFill>
                <a:effectLst/>
                <a:latin typeface="+mj-lt"/>
              </a:rPr>
              <a:t>n</a:t>
            </a:r>
            <a:r>
              <a:rPr lang="en-US" sz="2000" b="1" i="0" dirty="0">
                <a:solidFill>
                  <a:srgbClr val="000000"/>
                </a:solidFill>
                <a:effectLst/>
                <a:latin typeface="+mj-lt"/>
              </a:rPr>
              <a:t> * (</a:t>
            </a:r>
            <a:r>
              <a:rPr lang="en-US" sz="2000" b="1" i="1" dirty="0">
                <a:solidFill>
                  <a:srgbClr val="000000"/>
                </a:solidFill>
                <a:effectLst/>
                <a:latin typeface="+mj-lt"/>
              </a:rPr>
              <a:t>n</a:t>
            </a:r>
            <a:r>
              <a:rPr lang="en-US" sz="2000" b="1" i="0" dirty="0">
                <a:solidFill>
                  <a:srgbClr val="000000"/>
                </a:solidFill>
                <a:effectLst/>
                <a:latin typeface="+mj-lt"/>
              </a:rPr>
              <a:t>-1)!</a:t>
            </a:r>
            <a:r>
              <a:rPr lang="en-US" sz="2000" b="0" i="0" dirty="0">
                <a:solidFill>
                  <a:srgbClr val="000000"/>
                </a:solidFill>
                <a:effectLst/>
                <a:latin typeface="+mj-lt"/>
              </a:rPr>
              <a:t>, which is the recursive expression of the factorial calculation. </a:t>
            </a:r>
            <a:endParaRPr lang="en-IN" sz="2000" b="1" dirty="0">
              <a:solidFill>
                <a:srgbClr val="000000"/>
              </a:solidFill>
              <a:latin typeface="+mj-lt"/>
            </a:endParaRPr>
          </a:p>
          <a:p>
            <a:pPr algn="l"/>
            <a:r>
              <a:rPr lang="en-US" sz="2000" b="0" i="0" dirty="0">
                <a:solidFill>
                  <a:srgbClr val="000000"/>
                </a:solidFill>
                <a:effectLst/>
                <a:latin typeface="+mj-lt"/>
              </a:rPr>
              <a:t>What is the base case? What is the recursive step?</a:t>
            </a:r>
          </a:p>
          <a:p>
            <a:pPr algn="l"/>
            <a:r>
              <a:rPr lang="en-US" sz="2000" b="0" i="0" dirty="0">
                <a:solidFill>
                  <a:srgbClr val="000000"/>
                </a:solidFill>
                <a:effectLst/>
                <a:latin typeface="+mj-lt"/>
              </a:rPr>
              <a:t>public class </a:t>
            </a:r>
            <a:r>
              <a:rPr lang="en-US" sz="2000" b="0" i="0" dirty="0" err="1">
                <a:solidFill>
                  <a:srgbClr val="000000"/>
                </a:solidFill>
                <a:effectLst/>
                <a:latin typeface="+mj-lt"/>
              </a:rPr>
              <a:t>RecursiveFactorial</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public static void main (String[] </a:t>
            </a:r>
            <a:r>
              <a:rPr lang="en-US" sz="2000" b="0" i="0" dirty="0" err="1">
                <a:solidFill>
                  <a:srgbClr val="000000"/>
                </a:solidFill>
                <a:effectLst/>
                <a:latin typeface="+mj-lt"/>
              </a:rPr>
              <a:t>args</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for (int </a:t>
            </a:r>
            <a:r>
              <a:rPr lang="en-US" sz="2000" b="0" i="1" dirty="0" err="1">
                <a:solidFill>
                  <a:srgbClr val="000000"/>
                </a:solidFill>
                <a:effectLst/>
                <a:latin typeface="+mj-lt"/>
              </a:rPr>
              <a:t>i</a:t>
            </a:r>
            <a:r>
              <a:rPr lang="en-US" sz="2000" b="0" i="0" dirty="0">
                <a:solidFill>
                  <a:srgbClr val="000000"/>
                </a:solidFill>
                <a:effectLst/>
                <a:latin typeface="+mj-lt"/>
              </a:rPr>
              <a:t> = 1; </a:t>
            </a:r>
            <a:r>
              <a:rPr lang="en-US" sz="2000" b="0" i="1" dirty="0" err="1">
                <a:solidFill>
                  <a:srgbClr val="000000"/>
                </a:solidFill>
                <a:effectLst/>
                <a:latin typeface="+mj-lt"/>
              </a:rPr>
              <a:t>i</a:t>
            </a:r>
            <a:r>
              <a:rPr lang="en-US" sz="2000" b="0" i="0" dirty="0">
                <a:solidFill>
                  <a:srgbClr val="000000"/>
                </a:solidFill>
                <a:effectLst/>
                <a:latin typeface="+mj-lt"/>
              </a:rPr>
              <a:t> &lt; 10; </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a:t>
            </a:r>
            <a:r>
              <a:rPr lang="en-US" sz="2000" b="0" i="0" dirty="0" err="1">
                <a:solidFill>
                  <a:srgbClr val="000000"/>
                </a:solidFill>
                <a:effectLst/>
                <a:latin typeface="+mj-lt"/>
              </a:rPr>
              <a:t>System.out.println</a:t>
            </a:r>
            <a:r>
              <a:rPr lang="en-US" sz="2000" b="0" i="0" dirty="0">
                <a:solidFill>
                  <a:srgbClr val="000000"/>
                </a:solidFill>
                <a:effectLst/>
                <a:latin typeface="+mj-lt"/>
              </a:rPr>
              <a:t>(</a:t>
            </a:r>
            <a:r>
              <a:rPr lang="en-US" sz="2000" b="0" i="1" dirty="0" err="1">
                <a:solidFill>
                  <a:srgbClr val="000000"/>
                </a:solidFill>
                <a:effectLst/>
                <a:latin typeface="+mj-lt"/>
              </a:rPr>
              <a:t>i</a:t>
            </a:r>
            <a:r>
              <a:rPr lang="en-US" sz="2000" b="0" i="0" dirty="0">
                <a:solidFill>
                  <a:srgbClr val="000000"/>
                </a:solidFill>
                <a:effectLst/>
                <a:latin typeface="+mj-lt"/>
              </a:rPr>
              <a:t> + "\</a:t>
            </a:r>
            <a:r>
              <a:rPr lang="en-US" sz="2000" b="0" i="1" dirty="0">
                <a:solidFill>
                  <a:srgbClr val="000000"/>
                </a:solidFill>
                <a:effectLst/>
                <a:latin typeface="+mj-lt"/>
              </a:rPr>
              <a:t>t</a:t>
            </a:r>
            <a:r>
              <a:rPr lang="en-US" sz="2000" b="0" i="0" dirty="0">
                <a:solidFill>
                  <a:srgbClr val="000000"/>
                </a:solidFill>
                <a:effectLst/>
                <a:latin typeface="+mj-lt"/>
              </a:rPr>
              <a:t>" + factorial(</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 </a:t>
            </a:r>
            <a:br>
              <a:rPr lang="en-US" sz="2000" b="0" i="0" dirty="0">
                <a:solidFill>
                  <a:srgbClr val="000000"/>
                </a:solidFill>
                <a:effectLst/>
                <a:latin typeface="+mj-lt"/>
              </a:rPr>
            </a:br>
            <a:r>
              <a:rPr lang="en-US" sz="2000" b="0" i="0" dirty="0">
                <a:solidFill>
                  <a:srgbClr val="000000"/>
                </a:solidFill>
                <a:effectLst/>
                <a:latin typeface="+mj-lt"/>
              </a:rPr>
              <a:t>    static int factorial (int </a:t>
            </a:r>
            <a:r>
              <a:rPr lang="en-US" sz="2000" b="0" i="1" dirty="0">
                <a:solidFill>
                  <a:srgbClr val="000000"/>
                </a:solidFill>
                <a:effectLst/>
                <a:latin typeface="+mj-lt"/>
              </a:rPr>
              <a:t>n</a:t>
            </a:r>
            <a:r>
              <a:rPr lang="en-US" sz="2000" b="0" i="0" dirty="0">
                <a:solidFill>
                  <a:srgbClr val="000000"/>
                </a:solidFill>
                <a:effectLst/>
                <a:latin typeface="+mj-lt"/>
              </a:rPr>
              <a:t>) {              </a:t>
            </a:r>
            <a:br>
              <a:rPr lang="en-US" sz="2000" b="0" i="0" dirty="0">
                <a:solidFill>
                  <a:srgbClr val="000000"/>
                </a:solidFill>
                <a:effectLst/>
                <a:latin typeface="+mj-lt"/>
              </a:rPr>
            </a:br>
            <a:r>
              <a:rPr lang="en-US" sz="2000" b="0" i="0" dirty="0">
                <a:solidFill>
                  <a:srgbClr val="000000"/>
                </a:solidFill>
                <a:effectLst/>
                <a:latin typeface="+mj-lt"/>
              </a:rPr>
              <a:t>        if (</a:t>
            </a:r>
            <a:r>
              <a:rPr lang="en-US" sz="2000" b="0" i="1" dirty="0">
                <a:solidFill>
                  <a:srgbClr val="000000"/>
                </a:solidFill>
                <a:effectLst/>
                <a:latin typeface="+mj-lt"/>
              </a:rPr>
              <a:t>n</a:t>
            </a:r>
            <a:r>
              <a:rPr lang="en-US" sz="2000" b="0" i="0" dirty="0">
                <a:solidFill>
                  <a:srgbClr val="000000"/>
                </a:solidFill>
                <a:effectLst/>
                <a:latin typeface="+mj-lt"/>
              </a:rPr>
              <a:t> &lt; 2) return 1;                     // base case</a:t>
            </a:r>
            <a:br>
              <a:rPr lang="en-US" sz="2000" b="0" i="0" dirty="0">
                <a:solidFill>
                  <a:srgbClr val="000000"/>
                </a:solidFill>
                <a:effectLst/>
                <a:latin typeface="+mj-lt"/>
              </a:rPr>
            </a:br>
            <a:r>
              <a:rPr lang="en-US" sz="2000" b="0" i="0" dirty="0">
                <a:solidFill>
                  <a:srgbClr val="000000"/>
                </a:solidFill>
                <a:effectLst/>
                <a:latin typeface="+mj-lt"/>
              </a:rPr>
              <a:t>        else return </a:t>
            </a:r>
            <a:r>
              <a:rPr lang="en-US" sz="2000" b="0" i="1" dirty="0">
                <a:solidFill>
                  <a:srgbClr val="000000"/>
                </a:solidFill>
                <a:effectLst/>
                <a:latin typeface="+mj-lt"/>
              </a:rPr>
              <a:t>n</a:t>
            </a:r>
            <a:r>
              <a:rPr lang="en-US" sz="2000" b="0" i="0" dirty="0">
                <a:solidFill>
                  <a:srgbClr val="000000"/>
                </a:solidFill>
                <a:effectLst/>
                <a:latin typeface="+mj-lt"/>
              </a:rPr>
              <a:t> * factorial(</a:t>
            </a:r>
            <a:r>
              <a:rPr lang="en-US" sz="2000" b="0" i="1" dirty="0">
                <a:solidFill>
                  <a:srgbClr val="000000"/>
                </a:solidFill>
                <a:effectLst/>
                <a:latin typeface="+mj-lt"/>
              </a:rPr>
              <a:t>n</a:t>
            </a:r>
            <a:r>
              <a:rPr lang="en-US" sz="2000" b="0" i="0" dirty="0">
                <a:solidFill>
                  <a:srgbClr val="000000"/>
                </a:solidFill>
                <a:effectLst/>
                <a:latin typeface="+mj-lt"/>
              </a:rPr>
              <a:t>-1);    // recursive case</a:t>
            </a:r>
            <a:br>
              <a:rPr lang="en-US" sz="2000" b="0" i="0" dirty="0">
                <a:solidFill>
                  <a:srgbClr val="000000"/>
                </a:solidFill>
                <a:effectLst/>
                <a:latin typeface="+mj-lt"/>
              </a:rPr>
            </a:b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a:t>
            </a:r>
          </a:p>
          <a:p>
            <a:pPr marL="25400" indent="0">
              <a:buNone/>
            </a:pPr>
            <a:endParaRPr lang="en-IN" dirty="0"/>
          </a:p>
        </p:txBody>
      </p:sp>
      <p:sp>
        <p:nvSpPr>
          <p:cNvPr id="4" name="Slide Number Placeholder 3">
            <a:extLst>
              <a:ext uri="{FF2B5EF4-FFF2-40B4-BE49-F238E27FC236}">
                <a16:creationId xmlns:a16="http://schemas.microsoft.com/office/drawing/2014/main" id="{94E6C57B-9761-2FB4-8E2C-9CEB8782441C}"/>
              </a:ext>
            </a:extLst>
          </p:cNvPr>
          <p:cNvSpPr>
            <a:spLocks noGrp="1"/>
          </p:cNvSpPr>
          <p:nvPr>
            <p:ph type="sldNum" sz="quarter" idx="12"/>
          </p:nvPr>
        </p:nvSpPr>
        <p:spPr/>
        <p:txBody>
          <a:bodyPr/>
          <a:lstStyle/>
          <a:p>
            <a:fld id="{C20921E4-D6E3-46B8-A304-6617B9AACAB5}" type="slidenum">
              <a:rPr lang="en-US" smtClean="0"/>
              <a:t>113</a:t>
            </a:fld>
            <a:endParaRPr lang="en-US"/>
          </a:p>
        </p:txBody>
      </p:sp>
    </p:spTree>
    <p:extLst>
      <p:ext uri="{BB962C8B-B14F-4D97-AF65-F5344CB8AC3E}">
        <p14:creationId xmlns:p14="http://schemas.microsoft.com/office/powerpoint/2010/main" val="39557372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C022-5061-56F9-892B-75BE03250F1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AE820BF-DB29-BEBF-5D2E-089953C8D683}"/>
              </a:ext>
            </a:extLst>
          </p:cNvPr>
          <p:cNvSpPr>
            <a:spLocks noGrp="1"/>
          </p:cNvSpPr>
          <p:nvPr>
            <p:ph idx="1"/>
          </p:nvPr>
        </p:nvSpPr>
        <p:spPr/>
        <p:txBody>
          <a:bodyPr/>
          <a:lstStyle/>
          <a:p>
            <a:pPr algn="l"/>
            <a:r>
              <a:rPr lang="en-US" sz="2000" b="0" i="0" dirty="0">
                <a:solidFill>
                  <a:srgbClr val="000000"/>
                </a:solidFill>
                <a:effectLst/>
                <a:latin typeface="+mj-lt"/>
              </a:rPr>
              <a:t>The above recursion is called a </a:t>
            </a:r>
            <a:r>
              <a:rPr lang="en-US" sz="2000" b="1" i="0" dirty="0">
                <a:solidFill>
                  <a:srgbClr val="000000"/>
                </a:solidFill>
                <a:effectLst/>
                <a:latin typeface="+mj-lt"/>
              </a:rPr>
              <a:t>linear recursion</a:t>
            </a:r>
            <a:r>
              <a:rPr lang="en-US" sz="2000" b="0" i="0" dirty="0">
                <a:solidFill>
                  <a:srgbClr val="000000"/>
                </a:solidFill>
                <a:effectLst/>
                <a:latin typeface="+mj-lt"/>
              </a:rPr>
              <a:t> since it makes one recursive call at a time. The loop equivalent:</a:t>
            </a:r>
          </a:p>
          <a:p>
            <a:pPr algn="l"/>
            <a:r>
              <a:rPr lang="en-US" sz="2000" b="0" i="0" dirty="0">
                <a:solidFill>
                  <a:srgbClr val="000000"/>
                </a:solidFill>
                <a:effectLst/>
                <a:latin typeface="+mj-lt"/>
              </a:rPr>
              <a:t>public static int factorial(int </a:t>
            </a:r>
            <a:r>
              <a:rPr lang="en-US" sz="2000" b="0" i="1" dirty="0">
                <a:solidFill>
                  <a:srgbClr val="000000"/>
                </a:solidFill>
                <a:effectLst/>
                <a:latin typeface="+mj-lt"/>
              </a:rPr>
              <a:t>n</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int result = 1;</a:t>
            </a:r>
            <a:br>
              <a:rPr lang="en-US" sz="2000" b="0" i="0" dirty="0">
                <a:solidFill>
                  <a:srgbClr val="000000"/>
                </a:solidFill>
                <a:effectLst/>
                <a:latin typeface="+mj-lt"/>
              </a:rPr>
            </a:br>
            <a:r>
              <a:rPr lang="en-US" sz="2000" b="0" i="0" dirty="0">
                <a:solidFill>
                  <a:srgbClr val="000000"/>
                </a:solidFill>
                <a:effectLst/>
                <a:latin typeface="+mj-lt"/>
              </a:rPr>
              <a:t>    for (int </a:t>
            </a:r>
            <a:r>
              <a:rPr lang="en-US" sz="2000" b="0" i="1" dirty="0" err="1">
                <a:solidFill>
                  <a:srgbClr val="000000"/>
                </a:solidFill>
                <a:effectLst/>
                <a:latin typeface="+mj-lt"/>
              </a:rPr>
              <a:t>i</a:t>
            </a:r>
            <a:r>
              <a:rPr lang="en-US" sz="2000" b="0" i="0" dirty="0">
                <a:solidFill>
                  <a:srgbClr val="000000"/>
                </a:solidFill>
                <a:effectLst/>
                <a:latin typeface="+mj-lt"/>
              </a:rPr>
              <a:t> = 2; </a:t>
            </a:r>
            <a:r>
              <a:rPr lang="en-US" sz="2000" b="0" i="0" dirty="0" err="1">
                <a:solidFill>
                  <a:srgbClr val="000000"/>
                </a:solidFill>
                <a:effectLst/>
                <a:latin typeface="+mj-lt"/>
              </a:rPr>
              <a:t>i</a:t>
            </a:r>
            <a:r>
              <a:rPr lang="en-US" sz="2000" b="0" i="0" dirty="0">
                <a:solidFill>
                  <a:srgbClr val="000000"/>
                </a:solidFill>
                <a:effectLst/>
                <a:latin typeface="+mj-lt"/>
              </a:rPr>
              <a:t> &lt;= </a:t>
            </a:r>
            <a:r>
              <a:rPr lang="en-US" sz="2000" b="0" i="1" dirty="0">
                <a:solidFill>
                  <a:srgbClr val="000000"/>
                </a:solidFill>
                <a:effectLst/>
                <a:latin typeface="+mj-lt"/>
              </a:rPr>
              <a:t>n</a:t>
            </a:r>
            <a:r>
              <a:rPr lang="en-US" sz="2000" b="0" i="0" dirty="0">
                <a:solidFill>
                  <a:srgbClr val="000000"/>
                </a:solidFill>
                <a:effectLst/>
                <a:latin typeface="+mj-lt"/>
              </a:rPr>
              <a:t>; </a:t>
            </a:r>
            <a:r>
              <a:rPr lang="en-US" sz="2000" b="0" i="1" dirty="0" err="1">
                <a:solidFill>
                  <a:srgbClr val="000000"/>
                </a:solidFill>
                <a:effectLst/>
                <a:latin typeface="+mj-lt"/>
              </a:rPr>
              <a:t>i</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result *= </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return result;</a:t>
            </a:r>
            <a:br>
              <a:rPr lang="en-US" sz="2000" b="0" i="0" dirty="0">
                <a:solidFill>
                  <a:srgbClr val="000000"/>
                </a:solidFill>
                <a:effectLst/>
                <a:latin typeface="+mj-lt"/>
              </a:rPr>
            </a:br>
            <a:r>
              <a:rPr lang="en-US" sz="2000" b="0" i="0" dirty="0">
                <a:solidFill>
                  <a:srgbClr val="000000"/>
                </a:solidFill>
                <a:effectLst/>
                <a:latin typeface="+mj-lt"/>
              </a:rPr>
              <a:t>}</a:t>
            </a:r>
          </a:p>
          <a:p>
            <a:endParaRPr lang="en-IN" dirty="0"/>
          </a:p>
        </p:txBody>
      </p:sp>
      <p:sp>
        <p:nvSpPr>
          <p:cNvPr id="4" name="Slide Number Placeholder 3">
            <a:extLst>
              <a:ext uri="{FF2B5EF4-FFF2-40B4-BE49-F238E27FC236}">
                <a16:creationId xmlns:a16="http://schemas.microsoft.com/office/drawing/2014/main" id="{94E6C57B-9761-2FB4-8E2C-9CEB8782441C}"/>
              </a:ext>
            </a:extLst>
          </p:cNvPr>
          <p:cNvSpPr>
            <a:spLocks noGrp="1"/>
          </p:cNvSpPr>
          <p:nvPr>
            <p:ph type="sldNum" sz="quarter" idx="12"/>
          </p:nvPr>
        </p:nvSpPr>
        <p:spPr/>
        <p:txBody>
          <a:bodyPr/>
          <a:lstStyle/>
          <a:p>
            <a:fld id="{C20921E4-D6E3-46B8-A304-6617B9AACAB5}" type="slidenum">
              <a:rPr lang="en-US" smtClean="0"/>
              <a:t>114</a:t>
            </a:fld>
            <a:endParaRPr lang="en-US"/>
          </a:p>
        </p:txBody>
      </p:sp>
    </p:spTree>
    <p:extLst>
      <p:ext uri="{BB962C8B-B14F-4D97-AF65-F5344CB8AC3E}">
        <p14:creationId xmlns:p14="http://schemas.microsoft.com/office/powerpoint/2010/main" val="13667443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Performance Analysis</a:t>
            </a:r>
          </a:p>
          <a:p>
            <a:r>
              <a:rPr lang="en-US" dirty="0"/>
              <a:t>Three Cases</a:t>
            </a:r>
          </a:p>
          <a:p>
            <a:r>
              <a:rPr lang="en-US" dirty="0"/>
              <a:t>Asymptotic Notations</a:t>
            </a:r>
          </a:p>
          <a:p>
            <a:r>
              <a:rPr lang="en-US" dirty="0"/>
              <a:t>Recursive Algorithms</a:t>
            </a:r>
          </a:p>
        </p:txBody>
      </p:sp>
      <p:sp>
        <p:nvSpPr>
          <p:cNvPr id="3" name="Slide Number Placeholder 2"/>
          <p:cNvSpPr>
            <a:spLocks noGrp="1"/>
          </p:cNvSpPr>
          <p:nvPr>
            <p:ph type="sldNum" sz="quarter" idx="12"/>
          </p:nvPr>
        </p:nvSpPr>
        <p:spPr/>
        <p:txBody>
          <a:bodyPr/>
          <a:lstStyle/>
          <a:p>
            <a:fld id="{C20921E4-D6E3-46B8-A304-6617B9AACAB5}" type="slidenum">
              <a:rPr lang="en-US" smtClean="0"/>
              <a:t>115</a:t>
            </a:fld>
            <a:endParaRPr lang="en-US"/>
          </a:p>
        </p:txBody>
      </p:sp>
    </p:spTree>
    <p:extLst>
      <p:ext uri="{BB962C8B-B14F-4D97-AF65-F5344CB8AC3E}">
        <p14:creationId xmlns:p14="http://schemas.microsoft.com/office/powerpoint/2010/main" val="4667713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838" y="2349097"/>
            <a:ext cx="10972800" cy="1143000"/>
          </a:xfrm>
        </p:spPr>
        <p:txBody>
          <a:bodyPr/>
          <a:lstStyle/>
          <a:p>
            <a:pPr algn="ctr"/>
            <a:r>
              <a:rPr lang="en-US" dirty="0"/>
              <a:t>DOUBTS??????</a:t>
            </a:r>
          </a:p>
        </p:txBody>
      </p:sp>
      <p:sp>
        <p:nvSpPr>
          <p:cNvPr id="4" name="Slide Number Placeholder 3"/>
          <p:cNvSpPr>
            <a:spLocks noGrp="1"/>
          </p:cNvSpPr>
          <p:nvPr>
            <p:ph type="sldNum" sz="quarter" idx="12"/>
          </p:nvPr>
        </p:nvSpPr>
        <p:spPr/>
        <p:txBody>
          <a:bodyPr/>
          <a:lstStyle/>
          <a:p>
            <a:fld id="{C20921E4-D6E3-46B8-A304-6617B9AACAB5}" type="slidenum">
              <a:rPr lang="en-US" smtClean="0"/>
              <a:t>116</a:t>
            </a:fld>
            <a:endParaRPr lang="en-US"/>
          </a:p>
        </p:txBody>
      </p:sp>
    </p:spTree>
    <p:extLst>
      <p:ext uri="{BB962C8B-B14F-4D97-AF65-F5344CB8AC3E}">
        <p14:creationId xmlns:p14="http://schemas.microsoft.com/office/powerpoint/2010/main" val="245986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F211-DCCE-72B9-5C69-95CC380725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567EB5-E953-0B96-6F05-E4D0D7A1AF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7A9BA9E-196B-A21C-845B-100DF7865C13}"/>
              </a:ext>
            </a:extLst>
          </p:cNvPr>
          <p:cNvSpPr>
            <a:spLocks noGrp="1"/>
          </p:cNvSpPr>
          <p:nvPr>
            <p:ph type="sldNum" sz="quarter" idx="12"/>
          </p:nvPr>
        </p:nvSpPr>
        <p:spPr/>
        <p:txBody>
          <a:bodyPr/>
          <a:lstStyle/>
          <a:p>
            <a:fld id="{C20921E4-D6E3-46B8-A304-6617B9AACAB5}" type="slidenum">
              <a:rPr lang="en-US" smtClean="0"/>
              <a:t>12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57DD115-8D39-70EA-AAE9-177F2603CC94}"/>
                  </a:ext>
                </a:extLst>
              </p14:cNvPr>
              <p14:cNvContentPartPr/>
              <p14:nvPr/>
            </p14:nvContentPartPr>
            <p14:xfrm>
              <a:off x="119880" y="382320"/>
              <a:ext cx="11529720" cy="6026760"/>
            </p14:xfrm>
          </p:contentPart>
        </mc:Choice>
        <mc:Fallback>
          <p:pic>
            <p:nvPicPr>
              <p:cNvPr id="5" name="Ink 4">
                <a:extLst>
                  <a:ext uri="{FF2B5EF4-FFF2-40B4-BE49-F238E27FC236}">
                    <a16:creationId xmlns:a16="http://schemas.microsoft.com/office/drawing/2014/main" id="{E57DD115-8D39-70EA-AAE9-177F2603CC94}"/>
                  </a:ext>
                </a:extLst>
              </p:cNvPr>
              <p:cNvPicPr/>
              <p:nvPr/>
            </p:nvPicPr>
            <p:blipFill>
              <a:blip r:embed="rId3"/>
              <a:stretch>
                <a:fillRect/>
              </a:stretch>
            </p:blipFill>
            <p:spPr>
              <a:xfrm>
                <a:off x="110520" y="372960"/>
                <a:ext cx="11548440" cy="6045480"/>
              </a:xfrm>
              <a:prstGeom prst="rect">
                <a:avLst/>
              </a:prstGeom>
            </p:spPr>
          </p:pic>
        </mc:Fallback>
      </mc:AlternateContent>
    </p:spTree>
    <p:extLst>
      <p:ext uri="{BB962C8B-B14F-4D97-AF65-F5344CB8AC3E}">
        <p14:creationId xmlns:p14="http://schemas.microsoft.com/office/powerpoint/2010/main" val="156164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5C67-DFF0-E4D0-35CA-38E697440E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B41CDF-2605-0D87-D074-25C0B105B5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FB27C34-7307-01B2-9C62-A13F02E684F2}"/>
              </a:ext>
            </a:extLst>
          </p:cNvPr>
          <p:cNvSpPr>
            <a:spLocks noGrp="1"/>
          </p:cNvSpPr>
          <p:nvPr>
            <p:ph type="sldNum" sz="quarter" idx="12"/>
          </p:nvPr>
        </p:nvSpPr>
        <p:spPr/>
        <p:txBody>
          <a:bodyPr/>
          <a:lstStyle/>
          <a:p>
            <a:fld id="{C20921E4-D6E3-46B8-A304-6617B9AACAB5}" type="slidenum">
              <a:rPr lang="en-US" smtClean="0"/>
              <a:t>13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BE4A37C-8D1C-545D-C477-ABFFDD053873}"/>
                  </a:ext>
                </a:extLst>
              </p14:cNvPr>
              <p14:cNvContentPartPr/>
              <p14:nvPr/>
            </p14:nvContentPartPr>
            <p14:xfrm>
              <a:off x="153000" y="39600"/>
              <a:ext cx="11845080" cy="5344200"/>
            </p14:xfrm>
          </p:contentPart>
        </mc:Choice>
        <mc:Fallback>
          <p:pic>
            <p:nvPicPr>
              <p:cNvPr id="5" name="Ink 4">
                <a:extLst>
                  <a:ext uri="{FF2B5EF4-FFF2-40B4-BE49-F238E27FC236}">
                    <a16:creationId xmlns:a16="http://schemas.microsoft.com/office/drawing/2014/main" id="{FBE4A37C-8D1C-545D-C477-ABFFDD053873}"/>
                  </a:ext>
                </a:extLst>
              </p:cNvPr>
              <p:cNvPicPr/>
              <p:nvPr/>
            </p:nvPicPr>
            <p:blipFill>
              <a:blip r:embed="rId3"/>
              <a:stretch>
                <a:fillRect/>
              </a:stretch>
            </p:blipFill>
            <p:spPr>
              <a:xfrm>
                <a:off x="143640" y="30240"/>
                <a:ext cx="11863800" cy="5362920"/>
              </a:xfrm>
              <a:prstGeom prst="rect">
                <a:avLst/>
              </a:prstGeom>
            </p:spPr>
          </p:pic>
        </mc:Fallback>
      </mc:AlternateContent>
    </p:spTree>
    <p:extLst>
      <p:ext uri="{BB962C8B-B14F-4D97-AF65-F5344CB8AC3E}">
        <p14:creationId xmlns:p14="http://schemas.microsoft.com/office/powerpoint/2010/main" val="26331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2E36-7215-A375-7288-76A02C7A1A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9C9EE9-461C-1CC1-1A4E-FB694FC2711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97182C2-A761-0910-C920-062CD5EB2F89}"/>
              </a:ext>
            </a:extLst>
          </p:cNvPr>
          <p:cNvSpPr>
            <a:spLocks noGrp="1"/>
          </p:cNvSpPr>
          <p:nvPr>
            <p:ph type="sldNum" sz="quarter" idx="12"/>
          </p:nvPr>
        </p:nvSpPr>
        <p:spPr/>
        <p:txBody>
          <a:bodyPr/>
          <a:lstStyle/>
          <a:p>
            <a:fld id="{C20921E4-D6E3-46B8-A304-6617B9AACAB5}" type="slidenum">
              <a:rPr lang="en-US" smtClean="0"/>
              <a:t>14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999E50F-B0DA-B6B0-51D0-CC6B9E45906F}"/>
                  </a:ext>
                </a:extLst>
              </p14:cNvPr>
              <p14:cNvContentPartPr/>
              <p14:nvPr/>
            </p14:nvContentPartPr>
            <p14:xfrm>
              <a:off x="1124640" y="70200"/>
              <a:ext cx="10389240" cy="6318720"/>
            </p14:xfrm>
          </p:contentPart>
        </mc:Choice>
        <mc:Fallback>
          <p:pic>
            <p:nvPicPr>
              <p:cNvPr id="5" name="Ink 4">
                <a:extLst>
                  <a:ext uri="{FF2B5EF4-FFF2-40B4-BE49-F238E27FC236}">
                    <a16:creationId xmlns:a16="http://schemas.microsoft.com/office/drawing/2014/main" id="{D999E50F-B0DA-B6B0-51D0-CC6B9E45906F}"/>
                  </a:ext>
                </a:extLst>
              </p:cNvPr>
              <p:cNvPicPr/>
              <p:nvPr/>
            </p:nvPicPr>
            <p:blipFill>
              <a:blip r:embed="rId3"/>
              <a:stretch>
                <a:fillRect/>
              </a:stretch>
            </p:blipFill>
            <p:spPr>
              <a:xfrm>
                <a:off x="1115280" y="60840"/>
                <a:ext cx="10407960" cy="6337440"/>
              </a:xfrm>
              <a:prstGeom prst="rect">
                <a:avLst/>
              </a:prstGeom>
            </p:spPr>
          </p:pic>
        </mc:Fallback>
      </mc:AlternateContent>
    </p:spTree>
    <p:extLst>
      <p:ext uri="{BB962C8B-B14F-4D97-AF65-F5344CB8AC3E}">
        <p14:creationId xmlns:p14="http://schemas.microsoft.com/office/powerpoint/2010/main" val="1806666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81E6B-69ED-16A1-6AFF-B64AFFF405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9C82E5-5E0B-8856-CDCC-D57010FD64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9D57954-7587-1C12-80D4-244400788A85}"/>
              </a:ext>
            </a:extLst>
          </p:cNvPr>
          <p:cNvSpPr>
            <a:spLocks noGrp="1"/>
          </p:cNvSpPr>
          <p:nvPr>
            <p:ph type="sldNum" sz="quarter" idx="12"/>
          </p:nvPr>
        </p:nvSpPr>
        <p:spPr/>
        <p:txBody>
          <a:bodyPr/>
          <a:lstStyle/>
          <a:p>
            <a:fld id="{C20921E4-D6E3-46B8-A304-6617B9AACAB5}" type="slidenum">
              <a:rPr lang="en-US" smtClean="0"/>
              <a:t>15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E5A6DED-475C-0E4A-D691-7342954C8C0C}"/>
                  </a:ext>
                </a:extLst>
              </p14:cNvPr>
              <p14:cNvContentPartPr/>
              <p14:nvPr/>
            </p14:nvContentPartPr>
            <p14:xfrm>
              <a:off x="300960" y="448200"/>
              <a:ext cx="3600" cy="15120"/>
            </p14:xfrm>
          </p:contentPart>
        </mc:Choice>
        <mc:Fallback>
          <p:pic>
            <p:nvPicPr>
              <p:cNvPr id="5" name="Ink 4">
                <a:extLst>
                  <a:ext uri="{FF2B5EF4-FFF2-40B4-BE49-F238E27FC236}">
                    <a16:creationId xmlns:a16="http://schemas.microsoft.com/office/drawing/2014/main" id="{3E5A6DED-475C-0E4A-D691-7342954C8C0C}"/>
                  </a:ext>
                </a:extLst>
              </p:cNvPr>
              <p:cNvPicPr/>
              <p:nvPr/>
            </p:nvPicPr>
            <p:blipFill>
              <a:blip r:embed="rId3"/>
              <a:stretch>
                <a:fillRect/>
              </a:stretch>
            </p:blipFill>
            <p:spPr>
              <a:xfrm>
                <a:off x="291600" y="438840"/>
                <a:ext cx="223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754436F-B08C-0BE5-30A4-BEEC3681D800}"/>
                  </a:ext>
                </a:extLst>
              </p14:cNvPr>
              <p14:cNvContentPartPr/>
              <p14:nvPr/>
            </p14:nvContentPartPr>
            <p14:xfrm>
              <a:off x="739800" y="30600"/>
              <a:ext cx="10441080" cy="6406560"/>
            </p14:xfrm>
          </p:contentPart>
        </mc:Choice>
        <mc:Fallback>
          <p:pic>
            <p:nvPicPr>
              <p:cNvPr id="6" name="Ink 5">
                <a:extLst>
                  <a:ext uri="{FF2B5EF4-FFF2-40B4-BE49-F238E27FC236}">
                    <a16:creationId xmlns:a16="http://schemas.microsoft.com/office/drawing/2014/main" id="{A754436F-B08C-0BE5-30A4-BEEC3681D800}"/>
                  </a:ext>
                </a:extLst>
              </p:cNvPr>
              <p:cNvPicPr/>
              <p:nvPr/>
            </p:nvPicPr>
            <p:blipFill>
              <a:blip r:embed="rId5"/>
              <a:stretch>
                <a:fillRect/>
              </a:stretch>
            </p:blipFill>
            <p:spPr>
              <a:xfrm>
                <a:off x="730440" y="21240"/>
                <a:ext cx="10459800" cy="6425280"/>
              </a:xfrm>
              <a:prstGeom prst="rect">
                <a:avLst/>
              </a:prstGeom>
            </p:spPr>
          </p:pic>
        </mc:Fallback>
      </mc:AlternateContent>
    </p:spTree>
    <p:extLst>
      <p:ext uri="{BB962C8B-B14F-4D97-AF65-F5344CB8AC3E}">
        <p14:creationId xmlns:p14="http://schemas.microsoft.com/office/powerpoint/2010/main" val="140006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362D-12B9-1C58-3B8E-DD3BEDF074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01A972-753C-6C87-049F-9DB790F1B52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B78D8CC-2D50-1961-13FB-BFC751FEB217}"/>
              </a:ext>
            </a:extLst>
          </p:cNvPr>
          <p:cNvSpPr>
            <a:spLocks noGrp="1"/>
          </p:cNvSpPr>
          <p:nvPr>
            <p:ph type="sldNum" sz="quarter" idx="12"/>
          </p:nvPr>
        </p:nvSpPr>
        <p:spPr/>
        <p:txBody>
          <a:bodyPr/>
          <a:lstStyle/>
          <a:p>
            <a:fld id="{C20921E4-D6E3-46B8-A304-6617B9AACAB5}"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6885DA1-48DA-CBD6-5865-EC145A8FFA43}"/>
                  </a:ext>
                </a:extLst>
              </p14:cNvPr>
              <p14:cNvContentPartPr/>
              <p14:nvPr/>
            </p14:nvContentPartPr>
            <p14:xfrm>
              <a:off x="575280" y="105120"/>
              <a:ext cx="10506240" cy="5968440"/>
            </p14:xfrm>
          </p:contentPart>
        </mc:Choice>
        <mc:Fallback>
          <p:pic>
            <p:nvPicPr>
              <p:cNvPr id="5" name="Ink 4">
                <a:extLst>
                  <a:ext uri="{FF2B5EF4-FFF2-40B4-BE49-F238E27FC236}">
                    <a16:creationId xmlns:a16="http://schemas.microsoft.com/office/drawing/2014/main" id="{06885DA1-48DA-CBD6-5865-EC145A8FFA43}"/>
                  </a:ext>
                </a:extLst>
              </p:cNvPr>
              <p:cNvPicPr/>
              <p:nvPr/>
            </p:nvPicPr>
            <p:blipFill>
              <a:blip r:embed="rId3"/>
              <a:stretch>
                <a:fillRect/>
              </a:stretch>
            </p:blipFill>
            <p:spPr>
              <a:xfrm>
                <a:off x="565920" y="95760"/>
                <a:ext cx="10524960" cy="5987160"/>
              </a:xfrm>
              <a:prstGeom prst="rect">
                <a:avLst/>
              </a:prstGeom>
            </p:spPr>
          </p:pic>
        </mc:Fallback>
      </mc:AlternateContent>
    </p:spTree>
    <p:extLst>
      <p:ext uri="{BB962C8B-B14F-4D97-AF65-F5344CB8AC3E}">
        <p14:creationId xmlns:p14="http://schemas.microsoft.com/office/powerpoint/2010/main" val="321092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A975-48AA-9F56-92AE-9054B4276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2312CC-53A5-6321-1686-32147E9973E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F979410-FF21-8780-1407-794B8BB1331C}"/>
              </a:ext>
            </a:extLst>
          </p:cNvPr>
          <p:cNvSpPr>
            <a:spLocks noGrp="1"/>
          </p:cNvSpPr>
          <p:nvPr>
            <p:ph type="sldNum" sz="quarter" idx="12"/>
          </p:nvPr>
        </p:nvSpPr>
        <p:spPr/>
        <p:txBody>
          <a:bodyPr/>
          <a:lstStyle/>
          <a:p>
            <a:fld id="{C20921E4-D6E3-46B8-A304-6617B9AACAB5}"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B3B53E2-8151-24E3-38FB-548D8F2C3FB1}"/>
                  </a:ext>
                </a:extLst>
              </p14:cNvPr>
              <p14:cNvContentPartPr/>
              <p14:nvPr/>
            </p14:nvContentPartPr>
            <p14:xfrm>
              <a:off x="1674360" y="389160"/>
              <a:ext cx="8177400" cy="6009480"/>
            </p14:xfrm>
          </p:contentPart>
        </mc:Choice>
        <mc:Fallback>
          <p:pic>
            <p:nvPicPr>
              <p:cNvPr id="5" name="Ink 4">
                <a:extLst>
                  <a:ext uri="{FF2B5EF4-FFF2-40B4-BE49-F238E27FC236}">
                    <a16:creationId xmlns:a16="http://schemas.microsoft.com/office/drawing/2014/main" id="{CB3B53E2-8151-24E3-38FB-548D8F2C3FB1}"/>
                  </a:ext>
                </a:extLst>
              </p:cNvPr>
              <p:cNvPicPr/>
              <p:nvPr/>
            </p:nvPicPr>
            <p:blipFill>
              <a:blip r:embed="rId3"/>
              <a:stretch>
                <a:fillRect/>
              </a:stretch>
            </p:blipFill>
            <p:spPr>
              <a:xfrm>
                <a:off x="1665000" y="379800"/>
                <a:ext cx="8196120" cy="6028200"/>
              </a:xfrm>
              <a:prstGeom prst="rect">
                <a:avLst/>
              </a:prstGeom>
            </p:spPr>
          </p:pic>
        </mc:Fallback>
      </mc:AlternateContent>
    </p:spTree>
    <p:extLst>
      <p:ext uri="{BB962C8B-B14F-4D97-AF65-F5344CB8AC3E}">
        <p14:creationId xmlns:p14="http://schemas.microsoft.com/office/powerpoint/2010/main" val="71741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8575-86EC-359F-FA27-F4683DF13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70EF3-623D-946C-68AF-1AA81691A4D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54779B5-1237-F85F-B8D0-267356FD34EF}"/>
              </a:ext>
            </a:extLst>
          </p:cNvPr>
          <p:cNvSpPr>
            <a:spLocks noGrp="1"/>
          </p:cNvSpPr>
          <p:nvPr>
            <p:ph type="sldNum" sz="quarter" idx="12"/>
          </p:nvPr>
        </p:nvSpPr>
        <p:spPr/>
        <p:txBody>
          <a:bodyPr/>
          <a:lstStyle/>
          <a:p>
            <a:fld id="{C20921E4-D6E3-46B8-A304-6617B9AACAB5}" type="slidenum">
              <a:rPr lang="en-US" smtClean="0"/>
              <a:t>18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AC228E7-9B17-99E3-3A82-8332EBE26CFE}"/>
                  </a:ext>
                </a:extLst>
              </p14:cNvPr>
              <p14:cNvContentPartPr/>
              <p14:nvPr/>
            </p14:nvContentPartPr>
            <p14:xfrm>
              <a:off x="926280" y="110160"/>
              <a:ext cx="6861240" cy="5067000"/>
            </p14:xfrm>
          </p:contentPart>
        </mc:Choice>
        <mc:Fallback>
          <p:pic>
            <p:nvPicPr>
              <p:cNvPr id="5" name="Ink 4">
                <a:extLst>
                  <a:ext uri="{FF2B5EF4-FFF2-40B4-BE49-F238E27FC236}">
                    <a16:creationId xmlns:a16="http://schemas.microsoft.com/office/drawing/2014/main" id="{AAC228E7-9B17-99E3-3A82-8332EBE26CFE}"/>
                  </a:ext>
                </a:extLst>
              </p:cNvPr>
              <p:cNvPicPr/>
              <p:nvPr/>
            </p:nvPicPr>
            <p:blipFill>
              <a:blip r:embed="rId3"/>
              <a:stretch>
                <a:fillRect/>
              </a:stretch>
            </p:blipFill>
            <p:spPr>
              <a:xfrm>
                <a:off x="916920" y="100800"/>
                <a:ext cx="6879960" cy="5085720"/>
              </a:xfrm>
              <a:prstGeom prst="rect">
                <a:avLst/>
              </a:prstGeom>
            </p:spPr>
          </p:pic>
        </mc:Fallback>
      </mc:AlternateContent>
    </p:spTree>
    <p:extLst>
      <p:ext uri="{BB962C8B-B14F-4D97-AF65-F5344CB8AC3E}">
        <p14:creationId xmlns:p14="http://schemas.microsoft.com/office/powerpoint/2010/main" val="391072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2729-41EF-FB44-A26C-7CA6CB8BE3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BC3394-1965-F898-0A36-840846B0AC0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24F455-F0D8-B2CF-7885-E8AF2512669D}"/>
              </a:ext>
            </a:extLst>
          </p:cNvPr>
          <p:cNvSpPr>
            <a:spLocks noGrp="1"/>
          </p:cNvSpPr>
          <p:nvPr>
            <p:ph type="sldNum" sz="quarter" idx="12"/>
          </p:nvPr>
        </p:nvSpPr>
        <p:spPr/>
        <p:txBody>
          <a:bodyPr/>
          <a:lstStyle/>
          <a:p>
            <a:fld id="{C20921E4-D6E3-46B8-A304-6617B9AACAB5}" type="slidenum">
              <a:rPr lang="en-US" smtClean="0"/>
              <a:t>19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05B2541-CF15-1B3B-F46D-135AD68D56DE}"/>
                  </a:ext>
                </a:extLst>
              </p14:cNvPr>
              <p14:cNvContentPartPr/>
              <p14:nvPr/>
            </p14:nvContentPartPr>
            <p14:xfrm>
              <a:off x="1767600" y="249840"/>
              <a:ext cx="7652520" cy="4672800"/>
            </p14:xfrm>
          </p:contentPart>
        </mc:Choice>
        <mc:Fallback>
          <p:pic>
            <p:nvPicPr>
              <p:cNvPr id="5" name="Ink 4">
                <a:extLst>
                  <a:ext uri="{FF2B5EF4-FFF2-40B4-BE49-F238E27FC236}">
                    <a16:creationId xmlns:a16="http://schemas.microsoft.com/office/drawing/2014/main" id="{C05B2541-CF15-1B3B-F46D-135AD68D56DE}"/>
                  </a:ext>
                </a:extLst>
              </p:cNvPr>
              <p:cNvPicPr/>
              <p:nvPr/>
            </p:nvPicPr>
            <p:blipFill>
              <a:blip r:embed="rId3"/>
              <a:stretch>
                <a:fillRect/>
              </a:stretch>
            </p:blipFill>
            <p:spPr>
              <a:xfrm>
                <a:off x="1758240" y="240480"/>
                <a:ext cx="7671240" cy="4691520"/>
              </a:xfrm>
              <a:prstGeom prst="rect">
                <a:avLst/>
              </a:prstGeom>
            </p:spPr>
          </p:pic>
        </mc:Fallback>
      </mc:AlternateContent>
    </p:spTree>
    <p:extLst>
      <p:ext uri="{BB962C8B-B14F-4D97-AF65-F5344CB8AC3E}">
        <p14:creationId xmlns:p14="http://schemas.microsoft.com/office/powerpoint/2010/main" val="300201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19400"/>
            <a:ext cx="8229600" cy="1143000"/>
          </a:xfrm>
        </p:spPr>
        <p:txBody>
          <a:bodyPr>
            <a:normAutofit/>
          </a:bodyPr>
          <a:lstStyle/>
          <a:p>
            <a:r>
              <a:rPr lang="en-US" sz="3200" dirty="0"/>
              <a:t>Unit 1: Introduction to Algorithm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3187BD2-FDC3-39A0-0DB4-19204863D560}"/>
                  </a:ext>
                </a:extLst>
              </p14:cNvPr>
              <p14:cNvContentPartPr/>
              <p14:nvPr/>
            </p14:nvContentPartPr>
            <p14:xfrm>
              <a:off x="1165320" y="677160"/>
              <a:ext cx="10762560" cy="4189320"/>
            </p14:xfrm>
          </p:contentPart>
        </mc:Choice>
        <mc:Fallback>
          <p:pic>
            <p:nvPicPr>
              <p:cNvPr id="2" name="Ink 1">
                <a:extLst>
                  <a:ext uri="{FF2B5EF4-FFF2-40B4-BE49-F238E27FC236}">
                    <a16:creationId xmlns:a16="http://schemas.microsoft.com/office/drawing/2014/main" id="{33187BD2-FDC3-39A0-0DB4-19204863D560}"/>
                  </a:ext>
                </a:extLst>
              </p:cNvPr>
              <p:cNvPicPr/>
              <p:nvPr/>
            </p:nvPicPr>
            <p:blipFill>
              <a:blip r:embed="rId3"/>
              <a:stretch>
                <a:fillRect/>
              </a:stretch>
            </p:blipFill>
            <p:spPr>
              <a:xfrm>
                <a:off x="1155960" y="667800"/>
                <a:ext cx="10781280" cy="4208040"/>
              </a:xfrm>
              <a:prstGeom prst="rect">
                <a:avLst/>
              </a:prstGeom>
            </p:spPr>
          </p:pic>
        </mc:Fallback>
      </mc:AlternateContent>
    </p:spTree>
    <p:extLst>
      <p:ext uri="{BB962C8B-B14F-4D97-AF65-F5344CB8AC3E}">
        <p14:creationId xmlns:p14="http://schemas.microsoft.com/office/powerpoint/2010/main" val="510596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0136-1C2D-9A12-60E1-9F3550C239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CC1474-D8EC-C007-9B6B-5ECAFB25C3B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ABD60DD-00DD-2398-DBCF-81CB0CCF6884}"/>
              </a:ext>
            </a:extLst>
          </p:cNvPr>
          <p:cNvSpPr>
            <a:spLocks noGrp="1"/>
          </p:cNvSpPr>
          <p:nvPr>
            <p:ph type="sldNum" sz="quarter" idx="12"/>
          </p:nvPr>
        </p:nvSpPr>
        <p:spPr/>
        <p:txBody>
          <a:bodyPr/>
          <a:lstStyle/>
          <a:p>
            <a:fld id="{C20921E4-D6E3-46B8-A304-6617B9AACAB5}" type="slidenum">
              <a:rPr lang="en-US" smtClean="0"/>
              <a:t>20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191C9B4-1FDD-69C5-17AA-7BAE81DCAF52}"/>
                  </a:ext>
                </a:extLst>
              </p14:cNvPr>
              <p14:cNvContentPartPr/>
              <p14:nvPr/>
            </p14:nvContentPartPr>
            <p14:xfrm>
              <a:off x="2047320" y="588240"/>
              <a:ext cx="4519080" cy="5335920"/>
            </p14:xfrm>
          </p:contentPart>
        </mc:Choice>
        <mc:Fallback>
          <p:pic>
            <p:nvPicPr>
              <p:cNvPr id="5" name="Ink 4">
                <a:extLst>
                  <a:ext uri="{FF2B5EF4-FFF2-40B4-BE49-F238E27FC236}">
                    <a16:creationId xmlns:a16="http://schemas.microsoft.com/office/drawing/2014/main" id="{F191C9B4-1FDD-69C5-17AA-7BAE81DCAF52}"/>
                  </a:ext>
                </a:extLst>
              </p:cNvPr>
              <p:cNvPicPr/>
              <p:nvPr/>
            </p:nvPicPr>
            <p:blipFill>
              <a:blip r:embed="rId3"/>
              <a:stretch>
                <a:fillRect/>
              </a:stretch>
            </p:blipFill>
            <p:spPr>
              <a:xfrm>
                <a:off x="2037960" y="578880"/>
                <a:ext cx="4537800" cy="5354640"/>
              </a:xfrm>
              <a:prstGeom prst="rect">
                <a:avLst/>
              </a:prstGeom>
            </p:spPr>
          </p:pic>
        </mc:Fallback>
      </mc:AlternateContent>
    </p:spTree>
    <p:extLst>
      <p:ext uri="{BB962C8B-B14F-4D97-AF65-F5344CB8AC3E}">
        <p14:creationId xmlns:p14="http://schemas.microsoft.com/office/powerpoint/2010/main" val="109690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1B24-6A8E-1539-A10F-0D37727EC0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06FE25-1317-5815-9EC2-683A919C0AE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0D81B9D-BFFB-74AA-B8CE-032F06556F96}"/>
              </a:ext>
            </a:extLst>
          </p:cNvPr>
          <p:cNvSpPr>
            <a:spLocks noGrp="1"/>
          </p:cNvSpPr>
          <p:nvPr>
            <p:ph type="sldNum" sz="quarter" idx="12"/>
          </p:nvPr>
        </p:nvSpPr>
        <p:spPr/>
        <p:txBody>
          <a:bodyPr/>
          <a:lstStyle/>
          <a:p>
            <a:fld id="{C20921E4-D6E3-46B8-A304-6617B9AACAB5}" type="slidenum">
              <a:rPr lang="en-US" smtClean="0"/>
              <a:t>21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9CAAFCD-8469-2F5D-AAD9-E93C33F05BBD}"/>
                  </a:ext>
                </a:extLst>
              </p14:cNvPr>
              <p14:cNvContentPartPr/>
              <p14:nvPr/>
            </p14:nvContentPartPr>
            <p14:xfrm>
              <a:off x="1444320" y="834120"/>
              <a:ext cx="1468800" cy="579600"/>
            </p14:xfrm>
          </p:contentPart>
        </mc:Choice>
        <mc:Fallback>
          <p:pic>
            <p:nvPicPr>
              <p:cNvPr id="5" name="Ink 4">
                <a:extLst>
                  <a:ext uri="{FF2B5EF4-FFF2-40B4-BE49-F238E27FC236}">
                    <a16:creationId xmlns:a16="http://schemas.microsoft.com/office/drawing/2014/main" id="{69CAAFCD-8469-2F5D-AAD9-E93C33F05BBD}"/>
                  </a:ext>
                </a:extLst>
              </p:cNvPr>
              <p:cNvPicPr/>
              <p:nvPr/>
            </p:nvPicPr>
            <p:blipFill>
              <a:blip r:embed="rId3"/>
              <a:stretch>
                <a:fillRect/>
              </a:stretch>
            </p:blipFill>
            <p:spPr>
              <a:xfrm>
                <a:off x="1434960" y="824760"/>
                <a:ext cx="1487520" cy="598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9902E85-5FDC-33E3-2868-1B82AF14BEDB}"/>
                  </a:ext>
                </a:extLst>
              </p14:cNvPr>
              <p14:cNvContentPartPr/>
              <p14:nvPr/>
            </p14:nvContentPartPr>
            <p14:xfrm>
              <a:off x="1329840" y="435600"/>
              <a:ext cx="10215720" cy="1214280"/>
            </p14:xfrm>
          </p:contentPart>
        </mc:Choice>
        <mc:Fallback>
          <p:pic>
            <p:nvPicPr>
              <p:cNvPr id="6" name="Ink 5">
                <a:extLst>
                  <a:ext uri="{FF2B5EF4-FFF2-40B4-BE49-F238E27FC236}">
                    <a16:creationId xmlns:a16="http://schemas.microsoft.com/office/drawing/2014/main" id="{C9902E85-5FDC-33E3-2868-1B82AF14BEDB}"/>
                  </a:ext>
                </a:extLst>
              </p:cNvPr>
              <p:cNvPicPr/>
              <p:nvPr/>
            </p:nvPicPr>
            <p:blipFill>
              <a:blip r:embed="rId5"/>
              <a:stretch>
                <a:fillRect/>
              </a:stretch>
            </p:blipFill>
            <p:spPr>
              <a:xfrm>
                <a:off x="1320480" y="426240"/>
                <a:ext cx="10234440" cy="123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796DF05-581C-915A-6449-2AE04BE05337}"/>
                  </a:ext>
                </a:extLst>
              </p14:cNvPr>
              <p14:cNvContentPartPr/>
              <p14:nvPr/>
            </p14:nvContentPartPr>
            <p14:xfrm>
              <a:off x="3041280" y="801360"/>
              <a:ext cx="8676720" cy="3607920"/>
            </p14:xfrm>
          </p:contentPart>
        </mc:Choice>
        <mc:Fallback>
          <p:pic>
            <p:nvPicPr>
              <p:cNvPr id="7" name="Ink 6">
                <a:extLst>
                  <a:ext uri="{FF2B5EF4-FFF2-40B4-BE49-F238E27FC236}">
                    <a16:creationId xmlns:a16="http://schemas.microsoft.com/office/drawing/2014/main" id="{A796DF05-581C-915A-6449-2AE04BE05337}"/>
                  </a:ext>
                </a:extLst>
              </p:cNvPr>
              <p:cNvPicPr/>
              <p:nvPr/>
            </p:nvPicPr>
            <p:blipFill>
              <a:blip r:embed="rId7"/>
              <a:stretch>
                <a:fillRect/>
              </a:stretch>
            </p:blipFill>
            <p:spPr>
              <a:xfrm>
                <a:off x="3031920" y="792000"/>
                <a:ext cx="8695440" cy="362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112436B-8C12-7980-3E99-C20CC961DDFA}"/>
                  </a:ext>
                </a:extLst>
              </p14:cNvPr>
              <p14:cNvContentPartPr/>
              <p14:nvPr/>
            </p14:nvContentPartPr>
            <p14:xfrm>
              <a:off x="333000" y="1180800"/>
              <a:ext cx="10757160" cy="3433680"/>
            </p14:xfrm>
          </p:contentPart>
        </mc:Choice>
        <mc:Fallback>
          <p:pic>
            <p:nvPicPr>
              <p:cNvPr id="8" name="Ink 7">
                <a:extLst>
                  <a:ext uri="{FF2B5EF4-FFF2-40B4-BE49-F238E27FC236}">
                    <a16:creationId xmlns:a16="http://schemas.microsoft.com/office/drawing/2014/main" id="{6112436B-8C12-7980-3E99-C20CC961DDFA}"/>
                  </a:ext>
                </a:extLst>
              </p:cNvPr>
              <p:cNvPicPr/>
              <p:nvPr/>
            </p:nvPicPr>
            <p:blipFill>
              <a:blip r:embed="rId9"/>
              <a:stretch>
                <a:fillRect/>
              </a:stretch>
            </p:blipFill>
            <p:spPr>
              <a:xfrm>
                <a:off x="323640" y="1171440"/>
                <a:ext cx="10775880" cy="3452400"/>
              </a:xfrm>
              <a:prstGeom prst="rect">
                <a:avLst/>
              </a:prstGeom>
            </p:spPr>
          </p:pic>
        </mc:Fallback>
      </mc:AlternateContent>
    </p:spTree>
    <p:extLst>
      <p:ext uri="{BB962C8B-B14F-4D97-AF65-F5344CB8AC3E}">
        <p14:creationId xmlns:p14="http://schemas.microsoft.com/office/powerpoint/2010/main" val="2833469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D95E-884C-B8B4-0467-B151ED85DA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48D11D1-1689-FEF8-B643-0B29197B2A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BA4AC90-E3B9-2C17-BD60-6A96D5F74063}"/>
              </a:ext>
            </a:extLst>
          </p:cNvPr>
          <p:cNvSpPr>
            <a:spLocks noGrp="1"/>
          </p:cNvSpPr>
          <p:nvPr>
            <p:ph type="sldNum" sz="quarter" idx="12"/>
          </p:nvPr>
        </p:nvSpPr>
        <p:spPr/>
        <p:txBody>
          <a:bodyPr/>
          <a:lstStyle/>
          <a:p>
            <a:fld id="{C20921E4-D6E3-46B8-A304-6617B9AACAB5}" type="slidenum">
              <a:rPr lang="en-US" smtClean="0"/>
              <a:t>22</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FD96D84E-2E69-A0D2-9E58-8FF15997BAE9}"/>
                  </a:ext>
                </a:extLst>
              </p14:cNvPr>
              <p14:cNvContentPartPr/>
              <p14:nvPr/>
            </p14:nvContentPartPr>
            <p14:xfrm>
              <a:off x="1329840" y="435600"/>
              <a:ext cx="10215720" cy="1214280"/>
            </p14:xfrm>
          </p:contentPart>
        </mc:Choice>
        <mc:Fallback>
          <p:pic>
            <p:nvPicPr>
              <p:cNvPr id="6" name="Ink 5">
                <a:extLst>
                  <a:ext uri="{FF2B5EF4-FFF2-40B4-BE49-F238E27FC236}">
                    <a16:creationId xmlns:a16="http://schemas.microsoft.com/office/drawing/2014/main" id="{FD96D84E-2E69-A0D2-9E58-8FF15997BAE9}"/>
                  </a:ext>
                </a:extLst>
              </p:cNvPr>
              <p:cNvPicPr/>
              <p:nvPr/>
            </p:nvPicPr>
            <p:blipFill>
              <a:blip r:embed="rId3"/>
              <a:stretch>
                <a:fillRect/>
              </a:stretch>
            </p:blipFill>
            <p:spPr>
              <a:xfrm>
                <a:off x="1320480" y="426240"/>
                <a:ext cx="10234440" cy="1233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CC654F2-CAE6-41A1-05E4-B764FDB2D8CB}"/>
                  </a:ext>
                </a:extLst>
              </p14:cNvPr>
              <p14:cNvContentPartPr/>
              <p14:nvPr/>
            </p14:nvContentPartPr>
            <p14:xfrm>
              <a:off x="1736640" y="915120"/>
              <a:ext cx="1174320" cy="457560"/>
            </p14:xfrm>
          </p:contentPart>
        </mc:Choice>
        <mc:Fallback>
          <p:pic>
            <p:nvPicPr>
              <p:cNvPr id="7" name="Ink 6">
                <a:extLst>
                  <a:ext uri="{FF2B5EF4-FFF2-40B4-BE49-F238E27FC236}">
                    <a16:creationId xmlns:a16="http://schemas.microsoft.com/office/drawing/2014/main" id="{3CC654F2-CAE6-41A1-05E4-B764FDB2D8CB}"/>
                  </a:ext>
                </a:extLst>
              </p:cNvPr>
              <p:cNvPicPr/>
              <p:nvPr/>
            </p:nvPicPr>
            <p:blipFill>
              <a:blip r:embed="rId5"/>
              <a:stretch>
                <a:fillRect/>
              </a:stretch>
            </p:blipFill>
            <p:spPr>
              <a:xfrm>
                <a:off x="1727280" y="905760"/>
                <a:ext cx="119304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01AB0443-BBDB-0596-5E74-4D3B5C559C3E}"/>
                  </a:ext>
                </a:extLst>
              </p14:cNvPr>
              <p14:cNvContentPartPr/>
              <p14:nvPr/>
            </p14:nvContentPartPr>
            <p14:xfrm>
              <a:off x="289080" y="383400"/>
              <a:ext cx="11405880" cy="5014800"/>
            </p14:xfrm>
          </p:contentPart>
        </mc:Choice>
        <mc:Fallback>
          <p:pic>
            <p:nvPicPr>
              <p:cNvPr id="8" name="Ink 7">
                <a:extLst>
                  <a:ext uri="{FF2B5EF4-FFF2-40B4-BE49-F238E27FC236}">
                    <a16:creationId xmlns:a16="http://schemas.microsoft.com/office/drawing/2014/main" id="{01AB0443-BBDB-0596-5E74-4D3B5C559C3E}"/>
                  </a:ext>
                </a:extLst>
              </p:cNvPr>
              <p:cNvPicPr/>
              <p:nvPr/>
            </p:nvPicPr>
            <p:blipFill>
              <a:blip r:embed="rId7"/>
              <a:stretch>
                <a:fillRect/>
              </a:stretch>
            </p:blipFill>
            <p:spPr>
              <a:xfrm>
                <a:off x="279720" y="374040"/>
                <a:ext cx="11424600" cy="5033520"/>
              </a:xfrm>
              <a:prstGeom prst="rect">
                <a:avLst/>
              </a:prstGeom>
            </p:spPr>
          </p:pic>
        </mc:Fallback>
      </mc:AlternateContent>
    </p:spTree>
    <p:extLst>
      <p:ext uri="{BB962C8B-B14F-4D97-AF65-F5344CB8AC3E}">
        <p14:creationId xmlns:p14="http://schemas.microsoft.com/office/powerpoint/2010/main" val="1754510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31C9-83FB-A545-4FC4-9B6B68C576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9A68D2-DF7B-2524-E46E-F8A2D55C258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9ED0418-D68F-B17E-9FA2-EBC9ECFAEEC7}"/>
              </a:ext>
            </a:extLst>
          </p:cNvPr>
          <p:cNvSpPr>
            <a:spLocks noGrp="1"/>
          </p:cNvSpPr>
          <p:nvPr>
            <p:ph type="sldNum" sz="quarter" idx="12"/>
          </p:nvPr>
        </p:nvSpPr>
        <p:spPr/>
        <p:txBody>
          <a:bodyPr/>
          <a:lstStyle/>
          <a:p>
            <a:fld id="{C20921E4-D6E3-46B8-A304-6617B9AACAB5}" type="slidenum">
              <a:rPr lang="en-US" smtClean="0"/>
              <a:t>23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E3CBBC2-478E-8070-DDD4-454D641FDB5C}"/>
                  </a:ext>
                </a:extLst>
              </p14:cNvPr>
              <p14:cNvContentPartPr/>
              <p14:nvPr/>
            </p14:nvContentPartPr>
            <p14:xfrm>
              <a:off x="1329840" y="435600"/>
              <a:ext cx="10215720" cy="1214280"/>
            </p14:xfrm>
          </p:contentPart>
        </mc:Choice>
        <mc:Fallback>
          <p:pic>
            <p:nvPicPr>
              <p:cNvPr id="5" name="Ink 4">
                <a:extLst>
                  <a:ext uri="{FF2B5EF4-FFF2-40B4-BE49-F238E27FC236}">
                    <a16:creationId xmlns:a16="http://schemas.microsoft.com/office/drawing/2014/main" id="{AE3CBBC2-478E-8070-DDD4-454D641FDB5C}"/>
                  </a:ext>
                </a:extLst>
              </p:cNvPr>
              <p:cNvPicPr/>
              <p:nvPr/>
            </p:nvPicPr>
            <p:blipFill>
              <a:blip r:embed="rId3"/>
              <a:stretch>
                <a:fillRect/>
              </a:stretch>
            </p:blipFill>
            <p:spPr>
              <a:xfrm>
                <a:off x="1320480" y="426240"/>
                <a:ext cx="10234440" cy="1233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BD42EC7-A4E4-C57E-5082-6651713F0F54}"/>
                  </a:ext>
                </a:extLst>
              </p14:cNvPr>
              <p14:cNvContentPartPr/>
              <p14:nvPr/>
            </p14:nvContentPartPr>
            <p14:xfrm>
              <a:off x="1674000" y="832320"/>
              <a:ext cx="2656800" cy="681840"/>
            </p14:xfrm>
          </p:contentPart>
        </mc:Choice>
        <mc:Fallback>
          <p:pic>
            <p:nvPicPr>
              <p:cNvPr id="6" name="Ink 5">
                <a:extLst>
                  <a:ext uri="{FF2B5EF4-FFF2-40B4-BE49-F238E27FC236}">
                    <a16:creationId xmlns:a16="http://schemas.microsoft.com/office/drawing/2014/main" id="{2BD42EC7-A4E4-C57E-5082-6651713F0F54}"/>
                  </a:ext>
                </a:extLst>
              </p:cNvPr>
              <p:cNvPicPr/>
              <p:nvPr/>
            </p:nvPicPr>
            <p:blipFill>
              <a:blip r:embed="rId5"/>
              <a:stretch>
                <a:fillRect/>
              </a:stretch>
            </p:blipFill>
            <p:spPr>
              <a:xfrm>
                <a:off x="1664640" y="822960"/>
                <a:ext cx="267552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9892B67-43FC-8BCB-8C4D-859B638B0ECE}"/>
                  </a:ext>
                </a:extLst>
              </p14:cNvPr>
              <p14:cNvContentPartPr/>
              <p14:nvPr/>
            </p14:nvContentPartPr>
            <p14:xfrm>
              <a:off x="367200" y="182160"/>
              <a:ext cx="10986840" cy="5969160"/>
            </p14:xfrm>
          </p:contentPart>
        </mc:Choice>
        <mc:Fallback>
          <p:pic>
            <p:nvPicPr>
              <p:cNvPr id="7" name="Ink 6">
                <a:extLst>
                  <a:ext uri="{FF2B5EF4-FFF2-40B4-BE49-F238E27FC236}">
                    <a16:creationId xmlns:a16="http://schemas.microsoft.com/office/drawing/2014/main" id="{09892B67-43FC-8BCB-8C4D-859B638B0ECE}"/>
                  </a:ext>
                </a:extLst>
              </p:cNvPr>
              <p:cNvPicPr/>
              <p:nvPr/>
            </p:nvPicPr>
            <p:blipFill>
              <a:blip r:embed="rId7"/>
              <a:stretch>
                <a:fillRect/>
              </a:stretch>
            </p:blipFill>
            <p:spPr>
              <a:xfrm>
                <a:off x="357840" y="172800"/>
                <a:ext cx="11005560" cy="5987880"/>
              </a:xfrm>
              <a:prstGeom prst="rect">
                <a:avLst/>
              </a:prstGeom>
            </p:spPr>
          </p:pic>
        </mc:Fallback>
      </mc:AlternateContent>
    </p:spTree>
    <p:extLst>
      <p:ext uri="{BB962C8B-B14F-4D97-AF65-F5344CB8AC3E}">
        <p14:creationId xmlns:p14="http://schemas.microsoft.com/office/powerpoint/2010/main" val="1502380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979C-2167-F5EC-14E4-3B89512077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E1F0A7-398F-8E11-E481-EEBD2F4543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DEDB949-61FF-C00A-055B-3D117D5972E4}"/>
              </a:ext>
            </a:extLst>
          </p:cNvPr>
          <p:cNvSpPr>
            <a:spLocks noGrp="1"/>
          </p:cNvSpPr>
          <p:nvPr>
            <p:ph type="sldNum" sz="quarter" idx="12"/>
          </p:nvPr>
        </p:nvSpPr>
        <p:spPr/>
        <p:txBody>
          <a:bodyPr/>
          <a:lstStyle/>
          <a:p>
            <a:fld id="{C20921E4-D6E3-46B8-A304-6617B9AACAB5}" type="slidenum">
              <a:rPr lang="en-US" smtClean="0"/>
              <a:t>24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3980935-ED5E-80BA-1774-D85D05D3CE5E}"/>
                  </a:ext>
                </a:extLst>
              </p14:cNvPr>
              <p14:cNvContentPartPr/>
              <p14:nvPr/>
            </p14:nvContentPartPr>
            <p14:xfrm>
              <a:off x="1393920" y="868320"/>
              <a:ext cx="10384920" cy="4616280"/>
            </p14:xfrm>
          </p:contentPart>
        </mc:Choice>
        <mc:Fallback>
          <p:pic>
            <p:nvPicPr>
              <p:cNvPr id="5" name="Ink 4">
                <a:extLst>
                  <a:ext uri="{FF2B5EF4-FFF2-40B4-BE49-F238E27FC236}">
                    <a16:creationId xmlns:a16="http://schemas.microsoft.com/office/drawing/2014/main" id="{23980935-ED5E-80BA-1774-D85D05D3CE5E}"/>
                  </a:ext>
                </a:extLst>
              </p:cNvPr>
              <p:cNvPicPr/>
              <p:nvPr/>
            </p:nvPicPr>
            <p:blipFill>
              <a:blip r:embed="rId3"/>
              <a:stretch>
                <a:fillRect/>
              </a:stretch>
            </p:blipFill>
            <p:spPr>
              <a:xfrm>
                <a:off x="1384560" y="858960"/>
                <a:ext cx="10403640" cy="4635000"/>
              </a:xfrm>
              <a:prstGeom prst="rect">
                <a:avLst/>
              </a:prstGeom>
            </p:spPr>
          </p:pic>
        </mc:Fallback>
      </mc:AlternateContent>
    </p:spTree>
    <p:extLst>
      <p:ext uri="{BB962C8B-B14F-4D97-AF65-F5344CB8AC3E}">
        <p14:creationId xmlns:p14="http://schemas.microsoft.com/office/powerpoint/2010/main" val="206732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56DB-A6E6-70FF-42B8-5B7A589F4B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7D1DD5-FA0A-2E7B-E82F-2C63505396F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3EE6CF8-1B0C-339F-D8AA-E86B4AD83509}"/>
              </a:ext>
            </a:extLst>
          </p:cNvPr>
          <p:cNvSpPr>
            <a:spLocks noGrp="1"/>
          </p:cNvSpPr>
          <p:nvPr>
            <p:ph type="sldNum" sz="quarter" idx="12"/>
          </p:nvPr>
        </p:nvSpPr>
        <p:spPr/>
        <p:txBody>
          <a:bodyPr/>
          <a:lstStyle/>
          <a:p>
            <a:fld id="{C20921E4-D6E3-46B8-A304-6617B9AACAB5}" type="slidenum">
              <a:rPr lang="en-US" smtClean="0"/>
              <a:t>25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8E3D812-C4AF-A2DA-1745-8E12F121F95E}"/>
                  </a:ext>
                </a:extLst>
              </p14:cNvPr>
              <p14:cNvContentPartPr/>
              <p14:nvPr/>
            </p14:nvContentPartPr>
            <p14:xfrm>
              <a:off x="793080" y="329400"/>
              <a:ext cx="10993320" cy="5269680"/>
            </p14:xfrm>
          </p:contentPart>
        </mc:Choice>
        <mc:Fallback>
          <p:pic>
            <p:nvPicPr>
              <p:cNvPr id="5" name="Ink 4">
                <a:extLst>
                  <a:ext uri="{FF2B5EF4-FFF2-40B4-BE49-F238E27FC236}">
                    <a16:creationId xmlns:a16="http://schemas.microsoft.com/office/drawing/2014/main" id="{58E3D812-C4AF-A2DA-1745-8E12F121F95E}"/>
                  </a:ext>
                </a:extLst>
              </p:cNvPr>
              <p:cNvPicPr/>
              <p:nvPr/>
            </p:nvPicPr>
            <p:blipFill>
              <a:blip r:embed="rId3"/>
              <a:stretch>
                <a:fillRect/>
              </a:stretch>
            </p:blipFill>
            <p:spPr>
              <a:xfrm>
                <a:off x="783720" y="320040"/>
                <a:ext cx="11012040" cy="5288400"/>
              </a:xfrm>
              <a:prstGeom prst="rect">
                <a:avLst/>
              </a:prstGeom>
            </p:spPr>
          </p:pic>
        </mc:Fallback>
      </mc:AlternateContent>
    </p:spTree>
    <p:extLst>
      <p:ext uri="{BB962C8B-B14F-4D97-AF65-F5344CB8AC3E}">
        <p14:creationId xmlns:p14="http://schemas.microsoft.com/office/powerpoint/2010/main" val="177530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005B-09EC-5A20-2E25-F99265FED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29AC7E-EC47-B41D-0716-E7E696ACA2C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D121AA8-65BF-0BF5-4C2E-B7592BCC038F}"/>
              </a:ext>
            </a:extLst>
          </p:cNvPr>
          <p:cNvSpPr>
            <a:spLocks noGrp="1"/>
          </p:cNvSpPr>
          <p:nvPr>
            <p:ph type="sldNum" sz="quarter" idx="12"/>
          </p:nvPr>
        </p:nvSpPr>
        <p:spPr/>
        <p:txBody>
          <a:bodyPr/>
          <a:lstStyle/>
          <a:p>
            <a:fld id="{C20921E4-D6E3-46B8-A304-6617B9AACAB5}" type="slidenum">
              <a:rPr lang="en-US" smtClean="0"/>
              <a:t>26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2FC0706-0B25-98CE-3820-2C0DEAD2B759}"/>
                  </a:ext>
                </a:extLst>
              </p14:cNvPr>
              <p14:cNvContentPartPr/>
              <p14:nvPr/>
            </p14:nvContentPartPr>
            <p14:xfrm>
              <a:off x="771480" y="279000"/>
              <a:ext cx="11229480" cy="6030720"/>
            </p14:xfrm>
          </p:contentPart>
        </mc:Choice>
        <mc:Fallback>
          <p:pic>
            <p:nvPicPr>
              <p:cNvPr id="5" name="Ink 4">
                <a:extLst>
                  <a:ext uri="{FF2B5EF4-FFF2-40B4-BE49-F238E27FC236}">
                    <a16:creationId xmlns:a16="http://schemas.microsoft.com/office/drawing/2014/main" id="{D2FC0706-0B25-98CE-3820-2C0DEAD2B759}"/>
                  </a:ext>
                </a:extLst>
              </p:cNvPr>
              <p:cNvPicPr/>
              <p:nvPr/>
            </p:nvPicPr>
            <p:blipFill>
              <a:blip r:embed="rId3"/>
              <a:stretch>
                <a:fillRect/>
              </a:stretch>
            </p:blipFill>
            <p:spPr>
              <a:xfrm>
                <a:off x="762120" y="269640"/>
                <a:ext cx="11248200" cy="6049440"/>
              </a:xfrm>
              <a:prstGeom prst="rect">
                <a:avLst/>
              </a:prstGeom>
            </p:spPr>
          </p:pic>
        </mc:Fallback>
      </mc:AlternateContent>
    </p:spTree>
    <p:extLst>
      <p:ext uri="{BB962C8B-B14F-4D97-AF65-F5344CB8AC3E}">
        <p14:creationId xmlns:p14="http://schemas.microsoft.com/office/powerpoint/2010/main" val="519628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860D-0694-9AE4-FACC-3A572E71EB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3EE141-5A1A-3119-EC69-8F74378EB12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B39833-0089-7AA5-6E8A-1E9FBE884E7E}"/>
              </a:ext>
            </a:extLst>
          </p:cNvPr>
          <p:cNvSpPr>
            <a:spLocks noGrp="1"/>
          </p:cNvSpPr>
          <p:nvPr>
            <p:ph type="sldNum" sz="quarter" idx="12"/>
          </p:nvPr>
        </p:nvSpPr>
        <p:spPr/>
        <p:txBody>
          <a:bodyPr/>
          <a:lstStyle/>
          <a:p>
            <a:fld id="{C20921E4-D6E3-46B8-A304-6617B9AACAB5}" type="slidenum">
              <a:rPr lang="en-US" smtClean="0"/>
              <a:t>27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496222D-D075-10D3-34AF-0F623F3C7385}"/>
                  </a:ext>
                </a:extLst>
              </p14:cNvPr>
              <p14:cNvContentPartPr/>
              <p14:nvPr/>
            </p14:nvContentPartPr>
            <p14:xfrm>
              <a:off x="864000" y="537840"/>
              <a:ext cx="11150280" cy="5740920"/>
            </p14:xfrm>
          </p:contentPart>
        </mc:Choice>
        <mc:Fallback>
          <p:pic>
            <p:nvPicPr>
              <p:cNvPr id="5" name="Ink 4">
                <a:extLst>
                  <a:ext uri="{FF2B5EF4-FFF2-40B4-BE49-F238E27FC236}">
                    <a16:creationId xmlns:a16="http://schemas.microsoft.com/office/drawing/2014/main" id="{B496222D-D075-10D3-34AF-0F623F3C7385}"/>
                  </a:ext>
                </a:extLst>
              </p:cNvPr>
              <p:cNvPicPr/>
              <p:nvPr/>
            </p:nvPicPr>
            <p:blipFill>
              <a:blip r:embed="rId3"/>
              <a:stretch>
                <a:fillRect/>
              </a:stretch>
            </p:blipFill>
            <p:spPr>
              <a:xfrm>
                <a:off x="854640" y="528480"/>
                <a:ext cx="11169000" cy="5759640"/>
              </a:xfrm>
              <a:prstGeom prst="rect">
                <a:avLst/>
              </a:prstGeom>
            </p:spPr>
          </p:pic>
        </mc:Fallback>
      </mc:AlternateContent>
    </p:spTree>
    <p:extLst>
      <p:ext uri="{BB962C8B-B14F-4D97-AF65-F5344CB8AC3E}">
        <p14:creationId xmlns:p14="http://schemas.microsoft.com/office/powerpoint/2010/main" val="416649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0ED3-8370-AA59-2FB3-3D18EC7AD1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164E91-6B19-2A37-231F-FACB9F8BB2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D6A340-93AD-6DA9-B389-248035B54822}"/>
              </a:ext>
            </a:extLst>
          </p:cNvPr>
          <p:cNvSpPr>
            <a:spLocks noGrp="1"/>
          </p:cNvSpPr>
          <p:nvPr>
            <p:ph type="sldNum" sz="quarter" idx="12"/>
          </p:nvPr>
        </p:nvSpPr>
        <p:spPr/>
        <p:txBody>
          <a:bodyPr/>
          <a:lstStyle/>
          <a:p>
            <a:fld id="{C20921E4-D6E3-46B8-A304-6617B9AACAB5}" type="slidenum">
              <a:rPr lang="en-US" smtClean="0"/>
              <a:t>28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54EB66E-74C4-E2A6-C57C-C98EA18E27D4}"/>
                  </a:ext>
                </a:extLst>
              </p14:cNvPr>
              <p14:cNvContentPartPr/>
              <p14:nvPr/>
            </p14:nvContentPartPr>
            <p14:xfrm>
              <a:off x="609480" y="319680"/>
              <a:ext cx="8681760" cy="5074560"/>
            </p14:xfrm>
          </p:contentPart>
        </mc:Choice>
        <mc:Fallback>
          <p:pic>
            <p:nvPicPr>
              <p:cNvPr id="5" name="Ink 4">
                <a:extLst>
                  <a:ext uri="{FF2B5EF4-FFF2-40B4-BE49-F238E27FC236}">
                    <a16:creationId xmlns:a16="http://schemas.microsoft.com/office/drawing/2014/main" id="{154EB66E-74C4-E2A6-C57C-C98EA18E27D4}"/>
                  </a:ext>
                </a:extLst>
              </p:cNvPr>
              <p:cNvPicPr/>
              <p:nvPr/>
            </p:nvPicPr>
            <p:blipFill>
              <a:blip r:embed="rId3"/>
              <a:stretch>
                <a:fillRect/>
              </a:stretch>
            </p:blipFill>
            <p:spPr>
              <a:xfrm>
                <a:off x="600120" y="310320"/>
                <a:ext cx="8700480" cy="5093280"/>
              </a:xfrm>
              <a:prstGeom prst="rect">
                <a:avLst/>
              </a:prstGeom>
            </p:spPr>
          </p:pic>
        </mc:Fallback>
      </mc:AlternateContent>
    </p:spTree>
    <p:extLst>
      <p:ext uri="{BB962C8B-B14F-4D97-AF65-F5344CB8AC3E}">
        <p14:creationId xmlns:p14="http://schemas.microsoft.com/office/powerpoint/2010/main" val="3601975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48F3-4927-CD6C-766B-E73E2B8941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9EA1BE-E53F-4F0A-1231-D40044B46F8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B6B129C-129C-35F9-FAD8-6BABA271AF6E}"/>
              </a:ext>
            </a:extLst>
          </p:cNvPr>
          <p:cNvSpPr>
            <a:spLocks noGrp="1"/>
          </p:cNvSpPr>
          <p:nvPr>
            <p:ph type="sldNum" sz="quarter" idx="12"/>
          </p:nvPr>
        </p:nvSpPr>
        <p:spPr/>
        <p:txBody>
          <a:bodyPr/>
          <a:lstStyle/>
          <a:p>
            <a:fld id="{C20921E4-D6E3-46B8-A304-6617B9AACAB5}" type="slidenum">
              <a:rPr lang="en-US" smtClean="0"/>
              <a:t>29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8F3642E-8495-42DB-131A-D91403889A9E}"/>
                  </a:ext>
                </a:extLst>
              </p14:cNvPr>
              <p14:cNvContentPartPr/>
              <p14:nvPr/>
            </p14:nvContentPartPr>
            <p14:xfrm>
              <a:off x="840240" y="142560"/>
              <a:ext cx="10490760" cy="4818960"/>
            </p14:xfrm>
          </p:contentPart>
        </mc:Choice>
        <mc:Fallback>
          <p:pic>
            <p:nvPicPr>
              <p:cNvPr id="5" name="Ink 4">
                <a:extLst>
                  <a:ext uri="{FF2B5EF4-FFF2-40B4-BE49-F238E27FC236}">
                    <a16:creationId xmlns:a16="http://schemas.microsoft.com/office/drawing/2014/main" id="{38F3642E-8495-42DB-131A-D91403889A9E}"/>
                  </a:ext>
                </a:extLst>
              </p:cNvPr>
              <p:cNvPicPr/>
              <p:nvPr/>
            </p:nvPicPr>
            <p:blipFill>
              <a:blip r:embed="rId3"/>
              <a:stretch>
                <a:fillRect/>
              </a:stretch>
            </p:blipFill>
            <p:spPr>
              <a:xfrm>
                <a:off x="830880" y="133200"/>
                <a:ext cx="10509480" cy="4837680"/>
              </a:xfrm>
              <a:prstGeom prst="rect">
                <a:avLst/>
              </a:prstGeom>
            </p:spPr>
          </p:pic>
        </mc:Fallback>
      </mc:AlternateContent>
    </p:spTree>
    <p:extLst>
      <p:ext uri="{BB962C8B-B14F-4D97-AF65-F5344CB8AC3E}">
        <p14:creationId xmlns:p14="http://schemas.microsoft.com/office/powerpoint/2010/main" val="185002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Agenda</a:t>
            </a:r>
          </a:p>
        </p:txBody>
      </p:sp>
      <p:sp>
        <p:nvSpPr>
          <p:cNvPr id="3" name="Content Placeholder 2"/>
          <p:cNvSpPr>
            <a:spLocks noGrp="1"/>
          </p:cNvSpPr>
          <p:nvPr>
            <p:ph idx="1"/>
          </p:nvPr>
        </p:nvSpPr>
        <p:spPr/>
        <p:txBody>
          <a:bodyPr>
            <a:normAutofit/>
          </a:bodyPr>
          <a:lstStyle/>
          <a:p>
            <a:r>
              <a:rPr lang="en-US" sz="2000" dirty="0"/>
              <a:t>Introduction</a:t>
            </a:r>
          </a:p>
          <a:p>
            <a:r>
              <a:rPr lang="en-US" sz="2000" dirty="0"/>
              <a:t>The Role of </a:t>
            </a:r>
            <a:r>
              <a:rPr lang="en-US" sz="2000" dirty="0">
                <a:latin typeface="Calibri" panose="020F0502020204030204" pitchFamily="34" charset="0"/>
                <a:cs typeface="Calibri" panose="020F0502020204030204" pitchFamily="34" charset="0"/>
              </a:rPr>
              <a:t>an</a:t>
            </a:r>
            <a:r>
              <a:rPr lang="en-US" sz="2000" dirty="0"/>
              <a:t> Algorithm</a:t>
            </a:r>
          </a:p>
          <a:p>
            <a:r>
              <a:rPr lang="en-US" sz="2000" dirty="0"/>
              <a:t>Fundamentals and Types of Algorithms</a:t>
            </a:r>
          </a:p>
          <a:p>
            <a:r>
              <a:rPr lang="en-US" sz="2000" dirty="0"/>
              <a:t>Fundamentals of Data Structures</a:t>
            </a:r>
          </a:p>
          <a:p>
            <a:r>
              <a:rPr lang="en-US" sz="2000" dirty="0"/>
              <a:t>Performance Analysis</a:t>
            </a:r>
          </a:p>
          <a:p>
            <a:r>
              <a:rPr lang="en-US" sz="2000" dirty="0"/>
              <a:t>Asymptotic Notations</a:t>
            </a:r>
          </a:p>
          <a:p>
            <a:r>
              <a:rPr lang="en-US" sz="2000" dirty="0"/>
              <a:t>Recursive and Non-Recursive Algorithms</a:t>
            </a:r>
          </a:p>
          <a:p>
            <a:r>
              <a:rPr lang="en-US" sz="2000" dirty="0"/>
              <a:t>Summary</a:t>
            </a:r>
          </a:p>
          <a:p>
            <a:endParaRPr lang="en-US" dirty="0"/>
          </a:p>
        </p:txBody>
      </p:sp>
    </p:spTree>
    <p:extLst>
      <p:ext uri="{BB962C8B-B14F-4D97-AF65-F5344CB8AC3E}">
        <p14:creationId xmlns:p14="http://schemas.microsoft.com/office/powerpoint/2010/main" val="252845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357F-F566-0146-D0AC-22C58D6B0C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85E599-7B22-532B-6729-2A8FFFCD8DA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BA106A7-CDAB-7793-54E6-829DB8C11DDF}"/>
              </a:ext>
            </a:extLst>
          </p:cNvPr>
          <p:cNvSpPr>
            <a:spLocks noGrp="1"/>
          </p:cNvSpPr>
          <p:nvPr>
            <p:ph type="sldNum" sz="quarter" idx="12"/>
          </p:nvPr>
        </p:nvSpPr>
        <p:spPr/>
        <p:txBody>
          <a:bodyPr/>
          <a:lstStyle/>
          <a:p>
            <a:fld id="{C20921E4-D6E3-46B8-A304-6617B9AACAB5}" type="slidenum">
              <a:rPr lang="en-US" smtClean="0"/>
              <a:t>30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091C5D2-1F15-41CA-766D-B699B9259F46}"/>
                  </a:ext>
                </a:extLst>
              </p14:cNvPr>
              <p14:cNvContentPartPr/>
              <p14:nvPr/>
            </p14:nvContentPartPr>
            <p14:xfrm>
              <a:off x="480600" y="395280"/>
              <a:ext cx="11297880" cy="5844240"/>
            </p14:xfrm>
          </p:contentPart>
        </mc:Choice>
        <mc:Fallback>
          <p:pic>
            <p:nvPicPr>
              <p:cNvPr id="5" name="Ink 4">
                <a:extLst>
                  <a:ext uri="{FF2B5EF4-FFF2-40B4-BE49-F238E27FC236}">
                    <a16:creationId xmlns:a16="http://schemas.microsoft.com/office/drawing/2014/main" id="{4091C5D2-1F15-41CA-766D-B699B9259F46}"/>
                  </a:ext>
                </a:extLst>
              </p:cNvPr>
              <p:cNvPicPr/>
              <p:nvPr/>
            </p:nvPicPr>
            <p:blipFill>
              <a:blip r:embed="rId3"/>
              <a:stretch>
                <a:fillRect/>
              </a:stretch>
            </p:blipFill>
            <p:spPr>
              <a:xfrm>
                <a:off x="471240" y="385920"/>
                <a:ext cx="11316600" cy="5862960"/>
              </a:xfrm>
              <a:prstGeom prst="rect">
                <a:avLst/>
              </a:prstGeom>
            </p:spPr>
          </p:pic>
        </mc:Fallback>
      </mc:AlternateContent>
    </p:spTree>
    <p:extLst>
      <p:ext uri="{BB962C8B-B14F-4D97-AF65-F5344CB8AC3E}">
        <p14:creationId xmlns:p14="http://schemas.microsoft.com/office/powerpoint/2010/main" val="89182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4B32-CEC3-3937-B7D4-10BB11F901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0B2D7C-D37F-916F-01A8-BA61CD2A674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32FF0BA-19AF-B02C-D710-91D3169117B7}"/>
              </a:ext>
            </a:extLst>
          </p:cNvPr>
          <p:cNvSpPr>
            <a:spLocks noGrp="1"/>
          </p:cNvSpPr>
          <p:nvPr>
            <p:ph type="sldNum" sz="quarter" idx="12"/>
          </p:nvPr>
        </p:nvSpPr>
        <p:spPr/>
        <p:txBody>
          <a:bodyPr/>
          <a:lstStyle/>
          <a:p>
            <a:fld id="{C20921E4-D6E3-46B8-A304-6617B9AACAB5}" type="slidenum">
              <a:rPr lang="en-US" smtClean="0"/>
              <a:t>31</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C1B784F-3C9B-9D25-5E76-B5113C656828}"/>
                  </a:ext>
                </a:extLst>
              </p14:cNvPr>
              <p14:cNvContentPartPr/>
              <p14:nvPr/>
            </p14:nvContentPartPr>
            <p14:xfrm>
              <a:off x="1157760" y="356400"/>
              <a:ext cx="10666440" cy="4821120"/>
            </p14:xfrm>
          </p:contentPart>
        </mc:Choice>
        <mc:Fallback>
          <p:pic>
            <p:nvPicPr>
              <p:cNvPr id="5" name="Ink 4">
                <a:extLst>
                  <a:ext uri="{FF2B5EF4-FFF2-40B4-BE49-F238E27FC236}">
                    <a16:creationId xmlns:a16="http://schemas.microsoft.com/office/drawing/2014/main" id="{BC1B784F-3C9B-9D25-5E76-B5113C656828}"/>
                  </a:ext>
                </a:extLst>
              </p:cNvPr>
              <p:cNvPicPr/>
              <p:nvPr/>
            </p:nvPicPr>
            <p:blipFill>
              <a:blip r:embed="rId3"/>
              <a:stretch>
                <a:fillRect/>
              </a:stretch>
            </p:blipFill>
            <p:spPr>
              <a:xfrm>
                <a:off x="1148400" y="347040"/>
                <a:ext cx="10685160" cy="4839840"/>
              </a:xfrm>
              <a:prstGeom prst="rect">
                <a:avLst/>
              </a:prstGeom>
            </p:spPr>
          </p:pic>
        </mc:Fallback>
      </mc:AlternateContent>
    </p:spTree>
    <p:extLst>
      <p:ext uri="{BB962C8B-B14F-4D97-AF65-F5344CB8AC3E}">
        <p14:creationId xmlns:p14="http://schemas.microsoft.com/office/powerpoint/2010/main" val="3258214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8844-9111-BB29-8649-512AF287B1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DB4B8F-C527-9199-3106-5F6AF9FE4B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A356B2E-C1A4-EB8E-62B2-524F5CA9BEF7}"/>
              </a:ext>
            </a:extLst>
          </p:cNvPr>
          <p:cNvSpPr>
            <a:spLocks noGrp="1"/>
          </p:cNvSpPr>
          <p:nvPr>
            <p:ph type="sldNum" sz="quarter" idx="12"/>
          </p:nvPr>
        </p:nvSpPr>
        <p:spPr/>
        <p:txBody>
          <a:bodyPr/>
          <a:lstStyle/>
          <a:p>
            <a:fld id="{C20921E4-D6E3-46B8-A304-6617B9AACAB5}" type="slidenum">
              <a:rPr lang="en-US" smtClean="0"/>
              <a:t>32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B79CA53-17D6-96A6-8B70-FE13A535A9DC}"/>
                  </a:ext>
                </a:extLst>
              </p14:cNvPr>
              <p14:cNvContentPartPr/>
              <p14:nvPr/>
            </p14:nvContentPartPr>
            <p14:xfrm>
              <a:off x="109440" y="469800"/>
              <a:ext cx="12008880" cy="5642280"/>
            </p14:xfrm>
          </p:contentPart>
        </mc:Choice>
        <mc:Fallback>
          <p:pic>
            <p:nvPicPr>
              <p:cNvPr id="5" name="Ink 4">
                <a:extLst>
                  <a:ext uri="{FF2B5EF4-FFF2-40B4-BE49-F238E27FC236}">
                    <a16:creationId xmlns:a16="http://schemas.microsoft.com/office/drawing/2014/main" id="{6B79CA53-17D6-96A6-8B70-FE13A535A9DC}"/>
                  </a:ext>
                </a:extLst>
              </p:cNvPr>
              <p:cNvPicPr/>
              <p:nvPr/>
            </p:nvPicPr>
            <p:blipFill>
              <a:blip r:embed="rId3"/>
              <a:stretch>
                <a:fillRect/>
              </a:stretch>
            </p:blipFill>
            <p:spPr>
              <a:xfrm>
                <a:off x="100080" y="460440"/>
                <a:ext cx="12027600" cy="5661000"/>
              </a:xfrm>
              <a:prstGeom prst="rect">
                <a:avLst/>
              </a:prstGeom>
            </p:spPr>
          </p:pic>
        </mc:Fallback>
      </mc:AlternateContent>
    </p:spTree>
    <p:extLst>
      <p:ext uri="{BB962C8B-B14F-4D97-AF65-F5344CB8AC3E}">
        <p14:creationId xmlns:p14="http://schemas.microsoft.com/office/powerpoint/2010/main" val="4040458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B06A-B7F3-8EA0-E382-21D3ED3688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699E3B-F1DC-F7DD-57B9-A1B5F8D7DBE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DC5DFD2-227E-888B-E8BF-6285A56039DA}"/>
              </a:ext>
            </a:extLst>
          </p:cNvPr>
          <p:cNvSpPr>
            <a:spLocks noGrp="1"/>
          </p:cNvSpPr>
          <p:nvPr>
            <p:ph type="sldNum" sz="quarter" idx="12"/>
          </p:nvPr>
        </p:nvSpPr>
        <p:spPr/>
        <p:txBody>
          <a:bodyPr/>
          <a:lstStyle/>
          <a:p>
            <a:fld id="{C20921E4-D6E3-46B8-A304-6617B9AACAB5}" type="slidenum">
              <a:rPr lang="en-US" smtClean="0"/>
              <a:t>33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91EBC43-870D-3042-31EC-93628280077F}"/>
                  </a:ext>
                </a:extLst>
              </p14:cNvPr>
              <p14:cNvContentPartPr/>
              <p14:nvPr/>
            </p14:nvContentPartPr>
            <p14:xfrm>
              <a:off x="377280" y="238680"/>
              <a:ext cx="11792160" cy="6301440"/>
            </p14:xfrm>
          </p:contentPart>
        </mc:Choice>
        <mc:Fallback>
          <p:pic>
            <p:nvPicPr>
              <p:cNvPr id="5" name="Ink 4">
                <a:extLst>
                  <a:ext uri="{FF2B5EF4-FFF2-40B4-BE49-F238E27FC236}">
                    <a16:creationId xmlns:a16="http://schemas.microsoft.com/office/drawing/2014/main" id="{591EBC43-870D-3042-31EC-93628280077F}"/>
                  </a:ext>
                </a:extLst>
              </p:cNvPr>
              <p:cNvPicPr/>
              <p:nvPr/>
            </p:nvPicPr>
            <p:blipFill>
              <a:blip r:embed="rId3"/>
              <a:stretch>
                <a:fillRect/>
              </a:stretch>
            </p:blipFill>
            <p:spPr>
              <a:xfrm>
                <a:off x="367920" y="229320"/>
                <a:ext cx="11810880" cy="6320160"/>
              </a:xfrm>
              <a:prstGeom prst="rect">
                <a:avLst/>
              </a:prstGeom>
            </p:spPr>
          </p:pic>
        </mc:Fallback>
      </mc:AlternateContent>
    </p:spTree>
    <p:extLst>
      <p:ext uri="{BB962C8B-B14F-4D97-AF65-F5344CB8AC3E}">
        <p14:creationId xmlns:p14="http://schemas.microsoft.com/office/powerpoint/2010/main" val="4013922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3A8E-B449-E9C5-2282-1579E43B27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110D2E-44D3-A56D-2D05-9DC2F80AC98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95A716D-9951-3F51-DB0A-2507B3B0C37F}"/>
              </a:ext>
            </a:extLst>
          </p:cNvPr>
          <p:cNvSpPr>
            <a:spLocks noGrp="1"/>
          </p:cNvSpPr>
          <p:nvPr>
            <p:ph type="sldNum" sz="quarter" idx="12"/>
          </p:nvPr>
        </p:nvSpPr>
        <p:spPr/>
        <p:txBody>
          <a:bodyPr/>
          <a:lstStyle/>
          <a:p>
            <a:fld id="{C20921E4-D6E3-46B8-A304-6617B9AACAB5}" type="slidenum">
              <a:rPr lang="en-US" smtClean="0"/>
              <a:t>34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1642A47-1925-65B9-7665-CCFB24B304F7}"/>
                  </a:ext>
                </a:extLst>
              </p14:cNvPr>
              <p14:cNvContentPartPr/>
              <p14:nvPr/>
            </p14:nvContentPartPr>
            <p14:xfrm>
              <a:off x="1438560" y="379800"/>
              <a:ext cx="9498240" cy="5532840"/>
            </p14:xfrm>
          </p:contentPart>
        </mc:Choice>
        <mc:Fallback>
          <p:pic>
            <p:nvPicPr>
              <p:cNvPr id="5" name="Ink 4">
                <a:extLst>
                  <a:ext uri="{FF2B5EF4-FFF2-40B4-BE49-F238E27FC236}">
                    <a16:creationId xmlns:a16="http://schemas.microsoft.com/office/drawing/2014/main" id="{51642A47-1925-65B9-7665-CCFB24B304F7}"/>
                  </a:ext>
                </a:extLst>
              </p:cNvPr>
              <p:cNvPicPr/>
              <p:nvPr/>
            </p:nvPicPr>
            <p:blipFill>
              <a:blip r:embed="rId3"/>
              <a:stretch>
                <a:fillRect/>
              </a:stretch>
            </p:blipFill>
            <p:spPr>
              <a:xfrm>
                <a:off x="1429200" y="370440"/>
                <a:ext cx="9516960" cy="5551560"/>
              </a:xfrm>
              <a:prstGeom prst="rect">
                <a:avLst/>
              </a:prstGeom>
            </p:spPr>
          </p:pic>
        </mc:Fallback>
      </mc:AlternateContent>
    </p:spTree>
    <p:extLst>
      <p:ext uri="{BB962C8B-B14F-4D97-AF65-F5344CB8AC3E}">
        <p14:creationId xmlns:p14="http://schemas.microsoft.com/office/powerpoint/2010/main" val="247410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DD1B-62BF-E483-C840-78EBC6DDE0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ECCB80-A71B-6E96-D5C5-83F9A4B5722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87AD9E-E480-DD86-0700-9617932AF5BE}"/>
              </a:ext>
            </a:extLst>
          </p:cNvPr>
          <p:cNvSpPr>
            <a:spLocks noGrp="1"/>
          </p:cNvSpPr>
          <p:nvPr>
            <p:ph type="sldNum" sz="quarter" idx="12"/>
          </p:nvPr>
        </p:nvSpPr>
        <p:spPr/>
        <p:txBody>
          <a:bodyPr/>
          <a:lstStyle/>
          <a:p>
            <a:fld id="{C20921E4-D6E3-46B8-A304-6617B9AACAB5}" type="slidenum">
              <a:rPr lang="en-US" smtClean="0"/>
              <a:t>35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C2F6CE4-1F92-89CA-BC22-085F64297F67}"/>
                  </a:ext>
                </a:extLst>
              </p14:cNvPr>
              <p14:cNvContentPartPr/>
              <p14:nvPr/>
            </p14:nvContentPartPr>
            <p14:xfrm>
              <a:off x="1185120" y="633240"/>
              <a:ext cx="9537840" cy="5880960"/>
            </p14:xfrm>
          </p:contentPart>
        </mc:Choice>
        <mc:Fallback>
          <p:pic>
            <p:nvPicPr>
              <p:cNvPr id="5" name="Ink 4">
                <a:extLst>
                  <a:ext uri="{FF2B5EF4-FFF2-40B4-BE49-F238E27FC236}">
                    <a16:creationId xmlns:a16="http://schemas.microsoft.com/office/drawing/2014/main" id="{3C2F6CE4-1F92-89CA-BC22-085F64297F67}"/>
                  </a:ext>
                </a:extLst>
              </p:cNvPr>
              <p:cNvPicPr/>
              <p:nvPr/>
            </p:nvPicPr>
            <p:blipFill>
              <a:blip r:embed="rId3"/>
              <a:stretch>
                <a:fillRect/>
              </a:stretch>
            </p:blipFill>
            <p:spPr>
              <a:xfrm>
                <a:off x="1175760" y="623880"/>
                <a:ext cx="9556560" cy="5899680"/>
              </a:xfrm>
              <a:prstGeom prst="rect">
                <a:avLst/>
              </a:prstGeom>
            </p:spPr>
          </p:pic>
        </mc:Fallback>
      </mc:AlternateContent>
    </p:spTree>
    <p:extLst>
      <p:ext uri="{BB962C8B-B14F-4D97-AF65-F5344CB8AC3E}">
        <p14:creationId xmlns:p14="http://schemas.microsoft.com/office/powerpoint/2010/main" val="1986078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D77A-7DC5-97A0-CCD1-A8724557B3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FCF94-32EC-8463-9C10-7B7DA94346E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5EB7717-FC8F-B7E1-BBFB-E4C7EDDE00D3}"/>
              </a:ext>
            </a:extLst>
          </p:cNvPr>
          <p:cNvSpPr>
            <a:spLocks noGrp="1"/>
          </p:cNvSpPr>
          <p:nvPr>
            <p:ph type="sldNum" sz="quarter" idx="12"/>
          </p:nvPr>
        </p:nvSpPr>
        <p:spPr/>
        <p:txBody>
          <a:bodyPr/>
          <a:lstStyle/>
          <a:p>
            <a:fld id="{C20921E4-D6E3-46B8-A304-6617B9AACAB5}" type="slidenum">
              <a:rPr lang="en-US" smtClean="0"/>
              <a:t>36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84C86BF-44B4-79E8-FBDF-027229A0D4B4}"/>
                  </a:ext>
                </a:extLst>
              </p14:cNvPr>
              <p14:cNvContentPartPr/>
              <p14:nvPr/>
            </p14:nvContentPartPr>
            <p14:xfrm>
              <a:off x="632880" y="670680"/>
              <a:ext cx="9581040" cy="5402880"/>
            </p14:xfrm>
          </p:contentPart>
        </mc:Choice>
        <mc:Fallback>
          <p:pic>
            <p:nvPicPr>
              <p:cNvPr id="5" name="Ink 4">
                <a:extLst>
                  <a:ext uri="{FF2B5EF4-FFF2-40B4-BE49-F238E27FC236}">
                    <a16:creationId xmlns:a16="http://schemas.microsoft.com/office/drawing/2014/main" id="{D84C86BF-44B4-79E8-FBDF-027229A0D4B4}"/>
                  </a:ext>
                </a:extLst>
              </p:cNvPr>
              <p:cNvPicPr/>
              <p:nvPr/>
            </p:nvPicPr>
            <p:blipFill>
              <a:blip r:embed="rId3"/>
              <a:stretch>
                <a:fillRect/>
              </a:stretch>
            </p:blipFill>
            <p:spPr>
              <a:xfrm>
                <a:off x="623520" y="661320"/>
                <a:ext cx="9599760" cy="5421600"/>
              </a:xfrm>
              <a:prstGeom prst="rect">
                <a:avLst/>
              </a:prstGeom>
            </p:spPr>
          </p:pic>
        </mc:Fallback>
      </mc:AlternateContent>
    </p:spTree>
    <p:extLst>
      <p:ext uri="{BB962C8B-B14F-4D97-AF65-F5344CB8AC3E}">
        <p14:creationId xmlns:p14="http://schemas.microsoft.com/office/powerpoint/2010/main" val="404484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BD35-38BD-5004-99F3-122269F512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EF933E-83C3-AAB7-6AED-05826633613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1A13C93-F99A-A5AB-B60F-35CF4E49F187}"/>
              </a:ext>
            </a:extLst>
          </p:cNvPr>
          <p:cNvSpPr>
            <a:spLocks noGrp="1"/>
          </p:cNvSpPr>
          <p:nvPr>
            <p:ph type="sldNum" sz="quarter" idx="12"/>
          </p:nvPr>
        </p:nvSpPr>
        <p:spPr/>
        <p:txBody>
          <a:bodyPr/>
          <a:lstStyle/>
          <a:p>
            <a:fld id="{C20921E4-D6E3-46B8-A304-6617B9AACAB5}" type="slidenum">
              <a:rPr lang="en-US" smtClean="0"/>
              <a:t>37</a:t>
            </a:fld>
            <a:endParaRPr lang="en-US"/>
          </a:p>
        </p:txBody>
      </p:sp>
    </p:spTree>
    <p:extLst>
      <p:ext uri="{BB962C8B-B14F-4D97-AF65-F5344CB8AC3E}">
        <p14:creationId xmlns:p14="http://schemas.microsoft.com/office/powerpoint/2010/main" val="396738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80DC-C6C3-8B6C-3FCA-9675A86526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7C8526-6908-8F3F-8BA5-9676AFF6F4C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0DDAE4C-6EE7-128B-A708-39B4B174D0C0}"/>
              </a:ext>
            </a:extLst>
          </p:cNvPr>
          <p:cNvSpPr>
            <a:spLocks noGrp="1"/>
          </p:cNvSpPr>
          <p:nvPr>
            <p:ph type="sldNum" sz="quarter" idx="12"/>
          </p:nvPr>
        </p:nvSpPr>
        <p:spPr/>
        <p:txBody>
          <a:bodyPr/>
          <a:lstStyle/>
          <a:p>
            <a:fld id="{C20921E4-D6E3-46B8-A304-6617B9AACAB5}" type="slidenum">
              <a:rPr lang="en-US" smtClean="0"/>
              <a:t>38</a:t>
            </a:fld>
            <a:endParaRPr lang="en-US"/>
          </a:p>
        </p:txBody>
      </p:sp>
    </p:spTree>
    <p:extLst>
      <p:ext uri="{BB962C8B-B14F-4D97-AF65-F5344CB8AC3E}">
        <p14:creationId xmlns:p14="http://schemas.microsoft.com/office/powerpoint/2010/main" val="1395330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935-A51C-B248-45F2-15F00A2BE3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CD76C6-AC53-7E89-080A-4B840A4765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14EE327-398F-E469-A37C-F538E4E8DDE6}"/>
              </a:ext>
            </a:extLst>
          </p:cNvPr>
          <p:cNvSpPr>
            <a:spLocks noGrp="1"/>
          </p:cNvSpPr>
          <p:nvPr>
            <p:ph type="sldNum" sz="quarter" idx="12"/>
          </p:nvPr>
        </p:nvSpPr>
        <p:spPr/>
        <p:txBody>
          <a:bodyPr/>
          <a:lstStyle/>
          <a:p>
            <a:fld id="{C20921E4-D6E3-46B8-A304-6617B9AACAB5}" type="slidenum">
              <a:rPr lang="en-US" smtClean="0"/>
              <a:t>39</a:t>
            </a:fld>
            <a:endParaRPr lang="en-US"/>
          </a:p>
        </p:txBody>
      </p:sp>
    </p:spTree>
    <p:extLst>
      <p:ext uri="{BB962C8B-B14F-4D97-AF65-F5344CB8AC3E}">
        <p14:creationId xmlns:p14="http://schemas.microsoft.com/office/powerpoint/2010/main" val="7983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An Algorithm, named for the ninth century Persian mathematician al-</a:t>
            </a:r>
            <a:r>
              <a:rPr lang="en-US" sz="2000" dirty="0" err="1">
                <a:latin typeface="Calibri" panose="020F0502020204030204" pitchFamily="34" charset="0"/>
                <a:cs typeface="Calibri" panose="020F0502020204030204" pitchFamily="34" charset="0"/>
              </a:rPr>
              <a:t>khowarizmi</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It is simply a set of rules used to perform some calculations either by hand or more usually on a machine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D255891-6FF6-DABA-6E6C-D27702828B77}"/>
                  </a:ext>
                </a:extLst>
              </p14:cNvPr>
              <p14:cNvContentPartPr/>
              <p14:nvPr/>
            </p14:nvContentPartPr>
            <p14:xfrm>
              <a:off x="391680" y="119160"/>
              <a:ext cx="11578320" cy="6384600"/>
            </p14:xfrm>
          </p:contentPart>
        </mc:Choice>
        <mc:Fallback>
          <p:pic>
            <p:nvPicPr>
              <p:cNvPr id="4" name="Ink 3">
                <a:extLst>
                  <a:ext uri="{FF2B5EF4-FFF2-40B4-BE49-F238E27FC236}">
                    <a16:creationId xmlns:a16="http://schemas.microsoft.com/office/drawing/2014/main" id="{9D255891-6FF6-DABA-6E6C-D27702828B77}"/>
                  </a:ext>
                </a:extLst>
              </p:cNvPr>
              <p:cNvPicPr/>
              <p:nvPr/>
            </p:nvPicPr>
            <p:blipFill>
              <a:blip r:embed="rId3"/>
              <a:stretch>
                <a:fillRect/>
              </a:stretch>
            </p:blipFill>
            <p:spPr>
              <a:xfrm>
                <a:off x="382320" y="109800"/>
                <a:ext cx="11597040" cy="6403320"/>
              </a:xfrm>
              <a:prstGeom prst="rect">
                <a:avLst/>
              </a:prstGeom>
            </p:spPr>
          </p:pic>
        </mc:Fallback>
      </mc:AlternateContent>
    </p:spTree>
    <p:extLst>
      <p:ext uri="{BB962C8B-B14F-4D97-AF65-F5344CB8AC3E}">
        <p14:creationId xmlns:p14="http://schemas.microsoft.com/office/powerpoint/2010/main" val="115511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3976-5A70-0B3B-085D-3ED8E651F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0DB6E0-F3C5-8844-5372-E6B7297AD6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CF1C81-EF35-6541-6D35-E8B875740429}"/>
              </a:ext>
            </a:extLst>
          </p:cNvPr>
          <p:cNvSpPr>
            <a:spLocks noGrp="1"/>
          </p:cNvSpPr>
          <p:nvPr>
            <p:ph type="sldNum" sz="quarter" idx="12"/>
          </p:nvPr>
        </p:nvSpPr>
        <p:spPr/>
        <p:txBody>
          <a:bodyPr/>
          <a:lstStyle/>
          <a:p>
            <a:fld id="{C20921E4-D6E3-46B8-A304-6617B9AACAB5}" type="slidenum">
              <a:rPr lang="en-US" smtClean="0"/>
              <a:t>40</a:t>
            </a:fld>
            <a:endParaRPr lang="en-US"/>
          </a:p>
        </p:txBody>
      </p:sp>
    </p:spTree>
    <p:extLst>
      <p:ext uri="{BB962C8B-B14F-4D97-AF65-F5344CB8AC3E}">
        <p14:creationId xmlns:p14="http://schemas.microsoft.com/office/powerpoint/2010/main" val="14817248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8C33-BF20-BABF-8E11-9C7BF47A11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886360-B6A7-DA47-DCB0-92209255BD3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F744690-12BE-E8EE-908D-82CF339B36B4}"/>
              </a:ext>
            </a:extLst>
          </p:cNvPr>
          <p:cNvSpPr>
            <a:spLocks noGrp="1"/>
          </p:cNvSpPr>
          <p:nvPr>
            <p:ph type="sldNum" sz="quarter" idx="12"/>
          </p:nvPr>
        </p:nvSpPr>
        <p:spPr/>
        <p:txBody>
          <a:bodyPr/>
          <a:lstStyle/>
          <a:p>
            <a:fld id="{C20921E4-D6E3-46B8-A304-6617B9AACAB5}" type="slidenum">
              <a:rPr lang="en-US" smtClean="0"/>
              <a:t>41</a:t>
            </a:fld>
            <a:endParaRPr lang="en-US"/>
          </a:p>
        </p:txBody>
      </p:sp>
    </p:spTree>
    <p:extLst>
      <p:ext uri="{BB962C8B-B14F-4D97-AF65-F5344CB8AC3E}">
        <p14:creationId xmlns:p14="http://schemas.microsoft.com/office/powerpoint/2010/main" val="3317769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7F7E-884B-857D-1825-F0449753FE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AD7B89-9B7A-C591-9E6C-752A3B89E8A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B9264CC-8F5E-E563-C94E-796E28C1D81D}"/>
              </a:ext>
            </a:extLst>
          </p:cNvPr>
          <p:cNvSpPr>
            <a:spLocks noGrp="1"/>
          </p:cNvSpPr>
          <p:nvPr>
            <p:ph type="sldNum" sz="quarter" idx="12"/>
          </p:nvPr>
        </p:nvSpPr>
        <p:spPr/>
        <p:txBody>
          <a:bodyPr/>
          <a:lstStyle/>
          <a:p>
            <a:fld id="{C20921E4-D6E3-46B8-A304-6617B9AACAB5}" type="slidenum">
              <a:rPr lang="en-US" smtClean="0"/>
              <a:t>42</a:t>
            </a:fld>
            <a:endParaRPr lang="en-US"/>
          </a:p>
        </p:txBody>
      </p:sp>
    </p:spTree>
    <p:extLst>
      <p:ext uri="{BB962C8B-B14F-4D97-AF65-F5344CB8AC3E}">
        <p14:creationId xmlns:p14="http://schemas.microsoft.com/office/powerpoint/2010/main" val="2135859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Fundamentals of Algorithmic Problem Solving</a:t>
            </a:r>
          </a:p>
        </p:txBody>
      </p:sp>
      <p:sp>
        <p:nvSpPr>
          <p:cNvPr id="4" name="Content Placeholder 3"/>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1.Understanding the Problem</a:t>
            </a:r>
          </a:p>
          <a:p>
            <a:pPr marL="0" indent="0" algn="just">
              <a:buNone/>
            </a:pPr>
            <a:r>
              <a:rPr lang="en-US" sz="2000" dirty="0">
                <a:latin typeface="Calibri" panose="020F0502020204030204" pitchFamily="34" charset="0"/>
                <a:cs typeface="Calibri" panose="020F0502020204030204" pitchFamily="34" charset="0"/>
              </a:rPr>
              <a:t>2.Ascertaining the Capabilities of the Computational Device</a:t>
            </a:r>
          </a:p>
          <a:p>
            <a:pPr marL="0" indent="0" algn="just">
              <a:buNone/>
            </a:pPr>
            <a:r>
              <a:rPr lang="en-US" sz="2000" dirty="0">
                <a:latin typeface="Calibri" panose="020F0502020204030204" pitchFamily="34" charset="0"/>
                <a:cs typeface="Calibri" panose="020F0502020204030204" pitchFamily="34" charset="0"/>
              </a:rPr>
              <a:t>3.Choosing between Exact and Approximate Problem Solving</a:t>
            </a:r>
          </a:p>
          <a:p>
            <a:pPr marL="0" indent="0" algn="just">
              <a:buNone/>
            </a:pPr>
            <a:r>
              <a:rPr lang="en-US" sz="2000" dirty="0">
                <a:latin typeface="Calibri" panose="020F0502020204030204" pitchFamily="34" charset="0"/>
                <a:cs typeface="Calibri" panose="020F0502020204030204" pitchFamily="34" charset="0"/>
              </a:rPr>
              <a:t>4.Algorithm Design Techniques</a:t>
            </a:r>
          </a:p>
          <a:p>
            <a:pPr marL="0" indent="0" algn="just">
              <a:buNone/>
            </a:pPr>
            <a:r>
              <a:rPr lang="en-US" sz="2000" dirty="0">
                <a:latin typeface="Calibri" panose="020F0502020204030204" pitchFamily="34" charset="0"/>
                <a:cs typeface="Calibri" panose="020F0502020204030204" pitchFamily="34" charset="0"/>
              </a:rPr>
              <a:t>5.Designing an Algorithm and Data Structures</a:t>
            </a:r>
          </a:p>
          <a:p>
            <a:pPr marL="0" indent="0" algn="just">
              <a:buNone/>
            </a:pPr>
            <a:r>
              <a:rPr lang="en-US" sz="2000" dirty="0">
                <a:latin typeface="Calibri" panose="020F0502020204030204" pitchFamily="34" charset="0"/>
                <a:cs typeface="Calibri" panose="020F0502020204030204" pitchFamily="34" charset="0"/>
              </a:rPr>
              <a:t>6.Methods of Specifying an Algorithm</a:t>
            </a:r>
          </a:p>
          <a:p>
            <a:pPr marL="0" indent="0" algn="just">
              <a:buNone/>
            </a:pPr>
            <a:r>
              <a:rPr lang="en-US" sz="2000" dirty="0">
                <a:latin typeface="Calibri" panose="020F0502020204030204" pitchFamily="34" charset="0"/>
                <a:cs typeface="Calibri" panose="020F0502020204030204" pitchFamily="34" charset="0"/>
              </a:rPr>
              <a:t>7.Proving an Algorithm’s Correctness</a:t>
            </a:r>
          </a:p>
          <a:p>
            <a:pPr marL="0" indent="0" algn="just">
              <a:buNone/>
            </a:pPr>
            <a:r>
              <a:rPr lang="en-US" sz="2000" dirty="0">
                <a:latin typeface="Calibri" panose="020F0502020204030204" pitchFamily="34" charset="0"/>
                <a:cs typeface="Calibri" panose="020F0502020204030204" pitchFamily="34" charset="0"/>
              </a:rPr>
              <a:t>8.Analyzing an Algorithm</a:t>
            </a:r>
          </a:p>
          <a:p>
            <a:pPr marL="0" indent="0" algn="just">
              <a:buNone/>
            </a:pPr>
            <a:r>
              <a:rPr lang="en-US" sz="2000" dirty="0">
                <a:latin typeface="Calibri" panose="020F0502020204030204" pitchFamily="34" charset="0"/>
                <a:cs typeface="Calibri" panose="020F0502020204030204" pitchFamily="34" charset="0"/>
              </a:rPr>
              <a:t>9.Coding an Algorithm</a:t>
            </a:r>
          </a:p>
        </p:txBody>
      </p:sp>
    </p:spTree>
    <p:extLst>
      <p:ext uri="{BB962C8B-B14F-4D97-AF65-F5344CB8AC3E}">
        <p14:creationId xmlns:p14="http://schemas.microsoft.com/office/powerpoint/2010/main" val="3348601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8ED-4C63-F433-2E9C-1F585117DFB1}"/>
              </a:ext>
            </a:extLst>
          </p:cNvPr>
          <p:cNvSpPr>
            <a:spLocks noGrp="1"/>
          </p:cNvSpPr>
          <p:nvPr>
            <p:ph type="title"/>
          </p:nvPr>
        </p:nvSpPr>
        <p:spPr/>
        <p:txBody>
          <a:bodyPr/>
          <a:lstStyle/>
          <a:p>
            <a:r>
              <a:rPr lang="en-US" dirty="0"/>
              <a:t>Need of Analysis</a:t>
            </a:r>
          </a:p>
        </p:txBody>
      </p:sp>
      <p:sp>
        <p:nvSpPr>
          <p:cNvPr id="3" name="Content Placeholder 2">
            <a:extLst>
              <a:ext uri="{FF2B5EF4-FFF2-40B4-BE49-F238E27FC236}">
                <a16:creationId xmlns:a16="http://schemas.microsoft.com/office/drawing/2014/main" id="{5B176A16-B611-F6A5-72C1-AD8E850A8C7A}"/>
              </a:ext>
            </a:extLst>
          </p:cNvPr>
          <p:cNvSpPr>
            <a:spLocks noGrp="1"/>
          </p:cNvSpPr>
          <p:nvPr>
            <p:ph idx="1"/>
          </p:nvPr>
        </p:nvSpPr>
        <p:spPr/>
        <p:txBody>
          <a:bodyPr/>
          <a:lstStyle/>
          <a:p>
            <a:r>
              <a:rPr lang="en-US" dirty="0"/>
              <a:t>Any Problem P has multiple </a:t>
            </a:r>
          </a:p>
          <a:p>
            <a:pPr lvl="1"/>
            <a:r>
              <a:rPr lang="en-US" dirty="0"/>
              <a:t>Such as A1,A2 and A3</a:t>
            </a:r>
          </a:p>
          <a:p>
            <a:r>
              <a:rPr lang="en-US" dirty="0"/>
              <a:t>Let P be any problem are have many or multiple solution.</a:t>
            </a:r>
          </a:p>
          <a:p>
            <a:pPr lvl="1"/>
            <a:r>
              <a:rPr lang="en-US" dirty="0"/>
              <a:t>For making a performance comparison on among different solution i.e. which one is best for doing this we analyze the algorithm</a:t>
            </a:r>
          </a:p>
          <a:p>
            <a:pPr lvl="1"/>
            <a:r>
              <a:rPr lang="en-US" dirty="0"/>
              <a:t>In terms of time and space .</a:t>
            </a:r>
          </a:p>
          <a:p>
            <a:pPr lvl="1"/>
            <a:endParaRPr lang="en-US" dirty="0"/>
          </a:p>
        </p:txBody>
      </p:sp>
      <p:sp>
        <p:nvSpPr>
          <p:cNvPr id="4" name="Slide Number Placeholder 3">
            <a:extLst>
              <a:ext uri="{FF2B5EF4-FFF2-40B4-BE49-F238E27FC236}">
                <a16:creationId xmlns:a16="http://schemas.microsoft.com/office/drawing/2014/main" id="{30045E96-CAC9-237F-0BE0-C4DFA0ADA431}"/>
              </a:ext>
            </a:extLst>
          </p:cNvPr>
          <p:cNvSpPr>
            <a:spLocks noGrp="1"/>
          </p:cNvSpPr>
          <p:nvPr>
            <p:ph type="sldNum" sz="quarter" idx="12"/>
          </p:nvPr>
        </p:nvSpPr>
        <p:spPr/>
        <p:txBody>
          <a:bodyPr/>
          <a:lstStyle/>
          <a:p>
            <a:fld id="{C20921E4-D6E3-46B8-A304-6617B9AACAB5}" type="slidenum">
              <a:rPr lang="en-US" smtClean="0"/>
              <a:t>44</a:t>
            </a:fld>
            <a:endParaRPr lang="en-US"/>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4FF59CA7-048D-A762-7661-508F8A56EA1A}"/>
                  </a:ext>
                </a:extLst>
              </p14:cNvPr>
              <p14:cNvContentPartPr/>
              <p14:nvPr/>
            </p14:nvContentPartPr>
            <p14:xfrm>
              <a:off x="9214865" y="924868"/>
              <a:ext cx="10080" cy="20160"/>
            </p14:xfrm>
          </p:contentPart>
        </mc:Choice>
        <mc:Fallback xmlns="">
          <p:pic>
            <p:nvPicPr>
              <p:cNvPr id="6" name="Ink 5">
                <a:extLst>
                  <a:ext uri="{FF2B5EF4-FFF2-40B4-BE49-F238E27FC236}">
                    <a16:creationId xmlns:a16="http://schemas.microsoft.com/office/drawing/2014/main" id="{4FF59CA7-048D-A762-7661-508F8A56EA1A}"/>
                  </a:ext>
                </a:extLst>
              </p:cNvPr>
              <p:cNvPicPr/>
              <p:nvPr/>
            </p:nvPicPr>
            <p:blipFill>
              <a:blip r:embed="rId3"/>
              <a:stretch>
                <a:fillRect/>
              </a:stretch>
            </p:blipFill>
            <p:spPr>
              <a:xfrm>
                <a:off x="9205865" y="916228"/>
                <a:ext cx="2772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C0A6861-AAF0-BC09-34BE-E3A545ABCC6E}"/>
                  </a:ext>
                </a:extLst>
              </p14:cNvPr>
              <p14:cNvContentPartPr/>
              <p14:nvPr/>
            </p14:nvContentPartPr>
            <p14:xfrm>
              <a:off x="3310560" y="4734720"/>
              <a:ext cx="2164680" cy="52560"/>
            </p14:xfrm>
          </p:contentPart>
        </mc:Choice>
        <mc:Fallback xmlns="">
          <p:pic>
            <p:nvPicPr>
              <p:cNvPr id="7" name="Ink 6">
                <a:extLst>
                  <a:ext uri="{FF2B5EF4-FFF2-40B4-BE49-F238E27FC236}">
                    <a16:creationId xmlns:a16="http://schemas.microsoft.com/office/drawing/2014/main" id="{AC0A6861-AAF0-BC09-34BE-E3A545ABCC6E}"/>
                  </a:ext>
                </a:extLst>
              </p:cNvPr>
              <p:cNvPicPr/>
              <p:nvPr/>
            </p:nvPicPr>
            <p:blipFill>
              <a:blip r:embed="rId5"/>
              <a:stretch>
                <a:fillRect/>
              </a:stretch>
            </p:blipFill>
            <p:spPr>
              <a:xfrm>
                <a:off x="3301200" y="4725360"/>
                <a:ext cx="2183400" cy="71280"/>
              </a:xfrm>
              <a:prstGeom prst="rect">
                <a:avLst/>
              </a:prstGeom>
            </p:spPr>
          </p:pic>
        </mc:Fallback>
      </mc:AlternateContent>
    </p:spTree>
    <p:extLst>
      <p:ext uri="{BB962C8B-B14F-4D97-AF65-F5344CB8AC3E}">
        <p14:creationId xmlns:p14="http://schemas.microsoft.com/office/powerpoint/2010/main" val="37277598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749B-A756-CED7-81C3-ABCD5BAD413A}"/>
              </a:ext>
            </a:extLst>
          </p:cNvPr>
          <p:cNvSpPr>
            <a:spLocks noGrp="1"/>
          </p:cNvSpPr>
          <p:nvPr>
            <p:ph type="title"/>
          </p:nvPr>
        </p:nvSpPr>
        <p:spPr/>
        <p:txBody>
          <a:bodyPr/>
          <a:lstStyle/>
          <a:p>
            <a:r>
              <a:rPr lang="en-US" dirty="0"/>
              <a:t>Complexities</a:t>
            </a:r>
          </a:p>
        </p:txBody>
      </p:sp>
      <p:sp>
        <p:nvSpPr>
          <p:cNvPr id="3" name="Content Placeholder 2">
            <a:extLst>
              <a:ext uri="{FF2B5EF4-FFF2-40B4-BE49-F238E27FC236}">
                <a16:creationId xmlns:a16="http://schemas.microsoft.com/office/drawing/2014/main" id="{8A5CAF85-D47D-9D69-9F32-288C2AE9589A}"/>
              </a:ext>
            </a:extLst>
          </p:cNvPr>
          <p:cNvSpPr>
            <a:spLocks noGrp="1"/>
          </p:cNvSpPr>
          <p:nvPr>
            <p:ph idx="1"/>
          </p:nvPr>
        </p:nvSpPr>
        <p:spPr/>
        <p:txBody>
          <a:bodyPr/>
          <a:lstStyle/>
          <a:p>
            <a:r>
              <a:rPr lang="en-US" dirty="0"/>
              <a:t>Time and space required by the algorithm to solve a particular problem </a:t>
            </a:r>
          </a:p>
          <a:p>
            <a:pPr lvl="1"/>
            <a:r>
              <a:rPr lang="en-US" dirty="0"/>
              <a:t>Time Complexity : Number of unit operations </a:t>
            </a:r>
          </a:p>
          <a:p>
            <a:pPr lvl="1"/>
            <a:r>
              <a:rPr lang="en-US" dirty="0"/>
              <a:t>Space Complexity : Memory requirement </a:t>
            </a:r>
          </a:p>
          <a:p>
            <a:r>
              <a:rPr lang="en-US" dirty="0"/>
              <a:t>Time Complexity is calculated in terms of units / step which is independent from Machine or Platform. (before expressing in language)</a:t>
            </a:r>
          </a:p>
        </p:txBody>
      </p:sp>
      <p:sp>
        <p:nvSpPr>
          <p:cNvPr id="4" name="Slide Number Placeholder 3">
            <a:extLst>
              <a:ext uri="{FF2B5EF4-FFF2-40B4-BE49-F238E27FC236}">
                <a16:creationId xmlns:a16="http://schemas.microsoft.com/office/drawing/2014/main" id="{03C5029E-FD84-0567-E076-0F83B4B83AF1}"/>
              </a:ext>
            </a:extLst>
          </p:cNvPr>
          <p:cNvSpPr>
            <a:spLocks noGrp="1"/>
          </p:cNvSpPr>
          <p:nvPr>
            <p:ph type="sldNum" sz="quarter" idx="12"/>
          </p:nvPr>
        </p:nvSpPr>
        <p:spPr/>
        <p:txBody>
          <a:bodyPr/>
          <a:lstStyle/>
          <a:p>
            <a:fld id="{C20921E4-D6E3-46B8-A304-6617B9AACAB5}" type="slidenum">
              <a:rPr lang="en-US" smtClean="0"/>
              <a:t>45</a:t>
            </a:fld>
            <a:endParaRPr lang="en-US"/>
          </a:p>
        </p:txBody>
      </p:sp>
    </p:spTree>
    <p:extLst>
      <p:ext uri="{BB962C8B-B14F-4D97-AF65-F5344CB8AC3E}">
        <p14:creationId xmlns:p14="http://schemas.microsoft.com/office/powerpoint/2010/main" val="2871854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B87E-62EB-586B-E6C6-B46E765A6C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50B6BE-4492-CA5C-CE60-3EBE713BA2BB}"/>
              </a:ext>
            </a:extLst>
          </p:cNvPr>
          <p:cNvSpPr>
            <a:spLocks noGrp="1"/>
          </p:cNvSpPr>
          <p:nvPr>
            <p:ph idx="1"/>
          </p:nvPr>
        </p:nvSpPr>
        <p:spPr/>
        <p:txBody>
          <a:bodyPr/>
          <a:lstStyle/>
          <a:p>
            <a:pPr marL="25400" indent="0">
              <a:buNone/>
            </a:pPr>
            <a:r>
              <a:rPr lang="en-US" dirty="0"/>
              <a:t>Order of magnitude : frequency of fundamental operations in the step.</a:t>
            </a:r>
          </a:p>
          <a:p>
            <a:pPr marL="539750" indent="-514350">
              <a:buFont typeface="+mj-lt"/>
              <a:buAutoNum type="arabicPeriod"/>
            </a:pPr>
            <a:r>
              <a:rPr lang="en-US" dirty="0"/>
              <a:t>Let X &lt;- X+Y here order of magnitude is one </a:t>
            </a:r>
          </a:p>
          <a:p>
            <a:pPr marL="539750" indent="-514350">
              <a:buFont typeface="+mj-lt"/>
              <a:buAutoNum type="arabicPeriod"/>
            </a:pPr>
            <a:r>
              <a:rPr lang="en-US" dirty="0"/>
              <a:t>For </a:t>
            </a:r>
            <a:r>
              <a:rPr lang="en-US" dirty="0" err="1"/>
              <a:t>i</a:t>
            </a:r>
            <a:r>
              <a:rPr lang="en-US" dirty="0"/>
              <a:t>&lt;- (1 to n) here order of magnitude is n</a:t>
            </a:r>
          </a:p>
          <a:p>
            <a:pPr marL="539750" indent="-514350">
              <a:buFont typeface="+mj-lt"/>
              <a:buAutoNum type="arabicPeriod"/>
            </a:pPr>
            <a:r>
              <a:rPr lang="en-US" dirty="0"/>
              <a:t>For </a:t>
            </a:r>
            <a:r>
              <a:rPr lang="en-US" dirty="0" err="1"/>
              <a:t>i</a:t>
            </a:r>
            <a:r>
              <a:rPr lang="en-US" dirty="0"/>
              <a:t>&lt;- (1 to n)</a:t>
            </a:r>
          </a:p>
          <a:p>
            <a:pPr marL="482600" lvl="1" indent="0">
              <a:buNone/>
            </a:pPr>
            <a:r>
              <a:rPr lang="en-US" dirty="0"/>
              <a:t>		For j&lt;- (1 to n)</a:t>
            </a:r>
          </a:p>
          <a:p>
            <a:pPr marL="482600" lvl="1" indent="0">
              <a:buNone/>
            </a:pPr>
            <a:r>
              <a:rPr lang="en-US" dirty="0"/>
              <a:t>			x&lt;- </a:t>
            </a:r>
            <a:r>
              <a:rPr lang="en-US" dirty="0" err="1"/>
              <a:t>x+y</a:t>
            </a:r>
            <a:r>
              <a:rPr lang="en-US" dirty="0"/>
              <a:t> </a:t>
            </a:r>
          </a:p>
          <a:p>
            <a:pPr marL="482600" lvl="1" indent="0">
              <a:buNone/>
            </a:pPr>
            <a:r>
              <a:rPr lang="en-US" dirty="0"/>
              <a:t>Here order of magnitude is n*n </a:t>
            </a:r>
          </a:p>
        </p:txBody>
      </p:sp>
      <p:sp>
        <p:nvSpPr>
          <p:cNvPr id="4" name="Slide Number Placeholder 3">
            <a:extLst>
              <a:ext uri="{FF2B5EF4-FFF2-40B4-BE49-F238E27FC236}">
                <a16:creationId xmlns:a16="http://schemas.microsoft.com/office/drawing/2014/main" id="{5F4ECE19-AA5F-734A-8480-4A736C0BCDA7}"/>
              </a:ext>
            </a:extLst>
          </p:cNvPr>
          <p:cNvSpPr>
            <a:spLocks noGrp="1"/>
          </p:cNvSpPr>
          <p:nvPr>
            <p:ph type="sldNum" sz="quarter" idx="12"/>
          </p:nvPr>
        </p:nvSpPr>
        <p:spPr/>
        <p:txBody>
          <a:bodyPr/>
          <a:lstStyle/>
          <a:p>
            <a:fld id="{C20921E4-D6E3-46B8-A304-6617B9AACAB5}" type="slidenum">
              <a:rPr lang="en-US" smtClean="0"/>
              <a:t>46</a:t>
            </a:fld>
            <a:endParaRPr lang="en-US"/>
          </a:p>
        </p:txBody>
      </p:sp>
    </p:spTree>
    <p:extLst>
      <p:ext uri="{BB962C8B-B14F-4D97-AF65-F5344CB8AC3E}">
        <p14:creationId xmlns:p14="http://schemas.microsoft.com/office/powerpoint/2010/main" val="1642240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7E54-A6EA-9F4D-50F2-52C697BAFB7F}"/>
              </a:ext>
            </a:extLst>
          </p:cNvPr>
          <p:cNvSpPr>
            <a:spLocks noGrp="1"/>
          </p:cNvSpPr>
          <p:nvPr>
            <p:ph type="title"/>
          </p:nvPr>
        </p:nvSpPr>
        <p:spPr/>
        <p:txBody>
          <a:bodyPr/>
          <a:lstStyle/>
          <a:p>
            <a:r>
              <a:rPr lang="en-US" dirty="0"/>
              <a:t>Asymptotic</a:t>
            </a:r>
          </a:p>
        </p:txBody>
      </p:sp>
      <p:sp>
        <p:nvSpPr>
          <p:cNvPr id="3" name="Content Placeholder 2">
            <a:extLst>
              <a:ext uri="{FF2B5EF4-FFF2-40B4-BE49-F238E27FC236}">
                <a16:creationId xmlns:a16="http://schemas.microsoft.com/office/drawing/2014/main" id="{CC48EAC6-0963-9DFA-F619-1AE9FA9C92E1}"/>
              </a:ext>
            </a:extLst>
          </p:cNvPr>
          <p:cNvSpPr>
            <a:spLocks noGrp="1"/>
          </p:cNvSpPr>
          <p:nvPr>
            <p:ph idx="1"/>
          </p:nvPr>
        </p:nvSpPr>
        <p:spPr/>
        <p:txBody>
          <a:bodyPr/>
          <a:lstStyle/>
          <a:p>
            <a:r>
              <a:rPr lang="en-US" b="0" i="0" dirty="0">
                <a:solidFill>
                  <a:srgbClr val="001D35"/>
                </a:solidFill>
                <a:effectLst/>
                <a:latin typeface="Google Sans"/>
              </a:rPr>
              <a:t>Asymptotic is </a:t>
            </a:r>
            <a:r>
              <a:rPr lang="en-US" dirty="0"/>
              <a:t>a term used in mathematics to describe a line that approaches a curve or a function that approaches a value as a variable increases.</a:t>
            </a:r>
          </a:p>
          <a:p>
            <a:endParaRPr lang="en-US" dirty="0"/>
          </a:p>
        </p:txBody>
      </p:sp>
      <p:sp>
        <p:nvSpPr>
          <p:cNvPr id="4" name="Slide Number Placeholder 3">
            <a:extLst>
              <a:ext uri="{FF2B5EF4-FFF2-40B4-BE49-F238E27FC236}">
                <a16:creationId xmlns:a16="http://schemas.microsoft.com/office/drawing/2014/main" id="{9048676B-09AF-2DC6-ADEA-8DAF1F94DD0D}"/>
              </a:ext>
            </a:extLst>
          </p:cNvPr>
          <p:cNvSpPr>
            <a:spLocks noGrp="1"/>
          </p:cNvSpPr>
          <p:nvPr>
            <p:ph type="sldNum" sz="quarter" idx="12"/>
          </p:nvPr>
        </p:nvSpPr>
        <p:spPr/>
        <p:txBody>
          <a:bodyPr/>
          <a:lstStyle/>
          <a:p>
            <a:fld id="{C20921E4-D6E3-46B8-A304-6617B9AACAB5}" type="slidenum">
              <a:rPr lang="en-US" smtClean="0"/>
              <a:t>47</a:t>
            </a:fld>
            <a:endParaRPr lang="en-US"/>
          </a:p>
        </p:txBody>
      </p:sp>
    </p:spTree>
    <p:extLst>
      <p:ext uri="{BB962C8B-B14F-4D97-AF65-F5344CB8AC3E}">
        <p14:creationId xmlns:p14="http://schemas.microsoft.com/office/powerpoint/2010/main" val="589431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6A34-73CC-4149-4F6B-4A605013CC93}"/>
              </a:ext>
            </a:extLst>
          </p:cNvPr>
          <p:cNvSpPr>
            <a:spLocks noGrp="1"/>
          </p:cNvSpPr>
          <p:nvPr>
            <p:ph type="title"/>
          </p:nvPr>
        </p:nvSpPr>
        <p:spPr/>
        <p:txBody>
          <a:bodyPr/>
          <a:lstStyle/>
          <a:p>
            <a:r>
              <a:rPr lang="en-US" dirty="0"/>
              <a:t>Asymptotic Notation</a:t>
            </a:r>
          </a:p>
        </p:txBody>
      </p:sp>
      <p:sp>
        <p:nvSpPr>
          <p:cNvPr id="3" name="Content Placeholder 2">
            <a:extLst>
              <a:ext uri="{FF2B5EF4-FFF2-40B4-BE49-F238E27FC236}">
                <a16:creationId xmlns:a16="http://schemas.microsoft.com/office/drawing/2014/main" id="{57DB3566-1FDD-8AA6-BEFB-6D63674F19F7}"/>
              </a:ext>
            </a:extLst>
          </p:cNvPr>
          <p:cNvSpPr>
            <a:spLocks noGrp="1"/>
          </p:cNvSpPr>
          <p:nvPr>
            <p:ph idx="1"/>
          </p:nvPr>
        </p:nvSpPr>
        <p:spPr/>
        <p:txBody>
          <a:bodyPr/>
          <a:lstStyle/>
          <a:p>
            <a:r>
              <a:rPr lang="en-US" dirty="0"/>
              <a:t>Let f &amp; g be the function from the set of integers or real to the set of real number.</a:t>
            </a:r>
          </a:p>
          <a:p>
            <a:pPr marL="990600" lvl="2" indent="0">
              <a:buNone/>
            </a:pPr>
            <a:endParaRPr lang="en-US" dirty="0"/>
          </a:p>
        </p:txBody>
      </p:sp>
      <p:sp>
        <p:nvSpPr>
          <p:cNvPr id="4" name="Slide Number Placeholder 3">
            <a:extLst>
              <a:ext uri="{FF2B5EF4-FFF2-40B4-BE49-F238E27FC236}">
                <a16:creationId xmlns:a16="http://schemas.microsoft.com/office/drawing/2014/main" id="{DF255589-D40E-431F-002F-B382FE02D172}"/>
              </a:ext>
            </a:extLst>
          </p:cNvPr>
          <p:cNvSpPr>
            <a:spLocks noGrp="1"/>
          </p:cNvSpPr>
          <p:nvPr>
            <p:ph type="sldNum" sz="quarter" idx="12"/>
          </p:nvPr>
        </p:nvSpPr>
        <p:spPr/>
        <p:txBody>
          <a:bodyPr/>
          <a:lstStyle/>
          <a:p>
            <a:fld id="{C20921E4-D6E3-46B8-A304-6617B9AACAB5}" type="slidenum">
              <a:rPr lang="en-US" smtClean="0"/>
              <a:t>48</a:t>
            </a:fld>
            <a:endParaRPr lang="en-US"/>
          </a:p>
        </p:txBody>
      </p:sp>
    </p:spTree>
    <p:extLst>
      <p:ext uri="{BB962C8B-B14F-4D97-AF65-F5344CB8AC3E}">
        <p14:creationId xmlns:p14="http://schemas.microsoft.com/office/powerpoint/2010/main" val="2342968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E766-77B2-EA62-8D81-AF76DEBF6217}"/>
              </a:ext>
            </a:extLst>
          </p:cNvPr>
          <p:cNvSpPr>
            <a:spLocks noGrp="1"/>
          </p:cNvSpPr>
          <p:nvPr>
            <p:ph type="title"/>
          </p:nvPr>
        </p:nvSpPr>
        <p:spPr/>
        <p:txBody>
          <a:bodyPr/>
          <a:lstStyle/>
          <a:p>
            <a:pPr lvl="1"/>
            <a:r>
              <a:rPr lang="en-US" dirty="0"/>
              <a:t>Big oh (O) : [Upper Bound Function]</a:t>
            </a:r>
          </a:p>
        </p:txBody>
      </p:sp>
      <p:sp>
        <p:nvSpPr>
          <p:cNvPr id="3" name="Content Placeholder 2">
            <a:extLst>
              <a:ext uri="{FF2B5EF4-FFF2-40B4-BE49-F238E27FC236}">
                <a16:creationId xmlns:a16="http://schemas.microsoft.com/office/drawing/2014/main" id="{56442871-50AE-1D1F-A740-3EF52719BB8E}"/>
              </a:ext>
            </a:extLst>
          </p:cNvPr>
          <p:cNvSpPr>
            <a:spLocks noGrp="1"/>
          </p:cNvSpPr>
          <p:nvPr>
            <p:ph idx="1"/>
          </p:nvPr>
        </p:nvSpPr>
        <p:spPr/>
        <p:txBody>
          <a:bodyPr/>
          <a:lstStyle/>
          <a:p>
            <a:pPr marL="25400" indent="0">
              <a:buNone/>
            </a:pPr>
            <a:r>
              <a:rPr lang="en-US" dirty="0"/>
              <a:t>f(n) is O(g(n)) </a:t>
            </a:r>
            <a:r>
              <a:rPr lang="en-US" dirty="0" err="1"/>
              <a:t>iff</a:t>
            </a:r>
            <a:r>
              <a:rPr lang="en-US" dirty="0"/>
              <a:t> there exist a constant c &amp; k </a:t>
            </a:r>
            <a:br>
              <a:rPr lang="en-US" dirty="0"/>
            </a:br>
            <a:r>
              <a:rPr lang="en-US" dirty="0"/>
              <a:t>Such that : f(n) &lt;= </a:t>
            </a:r>
            <a:r>
              <a:rPr lang="en-US" dirty="0" err="1"/>
              <a:t>c.g</a:t>
            </a:r>
            <a:r>
              <a:rPr lang="en-US" dirty="0"/>
              <a:t>(n) whenever n&gt;=</a:t>
            </a:r>
            <a:r>
              <a:rPr lang="en-US" dirty="0" err="1"/>
              <a:t>k,c</a:t>
            </a:r>
            <a:r>
              <a:rPr lang="en-US" dirty="0"/>
              <a:t>&gt;0</a:t>
            </a:r>
            <a:br>
              <a:rPr lang="en-US" dirty="0"/>
            </a:br>
            <a:endParaRPr lang="en-US" dirty="0"/>
          </a:p>
        </p:txBody>
      </p:sp>
      <p:sp>
        <p:nvSpPr>
          <p:cNvPr id="4" name="Slide Number Placeholder 3">
            <a:extLst>
              <a:ext uri="{FF2B5EF4-FFF2-40B4-BE49-F238E27FC236}">
                <a16:creationId xmlns:a16="http://schemas.microsoft.com/office/drawing/2014/main" id="{25903F72-E521-E3CD-C291-CBD161FC4384}"/>
              </a:ext>
            </a:extLst>
          </p:cNvPr>
          <p:cNvSpPr>
            <a:spLocks noGrp="1"/>
          </p:cNvSpPr>
          <p:nvPr>
            <p:ph type="sldNum" sz="quarter" idx="12"/>
          </p:nvPr>
        </p:nvSpPr>
        <p:spPr/>
        <p:txBody>
          <a:bodyPr/>
          <a:lstStyle/>
          <a:p>
            <a:fld id="{C20921E4-D6E3-46B8-A304-6617B9AACAB5}" type="slidenum">
              <a:rPr lang="en-US" smtClean="0"/>
              <a:t>49</a:t>
            </a:fld>
            <a:endParaRPr lang="en-US"/>
          </a:p>
        </p:txBody>
      </p:sp>
    </p:spTree>
    <p:extLst>
      <p:ext uri="{BB962C8B-B14F-4D97-AF65-F5344CB8AC3E}">
        <p14:creationId xmlns:p14="http://schemas.microsoft.com/office/powerpoint/2010/main" val="20307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Informal Definition</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latin typeface="Calibri" panose="020F0502020204030204" pitchFamily="34" charset="0"/>
                <a:cs typeface="Calibri" panose="020F0502020204030204" pitchFamily="34" charset="0"/>
              </a:rPr>
              <a:t>An Algorithm is any well-defined computational procedure that takes some value </a:t>
            </a:r>
          </a:p>
          <a:p>
            <a:pPr algn="just"/>
            <a:r>
              <a:rPr lang="en-US" sz="2000" dirty="0">
                <a:latin typeface="Calibri" panose="020F0502020204030204" pitchFamily="34" charset="0"/>
                <a:cs typeface="Calibri" panose="020F0502020204030204" pitchFamily="34" charset="0"/>
              </a:rPr>
              <a:t>A set of values as Input and produces a set of values or some value as output. </a:t>
            </a:r>
          </a:p>
          <a:p>
            <a:pPr algn="just"/>
            <a:r>
              <a:rPr lang="en-US" sz="2000" dirty="0">
                <a:latin typeface="Calibri" panose="020F0502020204030204" pitchFamily="34" charset="0"/>
                <a:cs typeface="Calibri" panose="020F0502020204030204" pitchFamily="34" charset="0"/>
              </a:rPr>
              <a:t>Thus algorithm is a sequence of computational steps that transforms the i/p into the o/p.</a:t>
            </a:r>
          </a:p>
          <a:p>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0D27B44-2B1A-422E-2E1E-F1B7591A4C29}"/>
                  </a:ext>
                </a:extLst>
              </p14:cNvPr>
              <p14:cNvContentPartPr/>
              <p14:nvPr/>
            </p14:nvContentPartPr>
            <p14:xfrm>
              <a:off x="2486160" y="3049200"/>
              <a:ext cx="7897680" cy="2338560"/>
            </p14:xfrm>
          </p:contentPart>
        </mc:Choice>
        <mc:Fallback>
          <p:pic>
            <p:nvPicPr>
              <p:cNvPr id="4" name="Ink 3">
                <a:extLst>
                  <a:ext uri="{FF2B5EF4-FFF2-40B4-BE49-F238E27FC236}">
                    <a16:creationId xmlns:a16="http://schemas.microsoft.com/office/drawing/2014/main" id="{E0D27B44-2B1A-422E-2E1E-F1B7591A4C29}"/>
                  </a:ext>
                </a:extLst>
              </p:cNvPr>
              <p:cNvPicPr/>
              <p:nvPr/>
            </p:nvPicPr>
            <p:blipFill>
              <a:blip r:embed="rId3"/>
              <a:stretch>
                <a:fillRect/>
              </a:stretch>
            </p:blipFill>
            <p:spPr>
              <a:xfrm>
                <a:off x="2476800" y="3039840"/>
                <a:ext cx="7916400" cy="2357280"/>
              </a:xfrm>
              <a:prstGeom prst="rect">
                <a:avLst/>
              </a:prstGeom>
            </p:spPr>
          </p:pic>
        </mc:Fallback>
      </mc:AlternateContent>
    </p:spTree>
    <p:extLst>
      <p:ext uri="{BB962C8B-B14F-4D97-AF65-F5344CB8AC3E}">
        <p14:creationId xmlns:p14="http://schemas.microsoft.com/office/powerpoint/2010/main" val="367588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CD50-EED1-C72C-58A9-E3C783C6F8AB}"/>
              </a:ext>
            </a:extLst>
          </p:cNvPr>
          <p:cNvSpPr>
            <a:spLocks noGrp="1"/>
          </p:cNvSpPr>
          <p:nvPr>
            <p:ph type="title"/>
          </p:nvPr>
        </p:nvSpPr>
        <p:spPr/>
        <p:txBody>
          <a:bodyPr/>
          <a:lstStyle/>
          <a:p>
            <a:r>
              <a:rPr lang="en-US" dirty="0"/>
              <a:t>Big Omega (   ) : [Lower Bound Function]</a:t>
            </a:r>
          </a:p>
        </p:txBody>
      </p:sp>
      <p:sp>
        <p:nvSpPr>
          <p:cNvPr id="3" name="Content Placeholder 2">
            <a:extLst>
              <a:ext uri="{FF2B5EF4-FFF2-40B4-BE49-F238E27FC236}">
                <a16:creationId xmlns:a16="http://schemas.microsoft.com/office/drawing/2014/main" id="{8A6588BC-E6A8-CA86-2DC4-5F90A98CA705}"/>
              </a:ext>
            </a:extLst>
          </p:cNvPr>
          <p:cNvSpPr>
            <a:spLocks noGrp="1"/>
          </p:cNvSpPr>
          <p:nvPr>
            <p:ph idx="1"/>
          </p:nvPr>
        </p:nvSpPr>
        <p:spPr/>
        <p:txBody>
          <a:bodyPr/>
          <a:lstStyle/>
          <a:p>
            <a:pPr marL="25400" indent="0">
              <a:buNone/>
            </a:pPr>
            <a:r>
              <a:rPr lang="en-US" dirty="0"/>
              <a:t>f(n) is          (g(n)) </a:t>
            </a:r>
            <a:r>
              <a:rPr lang="en-US" dirty="0" err="1"/>
              <a:t>iff</a:t>
            </a:r>
            <a:r>
              <a:rPr lang="en-US" dirty="0"/>
              <a:t> there exist a constant c &amp; k </a:t>
            </a:r>
          </a:p>
          <a:p>
            <a:pPr marL="25400" indent="0">
              <a:buNone/>
            </a:pPr>
            <a:r>
              <a:rPr lang="en-US" dirty="0"/>
              <a:t>Such that : f(n) &gt;= </a:t>
            </a:r>
            <a:r>
              <a:rPr lang="en-US" dirty="0" err="1"/>
              <a:t>c.g</a:t>
            </a:r>
            <a:r>
              <a:rPr lang="en-US" dirty="0"/>
              <a:t>(n) whenever n&gt;=</a:t>
            </a:r>
            <a:r>
              <a:rPr lang="en-US" dirty="0" err="1"/>
              <a:t>k,c</a:t>
            </a:r>
            <a:r>
              <a:rPr lang="en-US" dirty="0"/>
              <a:t>&gt;0</a:t>
            </a:r>
          </a:p>
          <a:p>
            <a:pPr marL="25400" indent="0">
              <a:buNone/>
            </a:pPr>
            <a:endParaRPr lang="en-US" dirty="0"/>
          </a:p>
        </p:txBody>
      </p:sp>
      <p:sp>
        <p:nvSpPr>
          <p:cNvPr id="4" name="Slide Number Placeholder 3">
            <a:extLst>
              <a:ext uri="{FF2B5EF4-FFF2-40B4-BE49-F238E27FC236}">
                <a16:creationId xmlns:a16="http://schemas.microsoft.com/office/drawing/2014/main" id="{A5488448-1F03-1B98-B4A4-2CBA60066CC6}"/>
              </a:ext>
            </a:extLst>
          </p:cNvPr>
          <p:cNvSpPr>
            <a:spLocks noGrp="1"/>
          </p:cNvSpPr>
          <p:nvPr>
            <p:ph type="sldNum" sz="quarter" idx="12"/>
          </p:nvPr>
        </p:nvSpPr>
        <p:spPr/>
        <p:txBody>
          <a:bodyPr/>
          <a:lstStyle/>
          <a:p>
            <a:fld id="{C20921E4-D6E3-46B8-A304-6617B9AACAB5}" type="slidenum">
              <a:rPr lang="en-US" smtClean="0"/>
              <a:t>50</a:t>
            </a:fld>
            <a:endParaRPr lang="en-US"/>
          </a:p>
        </p:txBody>
      </p:sp>
    </p:spTree>
    <p:extLst>
      <p:ext uri="{BB962C8B-B14F-4D97-AF65-F5344CB8AC3E}">
        <p14:creationId xmlns:p14="http://schemas.microsoft.com/office/powerpoint/2010/main" val="972448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7258-2D32-D630-7037-72BCC987E65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A674A9F-AB96-ACE4-BBC9-9C6021993D3F}"/>
              </a:ext>
            </a:extLst>
          </p:cNvPr>
          <p:cNvSpPr>
            <a:spLocks noGrp="1"/>
          </p:cNvSpPr>
          <p:nvPr>
            <p:ph idx="1"/>
          </p:nvPr>
        </p:nvSpPr>
        <p:spPr/>
        <p:txBody>
          <a:bodyPr/>
          <a:lstStyle/>
          <a:p>
            <a:r>
              <a:rPr lang="en-US" dirty="0"/>
              <a:t>1+n+(n*n)</a:t>
            </a:r>
          </a:p>
        </p:txBody>
      </p:sp>
      <p:sp>
        <p:nvSpPr>
          <p:cNvPr id="4" name="Slide Number Placeholder 3">
            <a:extLst>
              <a:ext uri="{FF2B5EF4-FFF2-40B4-BE49-F238E27FC236}">
                <a16:creationId xmlns:a16="http://schemas.microsoft.com/office/drawing/2014/main" id="{4462CD22-6C31-7D14-9BF2-33403F3A661C}"/>
              </a:ext>
            </a:extLst>
          </p:cNvPr>
          <p:cNvSpPr>
            <a:spLocks noGrp="1"/>
          </p:cNvSpPr>
          <p:nvPr>
            <p:ph type="sldNum" sz="quarter" idx="12"/>
          </p:nvPr>
        </p:nvSpPr>
        <p:spPr/>
        <p:txBody>
          <a:bodyPr/>
          <a:lstStyle/>
          <a:p>
            <a:fld id="{C20921E4-D6E3-46B8-A304-6617B9AACAB5}" type="slidenum">
              <a:rPr lang="en-US" smtClean="0"/>
              <a:t>51</a:t>
            </a:fld>
            <a:endParaRPr lang="en-US"/>
          </a:p>
        </p:txBody>
      </p:sp>
    </p:spTree>
    <p:extLst>
      <p:ext uri="{BB962C8B-B14F-4D97-AF65-F5344CB8AC3E}">
        <p14:creationId xmlns:p14="http://schemas.microsoft.com/office/powerpoint/2010/main" val="2444233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FE7F-1532-1F35-BE1C-FC46E23E993F}"/>
              </a:ext>
            </a:extLst>
          </p:cNvPr>
          <p:cNvSpPr>
            <a:spLocks noGrp="1"/>
          </p:cNvSpPr>
          <p:nvPr>
            <p:ph type="title"/>
          </p:nvPr>
        </p:nvSpPr>
        <p:spPr/>
        <p:txBody>
          <a:bodyPr/>
          <a:lstStyle/>
          <a:p>
            <a:r>
              <a:rPr lang="en-US" dirty="0"/>
              <a:t>Theta [Tight Bound]</a:t>
            </a:r>
          </a:p>
        </p:txBody>
      </p:sp>
      <p:sp>
        <p:nvSpPr>
          <p:cNvPr id="3" name="Content Placeholder 2">
            <a:extLst>
              <a:ext uri="{FF2B5EF4-FFF2-40B4-BE49-F238E27FC236}">
                <a16:creationId xmlns:a16="http://schemas.microsoft.com/office/drawing/2014/main" id="{0766E905-09AE-EAD3-64BF-1CB2012D5F3C}"/>
              </a:ext>
            </a:extLst>
          </p:cNvPr>
          <p:cNvSpPr>
            <a:spLocks noGrp="1"/>
          </p:cNvSpPr>
          <p:nvPr>
            <p:ph idx="1"/>
          </p:nvPr>
        </p:nvSpPr>
        <p:spPr/>
        <p:txBody>
          <a:bodyPr/>
          <a:lstStyle/>
          <a:p>
            <a:pPr marL="25400" indent="0">
              <a:buNone/>
            </a:pPr>
            <a:r>
              <a:rPr lang="en-US" dirty="0"/>
              <a:t>f(n) is          (g(n)) </a:t>
            </a:r>
            <a:r>
              <a:rPr lang="en-US" dirty="0" err="1"/>
              <a:t>iff</a:t>
            </a:r>
            <a:r>
              <a:rPr lang="en-US"/>
              <a:t> f(n) is O(g(n)) &amp; f(n) is        (g(n))</a:t>
            </a:r>
            <a:endParaRPr lang="en-US" dirty="0"/>
          </a:p>
          <a:p>
            <a:endParaRPr lang="en-US" dirty="0"/>
          </a:p>
        </p:txBody>
      </p:sp>
      <p:sp>
        <p:nvSpPr>
          <p:cNvPr id="4" name="Slide Number Placeholder 3">
            <a:extLst>
              <a:ext uri="{FF2B5EF4-FFF2-40B4-BE49-F238E27FC236}">
                <a16:creationId xmlns:a16="http://schemas.microsoft.com/office/drawing/2014/main" id="{7B82BF50-664A-0BAB-7D40-72E44B574840}"/>
              </a:ext>
            </a:extLst>
          </p:cNvPr>
          <p:cNvSpPr>
            <a:spLocks noGrp="1"/>
          </p:cNvSpPr>
          <p:nvPr>
            <p:ph type="sldNum" sz="quarter" idx="12"/>
          </p:nvPr>
        </p:nvSpPr>
        <p:spPr/>
        <p:txBody>
          <a:bodyPr/>
          <a:lstStyle/>
          <a:p>
            <a:fld id="{C20921E4-D6E3-46B8-A304-6617B9AACAB5}" type="slidenum">
              <a:rPr lang="en-US" smtClean="0"/>
              <a:t>52</a:t>
            </a:fld>
            <a:endParaRPr lang="en-US"/>
          </a:p>
        </p:txBody>
      </p:sp>
    </p:spTree>
    <p:extLst>
      <p:ext uri="{BB962C8B-B14F-4D97-AF65-F5344CB8AC3E}">
        <p14:creationId xmlns:p14="http://schemas.microsoft.com/office/powerpoint/2010/main" val="724071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Time Complexity</a:t>
            </a:r>
          </a:p>
        </p:txBody>
      </p:sp>
      <p:sp>
        <p:nvSpPr>
          <p:cNvPr id="3" name="Content Placeholder 2"/>
          <p:cNvSpPr>
            <a:spLocks noGrp="1"/>
          </p:cNvSpPr>
          <p:nvPr>
            <p:ph idx="1"/>
          </p:nvPr>
        </p:nvSpPr>
        <p:spPr/>
        <p:txBody>
          <a:bodyPr>
            <a:normAutofit/>
          </a:bodyPr>
          <a:lstStyle/>
          <a:p>
            <a:pPr algn="just"/>
            <a:r>
              <a:rPr lang="en-US" sz="2000" dirty="0"/>
              <a:t>The time complexity of an algorithm is the amount of computer time it needs to run to compilation.</a:t>
            </a:r>
          </a:p>
          <a:p>
            <a:pPr lvl="0" algn="just"/>
            <a:r>
              <a:rPr lang="en-US" sz="2000" dirty="0"/>
              <a:t>We introduce a variable, count into the program statement to increment count   with initial value 0.Statement to increment count by the appropriate amount are introduced into the program.</a:t>
            </a:r>
          </a:p>
          <a:p>
            <a:pPr algn="just"/>
            <a:r>
              <a:rPr lang="en-US" sz="2000" dirty="0"/>
              <a:t>This is done so that each time a statement in the original program is executes </a:t>
            </a:r>
          </a:p>
          <a:p>
            <a:pPr algn="just"/>
            <a:r>
              <a:rPr lang="en-US" sz="2000" dirty="0"/>
              <a:t>count is incremented by the step count of that statement.</a:t>
            </a:r>
          </a:p>
        </p:txBody>
      </p:sp>
    </p:spTree>
    <p:extLst>
      <p:ext uri="{BB962C8B-B14F-4D97-AF65-F5344CB8AC3E}">
        <p14:creationId xmlns:p14="http://schemas.microsoft.com/office/powerpoint/2010/main" val="2433235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990601"/>
            <a:ext cx="6400800" cy="4525963"/>
          </a:xfrm>
        </p:spPr>
        <p:txBody>
          <a:bodyPr>
            <a:noAutofit/>
          </a:bodyPr>
          <a:lstStyle/>
          <a:p>
            <a:pPr marL="0" indent="0">
              <a:buNone/>
            </a:pPr>
            <a:r>
              <a:rPr lang="en-US" sz="2000" dirty="0"/>
              <a:t>Algorithm:</a:t>
            </a:r>
          </a:p>
          <a:p>
            <a:pPr marL="0" indent="0">
              <a:buNone/>
            </a:pPr>
            <a:r>
              <a:rPr lang="en-US" sz="2000" dirty="0"/>
              <a:t>Algorithm sum(</a:t>
            </a:r>
            <a:r>
              <a:rPr lang="en-US" sz="2000" dirty="0" err="1"/>
              <a:t>a,n</a:t>
            </a:r>
            <a:r>
              <a:rPr lang="en-US" sz="2000" dirty="0"/>
              <a:t>)</a:t>
            </a:r>
          </a:p>
          <a:p>
            <a:pPr marL="0" indent="0">
              <a:buNone/>
            </a:pPr>
            <a:r>
              <a:rPr lang="en-US" sz="2000" dirty="0"/>
              <a:t>{</a:t>
            </a:r>
          </a:p>
          <a:p>
            <a:pPr marL="0" indent="0">
              <a:buNone/>
            </a:pPr>
            <a:r>
              <a:rPr lang="en-US" sz="2000" dirty="0"/>
              <a:t>s= 0.0;</a:t>
            </a:r>
          </a:p>
          <a:p>
            <a:pPr marL="0" indent="0">
              <a:buNone/>
            </a:pPr>
            <a:r>
              <a:rPr lang="en-US" sz="2000" dirty="0"/>
              <a:t>count = count+1;</a:t>
            </a:r>
          </a:p>
          <a:p>
            <a:pPr marL="0" indent="0">
              <a:buNone/>
            </a:pPr>
            <a:r>
              <a:rPr lang="en-US" sz="2000" dirty="0"/>
              <a:t>for I=1 to n do</a:t>
            </a:r>
          </a:p>
          <a:p>
            <a:pPr marL="0" indent="0">
              <a:buNone/>
            </a:pPr>
            <a:r>
              <a:rPr lang="en-US" sz="2000" dirty="0"/>
              <a:t>{</a:t>
            </a:r>
          </a:p>
          <a:p>
            <a:pPr marL="0" indent="0">
              <a:buNone/>
            </a:pPr>
            <a:r>
              <a:rPr lang="en-US" sz="2000" dirty="0"/>
              <a:t>count =count+1;</a:t>
            </a:r>
          </a:p>
          <a:p>
            <a:pPr marL="0" indent="0">
              <a:buNone/>
            </a:pPr>
            <a:r>
              <a:rPr lang="en-US" sz="2000" dirty="0"/>
              <a:t>s=</a:t>
            </a:r>
            <a:r>
              <a:rPr lang="en-US" sz="2000" dirty="0" err="1"/>
              <a:t>s+a</a:t>
            </a:r>
            <a:r>
              <a:rPr lang="en-US" sz="2000" dirty="0"/>
              <a:t>[I];</a:t>
            </a:r>
          </a:p>
          <a:p>
            <a:pPr marL="0" indent="0">
              <a:buNone/>
            </a:pPr>
            <a:r>
              <a:rPr lang="en-US" sz="2000" dirty="0"/>
              <a:t>count=count+1;</a:t>
            </a:r>
          </a:p>
          <a:p>
            <a:pPr marL="0" indent="0">
              <a:buNone/>
            </a:pPr>
            <a:r>
              <a:rPr lang="en-US" sz="2000" dirty="0"/>
              <a:t>}</a:t>
            </a:r>
          </a:p>
          <a:p>
            <a:pPr marL="0" indent="0">
              <a:buNone/>
            </a:pPr>
            <a:r>
              <a:rPr lang="en-US" sz="2000" dirty="0"/>
              <a:t>count=count+1;</a:t>
            </a:r>
          </a:p>
          <a:p>
            <a:pPr marL="0" indent="0">
              <a:buNone/>
            </a:pPr>
            <a:r>
              <a:rPr lang="en-US" sz="2000" dirty="0"/>
              <a:t>count=count+1;</a:t>
            </a:r>
          </a:p>
          <a:p>
            <a:pPr marL="0" indent="0">
              <a:buNone/>
            </a:pPr>
            <a:r>
              <a:rPr lang="en-US" sz="2000" dirty="0"/>
              <a:t>return s;</a:t>
            </a:r>
          </a:p>
          <a:p>
            <a:pPr marL="0" indent="0">
              <a:buNone/>
            </a:pPr>
            <a:r>
              <a:rPr lang="en-US" sz="2000" dirty="0"/>
              <a:t>}</a:t>
            </a:r>
          </a:p>
          <a:p>
            <a:endParaRPr lang="en-US" sz="2000" dirty="0"/>
          </a:p>
        </p:txBody>
      </p:sp>
    </p:spTree>
    <p:extLst>
      <p:ext uri="{BB962C8B-B14F-4D97-AF65-F5344CB8AC3E}">
        <p14:creationId xmlns:p14="http://schemas.microsoft.com/office/powerpoint/2010/main" val="2656181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If the count is zero to start with, then it will be 2n+3 on termination. So each   invocation of sum execute a total of 2n+3 steps. </a:t>
            </a:r>
          </a:p>
          <a:p>
            <a:pPr algn="just"/>
            <a:r>
              <a:rPr lang="en-US" sz="2000" dirty="0"/>
              <a:t>The second method to determine the step count of an algorithm is to build a table in which we list the total number of steps contributes by each statement.	</a:t>
            </a:r>
          </a:p>
          <a:p>
            <a:pPr algn="just"/>
            <a:r>
              <a:rPr lang="en-US" sz="2000" dirty="0"/>
              <a:t>First determine the number of steps per execution (s/e) of the statement and the total number of times (</a:t>
            </a:r>
            <a:r>
              <a:rPr lang="en-US" sz="2000" dirty="0" err="1"/>
              <a:t>ie</a:t>
            </a:r>
            <a:r>
              <a:rPr lang="en-US" sz="2000" dirty="0"/>
              <a:t>., frequency) each statement is executed. By combining these two quantities, the total contribution of all statements, the step count for the entire algorithm is obtained.</a:t>
            </a:r>
          </a:p>
          <a:p>
            <a:pPr algn="just"/>
            <a:endParaRPr lang="en-US" sz="2000" dirty="0"/>
          </a:p>
        </p:txBody>
      </p:sp>
    </p:spTree>
    <p:extLst>
      <p:ext uri="{BB962C8B-B14F-4D97-AF65-F5344CB8AC3E}">
        <p14:creationId xmlns:p14="http://schemas.microsoft.com/office/powerpoint/2010/main" val="903671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Algorithm for Time Complexity</a:t>
            </a:r>
          </a:p>
        </p:txBody>
      </p:sp>
      <p:graphicFrame>
        <p:nvGraphicFramePr>
          <p:cNvPr id="6" name="Content Placeholder 5"/>
          <p:cNvGraphicFramePr>
            <a:graphicFrameLocks noGrp="1"/>
          </p:cNvGraphicFramePr>
          <p:nvPr>
            <p:ph idx="1"/>
          </p:nvPr>
        </p:nvGraphicFramePr>
        <p:xfrm>
          <a:off x="2209800" y="2286000"/>
          <a:ext cx="8001000" cy="3672078"/>
        </p:xfrm>
        <a:graphic>
          <a:graphicData uri="http://schemas.openxmlformats.org/drawingml/2006/table">
            <a:tbl>
              <a:tblPr>
                <a:tableStyleId>{5C22544A-7EE6-4342-B048-85BDC9FD1C3A}</a:tableStyleId>
              </a:tblPr>
              <a:tblGrid>
                <a:gridCol w="4693033">
                  <a:extLst>
                    <a:ext uri="{9D8B030D-6E8A-4147-A177-3AD203B41FA5}">
                      <a16:colId xmlns:a16="http://schemas.microsoft.com/office/drawing/2014/main" val="20000"/>
                    </a:ext>
                  </a:extLst>
                </a:gridCol>
                <a:gridCol w="692107">
                  <a:extLst>
                    <a:ext uri="{9D8B030D-6E8A-4147-A177-3AD203B41FA5}">
                      <a16:colId xmlns:a16="http://schemas.microsoft.com/office/drawing/2014/main" val="20001"/>
                    </a:ext>
                  </a:extLst>
                </a:gridCol>
                <a:gridCol w="1154081">
                  <a:extLst>
                    <a:ext uri="{9D8B030D-6E8A-4147-A177-3AD203B41FA5}">
                      <a16:colId xmlns:a16="http://schemas.microsoft.com/office/drawing/2014/main" val="20002"/>
                    </a:ext>
                  </a:extLst>
                </a:gridCol>
                <a:gridCol w="1461779">
                  <a:extLst>
                    <a:ext uri="{9D8B030D-6E8A-4147-A177-3AD203B41FA5}">
                      <a16:colId xmlns:a16="http://schemas.microsoft.com/office/drawing/2014/main" val="20003"/>
                    </a:ext>
                  </a:extLst>
                </a:gridCol>
              </a:tblGrid>
              <a:tr h="243649">
                <a:tc>
                  <a:txBody>
                    <a:bodyPr/>
                    <a:lstStyle/>
                    <a:p>
                      <a:pPr marL="0" marR="0" algn="just">
                        <a:lnSpc>
                          <a:spcPct val="115000"/>
                        </a:lnSpc>
                        <a:spcBef>
                          <a:spcPts val="0"/>
                        </a:spcBef>
                        <a:spcAft>
                          <a:spcPts val="300"/>
                        </a:spcAft>
                      </a:pPr>
                      <a:r>
                        <a:rPr lang="en-US" sz="2000" kern="1000" dirty="0">
                          <a:effectLst/>
                        </a:rPr>
                        <a:t>Statement</a:t>
                      </a:r>
                      <a:endParaRPr lang="en-US" sz="2000" b="1" kern="900" dirty="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S/e</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Frequency</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Total</a:t>
                      </a:r>
                      <a:endParaRPr lang="en-US" sz="2000" b="1" kern="90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2103501">
                <a:tc>
                  <a:txBody>
                    <a:bodyPr/>
                    <a:lstStyle/>
                    <a:p>
                      <a:pPr marL="0" marR="0" algn="just">
                        <a:lnSpc>
                          <a:spcPct val="115000"/>
                        </a:lnSpc>
                        <a:spcBef>
                          <a:spcPts val="0"/>
                        </a:spcBef>
                        <a:spcAft>
                          <a:spcPts val="300"/>
                        </a:spcAft>
                        <a:tabLst>
                          <a:tab pos="1143000" algn="l"/>
                        </a:tabLst>
                      </a:pPr>
                      <a:r>
                        <a:rPr lang="en-US" sz="2000">
                          <a:effectLst/>
                        </a:rPr>
                        <a:t>1. Algorithm Sum(a,n)</a:t>
                      </a:r>
                    </a:p>
                    <a:p>
                      <a:pPr marL="0" marR="0" algn="just">
                        <a:lnSpc>
                          <a:spcPct val="115000"/>
                        </a:lnSpc>
                        <a:spcBef>
                          <a:spcPts val="0"/>
                        </a:spcBef>
                        <a:spcAft>
                          <a:spcPts val="300"/>
                        </a:spcAft>
                        <a:tabLst>
                          <a:tab pos="1143000" algn="l"/>
                        </a:tabLst>
                      </a:pPr>
                      <a:r>
                        <a:rPr lang="en-US" sz="2000">
                          <a:effectLst/>
                        </a:rPr>
                        <a:t>2.{</a:t>
                      </a:r>
                    </a:p>
                    <a:p>
                      <a:pPr marL="0" marR="0" algn="just">
                        <a:lnSpc>
                          <a:spcPct val="115000"/>
                        </a:lnSpc>
                        <a:spcBef>
                          <a:spcPts val="0"/>
                        </a:spcBef>
                        <a:spcAft>
                          <a:spcPts val="300"/>
                        </a:spcAft>
                        <a:tabLst>
                          <a:tab pos="1143000" algn="l"/>
                        </a:tabLst>
                      </a:pPr>
                      <a:r>
                        <a:rPr lang="en-US" sz="2000">
                          <a:effectLst/>
                        </a:rPr>
                        <a:t>3.        S=0.0;</a:t>
                      </a:r>
                    </a:p>
                    <a:p>
                      <a:pPr marL="0" marR="0" algn="just">
                        <a:lnSpc>
                          <a:spcPct val="115000"/>
                        </a:lnSpc>
                        <a:spcBef>
                          <a:spcPts val="0"/>
                        </a:spcBef>
                        <a:spcAft>
                          <a:spcPts val="300"/>
                        </a:spcAft>
                        <a:tabLst>
                          <a:tab pos="1143000" algn="l"/>
                        </a:tabLst>
                      </a:pPr>
                      <a:r>
                        <a:rPr lang="en-US" sz="2000">
                          <a:effectLst/>
                        </a:rPr>
                        <a:t>4.        for I=1 to n do</a:t>
                      </a:r>
                    </a:p>
                    <a:p>
                      <a:pPr marL="0" marR="0" algn="just">
                        <a:lnSpc>
                          <a:spcPct val="115000"/>
                        </a:lnSpc>
                        <a:spcBef>
                          <a:spcPts val="0"/>
                        </a:spcBef>
                        <a:spcAft>
                          <a:spcPts val="300"/>
                        </a:spcAft>
                        <a:tabLst>
                          <a:tab pos="1143000" algn="l"/>
                        </a:tabLst>
                      </a:pPr>
                      <a:r>
                        <a:rPr lang="en-US" sz="2000">
                          <a:effectLst/>
                        </a:rPr>
                        <a:t>5.         s=s+a[I];</a:t>
                      </a:r>
                    </a:p>
                    <a:p>
                      <a:pPr marL="0" marR="0" algn="just">
                        <a:lnSpc>
                          <a:spcPct val="115000"/>
                        </a:lnSpc>
                        <a:spcBef>
                          <a:spcPts val="0"/>
                        </a:spcBef>
                        <a:spcAft>
                          <a:spcPts val="300"/>
                        </a:spcAft>
                        <a:tabLst>
                          <a:tab pos="1143000" algn="l"/>
                        </a:tabLst>
                      </a:pPr>
                      <a:r>
                        <a:rPr lang="en-US" sz="2000">
                          <a:effectLst/>
                        </a:rPr>
                        <a:t>6.         return s;</a:t>
                      </a:r>
                    </a:p>
                    <a:p>
                      <a:pPr marL="0" marR="0" algn="just">
                        <a:lnSpc>
                          <a:spcPct val="115000"/>
                        </a:lnSpc>
                        <a:spcBef>
                          <a:spcPts val="0"/>
                        </a:spcBef>
                        <a:spcAft>
                          <a:spcPts val="300"/>
                        </a:spcAft>
                        <a:tabLst>
                          <a:tab pos="1143000" algn="l"/>
                        </a:tabLst>
                      </a:pPr>
                      <a:r>
                        <a:rPr lang="en-US" sz="2000">
                          <a:effectLst/>
                        </a:rPr>
                        <a:t>7.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dirty="0">
                          <a:effectLst/>
                        </a:rPr>
                        <a:t>0</a:t>
                      </a:r>
                    </a:p>
                    <a:p>
                      <a:pPr marL="0" marR="0" algn="just">
                        <a:lnSpc>
                          <a:spcPct val="115000"/>
                        </a:lnSpc>
                        <a:spcBef>
                          <a:spcPts val="0"/>
                        </a:spcBef>
                        <a:spcAft>
                          <a:spcPts val="300"/>
                        </a:spcAft>
                        <a:tabLst>
                          <a:tab pos="1143000" algn="l"/>
                        </a:tabLst>
                      </a:pPr>
                      <a:r>
                        <a:rPr lang="en-US" sz="2000" dirty="0">
                          <a:effectLst/>
                        </a:rPr>
                        <a:t>0</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0</a:t>
                      </a:r>
                      <a:endParaRPr lang="en-US" sz="2000" dirty="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a:t>
                      </a:r>
                    </a:p>
                    <a:p>
                      <a:pPr marL="0" marR="0" algn="just">
                        <a:lnSpc>
                          <a:spcPct val="115000"/>
                        </a:lnSpc>
                        <a:spcBef>
                          <a:spcPts val="0"/>
                        </a:spcBef>
                        <a:spcAft>
                          <a:spcPts val="300"/>
                        </a:spcAft>
                        <a:tabLst>
                          <a:tab pos="1143000" algn="l"/>
                        </a:tabLst>
                      </a:pPr>
                      <a:r>
                        <a:rPr lang="en-US" sz="2000">
                          <a:effectLst/>
                        </a:rPr>
                        <a:t>-</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n+1</a:t>
                      </a:r>
                    </a:p>
                    <a:p>
                      <a:pPr marL="0" marR="0" algn="just">
                        <a:lnSpc>
                          <a:spcPct val="115000"/>
                        </a:lnSpc>
                        <a:spcBef>
                          <a:spcPts val="0"/>
                        </a:spcBef>
                        <a:spcAft>
                          <a:spcPts val="300"/>
                        </a:spcAft>
                        <a:tabLst>
                          <a:tab pos="1143000" algn="l"/>
                        </a:tabLst>
                      </a:pPr>
                      <a:r>
                        <a:rPr lang="en-US" sz="2000">
                          <a:effectLst/>
                        </a:rPr>
                        <a:t>n</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0</a:t>
                      </a:r>
                    </a:p>
                    <a:p>
                      <a:pPr marL="0" marR="0" algn="just">
                        <a:lnSpc>
                          <a:spcPct val="115000"/>
                        </a:lnSpc>
                        <a:spcBef>
                          <a:spcPts val="0"/>
                        </a:spcBef>
                        <a:spcAft>
                          <a:spcPts val="300"/>
                        </a:spcAft>
                        <a:tabLst>
                          <a:tab pos="1143000" algn="l"/>
                        </a:tabLst>
                      </a:pPr>
                      <a:r>
                        <a:rPr lang="en-US" sz="2000">
                          <a:effectLst/>
                        </a:rPr>
                        <a:t>0</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n+1</a:t>
                      </a:r>
                    </a:p>
                    <a:p>
                      <a:pPr marL="0" marR="0" algn="just">
                        <a:lnSpc>
                          <a:spcPct val="115000"/>
                        </a:lnSpc>
                        <a:spcBef>
                          <a:spcPts val="0"/>
                        </a:spcBef>
                        <a:spcAft>
                          <a:spcPts val="300"/>
                        </a:spcAft>
                        <a:tabLst>
                          <a:tab pos="1143000" algn="l"/>
                        </a:tabLst>
                      </a:pPr>
                      <a:r>
                        <a:rPr lang="en-US" sz="2000">
                          <a:effectLst/>
                        </a:rPr>
                        <a:t>n</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0</a:t>
                      </a:r>
                      <a:endParaRPr lang="en-US" sz="200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243649">
                <a:tc>
                  <a:txBody>
                    <a:bodyPr/>
                    <a:lstStyle/>
                    <a:p>
                      <a:pPr marL="0" marR="0" algn="just">
                        <a:lnSpc>
                          <a:spcPct val="115000"/>
                        </a:lnSpc>
                        <a:spcBef>
                          <a:spcPts val="0"/>
                        </a:spcBef>
                        <a:spcAft>
                          <a:spcPts val="300"/>
                        </a:spcAft>
                      </a:pPr>
                      <a:r>
                        <a:rPr lang="en-US" sz="2000" kern="1000">
                          <a:effectLst/>
                        </a:rPr>
                        <a:t>Total</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dirty="0">
                          <a:effectLst/>
                        </a:rPr>
                        <a:t>2n+3</a:t>
                      </a:r>
                      <a:endParaRPr lang="en-US" sz="20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70363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44D6-2721-41A8-6A34-0AD0D8E4C6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C3930-2E2F-9D8C-7649-4CD742F038C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19473DF-A9B8-9C5A-25AA-CB303E3B60A9}"/>
              </a:ext>
            </a:extLst>
          </p:cNvPr>
          <p:cNvSpPr>
            <a:spLocks noGrp="1"/>
          </p:cNvSpPr>
          <p:nvPr>
            <p:ph type="sldNum" sz="quarter" idx="12"/>
          </p:nvPr>
        </p:nvSpPr>
        <p:spPr/>
        <p:txBody>
          <a:bodyPr/>
          <a:lstStyle/>
          <a:p>
            <a:fld id="{C20921E4-D6E3-46B8-A304-6617B9AACAB5}" type="slidenum">
              <a:rPr lang="en-US" smtClean="0"/>
              <a:t>57</a:t>
            </a:fld>
            <a:endParaRPr lang="en-US"/>
          </a:p>
        </p:txBody>
      </p:sp>
    </p:spTree>
    <p:extLst>
      <p:ext uri="{BB962C8B-B14F-4D97-AF65-F5344CB8AC3E}">
        <p14:creationId xmlns:p14="http://schemas.microsoft.com/office/powerpoint/2010/main" val="21718343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sz="3200" dirty="0"/>
              <a:t>Space Complexity</a:t>
            </a:r>
            <a:br>
              <a:rPr lang="en-US" sz="3200" dirty="0"/>
            </a:br>
            <a:endParaRPr lang="en-US" sz="3200" dirty="0"/>
          </a:p>
        </p:txBody>
      </p:sp>
      <p:sp>
        <p:nvSpPr>
          <p:cNvPr id="3" name="Content Placeholder 2"/>
          <p:cNvSpPr>
            <a:spLocks noGrp="1"/>
          </p:cNvSpPr>
          <p:nvPr>
            <p:ph idx="1"/>
          </p:nvPr>
        </p:nvSpPr>
        <p:spPr>
          <a:xfrm>
            <a:off x="1905000" y="990600"/>
            <a:ext cx="8229600" cy="5410200"/>
          </a:xfrm>
        </p:spPr>
        <p:txBody>
          <a:bodyPr>
            <a:noAutofit/>
          </a:bodyPr>
          <a:lstStyle/>
          <a:p>
            <a:r>
              <a:rPr lang="en-US" sz="2000" dirty="0"/>
              <a:t>The space complexity of an algorithm is the amount of money it needs to run to compilation,</a:t>
            </a:r>
          </a:p>
          <a:p>
            <a:pPr marL="0" indent="0">
              <a:buNone/>
            </a:pPr>
            <a:r>
              <a:rPr lang="en-US" sz="2000" b="1" i="1" dirty="0"/>
              <a:t>Example:</a:t>
            </a:r>
            <a:endParaRPr lang="en-US" sz="2000" dirty="0"/>
          </a:p>
          <a:p>
            <a:pPr marL="0" indent="0">
              <a:buNone/>
            </a:pPr>
            <a:r>
              <a:rPr lang="en-US" sz="2000" dirty="0"/>
              <a:t>	Algorithm </a:t>
            </a:r>
            <a:r>
              <a:rPr lang="en-US" sz="2000" dirty="0" err="1"/>
              <a:t>abc</a:t>
            </a:r>
            <a:r>
              <a:rPr lang="en-US" sz="2000" dirty="0"/>
              <a:t>(</a:t>
            </a:r>
            <a:r>
              <a:rPr lang="en-US" sz="2000" dirty="0" err="1"/>
              <a:t>a,b,c</a:t>
            </a:r>
            <a:r>
              <a:rPr lang="en-US" sz="2000" dirty="0"/>
              <a:t>)</a:t>
            </a:r>
          </a:p>
          <a:p>
            <a:pPr marL="0" indent="0">
              <a:buNone/>
            </a:pPr>
            <a:r>
              <a:rPr lang="en-US" sz="2000" dirty="0"/>
              <a:t>	{</a:t>
            </a:r>
          </a:p>
          <a:p>
            <a:pPr marL="0" indent="0">
              <a:buNone/>
            </a:pPr>
            <a:r>
              <a:rPr lang="en-US" sz="2000" dirty="0"/>
              <a:t>	return </a:t>
            </a:r>
            <a:r>
              <a:rPr lang="en-US" sz="2000" dirty="0" err="1"/>
              <a:t>a+b</a:t>
            </a:r>
            <a:r>
              <a:rPr lang="en-US" sz="2000" dirty="0"/>
              <a:t>++*c+(</a:t>
            </a:r>
            <a:r>
              <a:rPr lang="en-US" sz="2000" dirty="0" err="1"/>
              <a:t>a+b-c</a:t>
            </a:r>
            <a:r>
              <a:rPr lang="en-US" sz="2000" dirty="0"/>
              <a:t>)/(</a:t>
            </a:r>
            <a:r>
              <a:rPr lang="en-US" sz="2000" dirty="0" err="1"/>
              <a:t>a+b</a:t>
            </a:r>
            <a:r>
              <a:rPr lang="en-US" sz="2000" dirty="0"/>
              <a:t>) +4.0;</a:t>
            </a:r>
          </a:p>
          <a:p>
            <a:pPr marL="0" indent="0">
              <a:buNone/>
            </a:pPr>
            <a:r>
              <a:rPr lang="en-US" sz="2000" dirty="0"/>
              <a:t>	}</a:t>
            </a:r>
          </a:p>
          <a:p>
            <a:r>
              <a:rPr lang="en-US" sz="2000" dirty="0"/>
              <a:t>The Space needed by each of these algorithms is seen to be the sum of the following component.</a:t>
            </a:r>
          </a:p>
          <a:p>
            <a:pPr lvl="0"/>
            <a:r>
              <a:rPr lang="en-US" sz="2000" dirty="0"/>
              <a:t>A </a:t>
            </a:r>
            <a:r>
              <a:rPr lang="en-US" sz="2000" b="1" i="1" dirty="0"/>
              <a:t>fixed part</a:t>
            </a:r>
            <a:r>
              <a:rPr lang="en-US" sz="2000" dirty="0"/>
              <a:t> that is independent of the characteristics (</a:t>
            </a:r>
            <a:r>
              <a:rPr lang="en-US" sz="2000" dirty="0" err="1"/>
              <a:t>eg:number,size</a:t>
            </a:r>
            <a:r>
              <a:rPr lang="en-US" sz="2000" dirty="0"/>
              <a:t>)of the inputs and outputs.</a:t>
            </a:r>
          </a:p>
          <a:p>
            <a:pPr lvl="0"/>
            <a:r>
              <a:rPr lang="en-US" sz="2000" dirty="0"/>
              <a:t>The part typically includes the instruction space (</a:t>
            </a:r>
            <a:r>
              <a:rPr lang="en-US" sz="2000" dirty="0" err="1"/>
              <a:t>ie</a:t>
            </a:r>
            <a:r>
              <a:rPr lang="en-US" sz="2000" dirty="0"/>
              <a:t>. Space for the code), space for simple variable and fixed-size component variables (also called aggregate) space for constants, and so on.</a:t>
            </a:r>
          </a:p>
        </p:txBody>
      </p:sp>
    </p:spTree>
    <p:extLst>
      <p:ext uri="{BB962C8B-B14F-4D97-AF65-F5344CB8AC3E}">
        <p14:creationId xmlns:p14="http://schemas.microsoft.com/office/powerpoint/2010/main" val="3133550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lvl="0"/>
            <a:r>
              <a:rPr lang="en-US" sz="2000" b="1" i="1" dirty="0"/>
              <a:t>A variable part </a:t>
            </a:r>
            <a:r>
              <a:rPr lang="en-US" sz="2000" dirty="0"/>
              <a:t>that consists of the space needed by component variables whose size is dependent on the particular problem instance being solved, the space needed by referenced variables and the recursion stack space.</a:t>
            </a:r>
          </a:p>
          <a:p>
            <a:r>
              <a:rPr lang="en-US" sz="2000" dirty="0"/>
              <a:t>The space requirement s(p) of any algorithm p may therefore be written as,</a:t>
            </a:r>
          </a:p>
          <a:p>
            <a:pPr marL="0" indent="0">
              <a:buNone/>
            </a:pPr>
            <a:r>
              <a:rPr lang="en-US" sz="2000" dirty="0"/>
              <a:t>	</a:t>
            </a:r>
            <a:r>
              <a:rPr lang="en-US" sz="2000" b="1" i="1" dirty="0"/>
              <a:t>S(P) = c+ </a:t>
            </a:r>
            <a:r>
              <a:rPr lang="en-US" sz="2000" b="1" i="1" dirty="0" err="1"/>
              <a:t>Sp</a:t>
            </a:r>
            <a:r>
              <a:rPr lang="en-US" sz="2000" b="1" i="1" dirty="0"/>
              <a:t>(Instance characteristics)</a:t>
            </a:r>
            <a:endParaRPr lang="en-US" sz="2000" dirty="0"/>
          </a:p>
          <a:p>
            <a:pPr marL="0" indent="0">
              <a:buNone/>
            </a:pPr>
            <a:r>
              <a:rPr lang="en-US" sz="2000" dirty="0"/>
              <a:t>	Where ‘c’ is a constant.</a:t>
            </a:r>
          </a:p>
          <a:p>
            <a:pPr lvl="0"/>
            <a:endParaRPr lang="en-US" sz="2000" dirty="0"/>
          </a:p>
          <a:p>
            <a:endParaRPr lang="en-US" sz="2000" dirty="0"/>
          </a:p>
          <a:p>
            <a:endParaRPr lang="en-US" sz="20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1571662-E9E7-8460-E79C-91FABAD94EA0}"/>
                  </a:ext>
                </a:extLst>
              </p14:cNvPr>
              <p14:cNvContentPartPr/>
              <p14:nvPr/>
            </p14:nvContentPartPr>
            <p14:xfrm>
              <a:off x="2345040" y="3788640"/>
              <a:ext cx="320040" cy="35280"/>
            </p14:xfrm>
          </p:contentPart>
        </mc:Choice>
        <mc:Fallback xmlns="">
          <p:pic>
            <p:nvPicPr>
              <p:cNvPr id="4" name="Ink 3">
                <a:extLst>
                  <a:ext uri="{FF2B5EF4-FFF2-40B4-BE49-F238E27FC236}">
                    <a16:creationId xmlns:a16="http://schemas.microsoft.com/office/drawing/2014/main" id="{81571662-E9E7-8460-E79C-91FABAD94EA0}"/>
                  </a:ext>
                </a:extLst>
              </p:cNvPr>
              <p:cNvPicPr/>
              <p:nvPr/>
            </p:nvPicPr>
            <p:blipFill>
              <a:blip r:embed="rId3"/>
              <a:stretch>
                <a:fillRect/>
              </a:stretch>
            </p:blipFill>
            <p:spPr>
              <a:xfrm>
                <a:off x="2335680" y="3779280"/>
                <a:ext cx="338760" cy="54000"/>
              </a:xfrm>
              <a:prstGeom prst="rect">
                <a:avLst/>
              </a:prstGeom>
            </p:spPr>
          </p:pic>
        </mc:Fallback>
      </mc:AlternateContent>
    </p:spTree>
    <p:extLst>
      <p:ext uri="{BB962C8B-B14F-4D97-AF65-F5344CB8AC3E}">
        <p14:creationId xmlns:p14="http://schemas.microsoft.com/office/powerpoint/2010/main" val="80716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Formal Definition</a:t>
            </a:r>
            <a:br>
              <a:rPr lang="en-US" sz="3200" dirty="0"/>
            </a:br>
            <a:endParaRPr lang="en-US" sz="3200" dirty="0"/>
          </a:p>
        </p:txBody>
      </p:sp>
      <p:sp>
        <p:nvSpPr>
          <p:cNvPr id="3" name="Content Placeholder 2"/>
          <p:cNvSpPr>
            <a:spLocks noGrp="1"/>
          </p:cNvSpPr>
          <p:nvPr>
            <p:ph idx="1"/>
          </p:nvPr>
        </p:nvSpPr>
        <p:spPr>
          <a:xfrm>
            <a:off x="1981200" y="1905001"/>
            <a:ext cx="8229600" cy="4221163"/>
          </a:xfrm>
        </p:spPr>
        <p:txBody>
          <a:bodyPr>
            <a:normAutofit/>
          </a:bodyPr>
          <a:lstStyle/>
          <a:p>
            <a:pPr algn="just"/>
            <a:r>
              <a:rPr lang="en-US" sz="2000" dirty="0">
                <a:latin typeface="Calibri" panose="020F0502020204030204" pitchFamily="34" charset="0"/>
                <a:cs typeface="Calibri" panose="020F0502020204030204" pitchFamily="34" charset="0"/>
              </a:rPr>
              <a:t>An Algorithm is a finite set of instructions that, if followed, accomplishes a particular task</a:t>
            </a:r>
          </a:p>
          <a:p>
            <a:pPr algn="just"/>
            <a:r>
              <a:rPr lang="en-US" sz="2000" dirty="0">
                <a:latin typeface="Calibri" panose="020F0502020204030204" pitchFamily="34" charset="0"/>
                <a:cs typeface="Calibri" panose="020F0502020204030204" pitchFamily="34" charset="0"/>
              </a:rPr>
              <a:t>INPUT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Zero or more quantities are externally supplied.</a:t>
            </a:r>
          </a:p>
          <a:p>
            <a:pPr lvl="0" algn="just"/>
            <a:r>
              <a:rPr lang="en-US" sz="2000" dirty="0">
                <a:latin typeface="Calibri" panose="020F0502020204030204" pitchFamily="34" charset="0"/>
                <a:cs typeface="Calibri" panose="020F0502020204030204" pitchFamily="34" charset="0"/>
              </a:rPr>
              <a:t>OUTPUT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At least one quantity is produced.</a:t>
            </a:r>
          </a:p>
          <a:p>
            <a:pPr lvl="0" algn="just"/>
            <a:r>
              <a:rPr lang="en-US" sz="2000" dirty="0">
                <a:latin typeface="Calibri" panose="020F0502020204030204" pitchFamily="34" charset="0"/>
                <a:cs typeface="Calibri" panose="020F0502020204030204" pitchFamily="34" charset="0"/>
              </a:rPr>
              <a:t>DEFINITENESS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Each instruction is clear and unambiguous.</a:t>
            </a:r>
          </a:p>
          <a:p>
            <a:pPr lvl="0" algn="just"/>
            <a:r>
              <a:rPr lang="en-US" sz="2000" dirty="0">
                <a:latin typeface="Calibri" panose="020F0502020204030204" pitchFamily="34" charset="0"/>
                <a:cs typeface="Calibri" panose="020F0502020204030204" pitchFamily="34" charset="0"/>
              </a:rPr>
              <a:t>FINITENESS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If we trace out the instructions of an algorithm, then for all cases, the algorithm terminates after a finite number of steps.</a:t>
            </a:r>
          </a:p>
          <a:p>
            <a:pPr algn="just"/>
            <a:r>
              <a:rPr lang="en-US" sz="2000" dirty="0">
                <a:latin typeface="Calibri" panose="020F0502020204030204" pitchFamily="34" charset="0"/>
                <a:cs typeface="Calibri" panose="020F0502020204030204" pitchFamily="34" charset="0"/>
              </a:rPr>
              <a:t>EFFECTIVENESS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Every instruction must very basic so that it can be carried out, in principle, by a person using only pencil &amp; paper.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B070FEB-3D11-7E50-B09A-9C2B8F2C3F69}"/>
                  </a:ext>
                </a:extLst>
              </p14:cNvPr>
              <p14:cNvContentPartPr/>
              <p14:nvPr/>
            </p14:nvContentPartPr>
            <p14:xfrm>
              <a:off x="243720" y="1208160"/>
              <a:ext cx="11646000" cy="4880520"/>
            </p14:xfrm>
          </p:contentPart>
        </mc:Choice>
        <mc:Fallback>
          <p:pic>
            <p:nvPicPr>
              <p:cNvPr id="4" name="Ink 3">
                <a:extLst>
                  <a:ext uri="{FF2B5EF4-FFF2-40B4-BE49-F238E27FC236}">
                    <a16:creationId xmlns:a16="http://schemas.microsoft.com/office/drawing/2014/main" id="{FB070FEB-3D11-7E50-B09A-9C2B8F2C3F69}"/>
                  </a:ext>
                </a:extLst>
              </p:cNvPr>
              <p:cNvPicPr/>
              <p:nvPr/>
            </p:nvPicPr>
            <p:blipFill>
              <a:blip r:embed="rId3"/>
              <a:stretch>
                <a:fillRect/>
              </a:stretch>
            </p:blipFill>
            <p:spPr>
              <a:xfrm>
                <a:off x="234360" y="1198800"/>
                <a:ext cx="11664720" cy="4899240"/>
              </a:xfrm>
              <a:prstGeom prst="rect">
                <a:avLst/>
              </a:prstGeom>
            </p:spPr>
          </p:pic>
        </mc:Fallback>
      </mc:AlternateContent>
    </p:spTree>
    <p:extLst>
      <p:ext uri="{BB962C8B-B14F-4D97-AF65-F5344CB8AC3E}">
        <p14:creationId xmlns:p14="http://schemas.microsoft.com/office/powerpoint/2010/main" val="1858151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Types of Algorithms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Brute Force Algorithm</a:t>
            </a:r>
          </a:p>
          <a:p>
            <a:r>
              <a:rPr lang="en-US" sz="2000" dirty="0">
                <a:latin typeface="Calibri" panose="020F0502020204030204" pitchFamily="34" charset="0"/>
                <a:cs typeface="Calibri" panose="020F0502020204030204" pitchFamily="34" charset="0"/>
              </a:rPr>
              <a:t>Recursive Algorithm</a:t>
            </a:r>
          </a:p>
          <a:p>
            <a:r>
              <a:rPr lang="en-US" sz="2000" dirty="0">
                <a:latin typeface="Calibri" panose="020F0502020204030204" pitchFamily="34" charset="0"/>
                <a:cs typeface="Calibri" panose="020F0502020204030204" pitchFamily="34" charset="0"/>
              </a:rPr>
              <a:t>Divide and Conquer Algorithm</a:t>
            </a:r>
          </a:p>
          <a:p>
            <a:r>
              <a:rPr lang="en-US" sz="2000" dirty="0">
                <a:latin typeface="Calibri" panose="020F0502020204030204" pitchFamily="34" charset="0"/>
                <a:cs typeface="Calibri" panose="020F0502020204030204" pitchFamily="34" charset="0"/>
              </a:rPr>
              <a:t>Dynamic Programming Algorithms</a:t>
            </a:r>
          </a:p>
          <a:p>
            <a:r>
              <a:rPr lang="en-US" sz="2000" dirty="0">
                <a:latin typeface="Calibri" panose="020F0502020204030204" pitchFamily="34" charset="0"/>
                <a:cs typeface="Calibri" panose="020F0502020204030204" pitchFamily="34" charset="0"/>
              </a:rPr>
              <a:t>Greedy Algorithm</a:t>
            </a:r>
          </a:p>
          <a:p>
            <a:r>
              <a:rPr lang="en-US" sz="2000" dirty="0">
                <a:latin typeface="Calibri" panose="020F0502020204030204" pitchFamily="34" charset="0"/>
                <a:cs typeface="Calibri" panose="020F0502020204030204" pitchFamily="34" charset="0"/>
              </a:rPr>
              <a:t>Backtracking Algorithm</a:t>
            </a:r>
          </a:p>
          <a:p>
            <a:pPr marL="0" indent="0">
              <a:buNone/>
            </a:pPr>
            <a:endParaRPr lang="en-US" dirty="0"/>
          </a:p>
        </p:txBody>
      </p:sp>
    </p:spTree>
    <p:extLst>
      <p:ext uri="{BB962C8B-B14F-4D97-AF65-F5344CB8AC3E}">
        <p14:creationId xmlns:p14="http://schemas.microsoft.com/office/powerpoint/2010/main" val="40766507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j-lt"/>
              </a:rPr>
              <a:t>Brute Force Algorithm</a:t>
            </a:r>
          </a:p>
        </p:txBody>
      </p:sp>
      <p:sp>
        <p:nvSpPr>
          <p:cNvPr id="3" name="Content Placeholder 2"/>
          <p:cNvSpPr>
            <a:spLocks noGrp="1"/>
          </p:cNvSpPr>
          <p:nvPr>
            <p:ph idx="1"/>
          </p:nvPr>
        </p:nvSpPr>
        <p:spPr/>
        <p:txBody>
          <a:bodyPr/>
          <a:lstStyle/>
          <a:p>
            <a:pPr algn="just"/>
            <a:r>
              <a:rPr lang="en-US" sz="2000" dirty="0"/>
              <a:t>A Brute Force Algorithm is the straightforward approach to a problem i.e., the first approach that comes to our mind on seeing the problem. </a:t>
            </a:r>
          </a:p>
          <a:p>
            <a:pPr marL="0" indent="0" algn="just">
              <a:buNone/>
            </a:pPr>
            <a:endParaRPr lang="en-US" sz="2000" dirty="0"/>
          </a:p>
          <a:p>
            <a:pPr algn="just"/>
            <a:r>
              <a:rPr lang="en-US" sz="2000" dirty="0"/>
              <a:t>More technically it is just like iterating every possibility available to solve that problem</a:t>
            </a:r>
            <a:r>
              <a:rPr lang="en-US" dirty="0"/>
              <a:t>.</a:t>
            </a:r>
          </a:p>
        </p:txBody>
      </p:sp>
    </p:spTree>
    <p:extLst>
      <p:ext uri="{BB962C8B-B14F-4D97-AF65-F5344CB8AC3E}">
        <p14:creationId xmlns:p14="http://schemas.microsoft.com/office/powerpoint/2010/main" val="32568508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Recursive Algorithm</a:t>
            </a:r>
          </a:p>
        </p:txBody>
      </p:sp>
      <p:sp>
        <p:nvSpPr>
          <p:cNvPr id="3" name="Content Placeholder 2"/>
          <p:cNvSpPr>
            <a:spLocks noGrp="1"/>
          </p:cNvSpPr>
          <p:nvPr>
            <p:ph idx="1"/>
          </p:nvPr>
        </p:nvSpPr>
        <p:spPr/>
        <p:txBody>
          <a:bodyPr>
            <a:normAutofit/>
          </a:bodyPr>
          <a:lstStyle/>
          <a:p>
            <a:pPr algn="just"/>
            <a:r>
              <a:rPr lang="en-US" sz="2000" dirty="0"/>
              <a:t>In recursion, a problem is solved by breaking it into sub problems of the same type and calling own self again and again until the problem is solved with the help of a base condition</a:t>
            </a:r>
          </a:p>
        </p:txBody>
      </p:sp>
    </p:spTree>
    <p:extLst>
      <p:ext uri="{BB962C8B-B14F-4D97-AF65-F5344CB8AC3E}">
        <p14:creationId xmlns:p14="http://schemas.microsoft.com/office/powerpoint/2010/main" val="4320735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Divide and Conquer</a:t>
            </a:r>
          </a:p>
        </p:txBody>
      </p:sp>
      <p:sp>
        <p:nvSpPr>
          <p:cNvPr id="3" name="Content Placeholder 2"/>
          <p:cNvSpPr>
            <a:spLocks noGrp="1"/>
          </p:cNvSpPr>
          <p:nvPr>
            <p:ph idx="1"/>
          </p:nvPr>
        </p:nvSpPr>
        <p:spPr/>
        <p:txBody>
          <a:bodyPr>
            <a:normAutofit/>
          </a:bodyPr>
          <a:lstStyle/>
          <a:p>
            <a:pPr algn="just"/>
            <a:r>
              <a:rPr lang="en-US" sz="2000" dirty="0"/>
              <a:t>In Divide and Conquer algorithms, the idea is to solve the problem in two sections</a:t>
            </a:r>
          </a:p>
          <a:p>
            <a:pPr marL="0" indent="0" algn="just">
              <a:buNone/>
            </a:pPr>
            <a:endParaRPr lang="en-US" sz="2000" dirty="0"/>
          </a:p>
          <a:p>
            <a:pPr algn="just"/>
            <a:r>
              <a:rPr lang="en-US" sz="2000" dirty="0"/>
              <a:t>The first section divides the problem into </a:t>
            </a:r>
            <a:r>
              <a:rPr lang="en-US" sz="2000" dirty="0" err="1"/>
              <a:t>subproblems</a:t>
            </a:r>
            <a:r>
              <a:rPr lang="en-US" sz="2000" dirty="0"/>
              <a:t> of the same type. </a:t>
            </a:r>
          </a:p>
          <a:p>
            <a:pPr marL="0" indent="0" algn="just">
              <a:buNone/>
            </a:pPr>
            <a:endParaRPr lang="en-US" sz="2000" dirty="0"/>
          </a:p>
          <a:p>
            <a:pPr algn="just"/>
            <a:r>
              <a:rPr lang="en-US" sz="2000" dirty="0"/>
              <a:t>The second section is to solve the smaller problem independently and then add the combined result to produce the final answer to the problem.</a:t>
            </a:r>
          </a:p>
        </p:txBody>
      </p:sp>
    </p:spTree>
    <p:extLst>
      <p:ext uri="{BB962C8B-B14F-4D97-AF65-F5344CB8AC3E}">
        <p14:creationId xmlns:p14="http://schemas.microsoft.com/office/powerpoint/2010/main" val="1859025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Dynamic Programming </a:t>
            </a:r>
          </a:p>
        </p:txBody>
      </p:sp>
      <p:sp>
        <p:nvSpPr>
          <p:cNvPr id="3" name="Content Placeholder 2"/>
          <p:cNvSpPr>
            <a:spLocks noGrp="1"/>
          </p:cNvSpPr>
          <p:nvPr>
            <p:ph idx="1"/>
          </p:nvPr>
        </p:nvSpPr>
        <p:spPr/>
        <p:txBody>
          <a:bodyPr>
            <a:normAutofit/>
          </a:bodyPr>
          <a:lstStyle/>
          <a:p>
            <a:pPr algn="just"/>
            <a:r>
              <a:rPr lang="en-US" sz="2000" dirty="0"/>
              <a:t>This type of algorithm is also known as the memorization technique because in this the idea is to store the previously calculated result to avoid calculating it again and again.</a:t>
            </a:r>
          </a:p>
          <a:p>
            <a:pPr marL="0" indent="0" algn="just">
              <a:buNone/>
            </a:pPr>
            <a:endParaRPr lang="en-US" sz="2000" dirty="0"/>
          </a:p>
          <a:p>
            <a:pPr algn="just"/>
            <a:r>
              <a:rPr lang="en-US" sz="2000" dirty="0"/>
              <a:t> In Dynamic Programming, divide the complex problem into smaller overlapping </a:t>
            </a:r>
            <a:r>
              <a:rPr lang="en-US" sz="2000" u="sng" dirty="0"/>
              <a:t>sub problems</a:t>
            </a:r>
            <a:r>
              <a:rPr lang="en-US" sz="2000" dirty="0"/>
              <a:t> and storing the result for future use.</a:t>
            </a:r>
          </a:p>
        </p:txBody>
      </p:sp>
    </p:spTree>
    <p:extLst>
      <p:ext uri="{BB962C8B-B14F-4D97-AF65-F5344CB8AC3E}">
        <p14:creationId xmlns:p14="http://schemas.microsoft.com/office/powerpoint/2010/main" val="2717319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Greedy Algorithm</a:t>
            </a:r>
          </a:p>
        </p:txBody>
      </p:sp>
      <p:sp>
        <p:nvSpPr>
          <p:cNvPr id="3" name="Content Placeholder 2"/>
          <p:cNvSpPr>
            <a:spLocks noGrp="1"/>
          </p:cNvSpPr>
          <p:nvPr>
            <p:ph idx="1"/>
          </p:nvPr>
        </p:nvSpPr>
        <p:spPr/>
        <p:txBody>
          <a:bodyPr>
            <a:normAutofit/>
          </a:bodyPr>
          <a:lstStyle/>
          <a:p>
            <a:pPr algn="just"/>
            <a:r>
              <a:rPr lang="en-US" sz="2000" dirty="0"/>
              <a:t>In the Greedy Algorithm, the solution is built part by part. </a:t>
            </a:r>
          </a:p>
          <a:p>
            <a:pPr marL="0" indent="0" algn="just">
              <a:buNone/>
            </a:pPr>
            <a:endParaRPr lang="en-US" sz="2000" dirty="0"/>
          </a:p>
          <a:p>
            <a:pPr algn="just"/>
            <a:r>
              <a:rPr lang="en-US" sz="2000" dirty="0"/>
              <a:t>The decision to choose the next part is done on the basis that it gives the immediate benefit. </a:t>
            </a:r>
          </a:p>
          <a:p>
            <a:pPr marL="0" indent="0" algn="just">
              <a:buNone/>
            </a:pPr>
            <a:endParaRPr lang="en-US" sz="2000" dirty="0"/>
          </a:p>
          <a:p>
            <a:pPr algn="just"/>
            <a:r>
              <a:rPr lang="en-US" sz="2000" dirty="0"/>
              <a:t>It never considers the choices that had taken previously.</a:t>
            </a:r>
          </a:p>
        </p:txBody>
      </p:sp>
    </p:spTree>
    <p:extLst>
      <p:ext uri="{BB962C8B-B14F-4D97-AF65-F5344CB8AC3E}">
        <p14:creationId xmlns:p14="http://schemas.microsoft.com/office/powerpoint/2010/main" val="5561430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Backtracking Algorithm</a:t>
            </a:r>
          </a:p>
        </p:txBody>
      </p:sp>
      <p:sp>
        <p:nvSpPr>
          <p:cNvPr id="3" name="Content Placeholder 2"/>
          <p:cNvSpPr>
            <a:spLocks noGrp="1"/>
          </p:cNvSpPr>
          <p:nvPr>
            <p:ph idx="1"/>
          </p:nvPr>
        </p:nvSpPr>
        <p:spPr/>
        <p:txBody>
          <a:bodyPr>
            <a:normAutofit/>
          </a:bodyPr>
          <a:lstStyle/>
          <a:p>
            <a:pPr algn="just"/>
            <a:r>
              <a:rPr lang="en-US" sz="2000" dirty="0"/>
              <a:t>The problem is solved in an incremental way i.e. it is an algorithmic-technique for solving problems recursively by trying to build a solution incrementally, one piece at a time</a:t>
            </a:r>
          </a:p>
          <a:p>
            <a:pPr marL="0" indent="0" algn="just">
              <a:buNone/>
            </a:pPr>
            <a:endParaRPr lang="en-US" sz="2000" dirty="0"/>
          </a:p>
          <a:p>
            <a:pPr algn="just"/>
            <a:r>
              <a:rPr lang="en-US" sz="2000" dirty="0"/>
              <a:t>By removing those solutions that fail to satisfy the constraints of the problem at any point of time</a:t>
            </a:r>
          </a:p>
        </p:txBody>
      </p:sp>
    </p:spTree>
    <p:extLst>
      <p:ext uri="{BB962C8B-B14F-4D97-AF65-F5344CB8AC3E}">
        <p14:creationId xmlns:p14="http://schemas.microsoft.com/office/powerpoint/2010/main" val="20550302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Fundamentals of Data Structure</a:t>
            </a:r>
          </a:p>
        </p:txBody>
      </p:sp>
      <p:sp>
        <p:nvSpPr>
          <p:cNvPr id="3" name="Content Placeholder 2"/>
          <p:cNvSpPr>
            <a:spLocks noGrp="1"/>
          </p:cNvSpPr>
          <p:nvPr>
            <p:ph idx="1"/>
          </p:nvPr>
        </p:nvSpPr>
        <p:spPr/>
        <p:txBody>
          <a:bodyPr>
            <a:normAutofit fontScale="92500" lnSpcReduction="10000"/>
          </a:bodyPr>
          <a:lstStyle/>
          <a:p>
            <a:pPr lvl="0" algn="just"/>
            <a:r>
              <a:rPr lang="en-US" sz="2000" dirty="0"/>
              <a:t>Data Structure is a way of organizing a data that considers not only the items stored, but also their relationship to each other in a logical manner. </a:t>
            </a:r>
          </a:p>
          <a:p>
            <a:pPr marL="0" indent="0" algn="just">
              <a:buNone/>
            </a:pPr>
            <a:endParaRPr lang="en-US" sz="2000" dirty="0"/>
          </a:p>
          <a:p>
            <a:pPr lvl="0" algn="just"/>
            <a:r>
              <a:rPr lang="en-US" sz="2000" dirty="0"/>
              <a:t>Advance knowledge about the relationship between data items allows designing of efficient algorithms for the manipulation of data in the following ways.</a:t>
            </a:r>
          </a:p>
          <a:p>
            <a:pPr marL="0" indent="0" algn="just">
              <a:buNone/>
            </a:pPr>
            <a:endParaRPr lang="en-US" sz="2000" dirty="0"/>
          </a:p>
          <a:p>
            <a:pPr lvl="0" algn="just"/>
            <a:r>
              <a:rPr lang="en-US" sz="2000" dirty="0"/>
              <a:t>How to store a collection of data in memory,</a:t>
            </a:r>
          </a:p>
          <a:p>
            <a:pPr marL="0" indent="0" algn="just">
              <a:buNone/>
            </a:pPr>
            <a:endParaRPr lang="en-US" sz="2000" dirty="0"/>
          </a:p>
          <a:p>
            <a:pPr lvl="0" algn="just"/>
            <a:r>
              <a:rPr lang="en-US" sz="2000" dirty="0"/>
              <a:t>What operations we can perform on that data</a:t>
            </a:r>
          </a:p>
          <a:p>
            <a:pPr lvl="0" algn="just"/>
            <a:endParaRPr lang="en-US" sz="2000" dirty="0"/>
          </a:p>
          <a:p>
            <a:pPr lvl="0" algn="just"/>
            <a:r>
              <a:rPr lang="en-US" sz="2000" dirty="0"/>
              <a:t>The algorithms for those operations, and</a:t>
            </a:r>
          </a:p>
          <a:p>
            <a:pPr lvl="0" algn="just"/>
            <a:endParaRPr lang="en-US" sz="2000" dirty="0"/>
          </a:p>
          <a:p>
            <a:pPr lvl="0" algn="just"/>
            <a:r>
              <a:rPr lang="en-US" sz="2000" dirty="0"/>
              <a:t>How time and space efficient those algorithms are</a:t>
            </a:r>
          </a:p>
        </p:txBody>
      </p:sp>
    </p:spTree>
    <p:extLst>
      <p:ext uri="{BB962C8B-B14F-4D97-AF65-F5344CB8AC3E}">
        <p14:creationId xmlns:p14="http://schemas.microsoft.com/office/powerpoint/2010/main" val="2437041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74638"/>
            <a:ext cx="7620000" cy="1143000"/>
          </a:xfrm>
        </p:spPr>
        <p:txBody>
          <a:bodyPr>
            <a:normAutofit/>
          </a:bodyPr>
          <a:lstStyle/>
          <a:p>
            <a:r>
              <a:rPr lang="en-US" sz="3200" dirty="0">
                <a:latin typeface="Calibri" panose="020F0502020204030204" pitchFamily="34" charset="0"/>
                <a:cs typeface="Calibri" panose="020F0502020204030204" pitchFamily="34" charset="0"/>
              </a:rPr>
              <a:t>Classification Data Structures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pic>
        <p:nvPicPr>
          <p:cNvPr id="4" name="Picture 3"/>
          <p:cNvPicPr/>
          <p:nvPr/>
        </p:nvPicPr>
        <p:blipFill>
          <a:blip r:embed="rId2" cstate="print"/>
          <a:srcRect/>
          <a:stretch>
            <a:fillRect/>
          </a:stretch>
        </p:blipFill>
        <p:spPr bwMode="auto">
          <a:xfrm>
            <a:off x="1828800" y="1295401"/>
            <a:ext cx="8153400" cy="5029199"/>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5E8C1E1-8C54-B541-404D-A891CA187CA0}"/>
                  </a:ext>
                </a:extLst>
              </p14:cNvPr>
              <p14:cNvContentPartPr/>
              <p14:nvPr/>
            </p14:nvContentPartPr>
            <p14:xfrm>
              <a:off x="1575360" y="4470120"/>
              <a:ext cx="6978960" cy="1494000"/>
            </p14:xfrm>
          </p:contentPart>
        </mc:Choice>
        <mc:Fallback xmlns="">
          <p:pic>
            <p:nvPicPr>
              <p:cNvPr id="3" name="Ink 2">
                <a:extLst>
                  <a:ext uri="{FF2B5EF4-FFF2-40B4-BE49-F238E27FC236}">
                    <a16:creationId xmlns:a16="http://schemas.microsoft.com/office/drawing/2014/main" id="{05E8C1E1-8C54-B541-404D-A891CA187CA0}"/>
                  </a:ext>
                </a:extLst>
              </p:cNvPr>
              <p:cNvPicPr/>
              <p:nvPr/>
            </p:nvPicPr>
            <p:blipFill>
              <a:blip r:embed="rId4"/>
              <a:stretch>
                <a:fillRect/>
              </a:stretch>
            </p:blipFill>
            <p:spPr>
              <a:xfrm>
                <a:off x="1566000" y="4460760"/>
                <a:ext cx="6997680" cy="1512720"/>
              </a:xfrm>
              <a:prstGeom prst="rect">
                <a:avLst/>
              </a:prstGeom>
            </p:spPr>
          </p:pic>
        </mc:Fallback>
      </mc:AlternateContent>
      <p:grpSp>
        <p:nvGrpSpPr>
          <p:cNvPr id="7" name="Group 6">
            <a:extLst>
              <a:ext uri="{FF2B5EF4-FFF2-40B4-BE49-F238E27FC236}">
                <a16:creationId xmlns:a16="http://schemas.microsoft.com/office/drawing/2014/main" id="{5463F113-284A-CE39-B7A7-59A2D12EC8E7}"/>
              </a:ext>
            </a:extLst>
          </p:cNvPr>
          <p:cNvGrpSpPr/>
          <p:nvPr/>
        </p:nvGrpSpPr>
        <p:grpSpPr>
          <a:xfrm>
            <a:off x="8978345" y="1620388"/>
            <a:ext cx="584640" cy="420120"/>
            <a:chOff x="8978345" y="1620388"/>
            <a:chExt cx="584640" cy="42012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CF02AD03-247E-6FC9-D068-EA6DD3BB1551}"/>
                    </a:ext>
                  </a:extLst>
                </p14:cNvPr>
                <p14:cNvContentPartPr/>
                <p14:nvPr/>
              </p14:nvContentPartPr>
              <p14:xfrm>
                <a:off x="9061145" y="1620388"/>
                <a:ext cx="474120" cy="226080"/>
              </p14:xfrm>
            </p:contentPart>
          </mc:Choice>
          <mc:Fallback xmlns="">
            <p:pic>
              <p:nvPicPr>
                <p:cNvPr id="5" name="Ink 4">
                  <a:extLst>
                    <a:ext uri="{FF2B5EF4-FFF2-40B4-BE49-F238E27FC236}">
                      <a16:creationId xmlns:a16="http://schemas.microsoft.com/office/drawing/2014/main" id="{CF02AD03-247E-6FC9-D068-EA6DD3BB1551}"/>
                    </a:ext>
                  </a:extLst>
                </p:cNvPr>
                <p:cNvPicPr/>
                <p:nvPr/>
              </p:nvPicPr>
              <p:blipFill>
                <a:blip r:embed="rId6"/>
                <a:stretch>
                  <a:fillRect/>
                </a:stretch>
              </p:blipFill>
              <p:spPr>
                <a:xfrm>
                  <a:off x="9052145" y="1611748"/>
                  <a:ext cx="4917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9DE8BA33-A3A9-6CFD-EAF7-4D481A518E15}"/>
                    </a:ext>
                  </a:extLst>
                </p14:cNvPr>
                <p14:cNvContentPartPr/>
                <p14:nvPr/>
              </p14:nvContentPartPr>
              <p14:xfrm>
                <a:off x="8978345" y="1809028"/>
                <a:ext cx="584640" cy="231480"/>
              </p14:xfrm>
            </p:contentPart>
          </mc:Choice>
          <mc:Fallback xmlns="">
            <p:pic>
              <p:nvPicPr>
                <p:cNvPr id="6" name="Ink 5">
                  <a:extLst>
                    <a:ext uri="{FF2B5EF4-FFF2-40B4-BE49-F238E27FC236}">
                      <a16:creationId xmlns:a16="http://schemas.microsoft.com/office/drawing/2014/main" id="{9DE8BA33-A3A9-6CFD-EAF7-4D481A518E15}"/>
                    </a:ext>
                  </a:extLst>
                </p:cNvPr>
                <p:cNvPicPr/>
                <p:nvPr/>
              </p:nvPicPr>
              <p:blipFill>
                <a:blip r:embed="rId8"/>
                <a:stretch>
                  <a:fillRect/>
                </a:stretch>
              </p:blipFill>
              <p:spPr>
                <a:xfrm>
                  <a:off x="8969345" y="1800028"/>
                  <a:ext cx="602280" cy="249120"/>
                </a:xfrm>
                <a:prstGeom prst="rect">
                  <a:avLst/>
                </a:prstGeom>
              </p:spPr>
            </p:pic>
          </mc:Fallback>
        </mc:AlternateContent>
      </p:grpSp>
    </p:spTree>
    <p:extLst>
      <p:ext uri="{BB962C8B-B14F-4D97-AF65-F5344CB8AC3E}">
        <p14:creationId xmlns:p14="http://schemas.microsoft.com/office/powerpoint/2010/main" val="31508172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Data Structure</a:t>
            </a:r>
          </a:p>
        </p:txBody>
      </p:sp>
      <p:sp>
        <p:nvSpPr>
          <p:cNvPr id="3" name="Content Placeholder 2"/>
          <p:cNvSpPr>
            <a:spLocks noGrp="1"/>
          </p:cNvSpPr>
          <p:nvPr>
            <p:ph idx="1"/>
          </p:nvPr>
        </p:nvSpPr>
        <p:spPr/>
        <p:txBody>
          <a:bodyPr>
            <a:normAutofit/>
          </a:bodyPr>
          <a:lstStyle/>
          <a:p>
            <a:pPr algn="just"/>
            <a:r>
              <a:rPr lang="en-US" sz="2000" dirty="0"/>
              <a:t>Linear Data Structures</a:t>
            </a:r>
          </a:p>
          <a:p>
            <a:pPr lvl="1" algn="just"/>
            <a:r>
              <a:rPr lang="en-US" sz="1600" dirty="0"/>
              <a:t>Items are arranged in Sequential order</a:t>
            </a:r>
          </a:p>
          <a:p>
            <a:pPr lvl="1" algn="just"/>
            <a:r>
              <a:rPr lang="en-US" sz="1600" dirty="0" err="1"/>
              <a:t>Ex.Arrays</a:t>
            </a:r>
            <a:r>
              <a:rPr lang="en-US" sz="1600" dirty="0"/>
              <a:t>, Linked list, Stacks, Queues.</a:t>
            </a:r>
          </a:p>
          <a:p>
            <a:pPr marL="0" indent="0" algn="just">
              <a:buNone/>
            </a:pPr>
            <a:endParaRPr lang="en-US" sz="2000" dirty="0"/>
          </a:p>
          <a:p>
            <a:pPr algn="just"/>
            <a:r>
              <a:rPr lang="en-US" sz="2000" dirty="0"/>
              <a:t>Non Linear data Structures</a:t>
            </a:r>
          </a:p>
          <a:p>
            <a:pPr lvl="1" algn="just"/>
            <a:r>
              <a:rPr lang="en-US" sz="1600" dirty="0"/>
              <a:t>Data Items are not in Sequential order</a:t>
            </a:r>
          </a:p>
          <a:p>
            <a:pPr lvl="1" algn="just"/>
            <a:r>
              <a:rPr lang="en-US" sz="1600" dirty="0"/>
              <a:t>Ex.   Tree, Graph</a:t>
            </a:r>
          </a:p>
        </p:txBody>
      </p:sp>
    </p:spTree>
    <p:extLst>
      <p:ext uri="{BB962C8B-B14F-4D97-AF65-F5344CB8AC3E}">
        <p14:creationId xmlns:p14="http://schemas.microsoft.com/office/powerpoint/2010/main" val="409672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Issues Or Study Of Algorithm</a:t>
            </a:r>
            <a:br>
              <a:rPr lang="en-US" sz="3200" dirty="0"/>
            </a:br>
            <a:endParaRPr lang="en-US" sz="3200" dirty="0"/>
          </a:p>
        </p:txBody>
      </p:sp>
      <p:sp>
        <p:nvSpPr>
          <p:cNvPr id="3" name="Content Placeholder 2"/>
          <p:cNvSpPr>
            <a:spLocks noGrp="1"/>
          </p:cNvSpPr>
          <p:nvPr>
            <p:ph idx="1"/>
          </p:nvPr>
        </p:nvSpPr>
        <p:spPr/>
        <p:txBody>
          <a:bodyPr>
            <a:normAutofit/>
          </a:bodyPr>
          <a:lstStyle/>
          <a:p>
            <a:pPr lvl="0" algn="just"/>
            <a:r>
              <a:rPr lang="en-US" sz="2000" dirty="0">
                <a:latin typeface="Calibri" panose="020F0502020204030204" pitchFamily="34" charset="0"/>
                <a:cs typeface="Calibri" panose="020F0502020204030204" pitchFamily="34" charset="0"/>
              </a:rPr>
              <a:t>How to device or design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creating and algorithm.</a:t>
            </a:r>
          </a:p>
          <a:p>
            <a:pPr lvl="0" algn="just"/>
            <a:r>
              <a:rPr lang="en-US" sz="2000" dirty="0">
                <a:latin typeface="Calibri" panose="020F0502020204030204" pitchFamily="34" charset="0"/>
                <a:cs typeface="Calibri" panose="020F0502020204030204" pitchFamily="34" charset="0"/>
              </a:rPr>
              <a:t>How to express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definiteness.</a:t>
            </a:r>
          </a:p>
          <a:p>
            <a:pPr lvl="0" algn="just"/>
            <a:r>
              <a:rPr lang="en-US" sz="2000" dirty="0">
                <a:latin typeface="Calibri" panose="020F0502020204030204" pitchFamily="34" charset="0"/>
                <a:cs typeface="Calibri" panose="020F0502020204030204" pitchFamily="34" charset="0"/>
              </a:rPr>
              <a:t>How to analysis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time and space complexity.</a:t>
            </a:r>
          </a:p>
          <a:p>
            <a:pPr lvl="0" algn="just"/>
            <a:r>
              <a:rPr lang="en-US" sz="2000" dirty="0">
                <a:latin typeface="Calibri" panose="020F0502020204030204" pitchFamily="34" charset="0"/>
                <a:cs typeface="Calibri" panose="020F0502020204030204" pitchFamily="34" charset="0"/>
              </a:rPr>
              <a:t>How to validate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fitness.</a:t>
            </a:r>
          </a:p>
          <a:p>
            <a:pPr lvl="0" algn="just"/>
            <a:r>
              <a:rPr lang="en-US" sz="2000" dirty="0">
                <a:latin typeface="Calibri" panose="020F0502020204030204" pitchFamily="34" charset="0"/>
                <a:cs typeface="Calibri" panose="020F0502020204030204" pitchFamily="34" charset="0"/>
              </a:rPr>
              <a:t>Testing the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checking for error.</a:t>
            </a:r>
          </a:p>
          <a:p>
            <a:pPr algn="just"/>
            <a:endParaRPr lang="en-US" sz="2000"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91C7B5-8ACA-A79B-8550-1F6F6E29E2EB}"/>
                  </a:ext>
                </a:extLst>
              </p14:cNvPr>
              <p14:cNvContentPartPr/>
              <p14:nvPr/>
            </p14:nvContentPartPr>
            <p14:xfrm>
              <a:off x="3677760" y="1887480"/>
              <a:ext cx="7895160" cy="3136680"/>
            </p14:xfrm>
          </p:contentPart>
        </mc:Choice>
        <mc:Fallback>
          <p:pic>
            <p:nvPicPr>
              <p:cNvPr id="4" name="Ink 3">
                <a:extLst>
                  <a:ext uri="{FF2B5EF4-FFF2-40B4-BE49-F238E27FC236}">
                    <a16:creationId xmlns:a16="http://schemas.microsoft.com/office/drawing/2014/main" id="{3C91C7B5-8ACA-A79B-8550-1F6F6E29E2EB}"/>
                  </a:ext>
                </a:extLst>
              </p:cNvPr>
              <p:cNvPicPr/>
              <p:nvPr/>
            </p:nvPicPr>
            <p:blipFill>
              <a:blip r:embed="rId3"/>
              <a:stretch>
                <a:fillRect/>
              </a:stretch>
            </p:blipFill>
            <p:spPr>
              <a:xfrm>
                <a:off x="3668400" y="1878120"/>
                <a:ext cx="7913880" cy="3155400"/>
              </a:xfrm>
              <a:prstGeom prst="rect">
                <a:avLst/>
              </a:prstGeom>
            </p:spPr>
          </p:pic>
        </mc:Fallback>
      </mc:AlternateContent>
    </p:spTree>
    <p:extLst>
      <p:ext uri="{BB962C8B-B14F-4D97-AF65-F5344CB8AC3E}">
        <p14:creationId xmlns:p14="http://schemas.microsoft.com/office/powerpoint/2010/main" val="2373275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Arrays</a:t>
            </a:r>
            <a:br>
              <a:rPr lang="en-US" sz="3200" dirty="0"/>
            </a:br>
            <a:endParaRPr lang="en-US" sz="3200" dirty="0"/>
          </a:p>
        </p:txBody>
      </p:sp>
      <p:sp>
        <p:nvSpPr>
          <p:cNvPr id="3" name="Content Placeholder 2"/>
          <p:cNvSpPr>
            <a:spLocks noGrp="1"/>
          </p:cNvSpPr>
          <p:nvPr>
            <p:ph idx="1"/>
          </p:nvPr>
        </p:nvSpPr>
        <p:spPr/>
        <p:txBody>
          <a:bodyPr/>
          <a:lstStyle/>
          <a:p>
            <a:pPr lvl="0" algn="just"/>
            <a:r>
              <a:rPr lang="en-US" sz="2000" dirty="0"/>
              <a:t>An array is a fixed size sequence collection of elements of the same data type.</a:t>
            </a:r>
          </a:p>
          <a:p>
            <a:pPr marL="0" indent="0" algn="just">
              <a:buNone/>
            </a:pPr>
            <a:endParaRPr lang="en-US" sz="2000" dirty="0"/>
          </a:p>
          <a:p>
            <a:pPr lvl="0" algn="just"/>
            <a:r>
              <a:rPr lang="en-US" sz="2000" dirty="0"/>
              <a:t>It is simply a grouping of like type data .</a:t>
            </a:r>
          </a:p>
          <a:p>
            <a:pPr marL="0" indent="0" algn="just">
              <a:buNone/>
            </a:pPr>
            <a:endParaRPr lang="en-US" sz="2000" dirty="0"/>
          </a:p>
          <a:p>
            <a:pPr lvl="0" algn="just"/>
            <a:r>
              <a:rPr lang="en-US" sz="2000" dirty="0"/>
              <a:t>In its simplest form an array can be used to represent a list  of numbers or a  list   of names</a:t>
            </a:r>
            <a:r>
              <a:rPr lang="en-US" dirty="0"/>
              <a:t>.</a:t>
            </a:r>
          </a:p>
        </p:txBody>
      </p:sp>
    </p:spTree>
    <p:extLst>
      <p:ext uri="{BB962C8B-B14F-4D97-AF65-F5344CB8AC3E}">
        <p14:creationId xmlns:p14="http://schemas.microsoft.com/office/powerpoint/2010/main" val="1661515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One Dimensional Array</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pPr lvl="0" algn="just"/>
            <a:r>
              <a:rPr lang="en-US" sz="2200" dirty="0"/>
              <a:t>A list of items can be given one variable name using only one subscript and such a variable is called single subscripted variable or a one dimensional array.</a:t>
            </a:r>
          </a:p>
          <a:p>
            <a:pPr lvl="0" algn="just"/>
            <a:r>
              <a:rPr lang="en-US" sz="2200" dirty="0"/>
              <a:t>For </a:t>
            </a:r>
            <a:r>
              <a:rPr lang="en-US" sz="2200" dirty="0" err="1"/>
              <a:t>eg</a:t>
            </a:r>
            <a:r>
              <a:rPr lang="en-US" sz="2200" dirty="0"/>
              <a:t> :  if we want to represent a set of five numbers say (3,4,5,6,7) by an array variable number then we  may declare the variable number as follows.</a:t>
            </a:r>
          </a:p>
          <a:p>
            <a:pPr lvl="0" algn="just"/>
            <a:r>
              <a:rPr lang="en-US" sz="2200" dirty="0" err="1"/>
              <a:t>int</a:t>
            </a:r>
            <a:r>
              <a:rPr lang="en-US" sz="2200" dirty="0"/>
              <a:t> no.[5];</a:t>
            </a:r>
          </a:p>
          <a:p>
            <a:pPr lvl="0" algn="just"/>
            <a:r>
              <a:rPr lang="en-US" sz="2200" dirty="0"/>
              <a:t>The values to the array elements can be assigned as follows:</a:t>
            </a:r>
          </a:p>
          <a:p>
            <a:pPr algn="just"/>
            <a:r>
              <a:rPr lang="en-US" sz="2200" dirty="0"/>
              <a:t>No.[0] =35;</a:t>
            </a:r>
          </a:p>
          <a:p>
            <a:pPr algn="just"/>
            <a:r>
              <a:rPr lang="en-US" sz="2200" dirty="0"/>
              <a:t>No.[1] = 40;</a:t>
            </a:r>
          </a:p>
          <a:p>
            <a:pPr algn="just"/>
            <a:r>
              <a:rPr lang="en-US" sz="2200" dirty="0"/>
              <a:t>No.[2] =20;</a:t>
            </a:r>
          </a:p>
          <a:p>
            <a:pPr algn="just"/>
            <a:r>
              <a:rPr lang="en-US" sz="2200" dirty="0"/>
              <a:t>No .[3]= 51;</a:t>
            </a:r>
          </a:p>
          <a:p>
            <a:pPr algn="just"/>
            <a:r>
              <a:rPr lang="en-US" sz="2200" dirty="0"/>
              <a:t>No .[4]=19;</a:t>
            </a:r>
          </a:p>
          <a:p>
            <a:pPr algn="just"/>
            <a:r>
              <a:rPr lang="en-US" sz="2200" dirty="0" err="1"/>
              <a:t>Eg</a:t>
            </a:r>
            <a:r>
              <a:rPr lang="en-US" sz="2200" dirty="0"/>
              <a:t>:  Float height [50];</a:t>
            </a:r>
          </a:p>
          <a:p>
            <a:pPr algn="just"/>
            <a:r>
              <a:rPr lang="en-US" sz="2200" dirty="0"/>
              <a:t>Height[0] refers to the first element of array</a:t>
            </a:r>
          </a:p>
          <a:p>
            <a:endParaRPr lang="en-US" dirty="0"/>
          </a:p>
        </p:txBody>
      </p:sp>
    </p:spTree>
    <p:extLst>
      <p:ext uri="{BB962C8B-B14F-4D97-AF65-F5344CB8AC3E}">
        <p14:creationId xmlns:p14="http://schemas.microsoft.com/office/powerpoint/2010/main" val="18294628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282883" y="3312320"/>
          <a:ext cx="1626235" cy="1101725"/>
        </p:xfrm>
        <a:graphic>
          <a:graphicData uri="http://schemas.openxmlformats.org/drawingml/2006/table">
            <a:tbl>
              <a:tblPr firstRow="1" firstCol="1" bandRow="1">
                <a:tableStyleId>{5C22544A-7EE6-4342-B048-85BDC9FD1C3A}</a:tableStyleId>
              </a:tblPr>
              <a:tblGrid>
                <a:gridCol w="1626235">
                  <a:extLst>
                    <a:ext uri="{9D8B030D-6E8A-4147-A177-3AD203B41FA5}">
                      <a16:colId xmlns:a16="http://schemas.microsoft.com/office/drawing/2014/main" val="20000"/>
                    </a:ext>
                  </a:extLst>
                </a:gridCol>
              </a:tblGrid>
              <a:tr h="359410">
                <a:tc>
                  <a:txBody>
                    <a:bodyPr/>
                    <a:lstStyle/>
                    <a:p>
                      <a:pPr marL="0" marR="0" algn="ctr">
                        <a:lnSpc>
                          <a:spcPct val="115000"/>
                        </a:lnSpc>
                        <a:spcBef>
                          <a:spcPts val="0"/>
                        </a:spcBef>
                        <a:spcAft>
                          <a:spcPts val="0"/>
                        </a:spcAft>
                        <a:tabLst>
                          <a:tab pos="90170" algn="l"/>
                        </a:tabLst>
                      </a:pPr>
                      <a:r>
                        <a:rPr lang="en-US" sz="1100">
                          <a:effectLst/>
                        </a:rPr>
                        <a:t>Values[0]</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359410">
                <a:tc>
                  <a:txBody>
                    <a:bodyPr/>
                    <a:lstStyle/>
                    <a:p>
                      <a:pPr marL="0" marR="0" algn="ctr">
                        <a:lnSpc>
                          <a:spcPct val="115000"/>
                        </a:lnSpc>
                        <a:spcBef>
                          <a:spcPts val="0"/>
                        </a:spcBef>
                        <a:spcAft>
                          <a:spcPts val="0"/>
                        </a:spcAft>
                        <a:tabLst>
                          <a:tab pos="90170" algn="l"/>
                        </a:tabLst>
                      </a:pPr>
                      <a:r>
                        <a:rPr lang="en-US" sz="1100">
                          <a:effectLst/>
                        </a:rPr>
                        <a:t> </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382905">
                <a:tc>
                  <a:txBody>
                    <a:bodyPr/>
                    <a:lstStyle/>
                    <a:p>
                      <a:pPr marL="0" marR="0" algn="ctr">
                        <a:lnSpc>
                          <a:spcPct val="115000"/>
                        </a:lnSpc>
                        <a:spcBef>
                          <a:spcPts val="0"/>
                        </a:spcBef>
                        <a:spcAft>
                          <a:spcPts val="0"/>
                        </a:spcAft>
                        <a:tabLst>
                          <a:tab pos="90170" algn="l"/>
                        </a:tabLst>
                      </a:pPr>
                      <a:r>
                        <a:rPr lang="en-US" sz="1100" dirty="0">
                          <a:effectLst/>
                        </a:rPr>
                        <a:t>Values[1]</a:t>
                      </a:r>
                      <a:endParaRPr lang="en-US" sz="11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71884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Declaration of One Dimensional Array</a:t>
            </a:r>
          </a:p>
        </p:txBody>
      </p:sp>
      <p:sp>
        <p:nvSpPr>
          <p:cNvPr id="3" name="Content Placeholder 2"/>
          <p:cNvSpPr>
            <a:spLocks noGrp="1"/>
          </p:cNvSpPr>
          <p:nvPr>
            <p:ph idx="1"/>
          </p:nvPr>
        </p:nvSpPr>
        <p:spPr/>
        <p:txBody>
          <a:bodyPr>
            <a:normAutofit/>
          </a:bodyPr>
          <a:lstStyle/>
          <a:p>
            <a:r>
              <a:rPr lang="en-US" sz="2000" dirty="0" err="1"/>
              <a:t>Datatypevariable</a:t>
            </a:r>
            <a:r>
              <a:rPr lang="en-US" sz="2000" dirty="0"/>
              <a:t>  -name [size];</a:t>
            </a:r>
          </a:p>
          <a:p>
            <a:r>
              <a:rPr lang="en-US" sz="2000" dirty="0" err="1"/>
              <a:t>Eg</a:t>
            </a:r>
            <a:r>
              <a:rPr lang="en-US" sz="2000" dirty="0"/>
              <a:t>:  </a:t>
            </a:r>
            <a:r>
              <a:rPr lang="en-US" sz="2000" dirty="0" err="1"/>
              <a:t>int</a:t>
            </a:r>
            <a:r>
              <a:rPr lang="en-US" sz="2000" dirty="0"/>
              <a:t> group [10];</a:t>
            </a:r>
          </a:p>
          <a:p>
            <a:endParaRPr lang="en-US" sz="2000" dirty="0"/>
          </a:p>
        </p:txBody>
      </p:sp>
    </p:spTree>
    <p:extLst>
      <p:ext uri="{BB962C8B-B14F-4D97-AF65-F5344CB8AC3E}">
        <p14:creationId xmlns:p14="http://schemas.microsoft.com/office/powerpoint/2010/main" val="9758730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Initialization of One Dimensional Array</a:t>
            </a:r>
            <a:br>
              <a:rPr lang="en-US" dirty="0"/>
            </a:br>
            <a:endParaRPr lang="en-US" dirty="0"/>
          </a:p>
        </p:txBody>
      </p:sp>
      <p:sp>
        <p:nvSpPr>
          <p:cNvPr id="3" name="Content Placeholder 2"/>
          <p:cNvSpPr>
            <a:spLocks noGrp="1"/>
          </p:cNvSpPr>
          <p:nvPr>
            <p:ph idx="1"/>
          </p:nvPr>
        </p:nvSpPr>
        <p:spPr/>
        <p:txBody>
          <a:bodyPr/>
          <a:lstStyle/>
          <a:p>
            <a:pPr lvl="0" algn="just"/>
            <a:r>
              <a:rPr lang="en-US" sz="2000" dirty="0"/>
              <a:t>After an array is declared ,its elements must be initialized.</a:t>
            </a:r>
          </a:p>
          <a:p>
            <a:pPr marL="0" indent="0" algn="just">
              <a:buNone/>
            </a:pPr>
            <a:endParaRPr lang="en-US" sz="2000" dirty="0"/>
          </a:p>
          <a:p>
            <a:pPr lvl="0" algn="just"/>
            <a:r>
              <a:rPr lang="en-US" sz="2000" dirty="0"/>
              <a:t>Otherwise ,they will contain “garbage”</a:t>
            </a:r>
          </a:p>
          <a:p>
            <a:pPr marL="0" indent="0" algn="just">
              <a:buNone/>
            </a:pPr>
            <a:endParaRPr lang="en-US" sz="2000" dirty="0"/>
          </a:p>
          <a:p>
            <a:pPr lvl="0" algn="just"/>
            <a:r>
              <a:rPr lang="en-US" sz="2000" dirty="0"/>
              <a:t>An array can be initialized at either at the following stages</a:t>
            </a:r>
          </a:p>
          <a:p>
            <a:pPr marL="0" indent="0" algn="just">
              <a:buNone/>
            </a:pPr>
            <a:endParaRPr lang="en-US" sz="2000" dirty="0"/>
          </a:p>
          <a:p>
            <a:pPr lvl="0" algn="just"/>
            <a:r>
              <a:rPr lang="en-US" sz="2000" dirty="0"/>
              <a:t>compile time</a:t>
            </a:r>
          </a:p>
          <a:p>
            <a:pPr marL="0" indent="0" algn="just">
              <a:buNone/>
            </a:pPr>
            <a:endParaRPr lang="en-US" sz="2000" dirty="0"/>
          </a:p>
          <a:p>
            <a:pPr lvl="0" algn="just"/>
            <a:r>
              <a:rPr lang="en-US" sz="2000" dirty="0"/>
              <a:t>run time</a:t>
            </a:r>
          </a:p>
          <a:p>
            <a:endParaRPr lang="en-US" dirty="0"/>
          </a:p>
        </p:txBody>
      </p:sp>
    </p:spTree>
    <p:extLst>
      <p:ext uri="{BB962C8B-B14F-4D97-AF65-F5344CB8AC3E}">
        <p14:creationId xmlns:p14="http://schemas.microsoft.com/office/powerpoint/2010/main" val="6826800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Compile Time Initialization</a:t>
            </a:r>
            <a:br>
              <a:rPr lang="en-US" sz="3200" dirty="0"/>
            </a:br>
            <a:endParaRPr lang="en-US" sz="3200" dirty="0"/>
          </a:p>
        </p:txBody>
      </p:sp>
      <p:sp>
        <p:nvSpPr>
          <p:cNvPr id="3" name="Content Placeholder 2"/>
          <p:cNvSpPr>
            <a:spLocks noGrp="1"/>
          </p:cNvSpPr>
          <p:nvPr>
            <p:ph idx="1"/>
          </p:nvPr>
        </p:nvSpPr>
        <p:spPr/>
        <p:txBody>
          <a:bodyPr>
            <a:normAutofit/>
          </a:bodyPr>
          <a:lstStyle/>
          <a:p>
            <a:pPr lvl="0" algn="just"/>
            <a:r>
              <a:rPr lang="en-US" sz="2000" dirty="0"/>
              <a:t>The general form of initialization of array is </a:t>
            </a:r>
          </a:p>
          <a:p>
            <a:pPr marL="0" indent="0" algn="just">
              <a:buNone/>
            </a:pPr>
            <a:endParaRPr lang="en-US" sz="2000" dirty="0"/>
          </a:p>
          <a:p>
            <a:pPr lvl="0" algn="just"/>
            <a:r>
              <a:rPr lang="en-US" sz="2000" dirty="0"/>
              <a:t>Type  array  - name [size]  ={  list of values}</a:t>
            </a:r>
          </a:p>
          <a:p>
            <a:pPr marL="0" indent="0" algn="just">
              <a:buNone/>
            </a:pPr>
            <a:endParaRPr lang="en-US" sz="2000" dirty="0"/>
          </a:p>
          <a:p>
            <a:pPr lvl="0" algn="just"/>
            <a:r>
              <a:rPr lang="en-US" sz="2000" dirty="0"/>
              <a:t>The values in the list are repeated by commas. For </a:t>
            </a:r>
            <a:r>
              <a:rPr lang="en-US" sz="2000" dirty="0" err="1"/>
              <a:t>eg</a:t>
            </a:r>
            <a:r>
              <a:rPr lang="en-US" sz="2000" dirty="0"/>
              <a:t> : the statements,</a:t>
            </a:r>
          </a:p>
          <a:p>
            <a:pPr marL="0" indent="0" algn="just">
              <a:buNone/>
            </a:pPr>
            <a:endParaRPr lang="en-US" sz="2000" dirty="0"/>
          </a:p>
          <a:p>
            <a:pPr lvl="0" algn="just"/>
            <a:r>
              <a:rPr lang="en-US" sz="2000" dirty="0" err="1"/>
              <a:t>int</a:t>
            </a:r>
            <a:r>
              <a:rPr lang="en-US" sz="2000" dirty="0"/>
              <a:t> number [3]={0,0,0}</a:t>
            </a:r>
          </a:p>
          <a:p>
            <a:pPr marL="0" indent="0" algn="just">
              <a:buNone/>
            </a:pPr>
            <a:endParaRPr lang="en-US" sz="2000" dirty="0"/>
          </a:p>
          <a:p>
            <a:pPr lvl="0" algn="just"/>
            <a:r>
              <a:rPr lang="en-US" sz="2000" dirty="0"/>
              <a:t>Will declare the variable number as an array of size 3 and will assign zero to each element</a:t>
            </a:r>
            <a:r>
              <a:rPr lang="en-US" dirty="0"/>
              <a:t>.</a:t>
            </a:r>
          </a:p>
          <a:p>
            <a:endParaRPr lang="en-US" dirty="0"/>
          </a:p>
        </p:txBody>
      </p:sp>
    </p:spTree>
    <p:extLst>
      <p:ext uri="{BB962C8B-B14F-4D97-AF65-F5344CB8AC3E}">
        <p14:creationId xmlns:p14="http://schemas.microsoft.com/office/powerpoint/2010/main" val="29469274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Time Initialization</a:t>
            </a:r>
            <a:br>
              <a:rPr lang="en-US" sz="3200" dirty="0"/>
            </a:br>
            <a:endParaRPr lang="en-US" sz="3200" dirty="0"/>
          </a:p>
        </p:txBody>
      </p:sp>
      <p:sp>
        <p:nvSpPr>
          <p:cNvPr id="3" name="Content Placeholder 2"/>
          <p:cNvSpPr>
            <a:spLocks noGrp="1"/>
          </p:cNvSpPr>
          <p:nvPr>
            <p:ph idx="1"/>
          </p:nvPr>
        </p:nvSpPr>
        <p:spPr>
          <a:xfrm>
            <a:off x="1981200" y="1143000"/>
            <a:ext cx="8229600" cy="5486400"/>
          </a:xfrm>
        </p:spPr>
        <p:txBody>
          <a:bodyPr>
            <a:noAutofit/>
          </a:bodyPr>
          <a:lstStyle/>
          <a:p>
            <a:pPr lvl="0" algn="just"/>
            <a:r>
              <a:rPr lang="en-US" sz="2000" dirty="0"/>
              <a:t>An array can be explicitly initialized at runtime.</a:t>
            </a:r>
          </a:p>
          <a:p>
            <a:pPr lvl="0" algn="just"/>
            <a:r>
              <a:rPr lang="en-US" sz="2000" dirty="0"/>
              <a:t>This approach is usually applied for initializing large arrays.</a:t>
            </a:r>
          </a:p>
          <a:p>
            <a:pPr lvl="0" algn="just"/>
            <a:r>
              <a:rPr lang="en-US" sz="2000" dirty="0"/>
              <a:t>For </a:t>
            </a:r>
            <a:r>
              <a:rPr lang="en-US" sz="2000" dirty="0" err="1"/>
              <a:t>eg</a:t>
            </a:r>
            <a:r>
              <a:rPr lang="en-US" sz="2000" dirty="0"/>
              <a:t> consider the following segments of C program.</a:t>
            </a:r>
          </a:p>
          <a:p>
            <a:pPr algn="just"/>
            <a:r>
              <a:rPr lang="en-US" sz="2000" dirty="0"/>
              <a:t>……………..</a:t>
            </a:r>
          </a:p>
          <a:p>
            <a:pPr algn="just"/>
            <a:r>
              <a:rPr lang="en-US" sz="2000" dirty="0"/>
              <a:t>……………………………………</a:t>
            </a:r>
          </a:p>
          <a:p>
            <a:pPr algn="just"/>
            <a:r>
              <a:rPr lang="en-US" sz="2000" dirty="0"/>
              <a:t>for(i=0;i&lt;100;i=i+1)</a:t>
            </a:r>
          </a:p>
          <a:p>
            <a:pPr algn="just"/>
            <a:r>
              <a:rPr lang="en-US" sz="2000" dirty="0"/>
              <a:t>{</a:t>
            </a:r>
          </a:p>
          <a:p>
            <a:pPr algn="just"/>
            <a:r>
              <a:rPr lang="en-US" sz="2000" dirty="0" err="1"/>
              <a:t>ifi</a:t>
            </a:r>
            <a:r>
              <a:rPr lang="en-US" sz="2000" dirty="0"/>
              <a:t>&lt;50</a:t>
            </a:r>
          </a:p>
          <a:p>
            <a:pPr algn="just"/>
            <a:r>
              <a:rPr lang="en-US" sz="2000" dirty="0"/>
              <a:t>sum[i]=0.0;</a:t>
            </a:r>
          </a:p>
          <a:p>
            <a:pPr algn="just"/>
            <a:r>
              <a:rPr lang="en-US" sz="2000" dirty="0"/>
              <a:t>else</a:t>
            </a:r>
          </a:p>
          <a:p>
            <a:pPr algn="just"/>
            <a:r>
              <a:rPr lang="en-US" sz="2000" dirty="0"/>
              <a:t>sum[i]=1.0</a:t>
            </a:r>
          </a:p>
          <a:p>
            <a:pPr algn="just"/>
            <a:r>
              <a:rPr lang="en-US" sz="2000" dirty="0"/>
              <a:t>}…………..</a:t>
            </a:r>
          </a:p>
          <a:p>
            <a:pPr algn="just"/>
            <a:r>
              <a:rPr lang="en-US" sz="2000" dirty="0"/>
              <a:t>………….</a:t>
            </a:r>
          </a:p>
          <a:p>
            <a:pPr lvl="0" algn="just"/>
            <a:r>
              <a:rPr lang="en-US" sz="2000" dirty="0"/>
              <a:t>The first 50 elements of the array are initialized to 0 while  the remaining 50 elements  are  initialized  to 1.0  at runtime</a:t>
            </a:r>
          </a:p>
          <a:p>
            <a:pPr algn="just"/>
            <a:endParaRPr lang="en-US" sz="2000" dirty="0"/>
          </a:p>
        </p:txBody>
      </p:sp>
    </p:spTree>
    <p:extLst>
      <p:ext uri="{BB962C8B-B14F-4D97-AF65-F5344CB8AC3E}">
        <p14:creationId xmlns:p14="http://schemas.microsoft.com/office/powerpoint/2010/main" val="24609937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Two Dimensional Array</a:t>
            </a:r>
          </a:p>
        </p:txBody>
      </p:sp>
      <p:sp>
        <p:nvSpPr>
          <p:cNvPr id="3" name="Content Placeholder 2"/>
          <p:cNvSpPr>
            <a:spLocks noGrp="1"/>
          </p:cNvSpPr>
          <p:nvPr>
            <p:ph idx="1"/>
          </p:nvPr>
        </p:nvSpPr>
        <p:spPr/>
        <p:txBody>
          <a:bodyPr>
            <a:normAutofit/>
          </a:bodyPr>
          <a:lstStyle/>
          <a:p>
            <a:pPr lvl="0" algn="just"/>
            <a:r>
              <a:rPr lang="en-US" sz="2000" dirty="0"/>
              <a:t>In </a:t>
            </a:r>
            <a:r>
              <a:rPr lang="en-US" sz="2000" dirty="0" err="1"/>
              <a:t>maths</a:t>
            </a:r>
            <a:r>
              <a:rPr lang="en-US" sz="2000" dirty="0"/>
              <a:t> ,we represent a particular value m by a matrix by using two subscript such as </a:t>
            </a:r>
            <a:r>
              <a:rPr lang="en-US" sz="2000" dirty="0" err="1"/>
              <a:t>Vij</a:t>
            </a:r>
            <a:r>
              <a:rPr lang="en-US" sz="2000" dirty="0"/>
              <a:t>.</a:t>
            </a:r>
          </a:p>
          <a:p>
            <a:pPr algn="just"/>
            <a:r>
              <a:rPr lang="en-US" sz="2000" dirty="0"/>
              <a:t>V[4][3]</a:t>
            </a:r>
          </a:p>
          <a:p>
            <a:pPr algn="just"/>
            <a:r>
              <a:rPr lang="en-US" sz="2000" b="1" dirty="0"/>
              <a:t>Syntax:</a:t>
            </a:r>
            <a:endParaRPr lang="en-US" sz="2000" dirty="0"/>
          </a:p>
          <a:p>
            <a:pPr algn="just"/>
            <a:r>
              <a:rPr lang="en-US" sz="2000" dirty="0"/>
              <a:t>Type array – name [ row-size] [column-size]</a:t>
            </a:r>
          </a:p>
          <a:p>
            <a:pPr algn="just"/>
            <a:endParaRPr lang="en-US" sz="2000" dirty="0"/>
          </a:p>
        </p:txBody>
      </p:sp>
    </p:spTree>
    <p:extLst>
      <p:ext uri="{BB962C8B-B14F-4D97-AF65-F5344CB8AC3E}">
        <p14:creationId xmlns:p14="http://schemas.microsoft.com/office/powerpoint/2010/main" val="30961920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Initializing Two Dimensional Array</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t>Like the one dimensional </a:t>
            </a:r>
            <a:r>
              <a:rPr lang="en-US" sz="2000" dirty="0" err="1"/>
              <a:t>array,two</a:t>
            </a:r>
            <a:r>
              <a:rPr lang="en-US" sz="2000" dirty="0"/>
              <a:t> dimensional array may be initialized by following their declaration with a list of initial values enclosed in braces.</a:t>
            </a:r>
          </a:p>
          <a:p>
            <a:pPr marL="0" indent="0" algn="just">
              <a:buNone/>
            </a:pPr>
            <a:endParaRPr lang="en-US" sz="2000" dirty="0"/>
          </a:p>
          <a:p>
            <a:pPr algn="just"/>
            <a:r>
              <a:rPr lang="en-US" sz="2000" dirty="0"/>
              <a:t>For </a:t>
            </a:r>
            <a:r>
              <a:rPr lang="en-US" sz="2000" dirty="0" err="1"/>
              <a:t>eg</a:t>
            </a:r>
            <a:r>
              <a:rPr lang="en-US" sz="2000" dirty="0"/>
              <a:t>: </a:t>
            </a:r>
            <a:r>
              <a:rPr lang="en-US" sz="2000" dirty="0" err="1"/>
              <a:t>int</a:t>
            </a:r>
            <a:r>
              <a:rPr lang="en-US" sz="2000" dirty="0"/>
              <a:t> table [2] [3] ={ 0,0,0,1,1,1}</a:t>
            </a:r>
          </a:p>
          <a:p>
            <a:endParaRPr lang="en-US" dirty="0"/>
          </a:p>
        </p:txBody>
      </p:sp>
    </p:spTree>
    <p:extLst>
      <p:ext uri="{BB962C8B-B14F-4D97-AF65-F5344CB8AC3E}">
        <p14:creationId xmlns:p14="http://schemas.microsoft.com/office/powerpoint/2010/main" val="3051931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Multidimensional Array</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The general form of multidimensional array is</a:t>
            </a:r>
          </a:p>
          <a:p>
            <a:pPr algn="just"/>
            <a:r>
              <a:rPr lang="en-US" sz="2000" dirty="0"/>
              <a:t>Type array- name[s1][s2][s3]……[</a:t>
            </a:r>
            <a:r>
              <a:rPr lang="en-US" sz="2000" dirty="0" err="1"/>
              <a:t>sn</a:t>
            </a:r>
            <a:r>
              <a:rPr lang="en-US" sz="2000" dirty="0"/>
              <a:t>]</a:t>
            </a:r>
          </a:p>
          <a:p>
            <a:pPr algn="just"/>
            <a:r>
              <a:rPr lang="en-US" sz="2000" dirty="0"/>
              <a:t>Where s1 is the size</a:t>
            </a:r>
          </a:p>
          <a:p>
            <a:pPr algn="just"/>
            <a:r>
              <a:rPr lang="en-US" sz="2000" dirty="0" err="1"/>
              <a:t>Eg</a:t>
            </a:r>
            <a:r>
              <a:rPr lang="en-US" sz="2000" dirty="0"/>
              <a:t>:</a:t>
            </a:r>
          </a:p>
          <a:p>
            <a:pPr algn="just"/>
            <a:r>
              <a:rPr lang="en-US" sz="2000" dirty="0" err="1"/>
              <a:t>int</a:t>
            </a:r>
            <a:r>
              <a:rPr lang="en-US" sz="2000" dirty="0"/>
              <a:t> survey [3][5][12];</a:t>
            </a:r>
          </a:p>
          <a:p>
            <a:pPr algn="just"/>
            <a:r>
              <a:rPr lang="en-US" sz="2000" dirty="0"/>
              <a:t>If we are reading or writing two-dimensional array, two loops are required. </a:t>
            </a:r>
          </a:p>
          <a:p>
            <a:pPr algn="just"/>
            <a:r>
              <a:rPr lang="en-US" sz="2000" dirty="0"/>
              <a:t>Similarly the array of ‘n’ dimensions would require ‘n’ loops. </a:t>
            </a:r>
          </a:p>
          <a:p>
            <a:endParaRPr lang="en-US" dirty="0"/>
          </a:p>
        </p:txBody>
      </p:sp>
    </p:spTree>
    <p:extLst>
      <p:ext uri="{BB962C8B-B14F-4D97-AF65-F5344CB8AC3E}">
        <p14:creationId xmlns:p14="http://schemas.microsoft.com/office/powerpoint/2010/main" val="349435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6F5F-D541-0939-0813-EE33E9B14E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22A86F-9B6D-1B58-0C75-30B8024D212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D9D64BC-31EC-BF12-B0FB-2E3EF4F651F9}"/>
              </a:ext>
            </a:extLst>
          </p:cNvPr>
          <p:cNvSpPr>
            <a:spLocks noGrp="1"/>
          </p:cNvSpPr>
          <p:nvPr>
            <p:ph type="sldNum" sz="quarter" idx="12"/>
          </p:nvPr>
        </p:nvSpPr>
        <p:spPr/>
        <p:txBody>
          <a:bodyPr/>
          <a:lstStyle/>
          <a:p>
            <a:fld id="{C20921E4-D6E3-46B8-A304-6617B9AACAB5}"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F350000-F28E-02C3-653D-E96754EF44F7}"/>
                  </a:ext>
                </a:extLst>
              </p14:cNvPr>
              <p14:cNvContentPartPr/>
              <p14:nvPr/>
            </p14:nvContentPartPr>
            <p14:xfrm>
              <a:off x="1626480" y="1383120"/>
              <a:ext cx="9929160" cy="4354200"/>
            </p14:xfrm>
          </p:contentPart>
        </mc:Choice>
        <mc:Fallback>
          <p:pic>
            <p:nvPicPr>
              <p:cNvPr id="5" name="Ink 4">
                <a:extLst>
                  <a:ext uri="{FF2B5EF4-FFF2-40B4-BE49-F238E27FC236}">
                    <a16:creationId xmlns:a16="http://schemas.microsoft.com/office/drawing/2014/main" id="{6F350000-F28E-02C3-653D-E96754EF44F7}"/>
                  </a:ext>
                </a:extLst>
              </p:cNvPr>
              <p:cNvPicPr/>
              <p:nvPr/>
            </p:nvPicPr>
            <p:blipFill>
              <a:blip r:embed="rId3"/>
              <a:stretch>
                <a:fillRect/>
              </a:stretch>
            </p:blipFill>
            <p:spPr>
              <a:xfrm>
                <a:off x="1617120" y="1373760"/>
                <a:ext cx="9947880" cy="4372920"/>
              </a:xfrm>
              <a:prstGeom prst="rect">
                <a:avLst/>
              </a:prstGeom>
            </p:spPr>
          </p:pic>
        </mc:Fallback>
      </mc:AlternateContent>
    </p:spTree>
    <p:extLst>
      <p:ext uri="{BB962C8B-B14F-4D97-AF65-F5344CB8AC3E}">
        <p14:creationId xmlns:p14="http://schemas.microsoft.com/office/powerpoint/2010/main" val="3076968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Linked List</a:t>
            </a:r>
            <a:br>
              <a:rPr lang="en-US" sz="3200" dirty="0"/>
            </a:br>
            <a:endParaRPr lang="en-US" sz="3200" dirty="0"/>
          </a:p>
        </p:txBody>
      </p:sp>
      <p:sp>
        <p:nvSpPr>
          <p:cNvPr id="3" name="Content Placeholder 2"/>
          <p:cNvSpPr>
            <a:spLocks noGrp="1"/>
          </p:cNvSpPr>
          <p:nvPr>
            <p:ph idx="1"/>
          </p:nvPr>
        </p:nvSpPr>
        <p:spPr>
          <a:xfrm>
            <a:off x="1981200" y="1600200"/>
            <a:ext cx="8229600" cy="4800600"/>
          </a:xfrm>
        </p:spPr>
        <p:txBody>
          <a:bodyPr>
            <a:noAutofit/>
          </a:bodyPr>
          <a:lstStyle/>
          <a:p>
            <a:pPr algn="just"/>
            <a:r>
              <a:rPr lang="en-US" sz="2000" dirty="0"/>
              <a:t>Linked list consist of a series of structures, which are not necessarily in adjacent in memory. </a:t>
            </a:r>
          </a:p>
          <a:p>
            <a:pPr algn="just"/>
            <a:r>
              <a:rPr lang="en-US" sz="2000" dirty="0"/>
              <a:t>The structure is called as Node. </a:t>
            </a:r>
          </a:p>
          <a:p>
            <a:pPr algn="just"/>
            <a:r>
              <a:rPr lang="en-US" sz="2000" dirty="0"/>
              <a:t>Each structure (node) contains  :</a:t>
            </a:r>
          </a:p>
          <a:p>
            <a:pPr lvl="0" algn="just"/>
            <a:r>
              <a:rPr lang="en-US" sz="2000" dirty="0"/>
              <a:t>Element</a:t>
            </a:r>
          </a:p>
          <a:p>
            <a:pPr lvl="0" algn="just"/>
            <a:r>
              <a:rPr lang="en-US" sz="2000" dirty="0"/>
              <a:t>Pointer to a structure containing next element. – It is called as Next Pointer </a:t>
            </a:r>
          </a:p>
          <a:p>
            <a:pPr algn="just"/>
            <a:r>
              <a:rPr lang="en-US" sz="2000" dirty="0"/>
              <a:t>The Last </a:t>
            </a:r>
            <a:r>
              <a:rPr lang="en-US" sz="2000" dirty="0" err="1"/>
              <a:t>cell‟s</a:t>
            </a:r>
            <a:r>
              <a:rPr lang="en-US" sz="2000" dirty="0"/>
              <a:t> Next pointer point to NULL,</a:t>
            </a:r>
          </a:p>
          <a:p>
            <a:pPr algn="just"/>
            <a:r>
              <a:rPr lang="en-US" sz="2000" dirty="0"/>
              <a:t>A single node is represented as follows</a:t>
            </a:r>
          </a:p>
          <a:p>
            <a:pPr algn="just"/>
            <a:r>
              <a:rPr lang="en-US" sz="2000" b="1" i="1" dirty="0"/>
              <a:t>Pointer</a:t>
            </a:r>
            <a:r>
              <a:rPr lang="en-US" sz="2000" b="1" dirty="0"/>
              <a:t> :</a:t>
            </a:r>
            <a:r>
              <a:rPr lang="en-US" sz="2000" dirty="0"/>
              <a:t>A pointer is a variable that contains the address of another variable</a:t>
            </a:r>
          </a:p>
          <a:p>
            <a:pPr algn="just"/>
            <a:endParaRPr lang="en-US" sz="2400" dirty="0"/>
          </a:p>
        </p:txBody>
      </p:sp>
    </p:spTree>
    <p:extLst>
      <p:ext uri="{BB962C8B-B14F-4D97-AF65-F5344CB8AC3E}">
        <p14:creationId xmlns:p14="http://schemas.microsoft.com/office/powerpoint/2010/main" val="15127359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438401"/>
            <a:ext cx="7315200"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sz="3200" dirty="0"/>
              <a:t>Linked list with actual pointer value</a:t>
            </a:r>
            <a:br>
              <a:rPr lang="en-US" sz="3200" dirty="0"/>
            </a:br>
            <a:endParaRPr lang="en-US" sz="3200" dirty="0"/>
          </a:p>
        </p:txBody>
      </p:sp>
    </p:spTree>
    <p:extLst>
      <p:ext uri="{BB962C8B-B14F-4D97-AF65-F5344CB8AC3E}">
        <p14:creationId xmlns:p14="http://schemas.microsoft.com/office/powerpoint/2010/main" val="3276985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Types of Linked List </a:t>
            </a:r>
          </a:p>
        </p:txBody>
      </p:sp>
      <p:sp>
        <p:nvSpPr>
          <p:cNvPr id="4" name="Content Placeholder 3"/>
          <p:cNvSpPr>
            <a:spLocks noGrp="1"/>
          </p:cNvSpPr>
          <p:nvPr>
            <p:ph idx="1"/>
          </p:nvPr>
        </p:nvSpPr>
        <p:spPr/>
        <p:txBody>
          <a:bodyPr>
            <a:normAutofit/>
          </a:bodyPr>
          <a:lstStyle/>
          <a:p>
            <a:r>
              <a:rPr lang="en-US" sz="2000" dirty="0"/>
              <a:t>Single Linked List</a:t>
            </a:r>
          </a:p>
          <a:p>
            <a:pPr marL="0" indent="0">
              <a:buNone/>
            </a:pPr>
            <a:endParaRPr lang="en-US" sz="2000" dirty="0"/>
          </a:p>
          <a:p>
            <a:r>
              <a:rPr lang="en-US" sz="2000" dirty="0"/>
              <a:t>Doubly Linked List </a:t>
            </a:r>
          </a:p>
          <a:p>
            <a:pPr marL="0" indent="0">
              <a:buNone/>
            </a:pPr>
            <a:endParaRPr lang="en-US" sz="2000" dirty="0"/>
          </a:p>
          <a:p>
            <a:r>
              <a:rPr lang="en-US" sz="2000" dirty="0"/>
              <a:t>circular Linked List</a:t>
            </a:r>
          </a:p>
          <a:p>
            <a:endParaRPr lang="en-US" sz="2000" dirty="0"/>
          </a:p>
        </p:txBody>
      </p:sp>
    </p:spTree>
    <p:extLst>
      <p:ext uri="{BB962C8B-B14F-4D97-AF65-F5344CB8AC3E}">
        <p14:creationId xmlns:p14="http://schemas.microsoft.com/office/powerpoint/2010/main" val="39482536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Single Linked List</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US" sz="2000" dirty="0"/>
              <a:t>A singly linked list is a list in which each node contains only one link field pointing to the next node in the list.</a:t>
            </a:r>
          </a:p>
          <a:p>
            <a:pPr marL="0" indent="0" algn="just">
              <a:buNone/>
            </a:pPr>
            <a:endParaRPr lang="en-US" sz="2000" dirty="0"/>
          </a:p>
          <a:p>
            <a:pPr marL="25400" indent="0" algn="just">
              <a:buNone/>
            </a:pPr>
            <a:r>
              <a:rPr lang="en-US" sz="2000" b="1" i="1" dirty="0"/>
              <a:t>Basic linked List Operations </a:t>
            </a:r>
            <a:endParaRPr lang="en-US" sz="2000" dirty="0"/>
          </a:p>
          <a:p>
            <a:pPr algn="just"/>
            <a:r>
              <a:rPr lang="en-US" sz="2000" dirty="0"/>
              <a:t>The basic operations to be performed on linked lists are as </a:t>
            </a:r>
          </a:p>
          <a:p>
            <a:pPr lvl="0" algn="just"/>
            <a:r>
              <a:rPr lang="en-US" sz="2000" dirty="0"/>
              <a:t>Creation - Create a linked list </a:t>
            </a:r>
          </a:p>
          <a:p>
            <a:pPr lvl="0" algn="just"/>
            <a:r>
              <a:rPr lang="en-US" sz="2000" dirty="0"/>
              <a:t>Insertion - insert a new node at the specified position </a:t>
            </a:r>
          </a:p>
          <a:p>
            <a:pPr lvl="0" algn="just"/>
            <a:r>
              <a:rPr lang="en-US" sz="2000" dirty="0"/>
              <a:t>Deletion - delete the specified node </a:t>
            </a:r>
          </a:p>
          <a:p>
            <a:pPr lvl="0" algn="just"/>
            <a:r>
              <a:rPr lang="en-US" sz="2000" dirty="0"/>
              <a:t>Traversing - to display every node information </a:t>
            </a:r>
          </a:p>
          <a:p>
            <a:pPr algn="just"/>
            <a:r>
              <a:rPr lang="en-US" sz="2000" dirty="0"/>
              <a:t>Find - Search a particular data </a:t>
            </a:r>
          </a:p>
        </p:txBody>
      </p:sp>
    </p:spTree>
    <p:extLst>
      <p:ext uri="{BB962C8B-B14F-4D97-AF65-F5344CB8AC3E}">
        <p14:creationId xmlns:p14="http://schemas.microsoft.com/office/powerpoint/2010/main" val="37003479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Linked List </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The </a:t>
            </a:r>
            <a:r>
              <a:rPr lang="en-US" sz="2000" dirty="0" err="1"/>
              <a:t>malloc</a:t>
            </a:r>
            <a:r>
              <a:rPr lang="en-US" sz="2000" dirty="0"/>
              <a:t>( ) function is used to allocate a block of memory to a node in a linked list.</a:t>
            </a:r>
          </a:p>
          <a:p>
            <a:pPr algn="just"/>
            <a:r>
              <a:rPr lang="en-US" sz="2000" dirty="0"/>
              <a:t> The create function is used to create a dummy header node. </a:t>
            </a:r>
          </a:p>
          <a:p>
            <a:pPr algn="just"/>
            <a:r>
              <a:rPr lang="en-US" sz="2000" dirty="0"/>
              <a:t>List Create( ) </a:t>
            </a:r>
          </a:p>
          <a:p>
            <a:pPr algn="just"/>
            <a:r>
              <a:rPr lang="en-US" sz="2000" dirty="0"/>
              <a:t>{ </a:t>
            </a:r>
          </a:p>
          <a:p>
            <a:pPr algn="just"/>
            <a:r>
              <a:rPr lang="en-US" sz="2000" dirty="0"/>
              <a:t>List L; </a:t>
            </a:r>
          </a:p>
          <a:p>
            <a:pPr algn="just"/>
            <a:r>
              <a:rPr lang="en-US" sz="2000" dirty="0"/>
              <a:t>L=(</a:t>
            </a:r>
            <a:r>
              <a:rPr lang="en-US" sz="2000" dirty="0" err="1"/>
              <a:t>struct</a:t>
            </a:r>
            <a:r>
              <a:rPr lang="en-US" sz="2000" dirty="0"/>
              <a:t> Node *)</a:t>
            </a:r>
            <a:r>
              <a:rPr lang="en-US" sz="2000" dirty="0" err="1"/>
              <a:t>malloc</a:t>
            </a:r>
            <a:r>
              <a:rPr lang="en-US" sz="2000" dirty="0"/>
              <a:t>(</a:t>
            </a:r>
            <a:r>
              <a:rPr lang="en-US" sz="2000" dirty="0" err="1"/>
              <a:t>sizeof</a:t>
            </a:r>
            <a:r>
              <a:rPr lang="en-US" sz="2000" dirty="0"/>
              <a:t>(</a:t>
            </a:r>
            <a:r>
              <a:rPr lang="en-US" sz="2000" dirty="0" err="1"/>
              <a:t>struct</a:t>
            </a:r>
            <a:r>
              <a:rPr lang="en-US" sz="2000" dirty="0"/>
              <a:t> Node)); </a:t>
            </a:r>
          </a:p>
          <a:p>
            <a:pPr algn="just"/>
            <a:r>
              <a:rPr lang="en-US" sz="2000" dirty="0"/>
              <a:t>L-&gt;Element=0;</a:t>
            </a:r>
          </a:p>
          <a:p>
            <a:pPr algn="just"/>
            <a:r>
              <a:rPr lang="en-US" sz="2000" dirty="0"/>
              <a:t> L-&gt;Next=NULL; </a:t>
            </a:r>
          </a:p>
          <a:p>
            <a:pPr algn="just"/>
            <a:r>
              <a:rPr lang="en-US" sz="2000" dirty="0"/>
              <a:t>return L; </a:t>
            </a:r>
          </a:p>
          <a:p>
            <a:pPr algn="just"/>
            <a:r>
              <a:rPr lang="en-US" sz="2000" dirty="0"/>
              <a:t>}</a:t>
            </a:r>
          </a:p>
          <a:p>
            <a:endParaRPr lang="en-US" dirty="0"/>
          </a:p>
        </p:txBody>
      </p:sp>
    </p:spTree>
    <p:extLst>
      <p:ext uri="{BB962C8B-B14F-4D97-AF65-F5344CB8AC3E}">
        <p14:creationId xmlns:p14="http://schemas.microsoft.com/office/powerpoint/2010/main" val="31744959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t>Insertion require obtaining a new cell from the system by using a </a:t>
            </a:r>
            <a:r>
              <a:rPr lang="en-US" sz="2000" dirty="0" err="1"/>
              <a:t>malloc</a:t>
            </a:r>
            <a:r>
              <a:rPr lang="en-US" sz="2000" dirty="0"/>
              <a:t> call and then execute two pointer change</a:t>
            </a:r>
          </a:p>
          <a:p>
            <a:endParaRPr lang="en-US" dirty="0"/>
          </a:p>
        </p:txBody>
      </p:sp>
    </p:spTree>
    <p:extLst>
      <p:ext uri="{BB962C8B-B14F-4D97-AF65-F5344CB8AC3E}">
        <p14:creationId xmlns:p14="http://schemas.microsoft.com/office/powerpoint/2010/main" val="40689682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Insertion in single linked list</a:t>
            </a:r>
            <a:br>
              <a:rPr lang="en-US" sz="3200" dirty="0"/>
            </a:b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32138"/>
            <a:ext cx="8077200" cy="128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9334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8077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02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Doubly Linked List </a:t>
            </a:r>
            <a:br>
              <a:rPr lang="en-US" sz="3200" dirty="0"/>
            </a:br>
            <a:endParaRPr lang="en-US" sz="3200" dirty="0"/>
          </a:p>
        </p:txBody>
      </p:sp>
      <p:sp>
        <p:nvSpPr>
          <p:cNvPr id="3" name="Content Placeholder 2"/>
          <p:cNvSpPr>
            <a:spLocks noGrp="1"/>
          </p:cNvSpPr>
          <p:nvPr>
            <p:ph idx="1"/>
          </p:nvPr>
        </p:nvSpPr>
        <p:spPr/>
        <p:txBody>
          <a:bodyPr>
            <a:noAutofit/>
          </a:bodyPr>
          <a:lstStyle/>
          <a:p>
            <a:r>
              <a:rPr lang="en-US" sz="2000" dirty="0"/>
              <a:t>A node contains pointers to previous and next element</a:t>
            </a:r>
            <a:r>
              <a:rPr lang="en-US" sz="2000" b="1" dirty="0"/>
              <a:t>. </a:t>
            </a:r>
            <a:r>
              <a:rPr lang="en-US" sz="2000" dirty="0"/>
              <a:t>One can move in both directions.</a:t>
            </a:r>
          </a:p>
          <a:p>
            <a:r>
              <a:rPr lang="en-US" sz="2000" dirty="0"/>
              <a:t>A node contain three fields.</a:t>
            </a:r>
          </a:p>
          <a:p>
            <a:r>
              <a:rPr lang="en-US" sz="2000" dirty="0"/>
              <a:t>i)data</a:t>
            </a:r>
          </a:p>
          <a:p>
            <a:r>
              <a:rPr lang="en-US" sz="2000" dirty="0"/>
              <a:t>ii)address to previous cell</a:t>
            </a:r>
          </a:p>
          <a:p>
            <a:r>
              <a:rPr lang="en-US" sz="2000" dirty="0"/>
              <a:t>iii)address to next cell</a:t>
            </a:r>
          </a:p>
          <a:p>
            <a:endParaRPr lang="en-US" sz="2000" dirty="0"/>
          </a:p>
        </p:txBody>
      </p:sp>
    </p:spTree>
    <p:extLst>
      <p:ext uri="{BB962C8B-B14F-4D97-AF65-F5344CB8AC3E}">
        <p14:creationId xmlns:p14="http://schemas.microsoft.com/office/powerpoint/2010/main" val="6275855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Doubly linked list</a:t>
            </a:r>
            <a:br>
              <a:rPr lang="en-US" sz="3200" dirty="0"/>
            </a:br>
            <a:endParaRPr lang="en-US" sz="3200" dirty="0"/>
          </a:p>
        </p:txBody>
      </p:sp>
      <p:pic>
        <p:nvPicPr>
          <p:cNvPr id="5" name="Picture 4"/>
          <p:cNvPicPr/>
          <p:nvPr/>
        </p:nvPicPr>
        <p:blipFill>
          <a:blip r:embed="rId2"/>
          <a:srcRect/>
          <a:stretch>
            <a:fillRect/>
          </a:stretch>
        </p:blipFill>
        <p:spPr bwMode="auto">
          <a:xfrm>
            <a:off x="1905000" y="3158836"/>
            <a:ext cx="8153400" cy="1489364"/>
          </a:xfrm>
          <a:prstGeom prst="rect">
            <a:avLst/>
          </a:prstGeom>
          <a:noFill/>
          <a:ln w="9525">
            <a:noFill/>
            <a:miter lim="800000"/>
            <a:headEnd/>
            <a:tailEnd/>
          </a:ln>
        </p:spPr>
      </p:pic>
    </p:spTree>
    <p:extLst>
      <p:ext uri="{BB962C8B-B14F-4D97-AF65-F5344CB8AC3E}">
        <p14:creationId xmlns:p14="http://schemas.microsoft.com/office/powerpoint/2010/main" val="196813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D493-C5E5-7B21-6F93-C16944785A55}"/>
              </a:ext>
            </a:extLst>
          </p:cNvPr>
          <p:cNvSpPr>
            <a:spLocks noGrp="1"/>
          </p:cNvSpPr>
          <p:nvPr>
            <p:ph type="title"/>
          </p:nvPr>
        </p:nvSpPr>
        <p:spPr/>
        <p:txBody>
          <a:bodyPr/>
          <a:lstStyle/>
          <a:p>
            <a:r>
              <a:rPr lang="en-US" dirty="0"/>
              <a:t>Step of Development</a:t>
            </a:r>
          </a:p>
        </p:txBody>
      </p:sp>
      <p:sp>
        <p:nvSpPr>
          <p:cNvPr id="3" name="Content Placeholder 2">
            <a:extLst>
              <a:ext uri="{FF2B5EF4-FFF2-40B4-BE49-F238E27FC236}">
                <a16:creationId xmlns:a16="http://schemas.microsoft.com/office/drawing/2014/main" id="{FD7FF7AE-5C0F-54F4-37EE-32BE766447BD}"/>
              </a:ext>
            </a:extLst>
          </p:cNvPr>
          <p:cNvSpPr>
            <a:spLocks noGrp="1"/>
          </p:cNvSpPr>
          <p:nvPr>
            <p:ph idx="1"/>
          </p:nvPr>
        </p:nvSpPr>
        <p:spPr/>
        <p:txBody>
          <a:bodyPr/>
          <a:lstStyle/>
          <a:p>
            <a:pPr marL="539750" indent="-514350">
              <a:buFont typeface="+mj-lt"/>
              <a:buAutoNum type="arabicPeriod"/>
            </a:pPr>
            <a:r>
              <a:rPr lang="en-US" sz="2800" dirty="0"/>
              <a:t>Problem statement</a:t>
            </a:r>
          </a:p>
          <a:p>
            <a:pPr marL="539750" indent="-514350">
              <a:buFont typeface="+mj-lt"/>
              <a:buAutoNum type="arabicPeriod"/>
            </a:pPr>
            <a:r>
              <a:rPr lang="en-US" sz="2800" dirty="0"/>
              <a:t>Constraints | Limitation</a:t>
            </a:r>
          </a:p>
          <a:p>
            <a:pPr marL="539750" indent="-514350">
              <a:buFont typeface="+mj-lt"/>
              <a:buAutoNum type="arabicPeriod"/>
            </a:pPr>
            <a:r>
              <a:rPr lang="en-US" sz="2800" dirty="0"/>
              <a:t>Design – logic</a:t>
            </a:r>
          </a:p>
          <a:p>
            <a:pPr marL="539750" indent="-514350">
              <a:buFont typeface="+mj-lt"/>
              <a:buAutoNum type="arabicPeriod"/>
            </a:pPr>
            <a:r>
              <a:rPr lang="en-US" sz="2800" dirty="0"/>
              <a:t>Express Also using flow chart</a:t>
            </a:r>
          </a:p>
          <a:p>
            <a:pPr marL="539750" indent="-514350">
              <a:buFont typeface="+mj-lt"/>
              <a:buAutoNum type="arabicPeriod"/>
            </a:pPr>
            <a:r>
              <a:rPr lang="en-US" sz="2800" dirty="0"/>
              <a:t>Validation : Checking correctness of algo (correct : it satisfies all the requirement in the given problem)</a:t>
            </a:r>
          </a:p>
          <a:p>
            <a:pPr marL="539750" indent="-514350">
              <a:buFont typeface="+mj-lt"/>
              <a:buAutoNum type="arabicPeriod"/>
            </a:pPr>
            <a:r>
              <a:rPr lang="en-US" sz="2800" dirty="0"/>
              <a:t>Analysis : in terms of Space or time complexity</a:t>
            </a:r>
          </a:p>
          <a:p>
            <a:pPr marL="539750" indent="-514350">
              <a:buFont typeface="+mj-lt"/>
              <a:buAutoNum type="arabicPeriod"/>
            </a:pPr>
            <a:r>
              <a:rPr lang="en-US" sz="2800" dirty="0"/>
              <a:t>Implementation</a:t>
            </a:r>
          </a:p>
          <a:p>
            <a:pPr marL="539750" indent="-514350">
              <a:buFont typeface="+mj-lt"/>
              <a:buAutoNum type="arabicPeriod"/>
            </a:pPr>
            <a:r>
              <a:rPr lang="en-US" sz="2800" dirty="0"/>
              <a:t>Testing and Debugging : give input and get desired output</a:t>
            </a:r>
          </a:p>
        </p:txBody>
      </p:sp>
      <p:sp>
        <p:nvSpPr>
          <p:cNvPr id="4" name="Slide Number Placeholder 3">
            <a:extLst>
              <a:ext uri="{FF2B5EF4-FFF2-40B4-BE49-F238E27FC236}">
                <a16:creationId xmlns:a16="http://schemas.microsoft.com/office/drawing/2014/main" id="{919254D4-89DC-46C6-B4E2-2BB1E40B99B3}"/>
              </a:ext>
            </a:extLst>
          </p:cNvPr>
          <p:cNvSpPr>
            <a:spLocks noGrp="1"/>
          </p:cNvSpPr>
          <p:nvPr>
            <p:ph type="sldNum" sz="quarter" idx="12"/>
          </p:nvPr>
        </p:nvSpPr>
        <p:spPr/>
        <p:txBody>
          <a:bodyPr/>
          <a:lstStyle/>
          <a:p>
            <a:fld id="{C20921E4-D6E3-46B8-A304-6617B9AACAB5}" type="slidenum">
              <a:rPr lang="en-US" smtClean="0"/>
              <a:t>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BD0459A-4F74-6A39-F06E-678740DFAB02}"/>
                  </a:ext>
                </a:extLst>
              </p14:cNvPr>
              <p14:cNvContentPartPr/>
              <p14:nvPr/>
            </p14:nvContentPartPr>
            <p14:xfrm>
              <a:off x="441360" y="1541160"/>
              <a:ext cx="11539080" cy="5145840"/>
            </p14:xfrm>
          </p:contentPart>
        </mc:Choice>
        <mc:Fallback>
          <p:pic>
            <p:nvPicPr>
              <p:cNvPr id="5" name="Ink 4">
                <a:extLst>
                  <a:ext uri="{FF2B5EF4-FFF2-40B4-BE49-F238E27FC236}">
                    <a16:creationId xmlns:a16="http://schemas.microsoft.com/office/drawing/2014/main" id="{4BD0459A-4F74-6A39-F06E-678740DFAB02}"/>
                  </a:ext>
                </a:extLst>
              </p:cNvPr>
              <p:cNvPicPr/>
              <p:nvPr/>
            </p:nvPicPr>
            <p:blipFill>
              <a:blip r:embed="rId3"/>
              <a:stretch>
                <a:fillRect/>
              </a:stretch>
            </p:blipFill>
            <p:spPr>
              <a:xfrm>
                <a:off x="432000" y="1531800"/>
                <a:ext cx="11557800" cy="5164560"/>
              </a:xfrm>
              <a:prstGeom prst="rect">
                <a:avLst/>
              </a:prstGeom>
            </p:spPr>
          </p:pic>
        </mc:Fallback>
      </mc:AlternateContent>
    </p:spTree>
    <p:extLst>
      <p:ext uri="{BB962C8B-B14F-4D97-AF65-F5344CB8AC3E}">
        <p14:creationId xmlns:p14="http://schemas.microsoft.com/office/powerpoint/2010/main" val="21485484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 In  Doubly Linked List</a:t>
            </a:r>
          </a:p>
        </p:txBody>
      </p:sp>
      <p:pic>
        <p:nvPicPr>
          <p:cNvPr id="3" name="Picture 2"/>
          <p:cNvPicPr/>
          <p:nvPr/>
        </p:nvPicPr>
        <p:blipFill>
          <a:blip r:embed="rId2"/>
          <a:srcRect/>
          <a:stretch>
            <a:fillRect/>
          </a:stretch>
        </p:blipFill>
        <p:spPr bwMode="auto">
          <a:xfrm>
            <a:off x="2133600" y="2924175"/>
            <a:ext cx="8001000" cy="1952625"/>
          </a:xfrm>
          <a:prstGeom prst="rect">
            <a:avLst/>
          </a:prstGeom>
          <a:noFill/>
          <a:ln w="9525">
            <a:noFill/>
            <a:miter lim="800000"/>
            <a:headEnd/>
            <a:tailEnd/>
          </a:ln>
        </p:spPr>
      </p:pic>
    </p:spTree>
    <p:extLst>
      <p:ext uri="{BB962C8B-B14F-4D97-AF65-F5344CB8AC3E}">
        <p14:creationId xmlns:p14="http://schemas.microsoft.com/office/powerpoint/2010/main" val="765229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in  Doubly linked list</a:t>
            </a:r>
          </a:p>
        </p:txBody>
      </p:sp>
      <p:pic>
        <p:nvPicPr>
          <p:cNvPr id="3" name="Picture 2"/>
          <p:cNvPicPr/>
          <p:nvPr/>
        </p:nvPicPr>
        <p:blipFill>
          <a:blip r:embed="rId2"/>
          <a:srcRect/>
          <a:stretch>
            <a:fillRect/>
          </a:stretch>
        </p:blipFill>
        <p:spPr bwMode="auto">
          <a:xfrm>
            <a:off x="2286000" y="2876232"/>
            <a:ext cx="7543800" cy="1619568"/>
          </a:xfrm>
          <a:prstGeom prst="rect">
            <a:avLst/>
          </a:prstGeom>
          <a:noFill/>
          <a:ln w="9525">
            <a:noFill/>
            <a:miter lim="800000"/>
            <a:headEnd/>
            <a:tailEnd/>
          </a:ln>
        </p:spPr>
      </p:pic>
    </p:spTree>
    <p:extLst>
      <p:ext uri="{BB962C8B-B14F-4D97-AF65-F5344CB8AC3E}">
        <p14:creationId xmlns:p14="http://schemas.microsoft.com/office/powerpoint/2010/main" val="14770795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Circular Linked List</a:t>
            </a:r>
            <a:br>
              <a:rPr lang="en-US" sz="3200" dirty="0"/>
            </a:br>
            <a:endParaRPr lang="en-US" sz="3200" dirty="0"/>
          </a:p>
        </p:txBody>
      </p:sp>
      <p:pic>
        <p:nvPicPr>
          <p:cNvPr id="3" name="Picture 2"/>
          <p:cNvPicPr/>
          <p:nvPr/>
        </p:nvPicPr>
        <p:blipFill>
          <a:blip r:embed="rId2"/>
          <a:srcRect/>
          <a:stretch>
            <a:fillRect/>
          </a:stretch>
        </p:blipFill>
        <p:spPr bwMode="auto">
          <a:xfrm>
            <a:off x="2133601" y="2938939"/>
            <a:ext cx="8000999" cy="1404462"/>
          </a:xfrm>
          <a:prstGeom prst="rect">
            <a:avLst/>
          </a:prstGeom>
          <a:noFill/>
          <a:ln w="9525">
            <a:noFill/>
            <a:miter lim="800000"/>
            <a:headEnd/>
            <a:tailEnd/>
          </a:ln>
        </p:spPr>
      </p:pic>
    </p:spTree>
    <p:extLst>
      <p:ext uri="{BB962C8B-B14F-4D97-AF65-F5344CB8AC3E}">
        <p14:creationId xmlns:p14="http://schemas.microsoft.com/office/powerpoint/2010/main" val="15783457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Stack</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US" sz="2000" dirty="0"/>
              <a:t>Stack is a last-in-first-out strategy data structure; this means that the element stored in last will be removed first. </a:t>
            </a:r>
          </a:p>
          <a:p>
            <a:pPr algn="just"/>
            <a:r>
              <a:rPr lang="en-US" sz="2000" dirty="0"/>
              <a:t>Solving Recursion - recursive calls are placed onto a stack, and removed from there once they are processed.</a:t>
            </a:r>
          </a:p>
          <a:p>
            <a:pPr algn="just"/>
            <a:r>
              <a:rPr lang="en-US" sz="2000" dirty="0"/>
              <a:t>Evaluating post-fix expressions</a:t>
            </a:r>
          </a:p>
          <a:p>
            <a:pPr algn="just"/>
            <a:r>
              <a:rPr lang="en-US" sz="2000" dirty="0"/>
              <a:t>Solving Towers of Hanoi</a:t>
            </a:r>
          </a:p>
          <a:p>
            <a:pPr algn="just"/>
            <a:r>
              <a:rPr lang="en-US" sz="2000" dirty="0"/>
              <a:t>Backtracking</a:t>
            </a:r>
          </a:p>
          <a:p>
            <a:pPr algn="just"/>
            <a:r>
              <a:rPr lang="en-US" sz="2000" dirty="0"/>
              <a:t>Depth-first search</a:t>
            </a:r>
          </a:p>
          <a:p>
            <a:pPr algn="just"/>
            <a:r>
              <a:rPr lang="en-US" sz="2000" dirty="0"/>
              <a:t>Converting a decimal number into a binary number</a:t>
            </a:r>
          </a:p>
          <a:p>
            <a:pPr algn="just"/>
            <a:endParaRPr lang="en-US" sz="2000" dirty="0"/>
          </a:p>
        </p:txBody>
      </p:sp>
    </p:spTree>
    <p:extLst>
      <p:ext uri="{BB962C8B-B14F-4D97-AF65-F5344CB8AC3E}">
        <p14:creationId xmlns:p14="http://schemas.microsoft.com/office/powerpoint/2010/main" val="38314215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Operations Of Stack</a:t>
            </a:r>
            <a:br>
              <a:rPr lang="en-US" sz="3200" dirty="0"/>
            </a:br>
            <a:endParaRPr lang="en-US" sz="3200" dirty="0"/>
          </a:p>
        </p:txBody>
      </p:sp>
      <p:sp>
        <p:nvSpPr>
          <p:cNvPr id="3" name="Content Placeholder 2"/>
          <p:cNvSpPr>
            <a:spLocks noGrp="1"/>
          </p:cNvSpPr>
          <p:nvPr>
            <p:ph idx="1"/>
          </p:nvPr>
        </p:nvSpPr>
        <p:spPr/>
        <p:txBody>
          <a:bodyPr/>
          <a:lstStyle/>
          <a:p>
            <a:pPr lvl="0"/>
            <a:r>
              <a:rPr lang="en-US" sz="2000" dirty="0"/>
              <a:t>i)push(insert) -- &gt; insert an element to the stack</a:t>
            </a:r>
          </a:p>
          <a:p>
            <a:pPr lvl="0"/>
            <a:endParaRPr lang="en-US" sz="2000" dirty="0"/>
          </a:p>
          <a:p>
            <a:pPr lvl="0"/>
            <a:r>
              <a:rPr lang="en-US" sz="2000" dirty="0"/>
              <a:t>ii)pop(delete)---&gt; delete one element from the stack</a:t>
            </a:r>
          </a:p>
          <a:p>
            <a:pPr lvl="0"/>
            <a:endParaRPr lang="en-US" sz="2000" dirty="0"/>
          </a:p>
          <a:p>
            <a:r>
              <a:rPr lang="en-US" sz="2000" dirty="0"/>
              <a:t>Principle of stack is known as </a:t>
            </a:r>
            <a:r>
              <a:rPr lang="en-US" sz="2000" b="1" dirty="0"/>
              <a:t>LIFO(last in first out)</a:t>
            </a:r>
            <a:endParaRPr lang="en-US" sz="2000" dirty="0"/>
          </a:p>
          <a:p>
            <a:endParaRPr lang="en-US" dirty="0"/>
          </a:p>
        </p:txBody>
      </p:sp>
    </p:spTree>
    <p:extLst>
      <p:ext uri="{BB962C8B-B14F-4D97-AF65-F5344CB8AC3E}">
        <p14:creationId xmlns:p14="http://schemas.microsoft.com/office/powerpoint/2010/main" val="3115064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 - Push</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a:t>If top&gt;= size then</a:t>
            </a:r>
          </a:p>
          <a:p>
            <a:r>
              <a:rPr lang="en-US" sz="2000" dirty="0" err="1"/>
              <a:t>Print”stack</a:t>
            </a:r>
            <a:r>
              <a:rPr lang="en-US" sz="2000" dirty="0"/>
              <a:t> is full”</a:t>
            </a:r>
          </a:p>
          <a:p>
            <a:r>
              <a:rPr lang="en-US" sz="2000" dirty="0"/>
              <a:t>Else</a:t>
            </a:r>
          </a:p>
          <a:p>
            <a:r>
              <a:rPr lang="en-US" sz="2000" dirty="0"/>
              <a:t>Top=top+1</a:t>
            </a:r>
          </a:p>
          <a:p>
            <a:r>
              <a:rPr lang="en-US" sz="2000" dirty="0"/>
              <a:t>A[top]=item</a:t>
            </a:r>
          </a:p>
          <a:p>
            <a:r>
              <a:rPr lang="en-US" sz="2000" dirty="0" err="1"/>
              <a:t>Endif</a:t>
            </a:r>
            <a:endParaRPr lang="en-US" sz="2000" dirty="0"/>
          </a:p>
          <a:p>
            <a:r>
              <a:rPr lang="en-US" sz="2000" dirty="0"/>
              <a:t>Stop</a:t>
            </a:r>
          </a:p>
          <a:p>
            <a:endParaRPr lang="en-US" dirty="0"/>
          </a:p>
        </p:txBody>
      </p:sp>
    </p:spTree>
    <p:extLst>
      <p:ext uri="{BB962C8B-B14F-4D97-AF65-F5344CB8AC3E}">
        <p14:creationId xmlns:p14="http://schemas.microsoft.com/office/powerpoint/2010/main" val="32600497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Pop</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a:t>Routine to delete an element in stack</a:t>
            </a:r>
          </a:p>
          <a:p>
            <a:r>
              <a:rPr lang="en-US" sz="2000" dirty="0"/>
              <a:t>If top&lt;1 then</a:t>
            </a:r>
          </a:p>
          <a:p>
            <a:r>
              <a:rPr lang="en-US" sz="2000" dirty="0" err="1"/>
              <a:t>Print”stack</a:t>
            </a:r>
            <a:r>
              <a:rPr lang="en-US" sz="2000" dirty="0"/>
              <a:t> is empty”</a:t>
            </a:r>
          </a:p>
          <a:p>
            <a:r>
              <a:rPr lang="en-US" sz="2000" dirty="0"/>
              <a:t>Else</a:t>
            </a:r>
          </a:p>
          <a:p>
            <a:r>
              <a:rPr lang="en-US" sz="2000" dirty="0"/>
              <a:t>Item=a[top]</a:t>
            </a:r>
          </a:p>
          <a:p>
            <a:r>
              <a:rPr lang="en-US" sz="2000" dirty="0"/>
              <a:t>Top=top-1</a:t>
            </a:r>
          </a:p>
          <a:p>
            <a:r>
              <a:rPr lang="en-US" sz="2000" dirty="0" err="1"/>
              <a:t>Endif</a:t>
            </a:r>
            <a:endParaRPr lang="en-US" sz="2000" dirty="0"/>
          </a:p>
          <a:p>
            <a:r>
              <a:rPr lang="en-US" sz="2000" dirty="0"/>
              <a:t>Stop</a:t>
            </a:r>
          </a:p>
          <a:p>
            <a:endParaRPr lang="en-US" dirty="0"/>
          </a:p>
        </p:txBody>
      </p:sp>
    </p:spTree>
    <p:extLst>
      <p:ext uri="{BB962C8B-B14F-4D97-AF65-F5344CB8AC3E}">
        <p14:creationId xmlns:p14="http://schemas.microsoft.com/office/powerpoint/2010/main" val="29470012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After Insertion and Deletion On a Stack</a:t>
            </a:r>
          </a:p>
        </p:txBody>
      </p:sp>
      <p:pic>
        <p:nvPicPr>
          <p:cNvPr id="5" name="Picture 4"/>
          <p:cNvPicPr/>
          <p:nvPr/>
        </p:nvPicPr>
        <p:blipFill>
          <a:blip r:embed="rId2"/>
          <a:srcRect/>
          <a:stretch>
            <a:fillRect/>
          </a:stretch>
        </p:blipFill>
        <p:spPr bwMode="auto">
          <a:xfrm>
            <a:off x="3124200" y="2992582"/>
            <a:ext cx="2286000" cy="1808018"/>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324600" y="2992582"/>
            <a:ext cx="1752600" cy="1600200"/>
          </a:xfrm>
          <a:prstGeom prst="rect">
            <a:avLst/>
          </a:prstGeom>
          <a:noFill/>
          <a:ln w="9525">
            <a:noFill/>
            <a:miter lim="800000"/>
            <a:headEnd/>
            <a:tailEnd/>
          </a:ln>
        </p:spPr>
      </p:pic>
    </p:spTree>
    <p:extLst>
      <p:ext uri="{BB962C8B-B14F-4D97-AF65-F5344CB8AC3E}">
        <p14:creationId xmlns:p14="http://schemas.microsoft.com/office/powerpoint/2010/main" val="23100232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Queue</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Queue is a first-in-first-out data structure. The element that is added to the queue data structure first, will be removed from the queue first. </a:t>
            </a:r>
          </a:p>
          <a:p>
            <a:pPr algn="just"/>
            <a:r>
              <a:rPr lang="en-US" sz="2000" dirty="0" err="1"/>
              <a:t>Dequeue</a:t>
            </a:r>
            <a:endParaRPr lang="en-US" sz="2000" dirty="0"/>
          </a:p>
          <a:p>
            <a:pPr algn="just"/>
            <a:r>
              <a:rPr lang="en-US" sz="2000" dirty="0"/>
              <a:t>priority queue</a:t>
            </a:r>
          </a:p>
          <a:p>
            <a:pPr algn="just"/>
            <a:r>
              <a:rPr lang="en-US" sz="2000" dirty="0"/>
              <a:t>and circular queue</a:t>
            </a:r>
          </a:p>
          <a:p>
            <a:pPr algn="just"/>
            <a:r>
              <a:rPr lang="en-US" sz="2000" dirty="0"/>
              <a:t>Queue has the following application uses:</a:t>
            </a:r>
          </a:p>
          <a:p>
            <a:pPr algn="just"/>
            <a:r>
              <a:rPr lang="en-US" sz="2000" dirty="0"/>
              <a:t>Access to shared resources (e.g., printer)</a:t>
            </a:r>
          </a:p>
          <a:p>
            <a:pPr algn="just"/>
            <a:r>
              <a:rPr lang="en-US" sz="2000" dirty="0"/>
              <a:t>Multiprogramming</a:t>
            </a:r>
          </a:p>
          <a:p>
            <a:pPr algn="just"/>
            <a:r>
              <a:rPr lang="en-US" sz="2000" dirty="0"/>
              <a:t>Message queue</a:t>
            </a:r>
          </a:p>
          <a:p>
            <a:endParaRPr lang="en-US" dirty="0"/>
          </a:p>
        </p:txBody>
      </p:sp>
    </p:spTree>
    <p:extLst>
      <p:ext uri="{BB962C8B-B14F-4D97-AF65-F5344CB8AC3E}">
        <p14:creationId xmlns:p14="http://schemas.microsoft.com/office/powerpoint/2010/main" val="6317137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r>
              <a:rPr lang="en-US" sz="3200" dirty="0"/>
              <a:t>Three States Of The Queue With This Representation</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b="1" i="1" dirty="0"/>
              <a:t>Queue is empty</a:t>
            </a:r>
            <a:endParaRPr lang="en-US" sz="2000" dirty="0"/>
          </a:p>
          <a:p>
            <a:r>
              <a:rPr lang="en-US" sz="2000" dirty="0"/>
              <a:t>FRONT=0</a:t>
            </a:r>
          </a:p>
          <a:p>
            <a:r>
              <a:rPr lang="en-US" sz="2000" dirty="0"/>
              <a:t>REAR-0</a:t>
            </a:r>
          </a:p>
          <a:p>
            <a:pPr marL="0" indent="0">
              <a:buNone/>
            </a:pPr>
            <a:endParaRPr lang="en-US" sz="2000" dirty="0"/>
          </a:p>
          <a:p>
            <a:r>
              <a:rPr lang="en-US" sz="2000" b="1" i="1" dirty="0"/>
              <a:t>Queue is full</a:t>
            </a:r>
            <a:endParaRPr lang="en-US" sz="2000" dirty="0"/>
          </a:p>
          <a:p>
            <a:r>
              <a:rPr lang="en-US" sz="2000" dirty="0"/>
              <a:t>REAR=N</a:t>
            </a:r>
          </a:p>
          <a:p>
            <a:r>
              <a:rPr lang="en-US" sz="2000" dirty="0"/>
              <a:t>FRONT=1</a:t>
            </a:r>
          </a:p>
          <a:p>
            <a:pPr marL="0" indent="0">
              <a:buNone/>
            </a:pPr>
            <a:endParaRPr lang="en-US" sz="2000" dirty="0"/>
          </a:p>
          <a:p>
            <a:r>
              <a:rPr lang="en-US" sz="2000" b="1" i="1" dirty="0"/>
              <a:t>Queue contain element &gt;= 1</a:t>
            </a:r>
            <a:endParaRPr lang="en-US" sz="2000" dirty="0"/>
          </a:p>
          <a:p>
            <a:r>
              <a:rPr lang="en-US" sz="2000" dirty="0"/>
              <a:t>FRONT&lt;= REAR</a:t>
            </a:r>
          </a:p>
          <a:p>
            <a:r>
              <a:rPr lang="en-US" sz="2000" dirty="0"/>
              <a:t>NUMBER OF ELEMENT =REAR-FRONT+1</a:t>
            </a:r>
          </a:p>
          <a:p>
            <a:endParaRPr lang="en-US" sz="2000" dirty="0"/>
          </a:p>
        </p:txBody>
      </p:sp>
    </p:spTree>
    <p:extLst>
      <p:ext uri="{BB962C8B-B14F-4D97-AF65-F5344CB8AC3E}">
        <p14:creationId xmlns:p14="http://schemas.microsoft.com/office/powerpoint/2010/main" val="142184887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TotalTime>
  <Words>3952</Words>
  <Application>Microsoft Office PowerPoint</Application>
  <PresentationFormat>Widescreen</PresentationFormat>
  <Paragraphs>529</Paragraphs>
  <Slides>116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Candara</vt:lpstr>
      <vt:lpstr>Calibri</vt:lpstr>
      <vt:lpstr>Corbel</vt:lpstr>
      <vt:lpstr>Google Sans</vt:lpstr>
      <vt:lpstr>Arial</vt:lpstr>
      <vt:lpstr>Office Theme</vt:lpstr>
      <vt:lpstr>Design and Analysis of Algorithms </vt:lpstr>
      <vt:lpstr>Unit 1: Introduction to Algorithm</vt:lpstr>
      <vt:lpstr>Agenda</vt:lpstr>
      <vt:lpstr>Introduction</vt:lpstr>
      <vt:lpstr>Informal Definition </vt:lpstr>
      <vt:lpstr>Formal Definition </vt:lpstr>
      <vt:lpstr>Issues Or Study Of Algorithm </vt:lpstr>
      <vt:lpstr>PowerPoint Presentation</vt:lpstr>
      <vt:lpstr>Step of Development</vt:lpstr>
      <vt:lpstr>Algorithm Specification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Fundamentals of Algorithmic Problem Solving</vt:lpstr>
      <vt:lpstr>Need of Analysis</vt:lpstr>
      <vt:lpstr>Complexities</vt:lpstr>
      <vt:lpstr>PowerPoint Presentation</vt:lpstr>
      <vt:lpstr>Asymptotic</vt:lpstr>
      <vt:lpstr>Asymptotic Notation</vt:lpstr>
      <vt:lpstr>Big oh (O) : [Upper Bound Function]</vt:lpstr>
      <vt:lpstr>Big Omega (   ) : [Lower Bound Function]</vt:lpstr>
      <vt:lpstr>Example</vt:lpstr>
      <vt:lpstr>Theta [Tight Bound]</vt:lpstr>
      <vt:lpstr>Time Complexity</vt:lpstr>
      <vt:lpstr>PowerPoint Presentation</vt:lpstr>
      <vt:lpstr>Contd..</vt:lpstr>
      <vt:lpstr>Algorithm for Time Complexity</vt:lpstr>
      <vt:lpstr>PowerPoint Presentation</vt:lpstr>
      <vt:lpstr>Space Complexity </vt:lpstr>
      <vt:lpstr>Contd..</vt:lpstr>
      <vt:lpstr>Types of Algorithms</vt:lpstr>
      <vt:lpstr>Brute Force Algorithm</vt:lpstr>
      <vt:lpstr>Recursive Algorithm</vt:lpstr>
      <vt:lpstr>Divide and Conquer</vt:lpstr>
      <vt:lpstr>Dynamic Programming </vt:lpstr>
      <vt:lpstr>Greedy Algorithm</vt:lpstr>
      <vt:lpstr>Backtracking Algorithm</vt:lpstr>
      <vt:lpstr>Fundamentals of Data Structure</vt:lpstr>
      <vt:lpstr>Classification Data Structures </vt:lpstr>
      <vt:lpstr>Types of Data Structure</vt:lpstr>
      <vt:lpstr>Arrays </vt:lpstr>
      <vt:lpstr>One Dimensional Array </vt:lpstr>
      <vt:lpstr>PowerPoint Presentation</vt:lpstr>
      <vt:lpstr>Declaration of One Dimensional Array</vt:lpstr>
      <vt:lpstr>Initialization of One Dimensional Array </vt:lpstr>
      <vt:lpstr>Compile Time Initialization </vt:lpstr>
      <vt:lpstr>Run Time Initialization </vt:lpstr>
      <vt:lpstr>Two Dimensional Array</vt:lpstr>
      <vt:lpstr>Initializing Two Dimensional Array </vt:lpstr>
      <vt:lpstr>Multidimensional Array </vt:lpstr>
      <vt:lpstr>Linked List </vt:lpstr>
      <vt:lpstr>Linked list with actual pointer value </vt:lpstr>
      <vt:lpstr>Types of Linked List </vt:lpstr>
      <vt:lpstr>Single Linked List </vt:lpstr>
      <vt:lpstr>Creating Linked List  </vt:lpstr>
      <vt:lpstr>Insertion </vt:lpstr>
      <vt:lpstr>Insertion in single linked list </vt:lpstr>
      <vt:lpstr>Deletion </vt:lpstr>
      <vt:lpstr>Doubly Linked List  </vt:lpstr>
      <vt:lpstr>Doubly linked list </vt:lpstr>
      <vt:lpstr>Insertion In  Doubly Linked List</vt:lpstr>
      <vt:lpstr>Deletion in  Doubly linked list</vt:lpstr>
      <vt:lpstr>Circular Linked List </vt:lpstr>
      <vt:lpstr>Stack </vt:lpstr>
      <vt:lpstr>Operations Of Stack </vt:lpstr>
      <vt:lpstr>Insertion: - Push </vt:lpstr>
      <vt:lpstr>Deletion- Pop </vt:lpstr>
      <vt:lpstr>After Insertion and Deletion On a Stack</vt:lpstr>
      <vt:lpstr>Queue </vt:lpstr>
      <vt:lpstr> Three States Of The Queue With This Representation </vt:lpstr>
      <vt:lpstr>Enqueue : To enqueueanelement , we increment queue size and queue rear, then set QUEUE[rear] = element. Ex: Insert/enqueue 8 </vt:lpstr>
      <vt:lpstr>Routine for Enqueue in Queue </vt:lpstr>
      <vt:lpstr>  Dequeue: To dequeue an element, we set the return value to QUEUE[front], decrement queue size, and then increment queue front. </vt:lpstr>
      <vt:lpstr>Routine for Dequeue</vt:lpstr>
      <vt:lpstr>Trees </vt:lpstr>
      <vt:lpstr>PowerPoint Presentation</vt:lpstr>
      <vt:lpstr>Graph </vt:lpstr>
      <vt:lpstr>PowerPoint Presentation</vt:lpstr>
      <vt:lpstr>Summary</vt:lpstr>
      <vt:lpstr>DOUBTS???????</vt:lpstr>
      <vt:lpstr>5 min break</vt:lpstr>
      <vt:lpstr>Recursion </vt:lpstr>
      <vt:lpstr>Recursive algorithm </vt:lpstr>
      <vt:lpstr>Contd…</vt:lpstr>
      <vt:lpstr>Contd….</vt:lpstr>
      <vt:lpstr>Summary</vt:lpstr>
      <vt:lpstr>DOUBTS??????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19</cp:revision>
  <dcterms:modified xsi:type="dcterms:W3CDTF">2025-05-17T09:30:24Z</dcterms:modified>
</cp:coreProperties>
</file>