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F362C-A36D-45FA-A49B-5EE8EC9FFF7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09994-92BA-4476-A583-008BBB725B33}">
      <dgm:prSet/>
      <dgm:spPr/>
      <dgm:t>
        <a:bodyPr/>
        <a:lstStyle/>
        <a:p>
          <a:r>
            <a:rPr lang="en-US"/>
            <a:t>M.Tech in Information Technology - 2013 </a:t>
          </a:r>
        </a:p>
      </dgm:t>
    </dgm:pt>
    <dgm:pt modelId="{CCF11ED8-4EF4-444E-A60D-209ECA35F211}" type="parTrans" cxnId="{ED9DB703-A070-431F-ABDE-B66443B48AE5}">
      <dgm:prSet/>
      <dgm:spPr/>
      <dgm:t>
        <a:bodyPr/>
        <a:lstStyle/>
        <a:p>
          <a:endParaRPr lang="en-US"/>
        </a:p>
      </dgm:t>
    </dgm:pt>
    <dgm:pt modelId="{25491C97-F7E1-4B33-84E6-E1B6130F9535}" type="sibTrans" cxnId="{ED9DB703-A070-431F-ABDE-B66443B48AE5}">
      <dgm:prSet/>
      <dgm:spPr/>
      <dgm:t>
        <a:bodyPr/>
        <a:lstStyle/>
        <a:p>
          <a:endParaRPr lang="en-US"/>
        </a:p>
      </dgm:t>
    </dgm:pt>
    <dgm:pt modelId="{4D01FCEC-9DC3-4982-A276-A6D2E0200C99}">
      <dgm:prSet/>
      <dgm:spPr/>
      <dgm:t>
        <a:bodyPr/>
        <a:lstStyle/>
        <a:p>
          <a:r>
            <a:rPr lang="en-US"/>
            <a:t>(University School of Information &amp; Communication Technology, New Delhi) </a:t>
          </a:r>
        </a:p>
      </dgm:t>
    </dgm:pt>
    <dgm:pt modelId="{88250284-0FC2-4953-BE84-2495D48B1DAA}" type="parTrans" cxnId="{51270A38-C47B-4F66-9E1A-45CFE741402E}">
      <dgm:prSet/>
      <dgm:spPr/>
      <dgm:t>
        <a:bodyPr/>
        <a:lstStyle/>
        <a:p>
          <a:endParaRPr lang="en-US"/>
        </a:p>
      </dgm:t>
    </dgm:pt>
    <dgm:pt modelId="{8FF71639-3DDB-4294-A4BE-5B9684F90EF9}" type="sibTrans" cxnId="{51270A38-C47B-4F66-9E1A-45CFE741402E}">
      <dgm:prSet/>
      <dgm:spPr/>
      <dgm:t>
        <a:bodyPr/>
        <a:lstStyle/>
        <a:p>
          <a:endParaRPr lang="en-US"/>
        </a:p>
      </dgm:t>
    </dgm:pt>
    <dgm:pt modelId="{0020A01C-0A6E-4347-B3DC-486DAD4B2EFF}">
      <dgm:prSet/>
      <dgm:spPr/>
      <dgm:t>
        <a:bodyPr/>
        <a:lstStyle/>
        <a:p>
          <a:r>
            <a:rPr lang="en-US"/>
            <a:t>National Eligibility Test (NET) Qualified (Computer Science &amp; Application) - 2017 </a:t>
          </a:r>
        </a:p>
      </dgm:t>
    </dgm:pt>
    <dgm:pt modelId="{BB70C0E3-FC8D-43A2-B397-CD88CBE1491A}" type="parTrans" cxnId="{4984E8D2-F7EA-49B8-99C1-96FEA33BB9BA}">
      <dgm:prSet/>
      <dgm:spPr/>
      <dgm:t>
        <a:bodyPr/>
        <a:lstStyle/>
        <a:p>
          <a:endParaRPr lang="en-US"/>
        </a:p>
      </dgm:t>
    </dgm:pt>
    <dgm:pt modelId="{F26A6DD8-145C-49F1-B24E-202C4A5DB95F}" type="sibTrans" cxnId="{4984E8D2-F7EA-49B8-99C1-96FEA33BB9BA}">
      <dgm:prSet/>
      <dgm:spPr/>
      <dgm:t>
        <a:bodyPr/>
        <a:lstStyle/>
        <a:p>
          <a:endParaRPr lang="en-US"/>
        </a:p>
      </dgm:t>
    </dgm:pt>
    <dgm:pt modelId="{41EE9B0C-2FDB-4AA4-A47A-C8A23B48A2D5}">
      <dgm:prSet/>
      <dgm:spPr/>
      <dgm:t>
        <a:bodyPr/>
        <a:lstStyle/>
        <a:p>
          <a:r>
            <a:rPr lang="en-US"/>
            <a:t>GATE Qualified (Computer Science &amp; Information Technology) -2012</a:t>
          </a:r>
        </a:p>
      </dgm:t>
    </dgm:pt>
    <dgm:pt modelId="{40CDA061-15DB-4E07-B4D0-C9A1A56046D0}" type="parTrans" cxnId="{2FDCADFF-EDD8-4DDE-B71E-7E99BADD314A}">
      <dgm:prSet/>
      <dgm:spPr/>
      <dgm:t>
        <a:bodyPr/>
        <a:lstStyle/>
        <a:p>
          <a:endParaRPr lang="en-US"/>
        </a:p>
      </dgm:t>
    </dgm:pt>
    <dgm:pt modelId="{5CFA1274-4193-41BE-9A91-FAF9AB5A9530}" type="sibTrans" cxnId="{2FDCADFF-EDD8-4DDE-B71E-7E99BADD314A}">
      <dgm:prSet/>
      <dgm:spPr/>
      <dgm:t>
        <a:bodyPr/>
        <a:lstStyle/>
        <a:p>
          <a:endParaRPr lang="en-US"/>
        </a:p>
      </dgm:t>
    </dgm:pt>
    <dgm:pt modelId="{5AB51923-976F-417A-A425-A162EBA9E079}">
      <dgm:prSet/>
      <dgm:spPr/>
      <dgm:t>
        <a:bodyPr/>
        <a:lstStyle/>
        <a:p>
          <a:r>
            <a:rPr lang="en-US"/>
            <a:t>GATE Qualified (Computer Science &amp; Information Technology) - 2011</a:t>
          </a:r>
        </a:p>
      </dgm:t>
    </dgm:pt>
    <dgm:pt modelId="{EF72640F-3252-40EF-ABF6-12B04C6ACE84}" type="parTrans" cxnId="{5D3E836F-BC64-448C-B2EF-BC504AC5BE4A}">
      <dgm:prSet/>
      <dgm:spPr/>
      <dgm:t>
        <a:bodyPr/>
        <a:lstStyle/>
        <a:p>
          <a:endParaRPr lang="en-US"/>
        </a:p>
      </dgm:t>
    </dgm:pt>
    <dgm:pt modelId="{4528EE43-D4D9-4752-A5E8-9CCE2AC3CC55}" type="sibTrans" cxnId="{5D3E836F-BC64-448C-B2EF-BC504AC5BE4A}">
      <dgm:prSet/>
      <dgm:spPr/>
      <dgm:t>
        <a:bodyPr/>
        <a:lstStyle/>
        <a:p>
          <a:endParaRPr lang="en-US"/>
        </a:p>
      </dgm:t>
    </dgm:pt>
    <dgm:pt modelId="{E5B4ADBC-5C4C-4CF3-99A4-A1705BA6FC84}" type="pres">
      <dgm:prSet presAssocID="{55BF362C-A36D-45FA-A49B-5EE8EC9FFF72}" presName="diagram" presStyleCnt="0">
        <dgm:presLayoutVars>
          <dgm:dir/>
          <dgm:resizeHandles val="exact"/>
        </dgm:presLayoutVars>
      </dgm:prSet>
      <dgm:spPr/>
    </dgm:pt>
    <dgm:pt modelId="{E85F1184-C14D-4A5B-9271-2EB52DEF24D0}" type="pres">
      <dgm:prSet presAssocID="{C8709994-92BA-4476-A583-008BBB725B33}" presName="node" presStyleLbl="node1" presStyleIdx="0" presStyleCnt="4">
        <dgm:presLayoutVars>
          <dgm:bulletEnabled val="1"/>
        </dgm:presLayoutVars>
      </dgm:prSet>
      <dgm:spPr/>
    </dgm:pt>
    <dgm:pt modelId="{3B26F92B-05C2-4984-91D1-56366250E53F}" type="pres">
      <dgm:prSet presAssocID="{25491C97-F7E1-4B33-84E6-E1B6130F9535}" presName="sibTrans" presStyleCnt="0"/>
      <dgm:spPr/>
    </dgm:pt>
    <dgm:pt modelId="{B23DCC37-035C-45D6-A989-0B88E7ED5042}" type="pres">
      <dgm:prSet presAssocID="{0020A01C-0A6E-4347-B3DC-486DAD4B2EFF}" presName="node" presStyleLbl="node1" presStyleIdx="1" presStyleCnt="4">
        <dgm:presLayoutVars>
          <dgm:bulletEnabled val="1"/>
        </dgm:presLayoutVars>
      </dgm:prSet>
      <dgm:spPr/>
    </dgm:pt>
    <dgm:pt modelId="{3A5F2BEE-4B21-43E8-8DE3-552B342B32C4}" type="pres">
      <dgm:prSet presAssocID="{F26A6DD8-145C-49F1-B24E-202C4A5DB95F}" presName="sibTrans" presStyleCnt="0"/>
      <dgm:spPr/>
    </dgm:pt>
    <dgm:pt modelId="{24F34149-16D3-4FC5-ACC2-A41C41CF7316}" type="pres">
      <dgm:prSet presAssocID="{41EE9B0C-2FDB-4AA4-A47A-C8A23B48A2D5}" presName="node" presStyleLbl="node1" presStyleIdx="2" presStyleCnt="4">
        <dgm:presLayoutVars>
          <dgm:bulletEnabled val="1"/>
        </dgm:presLayoutVars>
      </dgm:prSet>
      <dgm:spPr/>
    </dgm:pt>
    <dgm:pt modelId="{DAC95475-5417-45A7-B69F-874A48E9495D}" type="pres">
      <dgm:prSet presAssocID="{5CFA1274-4193-41BE-9A91-FAF9AB5A9530}" presName="sibTrans" presStyleCnt="0"/>
      <dgm:spPr/>
    </dgm:pt>
    <dgm:pt modelId="{8AF89839-803C-446C-BA6C-4B94ABFA813F}" type="pres">
      <dgm:prSet presAssocID="{5AB51923-976F-417A-A425-A162EBA9E079}" presName="node" presStyleLbl="node1" presStyleIdx="3" presStyleCnt="4">
        <dgm:presLayoutVars>
          <dgm:bulletEnabled val="1"/>
        </dgm:presLayoutVars>
      </dgm:prSet>
      <dgm:spPr/>
    </dgm:pt>
  </dgm:ptLst>
  <dgm:cxnLst>
    <dgm:cxn modelId="{90654003-0FCC-463E-8BD5-0BAA83FE0A2D}" type="presOf" srcId="{C8709994-92BA-4476-A583-008BBB725B33}" destId="{E85F1184-C14D-4A5B-9271-2EB52DEF24D0}" srcOrd="0" destOrd="0" presId="urn:microsoft.com/office/officeart/2005/8/layout/default"/>
    <dgm:cxn modelId="{ED9DB703-A070-431F-ABDE-B66443B48AE5}" srcId="{55BF362C-A36D-45FA-A49B-5EE8EC9FFF72}" destId="{C8709994-92BA-4476-A583-008BBB725B33}" srcOrd="0" destOrd="0" parTransId="{CCF11ED8-4EF4-444E-A60D-209ECA35F211}" sibTransId="{25491C97-F7E1-4B33-84E6-E1B6130F9535}"/>
    <dgm:cxn modelId="{51270A38-C47B-4F66-9E1A-45CFE741402E}" srcId="{C8709994-92BA-4476-A583-008BBB725B33}" destId="{4D01FCEC-9DC3-4982-A276-A6D2E0200C99}" srcOrd="0" destOrd="0" parTransId="{88250284-0FC2-4953-BE84-2495D48B1DAA}" sibTransId="{8FF71639-3DDB-4294-A4BE-5B9684F90EF9}"/>
    <dgm:cxn modelId="{5D3E836F-BC64-448C-B2EF-BC504AC5BE4A}" srcId="{55BF362C-A36D-45FA-A49B-5EE8EC9FFF72}" destId="{5AB51923-976F-417A-A425-A162EBA9E079}" srcOrd="3" destOrd="0" parTransId="{EF72640F-3252-40EF-ABF6-12B04C6ACE84}" sibTransId="{4528EE43-D4D9-4752-A5E8-9CCE2AC3CC55}"/>
    <dgm:cxn modelId="{02F73297-D5B7-4E6A-A1FA-F744A30FF319}" type="presOf" srcId="{41EE9B0C-2FDB-4AA4-A47A-C8A23B48A2D5}" destId="{24F34149-16D3-4FC5-ACC2-A41C41CF7316}" srcOrd="0" destOrd="0" presId="urn:microsoft.com/office/officeart/2005/8/layout/default"/>
    <dgm:cxn modelId="{6EE88FC3-4A55-4B50-A479-2F10E682F880}" type="presOf" srcId="{4D01FCEC-9DC3-4982-A276-A6D2E0200C99}" destId="{E85F1184-C14D-4A5B-9271-2EB52DEF24D0}" srcOrd="0" destOrd="1" presId="urn:microsoft.com/office/officeart/2005/8/layout/default"/>
    <dgm:cxn modelId="{C94D31CC-9170-4B30-B532-7AD6E8144BDF}" type="presOf" srcId="{0020A01C-0A6E-4347-B3DC-486DAD4B2EFF}" destId="{B23DCC37-035C-45D6-A989-0B88E7ED5042}" srcOrd="0" destOrd="0" presId="urn:microsoft.com/office/officeart/2005/8/layout/default"/>
    <dgm:cxn modelId="{4984E8D2-F7EA-49B8-99C1-96FEA33BB9BA}" srcId="{55BF362C-A36D-45FA-A49B-5EE8EC9FFF72}" destId="{0020A01C-0A6E-4347-B3DC-486DAD4B2EFF}" srcOrd="1" destOrd="0" parTransId="{BB70C0E3-FC8D-43A2-B397-CD88CBE1491A}" sibTransId="{F26A6DD8-145C-49F1-B24E-202C4A5DB95F}"/>
    <dgm:cxn modelId="{9CA72EDD-8121-4969-BFDF-46DF29C4B8BD}" type="presOf" srcId="{5AB51923-976F-417A-A425-A162EBA9E079}" destId="{8AF89839-803C-446C-BA6C-4B94ABFA813F}" srcOrd="0" destOrd="0" presId="urn:microsoft.com/office/officeart/2005/8/layout/default"/>
    <dgm:cxn modelId="{AA261FFB-CFE1-41BE-9A92-0758B03AE201}" type="presOf" srcId="{55BF362C-A36D-45FA-A49B-5EE8EC9FFF72}" destId="{E5B4ADBC-5C4C-4CF3-99A4-A1705BA6FC84}" srcOrd="0" destOrd="0" presId="urn:microsoft.com/office/officeart/2005/8/layout/default"/>
    <dgm:cxn modelId="{2FDCADFF-EDD8-4DDE-B71E-7E99BADD314A}" srcId="{55BF362C-A36D-45FA-A49B-5EE8EC9FFF72}" destId="{41EE9B0C-2FDB-4AA4-A47A-C8A23B48A2D5}" srcOrd="2" destOrd="0" parTransId="{40CDA061-15DB-4E07-B4D0-C9A1A56046D0}" sibTransId="{5CFA1274-4193-41BE-9A91-FAF9AB5A9530}"/>
    <dgm:cxn modelId="{0385D2EF-FE8C-40BF-AFD2-0E262AAC5A29}" type="presParOf" srcId="{E5B4ADBC-5C4C-4CF3-99A4-A1705BA6FC84}" destId="{E85F1184-C14D-4A5B-9271-2EB52DEF24D0}" srcOrd="0" destOrd="0" presId="urn:microsoft.com/office/officeart/2005/8/layout/default"/>
    <dgm:cxn modelId="{B435D6C1-961F-4870-BE97-BCF9B3148AA0}" type="presParOf" srcId="{E5B4ADBC-5C4C-4CF3-99A4-A1705BA6FC84}" destId="{3B26F92B-05C2-4984-91D1-56366250E53F}" srcOrd="1" destOrd="0" presId="urn:microsoft.com/office/officeart/2005/8/layout/default"/>
    <dgm:cxn modelId="{594EE68F-A7A1-4EBF-97DA-71DDDFF7102C}" type="presParOf" srcId="{E5B4ADBC-5C4C-4CF3-99A4-A1705BA6FC84}" destId="{B23DCC37-035C-45D6-A989-0B88E7ED5042}" srcOrd="2" destOrd="0" presId="urn:microsoft.com/office/officeart/2005/8/layout/default"/>
    <dgm:cxn modelId="{40E8C576-77E0-499D-B912-4CB2D010C65F}" type="presParOf" srcId="{E5B4ADBC-5C4C-4CF3-99A4-A1705BA6FC84}" destId="{3A5F2BEE-4B21-43E8-8DE3-552B342B32C4}" srcOrd="3" destOrd="0" presId="urn:microsoft.com/office/officeart/2005/8/layout/default"/>
    <dgm:cxn modelId="{8D0CF8F2-5ED8-46B9-8080-8A380D4B400D}" type="presParOf" srcId="{E5B4ADBC-5C4C-4CF3-99A4-A1705BA6FC84}" destId="{24F34149-16D3-4FC5-ACC2-A41C41CF7316}" srcOrd="4" destOrd="0" presId="urn:microsoft.com/office/officeart/2005/8/layout/default"/>
    <dgm:cxn modelId="{76305493-5A98-422D-9345-DDB871ECC6A8}" type="presParOf" srcId="{E5B4ADBC-5C4C-4CF3-99A4-A1705BA6FC84}" destId="{DAC95475-5417-45A7-B69F-874A48E9495D}" srcOrd="5" destOrd="0" presId="urn:microsoft.com/office/officeart/2005/8/layout/default"/>
    <dgm:cxn modelId="{919D5C12-7B34-4D57-AC50-73D83284D253}" type="presParOf" srcId="{E5B4ADBC-5C4C-4CF3-99A4-A1705BA6FC84}" destId="{8AF89839-803C-446C-BA6C-4B94ABFA813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80E9A-4ED5-4C27-93AD-030ABBF69F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A470D9-5177-4581-B65D-2F092A37527E}">
      <dgm:prSet/>
      <dgm:spPr/>
      <dgm:t>
        <a:bodyPr/>
        <a:lstStyle/>
        <a:p>
          <a:r>
            <a:rPr lang="en-US" dirty="0"/>
            <a:t>CDAC - Centre for Development of Advanced Computing, Noida</a:t>
          </a:r>
        </a:p>
      </dgm:t>
    </dgm:pt>
    <dgm:pt modelId="{91EDE980-884F-4D02-80E8-3DA10D090FF7}" type="parTrans" cxnId="{5F6325F4-5A06-49C5-86BC-59DBAECA393F}">
      <dgm:prSet/>
      <dgm:spPr/>
      <dgm:t>
        <a:bodyPr/>
        <a:lstStyle/>
        <a:p>
          <a:endParaRPr lang="en-US"/>
        </a:p>
      </dgm:t>
    </dgm:pt>
    <dgm:pt modelId="{24956102-F5C9-4C9C-A703-CF73D2B069A2}" type="sibTrans" cxnId="{5F6325F4-5A06-49C5-86BC-59DBAECA393F}">
      <dgm:prSet/>
      <dgm:spPr/>
      <dgm:t>
        <a:bodyPr/>
        <a:lstStyle/>
        <a:p>
          <a:endParaRPr lang="en-US"/>
        </a:p>
      </dgm:t>
    </dgm:pt>
    <dgm:pt modelId="{26EB107A-7659-4CD1-831A-EDFF9777A078}">
      <dgm:prSet/>
      <dgm:spPr/>
      <dgm:t>
        <a:bodyPr/>
        <a:lstStyle/>
        <a:p>
          <a:r>
            <a:rPr lang="en-US" dirty="0"/>
            <a:t>Krishna Group of Institution, Ghaziabad</a:t>
          </a:r>
        </a:p>
      </dgm:t>
    </dgm:pt>
    <dgm:pt modelId="{5B03D35C-DCAA-4BE1-AD0F-CF47018B271C}" type="parTrans" cxnId="{35E8F7A7-398B-460E-AC24-183839BB082D}">
      <dgm:prSet/>
      <dgm:spPr/>
      <dgm:t>
        <a:bodyPr/>
        <a:lstStyle/>
        <a:p>
          <a:endParaRPr lang="en-US"/>
        </a:p>
      </dgm:t>
    </dgm:pt>
    <dgm:pt modelId="{DAA14A97-23C9-4454-9351-F61C21D1D503}" type="sibTrans" cxnId="{35E8F7A7-398B-460E-AC24-183839BB082D}">
      <dgm:prSet/>
      <dgm:spPr/>
      <dgm:t>
        <a:bodyPr/>
        <a:lstStyle/>
        <a:p>
          <a:endParaRPr lang="en-US"/>
        </a:p>
      </dgm:t>
    </dgm:pt>
    <dgm:pt modelId="{41467DB6-0530-4A02-95D6-FC1E74ED628B}">
      <dgm:prSet/>
      <dgm:spPr/>
      <dgm:t>
        <a:bodyPr/>
        <a:lstStyle/>
        <a:p>
          <a:r>
            <a:rPr lang="en-US" dirty="0"/>
            <a:t>Noida Institute of Engineering &amp; Technology, Greater Noida</a:t>
          </a:r>
        </a:p>
      </dgm:t>
    </dgm:pt>
    <dgm:pt modelId="{766C0E00-0DF4-4A20-A0AB-07B350C4C8B3}" type="parTrans" cxnId="{C5D60CCB-4680-416F-8826-EA54ACCB2058}">
      <dgm:prSet/>
      <dgm:spPr/>
      <dgm:t>
        <a:bodyPr/>
        <a:lstStyle/>
        <a:p>
          <a:endParaRPr lang="en-US"/>
        </a:p>
      </dgm:t>
    </dgm:pt>
    <dgm:pt modelId="{735FB643-3EBA-4608-973A-2480476DC7F0}" type="sibTrans" cxnId="{C5D60CCB-4680-416F-8826-EA54ACCB2058}">
      <dgm:prSet/>
      <dgm:spPr/>
      <dgm:t>
        <a:bodyPr/>
        <a:lstStyle/>
        <a:p>
          <a:endParaRPr lang="en-US"/>
        </a:p>
      </dgm:t>
    </dgm:pt>
    <dgm:pt modelId="{89E9CA6A-7CA0-49E5-A574-210AFDCECC50}">
      <dgm:prSet/>
      <dgm:spPr/>
      <dgm:t>
        <a:bodyPr/>
        <a:lstStyle/>
        <a:p>
          <a:r>
            <a:rPr lang="en-US" dirty="0" err="1"/>
            <a:t>Hierank</a:t>
          </a:r>
          <a:r>
            <a:rPr lang="en-US" dirty="0"/>
            <a:t> Business School, Noida</a:t>
          </a:r>
        </a:p>
      </dgm:t>
    </dgm:pt>
    <dgm:pt modelId="{B3ECB159-8C40-4911-B74F-00C75837116B}" type="parTrans" cxnId="{ACAAD566-10E4-4F6A-9C48-F52A14C343ED}">
      <dgm:prSet/>
      <dgm:spPr/>
      <dgm:t>
        <a:bodyPr/>
        <a:lstStyle/>
        <a:p>
          <a:endParaRPr lang="en-US"/>
        </a:p>
      </dgm:t>
    </dgm:pt>
    <dgm:pt modelId="{30CBD06E-A8F2-4469-A85A-7BAAEA32AAFF}" type="sibTrans" cxnId="{ACAAD566-10E4-4F6A-9C48-F52A14C343ED}">
      <dgm:prSet/>
      <dgm:spPr/>
      <dgm:t>
        <a:bodyPr/>
        <a:lstStyle/>
        <a:p>
          <a:endParaRPr lang="en-US"/>
        </a:p>
      </dgm:t>
    </dgm:pt>
    <dgm:pt modelId="{14BA6073-18EF-433E-A382-B2F81E545133}">
      <dgm:prSet/>
      <dgm:spPr/>
      <dgm:t>
        <a:bodyPr/>
        <a:lstStyle/>
        <a:p>
          <a:r>
            <a:rPr lang="en-US" dirty="0" err="1"/>
            <a:t>HAriSa</a:t>
          </a:r>
          <a:r>
            <a:rPr lang="en-US" dirty="0"/>
            <a:t> IT Services, Noida</a:t>
          </a:r>
        </a:p>
      </dgm:t>
    </dgm:pt>
    <dgm:pt modelId="{AB06DA1A-7F50-4CCA-84A2-5293668ED9C7}" type="parTrans" cxnId="{CA9D1914-AB7B-4980-BB17-8653A58E9E65}">
      <dgm:prSet/>
      <dgm:spPr/>
      <dgm:t>
        <a:bodyPr/>
        <a:lstStyle/>
        <a:p>
          <a:endParaRPr lang="en-US"/>
        </a:p>
      </dgm:t>
    </dgm:pt>
    <dgm:pt modelId="{C1F6E14F-2267-4C36-9F5A-BCBDF29A5AA7}" type="sibTrans" cxnId="{CA9D1914-AB7B-4980-BB17-8653A58E9E65}">
      <dgm:prSet/>
      <dgm:spPr/>
      <dgm:t>
        <a:bodyPr/>
        <a:lstStyle/>
        <a:p>
          <a:endParaRPr lang="en-US"/>
        </a:p>
      </dgm:t>
    </dgm:pt>
    <dgm:pt modelId="{333B9C30-081B-4820-B6A6-F5371A69F153}" type="pres">
      <dgm:prSet presAssocID="{58880E9A-4ED5-4C27-93AD-030ABBF69F59}" presName="diagram" presStyleCnt="0">
        <dgm:presLayoutVars>
          <dgm:dir/>
          <dgm:resizeHandles val="exact"/>
        </dgm:presLayoutVars>
      </dgm:prSet>
      <dgm:spPr/>
    </dgm:pt>
    <dgm:pt modelId="{B63707B5-ED0D-402F-AA0A-AE6A7E26D424}" type="pres">
      <dgm:prSet presAssocID="{A2A470D9-5177-4581-B65D-2F092A37527E}" presName="node" presStyleLbl="node1" presStyleIdx="0" presStyleCnt="5">
        <dgm:presLayoutVars>
          <dgm:bulletEnabled val="1"/>
        </dgm:presLayoutVars>
      </dgm:prSet>
      <dgm:spPr/>
    </dgm:pt>
    <dgm:pt modelId="{ABFFC562-D336-4885-AAE2-EFC9E0A3D2CB}" type="pres">
      <dgm:prSet presAssocID="{24956102-F5C9-4C9C-A703-CF73D2B069A2}" presName="sibTrans" presStyleCnt="0"/>
      <dgm:spPr/>
    </dgm:pt>
    <dgm:pt modelId="{86D269FC-DE50-4BC6-ACD7-A4079AFF7267}" type="pres">
      <dgm:prSet presAssocID="{26EB107A-7659-4CD1-831A-EDFF9777A078}" presName="node" presStyleLbl="node1" presStyleIdx="1" presStyleCnt="5">
        <dgm:presLayoutVars>
          <dgm:bulletEnabled val="1"/>
        </dgm:presLayoutVars>
      </dgm:prSet>
      <dgm:spPr/>
    </dgm:pt>
    <dgm:pt modelId="{C4701575-8D75-4FD1-BE40-EE97E74A03DC}" type="pres">
      <dgm:prSet presAssocID="{DAA14A97-23C9-4454-9351-F61C21D1D503}" presName="sibTrans" presStyleCnt="0"/>
      <dgm:spPr/>
    </dgm:pt>
    <dgm:pt modelId="{F0554EFE-E18D-42C6-A646-CFAA821E9B8B}" type="pres">
      <dgm:prSet presAssocID="{41467DB6-0530-4A02-95D6-FC1E74ED628B}" presName="node" presStyleLbl="node1" presStyleIdx="2" presStyleCnt="5">
        <dgm:presLayoutVars>
          <dgm:bulletEnabled val="1"/>
        </dgm:presLayoutVars>
      </dgm:prSet>
      <dgm:spPr/>
    </dgm:pt>
    <dgm:pt modelId="{E0ACE05B-03FF-4100-9906-05D41DA35DE3}" type="pres">
      <dgm:prSet presAssocID="{735FB643-3EBA-4608-973A-2480476DC7F0}" presName="sibTrans" presStyleCnt="0"/>
      <dgm:spPr/>
    </dgm:pt>
    <dgm:pt modelId="{6B670AA7-80CC-4A95-B594-07BBF81242C3}" type="pres">
      <dgm:prSet presAssocID="{89E9CA6A-7CA0-49E5-A574-210AFDCECC50}" presName="node" presStyleLbl="node1" presStyleIdx="3" presStyleCnt="5">
        <dgm:presLayoutVars>
          <dgm:bulletEnabled val="1"/>
        </dgm:presLayoutVars>
      </dgm:prSet>
      <dgm:spPr/>
    </dgm:pt>
    <dgm:pt modelId="{9A635081-50D6-47A7-B4BF-EF5A879D6D24}" type="pres">
      <dgm:prSet presAssocID="{30CBD06E-A8F2-4469-A85A-7BAAEA32AAFF}" presName="sibTrans" presStyleCnt="0"/>
      <dgm:spPr/>
    </dgm:pt>
    <dgm:pt modelId="{7606110B-CBEF-46E2-B2FF-AB0184FEE7B1}" type="pres">
      <dgm:prSet presAssocID="{14BA6073-18EF-433E-A382-B2F81E545133}" presName="node" presStyleLbl="node1" presStyleIdx="4" presStyleCnt="5">
        <dgm:presLayoutVars>
          <dgm:bulletEnabled val="1"/>
        </dgm:presLayoutVars>
      </dgm:prSet>
      <dgm:spPr/>
    </dgm:pt>
  </dgm:ptLst>
  <dgm:cxnLst>
    <dgm:cxn modelId="{CA9D1914-AB7B-4980-BB17-8653A58E9E65}" srcId="{58880E9A-4ED5-4C27-93AD-030ABBF69F59}" destId="{14BA6073-18EF-433E-A382-B2F81E545133}" srcOrd="4" destOrd="0" parTransId="{AB06DA1A-7F50-4CCA-84A2-5293668ED9C7}" sibTransId="{C1F6E14F-2267-4C36-9F5A-BCBDF29A5AA7}"/>
    <dgm:cxn modelId="{FE0C1A16-225A-49A0-9B51-AD7BD42F922D}" type="presOf" srcId="{26EB107A-7659-4CD1-831A-EDFF9777A078}" destId="{86D269FC-DE50-4BC6-ACD7-A4079AFF7267}" srcOrd="0" destOrd="0" presId="urn:microsoft.com/office/officeart/2005/8/layout/default"/>
    <dgm:cxn modelId="{B9488E1F-E8E7-443E-8907-3EEAFE5551A4}" type="presOf" srcId="{14BA6073-18EF-433E-A382-B2F81E545133}" destId="{7606110B-CBEF-46E2-B2FF-AB0184FEE7B1}" srcOrd="0" destOrd="0" presId="urn:microsoft.com/office/officeart/2005/8/layout/default"/>
    <dgm:cxn modelId="{7FB26A2F-5EA3-446B-955B-F93015F3A14D}" type="presOf" srcId="{41467DB6-0530-4A02-95D6-FC1E74ED628B}" destId="{F0554EFE-E18D-42C6-A646-CFAA821E9B8B}" srcOrd="0" destOrd="0" presId="urn:microsoft.com/office/officeart/2005/8/layout/default"/>
    <dgm:cxn modelId="{ACAAD566-10E4-4F6A-9C48-F52A14C343ED}" srcId="{58880E9A-4ED5-4C27-93AD-030ABBF69F59}" destId="{89E9CA6A-7CA0-49E5-A574-210AFDCECC50}" srcOrd="3" destOrd="0" parTransId="{B3ECB159-8C40-4911-B74F-00C75837116B}" sibTransId="{30CBD06E-A8F2-4469-A85A-7BAAEA32AAFF}"/>
    <dgm:cxn modelId="{ABBF5076-2ECD-499D-9B2B-5F881E5265F1}" type="presOf" srcId="{89E9CA6A-7CA0-49E5-A574-210AFDCECC50}" destId="{6B670AA7-80CC-4A95-B594-07BBF81242C3}" srcOrd="0" destOrd="0" presId="urn:microsoft.com/office/officeart/2005/8/layout/default"/>
    <dgm:cxn modelId="{83396879-F481-4A98-A382-3D9EA3B822B1}" type="presOf" srcId="{58880E9A-4ED5-4C27-93AD-030ABBF69F59}" destId="{333B9C30-081B-4820-B6A6-F5371A69F153}" srcOrd="0" destOrd="0" presId="urn:microsoft.com/office/officeart/2005/8/layout/default"/>
    <dgm:cxn modelId="{35E8F7A7-398B-460E-AC24-183839BB082D}" srcId="{58880E9A-4ED5-4C27-93AD-030ABBF69F59}" destId="{26EB107A-7659-4CD1-831A-EDFF9777A078}" srcOrd="1" destOrd="0" parTransId="{5B03D35C-DCAA-4BE1-AD0F-CF47018B271C}" sibTransId="{DAA14A97-23C9-4454-9351-F61C21D1D503}"/>
    <dgm:cxn modelId="{0874BDAF-A816-42C2-BDF4-23877E0046EC}" type="presOf" srcId="{A2A470D9-5177-4581-B65D-2F092A37527E}" destId="{B63707B5-ED0D-402F-AA0A-AE6A7E26D424}" srcOrd="0" destOrd="0" presId="urn:microsoft.com/office/officeart/2005/8/layout/default"/>
    <dgm:cxn modelId="{C5D60CCB-4680-416F-8826-EA54ACCB2058}" srcId="{58880E9A-4ED5-4C27-93AD-030ABBF69F59}" destId="{41467DB6-0530-4A02-95D6-FC1E74ED628B}" srcOrd="2" destOrd="0" parTransId="{766C0E00-0DF4-4A20-A0AB-07B350C4C8B3}" sibTransId="{735FB643-3EBA-4608-973A-2480476DC7F0}"/>
    <dgm:cxn modelId="{5F6325F4-5A06-49C5-86BC-59DBAECA393F}" srcId="{58880E9A-4ED5-4C27-93AD-030ABBF69F59}" destId="{A2A470D9-5177-4581-B65D-2F092A37527E}" srcOrd="0" destOrd="0" parTransId="{91EDE980-884F-4D02-80E8-3DA10D090FF7}" sibTransId="{24956102-F5C9-4C9C-A703-CF73D2B069A2}"/>
    <dgm:cxn modelId="{98D06611-1D69-4E00-AE94-CF27E269BA90}" type="presParOf" srcId="{333B9C30-081B-4820-B6A6-F5371A69F153}" destId="{B63707B5-ED0D-402F-AA0A-AE6A7E26D424}" srcOrd="0" destOrd="0" presId="urn:microsoft.com/office/officeart/2005/8/layout/default"/>
    <dgm:cxn modelId="{72A7C14B-892A-4EF0-BA04-46B21894209B}" type="presParOf" srcId="{333B9C30-081B-4820-B6A6-F5371A69F153}" destId="{ABFFC562-D336-4885-AAE2-EFC9E0A3D2CB}" srcOrd="1" destOrd="0" presId="urn:microsoft.com/office/officeart/2005/8/layout/default"/>
    <dgm:cxn modelId="{2D5017DD-D252-4AE8-891A-41031DC2EB4E}" type="presParOf" srcId="{333B9C30-081B-4820-B6A6-F5371A69F153}" destId="{86D269FC-DE50-4BC6-ACD7-A4079AFF7267}" srcOrd="2" destOrd="0" presId="urn:microsoft.com/office/officeart/2005/8/layout/default"/>
    <dgm:cxn modelId="{771C5E6E-850E-42CB-89AF-FFA78207189A}" type="presParOf" srcId="{333B9C30-081B-4820-B6A6-F5371A69F153}" destId="{C4701575-8D75-4FD1-BE40-EE97E74A03DC}" srcOrd="3" destOrd="0" presId="urn:microsoft.com/office/officeart/2005/8/layout/default"/>
    <dgm:cxn modelId="{711C163F-A3A9-4C1A-8E22-7EBF50409CA7}" type="presParOf" srcId="{333B9C30-081B-4820-B6A6-F5371A69F153}" destId="{F0554EFE-E18D-42C6-A646-CFAA821E9B8B}" srcOrd="4" destOrd="0" presId="urn:microsoft.com/office/officeart/2005/8/layout/default"/>
    <dgm:cxn modelId="{BA10912E-0FA7-4C16-9D8F-2E23957D8271}" type="presParOf" srcId="{333B9C30-081B-4820-B6A6-F5371A69F153}" destId="{E0ACE05B-03FF-4100-9906-05D41DA35DE3}" srcOrd="5" destOrd="0" presId="urn:microsoft.com/office/officeart/2005/8/layout/default"/>
    <dgm:cxn modelId="{83C4C2E1-9920-410F-A6F3-ECE68AE59EF8}" type="presParOf" srcId="{333B9C30-081B-4820-B6A6-F5371A69F153}" destId="{6B670AA7-80CC-4A95-B594-07BBF81242C3}" srcOrd="6" destOrd="0" presId="urn:microsoft.com/office/officeart/2005/8/layout/default"/>
    <dgm:cxn modelId="{8960BE73-912B-4589-A72D-BA4A963EBE88}" type="presParOf" srcId="{333B9C30-081B-4820-B6A6-F5371A69F153}" destId="{9A635081-50D6-47A7-B4BF-EF5A879D6D24}" srcOrd="7" destOrd="0" presId="urn:microsoft.com/office/officeart/2005/8/layout/default"/>
    <dgm:cxn modelId="{BC4CCCD4-B2F1-4D7D-8F06-4E29D01C9DC5}" type="presParOf" srcId="{333B9C30-081B-4820-B6A6-F5371A69F153}" destId="{7606110B-CBEF-46E2-B2FF-AB0184FEE7B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880E9A-4ED5-4C27-93AD-030ABBF69F5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F44EF-D919-45C3-9B69-0484E4C92E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KCMT, Bareilly (2013-2014)</a:t>
          </a:r>
        </a:p>
      </dgm:t>
    </dgm:pt>
    <dgm:pt modelId="{B54389E6-6EF7-4F7F-8762-203AF33CE0CF}" type="parTrans" cxnId="{B7F451C8-010E-47C3-BCA5-E5DC4F03E589}">
      <dgm:prSet/>
      <dgm:spPr/>
      <dgm:t>
        <a:bodyPr/>
        <a:lstStyle/>
        <a:p>
          <a:endParaRPr lang="en-US"/>
        </a:p>
      </dgm:t>
    </dgm:pt>
    <dgm:pt modelId="{02CA8616-0146-47FF-ADDA-EB32AFE04B62}" type="sibTrans" cxnId="{B7F451C8-010E-47C3-BCA5-E5DC4F03E5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A470D9-5177-4581-B65D-2F092A3752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CDAC - Centre for Development of Advanced Computing, Noida (2014 - 2018)</a:t>
          </a:r>
        </a:p>
      </dgm:t>
    </dgm:pt>
    <dgm:pt modelId="{91EDE980-884F-4D02-80E8-3DA10D090FF7}" type="parTrans" cxnId="{5F6325F4-5A06-49C5-86BC-59DBAECA393F}">
      <dgm:prSet/>
      <dgm:spPr/>
      <dgm:t>
        <a:bodyPr/>
        <a:lstStyle/>
        <a:p>
          <a:endParaRPr lang="en-US"/>
        </a:p>
      </dgm:t>
    </dgm:pt>
    <dgm:pt modelId="{24956102-F5C9-4C9C-A703-CF73D2B069A2}" type="sibTrans" cxnId="{5F6325F4-5A06-49C5-86BC-59DBAECA39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EB107A-7659-4CD1-831A-EDFF9777A0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KeyLease</a:t>
          </a:r>
          <a:r>
            <a:rPr lang="en-US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 Solution </a:t>
          </a:r>
          <a:r>
            <a:rPr lang="en-US" sz="14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Solution</a:t>
          </a:r>
          <a:r>
            <a:rPr lang="en-US" sz="14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 Pune </a:t>
          </a:r>
        </a:p>
        <a:p>
          <a:pPr>
            <a:lnSpc>
              <a:spcPct val="100000"/>
            </a:lnSpc>
          </a:pPr>
          <a:r>
            <a:rPr lang="en-US" sz="1400" dirty="0"/>
            <a:t>(FSD Trainer)</a:t>
          </a:r>
        </a:p>
      </dgm:t>
    </dgm:pt>
    <dgm:pt modelId="{5B03D35C-DCAA-4BE1-AD0F-CF47018B271C}" type="parTrans" cxnId="{35E8F7A7-398B-460E-AC24-183839BB082D}">
      <dgm:prSet/>
      <dgm:spPr/>
      <dgm:t>
        <a:bodyPr/>
        <a:lstStyle/>
        <a:p>
          <a:endParaRPr lang="en-US"/>
        </a:p>
      </dgm:t>
    </dgm:pt>
    <dgm:pt modelId="{DAA14A97-23C9-4454-9351-F61C21D1D503}" type="sibTrans" cxnId="{35E8F7A7-398B-460E-AC24-183839BB08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467DB6-0530-4A02-95D6-FC1E74ED62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Noida Institute of Engineering &amp; Technology, Greater Noida </a:t>
          </a:r>
        </a:p>
        <a:p>
          <a:pPr>
            <a:lnSpc>
              <a:spcPct val="100000"/>
            </a:lnSpc>
          </a:pPr>
          <a:r>
            <a:rPr lang="en-US" sz="1400"/>
            <a:t>(Trainer</a:t>
          </a:r>
          <a:r>
            <a:rPr lang="en-US" sz="1400" dirty="0"/>
            <a:t>)</a:t>
          </a:r>
        </a:p>
      </dgm:t>
    </dgm:pt>
    <dgm:pt modelId="{766C0E00-0DF4-4A20-A0AB-07B350C4C8B3}" type="parTrans" cxnId="{C5D60CCB-4680-416F-8826-EA54ACCB2058}">
      <dgm:prSet/>
      <dgm:spPr/>
      <dgm:t>
        <a:bodyPr/>
        <a:lstStyle/>
        <a:p>
          <a:endParaRPr lang="en-US"/>
        </a:p>
      </dgm:t>
    </dgm:pt>
    <dgm:pt modelId="{735FB643-3EBA-4608-973A-2480476DC7F0}" type="sibTrans" cxnId="{C5D60CCB-4680-416F-8826-EA54ACCB20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E9CA6A-7CA0-49E5-A574-210AFDCECC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/>
            <a:t>Hierank</a:t>
          </a:r>
          <a:r>
            <a:rPr lang="en-US" sz="1400" dirty="0"/>
            <a:t> Business School, Noida </a:t>
          </a:r>
        </a:p>
        <a:p>
          <a:pPr>
            <a:lnSpc>
              <a:spcPct val="100000"/>
            </a:lnSpc>
          </a:pPr>
          <a:r>
            <a:rPr lang="en-US" sz="1400" dirty="0"/>
            <a:t>( Trainer)</a:t>
          </a:r>
        </a:p>
      </dgm:t>
    </dgm:pt>
    <dgm:pt modelId="{B3ECB159-8C40-4911-B74F-00C75837116B}" type="parTrans" cxnId="{ACAAD566-10E4-4F6A-9C48-F52A14C343ED}">
      <dgm:prSet/>
      <dgm:spPr/>
      <dgm:t>
        <a:bodyPr/>
        <a:lstStyle/>
        <a:p>
          <a:endParaRPr lang="en-US"/>
        </a:p>
      </dgm:t>
    </dgm:pt>
    <dgm:pt modelId="{30CBD06E-A8F2-4469-A85A-7BAAEA32AAFF}" type="sibTrans" cxnId="{ACAAD566-10E4-4F6A-9C48-F52A14C343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849922-40DD-4481-B364-7FC89B4A00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/>
            <a:t>RapiPay</a:t>
          </a:r>
          <a:r>
            <a:rPr lang="en-US" sz="1400" dirty="0"/>
            <a:t> Fintech Private Ltd., Noida </a:t>
          </a:r>
        </a:p>
        <a:p>
          <a:pPr>
            <a:lnSpc>
              <a:spcPct val="100000"/>
            </a:lnSpc>
          </a:pPr>
          <a:r>
            <a:rPr lang="en-US" sz="1400" dirty="0"/>
            <a:t>(Trainer)</a:t>
          </a:r>
        </a:p>
      </dgm:t>
    </dgm:pt>
    <dgm:pt modelId="{DF488DB7-9A7E-416D-B57E-20916CD73DE0}" type="parTrans" cxnId="{60F87854-E613-414F-9E74-831A357CC0D1}">
      <dgm:prSet/>
      <dgm:spPr/>
      <dgm:t>
        <a:bodyPr/>
        <a:lstStyle/>
        <a:p>
          <a:endParaRPr lang="en-US"/>
        </a:p>
      </dgm:t>
    </dgm:pt>
    <dgm:pt modelId="{765008DA-6AD4-41E0-8344-DF91B4F3BFC2}" type="sibTrans" cxnId="{60F87854-E613-414F-9E74-831A357CC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BA6073-18EF-433E-A382-B2F81E545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/>
            <a:t>HAriSa</a:t>
          </a:r>
          <a:r>
            <a:rPr lang="en-US" sz="1400" dirty="0"/>
            <a:t> IT Services, Noida </a:t>
          </a:r>
        </a:p>
        <a:p>
          <a:pPr>
            <a:lnSpc>
              <a:spcPct val="100000"/>
            </a:lnSpc>
          </a:pPr>
          <a:r>
            <a:rPr lang="en-US" sz="1400" dirty="0"/>
            <a:t>( Trainer)</a:t>
          </a:r>
        </a:p>
      </dgm:t>
    </dgm:pt>
    <dgm:pt modelId="{AB06DA1A-7F50-4CCA-84A2-5293668ED9C7}" type="parTrans" cxnId="{CA9D1914-AB7B-4980-BB17-8653A58E9E65}">
      <dgm:prSet/>
      <dgm:spPr/>
      <dgm:t>
        <a:bodyPr/>
        <a:lstStyle/>
        <a:p>
          <a:endParaRPr lang="en-US"/>
        </a:p>
      </dgm:t>
    </dgm:pt>
    <dgm:pt modelId="{C1F6E14F-2267-4C36-9F5A-BCBDF29A5AA7}" type="sibTrans" cxnId="{CA9D1914-AB7B-4980-BB17-8653A58E9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45B302-3474-4161-ABA7-9CE788CA4F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KIET Ghaziabad ,  JFS TRAINER</a:t>
          </a:r>
        </a:p>
      </dgm:t>
    </dgm:pt>
    <dgm:pt modelId="{1C26C13D-F618-47A4-9EC1-6295720F69DC}" type="parTrans" cxnId="{3C4D939B-630B-4315-849F-781D1BC6C069}">
      <dgm:prSet/>
      <dgm:spPr/>
      <dgm:t>
        <a:bodyPr/>
        <a:lstStyle/>
        <a:p>
          <a:endParaRPr lang="en-US"/>
        </a:p>
      </dgm:t>
    </dgm:pt>
    <dgm:pt modelId="{96CB44A3-0639-47ED-AAF9-393503C8C692}" type="sibTrans" cxnId="{3C4D939B-630B-4315-849F-781D1BC6C0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759908-EC87-4434-8537-7D489B4EA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JIMSEMTC:</a:t>
          </a:r>
          <a:r>
            <a:rPr lang="en-US" sz="1400" dirty="0"/>
            <a:t>, Greater  Noida ( Trainer)</a:t>
          </a:r>
        </a:p>
      </dgm:t>
    </dgm:pt>
    <dgm:pt modelId="{0CD2242A-1865-4C70-A71B-B70D319C8E71}" type="parTrans" cxnId="{181FDF8E-AB54-497E-BCD0-390059BF9E26}">
      <dgm:prSet/>
      <dgm:spPr/>
      <dgm:t>
        <a:bodyPr/>
        <a:lstStyle/>
        <a:p>
          <a:endParaRPr lang="en-US"/>
        </a:p>
      </dgm:t>
    </dgm:pt>
    <dgm:pt modelId="{F520CBF7-D1DB-454D-8BF7-3534B1243549}" type="sibTrans" cxnId="{181FDF8E-AB54-497E-BCD0-390059BF9E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6EBEC0-1A91-4A23-98BB-28760F5F6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Great Learning (Trainer)</a:t>
          </a:r>
        </a:p>
      </dgm:t>
    </dgm:pt>
    <dgm:pt modelId="{E495A3AB-CD11-46ED-8564-AEFE36118A2C}" type="parTrans" cxnId="{E4A0C999-5304-4217-A0F3-3E811D94CE05}">
      <dgm:prSet/>
      <dgm:spPr/>
      <dgm:t>
        <a:bodyPr/>
        <a:lstStyle/>
        <a:p>
          <a:endParaRPr lang="en-US"/>
        </a:p>
      </dgm:t>
    </dgm:pt>
    <dgm:pt modelId="{515BA624-47C1-4E0B-BF0B-DA9D6A5636A6}" type="sibTrans" cxnId="{E4A0C999-5304-4217-A0F3-3E811D94CE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1B6AF1-5F8C-4239-BD99-6EB2B0552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3ALearning Solutions (Currently Association)</a:t>
          </a:r>
        </a:p>
      </dgm:t>
    </dgm:pt>
    <dgm:pt modelId="{CA0C02C9-66A7-4855-8647-50309880D986}" type="parTrans" cxnId="{90E70ADA-29B7-4157-AC7E-FF854AD57923}">
      <dgm:prSet/>
      <dgm:spPr/>
      <dgm:t>
        <a:bodyPr/>
        <a:lstStyle/>
        <a:p>
          <a:endParaRPr lang="en-US"/>
        </a:p>
      </dgm:t>
    </dgm:pt>
    <dgm:pt modelId="{83F1F65C-146B-4301-98F5-0E0129442F72}" type="sibTrans" cxnId="{90E70ADA-29B7-4157-AC7E-FF854AD579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407385-996D-4FA6-9870-27E8E04B7C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6E5B47-6A62-4CD2-878E-38FF66753875}" type="parTrans" cxnId="{C43F3BBD-6FC9-4428-81BB-54F76CFED0A2}">
      <dgm:prSet/>
      <dgm:spPr/>
      <dgm:t>
        <a:bodyPr/>
        <a:lstStyle/>
        <a:p>
          <a:endParaRPr lang="en-US"/>
        </a:p>
      </dgm:t>
    </dgm:pt>
    <dgm:pt modelId="{C3A6407E-17BA-4894-9BEC-DABD7593983B}" type="sibTrans" cxnId="{C43F3BBD-6FC9-4428-81BB-54F76CFED0A2}">
      <dgm:prSet/>
      <dgm:spPr/>
      <dgm:t>
        <a:bodyPr/>
        <a:lstStyle/>
        <a:p>
          <a:endParaRPr lang="en-US"/>
        </a:p>
      </dgm:t>
    </dgm:pt>
    <dgm:pt modelId="{5490588F-C5DB-4A15-9BF0-DC034F24739F}" type="pres">
      <dgm:prSet presAssocID="{58880E9A-4ED5-4C27-93AD-030ABBF69F59}" presName="root" presStyleCnt="0">
        <dgm:presLayoutVars>
          <dgm:dir/>
          <dgm:resizeHandles val="exact"/>
        </dgm:presLayoutVars>
      </dgm:prSet>
      <dgm:spPr/>
    </dgm:pt>
    <dgm:pt modelId="{0C6A9816-FF6F-4E9F-8FEF-175B6A7DB3EF}" type="pres">
      <dgm:prSet presAssocID="{58880E9A-4ED5-4C27-93AD-030ABBF69F59}" presName="container" presStyleCnt="0">
        <dgm:presLayoutVars>
          <dgm:dir/>
          <dgm:resizeHandles val="exact"/>
        </dgm:presLayoutVars>
      </dgm:prSet>
      <dgm:spPr/>
    </dgm:pt>
    <dgm:pt modelId="{66767F88-42D9-4892-BED6-AFF7BC5ECD8B}" type="pres">
      <dgm:prSet presAssocID="{BC1F44EF-D919-45C3-9B69-0484E4C92E1E}" presName="compNode" presStyleCnt="0"/>
      <dgm:spPr/>
    </dgm:pt>
    <dgm:pt modelId="{DB2CF059-DF6D-428D-A8DE-D29538D449B2}" type="pres">
      <dgm:prSet presAssocID="{BC1F44EF-D919-45C3-9B69-0484E4C92E1E}" presName="iconBgRect" presStyleLbl="bgShp" presStyleIdx="0" presStyleCnt="12"/>
      <dgm:spPr/>
    </dgm:pt>
    <dgm:pt modelId="{931F15FE-881D-486C-BED6-50EC150DE0DA}" type="pres">
      <dgm:prSet presAssocID="{BC1F44EF-D919-45C3-9B69-0484E4C92E1E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C9173F-660E-49FF-919A-875E6D868091}" type="pres">
      <dgm:prSet presAssocID="{BC1F44EF-D919-45C3-9B69-0484E4C92E1E}" presName="spaceRect" presStyleCnt="0"/>
      <dgm:spPr/>
    </dgm:pt>
    <dgm:pt modelId="{533DC909-064A-4A59-AF4E-7F0DD768C52D}" type="pres">
      <dgm:prSet presAssocID="{BC1F44EF-D919-45C3-9B69-0484E4C92E1E}" presName="textRect" presStyleLbl="revTx" presStyleIdx="0" presStyleCnt="12">
        <dgm:presLayoutVars>
          <dgm:chMax val="1"/>
          <dgm:chPref val="1"/>
        </dgm:presLayoutVars>
      </dgm:prSet>
      <dgm:spPr/>
    </dgm:pt>
    <dgm:pt modelId="{42761DB3-06F7-4751-A2CB-4965B8ED625F}" type="pres">
      <dgm:prSet presAssocID="{02CA8616-0146-47FF-ADDA-EB32AFE04B62}" presName="sibTrans" presStyleLbl="sibTrans2D1" presStyleIdx="0" presStyleCnt="0"/>
      <dgm:spPr/>
    </dgm:pt>
    <dgm:pt modelId="{2709400D-62E5-4EE4-BD50-C8A8059C120B}" type="pres">
      <dgm:prSet presAssocID="{A2A470D9-5177-4581-B65D-2F092A37527E}" presName="compNode" presStyleCnt="0"/>
      <dgm:spPr/>
    </dgm:pt>
    <dgm:pt modelId="{66810F80-DEEE-4997-B72E-7AA8F35E116C}" type="pres">
      <dgm:prSet presAssocID="{A2A470D9-5177-4581-B65D-2F092A37527E}" presName="iconBgRect" presStyleLbl="bgShp" presStyleIdx="1" presStyleCnt="12"/>
      <dgm:spPr/>
    </dgm:pt>
    <dgm:pt modelId="{230E7603-3C55-43DC-8F6E-0613F4BC8BD5}" type="pres">
      <dgm:prSet presAssocID="{A2A470D9-5177-4581-B65D-2F092A37527E}" presName="iconRect" presStyleLbl="node1" presStyleIdx="1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0E95833-9463-4EC9-B76D-D441D44340C9}" type="pres">
      <dgm:prSet presAssocID="{A2A470D9-5177-4581-B65D-2F092A37527E}" presName="spaceRect" presStyleCnt="0"/>
      <dgm:spPr/>
    </dgm:pt>
    <dgm:pt modelId="{8F3044EB-5980-4147-B43E-CEF9345D6F14}" type="pres">
      <dgm:prSet presAssocID="{A2A470D9-5177-4581-B65D-2F092A37527E}" presName="textRect" presStyleLbl="revTx" presStyleIdx="1" presStyleCnt="12">
        <dgm:presLayoutVars>
          <dgm:chMax val="1"/>
          <dgm:chPref val="1"/>
        </dgm:presLayoutVars>
      </dgm:prSet>
      <dgm:spPr/>
    </dgm:pt>
    <dgm:pt modelId="{029C2566-859A-4866-B661-976B6FB4DD54}" type="pres">
      <dgm:prSet presAssocID="{24956102-F5C9-4C9C-A703-CF73D2B069A2}" presName="sibTrans" presStyleLbl="sibTrans2D1" presStyleIdx="0" presStyleCnt="0"/>
      <dgm:spPr/>
    </dgm:pt>
    <dgm:pt modelId="{FF71F792-2986-4F82-BADB-D6C21E0785BC}" type="pres">
      <dgm:prSet presAssocID="{26EB107A-7659-4CD1-831A-EDFF9777A078}" presName="compNode" presStyleCnt="0"/>
      <dgm:spPr/>
    </dgm:pt>
    <dgm:pt modelId="{B342B31D-E451-4D01-9D20-B8C319A38C5D}" type="pres">
      <dgm:prSet presAssocID="{26EB107A-7659-4CD1-831A-EDFF9777A078}" presName="iconBgRect" presStyleLbl="bgShp" presStyleIdx="2" presStyleCnt="12"/>
      <dgm:spPr/>
    </dgm:pt>
    <dgm:pt modelId="{AECBA998-4881-4CDE-A700-948030A5BF19}" type="pres">
      <dgm:prSet presAssocID="{26EB107A-7659-4CD1-831A-EDFF9777A078}" presName="iconRect" presStyleLbl="node1" presStyleIdx="2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BD8C6F2-A38C-4A12-86F4-A25ADE551797}" type="pres">
      <dgm:prSet presAssocID="{26EB107A-7659-4CD1-831A-EDFF9777A078}" presName="spaceRect" presStyleCnt="0"/>
      <dgm:spPr/>
    </dgm:pt>
    <dgm:pt modelId="{DB48A299-87A0-4B87-974D-F830F0CB7399}" type="pres">
      <dgm:prSet presAssocID="{26EB107A-7659-4CD1-831A-EDFF9777A078}" presName="textRect" presStyleLbl="revTx" presStyleIdx="2" presStyleCnt="12">
        <dgm:presLayoutVars>
          <dgm:chMax val="1"/>
          <dgm:chPref val="1"/>
        </dgm:presLayoutVars>
      </dgm:prSet>
      <dgm:spPr/>
    </dgm:pt>
    <dgm:pt modelId="{7AB4F54C-E232-4A78-93FF-0F028684D5FD}" type="pres">
      <dgm:prSet presAssocID="{DAA14A97-23C9-4454-9351-F61C21D1D503}" presName="sibTrans" presStyleLbl="sibTrans2D1" presStyleIdx="0" presStyleCnt="0"/>
      <dgm:spPr/>
    </dgm:pt>
    <dgm:pt modelId="{694D6A1A-53F0-4ADA-835D-7C886592F2DA}" type="pres">
      <dgm:prSet presAssocID="{41467DB6-0530-4A02-95D6-FC1E74ED628B}" presName="compNode" presStyleCnt="0"/>
      <dgm:spPr/>
    </dgm:pt>
    <dgm:pt modelId="{E21C94A7-55CB-4DD5-AA01-8764139BA745}" type="pres">
      <dgm:prSet presAssocID="{41467DB6-0530-4A02-95D6-FC1E74ED628B}" presName="iconBgRect" presStyleLbl="bgShp" presStyleIdx="3" presStyleCnt="12"/>
      <dgm:spPr/>
    </dgm:pt>
    <dgm:pt modelId="{8013F916-EAD5-490F-B039-64BFD8D1DEE4}" type="pres">
      <dgm:prSet presAssocID="{41467DB6-0530-4A02-95D6-FC1E74ED628B}" presName="iconRect" presStyleLbl="node1" presStyleIdx="3" presStyleCnt="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909902A5-D530-4223-B410-FB8F7F401E8C}" type="pres">
      <dgm:prSet presAssocID="{41467DB6-0530-4A02-95D6-FC1E74ED628B}" presName="spaceRect" presStyleCnt="0"/>
      <dgm:spPr/>
    </dgm:pt>
    <dgm:pt modelId="{29CDFE30-1193-4E93-B52F-C031EA67D9A8}" type="pres">
      <dgm:prSet presAssocID="{41467DB6-0530-4A02-95D6-FC1E74ED628B}" presName="textRect" presStyleLbl="revTx" presStyleIdx="3" presStyleCnt="12">
        <dgm:presLayoutVars>
          <dgm:chMax val="1"/>
          <dgm:chPref val="1"/>
        </dgm:presLayoutVars>
      </dgm:prSet>
      <dgm:spPr/>
    </dgm:pt>
    <dgm:pt modelId="{E06A9904-B42A-4177-80B3-B0CB71BA2A97}" type="pres">
      <dgm:prSet presAssocID="{735FB643-3EBA-4608-973A-2480476DC7F0}" presName="sibTrans" presStyleLbl="sibTrans2D1" presStyleIdx="0" presStyleCnt="0"/>
      <dgm:spPr/>
    </dgm:pt>
    <dgm:pt modelId="{98661C4D-5D87-4F5D-A0D1-318C3D69E468}" type="pres">
      <dgm:prSet presAssocID="{89E9CA6A-7CA0-49E5-A574-210AFDCECC50}" presName="compNode" presStyleCnt="0"/>
      <dgm:spPr/>
    </dgm:pt>
    <dgm:pt modelId="{5572C4E0-5F13-4632-B26A-6F1655BAECA2}" type="pres">
      <dgm:prSet presAssocID="{89E9CA6A-7CA0-49E5-A574-210AFDCECC50}" presName="iconBgRect" presStyleLbl="bgShp" presStyleIdx="4" presStyleCnt="12"/>
      <dgm:spPr/>
    </dgm:pt>
    <dgm:pt modelId="{EF1AF356-7753-4117-BC0A-B20525B66662}" type="pres">
      <dgm:prSet presAssocID="{89E9CA6A-7CA0-49E5-A574-210AFDCECC50}" presName="iconRect" presStyleLbl="node1" presStyleIdx="4" presStyleCnt="1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763335B-BFAF-4B26-B7C2-08A004E45FB1}" type="pres">
      <dgm:prSet presAssocID="{89E9CA6A-7CA0-49E5-A574-210AFDCECC50}" presName="spaceRect" presStyleCnt="0"/>
      <dgm:spPr/>
    </dgm:pt>
    <dgm:pt modelId="{DCF0D9EB-B093-44C5-BB90-603B8E293A1C}" type="pres">
      <dgm:prSet presAssocID="{89E9CA6A-7CA0-49E5-A574-210AFDCECC50}" presName="textRect" presStyleLbl="revTx" presStyleIdx="4" presStyleCnt="12">
        <dgm:presLayoutVars>
          <dgm:chMax val="1"/>
          <dgm:chPref val="1"/>
        </dgm:presLayoutVars>
      </dgm:prSet>
      <dgm:spPr/>
    </dgm:pt>
    <dgm:pt modelId="{B9CC01DF-AB9B-4F8E-B67C-121837CD96FE}" type="pres">
      <dgm:prSet presAssocID="{30CBD06E-A8F2-4469-A85A-7BAAEA32AAFF}" presName="sibTrans" presStyleLbl="sibTrans2D1" presStyleIdx="0" presStyleCnt="0"/>
      <dgm:spPr/>
    </dgm:pt>
    <dgm:pt modelId="{E83BBA31-81FC-4814-AA5E-49FA8582E952}" type="pres">
      <dgm:prSet presAssocID="{86849922-40DD-4481-B364-7FC89B4A00FB}" presName="compNode" presStyleCnt="0"/>
      <dgm:spPr/>
    </dgm:pt>
    <dgm:pt modelId="{713D7254-14DE-4EC7-9139-B0AF15A78916}" type="pres">
      <dgm:prSet presAssocID="{86849922-40DD-4481-B364-7FC89B4A00FB}" presName="iconBgRect" presStyleLbl="bgShp" presStyleIdx="5" presStyleCnt="12"/>
      <dgm:spPr/>
    </dgm:pt>
    <dgm:pt modelId="{C8A8DEC7-977E-4539-9D69-BE57EE5F36FD}" type="pres">
      <dgm:prSet presAssocID="{86849922-40DD-4481-B364-7FC89B4A00FB}" presName="iconRect" presStyleLbl="node1" presStyleIdx="5" presStyleCnt="12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B4E481E-6660-420C-A169-3763124A3821}" type="pres">
      <dgm:prSet presAssocID="{86849922-40DD-4481-B364-7FC89B4A00FB}" presName="spaceRect" presStyleCnt="0"/>
      <dgm:spPr/>
    </dgm:pt>
    <dgm:pt modelId="{9DB7D9AE-3AE0-4507-BAE2-3E4D6F49B0C9}" type="pres">
      <dgm:prSet presAssocID="{86849922-40DD-4481-B364-7FC89B4A00FB}" presName="textRect" presStyleLbl="revTx" presStyleIdx="5" presStyleCnt="12">
        <dgm:presLayoutVars>
          <dgm:chMax val="1"/>
          <dgm:chPref val="1"/>
        </dgm:presLayoutVars>
      </dgm:prSet>
      <dgm:spPr/>
    </dgm:pt>
    <dgm:pt modelId="{EE3C5C24-1A23-4427-B476-1E816999AD49}" type="pres">
      <dgm:prSet presAssocID="{765008DA-6AD4-41E0-8344-DF91B4F3BFC2}" presName="sibTrans" presStyleLbl="sibTrans2D1" presStyleIdx="0" presStyleCnt="0"/>
      <dgm:spPr/>
    </dgm:pt>
    <dgm:pt modelId="{CF797E2D-0A93-43D8-A7B5-52D2BE1F0969}" type="pres">
      <dgm:prSet presAssocID="{8345B302-3474-4161-ABA7-9CE788CA4FF7}" presName="compNode" presStyleCnt="0"/>
      <dgm:spPr/>
    </dgm:pt>
    <dgm:pt modelId="{1F1E51B2-19BA-4B3D-88E8-A35D7872ED53}" type="pres">
      <dgm:prSet presAssocID="{8345B302-3474-4161-ABA7-9CE788CA4FF7}" presName="iconBgRect" presStyleLbl="bgShp" presStyleIdx="6" presStyleCnt="12"/>
      <dgm:spPr/>
    </dgm:pt>
    <dgm:pt modelId="{9DCC277C-BC1C-4969-A58C-2AAA5152EF13}" type="pres">
      <dgm:prSet presAssocID="{8345B302-3474-4161-ABA7-9CE788CA4FF7}" presName="iconRect" presStyleLbl="node1" presStyleIdx="6" presStyleCnt="12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32C2874-136A-451E-857B-6B8573191F1F}" type="pres">
      <dgm:prSet presAssocID="{8345B302-3474-4161-ABA7-9CE788CA4FF7}" presName="spaceRect" presStyleCnt="0"/>
      <dgm:spPr/>
    </dgm:pt>
    <dgm:pt modelId="{3BF254CF-A430-4F8B-8E85-2315E01386EC}" type="pres">
      <dgm:prSet presAssocID="{8345B302-3474-4161-ABA7-9CE788CA4FF7}" presName="textRect" presStyleLbl="revTx" presStyleIdx="6" presStyleCnt="12">
        <dgm:presLayoutVars>
          <dgm:chMax val="1"/>
          <dgm:chPref val="1"/>
        </dgm:presLayoutVars>
      </dgm:prSet>
      <dgm:spPr/>
    </dgm:pt>
    <dgm:pt modelId="{B7376FF0-2771-4833-89C7-012D4D94D3FC}" type="pres">
      <dgm:prSet presAssocID="{96CB44A3-0639-47ED-AAF9-393503C8C692}" presName="sibTrans" presStyleLbl="sibTrans2D1" presStyleIdx="0" presStyleCnt="0"/>
      <dgm:spPr/>
    </dgm:pt>
    <dgm:pt modelId="{BF8B76F4-293F-4FAA-8D75-2FA3C3B3ECEC}" type="pres">
      <dgm:prSet presAssocID="{14BA6073-18EF-433E-A382-B2F81E545133}" presName="compNode" presStyleCnt="0"/>
      <dgm:spPr/>
    </dgm:pt>
    <dgm:pt modelId="{01A59AFA-3CDB-40E0-9021-4747446D6B9E}" type="pres">
      <dgm:prSet presAssocID="{14BA6073-18EF-433E-A382-B2F81E545133}" presName="iconBgRect" presStyleLbl="bgShp" presStyleIdx="7" presStyleCnt="12"/>
      <dgm:spPr/>
    </dgm:pt>
    <dgm:pt modelId="{CF0FEF07-4ED5-4229-AE28-198BA6860332}" type="pres">
      <dgm:prSet presAssocID="{14BA6073-18EF-433E-A382-B2F81E545133}" presName="iconRect" presStyleLbl="node1" presStyleIdx="7" presStyleCnt="12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44CEF42C-C080-4B18-9113-0FBD2CDC5A87}" type="pres">
      <dgm:prSet presAssocID="{14BA6073-18EF-433E-A382-B2F81E545133}" presName="spaceRect" presStyleCnt="0"/>
      <dgm:spPr/>
    </dgm:pt>
    <dgm:pt modelId="{B8B243A0-8E51-42EF-8C14-ECC036B84690}" type="pres">
      <dgm:prSet presAssocID="{14BA6073-18EF-433E-A382-B2F81E545133}" presName="textRect" presStyleLbl="revTx" presStyleIdx="7" presStyleCnt="12">
        <dgm:presLayoutVars>
          <dgm:chMax val="1"/>
          <dgm:chPref val="1"/>
        </dgm:presLayoutVars>
      </dgm:prSet>
      <dgm:spPr/>
    </dgm:pt>
    <dgm:pt modelId="{8D438285-DCBB-48D0-B8BF-B2EF2FB6A2C2}" type="pres">
      <dgm:prSet presAssocID="{C1F6E14F-2267-4C36-9F5A-BCBDF29A5AA7}" presName="sibTrans" presStyleLbl="sibTrans2D1" presStyleIdx="0" presStyleCnt="0"/>
      <dgm:spPr/>
    </dgm:pt>
    <dgm:pt modelId="{738D7F50-35F8-458F-86BB-5C17AE9DFBCD}" type="pres">
      <dgm:prSet presAssocID="{44759908-EC87-4434-8537-7D489B4EAA3B}" presName="compNode" presStyleCnt="0"/>
      <dgm:spPr/>
    </dgm:pt>
    <dgm:pt modelId="{DD491C8C-A813-4FE5-B394-7EA5C6F0F31A}" type="pres">
      <dgm:prSet presAssocID="{44759908-EC87-4434-8537-7D489B4EAA3B}" presName="iconBgRect" presStyleLbl="bgShp" presStyleIdx="8" presStyleCnt="12"/>
      <dgm:spPr/>
    </dgm:pt>
    <dgm:pt modelId="{DCBFAA16-49DB-42CA-8AAC-6437AE2C46D9}" type="pres">
      <dgm:prSet presAssocID="{44759908-EC87-4434-8537-7D489B4EAA3B}" presName="iconRect" presStyleLbl="node1" presStyleIdx="8" presStyleCnt="12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43E7568-ECAE-4590-A4A5-97744BE20BC2}" type="pres">
      <dgm:prSet presAssocID="{44759908-EC87-4434-8537-7D489B4EAA3B}" presName="spaceRect" presStyleCnt="0"/>
      <dgm:spPr/>
    </dgm:pt>
    <dgm:pt modelId="{EF610349-E5E6-44C5-8607-E59DC5E183AC}" type="pres">
      <dgm:prSet presAssocID="{44759908-EC87-4434-8537-7D489B4EAA3B}" presName="textRect" presStyleLbl="revTx" presStyleIdx="8" presStyleCnt="12">
        <dgm:presLayoutVars>
          <dgm:chMax val="1"/>
          <dgm:chPref val="1"/>
        </dgm:presLayoutVars>
      </dgm:prSet>
      <dgm:spPr/>
    </dgm:pt>
    <dgm:pt modelId="{4052EC8E-5E3C-493C-9D44-6A9B788B83F4}" type="pres">
      <dgm:prSet presAssocID="{F520CBF7-D1DB-454D-8BF7-3534B1243549}" presName="sibTrans" presStyleLbl="sibTrans2D1" presStyleIdx="0" presStyleCnt="0"/>
      <dgm:spPr/>
    </dgm:pt>
    <dgm:pt modelId="{55129A42-18B1-42B1-93D8-CD1554F8CDD6}" type="pres">
      <dgm:prSet presAssocID="{216EBEC0-1A91-4A23-98BB-28760F5F64DD}" presName="compNode" presStyleCnt="0"/>
      <dgm:spPr/>
    </dgm:pt>
    <dgm:pt modelId="{E8C19F0F-C64C-427D-8E1B-39F73BC5BA41}" type="pres">
      <dgm:prSet presAssocID="{216EBEC0-1A91-4A23-98BB-28760F5F64DD}" presName="iconBgRect" presStyleLbl="bgShp" presStyleIdx="9" presStyleCnt="12"/>
      <dgm:spPr/>
    </dgm:pt>
    <dgm:pt modelId="{9949257A-7B9D-4654-B6C7-DF476DFB1C94}" type="pres">
      <dgm:prSet presAssocID="{216EBEC0-1A91-4A23-98BB-28760F5F64DD}" presName="iconRect" presStyleLbl="node1" presStyleIdx="9" presStyleCnt="1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38835D2-5E41-4845-8BAB-AADAC6867A08}" type="pres">
      <dgm:prSet presAssocID="{216EBEC0-1A91-4A23-98BB-28760F5F64DD}" presName="spaceRect" presStyleCnt="0"/>
      <dgm:spPr/>
    </dgm:pt>
    <dgm:pt modelId="{99EFC5DA-1DF1-4127-965F-C6F988F2CCA3}" type="pres">
      <dgm:prSet presAssocID="{216EBEC0-1A91-4A23-98BB-28760F5F64DD}" presName="textRect" presStyleLbl="revTx" presStyleIdx="9" presStyleCnt="12">
        <dgm:presLayoutVars>
          <dgm:chMax val="1"/>
          <dgm:chPref val="1"/>
        </dgm:presLayoutVars>
      </dgm:prSet>
      <dgm:spPr/>
    </dgm:pt>
    <dgm:pt modelId="{C6F0F24C-5E11-4CFE-8400-2D7F1F50AB9D}" type="pres">
      <dgm:prSet presAssocID="{515BA624-47C1-4E0B-BF0B-DA9D6A5636A6}" presName="sibTrans" presStyleLbl="sibTrans2D1" presStyleIdx="0" presStyleCnt="0"/>
      <dgm:spPr/>
    </dgm:pt>
    <dgm:pt modelId="{C86AD9AB-C4F0-4CDB-9A94-1F93F241640C}" type="pres">
      <dgm:prSet presAssocID="{091B6AF1-5F8C-4239-BD99-6EB2B0552DD6}" presName="compNode" presStyleCnt="0"/>
      <dgm:spPr/>
    </dgm:pt>
    <dgm:pt modelId="{F26B90FC-C1B5-4C65-A2B9-E869315A4B08}" type="pres">
      <dgm:prSet presAssocID="{091B6AF1-5F8C-4239-BD99-6EB2B0552DD6}" presName="iconBgRect" presStyleLbl="bgShp" presStyleIdx="10" presStyleCnt="12"/>
      <dgm:spPr/>
    </dgm:pt>
    <dgm:pt modelId="{9A26FA91-411A-4964-A59F-265788B82B92}" type="pres">
      <dgm:prSet presAssocID="{091B6AF1-5F8C-4239-BD99-6EB2B0552DD6}" presName="iconRect" presStyleLbl="node1" presStyleIdx="10" presStyleCnt="12"/>
      <dgm:spPr/>
    </dgm:pt>
    <dgm:pt modelId="{FB7EE0E9-62F2-43C7-9AD4-3EA39D14D924}" type="pres">
      <dgm:prSet presAssocID="{091B6AF1-5F8C-4239-BD99-6EB2B0552DD6}" presName="spaceRect" presStyleCnt="0"/>
      <dgm:spPr/>
    </dgm:pt>
    <dgm:pt modelId="{30A756D9-B1D1-4100-88C2-A978AA34847F}" type="pres">
      <dgm:prSet presAssocID="{091B6AF1-5F8C-4239-BD99-6EB2B0552DD6}" presName="textRect" presStyleLbl="revTx" presStyleIdx="10" presStyleCnt="12">
        <dgm:presLayoutVars>
          <dgm:chMax val="1"/>
          <dgm:chPref val="1"/>
        </dgm:presLayoutVars>
      </dgm:prSet>
      <dgm:spPr/>
    </dgm:pt>
    <dgm:pt modelId="{8BDED1D6-CCAC-45D6-8FF7-AF36FDD213F1}" type="pres">
      <dgm:prSet presAssocID="{83F1F65C-146B-4301-98F5-0E0129442F72}" presName="sibTrans" presStyleLbl="sibTrans2D1" presStyleIdx="0" presStyleCnt="0"/>
      <dgm:spPr/>
    </dgm:pt>
    <dgm:pt modelId="{07799EF6-883D-43DE-923A-599F0B1D05A0}" type="pres">
      <dgm:prSet presAssocID="{90407385-996D-4FA6-9870-27E8E04B7C3F}" presName="compNode" presStyleCnt="0"/>
      <dgm:spPr/>
    </dgm:pt>
    <dgm:pt modelId="{5D829E25-DFB2-49FC-87FB-0D2B7DEC836D}" type="pres">
      <dgm:prSet presAssocID="{90407385-996D-4FA6-9870-27E8E04B7C3F}" presName="iconBgRect" presStyleLbl="bgShp" presStyleIdx="11" presStyleCnt="12"/>
      <dgm:spPr/>
    </dgm:pt>
    <dgm:pt modelId="{7ED8448B-69DC-47D7-8C72-D5CE838B74F8}" type="pres">
      <dgm:prSet presAssocID="{90407385-996D-4FA6-9870-27E8E04B7C3F}" presName="iconRect" presStyleLbl="node1" presStyleIdx="11" presStyleCnt="12"/>
      <dgm:spPr/>
    </dgm:pt>
    <dgm:pt modelId="{5E30459F-9A3D-40B3-90B4-890C00198BBB}" type="pres">
      <dgm:prSet presAssocID="{90407385-996D-4FA6-9870-27E8E04B7C3F}" presName="spaceRect" presStyleCnt="0"/>
      <dgm:spPr/>
    </dgm:pt>
    <dgm:pt modelId="{5067A2BC-57A3-4576-B6B9-167D5020CBCA}" type="pres">
      <dgm:prSet presAssocID="{90407385-996D-4FA6-9870-27E8E04B7C3F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05A10F0E-5764-4ABC-AC4C-F80BD2113B16}" type="presOf" srcId="{41467DB6-0530-4A02-95D6-FC1E74ED628B}" destId="{29CDFE30-1193-4E93-B52F-C031EA67D9A8}" srcOrd="0" destOrd="0" presId="urn:microsoft.com/office/officeart/2018/2/layout/IconCircleList"/>
    <dgm:cxn modelId="{CA9D1914-AB7B-4980-BB17-8653A58E9E65}" srcId="{58880E9A-4ED5-4C27-93AD-030ABBF69F59}" destId="{14BA6073-18EF-433E-A382-B2F81E545133}" srcOrd="7" destOrd="0" parTransId="{AB06DA1A-7F50-4CCA-84A2-5293668ED9C7}" sibTransId="{C1F6E14F-2267-4C36-9F5A-BCBDF29A5AA7}"/>
    <dgm:cxn modelId="{4E072F15-E3CB-461D-A817-351BD2425A4C}" type="presOf" srcId="{96CB44A3-0639-47ED-AAF9-393503C8C692}" destId="{B7376FF0-2771-4833-89C7-012D4D94D3FC}" srcOrd="0" destOrd="0" presId="urn:microsoft.com/office/officeart/2018/2/layout/IconCircleList"/>
    <dgm:cxn modelId="{35F2DB3E-43B9-4257-AB70-74A7923BB030}" type="presOf" srcId="{89E9CA6A-7CA0-49E5-A574-210AFDCECC50}" destId="{DCF0D9EB-B093-44C5-BB90-603B8E293A1C}" srcOrd="0" destOrd="0" presId="urn:microsoft.com/office/officeart/2018/2/layout/IconCircleList"/>
    <dgm:cxn modelId="{C87AAD65-76FC-491C-8EBC-B30209BF930E}" type="presOf" srcId="{83F1F65C-146B-4301-98F5-0E0129442F72}" destId="{8BDED1D6-CCAC-45D6-8FF7-AF36FDD213F1}" srcOrd="0" destOrd="0" presId="urn:microsoft.com/office/officeart/2018/2/layout/IconCircleList"/>
    <dgm:cxn modelId="{ACAAD566-10E4-4F6A-9C48-F52A14C343ED}" srcId="{58880E9A-4ED5-4C27-93AD-030ABBF69F59}" destId="{89E9CA6A-7CA0-49E5-A574-210AFDCECC50}" srcOrd="4" destOrd="0" parTransId="{B3ECB159-8C40-4911-B74F-00C75837116B}" sibTransId="{30CBD06E-A8F2-4469-A85A-7BAAEA32AAFF}"/>
    <dgm:cxn modelId="{07B64767-AC54-42EC-B26F-E8D86EDEBBAB}" type="presOf" srcId="{F520CBF7-D1DB-454D-8BF7-3534B1243549}" destId="{4052EC8E-5E3C-493C-9D44-6A9B788B83F4}" srcOrd="0" destOrd="0" presId="urn:microsoft.com/office/officeart/2018/2/layout/IconCircleList"/>
    <dgm:cxn modelId="{17F48C4B-EC26-4AD6-BBA6-1FF78B28420D}" type="presOf" srcId="{26EB107A-7659-4CD1-831A-EDFF9777A078}" destId="{DB48A299-87A0-4B87-974D-F830F0CB7399}" srcOrd="0" destOrd="0" presId="urn:microsoft.com/office/officeart/2018/2/layout/IconCircleList"/>
    <dgm:cxn modelId="{4B9B464E-F40C-49EE-A53F-E1DFDC6A972F}" type="presOf" srcId="{02CA8616-0146-47FF-ADDA-EB32AFE04B62}" destId="{42761DB3-06F7-4751-A2CB-4965B8ED625F}" srcOrd="0" destOrd="0" presId="urn:microsoft.com/office/officeart/2018/2/layout/IconCircleList"/>
    <dgm:cxn modelId="{60F87854-E613-414F-9E74-831A357CC0D1}" srcId="{58880E9A-4ED5-4C27-93AD-030ABBF69F59}" destId="{86849922-40DD-4481-B364-7FC89B4A00FB}" srcOrd="5" destOrd="0" parTransId="{DF488DB7-9A7E-416D-B57E-20916CD73DE0}" sibTransId="{765008DA-6AD4-41E0-8344-DF91B4F3BFC2}"/>
    <dgm:cxn modelId="{5E522E7B-1898-4CF7-B1E6-C727C24372DE}" type="presOf" srcId="{86849922-40DD-4481-B364-7FC89B4A00FB}" destId="{9DB7D9AE-3AE0-4507-BAE2-3E4D6F49B0C9}" srcOrd="0" destOrd="0" presId="urn:microsoft.com/office/officeart/2018/2/layout/IconCircleList"/>
    <dgm:cxn modelId="{7CEAB47B-CDBA-47EA-876F-9D67729F3CD6}" type="presOf" srcId="{BC1F44EF-D919-45C3-9B69-0484E4C92E1E}" destId="{533DC909-064A-4A59-AF4E-7F0DD768C52D}" srcOrd="0" destOrd="0" presId="urn:microsoft.com/office/officeart/2018/2/layout/IconCircleList"/>
    <dgm:cxn modelId="{09970481-BB02-42A8-8F0F-C2B7DFF74D54}" type="presOf" srcId="{216EBEC0-1A91-4A23-98BB-28760F5F64DD}" destId="{99EFC5DA-1DF1-4127-965F-C6F988F2CCA3}" srcOrd="0" destOrd="0" presId="urn:microsoft.com/office/officeart/2018/2/layout/IconCircleList"/>
    <dgm:cxn modelId="{B855CD87-0F4A-4607-831C-976DCD0A6C04}" type="presOf" srcId="{C1F6E14F-2267-4C36-9F5A-BCBDF29A5AA7}" destId="{8D438285-DCBB-48D0-B8BF-B2EF2FB6A2C2}" srcOrd="0" destOrd="0" presId="urn:microsoft.com/office/officeart/2018/2/layout/IconCircleList"/>
    <dgm:cxn modelId="{181FDF8E-AB54-497E-BCD0-390059BF9E26}" srcId="{58880E9A-4ED5-4C27-93AD-030ABBF69F59}" destId="{44759908-EC87-4434-8537-7D489B4EAA3B}" srcOrd="8" destOrd="0" parTransId="{0CD2242A-1865-4C70-A71B-B70D319C8E71}" sibTransId="{F520CBF7-D1DB-454D-8BF7-3534B1243549}"/>
    <dgm:cxn modelId="{E4A0C999-5304-4217-A0F3-3E811D94CE05}" srcId="{58880E9A-4ED5-4C27-93AD-030ABBF69F59}" destId="{216EBEC0-1A91-4A23-98BB-28760F5F64DD}" srcOrd="9" destOrd="0" parTransId="{E495A3AB-CD11-46ED-8564-AEFE36118A2C}" sibTransId="{515BA624-47C1-4E0B-BF0B-DA9D6A5636A6}"/>
    <dgm:cxn modelId="{3C4D939B-630B-4315-849F-781D1BC6C069}" srcId="{58880E9A-4ED5-4C27-93AD-030ABBF69F59}" destId="{8345B302-3474-4161-ABA7-9CE788CA4FF7}" srcOrd="6" destOrd="0" parTransId="{1C26C13D-F618-47A4-9EC1-6295720F69DC}" sibTransId="{96CB44A3-0639-47ED-AAF9-393503C8C692}"/>
    <dgm:cxn modelId="{0382479D-A21A-48C9-AE55-A2135C2A062C}" type="presOf" srcId="{091B6AF1-5F8C-4239-BD99-6EB2B0552DD6}" destId="{30A756D9-B1D1-4100-88C2-A978AA34847F}" srcOrd="0" destOrd="0" presId="urn:microsoft.com/office/officeart/2018/2/layout/IconCircleList"/>
    <dgm:cxn modelId="{AE3569A6-1D51-4E1E-96BC-1CF0FA309D3E}" type="presOf" srcId="{44759908-EC87-4434-8537-7D489B4EAA3B}" destId="{EF610349-E5E6-44C5-8607-E59DC5E183AC}" srcOrd="0" destOrd="0" presId="urn:microsoft.com/office/officeart/2018/2/layout/IconCircleList"/>
    <dgm:cxn modelId="{35E8F7A7-398B-460E-AC24-183839BB082D}" srcId="{58880E9A-4ED5-4C27-93AD-030ABBF69F59}" destId="{26EB107A-7659-4CD1-831A-EDFF9777A078}" srcOrd="2" destOrd="0" parTransId="{5B03D35C-DCAA-4BE1-AD0F-CF47018B271C}" sibTransId="{DAA14A97-23C9-4454-9351-F61C21D1D503}"/>
    <dgm:cxn modelId="{EB3990AA-7DDC-46A5-BA00-B124CBF5A55E}" type="presOf" srcId="{8345B302-3474-4161-ABA7-9CE788CA4FF7}" destId="{3BF254CF-A430-4F8B-8E85-2315E01386EC}" srcOrd="0" destOrd="0" presId="urn:microsoft.com/office/officeart/2018/2/layout/IconCircleList"/>
    <dgm:cxn modelId="{2D4252B1-F137-46CB-B3BD-2778B06AD089}" type="presOf" srcId="{90407385-996D-4FA6-9870-27E8E04B7C3F}" destId="{5067A2BC-57A3-4576-B6B9-167D5020CBCA}" srcOrd="0" destOrd="0" presId="urn:microsoft.com/office/officeart/2018/2/layout/IconCircleList"/>
    <dgm:cxn modelId="{0A845DB2-DAC0-478D-9C52-4AB0DEDDD748}" type="presOf" srcId="{58880E9A-4ED5-4C27-93AD-030ABBF69F59}" destId="{5490588F-C5DB-4A15-9BF0-DC034F24739F}" srcOrd="0" destOrd="0" presId="urn:microsoft.com/office/officeart/2018/2/layout/IconCircleList"/>
    <dgm:cxn modelId="{E93063B3-1BC9-4CDB-8FB8-3F92DD776A27}" type="presOf" srcId="{735FB643-3EBA-4608-973A-2480476DC7F0}" destId="{E06A9904-B42A-4177-80B3-B0CB71BA2A97}" srcOrd="0" destOrd="0" presId="urn:microsoft.com/office/officeart/2018/2/layout/IconCircleList"/>
    <dgm:cxn modelId="{C43F3BBD-6FC9-4428-81BB-54F76CFED0A2}" srcId="{58880E9A-4ED5-4C27-93AD-030ABBF69F59}" destId="{90407385-996D-4FA6-9870-27E8E04B7C3F}" srcOrd="11" destOrd="0" parTransId="{B26E5B47-6A62-4CD2-878E-38FF66753875}" sibTransId="{C3A6407E-17BA-4894-9BEC-DABD7593983B}"/>
    <dgm:cxn modelId="{7239F0C5-F1AE-4799-AE15-F9AB3B22BCC8}" type="presOf" srcId="{14BA6073-18EF-433E-A382-B2F81E545133}" destId="{B8B243A0-8E51-42EF-8C14-ECC036B84690}" srcOrd="0" destOrd="0" presId="urn:microsoft.com/office/officeart/2018/2/layout/IconCircleList"/>
    <dgm:cxn modelId="{B7F451C8-010E-47C3-BCA5-E5DC4F03E589}" srcId="{58880E9A-4ED5-4C27-93AD-030ABBF69F59}" destId="{BC1F44EF-D919-45C3-9B69-0484E4C92E1E}" srcOrd="0" destOrd="0" parTransId="{B54389E6-6EF7-4F7F-8762-203AF33CE0CF}" sibTransId="{02CA8616-0146-47FF-ADDA-EB32AFE04B62}"/>
    <dgm:cxn modelId="{C5D60CCB-4680-416F-8826-EA54ACCB2058}" srcId="{58880E9A-4ED5-4C27-93AD-030ABBF69F59}" destId="{41467DB6-0530-4A02-95D6-FC1E74ED628B}" srcOrd="3" destOrd="0" parTransId="{766C0E00-0DF4-4A20-A0AB-07B350C4C8B3}" sibTransId="{735FB643-3EBA-4608-973A-2480476DC7F0}"/>
    <dgm:cxn modelId="{39133DD5-0BD3-4663-9CB1-A57CC676B40F}" type="presOf" srcId="{765008DA-6AD4-41E0-8344-DF91B4F3BFC2}" destId="{EE3C5C24-1A23-4427-B476-1E816999AD49}" srcOrd="0" destOrd="0" presId="urn:microsoft.com/office/officeart/2018/2/layout/IconCircleList"/>
    <dgm:cxn modelId="{90E70ADA-29B7-4157-AC7E-FF854AD57923}" srcId="{58880E9A-4ED5-4C27-93AD-030ABBF69F59}" destId="{091B6AF1-5F8C-4239-BD99-6EB2B0552DD6}" srcOrd="10" destOrd="0" parTransId="{CA0C02C9-66A7-4855-8647-50309880D986}" sibTransId="{83F1F65C-146B-4301-98F5-0E0129442F72}"/>
    <dgm:cxn modelId="{1F37C5DC-F07B-4275-A248-67DCC0EF008E}" type="presOf" srcId="{515BA624-47C1-4E0B-BF0B-DA9D6A5636A6}" destId="{C6F0F24C-5E11-4CFE-8400-2D7F1F50AB9D}" srcOrd="0" destOrd="0" presId="urn:microsoft.com/office/officeart/2018/2/layout/IconCircleList"/>
    <dgm:cxn modelId="{9BACD6DC-8BC7-4582-88BA-593DA90AD48B}" type="presOf" srcId="{A2A470D9-5177-4581-B65D-2F092A37527E}" destId="{8F3044EB-5980-4147-B43E-CEF9345D6F14}" srcOrd="0" destOrd="0" presId="urn:microsoft.com/office/officeart/2018/2/layout/IconCircleList"/>
    <dgm:cxn modelId="{35D876DD-FE45-4615-A8BC-07712766AE89}" type="presOf" srcId="{24956102-F5C9-4C9C-A703-CF73D2B069A2}" destId="{029C2566-859A-4866-B661-976B6FB4DD54}" srcOrd="0" destOrd="0" presId="urn:microsoft.com/office/officeart/2018/2/layout/IconCircleList"/>
    <dgm:cxn modelId="{B695F3E7-574A-486B-9C9A-A998E85938CC}" type="presOf" srcId="{30CBD06E-A8F2-4469-A85A-7BAAEA32AAFF}" destId="{B9CC01DF-AB9B-4F8E-B67C-121837CD96FE}" srcOrd="0" destOrd="0" presId="urn:microsoft.com/office/officeart/2018/2/layout/IconCircleList"/>
    <dgm:cxn modelId="{6DFDA4F2-A1C9-40BB-9FB7-7A69DF20B4DF}" type="presOf" srcId="{DAA14A97-23C9-4454-9351-F61C21D1D503}" destId="{7AB4F54C-E232-4A78-93FF-0F028684D5FD}" srcOrd="0" destOrd="0" presId="urn:microsoft.com/office/officeart/2018/2/layout/IconCircleList"/>
    <dgm:cxn modelId="{5F6325F4-5A06-49C5-86BC-59DBAECA393F}" srcId="{58880E9A-4ED5-4C27-93AD-030ABBF69F59}" destId="{A2A470D9-5177-4581-B65D-2F092A37527E}" srcOrd="1" destOrd="0" parTransId="{91EDE980-884F-4D02-80E8-3DA10D090FF7}" sibTransId="{24956102-F5C9-4C9C-A703-CF73D2B069A2}"/>
    <dgm:cxn modelId="{86AF82B2-CB45-4F49-BD0A-40BD2439C2BE}" type="presParOf" srcId="{5490588F-C5DB-4A15-9BF0-DC034F24739F}" destId="{0C6A9816-FF6F-4E9F-8FEF-175B6A7DB3EF}" srcOrd="0" destOrd="0" presId="urn:microsoft.com/office/officeart/2018/2/layout/IconCircleList"/>
    <dgm:cxn modelId="{798201B8-CAB3-443D-BA8E-1540B7389394}" type="presParOf" srcId="{0C6A9816-FF6F-4E9F-8FEF-175B6A7DB3EF}" destId="{66767F88-42D9-4892-BED6-AFF7BC5ECD8B}" srcOrd="0" destOrd="0" presId="urn:microsoft.com/office/officeart/2018/2/layout/IconCircleList"/>
    <dgm:cxn modelId="{9A9A8586-8004-4093-9D5A-CC3A3BCB97F3}" type="presParOf" srcId="{66767F88-42D9-4892-BED6-AFF7BC5ECD8B}" destId="{DB2CF059-DF6D-428D-A8DE-D29538D449B2}" srcOrd="0" destOrd="0" presId="urn:microsoft.com/office/officeart/2018/2/layout/IconCircleList"/>
    <dgm:cxn modelId="{56216BED-EAA1-42D3-A396-554FE017DE84}" type="presParOf" srcId="{66767F88-42D9-4892-BED6-AFF7BC5ECD8B}" destId="{931F15FE-881D-486C-BED6-50EC150DE0DA}" srcOrd="1" destOrd="0" presId="urn:microsoft.com/office/officeart/2018/2/layout/IconCircleList"/>
    <dgm:cxn modelId="{C225EB44-1688-40E6-92D5-6527A72E5022}" type="presParOf" srcId="{66767F88-42D9-4892-BED6-AFF7BC5ECD8B}" destId="{C7C9173F-660E-49FF-919A-875E6D868091}" srcOrd="2" destOrd="0" presId="urn:microsoft.com/office/officeart/2018/2/layout/IconCircleList"/>
    <dgm:cxn modelId="{1748E4B2-A9F9-40E6-841C-46D913547E0C}" type="presParOf" srcId="{66767F88-42D9-4892-BED6-AFF7BC5ECD8B}" destId="{533DC909-064A-4A59-AF4E-7F0DD768C52D}" srcOrd="3" destOrd="0" presId="urn:microsoft.com/office/officeart/2018/2/layout/IconCircleList"/>
    <dgm:cxn modelId="{3026CA06-5B08-4902-B2F5-6418815C15B3}" type="presParOf" srcId="{0C6A9816-FF6F-4E9F-8FEF-175B6A7DB3EF}" destId="{42761DB3-06F7-4751-A2CB-4965B8ED625F}" srcOrd="1" destOrd="0" presId="urn:microsoft.com/office/officeart/2018/2/layout/IconCircleList"/>
    <dgm:cxn modelId="{C608458E-A47A-4C57-938C-8F3FFF83873E}" type="presParOf" srcId="{0C6A9816-FF6F-4E9F-8FEF-175B6A7DB3EF}" destId="{2709400D-62E5-4EE4-BD50-C8A8059C120B}" srcOrd="2" destOrd="0" presId="urn:microsoft.com/office/officeart/2018/2/layout/IconCircleList"/>
    <dgm:cxn modelId="{D78D06E1-130F-45EA-A41E-7E5DAD5FDE47}" type="presParOf" srcId="{2709400D-62E5-4EE4-BD50-C8A8059C120B}" destId="{66810F80-DEEE-4997-B72E-7AA8F35E116C}" srcOrd="0" destOrd="0" presId="urn:microsoft.com/office/officeart/2018/2/layout/IconCircleList"/>
    <dgm:cxn modelId="{D40E9E1B-3C45-4007-A58A-81F13D51E2B0}" type="presParOf" srcId="{2709400D-62E5-4EE4-BD50-C8A8059C120B}" destId="{230E7603-3C55-43DC-8F6E-0613F4BC8BD5}" srcOrd="1" destOrd="0" presId="urn:microsoft.com/office/officeart/2018/2/layout/IconCircleList"/>
    <dgm:cxn modelId="{C870F6CA-1153-408A-9BD9-C3DA9C432BFA}" type="presParOf" srcId="{2709400D-62E5-4EE4-BD50-C8A8059C120B}" destId="{70E95833-9463-4EC9-B76D-D441D44340C9}" srcOrd="2" destOrd="0" presId="urn:microsoft.com/office/officeart/2018/2/layout/IconCircleList"/>
    <dgm:cxn modelId="{2B4060CF-3848-4019-8919-B1A6D6A0C401}" type="presParOf" srcId="{2709400D-62E5-4EE4-BD50-C8A8059C120B}" destId="{8F3044EB-5980-4147-B43E-CEF9345D6F14}" srcOrd="3" destOrd="0" presId="urn:microsoft.com/office/officeart/2018/2/layout/IconCircleList"/>
    <dgm:cxn modelId="{767B4149-3039-4856-BF8F-F65DAC8D9B24}" type="presParOf" srcId="{0C6A9816-FF6F-4E9F-8FEF-175B6A7DB3EF}" destId="{029C2566-859A-4866-B661-976B6FB4DD54}" srcOrd="3" destOrd="0" presId="urn:microsoft.com/office/officeart/2018/2/layout/IconCircleList"/>
    <dgm:cxn modelId="{49B242DF-0BA3-4858-9B0D-947B5F36D052}" type="presParOf" srcId="{0C6A9816-FF6F-4E9F-8FEF-175B6A7DB3EF}" destId="{FF71F792-2986-4F82-BADB-D6C21E0785BC}" srcOrd="4" destOrd="0" presId="urn:microsoft.com/office/officeart/2018/2/layout/IconCircleList"/>
    <dgm:cxn modelId="{DA5B3832-60EF-45DE-8922-D35C3234323B}" type="presParOf" srcId="{FF71F792-2986-4F82-BADB-D6C21E0785BC}" destId="{B342B31D-E451-4D01-9D20-B8C319A38C5D}" srcOrd="0" destOrd="0" presId="urn:microsoft.com/office/officeart/2018/2/layout/IconCircleList"/>
    <dgm:cxn modelId="{5C9CA6E2-B2EA-4198-8BB7-B0D9428878C7}" type="presParOf" srcId="{FF71F792-2986-4F82-BADB-D6C21E0785BC}" destId="{AECBA998-4881-4CDE-A700-948030A5BF19}" srcOrd="1" destOrd="0" presId="urn:microsoft.com/office/officeart/2018/2/layout/IconCircleList"/>
    <dgm:cxn modelId="{E402A8A2-278D-411C-A6E6-BB198D7724B4}" type="presParOf" srcId="{FF71F792-2986-4F82-BADB-D6C21E0785BC}" destId="{5BD8C6F2-A38C-4A12-86F4-A25ADE551797}" srcOrd="2" destOrd="0" presId="urn:microsoft.com/office/officeart/2018/2/layout/IconCircleList"/>
    <dgm:cxn modelId="{76EB0442-754A-421F-829F-C97F6AD2CC76}" type="presParOf" srcId="{FF71F792-2986-4F82-BADB-D6C21E0785BC}" destId="{DB48A299-87A0-4B87-974D-F830F0CB7399}" srcOrd="3" destOrd="0" presId="urn:microsoft.com/office/officeart/2018/2/layout/IconCircleList"/>
    <dgm:cxn modelId="{EA04E254-A6D4-4885-9EA7-4DE87CC3A959}" type="presParOf" srcId="{0C6A9816-FF6F-4E9F-8FEF-175B6A7DB3EF}" destId="{7AB4F54C-E232-4A78-93FF-0F028684D5FD}" srcOrd="5" destOrd="0" presId="urn:microsoft.com/office/officeart/2018/2/layout/IconCircleList"/>
    <dgm:cxn modelId="{ADA5E1E4-4A2F-4438-9AEA-D2F94F60D90F}" type="presParOf" srcId="{0C6A9816-FF6F-4E9F-8FEF-175B6A7DB3EF}" destId="{694D6A1A-53F0-4ADA-835D-7C886592F2DA}" srcOrd="6" destOrd="0" presId="urn:microsoft.com/office/officeart/2018/2/layout/IconCircleList"/>
    <dgm:cxn modelId="{64AAC464-5DB0-4F3F-A6BA-8C419C13DB7A}" type="presParOf" srcId="{694D6A1A-53F0-4ADA-835D-7C886592F2DA}" destId="{E21C94A7-55CB-4DD5-AA01-8764139BA745}" srcOrd="0" destOrd="0" presId="urn:microsoft.com/office/officeart/2018/2/layout/IconCircleList"/>
    <dgm:cxn modelId="{19E6C128-B534-4248-9EAC-0919A0A80210}" type="presParOf" srcId="{694D6A1A-53F0-4ADA-835D-7C886592F2DA}" destId="{8013F916-EAD5-490F-B039-64BFD8D1DEE4}" srcOrd="1" destOrd="0" presId="urn:microsoft.com/office/officeart/2018/2/layout/IconCircleList"/>
    <dgm:cxn modelId="{96A93FE1-CCCF-4A5C-AB3F-7B66CC40F95D}" type="presParOf" srcId="{694D6A1A-53F0-4ADA-835D-7C886592F2DA}" destId="{909902A5-D530-4223-B410-FB8F7F401E8C}" srcOrd="2" destOrd="0" presId="urn:microsoft.com/office/officeart/2018/2/layout/IconCircleList"/>
    <dgm:cxn modelId="{4F6934E6-3450-41B1-BC32-3085214B9163}" type="presParOf" srcId="{694D6A1A-53F0-4ADA-835D-7C886592F2DA}" destId="{29CDFE30-1193-4E93-B52F-C031EA67D9A8}" srcOrd="3" destOrd="0" presId="urn:microsoft.com/office/officeart/2018/2/layout/IconCircleList"/>
    <dgm:cxn modelId="{5CDCFF54-877B-44E7-A08F-CF7630AEEBF6}" type="presParOf" srcId="{0C6A9816-FF6F-4E9F-8FEF-175B6A7DB3EF}" destId="{E06A9904-B42A-4177-80B3-B0CB71BA2A97}" srcOrd="7" destOrd="0" presId="urn:microsoft.com/office/officeart/2018/2/layout/IconCircleList"/>
    <dgm:cxn modelId="{EECE6F8B-C96C-4431-82FB-374235AE3B7E}" type="presParOf" srcId="{0C6A9816-FF6F-4E9F-8FEF-175B6A7DB3EF}" destId="{98661C4D-5D87-4F5D-A0D1-318C3D69E468}" srcOrd="8" destOrd="0" presId="urn:microsoft.com/office/officeart/2018/2/layout/IconCircleList"/>
    <dgm:cxn modelId="{319302CC-B357-47E5-97B9-B9B01DD2F214}" type="presParOf" srcId="{98661C4D-5D87-4F5D-A0D1-318C3D69E468}" destId="{5572C4E0-5F13-4632-B26A-6F1655BAECA2}" srcOrd="0" destOrd="0" presId="urn:microsoft.com/office/officeart/2018/2/layout/IconCircleList"/>
    <dgm:cxn modelId="{919C83DA-5A26-4A53-888E-F1E1C080677F}" type="presParOf" srcId="{98661C4D-5D87-4F5D-A0D1-318C3D69E468}" destId="{EF1AF356-7753-4117-BC0A-B20525B66662}" srcOrd="1" destOrd="0" presId="urn:microsoft.com/office/officeart/2018/2/layout/IconCircleList"/>
    <dgm:cxn modelId="{89D42079-F7D9-4BE0-BC55-733B546933DD}" type="presParOf" srcId="{98661C4D-5D87-4F5D-A0D1-318C3D69E468}" destId="{0763335B-BFAF-4B26-B7C2-08A004E45FB1}" srcOrd="2" destOrd="0" presId="urn:microsoft.com/office/officeart/2018/2/layout/IconCircleList"/>
    <dgm:cxn modelId="{85857783-749A-4413-8A14-CCF614619CEF}" type="presParOf" srcId="{98661C4D-5D87-4F5D-A0D1-318C3D69E468}" destId="{DCF0D9EB-B093-44C5-BB90-603B8E293A1C}" srcOrd="3" destOrd="0" presId="urn:microsoft.com/office/officeart/2018/2/layout/IconCircleList"/>
    <dgm:cxn modelId="{EF415400-383A-4936-A254-BBDB8E2AC304}" type="presParOf" srcId="{0C6A9816-FF6F-4E9F-8FEF-175B6A7DB3EF}" destId="{B9CC01DF-AB9B-4F8E-B67C-121837CD96FE}" srcOrd="9" destOrd="0" presId="urn:microsoft.com/office/officeart/2018/2/layout/IconCircleList"/>
    <dgm:cxn modelId="{DF761B25-5E23-4F03-8DC1-3C8835CB80D3}" type="presParOf" srcId="{0C6A9816-FF6F-4E9F-8FEF-175B6A7DB3EF}" destId="{E83BBA31-81FC-4814-AA5E-49FA8582E952}" srcOrd="10" destOrd="0" presId="urn:microsoft.com/office/officeart/2018/2/layout/IconCircleList"/>
    <dgm:cxn modelId="{D66821D3-BD9D-4203-AA15-EE8C83E7B808}" type="presParOf" srcId="{E83BBA31-81FC-4814-AA5E-49FA8582E952}" destId="{713D7254-14DE-4EC7-9139-B0AF15A78916}" srcOrd="0" destOrd="0" presId="urn:microsoft.com/office/officeart/2018/2/layout/IconCircleList"/>
    <dgm:cxn modelId="{53CE5A0F-7AAA-4191-8DB5-AEF4919B9BD8}" type="presParOf" srcId="{E83BBA31-81FC-4814-AA5E-49FA8582E952}" destId="{C8A8DEC7-977E-4539-9D69-BE57EE5F36FD}" srcOrd="1" destOrd="0" presId="urn:microsoft.com/office/officeart/2018/2/layout/IconCircleList"/>
    <dgm:cxn modelId="{BEE69E0B-2C1B-43AA-BEE3-F7CDC163251F}" type="presParOf" srcId="{E83BBA31-81FC-4814-AA5E-49FA8582E952}" destId="{1B4E481E-6660-420C-A169-3763124A3821}" srcOrd="2" destOrd="0" presId="urn:microsoft.com/office/officeart/2018/2/layout/IconCircleList"/>
    <dgm:cxn modelId="{8003D279-C5BC-480C-B406-D9964D220C93}" type="presParOf" srcId="{E83BBA31-81FC-4814-AA5E-49FA8582E952}" destId="{9DB7D9AE-3AE0-4507-BAE2-3E4D6F49B0C9}" srcOrd="3" destOrd="0" presId="urn:microsoft.com/office/officeart/2018/2/layout/IconCircleList"/>
    <dgm:cxn modelId="{12FC1509-FFB6-449E-AF2F-30313F5A0E49}" type="presParOf" srcId="{0C6A9816-FF6F-4E9F-8FEF-175B6A7DB3EF}" destId="{EE3C5C24-1A23-4427-B476-1E816999AD49}" srcOrd="11" destOrd="0" presId="urn:microsoft.com/office/officeart/2018/2/layout/IconCircleList"/>
    <dgm:cxn modelId="{0DF3200B-548A-43EA-AB7E-4748D534B7C1}" type="presParOf" srcId="{0C6A9816-FF6F-4E9F-8FEF-175B6A7DB3EF}" destId="{CF797E2D-0A93-43D8-A7B5-52D2BE1F0969}" srcOrd="12" destOrd="0" presId="urn:microsoft.com/office/officeart/2018/2/layout/IconCircleList"/>
    <dgm:cxn modelId="{D2F9300B-B62C-444E-BDB7-82E08D948ED4}" type="presParOf" srcId="{CF797E2D-0A93-43D8-A7B5-52D2BE1F0969}" destId="{1F1E51B2-19BA-4B3D-88E8-A35D7872ED53}" srcOrd="0" destOrd="0" presId="urn:microsoft.com/office/officeart/2018/2/layout/IconCircleList"/>
    <dgm:cxn modelId="{B83DA365-7AF5-4EA1-9052-385FF07A97B4}" type="presParOf" srcId="{CF797E2D-0A93-43D8-A7B5-52D2BE1F0969}" destId="{9DCC277C-BC1C-4969-A58C-2AAA5152EF13}" srcOrd="1" destOrd="0" presId="urn:microsoft.com/office/officeart/2018/2/layout/IconCircleList"/>
    <dgm:cxn modelId="{4D4C1195-BFD5-4370-8C67-EB38F3320939}" type="presParOf" srcId="{CF797E2D-0A93-43D8-A7B5-52D2BE1F0969}" destId="{E32C2874-136A-451E-857B-6B8573191F1F}" srcOrd="2" destOrd="0" presId="urn:microsoft.com/office/officeart/2018/2/layout/IconCircleList"/>
    <dgm:cxn modelId="{9627DFB7-DAE0-491D-BFAB-A15E875E3BE0}" type="presParOf" srcId="{CF797E2D-0A93-43D8-A7B5-52D2BE1F0969}" destId="{3BF254CF-A430-4F8B-8E85-2315E01386EC}" srcOrd="3" destOrd="0" presId="urn:microsoft.com/office/officeart/2018/2/layout/IconCircleList"/>
    <dgm:cxn modelId="{86CE9DB0-F46A-4C82-8CC9-51EFFB9CE9D6}" type="presParOf" srcId="{0C6A9816-FF6F-4E9F-8FEF-175B6A7DB3EF}" destId="{B7376FF0-2771-4833-89C7-012D4D94D3FC}" srcOrd="13" destOrd="0" presId="urn:microsoft.com/office/officeart/2018/2/layout/IconCircleList"/>
    <dgm:cxn modelId="{4DC06D37-D47D-4F16-BC50-582E4EF571E7}" type="presParOf" srcId="{0C6A9816-FF6F-4E9F-8FEF-175B6A7DB3EF}" destId="{BF8B76F4-293F-4FAA-8D75-2FA3C3B3ECEC}" srcOrd="14" destOrd="0" presId="urn:microsoft.com/office/officeart/2018/2/layout/IconCircleList"/>
    <dgm:cxn modelId="{E52E7CBA-3E42-43E1-AFC0-7D765C19A915}" type="presParOf" srcId="{BF8B76F4-293F-4FAA-8D75-2FA3C3B3ECEC}" destId="{01A59AFA-3CDB-40E0-9021-4747446D6B9E}" srcOrd="0" destOrd="0" presId="urn:microsoft.com/office/officeart/2018/2/layout/IconCircleList"/>
    <dgm:cxn modelId="{CAC608F9-2ADD-488F-9719-75C1ACFE7D83}" type="presParOf" srcId="{BF8B76F4-293F-4FAA-8D75-2FA3C3B3ECEC}" destId="{CF0FEF07-4ED5-4229-AE28-198BA6860332}" srcOrd="1" destOrd="0" presId="urn:microsoft.com/office/officeart/2018/2/layout/IconCircleList"/>
    <dgm:cxn modelId="{3C608A7F-F7F2-4BE9-943C-69C67FD676E1}" type="presParOf" srcId="{BF8B76F4-293F-4FAA-8D75-2FA3C3B3ECEC}" destId="{44CEF42C-C080-4B18-9113-0FBD2CDC5A87}" srcOrd="2" destOrd="0" presId="urn:microsoft.com/office/officeart/2018/2/layout/IconCircleList"/>
    <dgm:cxn modelId="{56D192FB-1F6F-4D1C-B1DE-C80A4291AA4E}" type="presParOf" srcId="{BF8B76F4-293F-4FAA-8D75-2FA3C3B3ECEC}" destId="{B8B243A0-8E51-42EF-8C14-ECC036B84690}" srcOrd="3" destOrd="0" presId="urn:microsoft.com/office/officeart/2018/2/layout/IconCircleList"/>
    <dgm:cxn modelId="{15AAB55D-1DBE-4AA7-8933-C03CE7DB905F}" type="presParOf" srcId="{0C6A9816-FF6F-4E9F-8FEF-175B6A7DB3EF}" destId="{8D438285-DCBB-48D0-B8BF-B2EF2FB6A2C2}" srcOrd="15" destOrd="0" presId="urn:microsoft.com/office/officeart/2018/2/layout/IconCircleList"/>
    <dgm:cxn modelId="{DE167B8B-D6E5-488A-B1AC-0C96AF90503D}" type="presParOf" srcId="{0C6A9816-FF6F-4E9F-8FEF-175B6A7DB3EF}" destId="{738D7F50-35F8-458F-86BB-5C17AE9DFBCD}" srcOrd="16" destOrd="0" presId="urn:microsoft.com/office/officeart/2018/2/layout/IconCircleList"/>
    <dgm:cxn modelId="{E3402292-797E-4B1C-9703-6A320DB62679}" type="presParOf" srcId="{738D7F50-35F8-458F-86BB-5C17AE9DFBCD}" destId="{DD491C8C-A813-4FE5-B394-7EA5C6F0F31A}" srcOrd="0" destOrd="0" presId="urn:microsoft.com/office/officeart/2018/2/layout/IconCircleList"/>
    <dgm:cxn modelId="{D98DFA58-9E44-44E1-B294-8AB6CA35F599}" type="presParOf" srcId="{738D7F50-35F8-458F-86BB-5C17AE9DFBCD}" destId="{DCBFAA16-49DB-42CA-8AAC-6437AE2C46D9}" srcOrd="1" destOrd="0" presId="urn:microsoft.com/office/officeart/2018/2/layout/IconCircleList"/>
    <dgm:cxn modelId="{743732B0-8E80-48F9-A3C6-7822C2831CAF}" type="presParOf" srcId="{738D7F50-35F8-458F-86BB-5C17AE9DFBCD}" destId="{843E7568-ECAE-4590-A4A5-97744BE20BC2}" srcOrd="2" destOrd="0" presId="urn:microsoft.com/office/officeart/2018/2/layout/IconCircleList"/>
    <dgm:cxn modelId="{0AFD29DA-7EB1-4B00-AC7C-99C29D46E5FA}" type="presParOf" srcId="{738D7F50-35F8-458F-86BB-5C17AE9DFBCD}" destId="{EF610349-E5E6-44C5-8607-E59DC5E183AC}" srcOrd="3" destOrd="0" presId="urn:microsoft.com/office/officeart/2018/2/layout/IconCircleList"/>
    <dgm:cxn modelId="{98642F30-BE1C-4F6C-8E8E-D681275E051C}" type="presParOf" srcId="{0C6A9816-FF6F-4E9F-8FEF-175B6A7DB3EF}" destId="{4052EC8E-5E3C-493C-9D44-6A9B788B83F4}" srcOrd="17" destOrd="0" presId="urn:microsoft.com/office/officeart/2018/2/layout/IconCircleList"/>
    <dgm:cxn modelId="{13AC87A4-ECE3-404E-A451-04E60D28D2D8}" type="presParOf" srcId="{0C6A9816-FF6F-4E9F-8FEF-175B6A7DB3EF}" destId="{55129A42-18B1-42B1-93D8-CD1554F8CDD6}" srcOrd="18" destOrd="0" presId="urn:microsoft.com/office/officeart/2018/2/layout/IconCircleList"/>
    <dgm:cxn modelId="{BD62A781-F156-4F45-9871-04F308758017}" type="presParOf" srcId="{55129A42-18B1-42B1-93D8-CD1554F8CDD6}" destId="{E8C19F0F-C64C-427D-8E1B-39F73BC5BA41}" srcOrd="0" destOrd="0" presId="urn:microsoft.com/office/officeart/2018/2/layout/IconCircleList"/>
    <dgm:cxn modelId="{B25B9409-6694-45C0-99B1-F5DA161856C8}" type="presParOf" srcId="{55129A42-18B1-42B1-93D8-CD1554F8CDD6}" destId="{9949257A-7B9D-4654-B6C7-DF476DFB1C94}" srcOrd="1" destOrd="0" presId="urn:microsoft.com/office/officeart/2018/2/layout/IconCircleList"/>
    <dgm:cxn modelId="{18F03263-8E56-49A4-990C-38F031FEFE3B}" type="presParOf" srcId="{55129A42-18B1-42B1-93D8-CD1554F8CDD6}" destId="{838835D2-5E41-4845-8BAB-AADAC6867A08}" srcOrd="2" destOrd="0" presId="urn:microsoft.com/office/officeart/2018/2/layout/IconCircleList"/>
    <dgm:cxn modelId="{75BCFD3D-E2DA-4429-9A1B-2045DAA0C382}" type="presParOf" srcId="{55129A42-18B1-42B1-93D8-CD1554F8CDD6}" destId="{99EFC5DA-1DF1-4127-965F-C6F988F2CCA3}" srcOrd="3" destOrd="0" presId="urn:microsoft.com/office/officeart/2018/2/layout/IconCircleList"/>
    <dgm:cxn modelId="{7F8EEEE3-A63E-4133-BDDE-1ADF100A8EDC}" type="presParOf" srcId="{0C6A9816-FF6F-4E9F-8FEF-175B6A7DB3EF}" destId="{C6F0F24C-5E11-4CFE-8400-2D7F1F50AB9D}" srcOrd="19" destOrd="0" presId="urn:microsoft.com/office/officeart/2018/2/layout/IconCircleList"/>
    <dgm:cxn modelId="{05989758-FC7C-4391-BA1A-B380EFA21EDB}" type="presParOf" srcId="{0C6A9816-FF6F-4E9F-8FEF-175B6A7DB3EF}" destId="{C86AD9AB-C4F0-4CDB-9A94-1F93F241640C}" srcOrd="20" destOrd="0" presId="urn:microsoft.com/office/officeart/2018/2/layout/IconCircleList"/>
    <dgm:cxn modelId="{B9449E30-BE12-4938-884E-2BF3472CA818}" type="presParOf" srcId="{C86AD9AB-C4F0-4CDB-9A94-1F93F241640C}" destId="{F26B90FC-C1B5-4C65-A2B9-E869315A4B08}" srcOrd="0" destOrd="0" presId="urn:microsoft.com/office/officeart/2018/2/layout/IconCircleList"/>
    <dgm:cxn modelId="{5094F8C7-1C2E-4314-95FC-C97578D1ECC2}" type="presParOf" srcId="{C86AD9AB-C4F0-4CDB-9A94-1F93F241640C}" destId="{9A26FA91-411A-4964-A59F-265788B82B92}" srcOrd="1" destOrd="0" presId="urn:microsoft.com/office/officeart/2018/2/layout/IconCircleList"/>
    <dgm:cxn modelId="{7307B49E-F47B-4427-89D3-88ACF1E308C9}" type="presParOf" srcId="{C86AD9AB-C4F0-4CDB-9A94-1F93F241640C}" destId="{FB7EE0E9-62F2-43C7-9AD4-3EA39D14D924}" srcOrd="2" destOrd="0" presId="urn:microsoft.com/office/officeart/2018/2/layout/IconCircleList"/>
    <dgm:cxn modelId="{DC0DEE64-30DD-408D-B69F-0356A8A5C9C7}" type="presParOf" srcId="{C86AD9AB-C4F0-4CDB-9A94-1F93F241640C}" destId="{30A756D9-B1D1-4100-88C2-A978AA34847F}" srcOrd="3" destOrd="0" presId="urn:microsoft.com/office/officeart/2018/2/layout/IconCircleList"/>
    <dgm:cxn modelId="{CE46744F-64E9-4307-A87B-7247264AAC06}" type="presParOf" srcId="{0C6A9816-FF6F-4E9F-8FEF-175B6A7DB3EF}" destId="{8BDED1D6-CCAC-45D6-8FF7-AF36FDD213F1}" srcOrd="21" destOrd="0" presId="urn:microsoft.com/office/officeart/2018/2/layout/IconCircleList"/>
    <dgm:cxn modelId="{A95C668D-CCDE-4A9B-8DA6-45A8991801D1}" type="presParOf" srcId="{0C6A9816-FF6F-4E9F-8FEF-175B6A7DB3EF}" destId="{07799EF6-883D-43DE-923A-599F0B1D05A0}" srcOrd="22" destOrd="0" presId="urn:microsoft.com/office/officeart/2018/2/layout/IconCircleList"/>
    <dgm:cxn modelId="{B4AA5C05-B91F-4DBA-A19A-4CAF2B0EEA5B}" type="presParOf" srcId="{07799EF6-883D-43DE-923A-599F0B1D05A0}" destId="{5D829E25-DFB2-49FC-87FB-0D2B7DEC836D}" srcOrd="0" destOrd="0" presId="urn:microsoft.com/office/officeart/2018/2/layout/IconCircleList"/>
    <dgm:cxn modelId="{A32C2D2F-0D0A-433D-8166-54AA7F5034CC}" type="presParOf" srcId="{07799EF6-883D-43DE-923A-599F0B1D05A0}" destId="{7ED8448B-69DC-47D7-8C72-D5CE838B74F8}" srcOrd="1" destOrd="0" presId="urn:microsoft.com/office/officeart/2018/2/layout/IconCircleList"/>
    <dgm:cxn modelId="{E84140AE-7335-4845-B728-7C228AD782EB}" type="presParOf" srcId="{07799EF6-883D-43DE-923A-599F0B1D05A0}" destId="{5E30459F-9A3D-40B3-90B4-890C00198BBB}" srcOrd="2" destOrd="0" presId="urn:microsoft.com/office/officeart/2018/2/layout/IconCircleList"/>
    <dgm:cxn modelId="{7BF407FE-49B4-4C5A-B347-B9089E3EDF83}" type="presParOf" srcId="{07799EF6-883D-43DE-923A-599F0B1D05A0}" destId="{5067A2BC-57A3-4576-B6B9-167D5020CBCA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80E9A-4ED5-4C27-93AD-030ABBF69F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F44EF-D919-45C3-9B69-0484E4C92E1E}">
      <dgm:prSet/>
      <dgm:spPr/>
      <dgm:t>
        <a:bodyPr/>
        <a:lstStyle/>
        <a:p>
          <a:r>
            <a:rPr lang="en-US" dirty="0"/>
            <a:t>NTRO : is technical Intelligence Agency under the National Security Advisor in PMO, INDIA</a:t>
          </a:r>
        </a:p>
      </dgm:t>
    </dgm:pt>
    <dgm:pt modelId="{B54389E6-6EF7-4F7F-8762-203AF33CE0CF}" type="parTrans" cxnId="{B7F451C8-010E-47C3-BCA5-E5DC4F03E589}">
      <dgm:prSet/>
      <dgm:spPr/>
      <dgm:t>
        <a:bodyPr/>
        <a:lstStyle/>
        <a:p>
          <a:endParaRPr lang="en-US"/>
        </a:p>
      </dgm:t>
    </dgm:pt>
    <dgm:pt modelId="{02CA8616-0146-47FF-ADDA-EB32AFE04B62}" type="sibTrans" cxnId="{B7F451C8-010E-47C3-BCA5-E5DC4F03E589}">
      <dgm:prSet/>
      <dgm:spPr/>
      <dgm:t>
        <a:bodyPr/>
        <a:lstStyle/>
        <a:p>
          <a:endParaRPr lang="en-US"/>
        </a:p>
      </dgm:t>
    </dgm:pt>
    <dgm:pt modelId="{A2A470D9-5177-4581-B65D-2F092A37527E}">
      <dgm:prSet/>
      <dgm:spPr/>
      <dgm:t>
        <a:bodyPr/>
        <a:lstStyle/>
        <a:p>
          <a:r>
            <a:rPr lang="en-US" dirty="0"/>
            <a:t>CDAC - Centre for Development of Advanced </a:t>
          </a:r>
          <a:r>
            <a:rPr lang="en-US"/>
            <a:t>Computing,Noida</a:t>
          </a:r>
        </a:p>
      </dgm:t>
    </dgm:pt>
    <dgm:pt modelId="{91EDE980-884F-4D02-80E8-3DA10D090FF7}" type="parTrans" cxnId="{5F6325F4-5A06-49C5-86BC-59DBAECA393F}">
      <dgm:prSet/>
      <dgm:spPr/>
      <dgm:t>
        <a:bodyPr/>
        <a:lstStyle/>
        <a:p>
          <a:endParaRPr lang="en-US"/>
        </a:p>
      </dgm:t>
    </dgm:pt>
    <dgm:pt modelId="{24956102-F5C9-4C9C-A703-CF73D2B069A2}" type="sibTrans" cxnId="{5F6325F4-5A06-49C5-86BC-59DBAECA393F}">
      <dgm:prSet/>
      <dgm:spPr/>
      <dgm:t>
        <a:bodyPr/>
        <a:lstStyle/>
        <a:p>
          <a:endParaRPr lang="en-US"/>
        </a:p>
      </dgm:t>
    </dgm:pt>
    <dgm:pt modelId="{26EB107A-7659-4CD1-831A-EDFF9777A078}">
      <dgm:prSet/>
      <dgm:spPr/>
      <dgm:t>
        <a:bodyPr/>
        <a:lstStyle/>
        <a:p>
          <a:r>
            <a:rPr lang="en-US"/>
            <a:t>RapiPay Fintech Pvt. Ltd. Located in Delhi engaged in Business Providing Service in Digital Payment Solution.</a:t>
          </a:r>
        </a:p>
      </dgm:t>
    </dgm:pt>
    <dgm:pt modelId="{5B03D35C-DCAA-4BE1-AD0F-CF47018B271C}" type="parTrans" cxnId="{35E8F7A7-398B-460E-AC24-183839BB082D}">
      <dgm:prSet/>
      <dgm:spPr/>
      <dgm:t>
        <a:bodyPr/>
        <a:lstStyle/>
        <a:p>
          <a:endParaRPr lang="en-US"/>
        </a:p>
      </dgm:t>
    </dgm:pt>
    <dgm:pt modelId="{DAA14A97-23C9-4454-9351-F61C21D1D503}" type="sibTrans" cxnId="{35E8F7A7-398B-460E-AC24-183839BB082D}">
      <dgm:prSet/>
      <dgm:spPr/>
      <dgm:t>
        <a:bodyPr/>
        <a:lstStyle/>
        <a:p>
          <a:endParaRPr lang="en-US"/>
        </a:p>
      </dgm:t>
    </dgm:pt>
    <dgm:pt modelId="{14BA6073-18EF-433E-A382-B2F81E545133}">
      <dgm:prSet custT="1"/>
      <dgm:spPr/>
      <dgm:t>
        <a:bodyPr/>
        <a:lstStyle/>
        <a:p>
          <a:r>
            <a:rPr lang="en-US" sz="2400" dirty="0" err="1"/>
            <a:t>TeachToTech</a:t>
          </a:r>
          <a:r>
            <a:rPr lang="en-US" sz="2400" dirty="0"/>
            <a:t> : Located in </a:t>
          </a:r>
          <a:r>
            <a:rPr lang="en-US" sz="2400" dirty="0" err="1"/>
            <a:t>Ghaziabad,India</a:t>
          </a:r>
          <a:endParaRPr lang="en-US" sz="2400" dirty="0"/>
        </a:p>
      </dgm:t>
    </dgm:pt>
    <dgm:pt modelId="{AB06DA1A-7F50-4CCA-84A2-5293668ED9C7}" type="parTrans" cxnId="{CA9D1914-AB7B-4980-BB17-8653A58E9E65}">
      <dgm:prSet/>
      <dgm:spPr/>
      <dgm:t>
        <a:bodyPr/>
        <a:lstStyle/>
        <a:p>
          <a:endParaRPr lang="en-US"/>
        </a:p>
      </dgm:t>
    </dgm:pt>
    <dgm:pt modelId="{C1F6E14F-2267-4C36-9F5A-BCBDF29A5AA7}" type="sibTrans" cxnId="{CA9D1914-AB7B-4980-BB17-8653A58E9E65}">
      <dgm:prSet/>
      <dgm:spPr/>
      <dgm:t>
        <a:bodyPr/>
        <a:lstStyle/>
        <a:p>
          <a:endParaRPr lang="en-US"/>
        </a:p>
      </dgm:t>
    </dgm:pt>
    <dgm:pt modelId="{56AF4307-0838-4AB2-AD69-4F5410D30AA9}" type="pres">
      <dgm:prSet presAssocID="{58880E9A-4ED5-4C27-93AD-030ABBF69F59}" presName="linear" presStyleCnt="0">
        <dgm:presLayoutVars>
          <dgm:animLvl val="lvl"/>
          <dgm:resizeHandles val="exact"/>
        </dgm:presLayoutVars>
      </dgm:prSet>
      <dgm:spPr/>
    </dgm:pt>
    <dgm:pt modelId="{DC33A448-629D-49A0-981C-75C389429097}" type="pres">
      <dgm:prSet presAssocID="{BC1F44EF-D919-45C3-9B69-0484E4C92E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681069-F56A-4F35-BEDA-6461A3030D5A}" type="pres">
      <dgm:prSet presAssocID="{02CA8616-0146-47FF-ADDA-EB32AFE04B62}" presName="spacer" presStyleCnt="0"/>
      <dgm:spPr/>
    </dgm:pt>
    <dgm:pt modelId="{0C540FF5-BD52-41AE-8FEC-79059020CF9F}" type="pres">
      <dgm:prSet presAssocID="{A2A470D9-5177-4581-B65D-2F092A3752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F56E71-C1F8-4B5C-AB24-13B161CF84F9}" type="pres">
      <dgm:prSet presAssocID="{24956102-F5C9-4C9C-A703-CF73D2B069A2}" presName="spacer" presStyleCnt="0"/>
      <dgm:spPr/>
    </dgm:pt>
    <dgm:pt modelId="{496C3B79-49DC-403C-B2CF-3CB4EC7AC87D}" type="pres">
      <dgm:prSet presAssocID="{26EB107A-7659-4CD1-831A-EDFF9777A0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4E9CB8-CF0C-491B-9913-F156320C5649}" type="pres">
      <dgm:prSet presAssocID="{DAA14A97-23C9-4454-9351-F61C21D1D503}" presName="spacer" presStyleCnt="0"/>
      <dgm:spPr/>
    </dgm:pt>
    <dgm:pt modelId="{7D15B0C0-1D55-4848-A56F-A3A22C37A8F2}" type="pres">
      <dgm:prSet presAssocID="{14BA6073-18EF-433E-A382-B2F81E5451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9D1914-AB7B-4980-BB17-8653A58E9E65}" srcId="{58880E9A-4ED5-4C27-93AD-030ABBF69F59}" destId="{14BA6073-18EF-433E-A382-B2F81E545133}" srcOrd="3" destOrd="0" parTransId="{AB06DA1A-7F50-4CCA-84A2-5293668ED9C7}" sibTransId="{C1F6E14F-2267-4C36-9F5A-BCBDF29A5AA7}"/>
    <dgm:cxn modelId="{8918EB18-21C6-4DB1-B026-91B66BEFB296}" type="presOf" srcId="{14BA6073-18EF-433E-A382-B2F81E545133}" destId="{7D15B0C0-1D55-4848-A56F-A3A22C37A8F2}" srcOrd="0" destOrd="0" presId="urn:microsoft.com/office/officeart/2005/8/layout/vList2"/>
    <dgm:cxn modelId="{D9583B45-4090-47A2-A737-E8BCC50B5F9A}" type="presOf" srcId="{BC1F44EF-D919-45C3-9B69-0484E4C92E1E}" destId="{DC33A448-629D-49A0-981C-75C389429097}" srcOrd="0" destOrd="0" presId="urn:microsoft.com/office/officeart/2005/8/layout/vList2"/>
    <dgm:cxn modelId="{F48E2E4E-0920-4E97-9A7F-DFCE636A9183}" type="presOf" srcId="{A2A470D9-5177-4581-B65D-2F092A37527E}" destId="{0C540FF5-BD52-41AE-8FEC-79059020CF9F}" srcOrd="0" destOrd="0" presId="urn:microsoft.com/office/officeart/2005/8/layout/vList2"/>
    <dgm:cxn modelId="{10D731A7-1B72-4B4A-B630-35F7CD062D63}" type="presOf" srcId="{58880E9A-4ED5-4C27-93AD-030ABBF69F59}" destId="{56AF4307-0838-4AB2-AD69-4F5410D30AA9}" srcOrd="0" destOrd="0" presId="urn:microsoft.com/office/officeart/2005/8/layout/vList2"/>
    <dgm:cxn modelId="{35E8F7A7-398B-460E-AC24-183839BB082D}" srcId="{58880E9A-4ED5-4C27-93AD-030ABBF69F59}" destId="{26EB107A-7659-4CD1-831A-EDFF9777A078}" srcOrd="2" destOrd="0" parTransId="{5B03D35C-DCAA-4BE1-AD0F-CF47018B271C}" sibTransId="{DAA14A97-23C9-4454-9351-F61C21D1D503}"/>
    <dgm:cxn modelId="{B7F451C8-010E-47C3-BCA5-E5DC4F03E589}" srcId="{58880E9A-4ED5-4C27-93AD-030ABBF69F59}" destId="{BC1F44EF-D919-45C3-9B69-0484E4C92E1E}" srcOrd="0" destOrd="0" parTransId="{B54389E6-6EF7-4F7F-8762-203AF33CE0CF}" sibTransId="{02CA8616-0146-47FF-ADDA-EB32AFE04B62}"/>
    <dgm:cxn modelId="{A4EB55E8-2057-463E-8A33-247D4199E107}" type="presOf" srcId="{26EB107A-7659-4CD1-831A-EDFF9777A078}" destId="{496C3B79-49DC-403C-B2CF-3CB4EC7AC87D}" srcOrd="0" destOrd="0" presId="urn:microsoft.com/office/officeart/2005/8/layout/vList2"/>
    <dgm:cxn modelId="{5F6325F4-5A06-49C5-86BC-59DBAECA393F}" srcId="{58880E9A-4ED5-4C27-93AD-030ABBF69F59}" destId="{A2A470D9-5177-4581-B65D-2F092A37527E}" srcOrd="1" destOrd="0" parTransId="{91EDE980-884F-4D02-80E8-3DA10D090FF7}" sibTransId="{24956102-F5C9-4C9C-A703-CF73D2B069A2}"/>
    <dgm:cxn modelId="{688F5105-438B-42C4-9436-69A00981D903}" type="presParOf" srcId="{56AF4307-0838-4AB2-AD69-4F5410D30AA9}" destId="{DC33A448-629D-49A0-981C-75C389429097}" srcOrd="0" destOrd="0" presId="urn:microsoft.com/office/officeart/2005/8/layout/vList2"/>
    <dgm:cxn modelId="{43B4736A-23D2-4AD9-BEB5-7B2E9C867374}" type="presParOf" srcId="{56AF4307-0838-4AB2-AD69-4F5410D30AA9}" destId="{79681069-F56A-4F35-BEDA-6461A3030D5A}" srcOrd="1" destOrd="0" presId="urn:microsoft.com/office/officeart/2005/8/layout/vList2"/>
    <dgm:cxn modelId="{A39F7119-B2F8-40BE-AD90-585BE3B37E5F}" type="presParOf" srcId="{56AF4307-0838-4AB2-AD69-4F5410D30AA9}" destId="{0C540FF5-BD52-41AE-8FEC-79059020CF9F}" srcOrd="2" destOrd="0" presId="urn:microsoft.com/office/officeart/2005/8/layout/vList2"/>
    <dgm:cxn modelId="{828EBC38-F2B9-4080-8EC4-9F7B8AE84787}" type="presParOf" srcId="{56AF4307-0838-4AB2-AD69-4F5410D30AA9}" destId="{03F56E71-C1F8-4B5C-AB24-13B161CF84F9}" srcOrd="3" destOrd="0" presId="urn:microsoft.com/office/officeart/2005/8/layout/vList2"/>
    <dgm:cxn modelId="{B9605B54-9928-4A26-A4C2-74A3DCCC9384}" type="presParOf" srcId="{56AF4307-0838-4AB2-AD69-4F5410D30AA9}" destId="{496C3B79-49DC-403C-B2CF-3CB4EC7AC87D}" srcOrd="4" destOrd="0" presId="urn:microsoft.com/office/officeart/2005/8/layout/vList2"/>
    <dgm:cxn modelId="{B5033437-679C-4E0D-9632-8D971D639950}" type="presParOf" srcId="{56AF4307-0838-4AB2-AD69-4F5410D30AA9}" destId="{C14E9CB8-CF0C-491B-9913-F156320C5649}" srcOrd="5" destOrd="0" presId="urn:microsoft.com/office/officeart/2005/8/layout/vList2"/>
    <dgm:cxn modelId="{492B7DF7-8B12-4936-ADDD-E615CDF6EE03}" type="presParOf" srcId="{56AF4307-0838-4AB2-AD69-4F5410D30AA9}" destId="{7D15B0C0-1D55-4848-A56F-A3A22C37A8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F1184-C14D-4A5B-9271-2EB52DEF24D0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M.Tech in Information Technology - 2013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(University School of Information &amp; Communication Technology, New Delhi) </a:t>
          </a:r>
        </a:p>
      </dsp:txBody>
      <dsp:txXfrm>
        <a:off x="1615851" y="2998"/>
        <a:ext cx="3089790" cy="1853874"/>
      </dsp:txXfrm>
    </dsp:sp>
    <dsp:sp modelId="{B23DCC37-035C-45D6-A989-0B88E7ED5042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National Eligibility Test (NET) Qualified (Computer Science &amp; Application) - 2017 </a:t>
          </a:r>
        </a:p>
      </dsp:txBody>
      <dsp:txXfrm>
        <a:off x="5014620" y="2998"/>
        <a:ext cx="3089790" cy="1853874"/>
      </dsp:txXfrm>
    </dsp:sp>
    <dsp:sp modelId="{24F34149-16D3-4FC5-ACC2-A41C41CF7316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GATE Qualified (Computer Science &amp; Information Technology) -2012</a:t>
          </a:r>
        </a:p>
      </dsp:txBody>
      <dsp:txXfrm>
        <a:off x="1615851" y="2165852"/>
        <a:ext cx="3089790" cy="1853874"/>
      </dsp:txXfrm>
    </dsp:sp>
    <dsp:sp modelId="{8AF89839-803C-446C-BA6C-4B94ABFA813F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GATE Qualified (Computer Science &amp; Information Technology) - 2011</a:t>
          </a:r>
        </a:p>
      </dsp:txBody>
      <dsp:txXfrm>
        <a:off x="5014620" y="2165852"/>
        <a:ext cx="3089790" cy="185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07B5-ED0D-402F-AA0A-AE6A7E26D424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CDAC - Centre for Development of Advanced Computing, Noida</a:t>
          </a:r>
        </a:p>
      </dsp:txBody>
      <dsp:txXfrm>
        <a:off x="0" y="36934"/>
        <a:ext cx="3037581" cy="1822549"/>
      </dsp:txXfrm>
    </dsp:sp>
    <dsp:sp modelId="{86D269FC-DE50-4BC6-ACD7-A4079AFF7267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Krishna Group of Institution, Ghaziabad</a:t>
          </a:r>
        </a:p>
      </dsp:txBody>
      <dsp:txXfrm>
        <a:off x="3341340" y="36934"/>
        <a:ext cx="3037581" cy="1822549"/>
      </dsp:txXfrm>
    </dsp:sp>
    <dsp:sp modelId="{F0554EFE-E18D-42C6-A646-CFAA821E9B8B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Noida Institute of Engineering &amp; Technology, Greater Noida</a:t>
          </a:r>
        </a:p>
      </dsp:txBody>
      <dsp:txXfrm>
        <a:off x="6682680" y="36934"/>
        <a:ext cx="3037581" cy="1822549"/>
      </dsp:txXfrm>
    </dsp:sp>
    <dsp:sp modelId="{6B670AA7-80CC-4A95-B594-07BBF81242C3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Hierank</a:t>
          </a:r>
          <a:r>
            <a:rPr lang="en-US" sz="3000" kern="1200" dirty="0"/>
            <a:t> Business School, Noida</a:t>
          </a:r>
        </a:p>
      </dsp:txBody>
      <dsp:txXfrm>
        <a:off x="1670670" y="2163241"/>
        <a:ext cx="3037581" cy="1822549"/>
      </dsp:txXfrm>
    </dsp:sp>
    <dsp:sp modelId="{7606110B-CBEF-46E2-B2FF-AB0184FEE7B1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HAriSa</a:t>
          </a:r>
          <a:r>
            <a:rPr lang="en-US" sz="3000" kern="1200" dirty="0"/>
            <a:t> IT Services, Noida</a:t>
          </a:r>
        </a:p>
      </dsp:txBody>
      <dsp:txXfrm>
        <a:off x="5012010" y="2163241"/>
        <a:ext cx="3037581" cy="1822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CF059-DF6D-428D-A8DE-D29538D449B2}">
      <dsp:nvSpPr>
        <dsp:cNvPr id="0" name=""/>
        <dsp:cNvSpPr/>
      </dsp:nvSpPr>
      <dsp:spPr>
        <a:xfrm>
          <a:off x="2272" y="341008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15FE-881D-486C-BED6-50EC150DE0DA}">
      <dsp:nvSpPr>
        <dsp:cNvPr id="0" name=""/>
        <dsp:cNvSpPr/>
      </dsp:nvSpPr>
      <dsp:spPr>
        <a:xfrm>
          <a:off x="117993" y="456729"/>
          <a:ext cx="319610" cy="319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DC909-064A-4A59-AF4E-7F0DD768C52D}">
      <dsp:nvSpPr>
        <dsp:cNvPr id="0" name=""/>
        <dsp:cNvSpPr/>
      </dsp:nvSpPr>
      <dsp:spPr>
        <a:xfrm>
          <a:off x="671408" y="341008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KCMT, Bareilly (2013-2014)</a:t>
          </a:r>
        </a:p>
      </dsp:txBody>
      <dsp:txXfrm>
        <a:off x="671408" y="341008"/>
        <a:ext cx="1298910" cy="551053"/>
      </dsp:txXfrm>
    </dsp:sp>
    <dsp:sp modelId="{66810F80-DEEE-4997-B72E-7AA8F35E116C}">
      <dsp:nvSpPr>
        <dsp:cNvPr id="0" name=""/>
        <dsp:cNvSpPr/>
      </dsp:nvSpPr>
      <dsp:spPr>
        <a:xfrm>
          <a:off x="2196644" y="341008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7603-3C55-43DC-8F6E-0613F4BC8BD5}">
      <dsp:nvSpPr>
        <dsp:cNvPr id="0" name=""/>
        <dsp:cNvSpPr/>
      </dsp:nvSpPr>
      <dsp:spPr>
        <a:xfrm>
          <a:off x="2312365" y="456729"/>
          <a:ext cx="319610" cy="319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044EB-5980-4147-B43E-CEF9345D6F14}">
      <dsp:nvSpPr>
        <dsp:cNvPr id="0" name=""/>
        <dsp:cNvSpPr/>
      </dsp:nvSpPr>
      <dsp:spPr>
        <a:xfrm>
          <a:off x="2865780" y="341008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CDAC - Centre for Development of Advanced Computing, Noida (2014 - 2018)</a:t>
          </a:r>
        </a:p>
      </dsp:txBody>
      <dsp:txXfrm>
        <a:off x="2865780" y="341008"/>
        <a:ext cx="1298910" cy="551053"/>
      </dsp:txXfrm>
    </dsp:sp>
    <dsp:sp modelId="{B342B31D-E451-4D01-9D20-B8C319A38C5D}">
      <dsp:nvSpPr>
        <dsp:cNvPr id="0" name=""/>
        <dsp:cNvSpPr/>
      </dsp:nvSpPr>
      <dsp:spPr>
        <a:xfrm>
          <a:off x="4391016" y="341008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A998-4881-4CDE-A700-948030A5BF19}">
      <dsp:nvSpPr>
        <dsp:cNvPr id="0" name=""/>
        <dsp:cNvSpPr/>
      </dsp:nvSpPr>
      <dsp:spPr>
        <a:xfrm>
          <a:off x="4506737" y="456729"/>
          <a:ext cx="319610" cy="3196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A299-87A0-4B87-974D-F830F0CB7399}">
      <dsp:nvSpPr>
        <dsp:cNvPr id="0" name=""/>
        <dsp:cNvSpPr/>
      </dsp:nvSpPr>
      <dsp:spPr>
        <a:xfrm>
          <a:off x="5060152" y="341008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KeyLease</a:t>
          </a: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 Solution </a:t>
          </a:r>
          <a:r>
            <a:rPr lang="en-US" sz="1400" kern="1200" dirty="0" err="1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Solution</a:t>
          </a:r>
          <a:r>
            <a:rPr lang="en-US" sz="14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 Pune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(FSD Trainer)</a:t>
          </a:r>
        </a:p>
      </dsp:txBody>
      <dsp:txXfrm>
        <a:off x="5060152" y="341008"/>
        <a:ext cx="1298910" cy="551053"/>
      </dsp:txXfrm>
    </dsp:sp>
    <dsp:sp modelId="{E21C94A7-55CB-4DD5-AA01-8764139BA745}">
      <dsp:nvSpPr>
        <dsp:cNvPr id="0" name=""/>
        <dsp:cNvSpPr/>
      </dsp:nvSpPr>
      <dsp:spPr>
        <a:xfrm>
          <a:off x="2272" y="1727176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3F916-EAD5-490F-B039-64BFD8D1DEE4}">
      <dsp:nvSpPr>
        <dsp:cNvPr id="0" name=""/>
        <dsp:cNvSpPr/>
      </dsp:nvSpPr>
      <dsp:spPr>
        <a:xfrm>
          <a:off x="117993" y="1842897"/>
          <a:ext cx="319610" cy="3196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DFE30-1193-4E93-B52F-C031EA67D9A8}">
      <dsp:nvSpPr>
        <dsp:cNvPr id="0" name=""/>
        <dsp:cNvSpPr/>
      </dsp:nvSpPr>
      <dsp:spPr>
        <a:xfrm>
          <a:off x="671408" y="1727176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Noida Institute of Engineering &amp; Technology, Greater Noida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(Trainer</a:t>
          </a:r>
          <a:r>
            <a:rPr lang="en-US" sz="1400" kern="1200" dirty="0"/>
            <a:t>)</a:t>
          </a:r>
        </a:p>
      </dsp:txBody>
      <dsp:txXfrm>
        <a:off x="671408" y="1727176"/>
        <a:ext cx="1298910" cy="551053"/>
      </dsp:txXfrm>
    </dsp:sp>
    <dsp:sp modelId="{5572C4E0-5F13-4632-B26A-6F1655BAECA2}">
      <dsp:nvSpPr>
        <dsp:cNvPr id="0" name=""/>
        <dsp:cNvSpPr/>
      </dsp:nvSpPr>
      <dsp:spPr>
        <a:xfrm>
          <a:off x="2196644" y="1727176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AF356-7753-4117-BC0A-B20525B66662}">
      <dsp:nvSpPr>
        <dsp:cNvPr id="0" name=""/>
        <dsp:cNvSpPr/>
      </dsp:nvSpPr>
      <dsp:spPr>
        <a:xfrm>
          <a:off x="2312365" y="1842897"/>
          <a:ext cx="319610" cy="3196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0D9EB-B093-44C5-BB90-603B8E293A1C}">
      <dsp:nvSpPr>
        <dsp:cNvPr id="0" name=""/>
        <dsp:cNvSpPr/>
      </dsp:nvSpPr>
      <dsp:spPr>
        <a:xfrm>
          <a:off x="2865780" y="1727176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Hierank</a:t>
          </a:r>
          <a:r>
            <a:rPr lang="en-US" sz="1400" kern="1200" dirty="0"/>
            <a:t> Business School, Noida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 Trainer)</a:t>
          </a:r>
        </a:p>
      </dsp:txBody>
      <dsp:txXfrm>
        <a:off x="2865780" y="1727176"/>
        <a:ext cx="1298910" cy="551053"/>
      </dsp:txXfrm>
    </dsp:sp>
    <dsp:sp modelId="{713D7254-14DE-4EC7-9139-B0AF15A78916}">
      <dsp:nvSpPr>
        <dsp:cNvPr id="0" name=""/>
        <dsp:cNvSpPr/>
      </dsp:nvSpPr>
      <dsp:spPr>
        <a:xfrm>
          <a:off x="4391016" y="1727176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8DEC7-977E-4539-9D69-BE57EE5F36FD}">
      <dsp:nvSpPr>
        <dsp:cNvPr id="0" name=""/>
        <dsp:cNvSpPr/>
      </dsp:nvSpPr>
      <dsp:spPr>
        <a:xfrm>
          <a:off x="4506737" y="1842897"/>
          <a:ext cx="319610" cy="319610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7D9AE-3AE0-4507-BAE2-3E4D6F49B0C9}">
      <dsp:nvSpPr>
        <dsp:cNvPr id="0" name=""/>
        <dsp:cNvSpPr/>
      </dsp:nvSpPr>
      <dsp:spPr>
        <a:xfrm>
          <a:off x="5060152" y="1727176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RapiPay</a:t>
          </a:r>
          <a:r>
            <a:rPr lang="en-US" sz="1400" kern="1200" dirty="0"/>
            <a:t> Fintech Private Ltd., Noida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(Trainer)</a:t>
          </a:r>
        </a:p>
      </dsp:txBody>
      <dsp:txXfrm>
        <a:off x="5060152" y="1727176"/>
        <a:ext cx="1298910" cy="551053"/>
      </dsp:txXfrm>
    </dsp:sp>
    <dsp:sp modelId="{1F1E51B2-19BA-4B3D-88E8-A35D7872ED53}">
      <dsp:nvSpPr>
        <dsp:cNvPr id="0" name=""/>
        <dsp:cNvSpPr/>
      </dsp:nvSpPr>
      <dsp:spPr>
        <a:xfrm>
          <a:off x="2272" y="3113343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C277C-BC1C-4969-A58C-2AAA5152EF13}">
      <dsp:nvSpPr>
        <dsp:cNvPr id="0" name=""/>
        <dsp:cNvSpPr/>
      </dsp:nvSpPr>
      <dsp:spPr>
        <a:xfrm>
          <a:off x="117993" y="3229064"/>
          <a:ext cx="319610" cy="319610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254CF-A430-4F8B-8E85-2315E01386EC}">
      <dsp:nvSpPr>
        <dsp:cNvPr id="0" name=""/>
        <dsp:cNvSpPr/>
      </dsp:nvSpPr>
      <dsp:spPr>
        <a:xfrm>
          <a:off x="671408" y="311334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KIET Ghaziabad ,  JFS TRAINER</a:t>
          </a:r>
        </a:p>
      </dsp:txBody>
      <dsp:txXfrm>
        <a:off x="671408" y="3113343"/>
        <a:ext cx="1298910" cy="551053"/>
      </dsp:txXfrm>
    </dsp:sp>
    <dsp:sp modelId="{01A59AFA-3CDB-40E0-9021-4747446D6B9E}">
      <dsp:nvSpPr>
        <dsp:cNvPr id="0" name=""/>
        <dsp:cNvSpPr/>
      </dsp:nvSpPr>
      <dsp:spPr>
        <a:xfrm>
          <a:off x="2196644" y="3113343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FEF07-4ED5-4229-AE28-198BA6860332}">
      <dsp:nvSpPr>
        <dsp:cNvPr id="0" name=""/>
        <dsp:cNvSpPr/>
      </dsp:nvSpPr>
      <dsp:spPr>
        <a:xfrm>
          <a:off x="2312365" y="3229064"/>
          <a:ext cx="319610" cy="319610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43A0-8E51-42EF-8C14-ECC036B84690}">
      <dsp:nvSpPr>
        <dsp:cNvPr id="0" name=""/>
        <dsp:cNvSpPr/>
      </dsp:nvSpPr>
      <dsp:spPr>
        <a:xfrm>
          <a:off x="2865780" y="311334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HAriSa</a:t>
          </a:r>
          <a:r>
            <a:rPr lang="en-US" sz="1400" kern="1200" dirty="0"/>
            <a:t> IT Services, Noida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 Trainer)</a:t>
          </a:r>
        </a:p>
      </dsp:txBody>
      <dsp:txXfrm>
        <a:off x="2865780" y="3113343"/>
        <a:ext cx="1298910" cy="551053"/>
      </dsp:txXfrm>
    </dsp:sp>
    <dsp:sp modelId="{DD491C8C-A813-4FE5-B394-7EA5C6F0F31A}">
      <dsp:nvSpPr>
        <dsp:cNvPr id="0" name=""/>
        <dsp:cNvSpPr/>
      </dsp:nvSpPr>
      <dsp:spPr>
        <a:xfrm>
          <a:off x="4391016" y="3113343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FAA16-49DB-42CA-8AAC-6437AE2C46D9}">
      <dsp:nvSpPr>
        <dsp:cNvPr id="0" name=""/>
        <dsp:cNvSpPr/>
      </dsp:nvSpPr>
      <dsp:spPr>
        <a:xfrm>
          <a:off x="4506737" y="3229064"/>
          <a:ext cx="319610" cy="319610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0349-E5E6-44C5-8607-E59DC5E183AC}">
      <dsp:nvSpPr>
        <dsp:cNvPr id="0" name=""/>
        <dsp:cNvSpPr/>
      </dsp:nvSpPr>
      <dsp:spPr>
        <a:xfrm>
          <a:off x="5060152" y="311334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JIMSEMTC:</a:t>
          </a:r>
          <a:r>
            <a:rPr lang="en-US" sz="1400" kern="1200" dirty="0"/>
            <a:t>, Greater  Noida ( Trainer)</a:t>
          </a:r>
        </a:p>
      </dsp:txBody>
      <dsp:txXfrm>
        <a:off x="5060152" y="3113343"/>
        <a:ext cx="1298910" cy="551053"/>
      </dsp:txXfrm>
    </dsp:sp>
    <dsp:sp modelId="{E8C19F0F-C64C-427D-8E1B-39F73BC5BA41}">
      <dsp:nvSpPr>
        <dsp:cNvPr id="0" name=""/>
        <dsp:cNvSpPr/>
      </dsp:nvSpPr>
      <dsp:spPr>
        <a:xfrm>
          <a:off x="2272" y="4499511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9257A-7B9D-4654-B6C7-DF476DFB1C94}">
      <dsp:nvSpPr>
        <dsp:cNvPr id="0" name=""/>
        <dsp:cNvSpPr/>
      </dsp:nvSpPr>
      <dsp:spPr>
        <a:xfrm>
          <a:off x="117993" y="4615232"/>
          <a:ext cx="319610" cy="3196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FC5DA-1DF1-4127-965F-C6F988F2CCA3}">
      <dsp:nvSpPr>
        <dsp:cNvPr id="0" name=""/>
        <dsp:cNvSpPr/>
      </dsp:nvSpPr>
      <dsp:spPr>
        <a:xfrm>
          <a:off x="671408" y="4499511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Great Learning (Trainer)</a:t>
          </a:r>
        </a:p>
      </dsp:txBody>
      <dsp:txXfrm>
        <a:off x="671408" y="4499511"/>
        <a:ext cx="1298910" cy="551053"/>
      </dsp:txXfrm>
    </dsp:sp>
    <dsp:sp modelId="{F26B90FC-C1B5-4C65-A2B9-E869315A4B08}">
      <dsp:nvSpPr>
        <dsp:cNvPr id="0" name=""/>
        <dsp:cNvSpPr/>
      </dsp:nvSpPr>
      <dsp:spPr>
        <a:xfrm>
          <a:off x="2196644" y="4499511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FA91-411A-4964-A59F-265788B82B92}">
      <dsp:nvSpPr>
        <dsp:cNvPr id="0" name=""/>
        <dsp:cNvSpPr/>
      </dsp:nvSpPr>
      <dsp:spPr>
        <a:xfrm>
          <a:off x="2312365" y="4615232"/>
          <a:ext cx="319610" cy="319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756D9-B1D1-4100-88C2-A978AA34847F}">
      <dsp:nvSpPr>
        <dsp:cNvPr id="0" name=""/>
        <dsp:cNvSpPr/>
      </dsp:nvSpPr>
      <dsp:spPr>
        <a:xfrm>
          <a:off x="2865780" y="4499511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3ALearning Solutions (Currently Association)</a:t>
          </a:r>
        </a:p>
      </dsp:txBody>
      <dsp:txXfrm>
        <a:off x="2865780" y="4499511"/>
        <a:ext cx="1298910" cy="551053"/>
      </dsp:txXfrm>
    </dsp:sp>
    <dsp:sp modelId="{5D829E25-DFB2-49FC-87FB-0D2B7DEC836D}">
      <dsp:nvSpPr>
        <dsp:cNvPr id="0" name=""/>
        <dsp:cNvSpPr/>
      </dsp:nvSpPr>
      <dsp:spPr>
        <a:xfrm>
          <a:off x="4391016" y="4499511"/>
          <a:ext cx="551053" cy="5510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8448B-69DC-47D7-8C72-D5CE838B74F8}">
      <dsp:nvSpPr>
        <dsp:cNvPr id="0" name=""/>
        <dsp:cNvSpPr/>
      </dsp:nvSpPr>
      <dsp:spPr>
        <a:xfrm>
          <a:off x="4506737" y="4615232"/>
          <a:ext cx="319610" cy="3196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7A2BC-57A3-4576-B6B9-167D5020CBCA}">
      <dsp:nvSpPr>
        <dsp:cNvPr id="0" name=""/>
        <dsp:cNvSpPr/>
      </dsp:nvSpPr>
      <dsp:spPr>
        <a:xfrm>
          <a:off x="5060152" y="4499511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60152" y="4499511"/>
        <a:ext cx="1298910" cy="55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3A448-629D-49A0-981C-75C389429097}">
      <dsp:nvSpPr>
        <dsp:cNvPr id="0" name=""/>
        <dsp:cNvSpPr/>
      </dsp:nvSpPr>
      <dsp:spPr>
        <a:xfrm>
          <a:off x="0" y="67187"/>
          <a:ext cx="5641974" cy="11470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NTRO : is technical Intelligence Agency under the National Security Advisor in PMO, INDIA</a:t>
          </a:r>
        </a:p>
      </dsp:txBody>
      <dsp:txXfrm>
        <a:off x="55994" y="123181"/>
        <a:ext cx="5529986" cy="1035050"/>
      </dsp:txXfrm>
    </dsp:sp>
    <dsp:sp modelId="{0C540FF5-BD52-41AE-8FEC-79059020CF9F}">
      <dsp:nvSpPr>
        <dsp:cNvPr id="0" name=""/>
        <dsp:cNvSpPr/>
      </dsp:nvSpPr>
      <dsp:spPr>
        <a:xfrm>
          <a:off x="0" y="1280466"/>
          <a:ext cx="5641974" cy="1147038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CDAC - Centre for Development of Advanced </a:t>
          </a:r>
          <a:r>
            <a:rPr lang="en-US" sz="2300" kern="1200"/>
            <a:t>Computing,Noida</a:t>
          </a:r>
        </a:p>
      </dsp:txBody>
      <dsp:txXfrm>
        <a:off x="55994" y="1336460"/>
        <a:ext cx="5529986" cy="1035050"/>
      </dsp:txXfrm>
    </dsp:sp>
    <dsp:sp modelId="{496C3B79-49DC-403C-B2CF-3CB4EC7AC87D}">
      <dsp:nvSpPr>
        <dsp:cNvPr id="0" name=""/>
        <dsp:cNvSpPr/>
      </dsp:nvSpPr>
      <dsp:spPr>
        <a:xfrm>
          <a:off x="0" y="2493745"/>
          <a:ext cx="5641974" cy="1147038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RapiPay Fintech Pvt. Ltd. Located in Delhi engaged in Business Providing Service in Digital Payment Solution.</a:t>
          </a:r>
        </a:p>
      </dsp:txBody>
      <dsp:txXfrm>
        <a:off x="55994" y="2549739"/>
        <a:ext cx="5529986" cy="1035050"/>
      </dsp:txXfrm>
    </dsp:sp>
    <dsp:sp modelId="{7D15B0C0-1D55-4848-A56F-A3A22C37A8F2}">
      <dsp:nvSpPr>
        <dsp:cNvPr id="0" name=""/>
        <dsp:cNvSpPr/>
      </dsp:nvSpPr>
      <dsp:spPr>
        <a:xfrm>
          <a:off x="0" y="3707023"/>
          <a:ext cx="5641974" cy="1147038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TeachToTech</a:t>
          </a:r>
          <a:r>
            <a:rPr lang="en-US" sz="2400" kern="1200" dirty="0"/>
            <a:t> : Located in </a:t>
          </a:r>
          <a:r>
            <a:rPr lang="en-US" sz="2400" kern="1200" dirty="0" err="1"/>
            <a:t>Ghaziabad,India</a:t>
          </a:r>
          <a:endParaRPr lang="en-US" sz="2400" kern="1200" dirty="0"/>
        </a:p>
      </dsp:txBody>
      <dsp:txXfrm>
        <a:off x="55994" y="3763017"/>
        <a:ext cx="5529986" cy="103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3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854B6F-F98A-4F60-B105-8970592F24C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573776-4F64-460E-B6C5-CD2CB91C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6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DED590-291C-4D46-BBE6-EE5F0C44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C9D6-90B6-4037-BCD1-DF32371E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6184"/>
            <a:ext cx="3248522" cy="5885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E2D1-92F1-4E43-2EE5-5D819C0B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85" y="858475"/>
            <a:ext cx="2629727" cy="51410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Java DSA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1D6A513-ED10-406B-A47F-D1CC83406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1600" b="2"/>
          <a:stretch/>
        </p:blipFill>
        <p:spPr>
          <a:xfrm>
            <a:off x="3897745" y="486184"/>
            <a:ext cx="7794722" cy="58856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DFC1FD-759F-47F1-B791-6DD75BB7F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6184"/>
            <a:ext cx="7794722" cy="5885631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02AD-CB22-46A6-6293-7963FF39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626" y="858475"/>
            <a:ext cx="6984459" cy="5141050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Mentor : Rahul Dixit</a:t>
            </a:r>
          </a:p>
        </p:txBody>
      </p:sp>
    </p:spTree>
    <p:extLst>
      <p:ext uri="{BB962C8B-B14F-4D97-AF65-F5344CB8AC3E}">
        <p14:creationId xmlns:p14="http://schemas.microsoft.com/office/powerpoint/2010/main" val="30384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A56-64D7-C34A-2260-9928B9A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Education : Rahul Dixit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26E4B-7CB0-5A29-639E-B0FED1913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7158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A56-64D7-C34A-2260-9928B9A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Experience 10+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98AF44C-BCD1-A3FA-3AE2-D1E34BFC4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1240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3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3974" y="643467"/>
            <a:ext cx="3775944" cy="5571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F2A56-64D7-C34A-2260-9928B9A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24" y="1166185"/>
            <a:ext cx="2435713" cy="4525631"/>
          </a:xfrm>
        </p:spPr>
        <p:txBody>
          <a:bodyPr>
            <a:normAutofit/>
          </a:bodyPr>
          <a:lstStyle/>
          <a:p>
            <a:pPr defTabSz="740664"/>
            <a:r>
              <a:rPr lang="en-US" sz="2835" kern="1200" cap="all" spc="81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Associated Companies/Colleges: Rahul Dixit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98AF44C-BCD1-A3FA-3AE2-D1E34BFC4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757569"/>
              </p:ext>
            </p:extLst>
          </p:nvPr>
        </p:nvGraphicFramePr>
        <p:xfrm>
          <a:off x="5029919" y="822960"/>
          <a:ext cx="6361336" cy="539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4A1AA8C-A0AD-8CB1-A54E-909A16777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191" y="5115210"/>
            <a:ext cx="609653" cy="609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AEAA76-0ED5-0DC6-E93F-1AE05010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5219" y="5243238"/>
            <a:ext cx="353599" cy="353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11A02-F6C7-3F93-80BD-6A33E93A7796}"/>
              </a:ext>
            </a:extLst>
          </p:cNvPr>
          <p:cNvSpPr txBox="1"/>
          <p:nvPr/>
        </p:nvSpPr>
        <p:spPr>
          <a:xfrm>
            <a:off x="10034116" y="5262440"/>
            <a:ext cx="13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Rooman</a:t>
            </a:r>
            <a:r>
              <a:rPr lang="en-US" dirty="0"/>
              <a:t> </a:t>
            </a:r>
          </a:p>
          <a:p>
            <a:r>
              <a:rPr lang="en-US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4446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F2A56-64D7-C34A-2260-9928B9A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Corporate : Rahul Dixit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98AF44C-BCD1-A3FA-3AE2-D1E34BFC4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2348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6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A56-64D7-C34A-2260-9928B9A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b="1"/>
              <a:t>Skills</a:t>
            </a:r>
            <a:r>
              <a:rPr lang="en-US"/>
              <a:t> : Rahul Dixit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6F6-EB7E-B85C-2FE1-F83AE25E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Programming Languages:</a:t>
            </a:r>
            <a:r>
              <a:rPr lang="en-US" dirty="0"/>
              <a:t> C, C++, Core Java, Servlet, JSP, Spring Framework, Spring MVC, Spring Boot</a:t>
            </a:r>
          </a:p>
          <a:p>
            <a:pPr marL="0" indent="0">
              <a:buNone/>
            </a:pPr>
            <a:r>
              <a:rPr lang="en-US" b="1" dirty="0"/>
              <a:t>Fundamental Subjects</a:t>
            </a:r>
            <a:r>
              <a:rPr lang="en-US" dirty="0"/>
              <a:t> : DAA, Data Structure, Computer Organization , Operating System, Computer Networks, Digital Electronics </a:t>
            </a:r>
          </a:p>
          <a:p>
            <a:pPr marL="0" indent="0">
              <a:buNone/>
            </a:pPr>
            <a:r>
              <a:rPr lang="en-US" b="1" dirty="0"/>
              <a:t>Version Control:</a:t>
            </a:r>
            <a:r>
              <a:rPr lang="en-US" dirty="0"/>
              <a:t> Git, GitHub</a:t>
            </a:r>
          </a:p>
          <a:p>
            <a:pPr marL="0" indent="0">
              <a:buNone/>
            </a:pPr>
            <a:r>
              <a:rPr lang="en-US" b="1" dirty="0"/>
              <a:t>Containerization</a:t>
            </a:r>
            <a:r>
              <a:rPr lang="en-US" dirty="0"/>
              <a:t>: Docker </a:t>
            </a:r>
          </a:p>
          <a:p>
            <a:pPr marL="0" indent="0">
              <a:buNone/>
            </a:pPr>
            <a:r>
              <a:rPr lang="en-US" b="1" dirty="0"/>
              <a:t>Continuous Integration:</a:t>
            </a:r>
            <a:r>
              <a:rPr lang="en-US" dirty="0"/>
              <a:t> Jenkins</a:t>
            </a:r>
          </a:p>
          <a:p>
            <a:pPr marL="0" indent="0">
              <a:buNone/>
            </a:pPr>
            <a:r>
              <a:rPr lang="en-US" b="1" dirty="0"/>
              <a:t>Container Orchestration:</a:t>
            </a:r>
            <a:r>
              <a:rPr lang="en-US" dirty="0"/>
              <a:t> Kubernetes</a:t>
            </a:r>
          </a:p>
          <a:p>
            <a:pPr marL="0" indent="0">
              <a:buNone/>
            </a:pPr>
            <a:r>
              <a:rPr lang="en-US" b="1" dirty="0"/>
              <a:t>Operating Systems:</a:t>
            </a:r>
            <a:r>
              <a:rPr lang="en-US" dirty="0"/>
              <a:t> Microsoft Windows, Linux </a:t>
            </a:r>
          </a:p>
          <a:p>
            <a:pPr marL="0" indent="0">
              <a:buNone/>
            </a:pPr>
            <a:r>
              <a:rPr lang="en-US" b="1" dirty="0"/>
              <a:t>IDEs:</a:t>
            </a:r>
            <a:r>
              <a:rPr lang="en-US" dirty="0"/>
              <a:t> Eclipse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D77208C-E710-6EC5-DBD7-F802D01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2" r="2802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F5774-AB99-8752-209C-BC7E53AD1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929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332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Mentor : Rahul Dixit</vt:lpstr>
      <vt:lpstr>Education : Rahul Dixit</vt:lpstr>
      <vt:lpstr>Experience 10+</vt:lpstr>
      <vt:lpstr>Associated Companies/Colleges: Rahul Dixit</vt:lpstr>
      <vt:lpstr> Corporate : Rahul Dixit</vt:lpstr>
      <vt:lpstr>Skills : Rahul Dixit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: Rahul Dixit</dc:title>
  <dc:creator>rahul dixit</dc:creator>
  <cp:lastModifiedBy>rahul dixit</cp:lastModifiedBy>
  <cp:revision>21</cp:revision>
  <dcterms:created xsi:type="dcterms:W3CDTF">2023-09-03T15:22:40Z</dcterms:created>
  <dcterms:modified xsi:type="dcterms:W3CDTF">2025-02-27T04:02:30Z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2023-09-03T15:29:03Z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1e98151f-8b85-4f7e-8f8d-43c09e5a1938</vt:lpwstr>
  </property>
  <property fmtid="{D5CDD505-2E9C-101B-9397-08002B2CF9AE}" pid="7" name="MSIP_Label_defa4170-0d19-0005-0004-bc88714345d2_ActionId">
    <vt:lpwstr>4d3c9ec0-c092-4524-837c-2c2e546a37ee</vt:lpwstr>
  </property>
  <property fmtid="{D5CDD505-2E9C-101B-9397-08002B2CF9AE}" pid="8" name="MSIP_Label_defa4170-0d19-0005-0004-bc88714345d2_ContentBits">
    <vt:lpwstr>0</vt:lpwstr>
  </property>
</Properties>
</file>