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5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9d3aCUjQ7ewywMO95esmVo1M9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24T04:44:29.252"/>
    </inkml:context>
    <inkml:brush xml:id="br0">
      <inkml:brushProperty name="width" value="0.05292" units="cm"/>
      <inkml:brushProperty name="height" value="0.05292" units="cm"/>
      <inkml:brushProperty name="color" value="#FF0000"/>
    </inkml:brush>
  </inkml:definitions>
  <inkml:trace contextRef="#ctx0" brushRef="#br0">7400 7360 807 0,'-6'-10'428'0,"0"1"-34"0,3 0-127 0,3 9-2 15,-9-12-82-15,9 12 37 0,-8-10-66 0,8 10 47 16,0 0-58-16,-5-10 71 0,5 10-45 0,0 0 32 16,0 0-90-16,0 0-54 0,15 6-22 0,-15-6-4 15,9 5-8-15,-9-5-7 0,9 6-2 0,-9-6-4 16,12 8-11-16,-12-8 9 0,15 8-2 0,-6-2-8 15,5-2-1-15,0 3-2 0,1-4-9 0,2 2-4 16,2-2-4-16,3 1-5 0,-3-2-6 0,2-2-11 16,0 0-16-16,-3 0-17 0,-18 0 13 15,30-1 11-15,-30 1 18 0,23-2 4 0,-23 2 1 16,14-4-2-16,-14 4 4 0,0 0 2 0,8-6 4 16,-8 6 8-16,0 0-3 0,0 0 2 0,0 0 5 15,-13-3 3-15,13 3-4 0,-15 2 2 0,15-2 6 16,-17 5-6-16,17-5-1 0,-16 6 7 15,16-6-13-15,-16 6-14 0,16-6 7 0,-12 7 5 16,12-7-2-16,-9 6-4 0,9-6 1 0,0 0-6 16,-5 10-3-16,5-10-2 0,0 0-12 0,8 9 16 15,-8-9 7-15,0 0 2 0,11 6 6 0,-11-6 3 16,0 0 4-16,12 4 0 0,-12-4 4 16,0 0 2-16,0 0 2 0,11 5 2 0,-11-5-30 15,0 0 10-15,0 0 18 0,0 0 9 0,0 0-1 16,0 0-13-16,0 0-1 0,0 0 3 0,0 0-27 15,0 0-15-15,0 0-29 0,0 0-38 0,-14 5-56 16,14-5-33-16,0 0-50 0,0 0-44 0,0 0-173 16,0 0 95-16</inkml:trace>
  <inkml:trace contextRef="#ctx0" brushRef="#br0" timeOffset="7308.87">2546 9786 76 0,'0'0'66'0,"14"-6"-2"0,-14 6-3 0,15-5 24 0,-15 5-40 16,12-7 6-16,-12 7-23 0,0 0 9 0,17-4 25 15,-17 4 78-15,0 0 2 0,14-6-20 16,-14 6 3-16,0 0-6 0,10-7-4 0,-10 7 1 16,0 0-9-16,11-8-1 0,-11 8-3 0,0 0-15 15,8-6-4-15,-8 6-3 0,0 0-22 0,8-7 13 16,-8 7-31-16,0 0 14 0,0 0-7 0,9-8 28 15,-9 8-44-15,0 0 38 0,0 0-43 0,5-8 43 16,-5 8-42-16,0 0 33 0,0 0-42 0,2-12 40 16,-2 12-42-16,0 0 34 0,0 0-43 0,2-10 33 15,-2 10-41-15,0 0-22 0,0 0 31 0,-3-12 29 16,3 12-26-16,0 0 35 0,-4-11-45 16,4 11 42-16,0 0-22 0,-5-8 24 15,5 8-34-15,0 0 26 0,-6-10-27 0,6 10 29 16,0 0-29-16,-7-11 25 0,7 11-24 0,-6-9 25 15,6 9-28-15,-5-7 23 0,5 7-6 0,-9-8-8 16,9 8 1-16,-6-9-5 0,6 9-8 0,-8-8 1 16,8 8 3-16,-9-8-3 0,9 8 0 0,-10-9-36 15,10 9 41-15,-9-6-3 0,9 6-2 0,-11-9 0 16,11 9-5-16,-11-7-1 0,11 7 3 0,-10-7 0 16,10 7-2-16,-11-6 0 0,11 6 1 0,-11-5-1 15,11 5-7-15,-10-6 1 0,10 6 6 0,0 0 1 16,-18-6-2-16,18 6 1 0,-9-4-1 15,9 4-1-15,0 0 0 0,-17-8 2 0,17 8-8 16,-12-2 6-16,12 2 2 0,0 0 0 0,-17-6-2 16,17 6 1-16,0 0 1 0,-18-4-1 0,18 4-6 15,0 0-8-15,-19-5 17 0,19 5 1 0,0 0-4 16,-15-2 1-16,15 2 0 0,0 0 0 0,-18-6 0 16,18 6-1-16,0 0-4 0,-16-1 1 0,16 1 4 15,0 0-2-15,-15-3 0 0,15 3 2 0,0 0-2 16,-15-3-4-16,15 3-1 0,0 0 6 15,-17-3 1-15,17 3-1 0,0 0 0 16,0 0-1-16,-18 0 0 0,18 0 1 0,0 0-1 0,0 0-3 16,-19-1 3-16,19 1 1 0,0 0 4 15,0 0-5-15,-18-1 1 0,18 1-1 0,0 0-7 16,0 0 2-16,-20 0 10 0,20 0-3 0,0 0 0 16,0 0-2-16,-17-1 2 0,17 1-1 0,0 0-1 15,0 0-2-15,0 0 2 0,-22 0-3 0,22 0 1 16,0 0 4-16,0 0-3 0,0 0 0 0,-21 0 2 15,21 0 0-15,0 0-6 0,-17 1-1 0,17-1 8 16,0 0-1-16,-17 1 2 0,17-1 0 0,0 0-3 16,-17 1 0-16,17-1-1 0,0 0 1 0,-16 3-8 15,16-3 7-15,0 0-1 0,-16 4 5 0,16-4-3 16,0 0 1-16,-16 2 1 0,16-2-17 16,0 0 14-16,-18 4 2 0,18-4 5 0,0 0-4 15,-14 4 4-15,14-4-2 0,0 0 1 0,-16 2-2 16,16-2 1-16,0 0-1 0,-16 5-3 0,16-5 0 15,0 0 5-15,-15 3-1 0,15-3 2 0,0 0 1 16,-14 5-1-16,14-5-2 0,0 0-2 16,-18 3 9-16,18-3 0 0,0 0-2 0,-14 6 0 15,14-6-3-15,0 0 1 0,-17 3 0 0,17-3 1 16,0 0-1-16,-14 5-3 0,14-5-1 0,0 0 6 16,-16 4-2-16,16-4-14 0,0 0 15 0,-14 5-16 15,14-5 14-15,0 0-12 0,-16 6 6 16,16-6-2-16,0 0 15 0,-14 4-16 0,14-4 15 0,0 0-17 15,-14 5 17-15,14-5-18 0,0 0 13 16,-14 5-14-16,14-5 16 0,0 0-12 0,-14 6 15 16,14-6-18-16,-9 4 16 0,9-4-16 0,0 0 13 15,-14 6-11-15,14-6 15 0,0 0-14 0,-14 8 14 16,14-8-13-16,-10 5 16 0,10-5-15 0,0 0 14 16,-14 6-20-16,14-6 13 0,0 0-9 0,-13 6 15 15,13-6-14-15,0 0 12 0,-12 9-15 0,12-9 11 16,0 0-11-16,-12 7 15 0,12-7-16 0,-8 7 16 15,8-7-15-15,0 0 17 0,-12 7-14 16,12-7 14-16,-8 7-15 0,8-7 9 0,-8 4-12 16,8-4 17-16,-9 8-14 0,9-8 15 0,-9 6-14 15,9-6 11-15,-9 9-13 0,9-9 9 16,-9 9-11-16,9-9 16 0,-9 8-13 0,9-8 12 16,-9 10-14-16,9-10 15 0,-7 10-16 0,7-10 15 15,-8 11-14-15,8-11 8 0,-9 10-9 0,9-10 16 16,-6 9-14-16,6-9 13 0,-7 9-14 0,7-9 13 15,-5 10-13-15,5-10 10 0,-5 13-10 0,5-13 13 16,-5 11-13-16,5-11 13 0,-8 13-11 0,8-13 12 16,-5 12-13-16,5-12 15 0,-6 15-18 0,6-15 11 15,-7 14-8-15,7-14 15 0,-5 13-15 0,5-13 13 16,-6 15-14-16,6-15 10 0,-5 16-9 16,5-16 8-16,-5 12-10 0,5-12 15 0,-6 14-14 15,6-14 13-15,-5 12-13 0,5-12 14 0,-4 14-13 16,4-14 13-16,-6 13-14 0,6-13 8 0,-2 11-5 15,2-11 11-15,-4 12-12 0,4-12 10 0,-4 13-12 16,4-13 12-16,-3 12-10 0,3-12 10 0,-2 13-12 16,2-13 13-16,-3 14-14 0,3-14 15 0,-1 12-3 15,1-12-1-15,-1 14-1 0,1-14-9 0,0 12 5 16,0-12 2-16,0 15 4 0,0-15 0 0,1 14-2 16,-1-14 1-16,1 13-2 0,-1-13-4 0,4 16 1 15,-4-16 2-15,3 15 0 0,-3-15-1 16,2 15 2-16,-2-15-2 0,4 13-1 15,-4-13 42-15,5 14-50 0,-5-14 44 0,4 14-54 16,-4-14 46-16,5 13-42 0,-5-13 44 0,4 14-48 16,-4-14 48-16,5 16-51 0,-5-16 45 0,6 13-48 15,-6-13 7-15,7 15 5 0,-7-15 3 0,9 16 0 16,-9-16 4-16,6 15 2 0,-6-15-1 0,8 16 0 16,-4-9 1-16,-4-7-4 0,6 15-1 0,-6-15 10 15,10 14-2-15,-10-14 1 0,7 15 0 0,-7-15 1 16,6 14-4-16,-6-14 0 0,9 12 4 0,-9-12-2 15,9 15 1-15,-9-15 0 0,8 12-3 16,-8-12 5-16,9 14-3 0,-9-14-1 0,10 13-11 0,-10-13 9 16,11 13-5-16,-11-13 13 0,11 14-9 15,-11-14 9-15,12 14-10 0,-12-14 10 0,12 14-9 16,-6-7 10-16,-6-7-12 0,14 13 11 0,-14-13-10 16,16 12 11-16,-16-12-12 0,16 10 12 0,-7-4-11 15,-9-6 13-15,18 10-15 0,-8-4 9 0,-1-1-6 16,-9-5 12-16,22 8-11 0,-12-3 10 0,4-1-10 15,-2 0 7-15,2-2-7 0,-3 2 10 16,-11-4-12-16,27 4 12 0,-13 0-12 0,4-2 12 16,-18-2-13-16,28 2 12 0,-15 1-12 0,-13-3 7 15,28 4-6-15,-28-4 10 0,27 4-9 16,-27-4 13-16,27 3-14 0,-27-3 10 0,28 3-9 16,-28-3 8-16,28 2-9 0,-28-2 12 0,29 3-12 15,-29-3 13-15,31 1-13 0,-31-1 11 0,29 1-10 16,-29-1 11-16,30 1-12 0,-30-1 7 0,29 1 5 15,-29-1 0-15,27 0-2 0,-27 0-2 0,28 0-11 16,-28 0 9-16,30 2-6 0,-30-2 9 0,26 0-13 16,-26 0 15-16,30 0-13 0,-30 0 13 0,28 0-13 15,-28 0 14-15,28 1-12 0,-28-1 12 0,29 0-12 16,-29 0 7-16,31 0-3 0,-31 0 12 0,29 0-10 16,-29 0 10-16,31 0-8 0,-31 0 6 0,31 0-9 15,-31 0 9-15,29 0-11 0,-29 0 8 0,28-1-9 16,-28 1 8-16,30 0-9 0,-30 0 10 0,28 0-11 15,-28 0 6-15,29-2-5 0,-29 2 10 16,31 0-8-16,-31 0 9 0,32-1-12 0,-14 1 12 16,1 0-9-16,-1-1 9 0,2 1-10 15,-2-1 10-15,0 0-11 0,2 0 10 0,0-2-10 16,-1 2 10-16,-1-1-8 0,0 1 8 0,-2 0-7 16,2 0 1-16,-18 1 5 0,30-4-1 0,-30 4 0 15,29-2-2-15,-29 2 0 0,28-3-1 0,-10-1 0 16,-1 3 0-16,-2-1 1 0,0-2-1 0,2 0 0 15,-2 0 0-15,2 1 0 0,-2-3 0 0,2 3 1 16,-2-2-5-16,3 0 3 0,-3 0 11 16,4-3 11-16,-2 3-2 0,-3-1-10 0,5 0 6 15,-3-1-5-15,-1 1-1 0,-1 0-2 0,1 0-4 16,1-2 5-16,-2 1-4 0,0 1-1 0,1-4 0 16,0 1-1-16,-1 1 1 0,-1 0-2 0,0 1 2 15,1 0 2-15,-1-2 3 0,1 0-3 0,0-1-1 16,1 0-1-16,-1 0 0 0,2 0-2 0,-2-1 2 15,-3 1 2-15,2 1 40 0,-1 0-47 0,-1 0 39 16,-2-1-43-16,1-1 38 0,2 0-44 0,-5 2 2 16,1 0 3-16,0-3 24 0,1 2-30 0,-3 0 6 15,-1 1 0-15,2 1 0 0,-2-2 5 16,1 0 6-16,-1 1 1 0,-1-2-1 16,1 1 1-16,-1 0 3 0,1 0 1 0,-2 1 2 15,0-2-3-15,1 2-5 0,-3-1 5 0,-1 10-1 16,3-17 3-16,-3 17 9 0,3-19-8 0,-3 19 0 15,1-19-10-15,-1 19 7 0,-1-19-4 0,1 19 5 16,-2-20-9-16,1 9 3 0,-2 0-4 0,2 0 2 16,-3-1 1-16,1 1 0 0,0 0 0 0,-2-2 0 15,1 1 1-15,-1-1 5 0,0-1 4 0,0 2 10 16,-3-2-12-16,3 3 3 0,-1-2-9 0,-1 2 8 16,2 0-3-16,-2-1 0 0,0 3-12 0,2 0 10 15,0-1-6-15,0 1 4 0,-3 1-5 16,3-2 5-16,0 1-7 0,-2 1 6 0,1 0-5 15,0-1 11-15,-2 1-11 0,3 1 4 0,-3-2-9 16,-1 2 8-16,2-2-12 0,0 1 9 0,-2 1 2 16,-1-2 0-16,0 0-1 0,0 2-4 0,-1-1 8 15,2 2-5-15,2 0 2 0,-2 0-1 0,-1-1-1 16,10 7 1-16,-16-10 1 0,6 5 1 0,10 5-3 16,-18-10 0-16,18 10-3 0,-16-9 1 0,16 9 3 15,-16-6 4-15,16 6-4 0,-14-8-1 16,14 8-1-16,-18-5 1 0,18 5 0 0,-16-6-1 15,16 6 1-15,-18-7-1 0,18 7 0 16,-18-5 2-16,18 5 0 0,-19-4 1 0,19 4-3 0,-22-4 0 16,22 4-2-16,-23-5 1 0,23 5 3 15,-20-3 22-15,20 3-26 0,-21-2 22 0,21 2-26 16,-18-2 24-16,18 2-25 0,-20-2 24 0,20 2-29 16,-17-5 29-16,17 5-20 0,-18-2 20 0,18 2-23 15,-18-1 8-15,18 1 0 0,-16-2-3 0,16 2 0 16,-17-3 2-16,17 3 1 0,-15-3 2 0,15 3 0 15,-17-2 2-15,17 2-7 0,-16-3 3 0,16 3-3 16,-18-2 4-16,18 2-1 0,-17-1 2 0,17 1-2 16,-20-3 0-16,20 3 4 0,-21-3 0 0,21 3-1 15,-20-1-2-15,20 1-3 0,-22-1 1 0,22 1 3 16,-18-1 0-16,18 1 3 0,-18-1-2 0,18 1 0 16,-19-1-1-16,19 1 1 0,0 0 0 15,-22-2 2-15,22 2 1 0,0 0 0 0,-24-1 1 16,24 1 0-16,0 0 4 0,-22 0-1 0,22 0-4 15,0 0 8-15,-20-1-11 0,20 1 6 0,0 0 10 16,-23 0-12-16,23 0 11 0,0 0-9 16,-24 0 7-16,24 0-5 0,-17-2 4 0,17 2-6 15,-19 0-1-15,19 0 1 0,-21 2 5 0,21-2-3 16,-20 0-1-16,20 0 5 0,-22 0-8 0,22 0-4 16,-20 1-4-16,20-1 4 0,-21 0-1 0,21 0 0 15,-18 1-1-15,18-1 0 0,-17 3-1 16,17-3-1-16,0 0 1 0,-20 1 0 0,20-1 0 0,0 0 2 15,-20 1-3-15,20-1 0 0,0 0 0 16,-18 1 7-16,18-1-10 0,0 0 3 0,-15 3-11 16,15-3 13-16,0 0-4 0,0 0 5 0,-17 3 1 15,17-3-2-15,0 0-1 0,0 0 1 0,-15 2-5 16,15-2 4-16,0 0-1 0,0 0 1 0,-17 2 5 16,17-2-5-16,0 0-2 0,0 0 3 0,-17 4-4 15,17-4 10-15,0 0-6 0,0 0 0 0,-15 1-8 16,15-1 7-16,0 0-2 0,0 0 3 0,0 0-2 15,0 0 2-15,-15 4-2 0,15-4 1 16,0 0 2-16,0 0 7 0,0 0-1 0,0 0 13 16,0 0-10-16,0 0 16 0,0 0-14 0,0 0 22 15,0 0-24-15,-17 2 19 0,17-2-14 0,0 0 16 16,0 0-14-16,0 0 17 0,0 0-22 0,0 0 13 16,0 0-20-16,0 0 19 0,0 0-27 0,0 0 26 15,0 0-26-15,0 0 19 0,0 0-23 16,0 0 24-16,0 0-24 0,0 0 24 0,0 0-19 15,0 0 19-15,0 0-19 0,0 0 19 0,0 0-21 16,0 0 22-16,0 0-24 0,0 0 24 0,0 0-23 16,0 0 23-16,0 0-19 0,0 0 25 0,0 0-18 15,0 0 20-15,0 0-20 0,0 0 34 0,0 0-36 16,0 0 25-16,0 0-25 0,0 0 19 16,0 0-21-16,0 0 18 0,0 0-23 0,0 0 20 15,0 0-19-15,0 0 18 0,0 0-22 0,0 0 22 16,0 0-22-16,0 0 21 0,0 0-23 0,0 0 28 15,0 0-25-15,0 0 25 0,0 0-18 0,0 0 21 16,0 0-21-16,0 0 18 0,0 0-25 0,0 0 26 16,0 0-25-16,0 0 22 0,0 0-26 0,0 0 22 15,0 0-24-15,0 0 24 0,0 0-23 0,0 0 22 16,0 0-23-16,0 0 24 0,0 0-23 0,0 0 23 16,0 0-22-16,0 0 28 0,0 0-29 0,0 0 26 15,0 0-25-15,0 0 24 0,0 0-20 16,0 0 22-16,0 0-24 0,0 0 24 0,0 0-22 15,0 0 25-15,0 0-26 0,0 0 21 0,0 0-23 16,0 0 23-16,0 0-25 0,0 0 23 0,0 0-25 16,0 0 23-16,0 0-25 0,0 0 24 0,0 0-24 15,0 0 24-15,0 0-25 0,0 0 30 0,0 0-31 16,0 0 22-16,0 0-21 0,0 0 24 0,0 0-22 16,0 0 24-16,0 0-27 0,0 0 31 0,0 0-31 15,0 0 26-15,0 0-28 0,0 0 25 16,0 0-22-16,0 0 22 0,0 0-24 0,0 0 25 15,0 0-25-15,0 0 25 0,0 0-25 16,0 0 24-16,0 0-24 0,0 0 28 0,0 0-30 16,0 0 24-16,0 0-22 0,0 0 21 0,0 0-22 15,0 0 19-15,0 0-25 0,0 0 12 0,0 0-50 16,0 0-17-16,0 0-75 0,0 0-15 0,0 0-34 16,0 0 11-16,0 0-54 0,0 0-19 0,0 0-24 15,0 0-16-15,-10 4-4 0,10-4-50 0,0 0-51 16,0 0-79-16,-7 8-285 0,7-8-298 0</inkml:trace>
  <inkml:trace contextRef="#ctx0" brushRef="#br0" timeOffset="13419.34">1699 13732 101 0,'0'0'-36'0,"0"0"13"0</inkml:trace>
  <inkml:trace contextRef="#ctx0" brushRef="#br0" timeOffset="15984.27">1732 13697 144 0,'0'0'210'0,"0"0"-14"16,0 0-42-16,6-7-11 0,-6 7-25 0,0 0-15 15,0 0 2-15,0 0-8 0,0 0-8 0,5-9-13 16,-5 9-14-16,0 0-8 0,0 0 2 0,0 0-1 16,0 0 2-16,6-10 4 0,-6 10 2 0,0 0 0 15,0 0 1-15,5-7-5 0,-5 7 46 16,0 0-42-16,0 0 28 0,0 0-40 0,5-8 30 15,-5 8-39-15,0 0 38 0,0 0-47 0,0 0 35 16,0 0-46-16,5-8 41 0,-5 8-41 0,0 0 40 16,0 0-37-16,0 0 33 0,0 0-32 0,0 0 33 15,0 0-19-15,0 0 22 0,9-6-19 0,-9 6 17 16,0 0-19-16,0 0 10 0,0 0-8 0,0 0 17 16,0 0-18-16,17 0 9 0,-17 0-20 0,0 0 10 15,16 6-21-15,-16-6 9 0,12 6-12 0,-12-6 13 16,16 5-15-16,-7 1 10 0,-9-6-8 15,18 10 13-15,-9-5-10 0,-9-5 9 0,18 9-17 16,-18-9 11-16,20 9-12 0,-9-3 2 16,0 1 2-16,-11-7-1 0,21 11-1 0,-10-7 3 15,1 3-1-15,2-1-3 0,-2 0-2 0,4 0 1 16,-2 0 3-16,1-1-2 0,-1 0-4 0,0 1-1 16,2 0 25-16,-1-2-26 0,-1 2-8 0,1-2 0 15,1 1 9-15,-2 1-9 0,1-3 4 0,-1 2-4 16,-1-1 8-16,0 0-9 0,3 1 8 0,-3 0-9 15,-1-2 9-15,0 1-6 0,0 0 6 0,-12-4-5 16,24 6 3-16,-24-6-8 0,24 8 9 0,-12-5-9 16,1 1 8-16,-13-4-7 0,23 8 3 0,-11-5-3 15,0 1 9-15,-3 1-10 0,5-1 10 16,-14-4-9-16,24 6 1 0,-11-1 5 0,-13-5-3 16,23 7-2-16,-23-7 1 0,26 4-1 0,-26-4 1 15,20 6 1-15,-20-6 0 0,23 4-1 0,-23-4 1 16,20 5-2-16,-20-5 3 0,20 7-1 0,-20-7-1 15,20 3 0-15,-20-3 2 0,22 7 0 0,-22-7 1 16,19 5-2-16,-19-5 0 0,23 5 1 16,-23-5 0-16,24 2-1 0,-24-2 2 0,26 3-1 15,-26-3 4-15,24 2-5 0,-24-2 1 0,25 0 0 16,-25 0-1-16,24 1 0 0,-24-1 1 0,24 0 2 16,-24 0-2-16,24 0-1 0,-24 0-3 0,22 0 4 15,-22 0-2-15,24 0 1 0,-24 0-1 0,25 0 1 16,-25 0 2-16,25-1-2 0,-25 1 0 15,26-1 8-15,-26 1-9 0,28-4 0 0,-28 4 9 16,27-2-7-16,-9-2 4 0,-2 0-6 0,1 2 8 16,1-1-10-16,-3-1 8 0,3 1-8 0,-1-1 9 15,0 0-8-15,0 2 8 0,1-2-10 0,0 0 5 16,-3 0-4-16,3 2 8 0,-4-2-11 0,5 0 3 16,-3 2 6-16,0-2-5 0,1 2-3 0,-1-2-4 15,1 0 4-15,0 1-1 0,-2-3 1 0,2 3 2 16,-2-1 0-16,2 0 1 0,-3-1 1 0,1 0 1 15,0 1-1-15,1-2 2 0,-2 1-2 0,1 0 2 16,-1-1 6-16,0 1-5 0,-1-1-2 16,2-2-2-16,-2 2 2 0,1-3 0 0,1 0 1 15,-3 1 0-15,2-1 1 0,-2-1-2 16,0 1 3-16,-3-1 4 0,3-1-3 0,-1 1 7 16,-2 0-9-16,1-1 7 0,1 0-2 0,-2 2-1 15,-2-1-7-15,1 1 9 0,-2-1-10 0,1 0 8 16,-1-1 15-16,-2 1-21 0,1 1-6 0,0-1 9 15,-1 1-8-15,-3-2 17 0,2 2-20 0,-2-1 11 16,0 0-2-16,1 0 2 0,-2-1-2 0,1 1 2 16,0-1-2-16,-1-2 2 0,0 1-1 0,0 0-8 15,0 1 9-15,0 0-11 0,0-2 14 0,0 3-10 16,0 1 8-16,0-3 25 0,-1 2-12 16,0-1-9-16,-2 0 3 0,2-2-7 0,1 13 8 15,-3-20-9-15,1 9 2 0,-1 0-4 0,-2 0 6 0,1-1-7 16,0 2 0-16,1 0 3 0,-1 0-1 15,0-1-1-15,1 1 0 0,-3 0-1 0,2 0 0 16,0-2 1-16,0 4 0 0,2-3 1 0,-2 0 1 16,0-1-2-16,-1 2 0 0,0-1 4 15,1-2 2-15,2 3 2 0,-4-1 2 0,3 0 0 16,-4 0-5-16,2-2 1 0,-2 1-2 0,0 1 0 16,2-2-1-16,-3 2 2 0,3-2-1 0,-4 3 2 15,3 0-5-15,-2 0 4 0,3 2-5 16,-4-1 4-16,4 0-5 0,-1 0 4 0,-1 2-2 15,1-1-1-15,-2 1-1 0,2-1 3 0,-2 1-5 16,3 0 7-16,-4 0 0 0,9 7-1 0,-13-14-8 16,7 8 8-16,6 6-6 0,-13-11 5 0,4 5-4 15,1-1 4-15,1 1-4 0,-2 0 5 0,1 1-4 16,-1-2 1-16,-2 3-2 0,2-3 3 0,0 2-4 16,9 5 7-16,-19-9-7 0,19 9 6 0,-16-7 0 15,16 7-1-15,-16-8-1 0,16 8 0 0,-14-4 0 16,14 4-1-16,-16-7 1 0,16 7-1 0,-14-6-2 15,14 6-2-15,-15-4-1 0,15 4 8 0,-14-5 18 16,14 5-24-16,-17-3 0 0,17 3 2 0,-15-6 1 16,15 6 1-16,-18-2-1 0,18 2 0 0,-15-5-1 15,15 5 1-15,-18-4 0 16,18 4 0-16,-18-5-1 0,18 5 0 0,-18-3 1 16,18 3-5-16,-19-6 2 0,19 6 4 0,-18-2 0 15,18 2-3-15,-19-2 1 0,19 2 0 0,-19-3 1 16,19 3 0-16,-18-1 0 0,18 1 1 0,-19-2-5 15,19 2 4-15,-18-2 0 0,18 2 0 0,-18-3-2 16,18 3 13-16,-21-1-13 0,21 1-2 0,-19 0-1 16,19 0 3-16,-19 0 0 0,19 0-3 0,-19-1 5 15,19 1-2-15,-19 0 2 0,19 0 1 16,-18-1-2-16,18 1 2 0,-20 1 0 0,20-1-2 16,-19 0 0-16,19 0 1 0,-20 0 0 0,20 0 0 15,-18 1-4-15,18-1 1 0,-20 1 3 0,20-1 1 16,-23 4-2-16,23-4 0 0,-21 3-5 0,21-3 6 15,-23 5 0-15,23-5-2 0,-23 3 0 0,23-3-8 16,-22 8 7-16,22-8-4 0,-21 5 4 0,21-5-2 16,-22 8 2-16,22-8 0 0,-22 4 2 0,22-4-3 15,-20 9 6-15,20-9-5 0,-19 5 6 0,19-5-8 16,-17 7 10-16,17-7-5 0,-18 4 1 0,18-4-2 16,-15 7 5-16,15-7-6 15,-17 3 9-15,17-3-11 0,-19 8 8 0,19-8-8 16,-15 4 2-16,15-4 2 0,-17 3 2 0,17-3-3 0,-15 4 5 15,15-4-7-15,-17 4 8 0,17-4-6 16,-14 4 4-16,14-4-4 0,-15 3 5 0,15-3-7 16,-17 4 8-16,17-4-7 0,-16 4 6 0,16-4-5 15,-16 2 6-15,16-2-6 0,-16 4 2 0,16-4 0 16,-17 4 10-16,17-4-15 0,-19 2 6 0,19-2-4 16,-17 4 5-16,17-4-5 0,-19 4 6 0,19-4-8 15,-18 4 8-15,18-4-6 0,-17 1 5 0,17-1-5 16,0 0 6-16,-23 2-5 0,23-2 6 0,-15 1-5 15,15-1-2-15,0 0 1 0,-23 5 5 0,23-5-6 16,-20 1 15-16,20-1 0 0,-21 2-4 16,21-2-7-16,-19 0 4 0,19 0-6 0,-23 3 7 15,23-3-2-15,-20 2 2 0,20-2-1 0,-21 1 2 16,21-1-5-16,-19 2 1 0,19-2 2 0,-18 1-1 16,18-1-4-16,-18 3 3 0,18-3 1 0,-19 2 3 15,19-2-2-15,0 0 1 0,-22 2-3 0,22-2 1 16,-15 4-4-16,15-4 3 0,-14 3-2 15,14-3 0-15,-15 3 3 0,15-3-4 0,-16 5 1 16,16-5 1-16,-16 8 2 0,16-8 2 0,-16 8 3 16,16-8-2-16,-19 9 1 0,19-9-4 0,-18 9-1 15,18-9-1-15,-15 10 2 0,15-10 0 16,-14 9-2-16,14-9 3 0,-14 7-1 0,14-7-2 0,-12 9 8 16,12-9-10-16,-15 9 0 0,15-9-3 15,-12 7 4-15,12-7 0 0,-12 9-1 0,12-9 1 16,-12 8-2-16,12-8 3 0,-11 7-1 0,11-7 0 15,-13 8 3-15,13-8-4 0,-13 7 2 0,13-7-2 16,-13 8 7-16,13-8-8 0,-14 7-2 0,14-7 0 16,-13 9 1-16,13-9 2 0,-12 9 5 0,12-9-2 15,-13 9 0-15,13-9-1 0,-15 8 3 0,15-8-2 16,-13 9 1-16,13-9-3 0,-15 11 36 0,7-6-43 16,8-5 21-16,-12 10-21 0,12-10 4 0,-14 9-1 15,14-9 2-15,-10 9-5 0,10-9 7 16,-13 8-3-16,13-8 4 0,-10 10 25 0,10-10-31 15,-9 11-4-15,9-11 5 0,-9 10-3 0,9-10 4 16,-10 9 1-16,10-9 4 0,-9 11-5 16,9-11 10-16,-8 14-12 0,8-14 4 0,-9 16-7 15,9-16 9-15,-6 15-6 0,6-15 0 0,-6 16 4 16,6-16-3-16,-6 17 2 0,4-8 0 0,2-9 1 16,-4 19-1-16,4-19 1 0,-1 18-1 0,-3-9 2 15,3 3-2-15,-1-2 0 0,1-1 0 0,1-9-2 16,0 19 0-16,0-9 3 0,0-10 2 0,-1 20-2 15,1-20-1-15,1 19 0 0,-1-19 2 0,0 18-1 16,0-18 0-16,1 18-1 0,-1-18 2 0,3 19-4 16,-3-19 4-16,4 18 2 0,-4-18-1 15,4 17 0-15,-2-8-4 0,-2-9 1 0,5 17 9 16,-5-17-6-16,7 18 0 0,-3-11 6 0,-2 2-8 16,2 0 5-16,2-1-7 0,-2 1 7 0,-4-9-7 15,9 15 7-15,-2-7-6 0,-7-8 8 0,11 14-4 16,-11-14 10-16,10 13-14 0,-10-13 12 0,10 13-10 15,-10-13 8-15,14 12-9 0,-14-12 9 0,12 9-9 16,-12-9 6-16,15 10-7 0,-15-10 8 16,13 9-14-16,-13-9 15 0,14 7-9 0,-14-7 8 15,14 6-8-15,-14-6 10 0,13 7-16 16,-13-7 10-16,14 6-11 0,-14-6 9 0,14 5-6 0,-14-5 6 16,18 5-9-16,-18-5 0 0,17 3-9 15,-17-3-6-15,17 5-12 0,-17-5-11 0,20 3-12 16,-20-3-20-16,18 4-18 0,-18-4-19 0,19 4-13 15,-19-4-9-15,18 2-28 0,-18-2 11 0,20 3-49 16,-20-3 31-16,19 2-36 0,-19-2-34 0,19 0-34 16,-19 0-57-16,20-1 6 0,-20 1-212 0,21-2-32 15</inkml:trace>
  <inkml:trace contextRef="#ctx0" brushRef="#br0" timeOffset="19020.47">8067 9010 220 0,'0'0'346'0,"0"0"-80"0,0 0-70 16,0 0-3-16,0 0-16 0,0 0-28 0,0 0-11 16,4-9-13-16,-4 9 11 0,0 0-38 0,0 0 19 15,0 0-41-15,0 0 28 0,0 0-8 16,0 0-41-16,5-8 39 0,-5 8-46 0,0 0 35 15,0 0-37-15,0 0 29 0,0 0-40 0,0 0 20 16,0 0-32-16,0 0 20 0,0 0-42 16,0 0 27-16,0 0-31 0,0 0 30 0,0 0-50 0,0 0 58 15,0 0-39-15,5 14 27 0,-5-14-29 16,-2 18 30-16,2-8-28 0,-2 4 25 0,1-2-34 16,1 3 32-16,-1 0-5 0,0 1-8 0,1 2 8 15,-2-4-1-15,1-1-9 0,1 2-1 0,0-1 7 16,0-2 0-16,1 2 1 0,-1-14 13 0,2 19 55 15,-2-19 14-15,3 17 47 0,-3-17 25 0,9 14 30 16,-9-14 22-16,12 9-6 0,-12-9-36 0,24 1-16 16,-6-3-54-16,8-5-11 0,4-2-41 0,3-7 3 15,6 0-31-15,5-8-4 0,6-2-17 16,-1-2-16-16,3-5-12 0,3-1-8 0,-1 1-5 16,0 0-1-16,-6 3 1 0,-3 3 5 0,-12 4 22 0,-1 4-23 15,-5 2 4-15,-3 1 34 0,-7 3-36 16,-2 3 9-16,-3 2 23 0,-2 2-26 0,-10 6 17 15,14-10-34-15,-14 10-5 0,13-8 3 16,-13 8 2-16,0 0 0 0,0 0-31 0,0 0-31 16,0 0-41-16,0 0-28 0,-17 12-16 0,4-3-45 15,-2 0-11-15,0 0-50 0,-6 1-51 0,1 0-111 16,0 1-176-16,-1-1-166 0</inkml:trace>
  <inkml:trace contextRef="#ctx0" brushRef="#br0" timeOffset="21989.64">7211 14241 281 0,'0'0'389'16,"0"0"-65"-16,0 0-58 0,0 0-19 0,0 0-64 16,0 0 6-16,0 0-46 0,0 0 30 0,11-8-64 15,-11 8 40-15,0 0-71 0,0 0 21 0,0 0-59 16,8-7 29-16,-8 7-50 0,0 0 36 0,0 0-39 16,13-5 35-16,-13 5-39 0,0 0 27 0,0 0-30 15,14-3 29-15,-14 3-24 0,0 0 44 0,13 4-33 16,-13-4 26-16,11 7 0 0,-11-7 5 0,13 10 11 15,-7-3-24-15,2 2 9 0,1 1-29 0,0 1 12 16,1 3-20-16,3 1 14 0,-3 0-19 0,2-1 10 16,-1 3-19-16,1-1 11 0,-1 0-4 15,1-1-11-15,-1 2 17 0,1-2-20 0,-2 0 17 16,-1-4-18-16,1 0 3 0,-1 1 1 16,0-2 1-16,1-1-1 0,-2-1 8 0,-1-2 31 15,2 1 28-15,-9-7 16 0,22 7 15 0,-22-7 40 16,28 5-30-16,-28-5 11 0,36-5-3 0,-13 0 27 15,8-5-8-15,1-3 19 0,3-2-50 0,10-6-15 16,1-4-11-16,5-1-10 0,-1-3-13 0,1 1-5 16,-1-1-12-16,0 0-8 0,0 3-6 0,-7 1 11 15,-7 6-16-15,-3 0-6 0,0 3-10 16,-4 2-5-16,-4 2-4 0,-3 2-14 0,-4 0-17 16,-4 4-24-16,-4-2-23 0,1 3-36 0,-11 5-22 15,17-9-9-15,-17 9-30 0,12-5 12 0,-12 5-24 16,0 0 23-16,0 0-38 0,7-6 36 0,-7 6-36 15,0 0 17-15,0 0-37 0,0 0-23 0,0 0-35 16,-16-1-29-16,16 1-264 0,0 0-116 0</inkml:trace>
  <inkml:trace contextRef="#ctx0" brushRef="#br0" timeOffset="24760.1">11216 11314 222 0,'0'0'614'0,"0"0"-179"0,0 0-25 0,3-12-103 0,-3 12 24 16,0 0-89-16,0 0-22 0,1-10 26 15,-1 10-11-15,0 0-16 0,0 0-17 0,6-9-18 16,-6 9-20-16,0 0-16 0,8-8-14 0,-8 8 25 15,0 0-54-15,10-9 13 0,-10 9-46 16,0 0 23-16,14-8-45 0,-14 8 25 0,0 0-37 16,0 0 25-16,17 4-27 0,-17-4 30 0,13 9-32 15,-13-9 13-15,11 14-29 0,-2-6 18 0,-1 4-24 16,-2-1-2-16,3 0-2 0,-1 2-8 0,2 2 20 16,-2-3-31-16,-1-2 21 0,1 3-27 0,2-2 32 15,-1-2-22-15,-1 2 25 0,2-2-26 16,-2-2 25-16,-2 1-26 0,3-2 26 0,1 1-25 15,-2-1 24-15,1-2-24 0,-1 3 25 0,-8-7-21 16,19 8 22-16,-19-8-21 0,23 6 20 0,-23-6-18 16,28 1 19-16,-11-2-22 0,2-2 20 0,5-1-16 15,3-3 11-15,5-2-21 0,2-5 22 0,3 1-21 16,3-3 14-16,10-6-22 0,0-4 14 0,3-3-24 16,2-1 29-16,0 1-45 0,0-1 25 0,-4 0-4 15,-1 4-8-15,-4 2-14 0,-4 2-15 0,-7 2-14 16,-5 3-9-16,-2 1-34 0,-4 4 19 0,-5 2-30 15,-1 1 2-15,-7 2-34 0,-2 1-18 0,1 0 1 16,-10 6-10-16,12-6-10 0,-12 6-26 16,0 0-43-16,0 0-22 0,0 0-45 0,0 0-16 0,0 0-22 15,0 0-176-15,0 0-46 0</inkml:trace>
  <inkml:trace contextRef="#ctx0" brushRef="#br0" timeOffset="26461.27">11872 13136 213 0,'0'0'453'0,"0"0"-119"0,0 0-46 0,0 0-59 0,0 0-20 15,0 0-54-15,0 0 28 0,0 0-47 16,0 0 26-16,0 0-51 0,0 0 28 16,0 0-57-16,0 0 18 0,0 0-41 0,0 0 20 15,0 0-34-15,0 0 12 0,0 0-38 0,0 0 17 16,0 0-27-16,0 0 39 0,-3 12-9 0,3-12 25 16,3 19-19-16,-2-4 20 0,0 3 3 0,0-1-5 15,2 7-9-15,-2 0-9 0,3 1-11 0,-1 0 45 16,1 0-58-16,1 1-4 0,0-1-3 0,0 0-4 15,0 0-6-15,0-1 1 0,3-5-10 0,1 3 14 16,-3-3-10-16,3-2 27 0,0-2 29 16,4-1 20-16,0-2 10 0,-1-3 8 0,1 0 13 15,0-3 3-15,5-2 17 0,0 0-31 0,0-3-3 16,3-2 4-16,5-2 6 0,1-1 3 0,5-3 16 16,1-3-37-16,0-1-18 0,2-2-10 0,-1 1-26 15,1-2 13-15,-3-1-28 0,0 1-1 0,-3 0-2 16,-1 0-8-16,-5 5 3 0,-1 0 20 0,-6 0-27 15,0 3 20-15,-5 0-24 0,0 2 21 0,-11 4-25 16,16-9 21-16,-16 9-25 0,13-6-2 0,-13 6-15 16,0 0-13-16,15-6-9 0,-15 6 0 0,0 0-3 15,0 0-13-15,13-5 7 0,-13 5-27 16,0 0 19-16,0 0-31 0,0 0 37 16,0 0-39-16,0 0-7 0,0 0-13 0,0 0-13 15,0 0-12-15,0 0-9 0,0 0-25 0,0 0-12 16,0 0-5-16,0 0-29 0,0 0-40 0,-20 2-19 15,20-2-91-15,0 0 2 0,-21 0-176 0,21 0-55 16</inkml:trace>
  <inkml:trace contextRef="#ctx0" brushRef="#br0" timeOffset="29763.82">16818 11171 106 0,'0'0'492'0,"0"0"-119"0,-7-7-56 0,7 7-45 16,0 0-38-16,0 0 14 0,0 0-62 15,0 0 30-15,0 0-76 0,0 0 16 0,0 0-74 16,0 0 35-16,0 0-73 0,0 0 40 0,0 0-62 16,0 0 42-16,0 0-53 0,0 0 42 0,0 0-53 15,0 0 34-15,0 0-41 0,4 12-1 0,-4-12 9 16,4 16 5-16,-3-3-5 0,-1 0 1 0,0 2 0 16,0 3-2-16,-2 2 1 0,2-1-4 0,-3-1-4 15,2 1 4-15,-1 0 7 0,1-1 2 16,0-1-2-16,0-5-2 0,-1 2 11 0,2-2 37 15,0-1 28-15,2 0 18 0,-2-11 16 0,5 15 13 16,-5-15-4-16,11 10 10 0,-11-10 1 16,21 1 16-16,-2-1-11 0,1-5-11 0,11-2-1 15,1-6-20-15,6 0 7 0,7-8-32 0,5-4 9 16,5-1-34-16,0-2 8 0,2-3-31 0,2 0-7 16,-1 1-4-16,-1 0 1 0,-2 2-13 0,-5 1 15 15,-3 4-21-15,-12 5 26 0,-3 3-33 0,-4 1 20 16,-7 3-25-16,-4 2 16 0,-2 3-47 0,-2 0 9 15,-4 0-36-15,-9 6-17 0,13-5-13 0,-13 5-10 16,0 0-22-16,0 0-70 0,0 0 7 0,0 0-71 16,-9-12 21-16,9 12-64 0,0 0-51 15,-17 2-12-15,17-2-10 0,-16 2-351 0,16-2-257 16</inkml:trace>
  <inkml:trace contextRef="#ctx0" brushRef="#br0" timeOffset="37138.47">3939 8010 23 0,'0'0'80'15,"0"0"32"-15,0 0-114 0,0 0-71 16,0 0 25-16</inkml:trace>
  <inkml:trace contextRef="#ctx0" brushRef="#br0" timeOffset="37739.71">3994 8012 101 0,'0'0'203'0,"0"0"-14"0,0 0-26 0,0 0-32 0,10-4-21 16,-10 4-1-16,0 0 0 0,0 0-3 0,0 0-23 16,8-8 10-16,-8 8-27 0,0 0 3 15,6-8-4-15,-6 8 7 0,0 0-6 0,0 0 9 16,7-9 4-16,-7 9-9 0,0 0 11 0,0 0-18 16,5-8 14-16,-5 8-26 0,0 0 27 0,0 0 5 15,0 0-12-15,4-9 0 0,-4 9-6 0,0 0-5 16,0 0-1-16,0 0-9 0,0 0 13 0,0 0 6 15,6-8 6-15,-6 8-4 0,0 0 3 0,0 0 14 16,0 0-3-16,0 0 0 0,0 0-2 0,0 0 1 16,0 0-6-16,0 0-5 0,0 0-7 15,0 0-7-15,3-8-14 0,-3 8-6 0,0 0-4 16,0 0-2-16,0 0-6 0,0 0 0 0,0 0-1 16,0 0-4-16,0 0-2 0,0 0-4 15,0 0-3-15,0 0-5 0,0 0-2 0,0 0-1 16,0 0-3-16,0 0 1 0,0 0 1 0,0 0 0 15,6 7-6-15,-6-7 6 0,5 13 3 0,-1-5-2 16,0 4 1-16,1-2 1 0,0 2 4 0,3 2 3 16,-2 0 5-16,2-2 7 0,-2 3 34 0,3-4 9 15,-1 3 4-15,-1-4 7 0,1 2 9 0,0-4 2 16,-1 1 1-16,0-1-1 0,-1-2-2 0,-6-6-3 16,14 8-6-16,-14-8-9 0,16 5-13 0,-16-5-3 15,25-6-12-15,-7-1-15 0,3-5-11 0,4-4-4 16,3-4-15-16,3-3-35 0,6-9 14 15,1-2-21-15,4-2 3 0,2-3-1 0,1-3-5 16,-1 1-3-16,2-1 0 0,-1 2 0 0,-4 3 2 16,1-2 2-16,-3 5-1 0,-2 1 35 0,-8 7-39 15,-2 2 6-15,-4 2 14 0,-3 2-3 0,-2 7 9 16,-5 0-1-16,0 3 5 0,-4 2 0 0,-3 1-4 16,4 0 3-16,-10 7-6 0,11-9-10 0,-11 9-9 15,6-6 9-15,-6 6 2 0,0 0 7 16,0 0 2-16,0 0-29 0,4 12-57 0,-4-12-36 15,-8 19-67-15,0-8-13 0,-3 4-71 0,1 1-101 16,-4-2-450-16,-3 0-443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22.654"/>
    </inkml:context>
    <inkml:brush xml:id="br0">
      <inkml:brushProperty name="width" value="0.05" units="cm"/>
      <inkml:brushProperty name="height" value="0.05" units="cm"/>
    </inkml:brush>
  </inkml:definitions>
  <inkml:trace contextRef="#ctx0" brushRef="#br0">1 409 20 0 0,'0'0'5925'0'0,"3"-10"-4786"0"0,-3 9-862 0 0,1 0 1 0 0,-1 0 0 0 0,0 1 0 0 0,0-1 0 0 0,1 0-1 0 0,-1 0 1 0 0,0 0 0 0 0,1 1 0 0 0,-1-1 0 0 0,1 0 0 0 0,-1 0-1 0 0,1 1 1 0 0,-1-1 0 0 0,1 0 0 0 0,-1 1 0 0 0,1-1 0 0 0,0 1-1 0 0,-1-1 1 0 0,1 1 0 0 0,0-1 0 0 0,0 1 0 0 0,-1-1-1 0 0,3 1 1 0 0,24 15 101 0 0,0 2 0 0 0,-1 1 0 0 0,0 1 0 0 0,-2 2 1 0 0,36 37-1 0 0,-3-4-132 0 0,-31-32 62 0 0,2-1 0 0 0,39 25 0 0 0,-63-44-225 0 0,-1-1-1 0 0,1 1 1 0 0,0-1-1 0 0,0 0 0 0 0,-1 0 1 0 0,1 0-1 0 0,0-1 1 0 0,0 0-1 0 0,0 1 1 0 0,0-1-1 0 0,0 0 1 0 0,0-1-1 0 0,0 1 1 0 0,0-1-1 0 0,5-1 0 0 0,1-1 12 0 0,-1 0-1 0 0,0-1 0 0 0,0 1 1 0 0,0-2-1 0 0,9-5 0 0 0,0-2-21 0 0,-1-1 0 0 0,-1-1-1 0 0,0 0 1 0 0,-1-2 0 0 0,-1 1 0 0 0,14-20 0 0 0,71-115 206 0 0,-63 93-180 0 0,-17 28-70 0 0,176-264-582 0 0,-193 290 324 0 0,-1 3-188 0 0,0 0 379 0 0,0 0 0 0 0,0 0 1 0 0,0 0-1 0 0,-1 0 0 0 0,1 0 0 0 0,0 1 0 0 0,0-1 0 0 0,0 0 0 0 0,0 1 0 0 0,0-1 1 0 0,-1 0-1 0 0,1 1 0 0 0,0-1 0 0 0,0 1 0 0 0,-1 0 0 0 0,1-1 0 0 0,0 1 0 0 0,-1 0 1 0 0,1-1-1 0 0,-1 1 0 0 0,1 0 0 0 0,-1-1 0 0 0,1 1 0 0 0,-1 0 0 0 0,1 0 0 0 0,-1 0 0 0 0,0 0 1 0 0,1 1-1 0 0,1 36-1473 0 0,-20 45-2574 0 0,16-76 3415 0 0,-9 25-3864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24.202"/>
    </inkml:context>
    <inkml:brush xml:id="br0">
      <inkml:brushProperty name="width" value="0.05" units="cm"/>
      <inkml:brushProperty name="height" value="0.05" units="cm"/>
    </inkml:brush>
  </inkml:definitions>
  <inkml:trace contextRef="#ctx0" brushRef="#br0">26 372 312 0 0,'0'0'2045'0'0,"-5"-17"1024"0"0,-15-41 1746 0 0,19 56-4242 0 0,16 0-362 0 0,-13 2-206 0 0,-1 0 0 0 0,1 0 0 0 0,-1 0 0 0 0,1 0 0 0 0,-1 0 0 0 0,1 0 0 0 0,-1 0 0 0 0,1 0 0 0 0,-1 1 0 0 0,1-1 0 0 0,-1 1 0 0 0,1-1 0 0 0,-1 1 0 0 0,1-1 0 0 0,-1 1 0 0 0,2 1 0 0 0,181 92 417 0 0,-179-92-402 0 0,1-1 1 0 0,-1 1 0 0 0,0-1 0 0 0,1 0-1 0 0,-1 0 1 0 0,1 0 0 0 0,-1-1-1 0 0,1 0 1 0 0,-1 0 0 0 0,1-1-1 0 0,0 1 1 0 0,-1-1 0 0 0,1 0 0 0 0,-1-1-1 0 0,0 1 1 0 0,9-5 0 0 0,5-2 19 0 0,-1-1 0 0 0,0-1 0 0 0,17-13 0 0 0,324-249 601 0 0,-298 222-435 0 0,-58 48-164 0 0,0 0-88 0 0,21-10-1109 0 0,-24 11 1073 0 0,1 1 0 0 0,-1 0 0 0 0,1 0 0 0 0,0 0 0 0 0,-1 0 0 0 0,1 0-1 0 0,0 0 1 0 0,-1 0 0 0 0,1 0 0 0 0,0 0 0 0 0,-1 0 0 0 0,1 0 0 0 0,0 0-1 0 0,-1 0 1 0 0,1 0 0 0 0,0 0 0 0 0,-1 1 0 0 0,1-1 0 0 0,0 0 0 0 0,-1 1-1 0 0,1-1 1 0 0,-1 0 0 0 0,1 1 0 0 0,-1-1 0 0 0,1 1 0 0 0,-1-1 0 0 0,1 1-1 0 0,-1-1 1 0 0,1 1 0 0 0,-1-1 0 0 0,0 1 0 0 0,1-1 0 0 0,0 2-1 0 0,0 0-842 0 0,2 12-2121 0 0,-2-11 1062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25.362"/>
    </inkml:context>
    <inkml:brush xml:id="br0">
      <inkml:brushProperty name="width" value="0.05" units="cm"/>
      <inkml:brushProperty name="height" value="0.05" units="cm"/>
    </inkml:brush>
  </inkml:definitions>
  <inkml:trace contextRef="#ctx0" brushRef="#br0">36 611 176 0 0,'-7'-18'1249'0'0,"-4"-11"956"0"0,10 27-1827 0 0,-16-31 2499 0 0,49 67-2385 0 0,22 35-435 0 0,-50-64-28 0 0,8 9 64 0 0,-1-1 0 0 0,2 0 0 0 0,0-1-1 0 0,27 20 1 0 0,-37-30-66 0 0,0-1-1 0 0,1 0 0 0 0,-1 1 0 0 0,1-1 0 0 0,-1-1 0 0 0,1 1 0 0 0,-1 0 0 0 0,1-1 0 0 0,-1 0 1 0 0,1 0-1 0 0,0 0 0 0 0,-1 0 0 0 0,1 0 0 0 0,-1-1 0 0 0,6-1 0 0 0,0 0 8 0 0,0-1-1 0 0,0 0 1 0 0,0 0-1 0 0,15-8 1 0 0,7-8 0 0 0,-2-1 0 0 0,0-2 1 0 0,-1-1-1 0 0,32-33 0 0 0,94-116-50 0 0,-119 131-11 0 0,216-267-126 0 0,-218 267-48 0 0,-31 39 135 0 0,-1 2-97 0 0,0 0 141 0 0,1 0 0 0 0,-1 1-1 0 0,1-1 1 0 0,-1 0 0 0 0,0 1 0 0 0,0-1-1 0 0,1 1 1 0 0,-1 0 0 0 0,0-1-1 0 0,0 1 1 0 0,1 0 0 0 0,-1 0-1 0 0,2 2 1 0 0,20 60-3398 0 0,-18-49 2078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26.858"/>
    </inkml:context>
    <inkml:brush xml:id="br0">
      <inkml:brushProperty name="width" value="0.05" units="cm"/>
      <inkml:brushProperty name="height" value="0.05" units="cm"/>
    </inkml:brush>
  </inkml:definitions>
  <inkml:trace contextRef="#ctx0" brushRef="#br0">2 330 460 0 0,'0'0'4050'0'0,"0"-3"-3694"0"0,-1 0 1 0 0,1 0 0 0 0,0 0-1 0 0,-1 0 1 0 0,1 0-1 0 0,1 0 1 0 0,-1 0 0 0 0,2-6-1 0 0,1 13-343 0 0,0-1 0 0 0,-1 1-1 0 0,1 0 1 0 0,-1 0-1 0 0,1 0 1 0 0,-1 0 0 0 0,0 0-1 0 0,-1 0 1 0 0,1 1 0 0 0,-1-1-1 0 0,0 0 1 0 0,1 7-1 0 0,12 30 88 0 0,16 36 105 0 0,-21-52-32 0 0,1 1 0 0 0,19 33 0 0 0,-27-58-151 0 0,-1 0 0 0 0,0 1 0 0 0,1-1 0 0 0,-1 0 0 0 0,1 0-1 0 0,0 0 1 0 0,-1 0 0 0 0,1 0 0 0 0,0-1 0 0 0,0 1 0 0 0,-1 0 0 0 0,1-1 0 0 0,0 0 0 0 0,0 1 0 0 0,0-1 0 0 0,0 0 0 0 0,0 0 0 0 0,-1 0 0 0 0,1 0 0 0 0,0 0 0 0 0,0 0 0 0 0,0 0 0 0 0,3-2-1 0 0,-3 2-36 0 0,10-4 33 0 0,1 0-1 0 0,-1 0 0 0 0,0-1 1 0 0,0-1-1 0 0,-1 0 0 0 0,0-1 1 0 0,0 0-1 0 0,0 0 0 0 0,13-14 1 0 0,2 1-25 0 0,67-57 15 0 0,-3-4-1 0 0,99-117 1 0 0,-111 114-171 0 0,-21 23-136 0 0,-55 58 168 0 0,-2 8-792 0 0,-1-1 569 0 0,1 1 0 0 0,-1-1 0 0 0,0 1 0 0 0,0-1 0 0 0,-1 0 0 0 0,1 0 0 0 0,-3 5 0 0 0,2-5-102 0 0,-4 11-1164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29.055"/>
    </inkml:context>
    <inkml:brush xml:id="br0">
      <inkml:brushProperty name="width" value="0.05" units="cm"/>
      <inkml:brushProperty name="height" value="0.05" units="cm"/>
    </inkml:brush>
  </inkml:definitions>
  <inkml:trace contextRef="#ctx0" brushRef="#br0">1 644 976 0 0,'30'-156'6845'0'0,"-30"153"-6428"0"0,0 1-324 0 0,0 0-1 0 0,0 0 1 0 0,0 0 0 0 0,0 1-1 0 0,0-1 1 0 0,1 0 0 0 0,-1 0-1 0 0,0 0 1 0 0,1 0 0 0 0,0 1-1 0 0,-1-1 1 0 0,1 0 0 0 0,0 0-1 0 0,2-2 1 0 0,-3 3-60 0 0,1 1 0 0 0,-1 0-1 0 0,1-1 1 0 0,0 1 0 0 0,-1 0 0 0 0,1-1-1 0 0,0 1 1 0 0,-1 0 0 0 0,1 0 0 0 0,0-1-1 0 0,-1 1 1 0 0,1 0 0 0 0,0 0 0 0 0,-1 0-1 0 0,1 0 1 0 0,0 0 0 0 0,0 0 0 0 0,-1 0 0 0 0,1 0-1 0 0,0 0 1 0 0,-1 0 0 0 0,1 1 0 0 0,0-1-1 0 0,-1 0 1 0 0,2 1 0 0 0,4 2 72 0 0,0 1 0 0 0,0 0 0 0 0,0 0 0 0 0,0 0 1 0 0,7 9-1 0 0,-5-6-74 0 0,5 4 119 0 0,1 1 0 0 0,0-2 1 0 0,1 0-1 0 0,0-1 0 0 0,0 0 0 0 0,33 12 1 0 0,-38-19-136 0 0,-1-1 1 0 0,0 0 0 0 0,1-1-1 0 0,-1 0 1 0 0,1 0 0 0 0,-1-1-1 0 0,1 0 1 0 0,-1-1 0 0 0,0 0-1 0 0,0 0 1 0 0,0-1-1 0 0,9-5 1 0 0,35-12-74 0 0,0-3 0 0 0,-2-1 0 0 0,56-38 0 0 0,139-107-458 0 0,-111 73 403 0 0,81-54-126 0 0,-192 138 132 0 0,-20 10 43 0 0,-1 4-412 0 0,-2 0 399 0 0,1 0 1 0 0,-1 0-1 0 0,0 1 1 0 0,0-1-1 0 0,0 0 1 0 0,-1 0-1 0 0,1 1 1 0 0,0-1-1 0 0,-1 0 1 0 0,0 1-1 0 0,0-1 1 0 0,1 1-1 0 0,-1-1 1 0 0,0 0-1 0 0,-1 1 1 0 0,1-1-1 0 0,0 1 1 0 0,-1-1-1 0 0,1 0 1 0 0,-1 1-1 0 0,0-1 1 0 0,0 0-1 0 0,0 0 1 0 0,-2 3-1 0 0,-34 72-2258 0 0,24-53 1012 0 0,-10 20-772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34.493"/>
    </inkml:context>
    <inkml:brush xml:id="br0">
      <inkml:brushProperty name="width" value="0.05" units="cm"/>
      <inkml:brushProperty name="height" value="0.05" units="cm"/>
    </inkml:brush>
  </inkml:definitions>
  <inkml:trace contextRef="#ctx0" brushRef="#br0">0 13 160 0 0,'0'0'3490'0'0,"6"-12"-3213"0"0,-4 18-413 0 0,-1-3 83 0 0,0 0 0 0 0,0 0 0 0 0,0 0 0 0 0,1 0 0 0 0,-1-1 1 0 0,1 1-1 0 0,0 0 0 0 0,-1-1 0 0 0,1 0 0 0 0,1 1 1 0 0,-1-1-1 0 0,0 0 0 0 0,0 0 0 0 0,4 3 0 0 0,-4-4 354 0 0,12 13-1486 0 0,-10 3 487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35.059"/>
    </inkml:context>
    <inkml:brush xml:id="br0">
      <inkml:brushProperty name="width" value="0.05" units="cm"/>
      <inkml:brushProperty name="height" value="0.05" units="cm"/>
    </inkml:brush>
  </inkml:definitions>
  <inkml:trace contextRef="#ctx0" brushRef="#br0">79 1 240 0 0,'-16'38'520'0'0,"3"-3"-292"0"0,3 0 136 0 0,1-1-216 0 0,-2 5 184 0 0,4-5-240 0 0,1 3 100 0 0,4 0-168 0 0,-3-7 128 0 0,10-1-164 0 0,-5 1 112 0 0,2-2-196 0 0,2-1 96 0 0,1-1-284 0 0,-5-5 48 0 0,4 1-368 0 0,-2-4 204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36.259"/>
    </inkml:context>
    <inkml:brush xml:id="br0">
      <inkml:brushProperty name="width" value="0.05" units="cm"/>
      <inkml:brushProperty name="height" value="0.05" units="cm"/>
    </inkml:brush>
  </inkml:definitions>
  <inkml:trace contextRef="#ctx0" brushRef="#br0">1 0 184 0 0,'0'0'-64'0'0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36.352"/>
    </inkml:context>
    <inkml:brush xml:id="br0">
      <inkml:brushProperty name="width" value="0.05" units="cm"/>
      <inkml:brushProperty name="height" value="0.05" units="cm"/>
    </inkml:brush>
  </inkml:definitions>
  <inkml:trace contextRef="#ctx0" brushRef="#br0">1 0 360 0 0,'0'0'80'0'0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36.430"/>
    </inkml:context>
    <inkml:brush xml:id="br0">
      <inkml:brushProperty name="width" value="0.05" units="cm"/>
      <inkml:brushProperty name="height" value="0.05" units="cm"/>
    </inkml:brush>
  </inkml:definitions>
  <inkml:trace contextRef="#ctx0" brushRef="#br0">0 0 552 0 0,'0'0'8'0'0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44:12.969"/>
    </inkml:context>
    <inkml:brush xml:id="br0">
      <inkml:brushProperty name="width" value="0.05" units="cm"/>
      <inkml:brushProperty name="height" value="0.05" units="cm"/>
    </inkml:brush>
  </inkml:definitions>
  <inkml:trace contextRef="#ctx0" brushRef="#br0">21 160 1792 0 0,'0'0'5849'0'0,"-5"-11"-4369"0"0,4 5 3078 0 0,4-1-2146 0 0,-1 22-1325 0 0,-2 32 162 0 0,-8 4-661 0 0,4-31-431 0 0,1 0-1 0 0,0 0 0 0 0,2 1 1 0 0,0-1-1 0 0,4 34 0 0 0,-3-52-124 0 0,1-1-1 0 0,-1 0 1 0 0,1 1 0 0 0,0-1-1 0 0,-1 1 1 0 0,1-1-1 0 0,0 0 1 0 0,0 1-1 0 0,0-1 1 0 0,0 0 0 0 0,0 0-1 0 0,0 0 1 0 0,0 0-1 0 0,1 0 1 0 0,-1 0 0 0 0,0 0-1 0 0,1 0 1 0 0,-1 0-1 0 0,0-1 1 0 0,1 1 0 0 0,-1 0-1 0 0,1-1 1 0 0,-1 0-1 0 0,1 1 1 0 0,-1-1 0 0 0,3 1-1 0 0,37 0 508 0 0,-23-3-415 0 0,-1-2 0 0 0,1 0 0 0 0,-1-1 0 0 0,0 0 0 0 0,23-12 0 0 0,80-47 361 0 0,-70 35-323 0 0,506-265 1089 0 0,-532 286-1739 0 0,-12 17-1342 0 0,-12-7 1610 0 0,0-1-1 0 0,-1 0 1 0 0,1 1 0 0 0,0-1 0 0 0,-1 1 0 0 0,1-1 0 0 0,-1 1 0 0 0,1-1 0 0 0,-1 0-1 0 0,0 0 1 0 0,0 1 0 0 0,1-1 0 0 0,-1 0 0 0 0,0 0 0 0 0,0 0 0 0 0,0 0 0 0 0,0 0-1 0 0,-2 2 1 0 0,-21 21-3392 0 0,23-23 3281 0 0,-10 10-3837 0 0,0 3-2223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38.548"/>
    </inkml:context>
    <inkml:brush xml:id="br0">
      <inkml:brushProperty name="width" value="0.05" units="cm"/>
      <inkml:brushProperty name="height" value="0.05" units="cm"/>
    </inkml:brush>
  </inkml:definitions>
  <inkml:trace contextRef="#ctx0" brushRef="#br0">27 323 780 0 0,'0'0'2398'0'0,"-12"-15"955"0"0,10 13-3088 0 0,0 0 1 0 0,1 0-1 0 0,0 0 1 0 0,-1-1-1 0 0,1 1 1 0 0,0 0 0 0 0,0-1-1 0 0,0 1 1 0 0,0-1-1 0 0,1 1 1 0 0,-1-1 0 0 0,1 1-1 0 0,-1-3 1 0 0,2 4-198 0 0,-1 0 0 0 0,1 1 1 0 0,-1-1-1 0 0,1 0 1 0 0,0 1-1 0 0,-1-1 0 0 0,1 1 1 0 0,0-1-1 0 0,-1 1 1 0 0,1-1-1 0 0,0 1 0 0 0,0 0 1 0 0,-1-1-1 0 0,1 1 0 0 0,0 0 1 0 0,0 0-1 0 0,0-1 1 0 0,-1 1-1 0 0,1 0 0 0 0,0 0 1 0 0,0 0-1 0 0,0 0 1 0 0,0 0-1 0 0,0 0 0 0 0,-1 0 1 0 0,1 1-1 0 0,0-1 0 0 0,0 0 1 0 0,0 0-1 0 0,-1 1 1 0 0,1-1-1 0 0,0 0 0 0 0,0 1 1 0 0,-1-1-1 0 0,2 1 1 0 0,11 4 107 0 0,0 1 1 0 0,-1 0 0 0 0,0 1 0 0 0,0 1 0 0 0,-1 0 0 0 0,0 0 0 0 0,18 17 0 0 0,-8-7 49 0 0,-12-10-140 0 0,175 133 1059 0 0,-181-138-1106 0 0,1-1-1 0 0,0 0 1 0 0,1 0 0 0 0,-1 0 0 0 0,0 0-1 0 0,0 0 1 0 0,1-1 0 0 0,-1 0 0 0 0,1 0 0 0 0,-1 0-1 0 0,1-1 1 0 0,0 0 0 0 0,-1 0 0 0 0,1 0-1 0 0,-1 0 1 0 0,1 0 0 0 0,-1-1 0 0 0,1 0 0 0 0,-1 0-1 0 0,1 0 1 0 0,-1-1 0 0 0,1 1 0 0 0,-1-1-1 0 0,0 0 1 0 0,0-1 0 0 0,0 1 0 0 0,0-1 0 0 0,0 1-1 0 0,5-6 1 0 0,7-8-49 0 0,0 0-1 0 0,-1 0 1 0 0,0-2 0 0 0,20-31-1 0 0,-27 37 17 0 0,91-146 69 0 0,28-39-1387 0 0,-126 195 992 0 0,3-5 498 0 0,-2 1-2662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40.045"/>
    </inkml:context>
    <inkml:brush xml:id="br0">
      <inkml:brushProperty name="width" value="0.05" units="cm"/>
      <inkml:brushProperty name="height" value="0.05" units="cm"/>
    </inkml:brush>
  </inkml:definitions>
  <inkml:trace contextRef="#ctx0" brushRef="#br0">1 196 1916 0 0,'0'0'5319'0'0,"37"35"-3643"0"0,17 47-1176 0 0,-35-49-242 0 0,2-2 0 0 0,1 0-1 0 0,43 45 1 0 0,-62-74-236 0 0,1 0 0 0 0,-1 0-1 0 0,0-1 1 0 0,1 1 0 0 0,0-1-1 0 0,-1 0 1 0 0,1 0 0 0 0,0 0-1 0 0,-1 0 1 0 0,1 0 0 0 0,0-1-1 0 0,0 0 1 0 0,0 0 0 0 0,0 0-1 0 0,-1 0 1 0 0,1 0 0 0 0,0-1-1 0 0,0 0 1 0 0,0 0 0 0 0,-1 0-1 0 0,1 0 1 0 0,4-3 0 0 0,10-2-1 0 0,0-2 1 0 0,31-19 0 0 0,302-220-239 0 0,-151 99-40 0 0,-175 130 197 0 0,-17 12-112 0 0,0 0 0 0 0,0 0 0 0 0,0 1 0 0 0,17-6 0 0 0,-22 9-298 0 0,-1 9-1170 0 0,-3 8-911 0 0,-7 2 584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41.005"/>
    </inkml:context>
    <inkml:brush xml:id="br0">
      <inkml:brushProperty name="width" value="0.05" units="cm"/>
      <inkml:brushProperty name="height" value="0.05" units="cm"/>
    </inkml:brush>
  </inkml:definitions>
  <inkml:trace contextRef="#ctx0" brushRef="#br0">7 503 376 0 0,'0'0'1868'0'0,"-2"-24"2263"0"0,0 12-3674 0 0,-1-12 2130 0 0,3 24-2572 0 0,0 0 0 0 0,0-1 0 0 0,1 1 0 0 0,-1 0 1 0 0,0 0-1 0 0,0-1 0 0 0,0 1 0 0 0,0 0 0 0 0,0-1 0 0 0,0 1 0 0 0,0 0 0 0 0,0 0 0 0 0,0-1 0 0 0,1 1 1 0 0,-1 0-1 0 0,0 0 0 0 0,0-1 0 0 0,0 1 0 0 0,1 0 0 0 0,-1 0 0 0 0,0 0 0 0 0,0-1 0 0 0,1 1 0 0 0,-1 0 1 0 0,0 0-1 0 0,0 0 0 0 0,1 0 0 0 0,-1 0 0 0 0,0 0 0 0 0,0-1 0 0 0,1 1 0 0 0,-1 0 0 0 0,0 0 1 0 0,1 0-1 0 0,-1 0 0 0 0,0 0 0 0 0,0 0 0 0 0,1 0 0 0 0,-1 0 0 0 0,0 0 0 0 0,1 0 0 0 0,-1 0 0 0 0,0 1 1 0 0,0-1-1 0 0,1 0 0 0 0,-1 0 0 0 0,0 0 0 0 0,0 0 0 0 0,1 0 0 0 0,-1 0 0 0 0,0 1 0 0 0,0-1 0 0 0,1 0 1 0 0,-1 0-1 0 0,0 0 0 0 0,0 1 0 0 0,0-1 0 0 0,1 0 0 0 0,-1 0 0 0 0,0 1 0 0 0,69 53 630 0 0,-58-44-455 0 0,0 0 0 0 0,0-1 0 0 0,1 0 0 0 0,0-1 0 0 0,0-1 0 0 0,1 0 0 0 0,0 0 0 0 0,0-2 0 0 0,17 6 0 0 0,-23-11-116 0 0,0 0-1 0 0,0-1 1 0 0,0 0-1 0 0,-1 0 0 0 0,1 0 1 0 0,0-1-1 0 0,0 0 1 0 0,-1-1-1 0 0,1 1 1 0 0,-1-1-1 0 0,1 0 1 0 0,5-5-1 0 0,-9 6-48 0 0,35-20 123 0 0,0-2 0 0 0,67-56 0 0 0,59-73 126 0 0,-31 27-68 0 0,-90 86-288 0 0,-25 22-617 0 0,0 1 1 0 0,0 1-1 0 0,2 1 0 0 0,35-22 1 0 0,-54 41 267 0 0,0-1 1 0 0,0 1 0 0 0,-1-1-1 0 0,1 1 1 0 0,-1-1-1 0 0,0 1 1 0 0,1-1 0 0 0,-2 1-1 0 0,1 4 1 0 0,-3 6-1444 0 0,2-11-178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45.901"/>
    </inkml:context>
    <inkml:brush xml:id="br0">
      <inkml:brushProperty name="width" value="0.05" units="cm"/>
      <inkml:brushProperty name="height" value="0.05" units="cm"/>
    </inkml:brush>
  </inkml:definitions>
  <inkml:trace contextRef="#ctx0" brushRef="#br0">1 261 524 0 0,'0'0'3935'0'0,"4"0"-3478"0"0,29-12 3508 0 0,-31 10-3180 0 0,1 4-767 0 0,8 6 27 0 0,0 0 0 0 0,-1 1 0 0 0,0 1 0 0 0,-1-1 0 0 0,0 2-1 0 0,0-1 1 0 0,-1 1 0 0 0,12 22 0 0 0,21 25 69 0 0,-10-20-38 0 0,-15-16 15 0 0,1-2 0 0 0,1 0 0 0 0,1 0 0 0 0,22 16 0 0 0,-36-32-13 0 0,-4-3-71 0 0,0 0 1 0 0,0-1-1 0 0,-1 1 0 0 0,1 0 0 0 0,0-1 0 0 0,0 1 1 0 0,0-1-1 0 0,0 0 0 0 0,0 1 0 0 0,0-1 1 0 0,0 0-1 0 0,0 1 0 0 0,0-1 0 0 0,0 0 0 0 0,0 0 1 0 0,0 0-1 0 0,0 0 0 0 0,0 0 0 0 0,0 0 0 0 0,0 0 1 0 0,0 0-1 0 0,0-1 0 0 0,1 1 0 0 0,32-8 69 0 0,-23 4-45 0 0,0-2 0 0 0,-1 1 0 0 0,0-1 0 0 0,0-1 0 0 0,0 1 0 0 0,-1-2 0 0 0,0 1 0 0 0,10-13 0 0 0,63-77 73 0 0,-66 77-101 0 0,82-114-286 0 0,52-60-87 0 0,-131 171 308 0 0,14-11-285 0 0,-30 32 212 0 0,-2 3-277 0 0,0-1 303 0 0,0 1-1 0 0,0 0 0 0 0,0 0 1 0 0,0 0-1 0 0,0 0 1 0 0,0-1-1 0 0,0 1 0 0 0,0 1 1 0 0,-1-1-1 0 0,1 0 0 0 0,0 0 1 0 0,-1 0-1 0 0,1 0 1 0 0,-1 0-1 0 0,2 3 0 0 0,-13 38-2855 0 0,5-14 831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50.203"/>
    </inkml:context>
    <inkml:brush xml:id="br0">
      <inkml:brushProperty name="width" value="0.05" units="cm"/>
      <inkml:brushProperty name="height" value="0.05" units="cm"/>
    </inkml:brush>
  </inkml:definitions>
  <inkml:trace contextRef="#ctx0" brushRef="#br0">0 1 84 0 0,'0'0'-36'0'0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50.686"/>
    </inkml:context>
    <inkml:brush xml:id="br0">
      <inkml:brushProperty name="width" value="0.05" units="cm"/>
      <inkml:brushProperty name="height" value="0.05" units="cm"/>
    </inkml:brush>
  </inkml:definitions>
  <inkml:trace contextRef="#ctx0" brushRef="#br0">0 1 1288 0 0,'0'0'12304'0'0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51.547"/>
    </inkml:context>
    <inkml:brush xml:id="br0">
      <inkml:brushProperty name="width" value="0.05" units="cm"/>
      <inkml:brushProperty name="height" value="0.05" units="cm"/>
    </inkml:brush>
  </inkml:definitions>
  <inkml:trace contextRef="#ctx0" brushRef="#br0">38 623 1344 0 0,'-8'-18'2798'0'0,"-5"-10"-1190"0"0,12 25-934 0 0,-6-14 1335 0 0,-2-3 1097 0 0,20 38-2276 0 0,21 44-503 0 0,62 98 715 0 0,-87-149-897 0 0,-6-9-96 0 0,1 0-1 0 0,-1 0 0 0 0,1-1 0 0 0,-1 1 0 0 0,1 0 1 0 0,-1-1-1 0 0,1 1 0 0 0,0-1 0 0 0,0 0 1 0 0,0 0-1 0 0,-1 1 0 0 0,1-1 0 0 0,1 0 0 0 0,-1-1 1 0 0,0 1-1 0 0,0 0 0 0 0,0-1 0 0 0,0 1 1 0 0,0-1-1 0 0,1 1 0 0 0,-1-1 0 0 0,0 0 1 0 0,0 0-1 0 0,1 0 0 0 0,-1 0 0 0 0,0-1 0 0 0,0 1 1 0 0,1 0-1 0 0,-1-1 0 0 0,0 0 0 0 0,2 0 1 0 0,6-3-21 0 0,-1 0 0 0 0,0-1 0 0 0,0 0 0 0 0,0 0 0 0 0,9-9 0 0 0,24-19-19 0 0,-2-2-1 0 0,-2-2 1 0 0,41-49 0 0 0,93-137-31 0 0,7-8 185 0 0,-108 154-439 0 0,-22 27-2757 0 0,-48 53 2407 0 0,0-2 597 0 0,-1-1-1 0 0,1 1 1 0 0,-1-1 0 0 0,1 0-1 0 0,-1 1 1 0 0,0-1 0 0 0,1 1-1 0 0,-1-1 1 0 0,0 1 0 0 0,1-1-1 0 0,-1 1 1 0 0,0-1 0 0 0,1 1 0 0 0,-1 0-1 0 0,0-1 1 0 0,0 1 0 0 0,0-1-1 0 0,0 1 1 0 0,0-1 0 0 0,0 1-1 0 0,0 0 1 0 0,0-1 0 0 0,0 1-1 0 0,0 0 1 0 0,0 0 0 0 0,-38 136-3468 0 0,15-60 556 0 0,14-42 1289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57.990"/>
    </inkml:context>
    <inkml:brush xml:id="br0">
      <inkml:brushProperty name="width" value="0.05" units="cm"/>
      <inkml:brushProperty name="height" value="0.05" units="cm"/>
    </inkml:brush>
  </inkml:definitions>
  <inkml:trace contextRef="#ctx0" brushRef="#br0">0 712 312 0 0,'0'0'1738'0'0,"12"-37"3890"0"0,-5 5-2873 0 0,-6 28-1572 0 0,-2 4-1112 0 0,1-1 0 0 0,0 1 0 0 0,0-1 0 0 0,0 1 1 0 0,0-1-1 0 0,0 1 0 0 0,0 0 0 0 0,0-1 0 0 0,0 1 1 0 0,0-1-1 0 0,0 1 0 0 0,0-1 0 0 0,0 1 0 0 0,0-1 1 0 0,0 1-1 0 0,0-1 0 0 0,0 1 0 0 0,1 0 0 0 0,-1-1 1 0 0,0 1-1 0 0,0-1 0 0 0,1 1 0 0 0,-1 0 0 0 0,0-1 1 0 0,0 1-1 0 0,1 0 0 0 0,-1-1 0 0 0,0 1 0 0 0,1 0 0 0 0,-1-1 1 0 0,0 1-1 0 0,1 0 0 0 0,-1 0 0 0 0,1-1 0 0 0,0 1 1 0 0,5 4 16 0 0,-1 1 1 0 0,1 0-1 0 0,-1 0 1 0 0,1 0-1 0 0,-2 1 1 0 0,9 11-1 0 0,0 0 10 0 0,-2-5 356 0 0,0-1 0 0 0,1 0 1 0 0,14 11-1 0 0,-22-20-130 0 0,2-2-65 0 0,7-3-179 0 0,1 1 0 0 0,0-2 0 0 0,-1 1 0 0 0,0-2 0 0 0,0 0 0 0 0,0 0 0 0 0,-1-2 0 0 0,0 1 0 0 0,0-1 0 0 0,0-1 0 0 0,-1 0 0 0 0,19-19-1 0 0,8-9 11 0 0,-2-1-1 0 0,36-50 1 0 0,247-381-30 0 0,-298 439-2380 0 0,-21 39-1546 0 0,-26 48-260 0 0,11-27 1742 0 0,-2 1-600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2:01.878"/>
    </inkml:context>
    <inkml:brush xml:id="br0">
      <inkml:brushProperty name="width" value="0.05" units="cm"/>
      <inkml:brushProperty name="height" value="0.05" units="cm"/>
    </inkml:brush>
  </inkml:definitions>
  <inkml:trace contextRef="#ctx0" brushRef="#br0">22 7 192 0 0,'0'0'1608'0'0,"-4"-1"-1511"0"0,-14-4 109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2:02.379"/>
    </inkml:context>
    <inkml:brush xml:id="br0">
      <inkml:brushProperty name="width" value="0.05" units="cm"/>
      <inkml:brushProperty name="height" value="0.05" units="cm"/>
    </inkml:brush>
  </inkml:definitions>
  <inkml:trace contextRef="#ctx0" brushRef="#br0">8 525 548 0 0,'0'0'3144'0'0,"-7"-16"-959"0"0,7 13-1686 0 0,0 0 0 0 0,0 0 0 0 0,0 0 0 0 0,0 0 0 0 0,1 0 0 0 0,-1 0 0 0 0,1 0 0 0 0,0 1 0 0 0,0-1 0 0 0,2-5 0 0 0,-3 8-449 0 0,1 0 0 0 0,-1-1 0 0 0,0 1 0 0 0,0 0 0 0 0,0 0 0 0 0,1 0 0 0 0,-1 0 0 0 0,0 0 0 0 0,0-1 0 0 0,1 1 0 0 0,-1 0 0 0 0,0 0 0 0 0,0 0 0 0 0,1 0 0 0 0,-1 0 0 0 0,0 0 0 0 0,0 0 0 0 0,1 0 0 0 0,-1 0 0 0 0,0 0 0 0 0,0 0 0 0 0,1 0 0 0 0,-1 0 0 0 0,0 0 0 0 0,0 0 0 0 0,1 0 0 0 0,-1 1 0 0 0,0-1 0 0 0,0 0 0 0 0,1 0 0 0 0,-1 0 0 0 0,0 0 0 0 0,0 0 1 0 0,0 0-1 0 0,1 1 0 0 0,-1-1 0 0 0,0 0 0 0 0,0 0 0 0 0,0 0 0 0 0,1 1 0 0 0,12 22 620 0 0,12 34 740 0 0,-7-13-658 0 0,2 0 0 0 0,31 49 0 0 0,-51-92-739 0 0,1 0 0 0 0,-1 0 0 0 0,1 0 0 0 0,-1-1-1 0 0,1 1 1 0 0,-1 0 0 0 0,1 0 0 0 0,0-1 0 0 0,-1 1 0 0 0,1-1 0 0 0,0 1 0 0 0,0 0 0 0 0,0-1-1 0 0,-1 1 1 0 0,1-1 0 0 0,0 0 0 0 0,0 1 0 0 0,0-1 0 0 0,0 0 0 0 0,0 1 0 0 0,0-1 0 0 0,0 0-1 0 0,0 0 1 0 0,0 0 0 0 0,0 0 0 0 0,0 0 0 0 0,-1 0 0 0 0,1 0 0 0 0,1 0 0 0 0,1-1-4 0 0,-1 0 1 0 0,0 0-1 0 0,0-1 1 0 0,0 1-1 0 0,0 0 0 0 0,0-1 1 0 0,0 1-1 0 0,0-1 1 0 0,-1 0-1 0 0,1 1 1 0 0,2-4-1 0 0,5-8-51 0 0,-1 0 1 0 0,12-25-1 0 0,-17 32 27 0 0,63-136-492 0 0,-37 77 280 0 0,2 0 0 0 0,3 2 1 0 0,45-63-1 0 0,-32 57 72 0 0,-28 39 82 0 0,30-36 1 0 0,-47 64 6 0 0,0-1-132 0 0,-1 0-1 0 0,1 0 1 0 0,0 0-1 0 0,0 1 0 0 0,0-1 1 0 0,0 0-1 0 0,0 1 0 0 0,5-5 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44:14.640"/>
    </inkml:context>
    <inkml:brush xml:id="br0">
      <inkml:brushProperty name="width" value="0.05" units="cm"/>
      <inkml:brushProperty name="height" value="0.05" units="cm"/>
    </inkml:brush>
  </inkml:definitions>
  <inkml:trace contextRef="#ctx0" brushRef="#br0">0 146 684 0 0,'0'0'4110'0'0,"14"-35"1426"0"0,-8 17-3969 0 0,2-2 2634 0 0,-8 54-1413 0 0,-2-14-2385 0 0,2 0 0 0 0,0 0 1 0 0,1 1-1 0 0,1-1 0 0 0,1 0 1 0 0,1 0-1 0 0,0-1 0 0 0,2 1 1 0 0,0-1-1 0 0,1 0 0 0 0,1 0 1 0 0,17 28-1 0 0,-23-46-325 0 0,0 1 0 0 0,0 0 0 0 0,1 0-1 0 0,-1-1 1 0 0,0 1 0 0 0,1-1 0 0 0,-1 1 0 0 0,1-1 0 0 0,0 0 0 0 0,-1 0 0 0 0,1 0 0 0 0,0-1-1 0 0,-1 1 1 0 0,1-1 0 0 0,0 1 0 0 0,5-1 0 0 0,46-2 416 0 0,-11-5-235 0 0,-1-2 0 0 0,-1-1 0 0 0,70-29 0 0 0,113-62 89 0 0,-205 92-311 0 0,182-101 321 0 0,6-1-615 0 0,-182 101-562 0 0,-21 8 113 0 0,0 8-1918 0 0,-3-6 2571 0 0,-1 0 1 0 0,0 0-1 0 0,1 0 0 0 0,-1 1 0 0 0,0-1 1 0 0,1 0-1 0 0,-1 0 0 0 0,0 1 0 0 0,1-1 1 0 0,-1 0-1 0 0,0 0 0 0 0,0 1 0 0 0,1-1 1 0 0,-1 0-1 0 0,0 1 0 0 0,0-1 0 0 0,0 0 1 0 0,1 1-1 0 0,-1-1 0 0 0,0 1 0 0 0,0-1 1 0 0,0 0-1 0 0,0 1 0 0 0,0-1 0 0 0,0 0 1 0 0,0 1-1 0 0,0-1 0 0 0,0 1 0 0 0,0-1 1 0 0,0 0-1 0 0,0 1 0 0 0,0-1 0 0 0,0 1 1 0 0,0-1-1 0 0,0 0 0 0 0,-1 1 0 0 0,1-1 1 0 0,0 0-1 0 0,0 1 0 0 0,-1 0 0 0 0,-26 46-4152 0 0,-1-1 0 0 0,-70 82 0 0 0,93-122 3521 0 0,-25 30-4190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2:03.524"/>
    </inkml:context>
    <inkml:brush xml:id="br0">
      <inkml:brushProperty name="width" value="0.05" units="cm"/>
      <inkml:brushProperty name="height" value="0.05" units="cm"/>
    </inkml:brush>
  </inkml:definitions>
  <inkml:trace contextRef="#ctx0" brushRef="#br0">0 491 648 0 0,'0'0'4712'0'0,"11"-14"1268"0"0,-11 13-5914 0 0,1 1 0 0 0,-1-1 0 0 0,1 0 0 0 0,-1 1 0 0 0,1-1 0 0 0,0 1 0 0 0,-1 0 0 0 0,1-1 0 0 0,0 1 0 0 0,0 0 0 0 0,-1-1 0 0 0,1 1 0 0 0,0 0 0 0 0,0 0 0 0 0,-1-1 0 0 0,1 1 0 0 0,0 0 0 0 0,0 0 0 0 0,0 0 0 0 0,-1 0 0 0 0,1 0 0 0 0,0 0 0 0 0,0 0 0 0 0,0 1 0 0 0,-1-1 0 0 0,1 0 0 0 0,0 0 0 0 0,1 1 1 0 0,23 18 1019 0 0,15 36 62 0 0,41 75 743 0 0,-76-122-1805 0 0,0 1 0 0 0,1-1-1 0 0,0-1 1 0 0,0 1-1 0 0,1-1 1 0 0,0 0 0 0 0,1 0-1 0 0,14 10 1 0 0,-19-16-53 0 0,0 0-40 0 0,0 0 0 0 0,0-1 0 0 0,0 1 0 0 0,0-1 0 0 0,0 0 0 0 0,0 0 0 0 0,0 0 0 0 0,0 0 0 0 0,0 0 0 0 0,0-1 0 0 0,0 1 0 0 0,5-3 0 0 0,-2 1-32 0 0,-1 0-1 0 0,0 0 1 0 0,1-1-1 0 0,-1 0 1 0 0,0 0-1 0 0,0-1 1 0 0,0 1 0 0 0,-1-1-1 0 0,1 0 1 0 0,6-8-1 0 0,35-51-461 0 0,-37 50 350 0 0,147-246-1358 0 0,-42 66 820 0 0,2 12 41 0 0,-114 179 779 0 0,0 7-981 0 0,1-1-605 0 0,-2 15-7548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2:08.633"/>
    </inkml:context>
    <inkml:brush xml:id="br0">
      <inkml:brushProperty name="width" value="0.05" units="cm"/>
      <inkml:brushProperty name="height" value="0.05" units="cm"/>
    </inkml:brush>
  </inkml:definitions>
  <inkml:trace contextRef="#ctx0" brushRef="#br0">48 0 112 0 0,'0'0'502'0'0,"-4"1"-449"0"0,1-1-37 0 0,1 0 0 0 0,0 0 0 0 0,0 1-1 0 0,0-1 1 0 0,0 1 0 0 0,0-1 0 0 0,0 1 0 0 0,0 0-1 0 0,0 0 1 0 0,0 0 0 0 0,0 0 0 0 0,1 0-1 0 0,-4 3 1 0 0,3-2-74 0 0,0 0-45 0 0,-7 10-104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2:10.239"/>
    </inkml:context>
    <inkml:brush xml:id="br0">
      <inkml:brushProperty name="width" value="0.05" units="cm"/>
      <inkml:brushProperty name="height" value="0.05" units="cm"/>
    </inkml:brush>
  </inkml:definitions>
  <inkml:trace contextRef="#ctx0" brushRef="#br0">0 120 1496 0 0,'0'0'14118'0'0,"4"1"-13922"0"0,8 2 0 0 0,-1 0 1 0 0,0 1-1 0 0,0 1 0 0 0,0 0 0 0 0,0 0 0 0 0,-1 1 1 0 0,0 1-1 0 0,0-1 0 0 0,-1 1 0 0 0,0 1 0 0 0,0 0 1 0 0,0 0-1 0 0,-1 1 0 0 0,-1 0 0 0 0,1 1 0 0 0,-2-1 1 0 0,11 19-1 0 0,145 252 719 0 0,-124-217-1003 0 0,-37-61-59 0 0,0-1 135 0 0,-1-1-1 0 0,0 1 1 0 0,1-1 0 0 0,-1 1 0 0 0,0-1 0 0 0,1 0 0 0 0,-1 1-1 0 0,1-1 1 0 0,-1 1 0 0 0,1-1 0 0 0,-1 0 0 0 0,1 1 0 0 0,-1-1-1 0 0,1 0 1 0 0,0 1 0 0 0,-1-1 0 0 0,1 0 0 0 0,-1 0 0 0 0,1 0-1 0 0,0 0 1 0 0,-1 1 0 0 0,1-1 0 0 0,-1 0 0 0 0,1 0-1 0 0,0 0 1 0 0,-1 0 0 0 0,1 0 0 0 0,0-1 0 0 0,-1 1 0 0 0,1 0-1 0 0,-1 0 1 0 0,1 0 0 0 0,0 0 0 0 0,-1-1 0 0 0,1 1 0 0 0,0-1-1 0 0,26-7-234 0 0,-26 7 292 0 0,10-5-98 0 0,-1 0-1 0 0,-1-1 1 0 0,1-1-1 0 0,-1 1 1 0 0,0-1 0 0 0,-1-1-1 0 0,0 0 1 0 0,0 0-1 0 0,8-15 1 0 0,7-12-261 0 0,22-51 0 0 0,-14 25-15 0 0,0 10 153 0 0,1 2-1 0 0,3 1 1 0 0,79-84-1 0 0,-83 111 357 0 0,-27 20-98 0 0,-2 0 3 0 0,1 0 0 0 0,-1 1 1 0 0,1-1-1 0 0,0 1 0 0 0,-1-1 0 0 0,1 1 1 0 0,0 0-1 0 0,0 0 0 0 0,0 0 1 0 0,0 1-1 0 0,0-1 0 0 0,0 1 1 0 0,0-1-1 0 0,0 1 0 0 0,5 1 1 0 0,14 2-6879 0 0,-22-3 6274 0 0,7 6 90 0 0,-2-4-3512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3T09:54:24.806"/>
    </inkml:context>
    <inkml:brush xml:id="br0">
      <inkml:brushProperty name="width" value="0.05" units="cm"/>
      <inkml:brushProperty name="height" value="0.05" units="cm"/>
    </inkml:brush>
  </inkml:definitions>
  <inkml:trace contextRef="#ctx0" brushRef="#br0">93 174 712 0 0,'-21'-4'2245'0'0,"0"0"1"0"0,-26-9-1 0 0,44 12-581 0 0,10 1-1613 0 0,241 0 25 0 0,261-35-1 0 0,-331 19-47 0 0,828-75-2 0 0,-903 82-32 0 0,-96 8-22 0 0,-1 1 6 0 0,14 4-126 0 0,-33 3-596 0 0,-49 11-526 0 0,57-17 1283 0 0,-359 72-4272 0 0,288-61 3367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3T09:54:25.427"/>
    </inkml:context>
    <inkml:brush xml:id="br0">
      <inkml:brushProperty name="width" value="0.05" units="cm"/>
      <inkml:brushProperty name="height" value="0.05" units="cm"/>
    </inkml:brush>
  </inkml:definitions>
  <inkml:trace contextRef="#ctx0" brushRef="#br0">192 174 840 0 0,'-192'12'7101'0'0,"717"-51"-6244"0"0,-313 17-780 0 0,277-28 49 0 0,285-24-59 0 0,-770 73-43 0 0,-9 1-36 0 0,-426 37-708 0 0,238-14 449 0 0,-364 41-235 0 0,-118 11 502 0 0,622-72 356 0 0,-19 5 859 0 0,201-30-1100 0 0,139-5 1 0 0,-106 12-68 0 0,872-61 0 0 0,-764 60-39 0 0,-187 14-48 0 0,-105 14 36 0 0,1-6-4 0 0,0 0 1 0 0,-1-2-1 0 0,-32 3 0 0 0,8-1-8 0 0,-1087 152-364 0 0,981-137 319 0 0,122-18 121 0 0,40-7 115 0 0,49-9-52 0 0,167-23 62 0 0,567-65-49 0 0,-766 100-879 0 0,0 0-1 0 0,-1 2 1 0 0,1 1 0 0 0,29 6 0 0 0,-52-7-820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13T09:54:29.454"/>
    </inkml:context>
    <inkml:brush xml:id="br0">
      <inkml:brushProperty name="width" value="0.05" units="cm"/>
      <inkml:brushProperty name="height" value="0.05" units="cm"/>
    </inkml:brush>
  </inkml:definitions>
  <inkml:trace contextRef="#ctx0" brushRef="#br0">1515 134 120 0 0,'0'0'2117'0'0,"-36"-33"1247"0"0,-37-13-1363 0 0,70 44-1762 0 0,0 1-130 0 0,-10-6-13 0 0,10 6 29 0 0,-19-9 101 0 0,-7-1-100 0 0,26 10-79 0 0,-1 0-6 0 0,-18-6 15 0 0,1 2 1 0 0,-28-3 0 0 0,44 7-61 0 0,-1 1-11 0 0,-47 0 6 0 0,49 0 31 0 0,-2 1-3 0 0,-52 2 18 0 0,52-3-12 0 0,0 0-3 0 0,-91 2 123 0 0,91-2-129 0 0,0 0-4 0 0,-90 7 20 0 0,91-6-26 0 0,-1 0 1 0 0,-44 7 16 0 0,1 2 0 0 0,-55 20 1 0 0,39-11 50 0 0,57-16-76 0 0,-72 34-19 0 0,51-21 73 0 0,1 1 1 0 0,0 1-1 0 0,2 1 1 0 0,-26 25 0 0 0,2 9 378 0 0,-69 93 1 0 0,68-81-442 0 0,39-49 60 0 0,1 1 0 0 0,1 0-1 0 0,0 1 1 0 0,1 0 0 0 0,1 0 0 0 0,-6 21 0 0 0,-25 114 113 0 0,25-90 16 0 0,10-37-42 0 0,2 1-1 0 0,1 44 1 0 0,1-52-89 0 0,1 30 79 0 0,2 0-1 0 0,2-1 1 0 0,14 60 0 0 0,34 114 573 0 0,-40-181-585 0 0,34 69 0 0 0,-3-10 159 0 0,-39-89-262 0 0,0 1 1 0 0,1-1 0 0 0,0 0 0 0 0,10 13-1 0 0,7 12 23 0 0,-10-19 26 0 0,1 0-1 0 0,0-1 1 0 0,1-1-1 0 0,1 0 1 0 0,0-1-1 0 0,2-1 1 0 0,-1 0-1 0 0,1-1 0 0 0,25 12 1 0 0,0-3-139 0 0,0-2-1 0 0,1-1 1 0 0,1-3-1 0 0,53 12 1 0 0,-63-17 95 0 0,-3-2-18 0 0,0-2 1 0 0,0-1-1 0 0,1-1 1 0 0,35 0 0 0 0,-59-4 0 0 0,73 4-49 0 0,11-1 66 0 0,1-5 0 0 0,101-14 0 0 0,165-49 481 0 0,-302 52-622 0 0,104-37-1 0 0,-101 24 45 0 0,-2-2 0 0 0,0-2 0 0 0,101-73 0 0 0,-145 93 42 0 0,-1 0 45 0 0,-1-1 1 0 0,1-1-1 0 0,-2 0 1 0 0,0-1 0 0 0,0 0-1 0 0,15-24 1 0 0,48-91 493 0 0,-69 116-474 0 0,13-28 97 0 0,-2-1-1 0 0,-2 0 1 0 0,-2-2 0 0 0,-1 0-1 0 0,-3 0 1 0 0,-1-1 0 0 0,-2 0-1 0 0,-3 0 1 0 0,-2-84-1 0 0,-4 104-102 0 0,-1-1 0 0 0,-1 1 0 0 0,-2 0 0 0 0,0 0 0 0 0,-1 0 0 0 0,-1 1 0 0 0,-1 1 0 0 0,-26-42 0 0 0,-9-4-27 0 0,-72-84-1 0 0,78 108-4 0 0,-2 3 0 0 0,-2 1-1 0 0,-2 2 1 0 0,-83-53 0 0 0,94 69 4 0 0,-2 3 1 0 0,0 0-1 0 0,-1 3 1 0 0,-1 1-1 0 0,0 1 1 0 0,-1 2-1 0 0,-72-11 1 0 0,45 14-1008 0 0,-1 4 0 0 0,0 3 0 0 0,-130 11 1 0 0,74 6-2396 0 0,-12 0-1440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35:43.302"/>
    </inkml:context>
    <inkml:brush xml:id="br0">
      <inkml:brushProperty name="width" value="0.05" units="cm"/>
      <inkml:brushProperty name="height" value="0.05" units="cm"/>
    </inkml:brush>
  </inkml:definitions>
  <inkml:trace contextRef="#ctx0" brushRef="#br0">570 482 1272 0 0,'-18'-42'1336'0'0,"3"-2"1"0"0,1 0-1 0 0,2 0 0 0 0,2-1 1 0 0,2 0-1 0 0,-3-59 0 0 0,8 81-53 0 0,-2 0 0 0 0,-13-42 0 0 0,17 62-436 0 0,-21 22-262 0 0,15-7-478 0 0,1 0-1 0 0,0 0 0 0 0,0 0 0 0 0,1 0 0 0 0,1 1 0 0 0,0 0 1 0 0,-4 26-1 0 0,-5 14 57 0 0,-147 574 414 0 0,110-416-432 0 0,38-162-215 0 0,-91 409-165 0 0,58-151-4756 0 0,43-293 4243 0 0,0 19-555 0 0,6-8-3003 0 0,0-12 1301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35:43.642"/>
    </inkml:context>
    <inkml:brush xml:id="br0">
      <inkml:brushProperty name="width" value="0.05" units="cm"/>
      <inkml:brushProperty name="height" value="0.05" units="cm"/>
    </inkml:brush>
  </inkml:definitions>
  <inkml:trace contextRef="#ctx0" brushRef="#br0">189 1236 816 0 0,'-18'-112'2700'0'0,"4"0"0"0"0,3-208 0 0 0,13 286-2444 0 0,1-1-1 0 0,1 1 1 0 0,2 0-1 0 0,2 1 1 0 0,1-1-1 0 0,1 2 1 0 0,2-1-1 0 0,1 1 1 0 0,2 1-1 0 0,1 1 1 0 0,1 0-1 0 0,2 1 1 0 0,38-46-1 0 0,-39 57-237 0 0,0 1 0 0 0,1 1 0 0 0,0 1-1 0 0,2 1 1 0 0,0 1 0 0 0,0 0 0 0 0,45-18-1 0 0,-35 19-279 0 0,1 1 0 0 0,0 1 0 0 0,1 2 0 0 0,0 1 0 0 0,46-3 0 0 0,-55 9 214 0 0,-1 1 0 0 0,1 1 0 0 0,-1 1 0 0 0,1 1 0 0 0,-1 1 0 0 0,0 2 0 0 0,0 0 0 0 0,0 1 0 0 0,-1 1 0 0 0,0 1 0 0 0,-1 1 0 0 0,35 22 0 0 0,-46-25 51 0 0,0 0 0 0 0,0 0 0 0 0,-1 1 0 0 0,0 0 0 0 0,-1 1 0 0 0,0 0 1 0 0,0 0-1 0 0,-1 1 0 0 0,0 0 0 0 0,-1 0 0 0 0,0 1 0 0 0,0-1 0 0 0,-1 1 0 0 0,-1 0 1 0 0,0 1-1 0 0,0-1 0 0 0,-1 1 0 0 0,-1 0 0 0 0,0 0 0 0 0,0 0 0 0 0,-1 0 0 0 0,-1 0 0 0 0,0 0 1 0 0,0 0-1 0 0,-2 0 0 0 0,-3 19 0 0 0,-3-1 19 0 0,-2 0 0 0 0,-1 0 0 0 0,-2-1-1 0 0,0 0 1 0 0,-2-1 0 0 0,-1-1 0 0 0,-1 0 0 0 0,-2-1 0 0 0,-29 32-1 0 0,-11 6 52 0 0,-4-3-1 0 0,-80 62 0 0 0,-202 125-345 0 0,17-14-2436 0 0,310-220 2063 0 0,1 0 0 0 0,0 1 0 0 0,1 1-1 0 0,0 0 1 0 0,-16 23 0 0 0,22-14-469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35:43.750"/>
    </inkml:context>
    <inkml:brush xml:id="br0">
      <inkml:brushProperty name="width" value="0.05" units="cm"/>
      <inkml:brushProperty name="height" value="0.05" units="cm"/>
    </inkml:brush>
  </inkml:definitions>
  <inkml:trace contextRef="#ctx0" brushRef="#br0">186 512 560 0 0,'34'-12'895'0'0,"-1"-2"0"0"0,0-1-1 0 0,-1-1 1 0 0,0-2 0 0 0,-2-2 0 0 0,47-38 0 0 0,-65 48-638 0 0,-1-1-1 0 0,1 0 1 0 0,-2-1 0 0 0,0 0 0 0 0,0-1 0 0 0,-1 0 0 0 0,-1 0 0 0 0,0-1-1 0 0,-1 0 1 0 0,-1 0 0 0 0,0-1 0 0 0,0 0 0 0 0,-2 0 0 0 0,0 0-1 0 0,-1 0 1 0 0,0-1 0 0 0,1-27 0 0 0,-4 39-238 0 0,0 1-1 0 0,0-1 1 0 0,0 0-1 0 0,-1 1 1 0 0,1-1 0 0 0,-1 1-1 0 0,0-1 1 0 0,1 0 0 0 0,-2 1-1 0 0,1 0 1 0 0,0-1-1 0 0,-1 1 1 0 0,0 0 0 0 0,1 0-1 0 0,-1 0 1 0 0,0 0-1 0 0,-1 0 1 0 0,1 0 0 0 0,-6-4-1 0 0,5 4 22 0 0,-1 1-1 0 0,0 0 1 0 0,0 1 0 0 0,0-1-1 0 0,0 1 1 0 0,0-1 0 0 0,0 1-1 0 0,0 0 1 0 0,0 1-1 0 0,-1-1 1 0 0,1 1 0 0 0,0 0-1 0 0,0 0 1 0 0,-7 1-1 0 0,-5 1 60 0 0,0 2 1 0 0,0-1-1 0 0,0 2 0 0 0,1 0 0 0 0,-1 1 0 0 0,1 1 0 0 0,-23 13 1 0 0,9-1-105 0 0,0 1 0 0 0,1 1 1 0 0,1 2-1 0 0,1 0 0 0 0,1 2 1 0 0,1 1-1 0 0,2 1 1 0 0,0 1-1 0 0,2 0 0 0 0,1 2 1 0 0,1 0-1 0 0,-24 58 1 0 0,39-79 5 0 0,1-1 0 0 0,-1 0 0 0 0,1 1 0 0 0,0 0 0 0 0,1-1 0 0 0,0 1 0 0 0,1 0 0 0 0,0 0 0 0 0,0-1 0 0 0,0 1 0 0 0,2 0 0 0 0,-1 0 0 0 0,1-1 0 0 0,0 1 0 0 0,0-1 0 0 0,1 1 0 0 0,7 13 0 0 0,-5-15-3 0 0,-1 0 0 0 0,1-1 0 0 0,0 0 0 0 0,0 0 0 0 0,1 0 0 0 0,-1-1 0 0 0,1 1-1 0 0,1-2 1 0 0,-1 1 0 0 0,1-1 0 0 0,0 1 0 0 0,0-2 0 0 0,0 1 0 0 0,0-1 0 0 0,0 0 0 0 0,1-1 0 0 0,0 0 0 0 0,-1 0 0 0 0,15 2 0 0 0,-5-3-6 0 0,-1-1 0 0 0,1 0 1 0 0,-1-1-1 0 0,0 0 0 0 0,1-2 1 0 0,-1 0-1 0 0,0-1 0 0 0,0 0 0 0 0,-1-1 1 0 0,1-1-1 0 0,-1-1 0 0 0,0 0 1 0 0,-1 0-1 0 0,0-2 0 0 0,26-19 0 0 0,-26 17 118 0 0,-1-1-1 0 0,0 0 1 0 0,-1 0-1 0 0,0-2 1 0 0,-1 1-1 0 0,0-1 1 0 0,-1-1-1 0 0,-1 0 1 0 0,-1 0-1 0 0,0-1 1 0 0,0 0-1 0 0,-2 0 1 0 0,0-1-1 0 0,7-32 1 0 0,-14 5 379 0 0,1 43-481 0 0,0 0 0 0 0,0 0 0 0 0,-1 0-1 0 0,1 0 1 0 0,0 0 0 0 0,0 0 0 0 0,-1 0 0 0 0,1 0 0 0 0,-1 0 0 0 0,1 0 0 0 0,-1 0 0 0 0,1 0 0 0 0,-1 0 0 0 0,0 0-1 0 0,1 0 1 0 0,-1 0 0 0 0,0 1 0 0 0,0-1 0 0 0,1 0 0 0 0,-1 1 0 0 0,0-1 0 0 0,0 0 0 0 0,0 1 0 0 0,0-1-1 0 0,0 1 1 0 0,0-1 0 0 0,0 1 0 0 0,0 0 0 0 0,0-1 0 0 0,0 1 0 0 0,0 0 0 0 0,0 0 0 0 0,-1 0 0 0 0,1 0-1 0 0,0 0 1 0 0,0 0 0 0 0,0 0 0 0 0,-1 0 0 0 0,-8 3-3 0 0,-1 1-1 0 0,1 1 1 0 0,1 0 0 0 0,-1 0-1 0 0,1 0 1 0 0,-1 1-1 0 0,2 1 1 0 0,-1 0 0 0 0,1 0-1 0 0,0 0 1 0 0,0 1 0 0 0,1 1-1 0 0,0-1 1 0 0,-8 15-1 0 0,3-7-71 0 0,2 2 0 0 0,0-1-1 0 0,0 2 1 0 0,2-1-1 0 0,0 1 1 0 0,2 0-1 0 0,-7 26 1 0 0,12-37-77 0 0,-1 0-1 0 0,1 0 1 0 0,1 1-1 0 0,0-1 1 0 0,0 1 0 0 0,0-1-1 0 0,1 0 1 0 0,0 1-1 0 0,1-1 1 0 0,0 0 0 0 0,0 0-1 0 0,1 0 1 0 0,0 0-1 0 0,0 0 1 0 0,1-1-1 0 0,0 1 1 0 0,0-1 0 0 0,8 9-1 0 0,-5-8-93 0 0,1 0-1 0 0,-1-1 1 0 0,1 0 0 0 0,1-1-1 0 0,-1 0 1 0 0,1 0 0 0 0,0 0-1 0 0,1-1 1 0 0,-1-1 0 0 0,1 0-1 0 0,0 0 1 0 0,0-1 0 0 0,0 0-1 0 0,13 2 1 0 0,-2-2-870 0 0,1 0 1 0 0,38-1-1 0 0,0-5-1236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35:43.890"/>
    </inkml:context>
    <inkml:brush xml:id="br0">
      <inkml:brushProperty name="width" value="0.05" units="cm"/>
      <inkml:brushProperty name="height" value="0.05" units="cm"/>
    </inkml:brush>
  </inkml:definitions>
  <inkml:trace contextRef="#ctx0" brushRef="#br0">200 416 1988 0 0,'16'-25'794'0'0,"-1"-1"-1"0"0,-2 0 0 0 0,0-1 1 0 0,-2-1-1 0 0,9-34 0 0 0,-17 51-522 0 0,0 0-1 0 0,-1 0 0 0 0,0 0 0 0 0,-1-1 0 0 0,0 1 0 0 0,-1 0 0 0 0,0-1 0 0 0,-1 1 0 0 0,0 0 1 0 0,-1-1-1 0 0,0 1 0 0 0,-1 0 0 0 0,0 0 0 0 0,-1 0 0 0 0,0 1 0 0 0,-7-14 0 0 0,10 23-249 0 0,0 0-1 0 0,0-1 0 0 0,0 1 0 0 0,0 0 0 0 0,0 0 1 0 0,0 0-1 0 0,0 0 0 0 0,0 0 0 0 0,0 1 0 0 0,-1-1 1 0 0,1 0-1 0 0,0 1 0 0 0,0-1 0 0 0,-1 0 1 0 0,1 1-1 0 0,-3-1 0 0 0,1 0 35 0 0,2 0-43 0 0,-1 1 0 0 0,1-1-1 0 0,-1 1 1 0 0,1-1 0 0 0,-1 1 0 0 0,1 0-1 0 0,-1-1 1 0 0,1 1 0 0 0,-1 0 0 0 0,1 0 0 0 0,-1 0-1 0 0,1 0 1 0 0,-1 1 0 0 0,0-1 0 0 0,1 0-1 0 0,-1 1 1 0 0,1-1 0 0 0,0 1 0 0 0,-1-1-1 0 0,-1 2 1 0 0,-1-1 23 0 0,-5 2-10 0 0,1 0 1 0 0,-1 0-1 0 0,1 1 0 0 0,0 0 1 0 0,0 1-1 0 0,0 0 0 0 0,1 0 1 0 0,-1 1-1 0 0,1 0 0 0 0,1 0 1 0 0,-1 0-1 0 0,1 1 0 0 0,0 0 1 0 0,-7 11-1 0 0,-1 2 18 0 0,2 1 0 0 0,0 0 0 0 0,1 1 0 0 0,-8 25 0 0 0,14-36-63 0 0,2 1 1 0 0,0-1-1 0 0,0 0 1 0 0,1 1-1 0 0,0 0 1 0 0,1-1 0 0 0,0 1-1 0 0,1 0 1 0 0,0 0-1 0 0,1-1 1 0 0,0 1-1 0 0,1 0 1 0 0,1-1-1 0 0,0 1 1 0 0,7 17-1 0 0,-6-19-124 0 0,1-1 0 0 0,1 1 0 0 0,0-1 0 0 0,0 0-1 0 0,1-1 1 0 0,0 0 0 0 0,0 0 0 0 0,1 0 0 0 0,0-1 0 0 0,0 0 0 0 0,1 0-1 0 0,0-1 1 0 0,0 0 0 0 0,0-1 0 0 0,1 0 0 0 0,0-1 0 0 0,12 5 0 0 0,-3-4-477 0 0,-1 0 0 0 0,1-1 0 0 0,0-1 0 0 0,1-1 0 0 0,-1-1 1 0 0,35-2-1 0 0,9-2-1759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44:32.649"/>
    </inkml:context>
    <inkml:brush xml:id="br0">
      <inkml:brushProperty name="width" value="0.05" units="cm"/>
      <inkml:brushProperty name="height" value="0.05" units="cm"/>
    </inkml:brush>
  </inkml:definitions>
  <inkml:trace contextRef="#ctx0" brushRef="#br0">50 178 3544 0 0,'-50'-49'14822'0'0,"52"49"-14794"0"0,0 1 1 0 0,0-1-1 0 0,0 1 0 0 0,0 0 1 0 0,-1 0-1 0 0,1 0 1 0 0,0 0-1 0 0,-1 0 1 0 0,1 0-1 0 0,-1 0 1 0 0,1 1-1 0 0,-1-1 0 0 0,0 1 1 0 0,1-1-1 0 0,-1 1 1 0 0,0-1-1 0 0,0 1 1 0 0,0 0-1 0 0,0-1 0 0 0,0 1 1 0 0,0 0-1 0 0,-1 0 1 0 0,2 3-1 0 0,12 49 498 0 0,20 225 1151 0 0,-34-277-1654 0 0,1 0-1 0 0,-1-1 0 0 0,0 1 0 0 0,1 0 1 0 0,-1-1-1 0 0,1 1 0 0 0,0-1 0 0 0,0 1 1 0 0,0-1-1 0 0,-1 1 0 0 0,1-1 0 0 0,0 1 1 0 0,1-1-1 0 0,-1 0 0 0 0,0 1 0 0 0,0-1 1 0 0,1 0-1 0 0,-1 0 0 0 0,0 0 0 0 0,1 0 1 0 0,-1 0-1 0 0,1 0 0 0 0,-1-1 0 0 0,1 1 1 0 0,0 0-1 0 0,-1-1 0 0 0,1 1 0 0 0,0-1 1 0 0,-1 0-1 0 0,1 1 0 0 0,0-1 1 0 0,0 0-1 0 0,-1 0 0 0 0,1 0 0 0 0,0 0 1 0 0,-1-1-1 0 0,1 1 0 0 0,0 0 0 0 0,1-1 1 0 0,9-2 34 0 0,-1 0 0 0 0,0 0 0 0 0,0-1 0 0 0,14-7 0 0 0,-21 9-21 0 0,31-16 98 0 0,0-1 0 0 0,-2-1 0 0 0,43-35 0 0 0,87-86 146 0 0,-52 43-181 0 0,-71 65-115 0 0,92-83-277 0 0,-129 113-35 0 0,-20 22-7632 0 0,1-1 3368 0 0,-1 4-2613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35:44.094"/>
    </inkml:context>
    <inkml:brush xml:id="br0">
      <inkml:brushProperty name="width" value="0.05" units="cm"/>
      <inkml:brushProperty name="height" value="0.05" units="cm"/>
    </inkml:brush>
  </inkml:definitions>
  <inkml:trace contextRef="#ctx0" brushRef="#br0">313 377 2352 0 0,'46'-372'9696'0'0,"-46"367"-9215"0"0,1 10-378 0 0,2 25 39 0 0,-1 0 1 0 0,-2-1-1 0 0,-1 1 1 0 0,-1 0-1 0 0,-12 58 1 0 0,9-60-83 0 0,-14 73-16 0 0,-5-1 1 0 0,-41 114-1 0 0,-102 178-3259 0 0,118-278-1003 0 0,31-66 955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35:44.374"/>
    </inkml:context>
    <inkml:brush xml:id="br0">
      <inkml:brushProperty name="width" value="0.05" units="cm"/>
      <inkml:brushProperty name="height" value="0.05" units="cm"/>
    </inkml:brush>
  </inkml:definitions>
  <inkml:trace contextRef="#ctx0" brushRef="#br0">363 194 1788 0 0,'8'-15'793'0'0,"3"-4"186"0"0,-1 1 0 0 0,-1-1 0 0 0,-1-1 1 0 0,-1 1-1 0 0,7-27 0 0 0,-14 45-938 0 0,0 0 0 0 0,0-1 0 0 0,0 1 1 0 0,0 0-1 0 0,0 0 0 0 0,0-1 0 0 0,0 1 0 0 0,0 0 0 0 0,-1 0 0 0 0,1-1 0 0 0,0 1 0 0 0,-1 0 1 0 0,1 0-1 0 0,-1 0 0 0 0,1-1 0 0 0,-1 1 0 0 0,0 0 0 0 0,1 0 0 0 0,-1 0 0 0 0,0 0 0 0 0,0 0 1 0 0,0 0-1 0 0,0 1 0 0 0,0-1 0 0 0,0 0 0 0 0,0 0 0 0 0,0 0 0 0 0,0 1 0 0 0,0-1 0 0 0,0 1 1 0 0,0-1-1 0 0,-1 1 0 0 0,1-1 0 0 0,-2 1 0 0 0,-3-1 22 0 0,1 0 0 0 0,0 0 0 0 0,0 1 1 0 0,-1-1-1 0 0,1 1 0 0 0,-8 2 0 0 0,-2 0-23 0 0,0 2 0 0 0,1 0 1 0 0,-1 0-1 0 0,1 1 0 0 0,0 1 0 0 0,0 1 0 0 0,1 0 1 0 0,-1 0-1 0 0,-21 18 0 0 0,15-9-34 0 0,0 1-1 0 0,2 1 1 0 0,0 0-1 0 0,-29 40 1 0 0,37-43 18 0 0,0 1-1 0 0,2 0 1 0 0,0 1 0 0 0,0 0-1 0 0,2 0 1 0 0,0 1 0 0 0,1-1-1 0 0,1 1 1 0 0,0 0 0 0 0,2 1-1 0 0,0-1 1 0 0,1 29-1 0 0,1-32-68 0 0,1 0 0 0 0,1 0 0 0 0,0 0 0 0 0,1 0 0 0 0,1 0-1 0 0,0-1 1 0 0,1 1 0 0 0,1-1 0 0 0,0 0 0 0 0,0-1 0 0 0,2 1-1 0 0,0-1 1 0 0,0-1 0 0 0,1 1 0 0 0,17 16 0 0 0,-16-20-389 0 0,0-1 1 0 0,1-1-1 0 0,0 1 1 0 0,1-2-1 0 0,0 0 1 0 0,0 0 0 0 0,0-1-1 0 0,0 0 1 0 0,1-1-1 0 0,0-1 1 0 0,15 3-1 0 0,13-1-1732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35:45.232"/>
    </inkml:context>
    <inkml:brush xml:id="br0">
      <inkml:brushProperty name="width" value="0.05" units="cm"/>
      <inkml:brushProperty name="height" value="0.05" units="cm"/>
    </inkml:brush>
  </inkml:definitions>
  <inkml:trace contextRef="#ctx0" brushRef="#br0">372 590 1736 0 0,'11'-17'729'0'0,"-1"0"-1"0"0,-1 0 1 0 0,-1-1-1 0 0,-1-1 1 0 0,0 1 0 0 0,-1-1-1 0 0,3-22 1 0 0,-7 32-522 0 0,-1 0 0 0 0,0 0 0 0 0,0 0 0 0 0,-1 0 0 0 0,0 0 0 0 0,-1-1 0 0 0,0 1 0 0 0,-1 0 0 0 0,0 1 0 0 0,0-1 0 0 0,0 0-1 0 0,-2 0 1 0 0,1 1 0 0 0,-1 0 0 0 0,0 0 0 0 0,0 0 0 0 0,-11-14 0 0 0,13 19-166 0 0,0 1 0 0 0,0 0 0 0 0,-1 0-1 0 0,1 0 1 0 0,-1 0 0 0 0,1 0 0 0 0,-1 1-1 0 0,0-1 1 0 0,0 1 0 0 0,1-1-1 0 0,-1 1 1 0 0,0 0 0 0 0,0 0 0 0 0,0 0-1 0 0,0 1 1 0 0,-6-1 0 0 0,2 0-10 0 0,0 1-1 0 0,1 1 1 0 0,-1 0 0 0 0,0 0-1 0 0,1 0 1 0 0,-1 0 0 0 0,-10 5-1 0 0,2 0-3 0 0,-1 2-1 0 0,1-1 1 0 0,0 2 0 0 0,1 0-1 0 0,-21 17 1 0 0,14-7-9 0 0,1 1 1 0 0,0 0 0 0 0,2 2-1 0 0,-24 35 1 0 0,35-47-22 0 0,0 0 1 0 0,1 1-1 0 0,0 0 0 0 0,1 0 0 0 0,1 0 1 0 0,-1 1-1 0 0,2-1 0 0 0,0 1 0 0 0,0 0 1 0 0,1 0-1 0 0,0 0 0 0 0,1 0 0 0 0,1 13 0 0 0,0-21-8 0 0,1-1-1 0 0,-1 1 0 0 0,1 0 0 0 0,0-1 0 0 0,0 1 0 0 0,1-1 0 0 0,-1 1 0 0 0,1-1 0 0 0,-1 0 0 0 0,1 0 0 0 0,0 0 0 0 0,0 0 0 0 0,0 0 0 0 0,1 0 1 0 0,-1 0-1 0 0,1-1 0 0 0,5 5 0 0 0,-3-4-12 0 0,0 0 1 0 0,0 0-1 0 0,1 0 1 0 0,-1-1 0 0 0,1 0-1 0 0,0 0 1 0 0,-1 0-1 0 0,1-1 1 0 0,0 0 0 0 0,6 1-1 0 0,4-1-25 0 0,0-1 0 0 0,0-1 0 0 0,0 0 0 0 0,0-1-1 0 0,0 0 1 0 0,-1-1 0 0 0,21-8 0 0 0,-16 3 115 0 0,0-1-1 0 0,-1-1 1 0 0,-1-1-1 0 0,0-1 1 0 0,0 0-1 0 0,-1-1 1 0 0,-1-1-1 0 0,0 0 1 0 0,-1-2-1 0 0,-1 0 0 0 0,0 0 1 0 0,17-27-1 0 0,-30 42-17 0 0,0-1 0 0 0,1 0 0 0 0,-1 1-1 0 0,0-1 1 0 0,0 0 0 0 0,0 0 0 0 0,0 1-1 0 0,0-1 1 0 0,-1 0 0 0 0,1 0 0 0 0,-1 0-1 0 0,1 0 1 0 0,-1 0 0 0 0,1-4 0 0 0,-2 6-36 0 0,1 0 1 0 0,-1-1 0 0 0,1 1 0 0 0,-1 0 0 0 0,1-1 0 0 0,0 1 0 0 0,-1 0 0 0 0,1 0 0 0 0,-1 0 0 0 0,1-1 0 0 0,-1 1 0 0 0,0 0 0 0 0,1 0-1 0 0,-1 0 1 0 0,1 0 0 0 0,-1 0 0 0 0,1 0 0 0 0,-1 0 0 0 0,1 0 0 0 0,-1 0 0 0 0,1 0 0 0 0,-1 0 0 0 0,1 0 0 0 0,-1 0 0 0 0,1 0 0 0 0,-1 1 0 0 0,1-1-1 0 0,-1 0 1 0 0,1 0 0 0 0,-1 1 0 0 0,1-1 0 0 0,-1 1 0 0 0,-7 2 14 0 0,1 1-1 0 0,0 0 1 0 0,1 0-1 0 0,-1 1 1 0 0,1 0-1 0 0,-8 7 1 0 0,10-9-63 0 0,1 1 0 0 0,0-1 0 0 0,0 0-1 0 0,1 1 1 0 0,-1 0 0 0 0,1 0 0 0 0,0-1 0 0 0,0 1 0 0 0,0 1 0 0 0,0-1 0 0 0,1 0 0 0 0,0 0 0 0 0,0 1 0 0 0,0-1 0 0 0,0 0 0 0 0,1 1 0 0 0,-1-1 0 0 0,1 1 0 0 0,0-1 0 0 0,1 1 0 0 0,0 5 0 0 0,1-6-36 0 0,-1 1-1 0 0,1-1 0 0 0,0 0 1 0 0,1 0-1 0 0,-1 0 1 0 0,1 0-1 0 0,0 0 1 0 0,-1-1-1 0 0,2 1 1 0 0,-1-1-1 0 0,0 0 0 0 0,1 0 1 0 0,-1 0-1 0 0,1 0 1 0 0,0 0-1 0 0,0-1 1 0 0,0 0-1 0 0,0 0 0 0 0,0 0 1 0 0,9 2-1 0 0,1 0-58 0 0,0 0 0 0 0,0-1 0 0 0,1-1 0 0 0,-1 0 0 0 0,1-1 0 0 0,0-1 0 0 0,-1 0 0 0 0,1-1 0 0 0,0-1 0 0 0,-1 0 0 0 0,0-1 0 0 0,1 0 0 0 0,-1-1 0 0 0,0-1 0 0 0,26-12 0 0 0,-20 6 264 0 0,0 0 1 0 0,-1-1-1 0 0,0 0 1 0 0,-1-2-1 0 0,0 0 1 0 0,-1-1-1 0 0,-1-1 1 0 0,-1-1-1 0 0,23-30 1 0 0,45-69 3409 0 0,-81 112-2933 0 0,19 19-384 0 0,-18-9-210 0 0,-1 1 1 0 0,0-1-1 0 0,0 0 0 0 0,0 1 1 0 0,0-1-1 0 0,-1 1 0 0 0,0-1 1 0 0,-1 1-1 0 0,1 10 0 0 0,-1-5-5 0 0,3 51 4 0 0,-3 0 0 0 0,-3 0 0 0 0,-16 99 0 0 0,-64 180-818 0 0,70-298 569 0 0,-3-1 0 0 0,-1 0-1 0 0,-2-2 1 0 0,-2 0 0 0 0,-35 51 0 0 0,47-77 205 0 0,-1-1 0 0 0,-1-1 0 0 0,-1 0 0 0 0,1 0 1 0 0,-2-1-1 0 0,0-1 0 0 0,0 0 0 0 0,-1-1 1 0 0,0 0-1 0 0,-1-1 0 0 0,0-1 0 0 0,-1 0 1 0 0,1-1-1 0 0,-2-1 0 0 0,1 0 0 0 0,0-1 1 0 0,-24 4-1 0 0,33-8 38 0 0,-1-1 1 0 0,1 1 0 0 0,0-1-1 0 0,-1 0 1 0 0,1-1 0 0 0,-1 0-1 0 0,1 0 1 0 0,0 0-1 0 0,-1-1 1 0 0,1 0 0 0 0,0-1-1 0 0,0 0 1 0 0,1 0-1 0 0,-1 0 1 0 0,1-1 0 0 0,-1 0-1 0 0,1 0 1 0 0,0 0 0 0 0,0-1-1 0 0,1 0 1 0 0,-1 0-1 0 0,1-1 1 0 0,-7-9 0 0 0,8 8 7 0 0,-1-1 1 0 0,1 0 0 0 0,0-1-1 0 0,1 1 1 0 0,0-1-1 0 0,0 1 1 0 0,1-1 0 0 0,0 0-1 0 0,0 0 1 0 0,1 0 0 0 0,0 0-1 0 0,1 0 1 0 0,0 0-1 0 0,1 0 1 0 0,-1 0 0 0 0,2 0-1 0 0,-1 0 1 0 0,1 0 0 0 0,4-9-1 0 0,3-5-19 0 0,0 1-1 0 0,2 0 1 0 0,1 0-1 0 0,1 1 1 0 0,0 1-1 0 0,2 0 1 0 0,0 1-1 0 0,1 1 1 0 0,1 0-1 0 0,1 1 1 0 0,0 1-1 0 0,21-14 0 0 0,4 0-2 0 0,1 2-1 0 0,1 2 0 0 0,1 2 0 0 0,81-29 0 0 0,220-48 3 0 0,-230 72-18 0 0,-2-5 0 0 0,121-53-1 0 0,-202 72 71 0 0,-1-2 0 0 0,0-1 0 0 0,-2-2 0 0 0,0-1 0 0 0,-1-1 0 0 0,-2-1 0 0 0,0-2 0 0 0,-1-1 0 0 0,-2-1 0 0 0,-1-1 0 0 0,22-33 0 0 0,-36 46 94 0 0,-1-1 0 0 0,-1 0 0 0 0,0 0 0 0 0,-1-1 0 0 0,-1 0-1 0 0,0 0 1 0 0,-2-1 0 0 0,0 1 0 0 0,3-29 0 0 0,-6 39-97 0 0,-1-1 1 0 0,0 0-1 0 0,0 0 0 0 0,-1 1 1 0 0,0-1-1 0 0,0 0 0 0 0,0 1 1 0 0,-1-1-1 0 0,-1 1 0 0 0,1 0 1 0 0,-1-1-1 0 0,0 1 0 0 0,-1 0 0 0 0,0 1 1 0 0,0-1-1 0 0,0 1 0 0 0,-1 0 1 0 0,0 0-1 0 0,0 0 0 0 0,0 0 1 0 0,-1 1-1 0 0,0 0 0 0 0,0 0 0 0 0,-11-6 1 0 0,12 8-34 0 0,0 0 1 0 0,-1 1-1 0 0,1-1 1 0 0,0 1 0 0 0,-1 1-1 0 0,1-1 1 0 0,-1 1-1 0 0,0 0 1 0 0,1 0-1 0 0,-1 1 1 0 0,0-1-1 0 0,1 1 1 0 0,-1 1 0 0 0,0-1-1 0 0,0 1 1 0 0,-7 2-1 0 0,4-1-5 0 0,0 2 0 0 0,0-1 0 0 0,0 2 0 0 0,0-1 1 0 0,1 1-1 0 0,0 0 0 0 0,0 1 0 0 0,-14 12 0 0 0,3 1-7 0 0,1 0 0 0 0,1 1 0 0 0,1 1 0 0 0,1 1 0 0 0,1 0 0 0 0,-15 30 0 0 0,16-21 3 0 0,0 0 0 0 0,2 0 0 0 0,2 1 0 0 0,1 0 1 0 0,-7 57-1 0 0,2 167-1684 0 0,12-168-159 0 0,-1-49-1243 0 0,-11 56 0 0 0,5-54-781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35:45.496"/>
    </inkml:context>
    <inkml:brush xml:id="br0">
      <inkml:brushProperty name="width" value="0.05" units="cm"/>
      <inkml:brushProperty name="height" value="0.05" units="cm"/>
    </inkml:brush>
  </inkml:definitions>
  <inkml:trace contextRef="#ctx0" brushRef="#br0">335 5 2576 0 0,'-327'-4'8367'0'0,"320"4"-7045"0"0,11 2-670 0 0,21 6-347 0 0,1-1 0 0 0,0 0-1 0 0,1-2 1 0 0,-1-1 0 0 0,48 0 0 0 0,-10 1-34 0 0,2318 215 1004 0 0,-2376-220-1334 0 0,367 31-2473 0 0,-125-16-3354 0 0,-169-12 1055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4T05:44:40.215"/>
    </inkml:context>
    <inkml:brush xml:id="br0">
      <inkml:brushProperty name="width" value="0.05" units="cm"/>
      <inkml:brushProperty name="height" value="0.05" units="cm"/>
    </inkml:brush>
  </inkml:definitions>
  <inkml:trace contextRef="#ctx0" brushRef="#br0">1 214 1912 0 0,'0'0'8958'0'0,"11"14"-5613"0"0,-6-10-2811 0 0,0 1-1 0 0,-1 0 0 0 0,1 0 0 0 0,-1 0 1 0 0,0 0-1 0 0,5 11 0 0 0,2 5 184 0 0,14 46 1 0 0,-18-47-390 0 0,1 1 0 0 0,16 29 1 0 0,-22-45-211 0 0,1 0 1 0 0,0 0 0 0 0,0 0-1 0 0,1 0 1 0 0,-1-1-1 0 0,1 1 1 0 0,0-1-1 0 0,0 0 1 0 0,1 0-1 0 0,-1-1 1 0 0,1 1 0 0 0,0-1-1 0 0,0 0 1 0 0,0 0-1 0 0,0 0 1 0 0,0-1-1 0 0,1 0 1 0 0,-1 0 0 0 0,1 0-1 0 0,-1-1 1 0 0,1 0-1 0 0,0 0 1 0 0,0 0-1 0 0,-1-1 1 0 0,1 1-1 0 0,0-2 1 0 0,0 1 0 0 0,0 0-1 0 0,-1-1 1 0 0,1 0-1 0 0,0-1 1 0 0,-1 1-1 0 0,11-5 1 0 0,15-7 157 0 0,-1 0 0 0 0,0-2 0 0 0,-1-1 1 0 0,47-35-1 0 0,102-96 317 0 0,-94 74-439 0 0,-11 10-71 0 0,15-12-278 0 0,-30 30-3088 0 0,-55 42 1904 0 0,3 1-201 0 0,9 0-2979 0 0,-12 16-2248 0 0,-5 1 984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01.422"/>
    </inkml:context>
    <inkml:brush xml:id="br0">
      <inkml:brushProperty name="width" value="0.05" units="cm"/>
      <inkml:brushProperty name="height" value="0.05" units="cm"/>
    </inkml:brush>
  </inkml:definitions>
  <inkml:trace contextRef="#ctx0" brushRef="#br0">1 251 980 0 0,'0'0'2756'0'0,"8"-31"1499"0"0,-3 10 2445 0 0,5 44-4210 0 0,37 107-2513 0 0,-45-120 151 0 0,2 1 0 0 0,-1-1 1 0 0,2 0-1 0 0,-1 0 0 0 0,1 0 0 0 0,1 0 1 0 0,0-1-1 0 0,0 0 0 0 0,1 0 1 0 0,10 10-1 0 0,-16-18 33 0 0,10 1 75 0 0,-10-1-225 0 0,0 0 0 0 0,-1-1 0 0 0,1 1 0 0 0,0-1 0 0 0,0 1 0 0 0,1-1 0 0 0,-1 0 0 0 0,0 1 0 0 0,0-1 0 0 0,0 0 0 0 0,0 0 0 0 0,0 1 0 0 0,0-1 0 0 0,0 0 0 0 0,0 0 0 0 0,2-1 0 0 0,20-5 53 0 0,-2-2-1 0 0,1-1 0 0 0,-1-1 1 0 0,32-19-1 0 0,80-62 27 0 0,-84 56 23 0 0,82-69 47 0 0,13-8-47 0 0,-80 59-39 0 0,-63 52-131 0 0,-3-4-3123 0 0,0-1 1674 0 0,-24-2-10787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02.564"/>
    </inkml:context>
    <inkml:brush xml:id="br0">
      <inkml:brushProperty name="width" value="0.05" units="cm"/>
      <inkml:brushProperty name="height" value="0.05" units="cm"/>
    </inkml:brush>
  </inkml:definitions>
  <inkml:trace contextRef="#ctx0" brushRef="#br0">1 388 1588 0 0,'0'0'7904'0'0,"4"0"-7548"0"0,11-3-178 0 0,-14 2-27 0 0,1 1-1 0 0,0-1 1 0 0,0 1-1 0 0,0 0 0 0 0,0-1 1 0 0,0 1-1 0 0,0 0 1 0 0,0 0-1 0 0,1 0 0 0 0,-1 0 1 0 0,0 1-1 0 0,0-1 1 0 0,0 1-1 0 0,-1-1 0 0 0,1 1 1 0 0,0 0-1 0 0,0-1 1 0 0,0 1-1 0 0,0 0 0 0 0,0 0 1 0 0,-1 0-1 0 0,1 1 1 0 0,-1-1-1 0 0,1 0 0 0 0,0 1 1 0 0,-1-1-1 0 0,0 0 1 0 0,2 3-1 0 0,134 168 2142 0 0,-135-170-2202 0 0,-1 0 0 0 0,1 0 1 0 0,0 0-1 0 0,0-1 1 0 0,0 1-1 0 0,0-1 1 0 0,0 0-1 0 0,0 0 0 0 0,1 1 1 0 0,-1-1-1 0 0,0-1 1 0 0,1 1-1 0 0,-1 0 1 0 0,1 0-1 0 0,-1-1 0 0 0,1 0 1 0 0,-1 1-1 0 0,1-1 1 0 0,3 0-1 0 0,-2-1-25 0 0,1 0 0 0 0,-1 0-1 0 0,1 0 1 0 0,-1-1 0 0 0,0 1 0 0 0,1-1 0 0 0,-1 0-1 0 0,0 0 1 0 0,7-6 0 0 0,5-4-29 0 0,0-2-1 0 0,-2 0 1 0 0,24-28-1 0 0,-31 34 55 0 0,85-99 137 0 0,188-210-135 0 0,-239 277-170 0 0,-37 36 1290 0 0,12-11-5185 0 0,-12 15 233 0 0,-4 10 1984 0 0,0-10 1673 0 0,0 1 1 0 0,-1 0 0 0 0,1-1 0 0 0,0 1-1 0 0,0-1 1 0 0,0 1 0 0 0,-1-1 0 0 0,1 1 0 0 0,0-1-1 0 0,0 1 1 0 0,-1 0 0 0 0,1-1 0 0 0,0 0-1 0 0,-1 1 1 0 0,1-1 0 0 0,-1 1 0 0 0,1-1-1 0 0,-1 1 1 0 0,1-1 0 0 0,-1 0 0 0 0,1 1-1 0 0,-1-1 1 0 0,1 0 0 0 0,-1 1 0 0 0,-11 7-3269 0 0,-3 7 390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09.725"/>
    </inkml:context>
    <inkml:brush xml:id="br0">
      <inkml:brushProperty name="width" value="0.05" units="cm"/>
      <inkml:brushProperty name="height" value="0.05" units="cm"/>
    </inkml:brush>
  </inkml:definitions>
  <inkml:trace contextRef="#ctx0" brushRef="#br0">13 368 456 0 0,'-11'-33'10279'0'0,"10"32"-10202"0"0,1 1-1 0 0,0-1 1 0 0,0 0-1 0 0,0 1 1 0 0,-1-1-1 0 0,1 0 1 0 0,0 0 0 0 0,0 1-1 0 0,0-1 1 0 0,0 0-1 0 0,0 1 1 0 0,0-1-1 0 0,0 0 1 0 0,1 0 0 0 0,-1 1-1 0 0,0-1 1 0 0,0 0-1 0 0,0 1 1 0 0,1-1-1 0 0,-1 0 1 0 0,0 1 0 0 0,1-1-1 0 0,-1 1 1 0 0,1-1-1 0 0,-1 1 1 0 0,0-1-1 0 0,1 1 1 0 0,-1-1 0 0 0,1 1-1 0 0,0-1 1 0 0,-1 1-1 0 0,1-1 1 0 0,-1 1-1 0 0,1 0 1 0 0,0-1 0 0 0,-1 1-1 0 0,2-1 1 0 0,0 2 39 0 0,0 0 0 0 0,0 0-1 0 0,0 0 1 0 0,0 0 0 0 0,0 1 0 0 0,0-1 0 0 0,-1 1 0 0 0,1-1 0 0 0,0 1 0 0 0,-1-1 0 0 0,1 1 0 0 0,0 2-1 0 0,51 72 1053 0 0,-47-67-905 0 0,73 119 581 0 0,-78-126-822 0 0,-1-1-20 0 0,0-1-1 0 0,0 1 0 0 0,0-1 1 0 0,0 1-1 0 0,0-1 0 0 0,0 0 0 0 0,1 1 1 0 0,-1-1-1 0 0,0 1 0 0 0,0-1 1 0 0,0 1-1 0 0,0-1 0 0 0,1 0 1 0 0,-1 1-1 0 0,0-1 0 0 0,0 0 1 0 0,1 1-1 0 0,-1-1 0 0 0,0 0 1 0 0,1 1-1 0 0,-1-1 0 0 0,0 0 1 0 0,1 1-1 0 0,-1-1 0 0 0,0 0 1 0 0,1 0-1 0 0,-1 0 0 0 0,1 1 0 0 0,-1-1 1 0 0,0 0-1 0 0,1 0 0 0 0,-1 0 1 0 0,1 0-1 0 0,-1 0 0 0 0,1 0 1 0 0,0 0-1 0 0,22-4 13 0 0,15-12-3 0 0,3-10-6 0 0,-1-1-1 0 0,-1-3 1 0 0,-2-1-1 0 0,34-36 1 0 0,48-40-268 0 0,-99 91 205 0 0,220-166-458 0 0,-173 132 394 0 0,-64 48 135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25T06:11:13.771"/>
    </inkml:context>
    <inkml:brush xml:id="br0">
      <inkml:brushProperty name="width" value="0.05" units="cm"/>
      <inkml:brushProperty name="height" value="0.05" units="cm"/>
    </inkml:brush>
  </inkml:definitions>
  <inkml:trace contextRef="#ctx0" brushRef="#br0">1 250 1288 0 0,'0'0'2130'0'0,"3"-5"-551"0"0,0 0 0 0 0,1 0 0 0 0,-1 0 0 0 0,1 1 0 0 0,6-6 1 0 0,-1 35-910 0 0,-1 0 0 0 0,-2 1 1 0 0,7 44-1 0 0,-9-44-417 0 0,8 25-8 0 0,-7-36 517 0 0,-2 0-1 0 0,1 0 1 0 0,0 22-1 0 0,-4-37-738 0 0,0 1 0 0 0,1-1-1 0 0,-1 1 1 0 0,0-1-1 0 0,0 0 1 0 0,0 1-1 0 0,0-1 1 0 0,0 1 0 0 0,0-1-1 0 0,1 1 1 0 0,-1-1-1 0 0,0 0 1 0 0,0 1-1 0 0,1-1 1 0 0,-1 0 0 0 0,0 1-1 0 0,1-1 1 0 0,-1 0-1 0 0,0 1 1 0 0,1-1-1 0 0,-1 0 1 0 0,0 0 0 0 0,1 1-1 0 0,-1-1 1 0 0,1 0-1 0 0,-1 0 1 0 0,0 0-1 0 0,1 1 1 0 0,-1-1 0 0 0,1 0-1 0 0,-1 0 1 0 0,1 0-1 0 0,-1 0 1 0 0,0 0-1 0 0,1 0 1 0 0,-1 0-1 0 0,1 0 1 0 0,-1 0 0 0 0,1 0-1 0 0,-1 0 1 0 0,1 0-1 0 0,-1-1 1 0 0,0 1-1 0 0,1 0 1 0 0,-1 0 0 0 0,1 0-1 0 0,-1 0 1 0 0,1-1-1 0 0,21-9 212 0 0,-22 10-245 0 0,29-18 117 0 0,-2-1 0 0 0,-1-1 0 0 0,30-29 0 0 0,-6 6-76 0 0,388-283-25 0 0,-365 284-784 0 0,-71 40 565 0 0,2 3-1669 0 0,-3-1 1696 0 0,1 0-1 0 0,-1 0 0 0 0,0 1 0 0 0,1-1 1 0 0,-1 0-1 0 0,0 1 0 0 0,1-1 1 0 0,-1 1-1 0 0,0 0 0 0 0,0-1 1 0 0,0 1-1 0 0,1 0 0 0 0,-1-1 1 0 0,0 1-1 0 0,0 0 0 0 0,0 0 1 0 0,0 0-1 0 0,0 0 0 0 0,-1 0 1 0 0,1 0-1 0 0,0 0 0 0 0,0 1 1 0 0,0 0-1 0 0,1 2-569 0 0,-28 42-3986 0 0,4-11 1504 0 0,7-13 1436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6"/>
        <p:cNvGrpSpPr/>
        <p:nvPr/>
      </p:nvGrpSpPr>
      <p:grpSpPr>
        <a:xfrm>
          <a:off x="0" y="0"/>
          <a:ext cx="0" cy="0"/>
          <a:chOff x="0" y="0"/>
          <a:chExt cx="0" cy="0"/>
        </a:xfrm>
      </p:grpSpPr>
      <p:sp>
        <p:nvSpPr>
          <p:cNvPr id="17" name="Google Shape;17;p57"/>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7"/>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 name="Google Shape;19;p5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65"/>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 name="Google Shape;85;p65"/>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65"/>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Arial"/>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65"/>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Arial"/>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6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5"/>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65"/>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Arial"/>
                <a:ea typeface="Arial"/>
                <a:cs typeface="Arial"/>
                <a:sym typeface="Arial"/>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92" name="Google Shape;92;p65"/>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65"/>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6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66"/>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6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6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6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67"/>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67"/>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6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6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5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5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5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5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6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0"/>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60"/>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 name="Google Shape;50;p60"/>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1" name="Google Shape;51;p60"/>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6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1"/>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61"/>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6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62"/>
        <p:cNvGrpSpPr/>
        <p:nvPr/>
      </p:nvGrpSpPr>
      <p:grpSpPr>
        <a:xfrm>
          <a:off x="0" y="0"/>
          <a:ext cx="0" cy="0"/>
          <a:chOff x="0" y="0"/>
          <a:chExt cx="0" cy="0"/>
        </a:xfrm>
      </p:grpSpPr>
      <p:sp>
        <p:nvSpPr>
          <p:cNvPr id="63" name="Google Shape;63;p56"/>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6"/>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65" name="Google Shape;65;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68"/>
        <p:cNvGrpSpPr/>
        <p:nvPr/>
      </p:nvGrpSpPr>
      <p:grpSpPr>
        <a:xfrm>
          <a:off x="0" y="0"/>
          <a:ext cx="0" cy="0"/>
          <a:chOff x="0" y="0"/>
          <a:chExt cx="0" cy="0"/>
        </a:xfrm>
      </p:grpSpPr>
      <p:sp>
        <p:nvSpPr>
          <p:cNvPr id="69" name="Google Shape;69;p62"/>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2"/>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6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3"/>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6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55"/>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 name="Google Shape;7;p55"/>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 name="Google Shape;8;p5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lt2"/>
              </a:buClr>
              <a:buSzPts val="5000"/>
              <a:buFont typeface="Arial"/>
              <a:buNone/>
              <a:defRPr sz="5000" b="0" i="0" u="none" strike="noStrike" cap="none">
                <a:solidFill>
                  <a:schemeClr val="l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5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lt1"/>
                </a:solidFill>
                <a:latin typeface="Arial"/>
                <a:ea typeface="Arial"/>
                <a:cs typeface="Arial"/>
                <a:sym typeface="Arial"/>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Arial"/>
                <a:ea typeface="Arial"/>
                <a:cs typeface="Arial"/>
                <a:sym typeface="Arial"/>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Arial"/>
                <a:ea typeface="Arial"/>
                <a:cs typeface="Arial"/>
                <a:sym typeface="Arial"/>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lt1"/>
                </a:solidFill>
                <a:latin typeface="Arial"/>
                <a:ea typeface="Arial"/>
                <a:cs typeface="Arial"/>
                <a:sym typeface="Arial"/>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lt2"/>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17500" algn="l" rtl="0">
              <a:spcBef>
                <a:spcPts val="280"/>
              </a:spcBef>
              <a:spcAft>
                <a:spcPts val="0"/>
              </a:spcAft>
              <a:buClr>
                <a:schemeClr val="lt2"/>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10" name="Google Shape;10;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 name="Google Shape;11;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D0E9ED"/>
                </a:solidFill>
                <a:latin typeface="Arial"/>
                <a:ea typeface="Arial"/>
                <a:cs typeface="Arial"/>
                <a:sym typeface="Arial"/>
              </a:defRPr>
            </a:lvl1pPr>
            <a:lvl2pPr marL="0" marR="0" lvl="1" indent="0" algn="r" rtl="0">
              <a:spcBef>
                <a:spcPts val="0"/>
              </a:spcBef>
              <a:buNone/>
              <a:defRPr sz="1200" b="0" i="0" u="none" strike="noStrike" cap="none">
                <a:solidFill>
                  <a:srgbClr val="D0E9ED"/>
                </a:solidFill>
                <a:latin typeface="Arial"/>
                <a:ea typeface="Arial"/>
                <a:cs typeface="Arial"/>
                <a:sym typeface="Arial"/>
              </a:defRPr>
            </a:lvl2pPr>
            <a:lvl3pPr marL="0" marR="0" lvl="2" indent="0" algn="r" rtl="0">
              <a:spcBef>
                <a:spcPts val="0"/>
              </a:spcBef>
              <a:buNone/>
              <a:defRPr sz="1200" b="0" i="0" u="none" strike="noStrike" cap="none">
                <a:solidFill>
                  <a:srgbClr val="D0E9ED"/>
                </a:solidFill>
                <a:latin typeface="Arial"/>
                <a:ea typeface="Arial"/>
                <a:cs typeface="Arial"/>
                <a:sym typeface="Arial"/>
              </a:defRPr>
            </a:lvl3pPr>
            <a:lvl4pPr marL="0" marR="0" lvl="3" indent="0" algn="r" rtl="0">
              <a:spcBef>
                <a:spcPts val="0"/>
              </a:spcBef>
              <a:buNone/>
              <a:defRPr sz="1200" b="0" i="0" u="none" strike="noStrike" cap="none">
                <a:solidFill>
                  <a:srgbClr val="D0E9ED"/>
                </a:solidFill>
                <a:latin typeface="Arial"/>
                <a:ea typeface="Arial"/>
                <a:cs typeface="Arial"/>
                <a:sym typeface="Arial"/>
              </a:defRPr>
            </a:lvl4pPr>
            <a:lvl5pPr marL="0" marR="0" lvl="4" indent="0" algn="r" rtl="0">
              <a:spcBef>
                <a:spcPts val="0"/>
              </a:spcBef>
              <a:buNone/>
              <a:defRPr sz="1200" b="0" i="0" u="none" strike="noStrike" cap="none">
                <a:solidFill>
                  <a:srgbClr val="D0E9ED"/>
                </a:solidFill>
                <a:latin typeface="Arial"/>
                <a:ea typeface="Arial"/>
                <a:cs typeface="Arial"/>
                <a:sym typeface="Arial"/>
              </a:defRPr>
            </a:lvl5pPr>
            <a:lvl6pPr marL="0" marR="0" lvl="5" indent="0" algn="r" rtl="0">
              <a:spcBef>
                <a:spcPts val="0"/>
              </a:spcBef>
              <a:buNone/>
              <a:defRPr sz="1200" b="0" i="0" u="none" strike="noStrike" cap="none">
                <a:solidFill>
                  <a:srgbClr val="D0E9ED"/>
                </a:solidFill>
                <a:latin typeface="Arial"/>
                <a:ea typeface="Arial"/>
                <a:cs typeface="Arial"/>
                <a:sym typeface="Arial"/>
              </a:defRPr>
            </a:lvl6pPr>
            <a:lvl7pPr marL="0" marR="0" lvl="6" indent="0" algn="r" rtl="0">
              <a:spcBef>
                <a:spcPts val="0"/>
              </a:spcBef>
              <a:buNone/>
              <a:defRPr sz="1200" b="0" i="0" u="none" strike="noStrike" cap="none">
                <a:solidFill>
                  <a:srgbClr val="D0E9ED"/>
                </a:solidFill>
                <a:latin typeface="Arial"/>
                <a:ea typeface="Arial"/>
                <a:cs typeface="Arial"/>
                <a:sym typeface="Arial"/>
              </a:defRPr>
            </a:lvl7pPr>
            <a:lvl8pPr marL="0" marR="0" lvl="7" indent="0" algn="r" rtl="0">
              <a:spcBef>
                <a:spcPts val="0"/>
              </a:spcBef>
              <a:buNone/>
              <a:defRPr sz="1200" b="0" i="0" u="none" strike="noStrike" cap="none">
                <a:solidFill>
                  <a:srgbClr val="D0E9ED"/>
                </a:solidFill>
                <a:latin typeface="Arial"/>
                <a:ea typeface="Arial"/>
                <a:cs typeface="Arial"/>
                <a:sym typeface="Arial"/>
              </a:defRPr>
            </a:lvl8pPr>
            <a:lvl9pPr marL="0" marR="0" lvl="8" indent="0" algn="r" rtl="0">
              <a:spcBef>
                <a:spcPts val="0"/>
              </a:spcBef>
              <a:buNone/>
              <a:defRPr sz="1200" b="0" i="0" u="none" strike="noStrike" cap="none">
                <a:solidFill>
                  <a:srgbClr val="D0E9E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3" name="Google Shape;13;p55"/>
          <p:cNvGrpSpPr/>
          <p:nvPr/>
        </p:nvGrpSpPr>
        <p:grpSpPr>
          <a:xfrm>
            <a:off x="-29294" y="-16113"/>
            <a:ext cx="9198255" cy="1086266"/>
            <a:chOff x="-29322" y="-1971"/>
            <a:chExt cx="9198255" cy="1086266"/>
          </a:xfrm>
        </p:grpSpPr>
        <p:sp>
          <p:nvSpPr>
            <p:cNvPr id="14" name="Google Shape;14;p5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5" name="Google Shape;15;p5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54"/>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54"/>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5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Arial"/>
              <a:buNone/>
              <a:defRPr sz="5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5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Arial"/>
                <a:ea typeface="Arial"/>
                <a:cs typeface="Arial"/>
                <a:sym typeface="Arial"/>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Arial"/>
                <a:ea typeface="Arial"/>
                <a:cs typeface="Arial"/>
                <a:sym typeface="Arial"/>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Arial"/>
                <a:ea typeface="Arial"/>
                <a:cs typeface="Arial"/>
                <a:sym typeface="Arial"/>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7" name="Google Shape;27;p5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5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5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Arial"/>
                <a:ea typeface="Arial"/>
                <a:cs typeface="Arial"/>
                <a:sym typeface="Arial"/>
              </a:defRPr>
            </a:lvl1pPr>
            <a:lvl2pPr marL="0" marR="0" lvl="1" indent="0" algn="r" rtl="0">
              <a:spcBef>
                <a:spcPts val="0"/>
              </a:spcBef>
              <a:buNone/>
              <a:defRPr sz="1200" b="0" u="none">
                <a:solidFill>
                  <a:srgbClr val="035C75"/>
                </a:solidFill>
                <a:latin typeface="Arial"/>
                <a:ea typeface="Arial"/>
                <a:cs typeface="Arial"/>
                <a:sym typeface="Arial"/>
              </a:defRPr>
            </a:lvl2pPr>
            <a:lvl3pPr marL="0" marR="0" lvl="2" indent="0" algn="r" rtl="0">
              <a:spcBef>
                <a:spcPts val="0"/>
              </a:spcBef>
              <a:buNone/>
              <a:defRPr sz="1200" b="0" u="none">
                <a:solidFill>
                  <a:srgbClr val="035C75"/>
                </a:solidFill>
                <a:latin typeface="Arial"/>
                <a:ea typeface="Arial"/>
                <a:cs typeface="Arial"/>
                <a:sym typeface="Arial"/>
              </a:defRPr>
            </a:lvl3pPr>
            <a:lvl4pPr marL="0" marR="0" lvl="3" indent="0" algn="r" rtl="0">
              <a:spcBef>
                <a:spcPts val="0"/>
              </a:spcBef>
              <a:buNone/>
              <a:defRPr sz="1200" b="0" u="none">
                <a:solidFill>
                  <a:srgbClr val="035C75"/>
                </a:solidFill>
                <a:latin typeface="Arial"/>
                <a:ea typeface="Arial"/>
                <a:cs typeface="Arial"/>
                <a:sym typeface="Arial"/>
              </a:defRPr>
            </a:lvl4pPr>
            <a:lvl5pPr marL="0" marR="0" lvl="4" indent="0" algn="r" rtl="0">
              <a:spcBef>
                <a:spcPts val="0"/>
              </a:spcBef>
              <a:buNone/>
              <a:defRPr sz="1200" b="0" u="none">
                <a:solidFill>
                  <a:srgbClr val="035C75"/>
                </a:solidFill>
                <a:latin typeface="Arial"/>
                <a:ea typeface="Arial"/>
                <a:cs typeface="Arial"/>
                <a:sym typeface="Arial"/>
              </a:defRPr>
            </a:lvl5pPr>
            <a:lvl6pPr marL="0" marR="0" lvl="5" indent="0" algn="r" rtl="0">
              <a:spcBef>
                <a:spcPts val="0"/>
              </a:spcBef>
              <a:buNone/>
              <a:defRPr sz="1200" b="0" u="none">
                <a:solidFill>
                  <a:srgbClr val="035C75"/>
                </a:solidFill>
                <a:latin typeface="Arial"/>
                <a:ea typeface="Arial"/>
                <a:cs typeface="Arial"/>
                <a:sym typeface="Arial"/>
              </a:defRPr>
            </a:lvl6pPr>
            <a:lvl7pPr marL="0" marR="0" lvl="6" indent="0" algn="r" rtl="0">
              <a:spcBef>
                <a:spcPts val="0"/>
              </a:spcBef>
              <a:buNone/>
              <a:defRPr sz="1200" b="0" u="none">
                <a:solidFill>
                  <a:srgbClr val="035C75"/>
                </a:solidFill>
                <a:latin typeface="Arial"/>
                <a:ea typeface="Arial"/>
                <a:cs typeface="Arial"/>
                <a:sym typeface="Arial"/>
              </a:defRPr>
            </a:lvl7pPr>
            <a:lvl8pPr marL="0" marR="0" lvl="7" indent="0" algn="r" rtl="0">
              <a:spcBef>
                <a:spcPts val="0"/>
              </a:spcBef>
              <a:buNone/>
              <a:defRPr sz="1200" b="0" u="none">
                <a:solidFill>
                  <a:srgbClr val="035C75"/>
                </a:solidFill>
                <a:latin typeface="Arial"/>
                <a:ea typeface="Arial"/>
                <a:cs typeface="Arial"/>
                <a:sym typeface="Arial"/>
              </a:defRPr>
            </a:lvl8pPr>
            <a:lvl9pPr marL="0" marR="0" lvl="8" indent="0" algn="r" rtl="0">
              <a:spcBef>
                <a:spcPts val="0"/>
              </a:spcBef>
              <a:buNone/>
              <a:defRPr sz="1200" b="0" u="none">
                <a:solidFill>
                  <a:srgbClr val="035C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30" name="Google Shape;30;p54"/>
          <p:cNvGrpSpPr/>
          <p:nvPr/>
        </p:nvGrpSpPr>
        <p:grpSpPr>
          <a:xfrm>
            <a:off x="-29294" y="-16113"/>
            <a:ext cx="9198255" cy="1086266"/>
            <a:chOff x="-29322" y="-1971"/>
            <a:chExt cx="9198255" cy="1086266"/>
          </a:xfrm>
        </p:grpSpPr>
        <p:sp>
          <p:nvSpPr>
            <p:cNvPr id="31" name="Google Shape;31;p54"/>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54"/>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8.xml"/><Relationship Id="rId26" Type="http://schemas.openxmlformats.org/officeDocument/2006/relationships/customXml" Target="../ink/ink11.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5.xml"/><Relationship Id="rId42" Type="http://schemas.openxmlformats.org/officeDocument/2006/relationships/customXml" Target="../ink/ink20.xml"/><Relationship Id="rId47" Type="http://schemas.openxmlformats.org/officeDocument/2006/relationships/image" Target="../media/image24.png"/><Relationship Id="rId50" Type="http://schemas.openxmlformats.org/officeDocument/2006/relationships/customXml" Target="../ink/ink24.xml"/><Relationship Id="rId55" Type="http://schemas.openxmlformats.org/officeDocument/2006/relationships/image" Target="../media/image27.png"/><Relationship Id="rId63" Type="http://schemas.openxmlformats.org/officeDocument/2006/relationships/image" Target="../media/image31.png"/><Relationship Id="rId7" Type="http://schemas.openxmlformats.org/officeDocument/2006/relationships/image" Target="../media/image5.png"/><Relationship Id="rId2" Type="http://schemas.openxmlformats.org/officeDocument/2006/relationships/notesSlide" Target="../notesSlides/notesSlide23.xml"/><Relationship Id="rId16" Type="http://schemas.openxmlformats.org/officeDocument/2006/relationships/customXml" Target="../ink/ink7.xml"/><Relationship Id="rId29" Type="http://schemas.openxmlformats.org/officeDocument/2006/relationships/image" Target="../media/image16.png"/><Relationship Id="rId11" Type="http://schemas.openxmlformats.org/officeDocument/2006/relationships/image" Target="../media/image7.png"/><Relationship Id="rId32" Type="http://schemas.openxmlformats.org/officeDocument/2006/relationships/customXml" Target="../ink/ink14.xml"/><Relationship Id="rId37" Type="http://schemas.openxmlformats.org/officeDocument/2006/relationships/image" Target="../media/image20.png"/><Relationship Id="rId40" Type="http://schemas.openxmlformats.org/officeDocument/2006/relationships/customXml" Target="../ink/ink18.xml"/><Relationship Id="rId45" Type="http://schemas.openxmlformats.org/officeDocument/2006/relationships/image" Target="../media/image23.png"/><Relationship Id="rId53" Type="http://schemas.openxmlformats.org/officeDocument/2006/relationships/image" Target="../media/image26.png"/><Relationship Id="rId58" Type="http://schemas.openxmlformats.org/officeDocument/2006/relationships/customXml" Target="../ink/ink29.xml"/><Relationship Id="rId5" Type="http://schemas.openxmlformats.org/officeDocument/2006/relationships/image" Target="../media/image4.png"/><Relationship Id="rId61" Type="http://schemas.openxmlformats.org/officeDocument/2006/relationships/image" Target="../media/image30.png"/><Relationship Id="rId19" Type="http://schemas.openxmlformats.org/officeDocument/2006/relationships/image" Target="../media/image11.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png"/><Relationship Id="rId30" Type="http://schemas.openxmlformats.org/officeDocument/2006/relationships/customXml" Target="../ink/ink13.xml"/><Relationship Id="rId35" Type="http://schemas.openxmlformats.org/officeDocument/2006/relationships/image" Target="../media/image19.png"/><Relationship Id="rId43" Type="http://schemas.openxmlformats.org/officeDocument/2006/relationships/image" Target="../media/image22.png"/><Relationship Id="rId48" Type="http://schemas.openxmlformats.org/officeDocument/2006/relationships/customXml" Target="../ink/ink23.xml"/><Relationship Id="rId56" Type="http://schemas.openxmlformats.org/officeDocument/2006/relationships/customXml" Target="../ink/ink28.xml"/><Relationship Id="rId64" Type="http://schemas.openxmlformats.org/officeDocument/2006/relationships/customXml" Target="../ink/ink32.xml"/><Relationship Id="rId8" Type="http://schemas.openxmlformats.org/officeDocument/2006/relationships/customXml" Target="../ink/ink3.xml"/><Relationship Id="rId51" Type="http://schemas.openxmlformats.org/officeDocument/2006/relationships/customXml" Target="../ink/ink25.xml"/><Relationship Id="rId3"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7.xml"/><Relationship Id="rId46" Type="http://schemas.openxmlformats.org/officeDocument/2006/relationships/customXml" Target="../ink/ink22.xml"/><Relationship Id="rId59" Type="http://schemas.openxmlformats.org/officeDocument/2006/relationships/image" Target="../media/image29.png"/><Relationship Id="rId20" Type="http://schemas.openxmlformats.org/officeDocument/2006/relationships/customXml" Target="../ink/ink9.xml"/><Relationship Id="rId41" Type="http://schemas.openxmlformats.org/officeDocument/2006/relationships/customXml" Target="../ink/ink19.xml"/><Relationship Id="rId54" Type="http://schemas.openxmlformats.org/officeDocument/2006/relationships/customXml" Target="../ink/ink27.xml"/><Relationship Id="rId62"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9.png"/><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25.png"/><Relationship Id="rId57" Type="http://schemas.openxmlformats.org/officeDocument/2006/relationships/image" Target="../media/image28.png"/><Relationship Id="rId10" Type="http://schemas.openxmlformats.org/officeDocument/2006/relationships/customXml" Target="../ink/ink4.xml"/><Relationship Id="rId31" Type="http://schemas.openxmlformats.org/officeDocument/2006/relationships/image" Target="../media/image17.png"/><Relationship Id="rId44" Type="http://schemas.openxmlformats.org/officeDocument/2006/relationships/customXml" Target="../ink/ink21.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4" Type="http://schemas.openxmlformats.org/officeDocument/2006/relationships/customXml" Target="../ink/ink1.xml"/><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customXml" Target="../ink/ink35.xml"/><Relationship Id="rId13" Type="http://schemas.openxmlformats.org/officeDocument/2006/relationships/image" Target="../media/image140.png"/><Relationship Id="rId18" Type="http://schemas.openxmlformats.org/officeDocument/2006/relationships/customXml" Target="../ink/ink40.xml"/><Relationship Id="rId3" Type="http://schemas.openxmlformats.org/officeDocument/2006/relationships/image" Target="../media/image37.png"/><Relationship Id="rId21" Type="http://schemas.openxmlformats.org/officeDocument/2006/relationships/image" Target="../media/image180.png"/><Relationship Id="rId7" Type="http://schemas.openxmlformats.org/officeDocument/2006/relationships/image" Target="../media/image110.png"/><Relationship Id="rId12" Type="http://schemas.openxmlformats.org/officeDocument/2006/relationships/customXml" Target="../ink/ink37.xml"/><Relationship Id="rId17" Type="http://schemas.openxmlformats.org/officeDocument/2006/relationships/image" Target="../media/image160.png"/><Relationship Id="rId25" Type="http://schemas.openxmlformats.org/officeDocument/2006/relationships/image" Target="../media/image200.png"/><Relationship Id="rId2" Type="http://schemas.openxmlformats.org/officeDocument/2006/relationships/notesSlide" Target="../notesSlides/notesSlide53.xml"/><Relationship Id="rId16" Type="http://schemas.openxmlformats.org/officeDocument/2006/relationships/customXml" Target="../ink/ink39.xml"/><Relationship Id="rId20" Type="http://schemas.openxmlformats.org/officeDocument/2006/relationships/customXml" Target="../ink/ink41.xml"/><Relationship Id="rId1" Type="http://schemas.openxmlformats.org/officeDocument/2006/relationships/slideLayout" Target="../slideLayouts/slideLayout2.xml"/><Relationship Id="rId6" Type="http://schemas.openxmlformats.org/officeDocument/2006/relationships/customXml" Target="../ink/ink34.xml"/><Relationship Id="rId11" Type="http://schemas.openxmlformats.org/officeDocument/2006/relationships/image" Target="../media/image130.png"/><Relationship Id="rId24" Type="http://schemas.openxmlformats.org/officeDocument/2006/relationships/customXml" Target="../ink/ink43.xml"/><Relationship Id="rId5" Type="http://schemas.openxmlformats.org/officeDocument/2006/relationships/image" Target="../media/image100.png"/><Relationship Id="rId15" Type="http://schemas.openxmlformats.org/officeDocument/2006/relationships/image" Target="../media/image150.png"/><Relationship Id="rId23" Type="http://schemas.openxmlformats.org/officeDocument/2006/relationships/image" Target="../media/image190.png"/><Relationship Id="rId10" Type="http://schemas.openxmlformats.org/officeDocument/2006/relationships/customXml" Target="../ink/ink36.xml"/><Relationship Id="rId19" Type="http://schemas.openxmlformats.org/officeDocument/2006/relationships/image" Target="../media/image170.png"/><Relationship Id="rId4" Type="http://schemas.openxmlformats.org/officeDocument/2006/relationships/customXml" Target="../ink/ink33.xml"/><Relationship Id="rId9" Type="http://schemas.openxmlformats.org/officeDocument/2006/relationships/image" Target="../media/image120.png"/><Relationship Id="rId14" Type="http://schemas.openxmlformats.org/officeDocument/2006/relationships/customXml" Target="../ink/ink38.xml"/><Relationship Id="rId22" Type="http://schemas.openxmlformats.org/officeDocument/2006/relationships/customXml" Target="../ink/ink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rgbClr val="4CE0EA"/>
              </a:buClr>
              <a:buSzPts val="5600"/>
              <a:buFont typeface="Arial"/>
              <a:buNone/>
            </a:pPr>
            <a:r>
              <a:rPr lang="en-US"/>
              <a:t>J2SE-CORE JAVA </a:t>
            </a:r>
            <a:endParaRPr/>
          </a:p>
        </p:txBody>
      </p:sp>
      <p:sp>
        <p:nvSpPr>
          <p:cNvPr id="111" name="Google Shape;111;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lvl="0" indent="0" algn="r" rtl="0">
              <a:spcBef>
                <a:spcPts val="0"/>
              </a:spcBef>
              <a:spcAft>
                <a:spcPts val="0"/>
              </a:spcAft>
              <a:buSzPts val="2470"/>
              <a:buNone/>
            </a:pPr>
            <a:r>
              <a:rPr lang="en-US">
                <a:solidFill>
                  <a:schemeClr val="lt1"/>
                </a:solidFill>
              </a:rPr>
              <a:t>BY-RAHUL KUMAR DIXIT</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176" name="Google Shape;176;p1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95000"/>
              <a:buChar char="⚫"/>
            </a:pPr>
            <a:r>
              <a:rPr lang="en-US" u="sng"/>
              <a:t>Distributed:</a:t>
            </a:r>
            <a:endParaRPr/>
          </a:p>
          <a:p>
            <a:pPr marL="274320" lvl="0" indent="-152765" algn="l" rtl="0">
              <a:spcBef>
                <a:spcPts val="403"/>
              </a:spcBef>
              <a:spcAft>
                <a:spcPts val="0"/>
              </a:spcAft>
              <a:buSzPct val="95000"/>
              <a:buNone/>
            </a:pPr>
            <a:endParaRPr u="sng"/>
          </a:p>
          <a:p>
            <a:pPr marL="514350" lvl="0" indent="-514350" algn="l" rtl="0">
              <a:spcBef>
                <a:spcPts val="403"/>
              </a:spcBef>
              <a:spcAft>
                <a:spcPts val="0"/>
              </a:spcAft>
              <a:buSzPct val="95000"/>
              <a:buFont typeface="Arial"/>
              <a:buAutoNum type="arabicPeriod"/>
            </a:pPr>
            <a:r>
              <a:rPr lang="en-US"/>
              <a:t>Java is designed as a distributed language fo creating application on networks.</a:t>
            </a:r>
            <a:endParaRPr/>
          </a:p>
          <a:p>
            <a:pPr marL="514350" lvl="0" indent="-514350" algn="l" rtl="0">
              <a:spcBef>
                <a:spcPts val="403"/>
              </a:spcBef>
              <a:spcAft>
                <a:spcPts val="0"/>
              </a:spcAft>
              <a:buSzPct val="95000"/>
              <a:buFont typeface="Arial"/>
              <a:buAutoNum type="arabicPeriod"/>
            </a:pPr>
            <a:r>
              <a:rPr lang="en-US"/>
              <a:t>Application can be opened an accessed remotely by remote method application.(RMI)</a:t>
            </a:r>
            <a:endParaRPr/>
          </a:p>
          <a:p>
            <a:pPr marL="274320" lvl="0" indent="-274320" algn="l" rtl="0">
              <a:spcBef>
                <a:spcPts val="403"/>
              </a:spcBef>
              <a:spcAft>
                <a:spcPts val="0"/>
              </a:spcAft>
              <a:buSzPct val="95000"/>
              <a:buChar char="⚫"/>
            </a:pPr>
            <a:r>
              <a:rPr lang="en-US" u="sng"/>
              <a:t>Dynamic:</a:t>
            </a:r>
            <a:endParaRPr/>
          </a:p>
          <a:p>
            <a:pPr marL="274320" lvl="0" indent="-152765" algn="l" rtl="0">
              <a:spcBef>
                <a:spcPts val="403"/>
              </a:spcBef>
              <a:spcAft>
                <a:spcPts val="0"/>
              </a:spcAft>
              <a:buSzPct val="95000"/>
              <a:buNone/>
            </a:pPr>
            <a:endParaRPr u="sng"/>
          </a:p>
          <a:p>
            <a:pPr marL="514350" lvl="0" indent="-514350" algn="l" rtl="0">
              <a:spcBef>
                <a:spcPts val="403"/>
              </a:spcBef>
              <a:spcAft>
                <a:spcPts val="0"/>
              </a:spcAft>
              <a:buSzPct val="95000"/>
              <a:buFont typeface="Arial"/>
              <a:buAutoNum type="arabicPeriod"/>
            </a:pPr>
            <a:r>
              <a:rPr lang="en-US"/>
              <a:t>Java is dynamic language more than C/C++.</a:t>
            </a:r>
            <a:endParaRPr/>
          </a:p>
          <a:p>
            <a:pPr marL="514350" lvl="0" indent="-514350" algn="l" rtl="0">
              <a:spcBef>
                <a:spcPts val="403"/>
              </a:spcBef>
              <a:spcAft>
                <a:spcPts val="0"/>
              </a:spcAft>
              <a:buSzPct val="95000"/>
              <a:buFont typeface="Arial"/>
              <a:buAutoNum type="arabicPeriod"/>
            </a:pPr>
            <a:r>
              <a:rPr lang="en-US"/>
              <a:t>Design to adapt evolving environment .</a:t>
            </a:r>
            <a:endParaRPr/>
          </a:p>
          <a:p>
            <a:pPr marL="514350" lvl="0" indent="-514350" algn="l" rtl="0">
              <a:spcBef>
                <a:spcPts val="403"/>
              </a:spcBef>
              <a:spcAft>
                <a:spcPts val="0"/>
              </a:spcAft>
              <a:buSzPct val="95000"/>
              <a:buFont typeface="Arial"/>
              <a:buAutoNum type="arabicPeriod"/>
            </a:pPr>
            <a:r>
              <a:rPr lang="en-US"/>
              <a:t>Java program can carry extensive amount of runtime information , that can used to verify and resolve accesses to objects at runtime.</a:t>
            </a:r>
            <a:endParaRPr/>
          </a:p>
          <a:p>
            <a:pPr marL="514350" lvl="0" indent="-514350" algn="l" rtl="0">
              <a:spcBef>
                <a:spcPts val="403"/>
              </a:spcBef>
              <a:spcAft>
                <a:spcPts val="0"/>
              </a:spcAft>
              <a:buSzPct val="95000"/>
              <a:buFont typeface="Arial"/>
              <a:buAutoNum type="arabicPeriod"/>
            </a:pPr>
            <a:r>
              <a:rPr lang="en-US"/>
              <a:t>Java is capable of dynamic linking in methods, objects and new class libraries. </a:t>
            </a:r>
            <a:endParaRPr/>
          </a:p>
          <a:p>
            <a:pPr marL="274320" lvl="0" indent="-152765" algn="l" rtl="0">
              <a:spcBef>
                <a:spcPts val="403"/>
              </a:spcBef>
              <a:spcAft>
                <a:spcPts val="0"/>
              </a:spcAft>
              <a:buSzPct val="95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457200" y="274638"/>
            <a:ext cx="8229600" cy="71596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Difference between java and C++.</a:t>
            </a:r>
            <a:endParaRPr/>
          </a:p>
        </p:txBody>
      </p:sp>
      <p:sp>
        <p:nvSpPr>
          <p:cNvPr id="182" name="Google Shape;182;p11"/>
          <p:cNvSpPr txBox="1">
            <a:spLocks noGrp="1"/>
          </p:cNvSpPr>
          <p:nvPr>
            <p:ph type="body" idx="1"/>
          </p:nvPr>
        </p:nvSpPr>
        <p:spPr>
          <a:xfrm>
            <a:off x="457200" y="1066800"/>
            <a:ext cx="8458200" cy="727075"/>
          </a:xfrm>
          <a:prstGeom prst="rect">
            <a:avLst/>
          </a:prstGeom>
          <a:noFill/>
          <a:ln>
            <a:noFill/>
          </a:ln>
        </p:spPr>
        <p:txBody>
          <a:bodyPr spcFirstLastPara="1" wrap="square" lIns="45700" tIns="0" rIns="45700" bIns="0" anchor="ctr" anchorCtr="0">
            <a:normAutofit lnSpcReduction="10000"/>
          </a:bodyPr>
          <a:lstStyle/>
          <a:p>
            <a:pPr marL="0" lvl="0" indent="0" algn="l" rtl="0">
              <a:spcBef>
                <a:spcPts val="0"/>
              </a:spcBef>
              <a:spcAft>
                <a:spcPts val="0"/>
              </a:spcAft>
              <a:buSzPts val="2280"/>
              <a:buNone/>
            </a:pPr>
            <a:r>
              <a:rPr lang="en-US"/>
              <a:t>Both Java and C++ support object oriented programming, yet there are differences between them.</a:t>
            </a:r>
            <a:endParaRPr/>
          </a:p>
        </p:txBody>
      </p:sp>
      <p:sp>
        <p:nvSpPr>
          <p:cNvPr id="183" name="Google Shape;183;p11"/>
          <p:cNvSpPr txBox="1">
            <a:spLocks noGrp="1"/>
          </p:cNvSpPr>
          <p:nvPr>
            <p:ph type="body" idx="2"/>
          </p:nvPr>
        </p:nvSpPr>
        <p:spPr>
          <a:xfrm>
            <a:off x="457200" y="1828801"/>
            <a:ext cx="8232775" cy="457199"/>
          </a:xfrm>
          <a:prstGeom prst="rect">
            <a:avLst/>
          </a:prstGeom>
          <a:noFill/>
          <a:ln>
            <a:noFill/>
          </a:ln>
        </p:spPr>
        <p:txBody>
          <a:bodyPr spcFirstLastPara="1" wrap="square" lIns="45700" tIns="0" rIns="45700" bIns="0" anchor="ctr" anchorCtr="0">
            <a:normAutofit/>
          </a:bodyPr>
          <a:lstStyle/>
          <a:p>
            <a:pPr marL="0" lvl="0" indent="0" algn="l" rtl="0">
              <a:spcBef>
                <a:spcPts val="0"/>
              </a:spcBef>
              <a:spcAft>
                <a:spcPts val="0"/>
              </a:spcAft>
              <a:buSzPts val="2280"/>
              <a:buNone/>
            </a:pPr>
            <a:r>
              <a:rPr lang="en-US"/>
              <a:t>C++				            JAVA</a:t>
            </a:r>
            <a:endParaRPr/>
          </a:p>
        </p:txBody>
      </p:sp>
      <p:sp>
        <p:nvSpPr>
          <p:cNvPr id="184" name="Google Shape;184;p11"/>
          <p:cNvSpPr txBox="1">
            <a:spLocks noGrp="1"/>
          </p:cNvSpPr>
          <p:nvPr>
            <p:ph type="body" idx="3"/>
          </p:nvPr>
        </p:nvSpPr>
        <p:spPr>
          <a:xfrm>
            <a:off x="4724400" y="2362200"/>
            <a:ext cx="4192588" cy="3763962"/>
          </a:xfrm>
          <a:prstGeom prst="rect">
            <a:avLst/>
          </a:prstGeom>
          <a:noFill/>
          <a:ln>
            <a:noFill/>
          </a:ln>
        </p:spPr>
        <p:txBody>
          <a:bodyPr spcFirstLastPara="1" wrap="square" lIns="91425" tIns="0" rIns="91425" bIns="45700" anchor="t" anchorCtr="0">
            <a:normAutofit/>
          </a:bodyPr>
          <a:lstStyle/>
          <a:p>
            <a:pPr marL="274320" lvl="0" indent="-274320" algn="just" rtl="0">
              <a:spcBef>
                <a:spcPts val="0"/>
              </a:spcBef>
              <a:spcAft>
                <a:spcPts val="0"/>
              </a:spcAft>
              <a:buSzPts val="1900"/>
              <a:buChar char="⚫"/>
            </a:pPr>
            <a:r>
              <a:rPr lang="en-US" sz="2000"/>
              <a:t>Java does not support  </a:t>
            </a:r>
            <a:r>
              <a:rPr lang="en-US" sz="2000" b="1"/>
              <a:t>typedefs</a:t>
            </a:r>
            <a:r>
              <a:rPr lang="en-US" sz="2000"/>
              <a:t>, </a:t>
            </a:r>
            <a:r>
              <a:rPr lang="en-US" sz="2000" b="1"/>
              <a:t>defines</a:t>
            </a:r>
            <a:r>
              <a:rPr lang="en-US" sz="2000"/>
              <a:t>, or a </a:t>
            </a:r>
            <a:r>
              <a:rPr lang="en-US" sz="2000" b="1"/>
              <a:t>preprocessor</a:t>
            </a:r>
            <a:r>
              <a:rPr lang="en-US" sz="2000"/>
              <a:t>.</a:t>
            </a:r>
            <a:endParaRPr/>
          </a:p>
          <a:p>
            <a:pPr marL="274320" lvl="0" indent="-274320" algn="l" rtl="0">
              <a:spcBef>
                <a:spcPts val="400"/>
              </a:spcBef>
              <a:spcAft>
                <a:spcPts val="0"/>
              </a:spcAft>
              <a:buSzPts val="1900"/>
              <a:buChar char="⚫"/>
            </a:pPr>
            <a:r>
              <a:rPr lang="en-US" sz="2000"/>
              <a:t>Java supports </a:t>
            </a:r>
            <a:r>
              <a:rPr lang="en-US" sz="2000" b="1"/>
              <a:t>classes </a:t>
            </a:r>
            <a:r>
              <a:rPr lang="en-US" sz="2000"/>
              <a:t>, but doesn't support  </a:t>
            </a:r>
            <a:r>
              <a:rPr lang="en-US" sz="2000" b="1"/>
              <a:t>structures</a:t>
            </a:r>
            <a:r>
              <a:rPr lang="en-US" sz="2000"/>
              <a:t> or </a:t>
            </a:r>
            <a:r>
              <a:rPr lang="en-US" sz="2000" b="1"/>
              <a:t>unions.</a:t>
            </a:r>
            <a:endParaRPr/>
          </a:p>
          <a:p>
            <a:pPr marL="274320" lvl="0" indent="-274320" algn="l" rtl="0">
              <a:spcBef>
                <a:spcPts val="400"/>
              </a:spcBef>
              <a:spcAft>
                <a:spcPts val="0"/>
              </a:spcAft>
              <a:buSzPts val="1900"/>
              <a:buChar char="⚫"/>
            </a:pPr>
            <a:r>
              <a:rPr lang="en-US" sz="2000"/>
              <a:t>There are </a:t>
            </a:r>
            <a:r>
              <a:rPr lang="en-US" sz="2000" u="sng"/>
              <a:t>no stand-alone functions in Java</a:t>
            </a:r>
            <a:r>
              <a:rPr lang="en-US" sz="2000"/>
              <a:t>. Instead, there are only functions that are members of a class, usually called </a:t>
            </a:r>
            <a:r>
              <a:rPr lang="en-US" sz="2000" b="1"/>
              <a:t>methods</a:t>
            </a:r>
            <a:r>
              <a:rPr lang="en-US" sz="2000"/>
              <a:t>.</a:t>
            </a:r>
            <a:endParaRPr sz="2000"/>
          </a:p>
        </p:txBody>
      </p:sp>
      <p:sp>
        <p:nvSpPr>
          <p:cNvPr id="185" name="Google Shape;185;p11"/>
          <p:cNvSpPr txBox="1">
            <a:spLocks noGrp="1"/>
          </p:cNvSpPr>
          <p:nvPr>
            <p:ph type="body" idx="4"/>
          </p:nvPr>
        </p:nvSpPr>
        <p:spPr>
          <a:xfrm>
            <a:off x="381000" y="2438400"/>
            <a:ext cx="4041775" cy="3763962"/>
          </a:xfrm>
          <a:prstGeom prst="rect">
            <a:avLst/>
          </a:prstGeom>
          <a:noFill/>
          <a:ln>
            <a:noFill/>
          </a:ln>
        </p:spPr>
        <p:txBody>
          <a:bodyPr spcFirstLastPara="1" wrap="square" lIns="91425" tIns="0" rIns="91425" bIns="45700" anchor="t" anchorCtr="0">
            <a:normAutofit lnSpcReduction="10000"/>
          </a:bodyPr>
          <a:lstStyle/>
          <a:p>
            <a:pPr marL="274320" lvl="0" indent="-274320" algn="l" rtl="0">
              <a:spcBef>
                <a:spcPts val="0"/>
              </a:spcBef>
              <a:spcAft>
                <a:spcPts val="0"/>
              </a:spcAft>
              <a:buSzPts val="1900"/>
              <a:buChar char="⚫"/>
            </a:pPr>
            <a:r>
              <a:rPr lang="en-US" sz="2000"/>
              <a:t>Without a preprocessor, there are no provisions for </a:t>
            </a:r>
            <a:r>
              <a:rPr lang="en-US" sz="2000" i="1"/>
              <a:t>including</a:t>
            </a:r>
            <a:r>
              <a:rPr lang="en-US" sz="2000"/>
              <a:t> </a:t>
            </a:r>
            <a:r>
              <a:rPr lang="en-US" sz="2000" b="1"/>
              <a:t>header files</a:t>
            </a:r>
            <a:r>
              <a:rPr lang="en-US" sz="2000"/>
              <a:t>.</a:t>
            </a:r>
            <a:endParaRPr/>
          </a:p>
          <a:p>
            <a:pPr marL="274320" lvl="0" indent="-274320" algn="l" rtl="0">
              <a:spcBef>
                <a:spcPts val="400"/>
              </a:spcBef>
              <a:spcAft>
                <a:spcPts val="0"/>
              </a:spcAft>
              <a:buSzPts val="1900"/>
              <a:buChar char="⚫"/>
            </a:pPr>
            <a:r>
              <a:rPr lang="en-US" sz="2000"/>
              <a:t>C++ supports classes, structures. </a:t>
            </a:r>
            <a:endParaRPr/>
          </a:p>
          <a:p>
            <a:pPr marL="274320" lvl="0" indent="-274320" algn="l" rtl="0">
              <a:spcBef>
                <a:spcPts val="400"/>
              </a:spcBef>
              <a:spcAft>
                <a:spcPts val="0"/>
              </a:spcAft>
              <a:buSzPts val="1900"/>
              <a:buChar char="⚫"/>
            </a:pPr>
            <a:r>
              <a:rPr lang="en-US" sz="2000"/>
              <a:t>All stand-alone C++ programs require a function named </a:t>
            </a:r>
            <a:r>
              <a:rPr lang="en-US" sz="2000" b="1"/>
              <a:t>main</a:t>
            </a:r>
            <a:r>
              <a:rPr lang="en-US" sz="2000"/>
              <a:t> and can have numerous other functions, including both </a:t>
            </a:r>
            <a:r>
              <a:rPr lang="en-US" sz="2000" u="sng"/>
              <a:t>stand-alone functions</a:t>
            </a:r>
            <a:r>
              <a:rPr lang="en-US" sz="2000"/>
              <a:t> and functions, which are </a:t>
            </a:r>
            <a:r>
              <a:rPr lang="en-US" sz="2000" u="sng"/>
              <a:t>members of a class</a:t>
            </a:r>
            <a:r>
              <a:rPr lang="en-US" sz="2000"/>
              <a:t>.</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body" idx="1"/>
          </p:nvPr>
        </p:nvSpPr>
        <p:spPr>
          <a:xfrm>
            <a:off x="533400" y="228600"/>
            <a:ext cx="4040188" cy="639762"/>
          </a:xfrm>
          <a:prstGeom prst="rect">
            <a:avLst/>
          </a:prstGeom>
          <a:noFill/>
          <a:ln>
            <a:noFill/>
          </a:ln>
        </p:spPr>
        <p:txBody>
          <a:bodyPr spcFirstLastPara="1" wrap="square" lIns="45700" tIns="0" rIns="45700" bIns="0" anchor="ctr" anchorCtr="0">
            <a:noAutofit/>
          </a:bodyPr>
          <a:lstStyle/>
          <a:p>
            <a:pPr marL="0" lvl="0" indent="0" algn="l" rtl="0">
              <a:spcBef>
                <a:spcPts val="0"/>
              </a:spcBef>
              <a:spcAft>
                <a:spcPts val="0"/>
              </a:spcAft>
              <a:buSzPts val="2280"/>
              <a:buNone/>
            </a:pPr>
            <a:r>
              <a:rPr lang="en-US"/>
              <a:t>C++			</a:t>
            </a:r>
            <a:endParaRPr/>
          </a:p>
        </p:txBody>
      </p:sp>
      <p:sp>
        <p:nvSpPr>
          <p:cNvPr id="191" name="Google Shape;191;p12"/>
          <p:cNvSpPr txBox="1">
            <a:spLocks noGrp="1"/>
          </p:cNvSpPr>
          <p:nvPr>
            <p:ph type="body" idx="2"/>
          </p:nvPr>
        </p:nvSpPr>
        <p:spPr>
          <a:xfrm>
            <a:off x="4724400" y="228600"/>
            <a:ext cx="4041775" cy="639763"/>
          </a:xfrm>
          <a:prstGeom prst="rect">
            <a:avLst/>
          </a:prstGeom>
          <a:noFill/>
          <a:ln>
            <a:noFill/>
          </a:ln>
        </p:spPr>
        <p:txBody>
          <a:bodyPr spcFirstLastPara="1" wrap="square" lIns="45700" tIns="0" rIns="45700" bIns="0" anchor="ctr" anchorCtr="0">
            <a:normAutofit/>
          </a:bodyPr>
          <a:lstStyle/>
          <a:p>
            <a:pPr marL="0" lvl="0" indent="0" algn="l" rtl="0">
              <a:spcBef>
                <a:spcPts val="0"/>
              </a:spcBef>
              <a:spcAft>
                <a:spcPts val="0"/>
              </a:spcAft>
              <a:buSzPts val="2280"/>
              <a:buNone/>
            </a:pPr>
            <a:r>
              <a:rPr lang="en-US"/>
              <a:t>JAVA</a:t>
            </a:r>
            <a:endParaRPr/>
          </a:p>
        </p:txBody>
      </p:sp>
      <p:sp>
        <p:nvSpPr>
          <p:cNvPr id="192" name="Google Shape;192;p12"/>
          <p:cNvSpPr txBox="1">
            <a:spLocks noGrp="1"/>
          </p:cNvSpPr>
          <p:nvPr>
            <p:ph type="body" idx="3"/>
          </p:nvPr>
        </p:nvSpPr>
        <p:spPr>
          <a:xfrm>
            <a:off x="457200" y="1066800"/>
            <a:ext cx="4040188" cy="5059363"/>
          </a:xfrm>
          <a:prstGeom prst="rect">
            <a:avLst/>
          </a:prstGeom>
          <a:noFill/>
          <a:ln>
            <a:noFill/>
          </a:ln>
        </p:spPr>
        <p:txBody>
          <a:bodyPr spcFirstLastPara="1" wrap="square" lIns="91425" tIns="0" rIns="91425" bIns="45700" anchor="t" anchorCtr="0">
            <a:normAutofit fontScale="92500"/>
          </a:bodyPr>
          <a:lstStyle/>
          <a:p>
            <a:pPr marL="274320" lvl="0" indent="-274320" algn="l" rtl="0">
              <a:spcBef>
                <a:spcPts val="0"/>
              </a:spcBef>
              <a:spcAft>
                <a:spcPts val="0"/>
              </a:spcAft>
              <a:buSzPts val="2090"/>
              <a:buChar char="⚫"/>
            </a:pPr>
            <a:r>
              <a:rPr lang="en-US"/>
              <a:t>The Scope resolution (::) ,the pointer operator (-&gt;), used in C++.</a:t>
            </a:r>
            <a:endParaRPr/>
          </a:p>
          <a:p>
            <a:pPr marL="274320" lvl="0" indent="-274320" algn="l" rtl="0">
              <a:spcBef>
                <a:spcPts val="440"/>
              </a:spcBef>
              <a:spcAft>
                <a:spcPts val="0"/>
              </a:spcAft>
              <a:buSzPts val="2090"/>
              <a:buChar char="⚫"/>
            </a:pPr>
            <a:r>
              <a:rPr lang="en-US"/>
              <a:t>C++ Support multiple inheritance.</a:t>
            </a:r>
            <a:endParaRPr/>
          </a:p>
          <a:p>
            <a:pPr marL="274320" lvl="0" indent="-274320" algn="l" rtl="0">
              <a:spcBef>
                <a:spcPts val="440"/>
              </a:spcBef>
              <a:spcAft>
                <a:spcPts val="0"/>
              </a:spcAft>
              <a:buSzPts val="2090"/>
              <a:buChar char="⚫"/>
            </a:pPr>
            <a:r>
              <a:rPr lang="en-US"/>
              <a:t>C++ support  operator overloading.</a:t>
            </a:r>
            <a:endParaRPr/>
          </a:p>
          <a:p>
            <a:pPr marL="274320" lvl="0" indent="-274320" algn="l" rtl="0">
              <a:spcBef>
                <a:spcPts val="440"/>
              </a:spcBef>
              <a:spcAft>
                <a:spcPts val="0"/>
              </a:spcAft>
              <a:buSzPts val="2090"/>
              <a:buChar char="⚫"/>
            </a:pPr>
            <a:r>
              <a:rPr lang="en-US"/>
              <a:t>C++ supports constructor that may be overloaded. If we fail to provide a constructor, a default constructor will be provided us.</a:t>
            </a:r>
            <a:endParaRPr/>
          </a:p>
          <a:p>
            <a:pPr marL="274320" lvl="0" indent="-274320" algn="l" rtl="0">
              <a:spcBef>
                <a:spcPts val="440"/>
              </a:spcBef>
              <a:spcAft>
                <a:spcPts val="0"/>
              </a:spcAft>
              <a:buSzPts val="2090"/>
              <a:buChar char="⚫"/>
            </a:pPr>
            <a:r>
              <a:rPr lang="en-US"/>
              <a:t>C++ Supports Destructor to deallocate the memory allocated by the constructor.</a:t>
            </a:r>
            <a:endParaRPr/>
          </a:p>
          <a:p>
            <a:pPr marL="274320" lvl="0" indent="-141605" algn="l" rtl="0">
              <a:spcBef>
                <a:spcPts val="440"/>
              </a:spcBef>
              <a:spcAft>
                <a:spcPts val="0"/>
              </a:spcAft>
              <a:buSzPts val="2090"/>
              <a:buNone/>
            </a:pPr>
            <a:endParaRPr/>
          </a:p>
        </p:txBody>
      </p:sp>
      <p:sp>
        <p:nvSpPr>
          <p:cNvPr id="193" name="Google Shape;193;p12"/>
          <p:cNvSpPr txBox="1">
            <a:spLocks noGrp="1"/>
          </p:cNvSpPr>
          <p:nvPr>
            <p:ph type="body" idx="4"/>
          </p:nvPr>
        </p:nvSpPr>
        <p:spPr>
          <a:xfrm>
            <a:off x="4267201" y="1066800"/>
            <a:ext cx="4419600" cy="5059363"/>
          </a:xfrm>
          <a:prstGeom prst="rect">
            <a:avLst/>
          </a:prstGeom>
          <a:noFill/>
          <a:ln>
            <a:noFill/>
          </a:ln>
        </p:spPr>
        <p:txBody>
          <a:bodyPr spcFirstLastPara="1" wrap="square" lIns="91425" tIns="0" rIns="91425" bIns="45700" anchor="t" anchorCtr="0">
            <a:normAutofit fontScale="85000" lnSpcReduction="20000"/>
          </a:bodyPr>
          <a:lstStyle/>
          <a:p>
            <a:pPr marL="274320" lvl="0" indent="-274319" algn="l" rtl="0">
              <a:spcBef>
                <a:spcPts val="0"/>
              </a:spcBef>
              <a:spcAft>
                <a:spcPts val="0"/>
              </a:spcAft>
              <a:buSzPct val="95000"/>
              <a:buChar char="⚫"/>
            </a:pPr>
            <a:r>
              <a:rPr lang="en-US"/>
              <a:t>These operators are not required in java.</a:t>
            </a:r>
            <a:endParaRPr/>
          </a:p>
          <a:p>
            <a:pPr marL="274320" lvl="0" indent="-274319" algn="l" rtl="0">
              <a:spcBef>
                <a:spcPts val="374"/>
              </a:spcBef>
              <a:spcAft>
                <a:spcPts val="0"/>
              </a:spcAft>
              <a:buSzPct val="95000"/>
              <a:buChar char="⚫"/>
            </a:pPr>
            <a:r>
              <a:rPr lang="en-US"/>
              <a:t>Java does not support </a:t>
            </a:r>
            <a:r>
              <a:rPr lang="en-US" b="1"/>
              <a:t>multiple inheritance</a:t>
            </a:r>
            <a:r>
              <a:rPr lang="en-US"/>
              <a:t>. To some extent, the </a:t>
            </a:r>
            <a:r>
              <a:rPr lang="en-US" i="1"/>
              <a:t>interface</a:t>
            </a:r>
            <a:r>
              <a:rPr lang="en-US"/>
              <a:t> feature provides the desirable features of </a:t>
            </a:r>
            <a:r>
              <a:rPr lang="en-US" b="1"/>
              <a:t>multiple inheritance</a:t>
            </a:r>
            <a:r>
              <a:rPr lang="en-US"/>
              <a:t> to a Java program without some of the underlying problems.</a:t>
            </a:r>
            <a:endParaRPr/>
          </a:p>
          <a:p>
            <a:pPr marL="274320" lvl="0" indent="-274319" algn="l" rtl="0">
              <a:spcBef>
                <a:spcPts val="374"/>
              </a:spcBef>
              <a:spcAft>
                <a:spcPts val="0"/>
              </a:spcAft>
              <a:buSzPct val="95000"/>
              <a:buChar char="⚫"/>
            </a:pPr>
            <a:r>
              <a:rPr lang="en-US"/>
              <a:t>Java doesn’t support operator overloading.</a:t>
            </a:r>
            <a:endParaRPr/>
          </a:p>
          <a:p>
            <a:pPr marL="274320" lvl="0" indent="-274319" algn="l" rtl="0">
              <a:spcBef>
                <a:spcPts val="374"/>
              </a:spcBef>
              <a:spcAft>
                <a:spcPts val="0"/>
              </a:spcAft>
              <a:buSzPct val="95000"/>
              <a:buChar char="⚫"/>
            </a:pPr>
            <a:r>
              <a:rPr lang="en-US"/>
              <a:t>Like C++, Java supports constructors that may be overloaded. the default constructor is not provided automatically.</a:t>
            </a:r>
            <a:endParaRPr/>
          </a:p>
          <a:p>
            <a:pPr marL="274320" lvl="0" indent="-274319" algn="l" rtl="0">
              <a:spcBef>
                <a:spcPts val="374"/>
              </a:spcBef>
              <a:spcAft>
                <a:spcPts val="0"/>
              </a:spcAft>
              <a:buSzPct val="95000"/>
              <a:buChar char="⚫"/>
            </a:pPr>
            <a:r>
              <a:rPr lang="en-US"/>
              <a:t>There are no destructors in Java. Unused memory is returned to the operating system by way of a </a:t>
            </a:r>
            <a:r>
              <a:rPr lang="en-US" i="1"/>
              <a:t>garbage collector.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3"/>
          <p:cNvSpPr txBox="1">
            <a:spLocks noGrp="1"/>
          </p:cNvSpPr>
          <p:nvPr>
            <p:ph type="title"/>
          </p:nvPr>
        </p:nvSpPr>
        <p:spPr>
          <a:xfrm>
            <a:off x="0" y="274638"/>
            <a:ext cx="91440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3600"/>
              <a:buFont typeface="Arial"/>
              <a:buNone/>
            </a:pPr>
            <a:r>
              <a:rPr lang="en-US" sz="3600"/>
              <a:t>Two Paradigm of object oriented programming</a:t>
            </a:r>
            <a:endParaRPr sz="3600"/>
          </a:p>
        </p:txBody>
      </p:sp>
      <p:sp>
        <p:nvSpPr>
          <p:cNvPr id="199" name="Google Shape;199;p1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Char char="⚫"/>
            </a:pPr>
            <a:r>
              <a:rPr lang="en-US"/>
              <a:t>A program can be conceptually organized around its code or around its data.</a:t>
            </a:r>
            <a:endParaRPr/>
          </a:p>
          <a:p>
            <a:pPr marL="514350" lvl="0" indent="-514350" algn="l" rtl="0">
              <a:spcBef>
                <a:spcPts val="481"/>
              </a:spcBef>
              <a:spcAft>
                <a:spcPts val="0"/>
              </a:spcAft>
              <a:buSzPct val="95000"/>
              <a:buFont typeface="Arial"/>
              <a:buAutoNum type="arabicPeriod"/>
            </a:pPr>
            <a:r>
              <a:rPr lang="en-US"/>
              <a:t>what is happening</a:t>
            </a:r>
            <a:endParaRPr/>
          </a:p>
          <a:p>
            <a:pPr marL="514350" lvl="0" indent="-514350" algn="l" rtl="0">
              <a:spcBef>
                <a:spcPts val="481"/>
              </a:spcBef>
              <a:spcAft>
                <a:spcPts val="0"/>
              </a:spcAft>
              <a:buSzPct val="95000"/>
              <a:buFont typeface="Arial"/>
              <a:buAutoNum type="arabicPeriod"/>
            </a:pPr>
            <a:r>
              <a:rPr lang="en-US"/>
              <a:t>who is being affected</a:t>
            </a:r>
            <a:endParaRPr/>
          </a:p>
          <a:p>
            <a:pPr marL="274320" lvl="0" indent="-274320" algn="l" rtl="0">
              <a:spcBef>
                <a:spcPts val="481"/>
              </a:spcBef>
              <a:spcAft>
                <a:spcPts val="0"/>
              </a:spcAft>
              <a:buSzPct val="95000"/>
              <a:buChar char="⚫"/>
            </a:pPr>
            <a:r>
              <a:rPr lang="en-US"/>
              <a:t>   The first way is called the </a:t>
            </a:r>
            <a:r>
              <a:rPr lang="en-US" i="1"/>
              <a:t>process-oriented model.</a:t>
            </a:r>
            <a:r>
              <a:rPr lang="en-US"/>
              <a:t> </a:t>
            </a:r>
            <a:endParaRPr/>
          </a:p>
          <a:p>
            <a:pPr marL="274320" lvl="0" indent="-274320" algn="l" rtl="0">
              <a:spcBef>
                <a:spcPts val="481"/>
              </a:spcBef>
              <a:spcAft>
                <a:spcPts val="0"/>
              </a:spcAft>
              <a:buSzPct val="95000"/>
              <a:buFont typeface="Noto Sans Symbols"/>
              <a:buChar char="✔"/>
            </a:pPr>
            <a:r>
              <a:rPr lang="en-US" i="1"/>
              <a:t>Code acting on data.</a:t>
            </a:r>
            <a:endParaRPr/>
          </a:p>
          <a:p>
            <a:pPr marL="274320" lvl="0" indent="-274320" algn="l" rtl="0">
              <a:spcBef>
                <a:spcPts val="481"/>
              </a:spcBef>
              <a:spcAft>
                <a:spcPts val="0"/>
              </a:spcAft>
              <a:buSzPct val="95000"/>
              <a:buFont typeface="Noto Sans Symbols"/>
              <a:buChar char="✔"/>
            </a:pPr>
            <a:r>
              <a:rPr lang="en-US" i="1"/>
              <a:t>P</a:t>
            </a:r>
            <a:r>
              <a:rPr lang="en-US"/>
              <a:t>rograms grow larger and more complex.</a:t>
            </a:r>
            <a:endParaRPr/>
          </a:p>
          <a:p>
            <a:pPr marL="274320" lvl="0" indent="-274320" algn="l" rtl="0">
              <a:spcBef>
                <a:spcPts val="481"/>
              </a:spcBef>
              <a:spcAft>
                <a:spcPts val="0"/>
              </a:spcAft>
              <a:buSzPct val="95000"/>
              <a:buChar char="⚫"/>
            </a:pPr>
            <a:r>
              <a:rPr lang="en-US"/>
              <a:t>To manage increasing complexity, the second approach, called </a:t>
            </a:r>
            <a:r>
              <a:rPr lang="en-US" i="1"/>
              <a:t>object-oriented programming.</a:t>
            </a:r>
            <a:endParaRPr/>
          </a:p>
          <a:p>
            <a:pPr marL="274320" lvl="0" indent="-274320" algn="l" rtl="0">
              <a:spcBef>
                <a:spcPts val="481"/>
              </a:spcBef>
              <a:spcAft>
                <a:spcPts val="0"/>
              </a:spcAft>
              <a:buSzPct val="95000"/>
              <a:buFont typeface="Noto Sans Symbols"/>
              <a:buChar char="✔"/>
            </a:pPr>
            <a:r>
              <a:rPr lang="en-US"/>
              <a:t>Set of well-defined interfaces to that data.</a:t>
            </a:r>
            <a:endParaRPr/>
          </a:p>
          <a:p>
            <a:pPr marL="274320" lvl="0" indent="-274320" algn="l" rtl="0">
              <a:spcBef>
                <a:spcPts val="481"/>
              </a:spcBef>
              <a:spcAft>
                <a:spcPts val="0"/>
              </a:spcAft>
              <a:buSzPct val="95000"/>
              <a:buFont typeface="Noto Sans Symbols"/>
              <a:buChar char="✔"/>
            </a:pPr>
            <a:r>
              <a:rPr lang="en-US" i="1"/>
              <a:t>Data controlling access to 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Abstraction</a:t>
            </a:r>
            <a:endParaRPr/>
          </a:p>
        </p:txBody>
      </p:sp>
      <p:sp>
        <p:nvSpPr>
          <p:cNvPr id="205" name="Google Shape;205;p1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An essential element of object-oriented programming is </a:t>
            </a:r>
            <a:r>
              <a:rPr lang="en-US" i="1"/>
              <a:t>abstraction.</a:t>
            </a:r>
            <a:endParaRPr/>
          </a:p>
          <a:p>
            <a:pPr marL="274320" lvl="0" indent="-274320" algn="l" rtl="0">
              <a:spcBef>
                <a:spcPts val="520"/>
              </a:spcBef>
              <a:spcAft>
                <a:spcPts val="0"/>
              </a:spcAft>
              <a:buSzPts val="2470"/>
              <a:buFont typeface="Noto Sans Symbols"/>
              <a:buChar char="✔"/>
            </a:pPr>
            <a:r>
              <a:rPr lang="en-US" i="1"/>
              <a:t> Manage complexity </a:t>
            </a:r>
            <a:endParaRPr/>
          </a:p>
          <a:p>
            <a:pPr marL="274320" lvl="0" indent="-274320" algn="l" rtl="0">
              <a:spcBef>
                <a:spcPts val="520"/>
              </a:spcBef>
              <a:spcAft>
                <a:spcPts val="0"/>
              </a:spcAft>
              <a:buSzPts val="2470"/>
              <a:buFont typeface="Noto Sans Symbols"/>
              <a:buChar char="✔"/>
            </a:pPr>
            <a:r>
              <a:rPr lang="en-US" i="1"/>
              <a:t>Abstraction refers to act of representing essential feature without including the back ground detail or explanations.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Object Oriented Principle</a:t>
            </a:r>
            <a:endParaRPr/>
          </a:p>
        </p:txBody>
      </p:sp>
      <p:sp>
        <p:nvSpPr>
          <p:cNvPr id="211" name="Google Shape;211;p1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a:t>	There are three principle that help to implement object oriented model. </a:t>
            </a:r>
            <a:endParaRPr/>
          </a:p>
          <a:p>
            <a:pPr marL="274320" lvl="0" indent="-274320" algn="l" rtl="0">
              <a:spcBef>
                <a:spcPts val="520"/>
              </a:spcBef>
              <a:spcAft>
                <a:spcPts val="0"/>
              </a:spcAft>
              <a:buSzPts val="2470"/>
              <a:buChar char="⚫"/>
            </a:pPr>
            <a:r>
              <a:rPr lang="en-US"/>
              <a:t>Encapsulation</a:t>
            </a:r>
            <a:endParaRPr/>
          </a:p>
          <a:p>
            <a:pPr marL="274320" lvl="0" indent="-274320" algn="l" rtl="0">
              <a:spcBef>
                <a:spcPts val="520"/>
              </a:spcBef>
              <a:spcAft>
                <a:spcPts val="0"/>
              </a:spcAft>
              <a:buSzPts val="2470"/>
              <a:buChar char="⚫"/>
            </a:pPr>
            <a:r>
              <a:rPr lang="en-US"/>
              <a:t>Inheritance</a:t>
            </a:r>
            <a:endParaRPr/>
          </a:p>
          <a:p>
            <a:pPr marL="274320" lvl="0" indent="-274320" algn="l" rtl="0">
              <a:spcBef>
                <a:spcPts val="520"/>
              </a:spcBef>
              <a:spcAft>
                <a:spcPts val="0"/>
              </a:spcAft>
              <a:buSzPts val="2470"/>
              <a:buChar char="⚫"/>
            </a:pPr>
            <a:r>
              <a:rPr lang="en-US"/>
              <a:t>Polymorphism</a:t>
            </a:r>
            <a:endParaRPr/>
          </a:p>
          <a:p>
            <a:pPr marL="274320" lvl="0" indent="-274320" algn="l" rtl="0">
              <a:spcBef>
                <a:spcPts val="520"/>
              </a:spcBef>
              <a:spcAft>
                <a:spcPts val="0"/>
              </a:spcAft>
              <a:buSzPts val="247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457200" y="381000"/>
            <a:ext cx="8229600" cy="8382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Encapsulation</a:t>
            </a:r>
            <a:endParaRPr/>
          </a:p>
        </p:txBody>
      </p:sp>
      <p:sp>
        <p:nvSpPr>
          <p:cNvPr id="217" name="Google Shape;217;p16"/>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95000"/>
              <a:buChar char="⚫"/>
            </a:pPr>
            <a:r>
              <a:rPr lang="en-US"/>
              <a:t>Encapsulation is a mechanism that binds together code and data it manipulates, and keeps both safe from outside interference and misuse.</a:t>
            </a:r>
            <a:endParaRPr/>
          </a:p>
          <a:p>
            <a:pPr marL="274320" lvl="0" indent="-274320" algn="l" rtl="0">
              <a:spcBef>
                <a:spcPts val="442"/>
              </a:spcBef>
              <a:spcAft>
                <a:spcPts val="0"/>
              </a:spcAft>
              <a:buSzPct val="95000"/>
              <a:buChar char="⚫"/>
            </a:pPr>
            <a:r>
              <a:rPr lang="en-US"/>
              <a:t>Encapsulation is the technique of making the fields in a class private and providing access to the fields via public methods.</a:t>
            </a:r>
            <a:endParaRPr/>
          </a:p>
          <a:p>
            <a:pPr marL="274320" lvl="0" indent="-274320" algn="l" rtl="0">
              <a:spcBef>
                <a:spcPts val="442"/>
              </a:spcBef>
              <a:spcAft>
                <a:spcPts val="0"/>
              </a:spcAft>
              <a:buSzPct val="95000"/>
              <a:buChar char="⚫"/>
            </a:pPr>
            <a:r>
              <a:rPr lang="en-US"/>
              <a:t>Access to the data and code is tightly controlled by an </a:t>
            </a:r>
            <a:r>
              <a:rPr lang="en-US" b="1" u="sng"/>
              <a:t>interface</a:t>
            </a:r>
            <a:r>
              <a:rPr lang="en-US"/>
              <a:t>.</a:t>
            </a:r>
            <a:endParaRPr/>
          </a:p>
          <a:p>
            <a:pPr marL="274320" lvl="0" indent="-274320" algn="l" rtl="0">
              <a:spcBef>
                <a:spcPts val="442"/>
              </a:spcBef>
              <a:spcAft>
                <a:spcPts val="0"/>
              </a:spcAft>
              <a:buSzPct val="95000"/>
              <a:buNone/>
            </a:pPr>
            <a:r>
              <a:rPr lang="en-US" b="1" u="sng"/>
              <a:t>BENEFITS:</a:t>
            </a:r>
            <a:endParaRPr/>
          </a:p>
          <a:p>
            <a:pPr marL="274320" lvl="0" indent="-274320" algn="l" rtl="0">
              <a:spcBef>
                <a:spcPts val="442"/>
              </a:spcBef>
              <a:spcAft>
                <a:spcPts val="0"/>
              </a:spcAft>
              <a:buSzPct val="95000"/>
              <a:buNone/>
            </a:pPr>
            <a:endParaRPr b="1" u="sng"/>
          </a:p>
          <a:p>
            <a:pPr marL="514350" lvl="0" indent="-514350" algn="l" rtl="0">
              <a:spcBef>
                <a:spcPts val="442"/>
              </a:spcBef>
              <a:spcAft>
                <a:spcPts val="0"/>
              </a:spcAft>
              <a:buSzPct val="95000"/>
              <a:buFont typeface="Arial"/>
              <a:buAutoNum type="arabicPeriod"/>
            </a:pPr>
            <a:r>
              <a:rPr lang="en-US"/>
              <a:t>The fields of a class can be made read-only or write-only. </a:t>
            </a:r>
            <a:endParaRPr/>
          </a:p>
          <a:p>
            <a:pPr marL="514350" lvl="0" indent="-514350" algn="l" rtl="0">
              <a:spcBef>
                <a:spcPts val="442"/>
              </a:spcBef>
              <a:spcAft>
                <a:spcPts val="0"/>
              </a:spcAft>
              <a:buSzPct val="95000"/>
              <a:buFont typeface="Arial"/>
              <a:buAutoNum type="arabicPeriod"/>
            </a:pPr>
            <a:r>
              <a:rPr lang="en-US"/>
              <a:t>A class can have total control over what is stored in its fields.</a:t>
            </a:r>
            <a:endParaRPr/>
          </a:p>
          <a:p>
            <a:pPr marL="514350" lvl="0" indent="-514350" algn="l" rtl="0">
              <a:spcBef>
                <a:spcPts val="442"/>
              </a:spcBef>
              <a:spcAft>
                <a:spcPts val="0"/>
              </a:spcAft>
              <a:buSzPct val="95000"/>
              <a:buFont typeface="Arial"/>
              <a:buAutoNum type="arabicPeriod"/>
            </a:pPr>
            <a:r>
              <a:rPr lang="en-US"/>
              <a:t>The users of a class do not know how the class stores its data. A class can change the data type of a field and users of the class do not need to change any of their code.</a:t>
            </a:r>
            <a:endParaRPr b="1" u="sn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Inheritance</a:t>
            </a:r>
            <a:endParaRPr/>
          </a:p>
        </p:txBody>
      </p:sp>
      <p:sp>
        <p:nvSpPr>
          <p:cNvPr id="223" name="Google Shape;223;p1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i="1"/>
              <a:t>Inheritance is the process by which one object acquires the properties of another object.</a:t>
            </a:r>
            <a:endParaRPr/>
          </a:p>
          <a:p>
            <a:pPr marL="274320" lvl="0" indent="-274320" algn="l" rtl="0">
              <a:spcBef>
                <a:spcPts val="520"/>
              </a:spcBef>
              <a:spcAft>
                <a:spcPts val="0"/>
              </a:spcAft>
              <a:buSzPts val="2470"/>
              <a:buChar char="⚫"/>
            </a:pPr>
            <a:r>
              <a:rPr lang="en-US" i="1"/>
              <a:t>It support the concept of hierarchical classification.</a:t>
            </a:r>
            <a:endParaRPr/>
          </a:p>
          <a:p>
            <a:pPr marL="274320" lvl="0" indent="-274320" algn="l" rtl="0">
              <a:spcBef>
                <a:spcPts val="520"/>
              </a:spcBef>
              <a:spcAft>
                <a:spcPts val="0"/>
              </a:spcAft>
              <a:buSzPts val="2470"/>
              <a:buChar char="⚫"/>
            </a:pPr>
            <a:r>
              <a:rPr lang="en-US" i="1"/>
              <a:t>In OOP, the concept of inheritance provides the idea of reusability. This means we can add additional features to an existing class without modifying it.</a:t>
            </a:r>
            <a:endParaRPr/>
          </a:p>
          <a:p>
            <a:pPr marL="274320" lvl="0" indent="-274320" algn="l" rtl="0">
              <a:spcBef>
                <a:spcPts val="520"/>
              </a:spcBef>
              <a:spcAft>
                <a:spcPts val="0"/>
              </a:spcAft>
              <a:buSzPts val="2470"/>
              <a:buChar char="⚫"/>
            </a:pPr>
            <a:r>
              <a:rPr lang="en-US" i="1"/>
              <a:t>The most commonly used keyword would be extends and implements.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Polymorphism</a:t>
            </a:r>
            <a:endParaRPr/>
          </a:p>
        </p:txBody>
      </p:sp>
      <p:sp>
        <p:nvSpPr>
          <p:cNvPr id="229" name="Google Shape;229;p1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Polymorphism is a greek term, means the ability to take more than one form.</a:t>
            </a:r>
            <a:endParaRPr/>
          </a:p>
          <a:p>
            <a:pPr marL="274320" lvl="0" indent="-274320" algn="l" rtl="0">
              <a:spcBef>
                <a:spcPts val="520"/>
              </a:spcBef>
              <a:spcAft>
                <a:spcPts val="0"/>
              </a:spcAft>
              <a:buSzPts val="2470"/>
              <a:buChar char="⚫"/>
            </a:pPr>
            <a:r>
              <a:rPr lang="en-US"/>
              <a:t>The specific action is determined by the exact nature of the situation.</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title"/>
          </p:nvPr>
        </p:nvSpPr>
        <p:spPr>
          <a:xfrm>
            <a:off x="304800" y="457200"/>
            <a:ext cx="8229600" cy="762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A First Simple Program</a:t>
            </a:r>
            <a:endParaRPr/>
          </a:p>
        </p:txBody>
      </p:sp>
      <p:sp>
        <p:nvSpPr>
          <p:cNvPr id="235" name="Google Shape;235;p19"/>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None/>
            </a:pPr>
            <a:r>
              <a:rPr lang="en-US"/>
              <a:t>/*This is a simple Java program.</a:t>
            </a:r>
            <a:endParaRPr/>
          </a:p>
          <a:p>
            <a:pPr marL="274320" lvl="0" indent="-274320" algn="l" rtl="0">
              <a:spcBef>
                <a:spcPts val="520"/>
              </a:spcBef>
              <a:spcAft>
                <a:spcPts val="0"/>
              </a:spcAft>
              <a:buSzPts val="2470"/>
              <a:buNone/>
            </a:pPr>
            <a:r>
              <a:rPr lang="en-US"/>
              <a:t>Call this file "Example.java".</a:t>
            </a:r>
            <a:endParaRPr/>
          </a:p>
          <a:p>
            <a:pPr marL="274320" lvl="0" indent="-274320" algn="l" rtl="0">
              <a:spcBef>
                <a:spcPts val="520"/>
              </a:spcBef>
              <a:spcAft>
                <a:spcPts val="0"/>
              </a:spcAft>
              <a:buSzPts val="2470"/>
              <a:buNone/>
            </a:pPr>
            <a:r>
              <a:rPr lang="en-US"/>
              <a:t>(Multiple line comment) */</a:t>
            </a:r>
            <a:endParaRPr/>
          </a:p>
          <a:p>
            <a:pPr marL="274320" lvl="0" indent="-274320" algn="l" rtl="0">
              <a:spcBef>
                <a:spcPts val="520"/>
              </a:spcBef>
              <a:spcAft>
                <a:spcPts val="0"/>
              </a:spcAft>
              <a:buSzPts val="2470"/>
              <a:buNone/>
            </a:pPr>
            <a:r>
              <a:rPr lang="en-US"/>
              <a:t>class Example {</a:t>
            </a:r>
            <a:endParaRPr/>
          </a:p>
          <a:p>
            <a:pPr marL="274320" lvl="0" indent="-274320" algn="l" rtl="0">
              <a:spcBef>
                <a:spcPts val="520"/>
              </a:spcBef>
              <a:spcAft>
                <a:spcPts val="0"/>
              </a:spcAft>
              <a:buSzPts val="2470"/>
              <a:buNone/>
            </a:pPr>
            <a:r>
              <a:rPr lang="en-US"/>
              <a:t>// Your program begins with a call to main().(single line comment)</a:t>
            </a:r>
            <a:endParaRPr/>
          </a:p>
          <a:p>
            <a:pPr marL="274320" lvl="0" indent="-274320" algn="l" rtl="0">
              <a:spcBef>
                <a:spcPts val="520"/>
              </a:spcBef>
              <a:spcAft>
                <a:spcPts val="0"/>
              </a:spcAft>
              <a:buSzPts val="2470"/>
              <a:buNone/>
            </a:pPr>
            <a:r>
              <a:rPr lang="en-US"/>
              <a:t>public static void main(String args[]) {</a:t>
            </a:r>
            <a:endParaRPr/>
          </a:p>
          <a:p>
            <a:pPr marL="274320" lvl="0" indent="-274320" algn="l" rtl="0">
              <a:spcBef>
                <a:spcPts val="520"/>
              </a:spcBef>
              <a:spcAft>
                <a:spcPts val="0"/>
              </a:spcAft>
              <a:buSzPts val="2470"/>
              <a:buNone/>
            </a:pPr>
            <a:r>
              <a:rPr lang="en-US"/>
              <a:t>System.out.println("This is a simple Java program.");</a:t>
            </a:r>
            <a:endParaRPr/>
          </a:p>
          <a:p>
            <a:pPr marL="274320" lvl="0" indent="-274320" algn="l" rtl="0">
              <a:spcBef>
                <a:spcPts val="520"/>
              </a:spcBef>
              <a:spcAft>
                <a:spcPts val="0"/>
              </a:spcAft>
              <a:buSzPts val="2470"/>
              <a:buNone/>
            </a:pPr>
            <a:r>
              <a:rPr lang="en-US"/>
              <a:t>}</a:t>
            </a:r>
            <a:endParaRPr/>
          </a:p>
          <a:p>
            <a:pPr marL="274320" lvl="0" indent="-274320" algn="l" rtl="0">
              <a:spcBef>
                <a:spcPts val="520"/>
              </a:spcBef>
              <a:spcAft>
                <a:spcPts val="0"/>
              </a:spcAft>
              <a:buSzPts val="2470"/>
              <a:buNone/>
            </a:pPr>
            <a:r>
              <a:rPr lang="en-US"/>
              <a:t>}</a:t>
            </a:r>
            <a:endParaRPr/>
          </a:p>
          <a:p>
            <a:pPr marL="274320" lvl="0" indent="-274320" algn="l" rtl="0">
              <a:spcBef>
                <a:spcPts val="520"/>
              </a:spcBef>
              <a:spcAft>
                <a:spcPts val="0"/>
              </a:spcAft>
              <a:buSzPts val="2470"/>
              <a:buNone/>
            </a:pPr>
            <a:r>
              <a:rPr lang="en-US"/>
              <a:t>Note: SET PATH=“C:\Program Files\java\jdk\bin”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LECTURE :1</a:t>
            </a:r>
            <a:endParaRPr/>
          </a:p>
        </p:txBody>
      </p:sp>
      <p:sp>
        <p:nvSpPr>
          <p:cNvPr id="117" name="Google Shape;117;p2"/>
          <p:cNvSpPr txBox="1">
            <a:spLocks noGrp="1"/>
          </p:cNvSpPr>
          <p:nvPr>
            <p:ph type="body" idx="1"/>
          </p:nvPr>
        </p:nvSpPr>
        <p:spPr>
          <a:xfrm>
            <a:off x="457200" y="1981200"/>
            <a:ext cx="8229600" cy="4144963"/>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u="sng"/>
              <a:t>CONTENT</a:t>
            </a:r>
            <a:endParaRPr/>
          </a:p>
          <a:p>
            <a:pPr marL="514350" lvl="0" indent="-514350" algn="l" rtl="0">
              <a:spcBef>
                <a:spcPts val="520"/>
              </a:spcBef>
              <a:spcAft>
                <a:spcPts val="0"/>
              </a:spcAft>
              <a:buSzPts val="2470"/>
              <a:buFont typeface="Arial"/>
              <a:buAutoNum type="arabicPeriod"/>
            </a:pPr>
            <a:r>
              <a:rPr lang="en-US"/>
              <a:t>Java Language and its features</a:t>
            </a:r>
            <a:endParaRPr/>
          </a:p>
          <a:p>
            <a:pPr marL="514350" lvl="0" indent="-514350" algn="l" rtl="0">
              <a:spcBef>
                <a:spcPts val="520"/>
              </a:spcBef>
              <a:spcAft>
                <a:spcPts val="0"/>
              </a:spcAft>
              <a:buSzPts val="2470"/>
              <a:buFont typeface="Arial"/>
              <a:buAutoNum type="arabicPeriod"/>
            </a:pPr>
            <a:r>
              <a:rPr lang="en-US"/>
              <a:t>How Java is different from C++?</a:t>
            </a:r>
            <a:endParaRPr/>
          </a:p>
          <a:p>
            <a:pPr marL="514350" lvl="0" indent="-514350" algn="l" rtl="0">
              <a:spcBef>
                <a:spcPts val="520"/>
              </a:spcBef>
              <a:spcAft>
                <a:spcPts val="0"/>
              </a:spcAft>
              <a:buSzPts val="2470"/>
              <a:buFont typeface="Arial"/>
              <a:buAutoNum type="arabicPeriod"/>
            </a:pPr>
            <a:r>
              <a:rPr lang="en-US"/>
              <a:t>The Java Language – Data types, Variables, Constants, operators, Control Statements (if, for, while,switch etc.)</a:t>
            </a:r>
            <a:endParaRPr/>
          </a:p>
          <a:p>
            <a:pPr marL="514350" lvl="0" indent="-514350" algn="l" rtl="0">
              <a:spcBef>
                <a:spcPts val="520"/>
              </a:spcBef>
              <a:spcAft>
                <a:spcPts val="0"/>
              </a:spcAft>
              <a:buSzPts val="2470"/>
              <a:buFont typeface="Arial"/>
              <a:buAutoNum type="arabicPeriod"/>
            </a:pPr>
            <a:r>
              <a:rPr lang="en-US"/>
              <a:t>Classes in java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Lexical Issues</a:t>
            </a:r>
            <a:endParaRPr/>
          </a:p>
        </p:txBody>
      </p:sp>
      <p:sp>
        <p:nvSpPr>
          <p:cNvPr id="241" name="Google Shape;241;p2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95000"/>
              <a:buChar char="⚫"/>
            </a:pPr>
            <a:r>
              <a:rPr lang="en-US"/>
              <a:t>Java programs are a collection of whitespace, identifiers, comments, literals, operators, separators, and keywords.</a:t>
            </a:r>
            <a:endParaRPr/>
          </a:p>
          <a:p>
            <a:pPr marL="514350" lvl="0" indent="-514350" algn="l" rtl="0">
              <a:spcBef>
                <a:spcPts val="481"/>
              </a:spcBef>
              <a:spcAft>
                <a:spcPts val="0"/>
              </a:spcAft>
              <a:buSzPct val="95000"/>
              <a:buFont typeface="Arial"/>
              <a:buAutoNum type="arabicPeriod"/>
            </a:pPr>
            <a:r>
              <a:rPr lang="en-US" b="1"/>
              <a:t>Whitespace</a:t>
            </a:r>
            <a:r>
              <a:rPr lang="en-US"/>
              <a:t>: Java is a free-form language. This means that you do not need to follow any special indentation rules.</a:t>
            </a:r>
            <a:endParaRPr/>
          </a:p>
          <a:p>
            <a:pPr marL="514350" lvl="0" indent="-514350" algn="l" rtl="0">
              <a:spcBef>
                <a:spcPts val="481"/>
              </a:spcBef>
              <a:spcAft>
                <a:spcPts val="0"/>
              </a:spcAft>
              <a:buSzPct val="95000"/>
              <a:buFont typeface="Arial"/>
              <a:buAutoNum type="arabicPeriod"/>
            </a:pPr>
            <a:r>
              <a:rPr lang="en-US" b="1"/>
              <a:t>Identifiers</a:t>
            </a:r>
            <a:r>
              <a:rPr lang="en-US"/>
              <a:t>: It is used for class names, method names, and variable names. It is sequence of uppercase and lowercase letters, numbers, or the underscore and dollar-sign characters.</a:t>
            </a:r>
            <a:endParaRPr/>
          </a:p>
          <a:p>
            <a:pPr marL="274320" lvl="0" indent="-274320" algn="l" rtl="0">
              <a:spcBef>
                <a:spcPts val="481"/>
              </a:spcBef>
              <a:spcAft>
                <a:spcPts val="0"/>
              </a:spcAft>
              <a:buSzPct val="95000"/>
              <a:buFont typeface="Noto Sans Symbols"/>
              <a:buChar char="▪"/>
            </a:pPr>
            <a:r>
              <a:rPr lang="en-US"/>
              <a:t>E.g Some examples of valid identifiers are:</a:t>
            </a:r>
            <a:endParaRPr/>
          </a:p>
          <a:p>
            <a:pPr marL="274320" lvl="0" indent="-274320" algn="l" rtl="0">
              <a:spcBef>
                <a:spcPts val="481"/>
              </a:spcBef>
              <a:spcAft>
                <a:spcPts val="0"/>
              </a:spcAft>
              <a:buSzPct val="95000"/>
              <a:buNone/>
            </a:pPr>
            <a:r>
              <a:rPr lang="en-US"/>
              <a:t>     Avg	    Temp      count 	a4	    $test	 this_is_ok</a:t>
            </a:r>
            <a:endParaRPr/>
          </a:p>
          <a:p>
            <a:pPr marL="274320" lvl="0" indent="-274320" algn="l" rtl="0">
              <a:spcBef>
                <a:spcPts val="481"/>
              </a:spcBef>
              <a:spcAft>
                <a:spcPts val="0"/>
              </a:spcAft>
              <a:buSzPct val="95000"/>
              <a:buFont typeface="Noto Sans Symbols"/>
              <a:buChar char="▪"/>
            </a:pPr>
            <a:r>
              <a:rPr lang="en-US"/>
              <a:t>Invalid variable names include:</a:t>
            </a:r>
            <a:endParaRPr/>
          </a:p>
          <a:p>
            <a:pPr marL="274320" lvl="0" indent="-274320" algn="l" rtl="0">
              <a:spcBef>
                <a:spcPts val="481"/>
              </a:spcBef>
              <a:spcAft>
                <a:spcPts val="0"/>
              </a:spcAft>
              <a:buSzPct val="95000"/>
              <a:buNone/>
            </a:pPr>
            <a:r>
              <a:rPr lang="en-US"/>
              <a:t>    2count	 high-temp		 Not/ok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txBox="1">
            <a:spLocks noGrp="1"/>
          </p:cNvSpPr>
          <p:nvPr>
            <p:ph type="body" idx="1"/>
          </p:nvPr>
        </p:nvSpPr>
        <p:spPr>
          <a:xfrm>
            <a:off x="457200" y="609600"/>
            <a:ext cx="8229600" cy="57150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b="1"/>
              <a:t>Comments: </a:t>
            </a:r>
            <a:r>
              <a:rPr lang="en-US"/>
              <a:t>The contents of a comment are ignored by the compiler.</a:t>
            </a:r>
            <a:endParaRPr b="1"/>
          </a:p>
          <a:p>
            <a:pPr marL="514350" lvl="0" indent="-514350" algn="l" rtl="0">
              <a:spcBef>
                <a:spcPts val="520"/>
              </a:spcBef>
              <a:spcAft>
                <a:spcPts val="0"/>
              </a:spcAft>
              <a:buSzPts val="2470"/>
              <a:buFont typeface="Noto Sans Symbols"/>
              <a:buChar char="✔"/>
            </a:pPr>
            <a:r>
              <a:rPr lang="en-US" i="1"/>
              <a:t>multiline comment: </a:t>
            </a:r>
            <a:r>
              <a:rPr lang="en-US"/>
              <a:t>begin with </a:t>
            </a:r>
            <a:r>
              <a:rPr lang="en-US" b="1"/>
              <a:t>/* and end with */.</a:t>
            </a:r>
            <a:endParaRPr i="1"/>
          </a:p>
          <a:p>
            <a:pPr marL="514350" lvl="0" indent="-514350" algn="l" rtl="0">
              <a:spcBef>
                <a:spcPts val="520"/>
              </a:spcBef>
              <a:spcAft>
                <a:spcPts val="0"/>
              </a:spcAft>
              <a:buSzPts val="2470"/>
              <a:buNone/>
            </a:pPr>
            <a:r>
              <a:rPr lang="en-US"/>
              <a:t>/*</a:t>
            </a:r>
            <a:endParaRPr/>
          </a:p>
          <a:p>
            <a:pPr marL="514350" lvl="0" indent="-514350" algn="l" rtl="0">
              <a:spcBef>
                <a:spcPts val="520"/>
              </a:spcBef>
              <a:spcAft>
                <a:spcPts val="0"/>
              </a:spcAft>
              <a:buSzPts val="2470"/>
              <a:buNone/>
            </a:pPr>
            <a:r>
              <a:rPr lang="en-US"/>
              <a:t>This is a simple Java program.</a:t>
            </a:r>
            <a:endParaRPr/>
          </a:p>
          <a:p>
            <a:pPr marL="514350" lvl="0" indent="-514350" algn="l" rtl="0">
              <a:spcBef>
                <a:spcPts val="520"/>
              </a:spcBef>
              <a:spcAft>
                <a:spcPts val="0"/>
              </a:spcAft>
              <a:buSzPts val="2470"/>
              <a:buNone/>
            </a:pPr>
            <a:r>
              <a:rPr lang="en-US"/>
              <a:t>Call this file "Example.java".</a:t>
            </a:r>
            <a:endParaRPr/>
          </a:p>
          <a:p>
            <a:pPr marL="514350" lvl="0" indent="-514350" algn="l" rtl="0">
              <a:spcBef>
                <a:spcPts val="520"/>
              </a:spcBef>
              <a:spcAft>
                <a:spcPts val="0"/>
              </a:spcAft>
              <a:buSzPts val="2470"/>
              <a:buNone/>
            </a:pPr>
            <a:r>
              <a:rPr lang="en-US"/>
              <a:t>*/</a:t>
            </a:r>
            <a:endParaRPr/>
          </a:p>
          <a:p>
            <a:pPr marL="514350" lvl="0" indent="-514350" algn="l" rtl="0">
              <a:spcBef>
                <a:spcPts val="520"/>
              </a:spcBef>
              <a:spcAft>
                <a:spcPts val="0"/>
              </a:spcAft>
              <a:buSzPts val="2470"/>
              <a:buFont typeface="Noto Sans Symbols"/>
              <a:buChar char="✔"/>
            </a:pPr>
            <a:r>
              <a:rPr lang="en-US"/>
              <a:t>A </a:t>
            </a:r>
            <a:r>
              <a:rPr lang="en-US" i="1"/>
              <a:t>single-line comment begins </a:t>
            </a:r>
            <a:r>
              <a:rPr lang="en-US"/>
              <a:t>with a </a:t>
            </a:r>
            <a:r>
              <a:rPr lang="en-US" b="1"/>
              <a:t>// and ends at the end of the line.</a:t>
            </a:r>
            <a:endParaRPr/>
          </a:p>
          <a:p>
            <a:pPr marL="514350" lvl="0" indent="-514350" algn="l" rtl="0">
              <a:spcBef>
                <a:spcPts val="520"/>
              </a:spcBef>
              <a:spcAft>
                <a:spcPts val="0"/>
              </a:spcAft>
              <a:buSzPts val="2470"/>
              <a:buNone/>
            </a:pPr>
            <a:r>
              <a:rPr lang="en-US"/>
              <a:t>// Your program begins with a call to main().</a:t>
            </a:r>
            <a:endParaRPr/>
          </a:p>
          <a:p>
            <a:pPr marL="514350" lvl="0" indent="-514350" algn="l" rtl="0">
              <a:spcBef>
                <a:spcPts val="520"/>
              </a:spcBef>
              <a:spcAft>
                <a:spcPts val="0"/>
              </a:spcAft>
              <a:buSzPts val="2470"/>
              <a:buFont typeface="Noto Sans Symbols"/>
              <a:buChar char="✔"/>
            </a:pPr>
            <a:r>
              <a:rPr lang="en-US"/>
              <a:t>The third type is called a </a:t>
            </a:r>
            <a:r>
              <a:rPr lang="en-US" i="1"/>
              <a:t>documentation comment.</a:t>
            </a:r>
            <a:endParaRPr/>
          </a:p>
          <a:p>
            <a:pPr marL="514350" lvl="0" indent="-514350" algn="l" rtl="0">
              <a:spcBef>
                <a:spcPts val="520"/>
              </a:spcBef>
              <a:spcAft>
                <a:spcPts val="0"/>
              </a:spcAft>
              <a:buSzPts val="2470"/>
              <a:buNone/>
            </a:pPr>
            <a:r>
              <a:rPr lang="en-US"/>
              <a:t>	The documentation comment begins with a </a:t>
            </a:r>
            <a:r>
              <a:rPr lang="en-US" b="1"/>
              <a:t>/** and ends with a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2"/>
          <p:cNvSpPr txBox="1">
            <a:spLocks noGrp="1"/>
          </p:cNvSpPr>
          <p:nvPr>
            <p:ph type="title"/>
          </p:nvPr>
        </p:nvSpPr>
        <p:spPr>
          <a:xfrm>
            <a:off x="457200" y="704088"/>
            <a:ext cx="8229600" cy="591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Separators</a:t>
            </a:r>
            <a:endParaRPr/>
          </a:p>
        </p:txBody>
      </p:sp>
      <p:sp>
        <p:nvSpPr>
          <p:cNvPr id="252" name="Google Shape;252;p22"/>
          <p:cNvSpPr/>
          <p:nvPr/>
        </p:nvSpPr>
        <p:spPr>
          <a:xfrm>
            <a:off x="609600" y="1904999"/>
            <a:ext cx="7315200"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Arial"/>
                <a:ea typeface="Arial"/>
                <a:cs typeface="Arial"/>
                <a:sym typeface="Arial"/>
              </a:rPr>
              <a:t>Symbol </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 ) </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 } </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a:t>
            </a:r>
            <a:endParaRPr/>
          </a:p>
          <a:p>
            <a:pPr marL="0" marR="0" lvl="0" indent="0" algn="l" rtl="0">
              <a:spcBef>
                <a:spcPts val="0"/>
              </a:spcBef>
              <a:spcAft>
                <a:spcPts val="0"/>
              </a:spcAft>
              <a:buNone/>
            </a:pPr>
            <a:r>
              <a:rPr lang="en-US" sz="3600" b="1">
                <a:solidFill>
                  <a:schemeClr val="dk1"/>
                </a:solidFill>
                <a:latin typeface="Arial"/>
                <a:ea typeface="Arial"/>
                <a:cs typeface="Arial"/>
                <a:sym typeface="Arial"/>
              </a:rPr>
              <a:t>. </a:t>
            </a:r>
            <a:endParaRPr sz="3600" b="1">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The Java Keywords</a:t>
            </a:r>
            <a:endParaRPr/>
          </a:p>
        </p:txBody>
      </p:sp>
      <p:pic>
        <p:nvPicPr>
          <p:cNvPr id="258" name="Google Shape;258;p23" descr="C:\Users\Rahul\Desktop\gmail.png"/>
          <p:cNvPicPr preferRelativeResize="0">
            <a:picLocks noGrp="1"/>
          </p:cNvPicPr>
          <p:nvPr>
            <p:ph type="body" idx="1"/>
          </p:nvPr>
        </p:nvPicPr>
        <p:blipFill rotWithShape="1">
          <a:blip r:embed="rId3">
            <a:alphaModFix/>
          </a:blip>
          <a:srcRect/>
          <a:stretch/>
        </p:blipFill>
        <p:spPr>
          <a:xfrm>
            <a:off x="457200" y="1752600"/>
            <a:ext cx="7848600" cy="4106321"/>
          </a:xfrm>
          <a:prstGeom prst="rect">
            <a:avLst/>
          </a:prstGeom>
          <a:noFill/>
          <a:ln>
            <a:noFill/>
          </a:ln>
        </p:spPr>
      </p:pic>
      <p:sp>
        <p:nvSpPr>
          <p:cNvPr id="259" name="Google Shape;259;p23"/>
          <p:cNvSpPr/>
          <p:nvPr/>
        </p:nvSpPr>
        <p:spPr>
          <a:xfrm>
            <a:off x="3581400" y="1905000"/>
            <a:ext cx="685800" cy="304800"/>
          </a:xfrm>
          <a:prstGeom prst="ellipse">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23"/>
          <p:cNvSpPr/>
          <p:nvPr/>
        </p:nvSpPr>
        <p:spPr>
          <a:xfrm>
            <a:off x="533400" y="5257800"/>
            <a:ext cx="838200" cy="533400"/>
          </a:xfrm>
          <a:prstGeom prst="ellipse">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C8BE586-82F3-5C49-7AF4-9926E79545DB}"/>
                  </a:ext>
                </a:extLst>
              </p14:cNvPr>
              <p14:cNvContentPartPr/>
              <p14:nvPr/>
            </p14:nvContentPartPr>
            <p14:xfrm>
              <a:off x="533880" y="2628000"/>
              <a:ext cx="5859000" cy="2603520"/>
            </p14:xfrm>
          </p:contentPart>
        </mc:Choice>
        <mc:Fallback xmlns="">
          <p:pic>
            <p:nvPicPr>
              <p:cNvPr id="2" name="Ink 1">
                <a:extLst>
                  <a:ext uri="{FF2B5EF4-FFF2-40B4-BE49-F238E27FC236}">
                    <a16:creationId xmlns:a16="http://schemas.microsoft.com/office/drawing/2014/main" id="{3C8BE586-82F3-5C49-7AF4-9926E79545DB}"/>
                  </a:ext>
                </a:extLst>
              </p:cNvPr>
              <p:cNvPicPr/>
              <p:nvPr/>
            </p:nvPicPr>
            <p:blipFill>
              <a:blip r:embed="rId5"/>
              <a:stretch>
                <a:fillRect/>
              </a:stretch>
            </p:blipFill>
            <p:spPr>
              <a:xfrm>
                <a:off x="524520" y="2618640"/>
                <a:ext cx="5877720" cy="2622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D6DC5CF8-9454-473C-9945-E88396324E5B}"/>
                  </a:ext>
                </a:extLst>
              </p14:cNvPr>
              <p14:cNvContentPartPr/>
              <p14:nvPr/>
            </p14:nvContentPartPr>
            <p14:xfrm>
              <a:off x="6075037" y="2345919"/>
              <a:ext cx="347760" cy="155880"/>
            </p14:xfrm>
          </p:contentPart>
        </mc:Choice>
        <mc:Fallback xmlns="">
          <p:pic>
            <p:nvPicPr>
              <p:cNvPr id="3" name="Ink 2">
                <a:extLst>
                  <a:ext uri="{FF2B5EF4-FFF2-40B4-BE49-F238E27FC236}">
                    <a16:creationId xmlns:a16="http://schemas.microsoft.com/office/drawing/2014/main" id="{D6DC5CF8-9454-473C-9945-E88396324E5B}"/>
                  </a:ext>
                </a:extLst>
              </p:cNvPr>
              <p:cNvPicPr/>
              <p:nvPr/>
            </p:nvPicPr>
            <p:blipFill>
              <a:blip r:embed="rId7"/>
              <a:stretch>
                <a:fillRect/>
              </a:stretch>
            </p:blipFill>
            <p:spPr>
              <a:xfrm>
                <a:off x="6066037" y="2336919"/>
                <a:ext cx="3654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CA8301BF-D83B-C39E-B1BB-4B059F675BEB}"/>
                  </a:ext>
                </a:extLst>
              </p14:cNvPr>
              <p14:cNvContentPartPr/>
              <p14:nvPr/>
            </p14:nvContentPartPr>
            <p14:xfrm>
              <a:off x="6051997" y="3208119"/>
              <a:ext cx="403920" cy="147960"/>
            </p14:xfrm>
          </p:contentPart>
        </mc:Choice>
        <mc:Fallback xmlns="">
          <p:pic>
            <p:nvPicPr>
              <p:cNvPr id="4" name="Ink 3">
                <a:extLst>
                  <a:ext uri="{FF2B5EF4-FFF2-40B4-BE49-F238E27FC236}">
                    <a16:creationId xmlns:a16="http://schemas.microsoft.com/office/drawing/2014/main" id="{CA8301BF-D83B-C39E-B1BB-4B059F675BEB}"/>
                  </a:ext>
                </a:extLst>
              </p:cNvPr>
              <p:cNvPicPr/>
              <p:nvPr/>
            </p:nvPicPr>
            <p:blipFill>
              <a:blip r:embed="rId9"/>
              <a:stretch>
                <a:fillRect/>
              </a:stretch>
            </p:blipFill>
            <p:spPr>
              <a:xfrm>
                <a:off x="6042997" y="3199119"/>
                <a:ext cx="4215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87399339-7905-FE1C-F418-67642B6962B7}"/>
                  </a:ext>
                </a:extLst>
              </p14:cNvPr>
              <p14:cNvContentPartPr/>
              <p14:nvPr/>
            </p14:nvContentPartPr>
            <p14:xfrm>
              <a:off x="6154237" y="3523479"/>
              <a:ext cx="300960" cy="191520"/>
            </p14:xfrm>
          </p:contentPart>
        </mc:Choice>
        <mc:Fallback xmlns="">
          <p:pic>
            <p:nvPicPr>
              <p:cNvPr id="5" name="Ink 4">
                <a:extLst>
                  <a:ext uri="{FF2B5EF4-FFF2-40B4-BE49-F238E27FC236}">
                    <a16:creationId xmlns:a16="http://schemas.microsoft.com/office/drawing/2014/main" id="{87399339-7905-FE1C-F418-67642B6962B7}"/>
                  </a:ext>
                </a:extLst>
              </p:cNvPr>
              <p:cNvPicPr/>
              <p:nvPr/>
            </p:nvPicPr>
            <p:blipFill>
              <a:blip r:embed="rId11"/>
              <a:stretch>
                <a:fillRect/>
              </a:stretch>
            </p:blipFill>
            <p:spPr>
              <a:xfrm>
                <a:off x="6145237" y="3514839"/>
                <a:ext cx="3186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16B7219B-56D0-FE59-16E4-773FD420CC55}"/>
                  </a:ext>
                </a:extLst>
              </p14:cNvPr>
              <p14:cNvContentPartPr/>
              <p14:nvPr/>
            </p14:nvContentPartPr>
            <p14:xfrm>
              <a:off x="4280437" y="5446959"/>
              <a:ext cx="361080" cy="190800"/>
            </p14:xfrm>
          </p:contentPart>
        </mc:Choice>
        <mc:Fallback xmlns="">
          <p:pic>
            <p:nvPicPr>
              <p:cNvPr id="6" name="Ink 5">
                <a:extLst>
                  <a:ext uri="{FF2B5EF4-FFF2-40B4-BE49-F238E27FC236}">
                    <a16:creationId xmlns:a16="http://schemas.microsoft.com/office/drawing/2014/main" id="{16B7219B-56D0-FE59-16E4-773FD420CC55}"/>
                  </a:ext>
                </a:extLst>
              </p:cNvPr>
              <p:cNvPicPr/>
              <p:nvPr/>
            </p:nvPicPr>
            <p:blipFill>
              <a:blip r:embed="rId13"/>
              <a:stretch>
                <a:fillRect/>
              </a:stretch>
            </p:blipFill>
            <p:spPr>
              <a:xfrm>
                <a:off x="4271797" y="5437959"/>
                <a:ext cx="3787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C685CD99-1DD1-4CC9-B821-6CBE486A1477}"/>
                  </a:ext>
                </a:extLst>
              </p14:cNvPr>
              <p14:cNvContentPartPr/>
              <p14:nvPr/>
            </p14:nvContentPartPr>
            <p14:xfrm>
              <a:off x="2707597" y="4300359"/>
              <a:ext cx="298800" cy="172080"/>
            </p14:xfrm>
          </p:contentPart>
        </mc:Choice>
        <mc:Fallback xmlns="">
          <p:pic>
            <p:nvPicPr>
              <p:cNvPr id="7" name="Ink 6">
                <a:extLst>
                  <a:ext uri="{FF2B5EF4-FFF2-40B4-BE49-F238E27FC236}">
                    <a16:creationId xmlns:a16="http://schemas.microsoft.com/office/drawing/2014/main" id="{C685CD99-1DD1-4CC9-B821-6CBE486A1477}"/>
                  </a:ext>
                </a:extLst>
              </p:cNvPr>
              <p:cNvPicPr/>
              <p:nvPr/>
            </p:nvPicPr>
            <p:blipFill>
              <a:blip r:embed="rId15"/>
              <a:stretch>
                <a:fillRect/>
              </a:stretch>
            </p:blipFill>
            <p:spPr>
              <a:xfrm>
                <a:off x="2698957" y="4291359"/>
                <a:ext cx="31644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80DDAD6B-3FBE-413B-5236-67806BB3546D}"/>
                  </a:ext>
                </a:extLst>
              </p14:cNvPr>
              <p14:cNvContentPartPr/>
              <p14:nvPr/>
            </p14:nvContentPartPr>
            <p14:xfrm>
              <a:off x="2952037" y="3826959"/>
              <a:ext cx="301680" cy="214200"/>
            </p14:xfrm>
          </p:contentPart>
        </mc:Choice>
        <mc:Fallback xmlns="">
          <p:pic>
            <p:nvPicPr>
              <p:cNvPr id="8" name="Ink 7">
                <a:extLst>
                  <a:ext uri="{FF2B5EF4-FFF2-40B4-BE49-F238E27FC236}">
                    <a16:creationId xmlns:a16="http://schemas.microsoft.com/office/drawing/2014/main" id="{80DDAD6B-3FBE-413B-5236-67806BB3546D}"/>
                  </a:ext>
                </a:extLst>
              </p:cNvPr>
              <p:cNvPicPr/>
              <p:nvPr/>
            </p:nvPicPr>
            <p:blipFill>
              <a:blip r:embed="rId17"/>
              <a:stretch>
                <a:fillRect/>
              </a:stretch>
            </p:blipFill>
            <p:spPr>
              <a:xfrm>
                <a:off x="2943397" y="3818319"/>
                <a:ext cx="3193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518C1B41-09DE-53E9-66B7-08C1390DD697}"/>
                  </a:ext>
                </a:extLst>
              </p14:cNvPr>
              <p14:cNvContentPartPr/>
              <p14:nvPr/>
            </p14:nvContentPartPr>
            <p14:xfrm>
              <a:off x="5998357" y="4211799"/>
              <a:ext cx="333000" cy="201240"/>
            </p14:xfrm>
          </p:contentPart>
        </mc:Choice>
        <mc:Fallback xmlns="">
          <p:pic>
            <p:nvPicPr>
              <p:cNvPr id="9" name="Ink 8">
                <a:extLst>
                  <a:ext uri="{FF2B5EF4-FFF2-40B4-BE49-F238E27FC236}">
                    <a16:creationId xmlns:a16="http://schemas.microsoft.com/office/drawing/2014/main" id="{518C1B41-09DE-53E9-66B7-08C1390DD697}"/>
                  </a:ext>
                </a:extLst>
              </p:cNvPr>
              <p:cNvPicPr/>
              <p:nvPr/>
            </p:nvPicPr>
            <p:blipFill>
              <a:blip r:embed="rId19"/>
              <a:stretch>
                <a:fillRect/>
              </a:stretch>
            </p:blipFill>
            <p:spPr>
              <a:xfrm>
                <a:off x="5989357" y="4202799"/>
                <a:ext cx="3506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C9761F22-05F5-D6BF-099C-91050E789A8A}"/>
                  </a:ext>
                </a:extLst>
              </p14:cNvPr>
              <p14:cNvContentPartPr/>
              <p14:nvPr/>
            </p14:nvContentPartPr>
            <p14:xfrm>
              <a:off x="7318477" y="2321439"/>
              <a:ext cx="312840" cy="191520"/>
            </p14:xfrm>
          </p:contentPart>
        </mc:Choice>
        <mc:Fallback xmlns="">
          <p:pic>
            <p:nvPicPr>
              <p:cNvPr id="10" name="Ink 9">
                <a:extLst>
                  <a:ext uri="{FF2B5EF4-FFF2-40B4-BE49-F238E27FC236}">
                    <a16:creationId xmlns:a16="http://schemas.microsoft.com/office/drawing/2014/main" id="{C9761F22-05F5-D6BF-099C-91050E789A8A}"/>
                  </a:ext>
                </a:extLst>
              </p:cNvPr>
              <p:cNvPicPr/>
              <p:nvPr/>
            </p:nvPicPr>
            <p:blipFill>
              <a:blip r:embed="rId21"/>
              <a:stretch>
                <a:fillRect/>
              </a:stretch>
            </p:blipFill>
            <p:spPr>
              <a:xfrm>
                <a:off x="7309837" y="2312439"/>
                <a:ext cx="3304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9D423061-AC72-EF32-F170-A2FD415D7D82}"/>
                  </a:ext>
                </a:extLst>
              </p14:cNvPr>
              <p14:cNvContentPartPr/>
              <p14:nvPr/>
            </p14:nvContentPartPr>
            <p14:xfrm>
              <a:off x="1148797" y="5039799"/>
              <a:ext cx="365400" cy="246240"/>
            </p14:xfrm>
          </p:contentPart>
        </mc:Choice>
        <mc:Fallback xmlns="">
          <p:pic>
            <p:nvPicPr>
              <p:cNvPr id="12" name="Ink 11">
                <a:extLst>
                  <a:ext uri="{FF2B5EF4-FFF2-40B4-BE49-F238E27FC236}">
                    <a16:creationId xmlns:a16="http://schemas.microsoft.com/office/drawing/2014/main" id="{9D423061-AC72-EF32-F170-A2FD415D7D82}"/>
                  </a:ext>
                </a:extLst>
              </p:cNvPr>
              <p:cNvPicPr/>
              <p:nvPr/>
            </p:nvPicPr>
            <p:blipFill>
              <a:blip r:embed="rId25"/>
              <a:stretch>
                <a:fillRect/>
              </a:stretch>
            </p:blipFill>
            <p:spPr>
              <a:xfrm>
                <a:off x="1140157" y="5031159"/>
                <a:ext cx="3830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 name="Ink 12">
                <a:extLst>
                  <a:ext uri="{FF2B5EF4-FFF2-40B4-BE49-F238E27FC236}">
                    <a16:creationId xmlns:a16="http://schemas.microsoft.com/office/drawing/2014/main" id="{0D692864-1363-FA78-DA31-46F6DD5C8367}"/>
                  </a:ext>
                </a:extLst>
              </p14:cNvPr>
              <p14:cNvContentPartPr/>
              <p14:nvPr/>
            </p14:nvContentPartPr>
            <p14:xfrm>
              <a:off x="1175437" y="3946119"/>
              <a:ext cx="321480" cy="144720"/>
            </p14:xfrm>
          </p:contentPart>
        </mc:Choice>
        <mc:Fallback xmlns="">
          <p:pic>
            <p:nvPicPr>
              <p:cNvPr id="13" name="Ink 12">
                <a:extLst>
                  <a:ext uri="{FF2B5EF4-FFF2-40B4-BE49-F238E27FC236}">
                    <a16:creationId xmlns:a16="http://schemas.microsoft.com/office/drawing/2014/main" id="{0D692864-1363-FA78-DA31-46F6DD5C8367}"/>
                  </a:ext>
                </a:extLst>
              </p:cNvPr>
              <p:cNvPicPr/>
              <p:nvPr/>
            </p:nvPicPr>
            <p:blipFill>
              <a:blip r:embed="rId27"/>
              <a:stretch>
                <a:fillRect/>
              </a:stretch>
            </p:blipFill>
            <p:spPr>
              <a:xfrm>
                <a:off x="1166437" y="3937479"/>
                <a:ext cx="3391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EDFF4C89-F98B-ACFE-7E62-22D3352B88FE}"/>
                  </a:ext>
                </a:extLst>
              </p14:cNvPr>
              <p14:cNvContentPartPr/>
              <p14:nvPr/>
            </p14:nvContentPartPr>
            <p14:xfrm>
              <a:off x="1364077" y="3114879"/>
              <a:ext cx="360720" cy="262800"/>
            </p14:xfrm>
          </p:contentPart>
        </mc:Choice>
        <mc:Fallback xmlns="">
          <p:pic>
            <p:nvPicPr>
              <p:cNvPr id="14" name="Ink 13">
                <a:extLst>
                  <a:ext uri="{FF2B5EF4-FFF2-40B4-BE49-F238E27FC236}">
                    <a16:creationId xmlns:a16="http://schemas.microsoft.com/office/drawing/2014/main" id="{EDFF4C89-F98B-ACFE-7E62-22D3352B88FE}"/>
                  </a:ext>
                </a:extLst>
              </p:cNvPr>
              <p:cNvPicPr/>
              <p:nvPr/>
            </p:nvPicPr>
            <p:blipFill>
              <a:blip r:embed="rId29"/>
              <a:stretch>
                <a:fillRect/>
              </a:stretch>
            </p:blipFill>
            <p:spPr>
              <a:xfrm>
                <a:off x="1355077" y="3106239"/>
                <a:ext cx="37836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96357509-289C-3E40-C0A3-5E2190D1FC25}"/>
                  </a:ext>
                </a:extLst>
              </p14:cNvPr>
              <p14:cNvContentPartPr/>
              <p14:nvPr/>
            </p14:nvContentPartPr>
            <p14:xfrm>
              <a:off x="3110077" y="1958919"/>
              <a:ext cx="300240" cy="215280"/>
            </p14:xfrm>
          </p:contentPart>
        </mc:Choice>
        <mc:Fallback xmlns="">
          <p:pic>
            <p:nvPicPr>
              <p:cNvPr id="15" name="Ink 14">
                <a:extLst>
                  <a:ext uri="{FF2B5EF4-FFF2-40B4-BE49-F238E27FC236}">
                    <a16:creationId xmlns:a16="http://schemas.microsoft.com/office/drawing/2014/main" id="{96357509-289C-3E40-C0A3-5E2190D1FC25}"/>
                  </a:ext>
                </a:extLst>
              </p:cNvPr>
              <p:cNvPicPr/>
              <p:nvPr/>
            </p:nvPicPr>
            <p:blipFill>
              <a:blip r:embed="rId31"/>
              <a:stretch>
                <a:fillRect/>
              </a:stretch>
            </p:blipFill>
            <p:spPr>
              <a:xfrm>
                <a:off x="3101077" y="1949919"/>
                <a:ext cx="31788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6" name="Ink 15">
                <a:extLst>
                  <a:ext uri="{FF2B5EF4-FFF2-40B4-BE49-F238E27FC236}">
                    <a16:creationId xmlns:a16="http://schemas.microsoft.com/office/drawing/2014/main" id="{E242D1BD-199F-172F-17B2-22C967AE4364}"/>
                  </a:ext>
                </a:extLst>
              </p14:cNvPr>
              <p14:cNvContentPartPr/>
              <p14:nvPr/>
            </p14:nvContentPartPr>
            <p14:xfrm>
              <a:off x="3971197" y="2228199"/>
              <a:ext cx="458640" cy="231840"/>
            </p14:xfrm>
          </p:contentPart>
        </mc:Choice>
        <mc:Fallback xmlns="">
          <p:pic>
            <p:nvPicPr>
              <p:cNvPr id="16" name="Ink 15">
                <a:extLst>
                  <a:ext uri="{FF2B5EF4-FFF2-40B4-BE49-F238E27FC236}">
                    <a16:creationId xmlns:a16="http://schemas.microsoft.com/office/drawing/2014/main" id="{E242D1BD-199F-172F-17B2-22C967AE4364}"/>
                  </a:ext>
                </a:extLst>
              </p:cNvPr>
              <p:cNvPicPr/>
              <p:nvPr/>
            </p:nvPicPr>
            <p:blipFill>
              <a:blip r:embed="rId33"/>
              <a:stretch>
                <a:fillRect/>
              </a:stretch>
            </p:blipFill>
            <p:spPr>
              <a:xfrm>
                <a:off x="3962557" y="2219559"/>
                <a:ext cx="4762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4C31547C-671A-8D32-FCD5-31554AA60D04}"/>
                  </a:ext>
                </a:extLst>
              </p14:cNvPr>
              <p14:cNvContentPartPr/>
              <p14:nvPr/>
            </p14:nvContentPartPr>
            <p14:xfrm>
              <a:off x="1520677" y="2067279"/>
              <a:ext cx="20520" cy="28800"/>
            </p14:xfrm>
          </p:contentPart>
        </mc:Choice>
        <mc:Fallback xmlns="">
          <p:pic>
            <p:nvPicPr>
              <p:cNvPr id="17" name="Ink 16">
                <a:extLst>
                  <a:ext uri="{FF2B5EF4-FFF2-40B4-BE49-F238E27FC236}">
                    <a16:creationId xmlns:a16="http://schemas.microsoft.com/office/drawing/2014/main" id="{4C31547C-671A-8D32-FCD5-31554AA60D04}"/>
                  </a:ext>
                </a:extLst>
              </p:cNvPr>
              <p:cNvPicPr/>
              <p:nvPr/>
            </p:nvPicPr>
            <p:blipFill>
              <a:blip r:embed="rId35"/>
              <a:stretch>
                <a:fillRect/>
              </a:stretch>
            </p:blipFill>
            <p:spPr>
              <a:xfrm>
                <a:off x="1511677" y="2058639"/>
                <a:ext cx="381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8" name="Ink 17">
                <a:extLst>
                  <a:ext uri="{FF2B5EF4-FFF2-40B4-BE49-F238E27FC236}">
                    <a16:creationId xmlns:a16="http://schemas.microsoft.com/office/drawing/2014/main" id="{2B644BD6-57A7-B216-E160-2DDA6D4FD4B6}"/>
                  </a:ext>
                </a:extLst>
              </p14:cNvPr>
              <p14:cNvContentPartPr/>
              <p14:nvPr/>
            </p14:nvContentPartPr>
            <p14:xfrm>
              <a:off x="2005597" y="4198479"/>
              <a:ext cx="28440" cy="187920"/>
            </p14:xfrm>
          </p:contentPart>
        </mc:Choice>
        <mc:Fallback xmlns="">
          <p:pic>
            <p:nvPicPr>
              <p:cNvPr id="18" name="Ink 17">
                <a:extLst>
                  <a:ext uri="{FF2B5EF4-FFF2-40B4-BE49-F238E27FC236}">
                    <a16:creationId xmlns:a16="http://schemas.microsoft.com/office/drawing/2014/main" id="{2B644BD6-57A7-B216-E160-2DDA6D4FD4B6}"/>
                  </a:ext>
                </a:extLst>
              </p:cNvPr>
              <p:cNvPicPr/>
              <p:nvPr/>
            </p:nvPicPr>
            <p:blipFill>
              <a:blip r:embed="rId37"/>
              <a:stretch>
                <a:fillRect/>
              </a:stretch>
            </p:blipFill>
            <p:spPr>
              <a:xfrm>
                <a:off x="1996597" y="4189839"/>
                <a:ext cx="46080" cy="205560"/>
              </a:xfrm>
              <a:prstGeom prst="rect">
                <a:avLst/>
              </a:prstGeom>
            </p:spPr>
          </p:pic>
        </mc:Fallback>
      </mc:AlternateContent>
      <p:grpSp>
        <p:nvGrpSpPr>
          <p:cNvPr id="22" name="Group 21">
            <a:extLst>
              <a:ext uri="{FF2B5EF4-FFF2-40B4-BE49-F238E27FC236}">
                <a16:creationId xmlns:a16="http://schemas.microsoft.com/office/drawing/2014/main" id="{513B1356-2D57-3F75-3538-5059C42FA45A}"/>
              </a:ext>
            </a:extLst>
          </p:cNvPr>
          <p:cNvGrpSpPr/>
          <p:nvPr/>
        </p:nvGrpSpPr>
        <p:grpSpPr>
          <a:xfrm>
            <a:off x="1315837" y="4357599"/>
            <a:ext cx="11520" cy="1800"/>
            <a:chOff x="1315837" y="4357599"/>
            <a:chExt cx="11520" cy="1800"/>
          </a:xfrm>
        </p:grpSpPr>
        <mc:AlternateContent xmlns:mc="http://schemas.openxmlformats.org/markup-compatibility/2006" xmlns:p14="http://schemas.microsoft.com/office/powerpoint/2010/main">
          <mc:Choice Requires="p14">
            <p:contentPart p14:bwMode="auto" r:id="rId38">
              <p14:nvContentPartPr>
                <p14:cNvPr id="19" name="Ink 18">
                  <a:extLst>
                    <a:ext uri="{FF2B5EF4-FFF2-40B4-BE49-F238E27FC236}">
                      <a16:creationId xmlns:a16="http://schemas.microsoft.com/office/drawing/2014/main" id="{9B8F7483-F517-4B2A-25CA-EC6E90331B40}"/>
                    </a:ext>
                  </a:extLst>
                </p14:cNvPr>
                <p14:cNvContentPartPr/>
                <p14:nvPr/>
              </p14:nvContentPartPr>
              <p14:xfrm>
                <a:off x="1315837" y="4357599"/>
                <a:ext cx="360" cy="360"/>
              </p14:xfrm>
            </p:contentPart>
          </mc:Choice>
          <mc:Fallback xmlns="">
            <p:pic>
              <p:nvPicPr>
                <p:cNvPr id="19" name="Ink 18">
                  <a:extLst>
                    <a:ext uri="{FF2B5EF4-FFF2-40B4-BE49-F238E27FC236}">
                      <a16:creationId xmlns:a16="http://schemas.microsoft.com/office/drawing/2014/main" id="{9B8F7483-F517-4B2A-25CA-EC6E90331B40}"/>
                    </a:ext>
                  </a:extLst>
                </p:cNvPr>
                <p:cNvPicPr/>
                <p:nvPr/>
              </p:nvPicPr>
              <p:blipFill>
                <a:blip r:embed="rId39"/>
                <a:stretch>
                  <a:fillRect/>
                </a:stretch>
              </p:blipFill>
              <p:spPr>
                <a:xfrm>
                  <a:off x="1307197" y="434859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 name="Ink 19">
                  <a:extLst>
                    <a:ext uri="{FF2B5EF4-FFF2-40B4-BE49-F238E27FC236}">
                      <a16:creationId xmlns:a16="http://schemas.microsoft.com/office/drawing/2014/main" id="{09761856-D8C3-37B5-677D-73F62F0EA30C}"/>
                    </a:ext>
                  </a:extLst>
                </p14:cNvPr>
                <p14:cNvContentPartPr/>
                <p14:nvPr/>
              </p14:nvContentPartPr>
              <p14:xfrm>
                <a:off x="1315837" y="4357599"/>
                <a:ext cx="360" cy="360"/>
              </p14:xfrm>
            </p:contentPart>
          </mc:Choice>
          <mc:Fallback xmlns="">
            <p:pic>
              <p:nvPicPr>
                <p:cNvPr id="20" name="Ink 19">
                  <a:extLst>
                    <a:ext uri="{FF2B5EF4-FFF2-40B4-BE49-F238E27FC236}">
                      <a16:creationId xmlns:a16="http://schemas.microsoft.com/office/drawing/2014/main" id="{09761856-D8C3-37B5-677D-73F62F0EA30C}"/>
                    </a:ext>
                  </a:extLst>
                </p:cNvPr>
                <p:cNvPicPr/>
                <p:nvPr/>
              </p:nvPicPr>
              <p:blipFill>
                <a:blip r:embed="rId39"/>
                <a:stretch>
                  <a:fillRect/>
                </a:stretch>
              </p:blipFill>
              <p:spPr>
                <a:xfrm>
                  <a:off x="1307197" y="434859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1" name="Ink 20">
                  <a:extLst>
                    <a:ext uri="{FF2B5EF4-FFF2-40B4-BE49-F238E27FC236}">
                      <a16:creationId xmlns:a16="http://schemas.microsoft.com/office/drawing/2014/main" id="{2EE55DBA-5F57-9BB3-C23A-BF1D72259E9E}"/>
                    </a:ext>
                  </a:extLst>
                </p14:cNvPr>
                <p14:cNvContentPartPr/>
                <p14:nvPr/>
              </p14:nvContentPartPr>
              <p14:xfrm>
                <a:off x="1326997" y="4359039"/>
                <a:ext cx="360" cy="360"/>
              </p14:xfrm>
            </p:contentPart>
          </mc:Choice>
          <mc:Fallback xmlns="">
            <p:pic>
              <p:nvPicPr>
                <p:cNvPr id="21" name="Ink 20">
                  <a:extLst>
                    <a:ext uri="{FF2B5EF4-FFF2-40B4-BE49-F238E27FC236}">
                      <a16:creationId xmlns:a16="http://schemas.microsoft.com/office/drawing/2014/main" id="{2EE55DBA-5F57-9BB3-C23A-BF1D72259E9E}"/>
                    </a:ext>
                  </a:extLst>
                </p:cNvPr>
                <p:cNvPicPr/>
                <p:nvPr/>
              </p:nvPicPr>
              <p:blipFill>
                <a:blip r:embed="rId39"/>
                <a:stretch>
                  <a:fillRect/>
                </a:stretch>
              </p:blipFill>
              <p:spPr>
                <a:xfrm>
                  <a:off x="1317997" y="435003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23" name="Ink 22">
                <a:extLst>
                  <a:ext uri="{FF2B5EF4-FFF2-40B4-BE49-F238E27FC236}">
                    <a16:creationId xmlns:a16="http://schemas.microsoft.com/office/drawing/2014/main" id="{121C4490-1BC3-2625-7EAD-56001459ED23}"/>
                  </a:ext>
                </a:extLst>
              </p14:cNvPr>
              <p14:cNvContentPartPr/>
              <p14:nvPr/>
            </p14:nvContentPartPr>
            <p14:xfrm>
              <a:off x="2539477" y="5494119"/>
              <a:ext cx="298080" cy="189720"/>
            </p14:xfrm>
          </p:contentPart>
        </mc:Choice>
        <mc:Fallback xmlns="">
          <p:pic>
            <p:nvPicPr>
              <p:cNvPr id="23" name="Ink 22">
                <a:extLst>
                  <a:ext uri="{FF2B5EF4-FFF2-40B4-BE49-F238E27FC236}">
                    <a16:creationId xmlns:a16="http://schemas.microsoft.com/office/drawing/2014/main" id="{121C4490-1BC3-2625-7EAD-56001459ED23}"/>
                  </a:ext>
                </a:extLst>
              </p:cNvPr>
              <p:cNvPicPr/>
              <p:nvPr/>
            </p:nvPicPr>
            <p:blipFill>
              <a:blip r:embed="rId43"/>
              <a:stretch>
                <a:fillRect/>
              </a:stretch>
            </p:blipFill>
            <p:spPr>
              <a:xfrm>
                <a:off x="2530477" y="5485479"/>
                <a:ext cx="3157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Ink 23">
                <a:extLst>
                  <a:ext uri="{FF2B5EF4-FFF2-40B4-BE49-F238E27FC236}">
                    <a16:creationId xmlns:a16="http://schemas.microsoft.com/office/drawing/2014/main" id="{01F3D501-424C-F2D7-4D1A-74402BC8D428}"/>
                  </a:ext>
                </a:extLst>
              </p14:cNvPr>
              <p14:cNvContentPartPr/>
              <p14:nvPr/>
            </p14:nvContentPartPr>
            <p14:xfrm>
              <a:off x="2536597" y="2757759"/>
              <a:ext cx="371160" cy="180000"/>
            </p14:xfrm>
          </p:contentPart>
        </mc:Choice>
        <mc:Fallback xmlns="">
          <p:pic>
            <p:nvPicPr>
              <p:cNvPr id="24" name="Ink 23">
                <a:extLst>
                  <a:ext uri="{FF2B5EF4-FFF2-40B4-BE49-F238E27FC236}">
                    <a16:creationId xmlns:a16="http://schemas.microsoft.com/office/drawing/2014/main" id="{01F3D501-424C-F2D7-4D1A-74402BC8D428}"/>
                  </a:ext>
                </a:extLst>
              </p:cNvPr>
              <p:cNvPicPr/>
              <p:nvPr/>
            </p:nvPicPr>
            <p:blipFill>
              <a:blip r:embed="rId45"/>
              <a:stretch>
                <a:fillRect/>
              </a:stretch>
            </p:blipFill>
            <p:spPr>
              <a:xfrm>
                <a:off x="2527957" y="2748759"/>
                <a:ext cx="38880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Ink 24">
                <a:extLst>
                  <a:ext uri="{FF2B5EF4-FFF2-40B4-BE49-F238E27FC236}">
                    <a16:creationId xmlns:a16="http://schemas.microsoft.com/office/drawing/2014/main" id="{C7FDEFAA-8141-F62F-3223-F0B5F90AC48E}"/>
                  </a:ext>
                </a:extLst>
              </p14:cNvPr>
              <p14:cNvContentPartPr/>
              <p14:nvPr/>
            </p14:nvContentPartPr>
            <p14:xfrm>
              <a:off x="2678797" y="3453999"/>
              <a:ext cx="349560" cy="208080"/>
            </p14:xfrm>
          </p:contentPart>
        </mc:Choice>
        <mc:Fallback xmlns="">
          <p:pic>
            <p:nvPicPr>
              <p:cNvPr id="25" name="Ink 24">
                <a:extLst>
                  <a:ext uri="{FF2B5EF4-FFF2-40B4-BE49-F238E27FC236}">
                    <a16:creationId xmlns:a16="http://schemas.microsoft.com/office/drawing/2014/main" id="{C7FDEFAA-8141-F62F-3223-F0B5F90AC48E}"/>
                  </a:ext>
                </a:extLst>
              </p:cNvPr>
              <p:cNvPicPr/>
              <p:nvPr/>
            </p:nvPicPr>
            <p:blipFill>
              <a:blip r:embed="rId47"/>
              <a:stretch>
                <a:fillRect/>
              </a:stretch>
            </p:blipFill>
            <p:spPr>
              <a:xfrm>
                <a:off x="2669797" y="3444999"/>
                <a:ext cx="3672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Ink 25">
                <a:extLst>
                  <a:ext uri="{FF2B5EF4-FFF2-40B4-BE49-F238E27FC236}">
                    <a16:creationId xmlns:a16="http://schemas.microsoft.com/office/drawing/2014/main" id="{48C16108-38FB-9FDB-CFF6-FABCBA3AB75C}"/>
                  </a:ext>
                </a:extLst>
              </p14:cNvPr>
              <p14:cNvContentPartPr/>
              <p14:nvPr/>
            </p14:nvContentPartPr>
            <p14:xfrm>
              <a:off x="2859157" y="2339439"/>
              <a:ext cx="324360" cy="209880"/>
            </p14:xfrm>
          </p:contentPart>
        </mc:Choice>
        <mc:Fallback xmlns="">
          <p:pic>
            <p:nvPicPr>
              <p:cNvPr id="26" name="Ink 25">
                <a:extLst>
                  <a:ext uri="{FF2B5EF4-FFF2-40B4-BE49-F238E27FC236}">
                    <a16:creationId xmlns:a16="http://schemas.microsoft.com/office/drawing/2014/main" id="{48C16108-38FB-9FDB-CFF6-FABCBA3AB75C}"/>
                  </a:ext>
                </a:extLst>
              </p:cNvPr>
              <p:cNvPicPr/>
              <p:nvPr/>
            </p:nvPicPr>
            <p:blipFill>
              <a:blip r:embed="rId49"/>
              <a:stretch>
                <a:fillRect/>
              </a:stretch>
            </p:blipFill>
            <p:spPr>
              <a:xfrm>
                <a:off x="2850517" y="2330799"/>
                <a:ext cx="342000" cy="227520"/>
              </a:xfrm>
              <a:prstGeom prst="rect">
                <a:avLst/>
              </a:prstGeom>
            </p:spPr>
          </p:pic>
        </mc:Fallback>
      </mc:AlternateContent>
      <p:grpSp>
        <p:nvGrpSpPr>
          <p:cNvPr id="30" name="Group 29">
            <a:extLst>
              <a:ext uri="{FF2B5EF4-FFF2-40B4-BE49-F238E27FC236}">
                <a16:creationId xmlns:a16="http://schemas.microsoft.com/office/drawing/2014/main" id="{9AE88598-1847-FF6B-E158-55628409D749}"/>
              </a:ext>
            </a:extLst>
          </p:cNvPr>
          <p:cNvGrpSpPr/>
          <p:nvPr/>
        </p:nvGrpSpPr>
        <p:grpSpPr>
          <a:xfrm>
            <a:off x="4488157" y="2996439"/>
            <a:ext cx="342360" cy="293040"/>
            <a:chOff x="4488157" y="2996439"/>
            <a:chExt cx="342360" cy="293040"/>
          </a:xfrm>
        </p:grpSpPr>
        <mc:AlternateContent xmlns:mc="http://schemas.openxmlformats.org/markup-compatibility/2006" xmlns:p14="http://schemas.microsoft.com/office/powerpoint/2010/main">
          <mc:Choice Requires="p14">
            <p:contentPart p14:bwMode="auto" r:id="rId50">
              <p14:nvContentPartPr>
                <p14:cNvPr id="27" name="Ink 26">
                  <a:extLst>
                    <a:ext uri="{FF2B5EF4-FFF2-40B4-BE49-F238E27FC236}">
                      <a16:creationId xmlns:a16="http://schemas.microsoft.com/office/drawing/2014/main" id="{5F17E458-8DA6-8987-E5B8-E9390F31BCDC}"/>
                    </a:ext>
                  </a:extLst>
                </p14:cNvPr>
                <p14:cNvContentPartPr/>
                <p14:nvPr/>
              </p14:nvContentPartPr>
              <p14:xfrm>
                <a:off x="4488517" y="3221079"/>
                <a:ext cx="360" cy="360"/>
              </p14:xfrm>
            </p:contentPart>
          </mc:Choice>
          <mc:Fallback xmlns="">
            <p:pic>
              <p:nvPicPr>
                <p:cNvPr id="27" name="Ink 26">
                  <a:extLst>
                    <a:ext uri="{FF2B5EF4-FFF2-40B4-BE49-F238E27FC236}">
                      <a16:creationId xmlns:a16="http://schemas.microsoft.com/office/drawing/2014/main" id="{5F17E458-8DA6-8987-E5B8-E9390F31BCDC}"/>
                    </a:ext>
                  </a:extLst>
                </p:cNvPr>
                <p:cNvPicPr/>
                <p:nvPr/>
              </p:nvPicPr>
              <p:blipFill>
                <a:blip r:embed="rId39"/>
                <a:stretch>
                  <a:fillRect/>
                </a:stretch>
              </p:blipFill>
              <p:spPr>
                <a:xfrm>
                  <a:off x="4479517" y="32124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8" name="Ink 27">
                  <a:extLst>
                    <a:ext uri="{FF2B5EF4-FFF2-40B4-BE49-F238E27FC236}">
                      <a16:creationId xmlns:a16="http://schemas.microsoft.com/office/drawing/2014/main" id="{39B4757E-EBF5-721F-3E0E-18815EA48061}"/>
                    </a:ext>
                  </a:extLst>
                </p14:cNvPr>
                <p14:cNvContentPartPr/>
                <p14:nvPr/>
              </p14:nvContentPartPr>
              <p14:xfrm>
                <a:off x="4488517" y="3221079"/>
                <a:ext cx="360" cy="360"/>
              </p14:xfrm>
            </p:contentPart>
          </mc:Choice>
          <mc:Fallback xmlns="">
            <p:pic>
              <p:nvPicPr>
                <p:cNvPr id="28" name="Ink 27">
                  <a:extLst>
                    <a:ext uri="{FF2B5EF4-FFF2-40B4-BE49-F238E27FC236}">
                      <a16:creationId xmlns:a16="http://schemas.microsoft.com/office/drawing/2014/main" id="{39B4757E-EBF5-721F-3E0E-18815EA48061}"/>
                    </a:ext>
                  </a:extLst>
                </p:cNvPr>
                <p:cNvPicPr/>
                <p:nvPr/>
              </p:nvPicPr>
              <p:blipFill>
                <a:blip r:embed="rId39"/>
                <a:stretch>
                  <a:fillRect/>
                </a:stretch>
              </p:blipFill>
              <p:spPr>
                <a:xfrm>
                  <a:off x="4479517" y="321243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Ink 28">
                  <a:extLst>
                    <a:ext uri="{FF2B5EF4-FFF2-40B4-BE49-F238E27FC236}">
                      <a16:creationId xmlns:a16="http://schemas.microsoft.com/office/drawing/2014/main" id="{4C137DBD-C99D-32EE-96B6-77156F06A8FC}"/>
                    </a:ext>
                  </a:extLst>
                </p14:cNvPr>
                <p14:cNvContentPartPr/>
                <p14:nvPr/>
              </p14:nvContentPartPr>
              <p14:xfrm>
                <a:off x="4488157" y="2996439"/>
                <a:ext cx="342360" cy="293040"/>
              </p14:xfrm>
            </p:contentPart>
          </mc:Choice>
          <mc:Fallback xmlns="">
            <p:pic>
              <p:nvPicPr>
                <p:cNvPr id="29" name="Ink 28">
                  <a:extLst>
                    <a:ext uri="{FF2B5EF4-FFF2-40B4-BE49-F238E27FC236}">
                      <a16:creationId xmlns:a16="http://schemas.microsoft.com/office/drawing/2014/main" id="{4C137DBD-C99D-32EE-96B6-77156F06A8FC}"/>
                    </a:ext>
                  </a:extLst>
                </p:cNvPr>
                <p:cNvPicPr/>
                <p:nvPr/>
              </p:nvPicPr>
              <p:blipFill>
                <a:blip r:embed="rId53"/>
                <a:stretch>
                  <a:fillRect/>
                </a:stretch>
              </p:blipFill>
              <p:spPr>
                <a:xfrm>
                  <a:off x="4479157" y="2987439"/>
                  <a:ext cx="360000" cy="31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05ADBACE-8BB8-1902-D6FF-CF54A594DBAB}"/>
                  </a:ext>
                </a:extLst>
              </p14:cNvPr>
              <p14:cNvContentPartPr/>
              <p14:nvPr/>
            </p14:nvContentPartPr>
            <p14:xfrm>
              <a:off x="6346477" y="2589999"/>
              <a:ext cx="296280" cy="269280"/>
            </p14:xfrm>
          </p:contentPart>
        </mc:Choice>
        <mc:Fallback xmlns="">
          <p:pic>
            <p:nvPicPr>
              <p:cNvPr id="31" name="Ink 30">
                <a:extLst>
                  <a:ext uri="{FF2B5EF4-FFF2-40B4-BE49-F238E27FC236}">
                    <a16:creationId xmlns:a16="http://schemas.microsoft.com/office/drawing/2014/main" id="{05ADBACE-8BB8-1902-D6FF-CF54A594DBAB}"/>
                  </a:ext>
                </a:extLst>
              </p:cNvPr>
              <p:cNvPicPr/>
              <p:nvPr/>
            </p:nvPicPr>
            <p:blipFill>
              <a:blip r:embed="rId55"/>
              <a:stretch>
                <a:fillRect/>
              </a:stretch>
            </p:blipFill>
            <p:spPr>
              <a:xfrm>
                <a:off x="6337477" y="2580999"/>
                <a:ext cx="313920" cy="286920"/>
              </a:xfrm>
              <a:prstGeom prst="rect">
                <a:avLst/>
              </a:prstGeom>
            </p:spPr>
          </p:pic>
        </mc:Fallback>
      </mc:AlternateContent>
      <p:grpSp>
        <p:nvGrpSpPr>
          <p:cNvPr id="35" name="Group 34">
            <a:extLst>
              <a:ext uri="{FF2B5EF4-FFF2-40B4-BE49-F238E27FC236}">
                <a16:creationId xmlns:a16="http://schemas.microsoft.com/office/drawing/2014/main" id="{304BE1C0-985A-BDC4-5F47-25CCC3E08D7A}"/>
              </a:ext>
            </a:extLst>
          </p:cNvPr>
          <p:cNvGrpSpPr/>
          <p:nvPr/>
        </p:nvGrpSpPr>
        <p:grpSpPr>
          <a:xfrm>
            <a:off x="6060997" y="5023599"/>
            <a:ext cx="337320" cy="556560"/>
            <a:chOff x="6060997" y="5023599"/>
            <a:chExt cx="337320" cy="556560"/>
          </a:xfrm>
        </p:grpSpPr>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92BA7F5A-A987-C942-B747-6EB55EA72071}"/>
                    </a:ext>
                  </a:extLst>
                </p14:cNvPr>
                <p14:cNvContentPartPr/>
                <p14:nvPr/>
              </p14:nvContentPartPr>
              <p14:xfrm>
                <a:off x="6074677" y="5223399"/>
                <a:ext cx="8280" cy="2520"/>
              </p14:xfrm>
            </p:contentPart>
          </mc:Choice>
          <mc:Fallback xmlns="">
            <p:pic>
              <p:nvPicPr>
                <p:cNvPr id="32" name="Ink 31">
                  <a:extLst>
                    <a:ext uri="{FF2B5EF4-FFF2-40B4-BE49-F238E27FC236}">
                      <a16:creationId xmlns:a16="http://schemas.microsoft.com/office/drawing/2014/main" id="{92BA7F5A-A987-C942-B747-6EB55EA72071}"/>
                    </a:ext>
                  </a:extLst>
                </p:cNvPr>
                <p:cNvPicPr/>
                <p:nvPr/>
              </p:nvPicPr>
              <p:blipFill>
                <a:blip r:embed="rId57"/>
                <a:stretch>
                  <a:fillRect/>
                </a:stretch>
              </p:blipFill>
              <p:spPr>
                <a:xfrm>
                  <a:off x="6065677" y="5214759"/>
                  <a:ext cx="259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EA49506A-1A61-BF25-E1CC-70899ADEA2F1}"/>
                    </a:ext>
                  </a:extLst>
                </p14:cNvPr>
                <p14:cNvContentPartPr/>
                <p14:nvPr/>
              </p14:nvContentPartPr>
              <p14:xfrm>
                <a:off x="6060997" y="5023599"/>
                <a:ext cx="220680" cy="269280"/>
              </p14:xfrm>
            </p:contentPart>
          </mc:Choice>
          <mc:Fallback xmlns="">
            <p:pic>
              <p:nvPicPr>
                <p:cNvPr id="33" name="Ink 32">
                  <a:extLst>
                    <a:ext uri="{FF2B5EF4-FFF2-40B4-BE49-F238E27FC236}">
                      <a16:creationId xmlns:a16="http://schemas.microsoft.com/office/drawing/2014/main" id="{EA49506A-1A61-BF25-E1CC-70899ADEA2F1}"/>
                    </a:ext>
                  </a:extLst>
                </p:cNvPr>
                <p:cNvPicPr/>
                <p:nvPr/>
              </p:nvPicPr>
              <p:blipFill>
                <a:blip r:embed="rId59"/>
                <a:stretch>
                  <a:fillRect/>
                </a:stretch>
              </p:blipFill>
              <p:spPr>
                <a:xfrm>
                  <a:off x="6052357" y="5014599"/>
                  <a:ext cx="2383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C4ADCCED-3AAA-1D61-D45F-E5DCD89B90BA}"/>
                    </a:ext>
                  </a:extLst>
                </p14:cNvPr>
                <p14:cNvContentPartPr/>
                <p14:nvPr/>
              </p14:nvContentPartPr>
              <p14:xfrm>
                <a:off x="6106717" y="5306919"/>
                <a:ext cx="291600" cy="273240"/>
              </p14:xfrm>
            </p:contentPart>
          </mc:Choice>
          <mc:Fallback xmlns="">
            <p:pic>
              <p:nvPicPr>
                <p:cNvPr id="34" name="Ink 33">
                  <a:extLst>
                    <a:ext uri="{FF2B5EF4-FFF2-40B4-BE49-F238E27FC236}">
                      <a16:creationId xmlns:a16="http://schemas.microsoft.com/office/drawing/2014/main" id="{C4ADCCED-3AAA-1D61-D45F-E5DCD89B90BA}"/>
                    </a:ext>
                  </a:extLst>
                </p:cNvPr>
                <p:cNvPicPr/>
                <p:nvPr/>
              </p:nvPicPr>
              <p:blipFill>
                <a:blip r:embed="rId61"/>
                <a:stretch>
                  <a:fillRect/>
                </a:stretch>
              </p:blipFill>
              <p:spPr>
                <a:xfrm>
                  <a:off x="6097717" y="5298279"/>
                  <a:ext cx="309240" cy="290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36" name="Ink 35">
                <a:extLst>
                  <a:ext uri="{FF2B5EF4-FFF2-40B4-BE49-F238E27FC236}">
                    <a16:creationId xmlns:a16="http://schemas.microsoft.com/office/drawing/2014/main" id="{1B1D428F-5C1F-F24C-BBF4-1DF407F20BEE}"/>
                  </a:ext>
                </a:extLst>
              </p14:cNvPr>
              <p14:cNvContentPartPr/>
              <p14:nvPr/>
            </p14:nvContentPartPr>
            <p14:xfrm>
              <a:off x="7389037" y="4062399"/>
              <a:ext cx="17640" cy="10440"/>
            </p14:xfrm>
          </p:contentPart>
        </mc:Choice>
        <mc:Fallback xmlns="">
          <p:pic>
            <p:nvPicPr>
              <p:cNvPr id="36" name="Ink 35">
                <a:extLst>
                  <a:ext uri="{FF2B5EF4-FFF2-40B4-BE49-F238E27FC236}">
                    <a16:creationId xmlns:a16="http://schemas.microsoft.com/office/drawing/2014/main" id="{1B1D428F-5C1F-F24C-BBF4-1DF407F20BEE}"/>
                  </a:ext>
                </a:extLst>
              </p:cNvPr>
              <p:cNvPicPr/>
              <p:nvPr/>
            </p:nvPicPr>
            <p:blipFill>
              <a:blip r:embed="rId63"/>
              <a:stretch>
                <a:fillRect/>
              </a:stretch>
            </p:blipFill>
            <p:spPr>
              <a:xfrm>
                <a:off x="7380037" y="4053399"/>
                <a:ext cx="3528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BAFD8227-D9DA-71EE-74A1-AF9386658E1B}"/>
                  </a:ext>
                </a:extLst>
              </p14:cNvPr>
              <p14:cNvContentPartPr/>
              <p14:nvPr/>
            </p14:nvContentPartPr>
            <p14:xfrm>
              <a:off x="7509277" y="5070039"/>
              <a:ext cx="346320" cy="221040"/>
            </p14:xfrm>
          </p:contentPart>
        </mc:Choice>
        <mc:Fallback xmlns="">
          <p:pic>
            <p:nvPicPr>
              <p:cNvPr id="37" name="Ink 36">
                <a:extLst>
                  <a:ext uri="{FF2B5EF4-FFF2-40B4-BE49-F238E27FC236}">
                    <a16:creationId xmlns:a16="http://schemas.microsoft.com/office/drawing/2014/main" id="{BAFD8227-D9DA-71EE-74A1-AF9386658E1B}"/>
                  </a:ext>
                </a:extLst>
              </p:cNvPr>
              <p:cNvPicPr/>
              <p:nvPr/>
            </p:nvPicPr>
            <p:blipFill>
              <a:blip r:embed="rId65"/>
              <a:stretch>
                <a:fillRect/>
              </a:stretch>
            </p:blipFill>
            <p:spPr>
              <a:xfrm>
                <a:off x="7500277" y="5061039"/>
                <a:ext cx="363960" cy="23868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Access specifier</a:t>
            </a:r>
            <a:endParaRPr/>
          </a:p>
        </p:txBody>
      </p:sp>
      <p:sp>
        <p:nvSpPr>
          <p:cNvPr id="266" name="Google Shape;266;p2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95000"/>
              <a:buChar char="⚫"/>
            </a:pPr>
            <a:r>
              <a:rPr lang="en-US"/>
              <a:t>class member is preceded by </a:t>
            </a:r>
            <a:r>
              <a:rPr lang="en-US" b="1"/>
              <a:t>public, then that </a:t>
            </a:r>
            <a:r>
              <a:rPr lang="en-US"/>
              <a:t>member may be accessed by code outside the class in which it is declared.</a:t>
            </a:r>
            <a:endParaRPr/>
          </a:p>
          <a:p>
            <a:pPr marL="274320" lvl="0" indent="-274320" algn="l" rtl="0">
              <a:spcBef>
                <a:spcPts val="442"/>
              </a:spcBef>
              <a:spcAft>
                <a:spcPts val="0"/>
              </a:spcAft>
              <a:buSzPct val="95000"/>
              <a:buChar char="⚫"/>
            </a:pPr>
            <a:r>
              <a:rPr lang="en-US" b="1"/>
              <a:t>Private, </a:t>
            </a:r>
            <a:r>
              <a:rPr lang="en-US"/>
              <a:t>which prevents a member from being used by code defined outside of its class.</a:t>
            </a:r>
            <a:endParaRPr/>
          </a:p>
          <a:p>
            <a:pPr marL="274320" lvl="0" indent="-274320" algn="l" rtl="0">
              <a:spcBef>
                <a:spcPts val="442"/>
              </a:spcBef>
              <a:spcAft>
                <a:spcPts val="0"/>
              </a:spcAft>
              <a:buSzPct val="95000"/>
              <a:buChar char="⚫"/>
            </a:pPr>
            <a:r>
              <a:rPr lang="en-US" b="1"/>
              <a:t>Protected </a:t>
            </a:r>
            <a:r>
              <a:rPr lang="en-US"/>
              <a:t>applies only when inheritance is involved. The protected is accessible by the member functions with in its class and any class immediately derived from it. It can’t accessed by the method outside this classes.</a:t>
            </a:r>
            <a:endParaRPr/>
          </a:p>
          <a:p>
            <a:pPr marL="274320" lvl="0" indent="-274320" algn="l" rtl="0">
              <a:spcBef>
                <a:spcPts val="442"/>
              </a:spcBef>
              <a:spcAft>
                <a:spcPts val="0"/>
              </a:spcAft>
              <a:buSzPct val="95000"/>
              <a:buChar char="⚫"/>
            </a:pPr>
            <a:r>
              <a:rPr lang="en-US"/>
              <a:t>The keyword </a:t>
            </a:r>
            <a:r>
              <a:rPr lang="en-US" b="1"/>
              <a:t>static allows main( ) to be called without having to instantiate a particular instance of the class. This </a:t>
            </a:r>
            <a:r>
              <a:rPr lang="en-US"/>
              <a:t>is necessary since </a:t>
            </a:r>
            <a:r>
              <a:rPr lang="en-US" b="1"/>
              <a:t>main( ) is called by the Java interpreter before any objects are made.</a:t>
            </a:r>
            <a:endParaRPr/>
          </a:p>
          <a:p>
            <a:pPr marL="274320" lvl="0" indent="-274320" algn="l" rtl="0">
              <a:spcBef>
                <a:spcPts val="442"/>
              </a:spcBef>
              <a:spcAft>
                <a:spcPts val="0"/>
              </a:spcAft>
              <a:buSzPct val="95000"/>
              <a:buChar char="⚫"/>
            </a:pPr>
            <a:r>
              <a:rPr lang="en-US" b="1"/>
              <a:t>System is a predefined </a:t>
            </a:r>
            <a:r>
              <a:rPr lang="en-US"/>
              <a:t>class that provides access to the system</a:t>
            </a:r>
            <a:endParaRPr/>
          </a:p>
          <a:p>
            <a:pPr marL="274320" lvl="0" indent="-274320" algn="l" rtl="0">
              <a:spcBef>
                <a:spcPts val="442"/>
              </a:spcBef>
              <a:spcAft>
                <a:spcPts val="0"/>
              </a:spcAft>
              <a:buSzPct val="95000"/>
              <a:buChar char="⚫"/>
            </a:pPr>
            <a:r>
              <a:rPr lang="en-US" b="1"/>
              <a:t>out is the output stream that is connected </a:t>
            </a:r>
            <a:r>
              <a:rPr lang="en-US"/>
              <a:t>to the console.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DATA TYPES:</a:t>
            </a:r>
            <a:endParaRPr/>
          </a:p>
        </p:txBody>
      </p:sp>
      <p:sp>
        <p:nvSpPr>
          <p:cNvPr id="272" name="Google Shape;272;p2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just" rtl="0">
              <a:spcBef>
                <a:spcPts val="0"/>
              </a:spcBef>
              <a:spcAft>
                <a:spcPts val="0"/>
              </a:spcAft>
              <a:buSzPct val="95000"/>
              <a:buChar char="⚫"/>
            </a:pPr>
            <a:r>
              <a:rPr lang="en-US"/>
              <a:t>Java defines eight simple (or elemental) types of data: </a:t>
            </a:r>
            <a:r>
              <a:rPr lang="en-US" b="1"/>
              <a:t>byte, short, int, long, char, float, double, and boolean. These can be put in four groups:</a:t>
            </a:r>
            <a:endParaRPr/>
          </a:p>
          <a:p>
            <a:pPr marL="514350" lvl="0" indent="-514350" algn="l" rtl="0">
              <a:spcBef>
                <a:spcPts val="481"/>
              </a:spcBef>
              <a:spcAft>
                <a:spcPts val="0"/>
              </a:spcAft>
              <a:buSzPct val="95000"/>
              <a:buFont typeface="Arial"/>
              <a:buAutoNum type="arabicPeriod"/>
            </a:pPr>
            <a:r>
              <a:rPr lang="en-US" b="1"/>
              <a:t>Integers</a:t>
            </a:r>
            <a:r>
              <a:rPr lang="en-US"/>
              <a:t> This group includes </a:t>
            </a:r>
            <a:r>
              <a:rPr lang="en-US" b="1"/>
              <a:t>byte, short, int, and long, which are for whole-valued </a:t>
            </a:r>
            <a:r>
              <a:rPr lang="en-US"/>
              <a:t>signed numbers.</a:t>
            </a:r>
            <a:endParaRPr/>
          </a:p>
          <a:p>
            <a:pPr marL="514350" lvl="0" indent="-514350" algn="l" rtl="0">
              <a:spcBef>
                <a:spcPts val="481"/>
              </a:spcBef>
              <a:spcAft>
                <a:spcPts val="0"/>
              </a:spcAft>
              <a:buSzPct val="95000"/>
              <a:buFont typeface="Arial"/>
              <a:buAutoNum type="arabicPeriod"/>
            </a:pPr>
            <a:r>
              <a:rPr lang="en-US" b="1"/>
              <a:t>Floating-point numbers </a:t>
            </a:r>
            <a:r>
              <a:rPr lang="en-US"/>
              <a:t>This group includes </a:t>
            </a:r>
            <a:r>
              <a:rPr lang="en-US" b="1"/>
              <a:t>float and double, which represent </a:t>
            </a:r>
            <a:r>
              <a:rPr lang="en-US"/>
              <a:t>numbers with fractional precision.</a:t>
            </a:r>
            <a:endParaRPr/>
          </a:p>
          <a:p>
            <a:pPr marL="514350" lvl="0" indent="-514350" algn="l" rtl="0">
              <a:spcBef>
                <a:spcPts val="481"/>
              </a:spcBef>
              <a:spcAft>
                <a:spcPts val="0"/>
              </a:spcAft>
              <a:buSzPct val="95000"/>
              <a:buFont typeface="Arial"/>
              <a:buAutoNum type="arabicPeriod"/>
            </a:pPr>
            <a:r>
              <a:rPr lang="en-US" b="1"/>
              <a:t>Characters</a:t>
            </a:r>
            <a:r>
              <a:rPr lang="en-US"/>
              <a:t> This group includes </a:t>
            </a:r>
            <a:r>
              <a:rPr lang="en-US" b="1"/>
              <a:t>char, which represents symbols in a character </a:t>
            </a:r>
            <a:r>
              <a:rPr lang="en-US"/>
              <a:t>set, like letters and numbers.</a:t>
            </a:r>
            <a:endParaRPr/>
          </a:p>
          <a:p>
            <a:pPr marL="514350" lvl="0" indent="-514350" algn="l" rtl="0">
              <a:spcBef>
                <a:spcPts val="481"/>
              </a:spcBef>
              <a:spcAft>
                <a:spcPts val="0"/>
              </a:spcAft>
              <a:buSzPct val="95000"/>
              <a:buFont typeface="Arial"/>
              <a:buAutoNum type="arabicPeriod"/>
            </a:pPr>
            <a:r>
              <a:rPr lang="en-US" b="1"/>
              <a:t>Boolean</a:t>
            </a:r>
            <a:r>
              <a:rPr lang="en-US"/>
              <a:t> This group includes </a:t>
            </a:r>
            <a:r>
              <a:rPr lang="en-US" b="1"/>
              <a:t>boolean, which is a special type for representing </a:t>
            </a:r>
            <a:r>
              <a:rPr lang="en-US"/>
              <a:t>true/false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INTEGER</a:t>
            </a:r>
            <a:endParaRPr/>
          </a:p>
        </p:txBody>
      </p:sp>
      <p:sp>
        <p:nvSpPr>
          <p:cNvPr id="278" name="Google Shape;278;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All of these are signed, positive and negative values. Java does not support unsigned, positive-only integers.</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p:txBody>
      </p:sp>
      <p:pic>
        <p:nvPicPr>
          <p:cNvPr id="279" name="Google Shape;279;p26" descr="gmail.png"/>
          <p:cNvPicPr preferRelativeResize="0"/>
          <p:nvPr/>
        </p:nvPicPr>
        <p:blipFill rotWithShape="1">
          <a:blip r:embed="rId3">
            <a:alphaModFix/>
          </a:blip>
          <a:srcRect/>
          <a:stretch/>
        </p:blipFill>
        <p:spPr>
          <a:xfrm>
            <a:off x="304800" y="3048000"/>
            <a:ext cx="8839200" cy="3276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VARIABLES</a:t>
            </a:r>
            <a:endParaRPr/>
          </a:p>
        </p:txBody>
      </p:sp>
      <p:sp>
        <p:nvSpPr>
          <p:cNvPr id="285" name="Google Shape;285;p2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95000"/>
              <a:buChar char="⚫"/>
            </a:pPr>
            <a:r>
              <a:rPr lang="en-US"/>
              <a:t>The variable is the basic unit of storage in a Java program. A variable is defined by the combination of an identifier, a type, and an optional initializer. In addition, all variables have a scope, which defines their visibility, and a lifetime.</a:t>
            </a:r>
            <a:endParaRPr i="1"/>
          </a:p>
          <a:p>
            <a:pPr marL="274320" lvl="0" indent="-274320" algn="l" rtl="0">
              <a:spcBef>
                <a:spcPts val="481"/>
              </a:spcBef>
              <a:spcAft>
                <a:spcPts val="0"/>
              </a:spcAft>
              <a:buSzPct val="95000"/>
              <a:buFont typeface="Noto Sans Symbols"/>
              <a:buChar char="✔"/>
            </a:pPr>
            <a:r>
              <a:rPr lang="en-US" i="1"/>
              <a:t> type identifier [ = value][, identifier [= value] ...] ;</a:t>
            </a:r>
            <a:endParaRPr/>
          </a:p>
          <a:p>
            <a:pPr marL="274320" lvl="0" indent="-274320" algn="l" rtl="0">
              <a:spcBef>
                <a:spcPts val="481"/>
              </a:spcBef>
              <a:spcAft>
                <a:spcPts val="0"/>
              </a:spcAft>
              <a:buSzPct val="95000"/>
              <a:buNone/>
            </a:pPr>
            <a:r>
              <a:rPr lang="en-US" i="1"/>
              <a:t>	e.g. Variable declarations </a:t>
            </a:r>
            <a:endParaRPr/>
          </a:p>
          <a:p>
            <a:pPr marL="274320" lvl="0" indent="-274320" algn="l" rtl="0">
              <a:spcBef>
                <a:spcPts val="481"/>
              </a:spcBef>
              <a:spcAft>
                <a:spcPts val="0"/>
              </a:spcAft>
              <a:buSzPct val="95000"/>
              <a:buNone/>
            </a:pPr>
            <a:r>
              <a:rPr lang="en-US"/>
              <a:t>	int a, b, c; 		// declares three ints, a, b, and c.</a:t>
            </a:r>
            <a:endParaRPr/>
          </a:p>
          <a:p>
            <a:pPr marL="274320" lvl="0" indent="-274320" algn="l" rtl="0">
              <a:spcBef>
                <a:spcPts val="481"/>
              </a:spcBef>
              <a:spcAft>
                <a:spcPts val="0"/>
              </a:spcAft>
              <a:buSzPct val="95000"/>
              <a:buNone/>
            </a:pPr>
            <a:r>
              <a:rPr lang="en-US"/>
              <a:t>	int d = 3, e, f = 5; 	// declares three more ints, initializing</a:t>
            </a:r>
            <a:endParaRPr/>
          </a:p>
          <a:p>
            <a:pPr marL="274320" lvl="0" indent="-274320" algn="l" rtl="0">
              <a:spcBef>
                <a:spcPts val="481"/>
              </a:spcBef>
              <a:spcAft>
                <a:spcPts val="0"/>
              </a:spcAft>
              <a:buSzPct val="95000"/>
              <a:buNone/>
            </a:pPr>
            <a:r>
              <a:rPr lang="en-US"/>
              <a:t>				// d and f.</a:t>
            </a:r>
            <a:endParaRPr/>
          </a:p>
          <a:p>
            <a:pPr marL="274320" lvl="0" indent="-274320" algn="l" rtl="0">
              <a:spcBef>
                <a:spcPts val="481"/>
              </a:spcBef>
              <a:spcAft>
                <a:spcPts val="0"/>
              </a:spcAft>
              <a:buSzPct val="95000"/>
              <a:buNone/>
            </a:pPr>
            <a:r>
              <a:rPr lang="en-US"/>
              <a:t>	byte z = 22;		 // initializes z.</a:t>
            </a:r>
            <a:endParaRPr/>
          </a:p>
          <a:p>
            <a:pPr marL="274320" lvl="0" indent="-274320" algn="l" rtl="0">
              <a:spcBef>
                <a:spcPts val="481"/>
              </a:spcBef>
              <a:spcAft>
                <a:spcPts val="0"/>
              </a:spcAft>
              <a:buSzPct val="95000"/>
              <a:buNone/>
            </a:pPr>
            <a:r>
              <a:rPr lang="en-US"/>
              <a:t>	double pi = 3.14159; // declares an approximation of pi.</a:t>
            </a:r>
            <a:endParaRPr/>
          </a:p>
          <a:p>
            <a:pPr marL="274320" lvl="0" indent="-274320" algn="l" rtl="0">
              <a:spcBef>
                <a:spcPts val="481"/>
              </a:spcBef>
              <a:spcAft>
                <a:spcPts val="0"/>
              </a:spcAft>
              <a:buSzPct val="95000"/>
              <a:buNone/>
            </a:pPr>
            <a:r>
              <a:rPr lang="en-US"/>
              <a:t>	char x = 'x'; 		  // the variable x has the value 'x'.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8"/>
          <p:cNvSpPr txBox="1">
            <a:spLocks noGrp="1"/>
          </p:cNvSpPr>
          <p:nvPr>
            <p:ph type="body" idx="1"/>
          </p:nvPr>
        </p:nvSpPr>
        <p:spPr>
          <a:xfrm>
            <a:off x="457200" y="762000"/>
            <a:ext cx="8229600" cy="556260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Char char="⚫"/>
            </a:pPr>
            <a:r>
              <a:rPr lang="en-US" b="1"/>
              <a:t>Dynamic Initialization : </a:t>
            </a:r>
            <a:r>
              <a:rPr lang="en-US"/>
              <a:t>Java allows variables to be initialized dynamically.</a:t>
            </a:r>
            <a:endParaRPr/>
          </a:p>
          <a:p>
            <a:pPr marL="274320" lvl="0" indent="-274320" algn="l" rtl="0">
              <a:spcBef>
                <a:spcPts val="481"/>
              </a:spcBef>
              <a:spcAft>
                <a:spcPts val="0"/>
              </a:spcAft>
              <a:buSzPct val="95000"/>
              <a:buChar char="⚫"/>
            </a:pPr>
            <a:r>
              <a:rPr lang="en-US" b="1"/>
              <a:t>E.g</a:t>
            </a:r>
            <a:r>
              <a:rPr lang="en-US"/>
              <a:t>. here is a short program that computes the length of the hypotenuse of a right triangle given the lengths of its two opposing sides:</a:t>
            </a:r>
            <a:endParaRPr/>
          </a:p>
          <a:p>
            <a:pPr marL="274320" lvl="0" indent="-274320" algn="l" rtl="0">
              <a:spcBef>
                <a:spcPts val="481"/>
              </a:spcBef>
              <a:spcAft>
                <a:spcPts val="0"/>
              </a:spcAft>
              <a:buSzPct val="95000"/>
              <a:buNone/>
            </a:pPr>
            <a:r>
              <a:rPr lang="en-US"/>
              <a:t>	// Demonstrate dynamic initialization.</a:t>
            </a:r>
            <a:endParaRPr/>
          </a:p>
          <a:p>
            <a:pPr marL="274320" lvl="0" indent="-274320" algn="l" rtl="0">
              <a:spcBef>
                <a:spcPts val="481"/>
              </a:spcBef>
              <a:spcAft>
                <a:spcPts val="0"/>
              </a:spcAft>
              <a:buSzPct val="95000"/>
              <a:buNone/>
            </a:pPr>
            <a:r>
              <a:rPr lang="en-US"/>
              <a:t>	class DynInit {</a:t>
            </a:r>
            <a:endParaRPr/>
          </a:p>
          <a:p>
            <a:pPr marL="274320" lvl="0" indent="-274320" algn="l" rtl="0">
              <a:spcBef>
                <a:spcPts val="481"/>
              </a:spcBef>
              <a:spcAft>
                <a:spcPts val="0"/>
              </a:spcAft>
              <a:buSzPct val="95000"/>
              <a:buNone/>
            </a:pPr>
            <a:r>
              <a:rPr lang="en-US"/>
              <a:t>	public static void main(String args[]) {</a:t>
            </a:r>
            <a:endParaRPr/>
          </a:p>
          <a:p>
            <a:pPr marL="274320" lvl="0" indent="-274320" algn="l" rtl="0">
              <a:spcBef>
                <a:spcPts val="481"/>
              </a:spcBef>
              <a:spcAft>
                <a:spcPts val="0"/>
              </a:spcAft>
              <a:buSzPct val="95000"/>
              <a:buNone/>
            </a:pPr>
            <a:r>
              <a:rPr lang="en-US"/>
              <a:t>	double a = 3.0, b = 4.0;</a:t>
            </a:r>
            <a:endParaRPr/>
          </a:p>
          <a:p>
            <a:pPr marL="274320" lvl="0" indent="-274320" algn="l" rtl="0">
              <a:spcBef>
                <a:spcPts val="481"/>
              </a:spcBef>
              <a:spcAft>
                <a:spcPts val="0"/>
              </a:spcAft>
              <a:buSzPct val="95000"/>
              <a:buNone/>
            </a:pPr>
            <a:r>
              <a:rPr lang="en-US"/>
              <a:t>	// c is dynamically initialized</a:t>
            </a:r>
            <a:endParaRPr/>
          </a:p>
          <a:p>
            <a:pPr marL="274320" lvl="0" indent="-274320" algn="l" rtl="0">
              <a:spcBef>
                <a:spcPts val="481"/>
              </a:spcBef>
              <a:spcAft>
                <a:spcPts val="0"/>
              </a:spcAft>
              <a:buSzPct val="95000"/>
              <a:buNone/>
            </a:pPr>
            <a:r>
              <a:rPr lang="en-US"/>
              <a:t>	double c = Math.sqrt(a * a + b * b);</a:t>
            </a:r>
            <a:endParaRPr/>
          </a:p>
          <a:p>
            <a:pPr marL="274320" lvl="0" indent="-274320" algn="l" rtl="0">
              <a:spcBef>
                <a:spcPts val="481"/>
              </a:spcBef>
              <a:spcAft>
                <a:spcPts val="0"/>
              </a:spcAft>
              <a:buSzPct val="95000"/>
              <a:buNone/>
            </a:pPr>
            <a:r>
              <a:rPr lang="en-US"/>
              <a:t>	System.out.println("Hypotenuse is " + c);</a:t>
            </a:r>
            <a:endParaRPr/>
          </a:p>
          <a:p>
            <a:pPr marL="274320" lvl="0" indent="-274320" algn="l" rtl="0">
              <a:spcBef>
                <a:spcPts val="481"/>
              </a:spcBef>
              <a:spcAft>
                <a:spcPts val="0"/>
              </a:spcAft>
              <a:buSzPct val="95000"/>
              <a:buNone/>
            </a:pPr>
            <a:r>
              <a:rPr lang="en-US"/>
              <a:t>	}</a:t>
            </a:r>
            <a:endParaRPr/>
          </a:p>
          <a:p>
            <a:pPr marL="274320" lvl="0" indent="-274320" algn="l" rtl="0">
              <a:spcBef>
                <a:spcPts val="481"/>
              </a:spcBef>
              <a:spcAft>
                <a:spcPts val="0"/>
              </a:spcAft>
              <a:buSzPct val="95000"/>
              <a:buNone/>
            </a:pPr>
            <a:r>
              <a:rPr lang="en-US"/>
              <a:t>}</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9"/>
          <p:cNvSpPr txBox="1">
            <a:spLocks noGrp="1"/>
          </p:cNvSpPr>
          <p:nvPr>
            <p:ph type="title"/>
          </p:nvPr>
        </p:nvSpPr>
        <p:spPr>
          <a:xfrm>
            <a:off x="457200" y="704088"/>
            <a:ext cx="8229600" cy="7437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The Scope and Lifetime of Variables</a:t>
            </a:r>
            <a:endParaRPr/>
          </a:p>
        </p:txBody>
      </p:sp>
      <p:sp>
        <p:nvSpPr>
          <p:cNvPr id="296" name="Google Shape;296;p29"/>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Java allows variables to be declared within any block.</a:t>
            </a:r>
            <a:endParaRPr/>
          </a:p>
          <a:p>
            <a:pPr marL="274320" lvl="0" indent="-274320" algn="l" rtl="0">
              <a:spcBef>
                <a:spcPts val="520"/>
              </a:spcBef>
              <a:spcAft>
                <a:spcPts val="0"/>
              </a:spcAft>
              <a:buSzPts val="2470"/>
              <a:buChar char="⚫"/>
            </a:pPr>
            <a:r>
              <a:rPr lang="en-US"/>
              <a:t>A block defines a </a:t>
            </a:r>
            <a:r>
              <a:rPr lang="en-US" i="1"/>
              <a:t>scope.</a:t>
            </a:r>
            <a:endParaRPr/>
          </a:p>
          <a:p>
            <a:pPr marL="274320" lvl="0" indent="-274320" algn="l" rtl="0">
              <a:spcBef>
                <a:spcPts val="520"/>
              </a:spcBef>
              <a:spcAft>
                <a:spcPts val="0"/>
              </a:spcAft>
              <a:buSzPts val="2470"/>
              <a:buChar char="⚫"/>
            </a:pPr>
            <a:r>
              <a:rPr lang="en-US"/>
              <a:t>In Java, the two major scopes are those defined by a class and those defined by a method.</a:t>
            </a:r>
            <a:endParaRPr/>
          </a:p>
          <a:p>
            <a:pPr marL="274320" lvl="0" indent="-274320" algn="l" rtl="0">
              <a:spcBef>
                <a:spcPts val="520"/>
              </a:spcBef>
              <a:spcAft>
                <a:spcPts val="0"/>
              </a:spcAft>
              <a:buSzPts val="2470"/>
              <a:buChar char="⚫"/>
            </a:pPr>
            <a:r>
              <a:rPr lang="en-US"/>
              <a:t>The outer scope encloses the inner scope. This means that objects declared in the outer scope will be visible to code within the inner scope. However, the reverse is not true. Objects declared within the inner scope will not be visible outside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What is java ?</a:t>
            </a:r>
            <a:endParaRPr/>
          </a:p>
        </p:txBody>
      </p:sp>
      <p:sp>
        <p:nvSpPr>
          <p:cNvPr id="123" name="Google Shape;123;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a:t>Java (Object oriented programming language) was conceived by James Gosling, Patrick Naughton, Chris Warth, Ed Frank, and Mike Sheridan at Sun Microsystems, Inc. in 1991</a:t>
            </a:r>
            <a:endParaRPr/>
          </a:p>
          <a:p>
            <a:pPr marL="274320" lvl="0" indent="-274320" algn="l" rtl="0">
              <a:spcBef>
                <a:spcPts val="520"/>
              </a:spcBef>
              <a:spcAft>
                <a:spcPts val="0"/>
              </a:spcAft>
              <a:buSzPts val="2470"/>
              <a:buChar char="⚫"/>
            </a:pPr>
            <a:r>
              <a:rPr lang="en-US"/>
              <a:t>It took 18 months to develop the first working version.</a:t>
            </a:r>
            <a:endParaRPr/>
          </a:p>
          <a:p>
            <a:pPr marL="274320" lvl="0" indent="-274320" algn="l" rtl="0">
              <a:spcBef>
                <a:spcPts val="520"/>
              </a:spcBef>
              <a:spcAft>
                <a:spcPts val="0"/>
              </a:spcAft>
              <a:buSzPts val="2470"/>
              <a:buChar char="⚫"/>
            </a:pPr>
            <a:r>
              <a:rPr lang="en-US"/>
              <a:t>Initially named Oak but renamed java in 1995.</a:t>
            </a:r>
            <a:endParaRPr/>
          </a:p>
          <a:p>
            <a:pPr marL="274320" lvl="0" indent="-274320" algn="l" rtl="0">
              <a:spcBef>
                <a:spcPts val="520"/>
              </a:spcBef>
              <a:spcAft>
                <a:spcPts val="0"/>
              </a:spcAft>
              <a:buSzPts val="2470"/>
              <a:buChar char="⚫"/>
            </a:pPr>
            <a:r>
              <a:rPr lang="en-US"/>
              <a:t>Sun Microsystems has renamed the new J2 versions as Java SE, Java EE and Java ME respectively. Java is guaranteed to be </a:t>
            </a:r>
            <a:r>
              <a:rPr lang="en-US" b="1"/>
              <a:t>Write Once, Run Anywhere.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txBox="1">
            <a:spLocks noGrp="1"/>
          </p:cNvSpPr>
          <p:nvPr>
            <p:ph type="body" idx="1"/>
          </p:nvPr>
        </p:nvSpPr>
        <p:spPr>
          <a:xfrm>
            <a:off x="457200" y="685800"/>
            <a:ext cx="8229600" cy="56388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95000"/>
              <a:buNone/>
            </a:pPr>
            <a:r>
              <a:rPr lang="en-US"/>
              <a:t>E.g.</a:t>
            </a:r>
            <a:endParaRPr/>
          </a:p>
          <a:p>
            <a:pPr marL="274320" lvl="0" indent="-274320" algn="l" rtl="0">
              <a:spcBef>
                <a:spcPts val="442"/>
              </a:spcBef>
              <a:spcAft>
                <a:spcPts val="0"/>
              </a:spcAft>
              <a:buSzPct val="95000"/>
              <a:buNone/>
            </a:pPr>
            <a:r>
              <a:rPr lang="en-US"/>
              <a:t>// Demonstrate block scope.</a:t>
            </a:r>
            <a:endParaRPr/>
          </a:p>
          <a:p>
            <a:pPr marL="640080" lvl="1" indent="-246888" algn="l" rtl="0">
              <a:spcBef>
                <a:spcPts val="408"/>
              </a:spcBef>
              <a:spcAft>
                <a:spcPts val="0"/>
              </a:spcAft>
              <a:buSzPct val="85000"/>
              <a:buNone/>
            </a:pPr>
            <a:r>
              <a:rPr lang="en-US"/>
              <a:t>class Scope {</a:t>
            </a:r>
            <a:endParaRPr/>
          </a:p>
          <a:p>
            <a:pPr marL="640080" lvl="1" indent="-246888" algn="l" rtl="0">
              <a:spcBef>
                <a:spcPts val="408"/>
              </a:spcBef>
              <a:spcAft>
                <a:spcPts val="0"/>
              </a:spcAft>
              <a:buSzPct val="85000"/>
              <a:buNone/>
            </a:pPr>
            <a:r>
              <a:rPr lang="en-US"/>
              <a:t>public static void main(String args[]) {</a:t>
            </a:r>
            <a:endParaRPr/>
          </a:p>
          <a:p>
            <a:pPr marL="640080" lvl="1" indent="-246888" algn="l" rtl="0">
              <a:spcBef>
                <a:spcPts val="408"/>
              </a:spcBef>
              <a:spcAft>
                <a:spcPts val="0"/>
              </a:spcAft>
              <a:buSzPct val="85000"/>
              <a:buNone/>
            </a:pPr>
            <a:r>
              <a:rPr lang="en-US"/>
              <a:t>int x; 		// known to all code within main</a:t>
            </a:r>
            <a:endParaRPr/>
          </a:p>
          <a:p>
            <a:pPr marL="640080" lvl="1" indent="-246888" algn="l" rtl="0">
              <a:spcBef>
                <a:spcPts val="408"/>
              </a:spcBef>
              <a:spcAft>
                <a:spcPts val="0"/>
              </a:spcAft>
              <a:buSzPct val="85000"/>
              <a:buNone/>
            </a:pPr>
            <a:r>
              <a:rPr lang="en-US"/>
              <a:t>x = 10;</a:t>
            </a:r>
            <a:endParaRPr/>
          </a:p>
          <a:p>
            <a:pPr marL="640080" lvl="1" indent="-246888" algn="l" rtl="0">
              <a:spcBef>
                <a:spcPts val="408"/>
              </a:spcBef>
              <a:spcAft>
                <a:spcPts val="0"/>
              </a:spcAft>
              <a:buSzPct val="85000"/>
              <a:buNone/>
            </a:pPr>
            <a:r>
              <a:rPr lang="en-US"/>
              <a:t>if(x == 10)</a:t>
            </a:r>
            <a:endParaRPr/>
          </a:p>
          <a:p>
            <a:pPr marL="640080" lvl="1" indent="-246888" algn="l" rtl="0">
              <a:spcBef>
                <a:spcPts val="408"/>
              </a:spcBef>
              <a:spcAft>
                <a:spcPts val="0"/>
              </a:spcAft>
              <a:buSzPct val="85000"/>
              <a:buNone/>
            </a:pPr>
            <a:r>
              <a:rPr lang="en-US"/>
              <a:t> {				 // start new scope</a:t>
            </a:r>
            <a:endParaRPr/>
          </a:p>
          <a:p>
            <a:pPr marL="640080" lvl="1" indent="-246888" algn="l" rtl="0">
              <a:spcBef>
                <a:spcPts val="408"/>
              </a:spcBef>
              <a:spcAft>
                <a:spcPts val="0"/>
              </a:spcAft>
              <a:buSzPct val="85000"/>
              <a:buNone/>
            </a:pPr>
            <a:r>
              <a:rPr lang="en-US"/>
              <a:t>int y = 20;		 // known only to this block</a:t>
            </a:r>
            <a:endParaRPr/>
          </a:p>
          <a:p>
            <a:pPr marL="640080" lvl="1" indent="-246888" algn="l" rtl="0">
              <a:spcBef>
                <a:spcPts val="408"/>
              </a:spcBef>
              <a:spcAft>
                <a:spcPts val="0"/>
              </a:spcAft>
              <a:buSzPct val="85000"/>
              <a:buNone/>
            </a:pPr>
            <a:r>
              <a:rPr lang="en-US"/>
              <a:t>				// x and y both known here.</a:t>
            </a:r>
            <a:endParaRPr/>
          </a:p>
          <a:p>
            <a:pPr marL="640080" lvl="1" indent="-246888" algn="l" rtl="0">
              <a:spcBef>
                <a:spcPts val="408"/>
              </a:spcBef>
              <a:spcAft>
                <a:spcPts val="0"/>
              </a:spcAft>
              <a:buSzPct val="85000"/>
              <a:buNone/>
            </a:pPr>
            <a:r>
              <a:rPr lang="en-US"/>
              <a:t>System.out.println("x and y: " + x + " " + y);</a:t>
            </a:r>
            <a:endParaRPr/>
          </a:p>
          <a:p>
            <a:pPr marL="640080" lvl="1" indent="-246888" algn="l" rtl="0">
              <a:spcBef>
                <a:spcPts val="408"/>
              </a:spcBef>
              <a:spcAft>
                <a:spcPts val="0"/>
              </a:spcAft>
              <a:buSzPct val="85000"/>
              <a:buNone/>
            </a:pPr>
            <a:r>
              <a:rPr lang="en-US"/>
              <a:t>x = y * 2;</a:t>
            </a:r>
            <a:endParaRPr/>
          </a:p>
          <a:p>
            <a:pPr marL="640080" lvl="1" indent="-246888" algn="l" rtl="0">
              <a:spcBef>
                <a:spcPts val="408"/>
              </a:spcBef>
              <a:spcAft>
                <a:spcPts val="0"/>
              </a:spcAft>
              <a:buSzPct val="85000"/>
              <a:buNone/>
            </a:pPr>
            <a:r>
              <a:rPr lang="en-US"/>
              <a:t>}</a:t>
            </a:r>
            <a:endParaRPr/>
          </a:p>
          <a:p>
            <a:pPr marL="640080" lvl="1" indent="-246888" algn="l" rtl="0">
              <a:spcBef>
                <a:spcPts val="408"/>
              </a:spcBef>
              <a:spcAft>
                <a:spcPts val="0"/>
              </a:spcAft>
              <a:buSzPct val="85000"/>
              <a:buNone/>
            </a:pPr>
            <a:r>
              <a:rPr lang="en-US"/>
              <a:t>				// y = 100; // Error! y not known here</a:t>
            </a:r>
            <a:endParaRPr/>
          </a:p>
          <a:p>
            <a:pPr marL="640080" lvl="1" indent="-246888" algn="l" rtl="0">
              <a:spcBef>
                <a:spcPts val="408"/>
              </a:spcBef>
              <a:spcAft>
                <a:spcPts val="0"/>
              </a:spcAft>
              <a:buSzPct val="85000"/>
              <a:buNone/>
            </a:pPr>
            <a:r>
              <a:rPr lang="en-US"/>
              <a:t>				// x is still known here.</a:t>
            </a:r>
            <a:endParaRPr/>
          </a:p>
          <a:p>
            <a:pPr marL="640080" lvl="1" indent="-246888" algn="l" rtl="0">
              <a:spcBef>
                <a:spcPts val="408"/>
              </a:spcBef>
              <a:spcAft>
                <a:spcPts val="0"/>
              </a:spcAft>
              <a:buSzPct val="85000"/>
              <a:buNone/>
            </a:pPr>
            <a:r>
              <a:rPr lang="en-US"/>
              <a:t>System.out.println("x is " + x);</a:t>
            </a:r>
            <a:endParaRPr/>
          </a:p>
          <a:p>
            <a:pPr marL="640080" lvl="1" indent="-246888" algn="l" rtl="0">
              <a:spcBef>
                <a:spcPts val="408"/>
              </a:spcBef>
              <a:spcAft>
                <a:spcPts val="0"/>
              </a:spcAft>
              <a:buSzPct val="85000"/>
              <a:buNone/>
            </a:pPr>
            <a:r>
              <a:rPr lang="en-US"/>
              <a:t>}</a:t>
            </a:r>
            <a:endParaRPr/>
          </a:p>
          <a:p>
            <a:pPr marL="274320" lvl="0" indent="-274320" algn="l" rtl="0">
              <a:spcBef>
                <a:spcPts val="442"/>
              </a:spcBef>
              <a:spcAft>
                <a:spcPts val="0"/>
              </a:spcAft>
              <a:buSzPct val="95000"/>
              <a:buNone/>
            </a:pPr>
            <a:r>
              <a:rPr lang="en-US"/>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1"/>
          <p:cNvSpPr txBox="1">
            <a:spLocks noGrp="1"/>
          </p:cNvSpPr>
          <p:nvPr>
            <p:ph type="body" idx="1"/>
          </p:nvPr>
        </p:nvSpPr>
        <p:spPr>
          <a:xfrm>
            <a:off x="457200" y="914400"/>
            <a:ext cx="8229600" cy="54102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a:t>E.g.</a:t>
            </a:r>
            <a:endParaRPr/>
          </a:p>
          <a:p>
            <a:pPr marL="274320" lvl="0" indent="-274320" algn="l" rtl="0">
              <a:spcBef>
                <a:spcPts val="520"/>
              </a:spcBef>
              <a:spcAft>
                <a:spcPts val="0"/>
              </a:spcAft>
              <a:buSzPts val="2470"/>
              <a:buNone/>
            </a:pPr>
            <a:r>
              <a:rPr lang="en-US"/>
              <a:t>// Demonstrate lifetime of a variable.</a:t>
            </a:r>
            <a:endParaRPr/>
          </a:p>
          <a:p>
            <a:pPr marL="640080" lvl="1" indent="-246888" algn="l" rtl="0">
              <a:spcBef>
                <a:spcPts val="480"/>
              </a:spcBef>
              <a:spcAft>
                <a:spcPts val="0"/>
              </a:spcAft>
              <a:buSzPts val="2040"/>
              <a:buNone/>
            </a:pPr>
            <a:r>
              <a:rPr lang="en-US"/>
              <a:t>class LifeTime {</a:t>
            </a:r>
            <a:endParaRPr/>
          </a:p>
          <a:p>
            <a:pPr marL="640080" lvl="1" indent="-246888" algn="l" rtl="0">
              <a:spcBef>
                <a:spcPts val="480"/>
              </a:spcBef>
              <a:spcAft>
                <a:spcPts val="0"/>
              </a:spcAft>
              <a:buSzPts val="2040"/>
              <a:buNone/>
            </a:pPr>
            <a:r>
              <a:rPr lang="en-US"/>
              <a:t>public static void main(String args[]) {</a:t>
            </a:r>
            <a:endParaRPr/>
          </a:p>
          <a:p>
            <a:pPr marL="640080" lvl="1" indent="-246888" algn="l" rtl="0">
              <a:spcBef>
                <a:spcPts val="480"/>
              </a:spcBef>
              <a:spcAft>
                <a:spcPts val="0"/>
              </a:spcAft>
              <a:buSzPts val="2040"/>
              <a:buNone/>
            </a:pPr>
            <a:r>
              <a:rPr lang="en-US"/>
              <a:t>int x;</a:t>
            </a:r>
            <a:endParaRPr/>
          </a:p>
          <a:p>
            <a:pPr marL="640080" lvl="1" indent="-246888" algn="l" rtl="0">
              <a:spcBef>
                <a:spcPts val="480"/>
              </a:spcBef>
              <a:spcAft>
                <a:spcPts val="0"/>
              </a:spcAft>
              <a:buSzPts val="2040"/>
              <a:buNone/>
            </a:pPr>
            <a:r>
              <a:rPr lang="en-US"/>
              <a:t>for(x = 0; x &lt; 3; x++) {</a:t>
            </a:r>
            <a:endParaRPr/>
          </a:p>
          <a:p>
            <a:pPr marL="640080" lvl="1" indent="-246888" algn="l" rtl="0">
              <a:spcBef>
                <a:spcPts val="480"/>
              </a:spcBef>
              <a:spcAft>
                <a:spcPts val="0"/>
              </a:spcAft>
              <a:buSzPts val="2040"/>
              <a:buNone/>
            </a:pPr>
            <a:r>
              <a:rPr lang="en-US"/>
              <a:t>int y = -1; // y is initialized each time block is entered</a:t>
            </a:r>
            <a:endParaRPr/>
          </a:p>
          <a:p>
            <a:pPr marL="640080" lvl="1" indent="-246888" algn="l" rtl="0">
              <a:spcBef>
                <a:spcPts val="480"/>
              </a:spcBef>
              <a:spcAft>
                <a:spcPts val="0"/>
              </a:spcAft>
              <a:buSzPts val="2040"/>
              <a:buNone/>
            </a:pPr>
            <a:r>
              <a:rPr lang="en-US"/>
              <a:t>System.out.println("y is: " + y); // this always prints -1</a:t>
            </a:r>
            <a:endParaRPr/>
          </a:p>
          <a:p>
            <a:pPr marL="640080" lvl="1" indent="-246888" algn="l" rtl="0">
              <a:spcBef>
                <a:spcPts val="480"/>
              </a:spcBef>
              <a:spcAft>
                <a:spcPts val="0"/>
              </a:spcAft>
              <a:buSzPts val="2040"/>
              <a:buNone/>
            </a:pPr>
            <a:r>
              <a:rPr lang="en-US"/>
              <a:t>y = 100;</a:t>
            </a:r>
            <a:endParaRPr/>
          </a:p>
          <a:p>
            <a:pPr marL="640080" lvl="1" indent="-246888" algn="l" rtl="0">
              <a:spcBef>
                <a:spcPts val="480"/>
              </a:spcBef>
              <a:spcAft>
                <a:spcPts val="0"/>
              </a:spcAft>
              <a:buSzPts val="2040"/>
              <a:buNone/>
            </a:pPr>
            <a:r>
              <a:rPr lang="en-US"/>
              <a:t>System.out.println("y is now: " + y);</a:t>
            </a:r>
            <a:endParaRPr/>
          </a:p>
          <a:p>
            <a:pPr marL="640080" lvl="1" indent="-246888" algn="l" rtl="0">
              <a:spcBef>
                <a:spcPts val="480"/>
              </a:spcBef>
              <a:spcAft>
                <a:spcPts val="0"/>
              </a:spcAft>
              <a:buSzPts val="2040"/>
              <a:buNone/>
            </a:pPr>
            <a:r>
              <a:rPr lang="en-US"/>
              <a:t>}</a:t>
            </a:r>
            <a:endParaRPr/>
          </a:p>
          <a:p>
            <a:pPr marL="640080" lvl="1" indent="-246888" algn="l" rtl="0">
              <a:spcBef>
                <a:spcPts val="480"/>
              </a:spcBef>
              <a:spcAft>
                <a:spcPts val="0"/>
              </a:spcAft>
              <a:buSzPts val="2040"/>
              <a:buNone/>
            </a:pPr>
            <a:r>
              <a:rPr lang="en-US"/>
              <a:t>}</a:t>
            </a:r>
            <a:endParaRPr/>
          </a:p>
          <a:p>
            <a:pPr marL="274320" lvl="0" indent="-274320" algn="l" rtl="0">
              <a:spcBef>
                <a:spcPts val="520"/>
              </a:spcBef>
              <a:spcAft>
                <a:spcPts val="0"/>
              </a:spcAft>
              <a:buSzPts val="2470"/>
              <a:buNone/>
            </a:pPr>
            <a:r>
              <a:rPr lang="en-US"/>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2"/>
          <p:cNvSpPr txBox="1">
            <a:spLocks noGrp="1"/>
          </p:cNvSpPr>
          <p:nvPr>
            <p:ph type="body" idx="1"/>
          </p:nvPr>
        </p:nvSpPr>
        <p:spPr>
          <a:xfrm>
            <a:off x="457200" y="762000"/>
            <a:ext cx="8229600" cy="55626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a:t>Although blocks can be nested, you cannot declare a variable to have the same name as one in an outer scope.</a:t>
            </a:r>
            <a:endParaRPr/>
          </a:p>
          <a:p>
            <a:pPr marL="274320" lvl="0" indent="-274320" algn="l" rtl="0">
              <a:spcBef>
                <a:spcPts val="520"/>
              </a:spcBef>
              <a:spcAft>
                <a:spcPts val="0"/>
              </a:spcAft>
              <a:buSzPts val="2470"/>
              <a:buChar char="⚫"/>
            </a:pPr>
            <a:r>
              <a:rPr lang="en-US"/>
              <a:t>E.g</a:t>
            </a:r>
            <a:endParaRPr/>
          </a:p>
          <a:p>
            <a:pPr marL="274320" lvl="0" indent="-274320" algn="l" rtl="0">
              <a:spcBef>
                <a:spcPts val="520"/>
              </a:spcBef>
              <a:spcAft>
                <a:spcPts val="0"/>
              </a:spcAft>
              <a:buSzPts val="2470"/>
              <a:buNone/>
            </a:pPr>
            <a:r>
              <a:rPr lang="en-US"/>
              <a:t>// This program will not compile</a:t>
            </a:r>
            <a:endParaRPr/>
          </a:p>
          <a:p>
            <a:pPr marL="640080" lvl="1" indent="-246888" algn="l" rtl="0">
              <a:spcBef>
                <a:spcPts val="480"/>
              </a:spcBef>
              <a:spcAft>
                <a:spcPts val="0"/>
              </a:spcAft>
              <a:buSzPts val="2040"/>
              <a:buNone/>
            </a:pPr>
            <a:r>
              <a:rPr lang="en-US"/>
              <a:t>class ScopeErr {</a:t>
            </a:r>
            <a:endParaRPr/>
          </a:p>
          <a:p>
            <a:pPr marL="640080" lvl="1" indent="-246888" algn="l" rtl="0">
              <a:spcBef>
                <a:spcPts val="480"/>
              </a:spcBef>
              <a:spcAft>
                <a:spcPts val="0"/>
              </a:spcAft>
              <a:buSzPts val="2040"/>
              <a:buNone/>
            </a:pPr>
            <a:r>
              <a:rPr lang="en-US"/>
              <a:t>public static void main(String args[]) {</a:t>
            </a:r>
            <a:endParaRPr/>
          </a:p>
          <a:p>
            <a:pPr marL="640080" lvl="1" indent="-246888" algn="l" rtl="0">
              <a:spcBef>
                <a:spcPts val="480"/>
              </a:spcBef>
              <a:spcAft>
                <a:spcPts val="0"/>
              </a:spcAft>
              <a:buSzPts val="2040"/>
              <a:buNone/>
            </a:pPr>
            <a:r>
              <a:rPr lang="en-US"/>
              <a:t>int bar = 1;</a:t>
            </a:r>
            <a:endParaRPr/>
          </a:p>
          <a:p>
            <a:pPr marL="640080" lvl="1" indent="-246888" algn="l" rtl="0">
              <a:spcBef>
                <a:spcPts val="480"/>
              </a:spcBef>
              <a:spcAft>
                <a:spcPts val="0"/>
              </a:spcAft>
              <a:buSzPts val="2040"/>
              <a:buNone/>
            </a:pPr>
            <a:r>
              <a:rPr lang="en-US"/>
              <a:t>{ 			// creates a new scope</a:t>
            </a:r>
            <a:endParaRPr/>
          </a:p>
          <a:p>
            <a:pPr marL="640080" lvl="1" indent="-246888" algn="l" rtl="0">
              <a:spcBef>
                <a:spcPts val="480"/>
              </a:spcBef>
              <a:spcAft>
                <a:spcPts val="0"/>
              </a:spcAft>
              <a:buSzPts val="2040"/>
              <a:buNone/>
            </a:pPr>
            <a:r>
              <a:rPr lang="en-US"/>
              <a:t>int bar = 2; // Compile-time error – bar already defined!</a:t>
            </a:r>
            <a:endParaRPr/>
          </a:p>
          <a:p>
            <a:pPr marL="640080" lvl="1" indent="-246888" algn="l" rtl="0">
              <a:spcBef>
                <a:spcPts val="480"/>
              </a:spcBef>
              <a:spcAft>
                <a:spcPts val="0"/>
              </a:spcAft>
              <a:buSzPts val="2040"/>
              <a:buNone/>
            </a:pPr>
            <a:r>
              <a:rPr lang="en-US"/>
              <a:t>}</a:t>
            </a:r>
            <a:endParaRPr/>
          </a:p>
          <a:p>
            <a:pPr marL="640080" lvl="1" indent="-246888" algn="l" rtl="0">
              <a:spcBef>
                <a:spcPts val="480"/>
              </a:spcBef>
              <a:spcAft>
                <a:spcPts val="0"/>
              </a:spcAft>
              <a:buSzPts val="2040"/>
              <a:buNone/>
            </a:pPr>
            <a:r>
              <a:rPr lang="en-US"/>
              <a:t>}</a:t>
            </a:r>
            <a:endParaRPr/>
          </a:p>
          <a:p>
            <a:pPr marL="274320" lvl="0" indent="-274320" algn="l" rtl="0">
              <a:spcBef>
                <a:spcPts val="520"/>
              </a:spcBef>
              <a:spcAft>
                <a:spcPts val="0"/>
              </a:spcAft>
              <a:buSzPts val="2470"/>
              <a:buNone/>
            </a:pPr>
            <a:r>
              <a:rPr lang="en-US"/>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457200" y="704088"/>
            <a:ext cx="8229600" cy="7437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Type Conversion </a:t>
            </a:r>
            <a:endParaRPr/>
          </a:p>
        </p:txBody>
      </p:sp>
      <p:sp>
        <p:nvSpPr>
          <p:cNvPr id="317" name="Google Shape;317;p33"/>
          <p:cNvSpPr txBox="1">
            <a:spLocks noGrp="1"/>
          </p:cNvSpPr>
          <p:nvPr>
            <p:ph type="body" idx="1"/>
          </p:nvPr>
        </p:nvSpPr>
        <p:spPr>
          <a:xfrm>
            <a:off x="457200" y="1524000"/>
            <a:ext cx="8229600" cy="480060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n-US"/>
              <a:t>It is fairly common to assign a value of one type to a variable of another type.</a:t>
            </a:r>
            <a:endParaRPr/>
          </a:p>
          <a:p>
            <a:pPr marL="274320" lvl="0" indent="-274320" algn="l" rtl="0">
              <a:spcBef>
                <a:spcPts val="520"/>
              </a:spcBef>
              <a:spcAft>
                <a:spcPts val="0"/>
              </a:spcAft>
              <a:buSzPts val="2470"/>
              <a:buChar char="⚫"/>
            </a:pPr>
            <a:r>
              <a:rPr lang="en-US" b="1"/>
              <a:t>Java’s Automatic Conversions:</a:t>
            </a:r>
            <a:endParaRPr/>
          </a:p>
          <a:p>
            <a:pPr marL="274320" lvl="0" indent="-274320" algn="l" rtl="0">
              <a:spcBef>
                <a:spcPts val="520"/>
              </a:spcBef>
              <a:spcAft>
                <a:spcPts val="0"/>
              </a:spcAft>
              <a:buSzPts val="2470"/>
              <a:buFont typeface="Noto Sans Symbols"/>
              <a:buChar char="⮚"/>
            </a:pPr>
            <a:r>
              <a:rPr lang="en-US"/>
              <a:t>The two types are compatible.</a:t>
            </a:r>
            <a:endParaRPr/>
          </a:p>
          <a:p>
            <a:pPr marL="274320" lvl="0" indent="-274320" algn="l" rtl="0">
              <a:spcBef>
                <a:spcPts val="520"/>
              </a:spcBef>
              <a:spcAft>
                <a:spcPts val="0"/>
              </a:spcAft>
              <a:buSzPts val="2470"/>
              <a:buFont typeface="Noto Sans Symbols"/>
              <a:buChar char="⮚"/>
            </a:pPr>
            <a:r>
              <a:rPr lang="en-US"/>
              <a:t> The destination type is larger than the source type.</a:t>
            </a:r>
            <a:endParaRPr/>
          </a:p>
          <a:p>
            <a:pPr marL="274320" lvl="0" indent="-274320" algn="l" rtl="0">
              <a:spcBef>
                <a:spcPts val="520"/>
              </a:spcBef>
              <a:spcAft>
                <a:spcPts val="0"/>
              </a:spcAft>
              <a:buSzPts val="2470"/>
              <a:buChar char="⚫"/>
            </a:pPr>
            <a:r>
              <a:rPr lang="en-US"/>
              <a:t>A </a:t>
            </a:r>
            <a:r>
              <a:rPr lang="en-US" i="1"/>
              <a:t>widening conversion takes place. </a:t>
            </a:r>
            <a:endParaRPr/>
          </a:p>
          <a:p>
            <a:pPr marL="274320" lvl="0" indent="-274320" algn="l" rtl="0">
              <a:spcBef>
                <a:spcPts val="520"/>
              </a:spcBef>
              <a:spcAft>
                <a:spcPts val="0"/>
              </a:spcAft>
              <a:buSzPts val="2470"/>
              <a:buChar char="⚫"/>
            </a:pPr>
            <a:r>
              <a:rPr lang="en-US" b="1"/>
              <a:t>Casting Incompatible Types: </a:t>
            </a:r>
            <a:r>
              <a:rPr lang="en-US"/>
              <a:t>To create a conversion between two incompatible types, you must use a cast. A </a:t>
            </a:r>
            <a:r>
              <a:rPr lang="en-US" i="1"/>
              <a:t>cast </a:t>
            </a:r>
            <a:r>
              <a:rPr lang="en-US"/>
              <a:t>is simply an explicit type conversion. A </a:t>
            </a:r>
            <a:r>
              <a:rPr lang="en-US" i="1"/>
              <a:t>narrowing conversion.</a:t>
            </a:r>
            <a:endParaRPr/>
          </a:p>
          <a:p>
            <a:pPr marL="274320" lvl="0" indent="-274320" algn="l" rtl="0">
              <a:spcBef>
                <a:spcPts val="520"/>
              </a:spcBef>
              <a:spcAft>
                <a:spcPts val="0"/>
              </a:spcAft>
              <a:buSzPts val="2470"/>
              <a:buFont typeface="Noto Sans Symbols"/>
              <a:buChar char="⮚"/>
            </a:pPr>
            <a:r>
              <a:rPr lang="en-US"/>
              <a:t>(</a:t>
            </a:r>
            <a:r>
              <a:rPr lang="en-US" i="1"/>
              <a:t>target-type) value</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body" idx="1"/>
          </p:nvPr>
        </p:nvSpPr>
        <p:spPr>
          <a:xfrm>
            <a:off x="457200" y="990600"/>
            <a:ext cx="8229600" cy="5334000"/>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95000"/>
              <a:buNone/>
            </a:pPr>
            <a:r>
              <a:rPr lang="en-US" sz="4000"/>
              <a:t>Example:</a:t>
            </a:r>
            <a:endParaRPr/>
          </a:p>
          <a:p>
            <a:pPr marL="274320" lvl="0" indent="-274320" algn="l" rtl="0">
              <a:spcBef>
                <a:spcPts val="364"/>
              </a:spcBef>
              <a:spcAft>
                <a:spcPts val="0"/>
              </a:spcAft>
              <a:buSzPct val="95000"/>
              <a:buNone/>
            </a:pPr>
            <a:r>
              <a:rPr lang="en-US"/>
              <a:t>	// Demonstrate casts.</a:t>
            </a:r>
            <a:endParaRPr/>
          </a:p>
          <a:p>
            <a:pPr marL="274320" lvl="0" indent="-274320" algn="l" rtl="0">
              <a:spcBef>
                <a:spcPts val="364"/>
              </a:spcBef>
              <a:spcAft>
                <a:spcPts val="0"/>
              </a:spcAft>
              <a:buSzPct val="95000"/>
              <a:buNone/>
            </a:pPr>
            <a:r>
              <a:rPr lang="en-US"/>
              <a:t>	class Conversion {</a:t>
            </a:r>
            <a:endParaRPr/>
          </a:p>
          <a:p>
            <a:pPr marL="274320" lvl="0" indent="-274320" algn="l" rtl="0">
              <a:spcBef>
                <a:spcPts val="364"/>
              </a:spcBef>
              <a:spcAft>
                <a:spcPts val="0"/>
              </a:spcAft>
              <a:buSzPct val="95000"/>
              <a:buNone/>
            </a:pPr>
            <a:r>
              <a:rPr lang="en-US"/>
              <a:t>	public static void main(String args[]) {</a:t>
            </a:r>
            <a:endParaRPr/>
          </a:p>
          <a:p>
            <a:pPr marL="274320" lvl="0" indent="-274320" algn="l" rtl="0">
              <a:spcBef>
                <a:spcPts val="364"/>
              </a:spcBef>
              <a:spcAft>
                <a:spcPts val="0"/>
              </a:spcAft>
              <a:buSzPct val="95000"/>
              <a:buNone/>
            </a:pPr>
            <a:r>
              <a:rPr lang="en-US"/>
              <a:t>	byte b;</a:t>
            </a:r>
            <a:endParaRPr/>
          </a:p>
          <a:p>
            <a:pPr marL="274320" lvl="0" indent="-274320" algn="l" rtl="0">
              <a:spcBef>
                <a:spcPts val="364"/>
              </a:spcBef>
              <a:spcAft>
                <a:spcPts val="0"/>
              </a:spcAft>
              <a:buSzPct val="95000"/>
              <a:buNone/>
            </a:pPr>
            <a:r>
              <a:rPr lang="en-US"/>
              <a:t>	int i = 257;</a:t>
            </a:r>
            <a:endParaRPr/>
          </a:p>
          <a:p>
            <a:pPr marL="274320" lvl="0" indent="-274320" algn="l" rtl="0">
              <a:spcBef>
                <a:spcPts val="364"/>
              </a:spcBef>
              <a:spcAft>
                <a:spcPts val="0"/>
              </a:spcAft>
              <a:buSzPct val="95000"/>
              <a:buNone/>
            </a:pPr>
            <a:r>
              <a:rPr lang="en-US"/>
              <a:t>	double d = 323.142;</a:t>
            </a:r>
            <a:endParaRPr/>
          </a:p>
          <a:p>
            <a:pPr marL="274320" lvl="0" indent="-274320" algn="l" rtl="0">
              <a:spcBef>
                <a:spcPts val="364"/>
              </a:spcBef>
              <a:spcAft>
                <a:spcPts val="0"/>
              </a:spcAft>
              <a:buSzPct val="95000"/>
              <a:buNone/>
            </a:pPr>
            <a:r>
              <a:rPr lang="en-US"/>
              <a:t>	System.out.println("\nConversion of int to byte.");</a:t>
            </a:r>
            <a:endParaRPr/>
          </a:p>
          <a:p>
            <a:pPr marL="274320" lvl="0" indent="-274320" algn="l" rtl="0">
              <a:spcBef>
                <a:spcPts val="364"/>
              </a:spcBef>
              <a:spcAft>
                <a:spcPts val="0"/>
              </a:spcAft>
              <a:buSzPct val="95000"/>
              <a:buNone/>
            </a:pPr>
            <a:r>
              <a:rPr lang="en-US"/>
              <a:t>	b = (byte) i;</a:t>
            </a:r>
            <a:endParaRPr/>
          </a:p>
          <a:p>
            <a:pPr marL="274320" lvl="0" indent="-274320" algn="l" rtl="0">
              <a:spcBef>
                <a:spcPts val="364"/>
              </a:spcBef>
              <a:spcAft>
                <a:spcPts val="0"/>
              </a:spcAft>
              <a:buSzPct val="95000"/>
              <a:buNone/>
            </a:pPr>
            <a:r>
              <a:rPr lang="en-US"/>
              <a:t>	System.out.println("i and b " + i + " " + b);</a:t>
            </a:r>
            <a:endParaRPr/>
          </a:p>
          <a:p>
            <a:pPr marL="274320" lvl="0" indent="-274320" algn="l" rtl="0">
              <a:spcBef>
                <a:spcPts val="364"/>
              </a:spcBef>
              <a:spcAft>
                <a:spcPts val="0"/>
              </a:spcAft>
              <a:buSzPct val="95000"/>
              <a:buNone/>
            </a:pPr>
            <a:r>
              <a:rPr lang="en-US"/>
              <a:t>	System.out.println("\nConversion of double to int.");</a:t>
            </a:r>
            <a:endParaRPr/>
          </a:p>
          <a:p>
            <a:pPr marL="274320" lvl="0" indent="-274320" algn="l" rtl="0">
              <a:spcBef>
                <a:spcPts val="364"/>
              </a:spcBef>
              <a:spcAft>
                <a:spcPts val="0"/>
              </a:spcAft>
              <a:buSzPct val="95000"/>
              <a:buNone/>
            </a:pPr>
            <a:r>
              <a:rPr lang="en-US"/>
              <a:t>	i = (int) d;</a:t>
            </a:r>
            <a:endParaRPr/>
          </a:p>
          <a:p>
            <a:pPr marL="274320" lvl="0" indent="-274320" algn="l" rtl="0">
              <a:spcBef>
                <a:spcPts val="364"/>
              </a:spcBef>
              <a:spcAft>
                <a:spcPts val="0"/>
              </a:spcAft>
              <a:buSzPct val="95000"/>
              <a:buNone/>
            </a:pPr>
            <a:r>
              <a:rPr lang="en-US"/>
              <a:t>	System.out.println("d and i " + d + " " + i);</a:t>
            </a:r>
            <a:endParaRPr/>
          </a:p>
          <a:p>
            <a:pPr marL="274320" lvl="0" indent="-274320" algn="l" rtl="0">
              <a:spcBef>
                <a:spcPts val="364"/>
              </a:spcBef>
              <a:spcAft>
                <a:spcPts val="0"/>
              </a:spcAft>
              <a:buSzPct val="95000"/>
              <a:buNone/>
            </a:pPr>
            <a:r>
              <a:rPr lang="en-US"/>
              <a:t>	System.out.println("\nConversion of double to byte.");</a:t>
            </a:r>
            <a:endParaRPr/>
          </a:p>
          <a:p>
            <a:pPr marL="274320" lvl="0" indent="-274320" algn="l" rtl="0">
              <a:spcBef>
                <a:spcPts val="364"/>
              </a:spcBef>
              <a:spcAft>
                <a:spcPts val="0"/>
              </a:spcAft>
              <a:buSzPct val="95000"/>
              <a:buNone/>
            </a:pPr>
            <a:r>
              <a:rPr lang="en-US"/>
              <a:t>	b = (byte) d;</a:t>
            </a:r>
            <a:endParaRPr/>
          </a:p>
          <a:p>
            <a:pPr marL="274320" lvl="0" indent="-274320" algn="l" rtl="0">
              <a:spcBef>
                <a:spcPts val="364"/>
              </a:spcBef>
              <a:spcAft>
                <a:spcPts val="0"/>
              </a:spcAft>
              <a:buSzPct val="95000"/>
              <a:buNone/>
            </a:pPr>
            <a:r>
              <a:rPr lang="en-US"/>
              <a:t>	System.out.println("d and b " + d + " " + b);</a:t>
            </a:r>
            <a:endParaRPr/>
          </a:p>
          <a:p>
            <a:pPr marL="274320" lvl="0" indent="-274320" algn="l" rtl="0">
              <a:spcBef>
                <a:spcPts val="364"/>
              </a:spcBef>
              <a:spcAft>
                <a:spcPts val="0"/>
              </a:spcAft>
              <a:buSzPct val="95000"/>
              <a:buNone/>
            </a:pPr>
            <a:r>
              <a:rPr lang="en-US"/>
              <a:t>	}</a:t>
            </a:r>
            <a:endParaRPr/>
          </a:p>
          <a:p>
            <a:pPr marL="274320" lvl="0" indent="-274320" algn="l" rtl="0">
              <a:spcBef>
                <a:spcPts val="364"/>
              </a:spcBef>
              <a:spcAft>
                <a:spcPts val="0"/>
              </a:spcAft>
              <a:buSzPct val="95000"/>
              <a:buNone/>
            </a:pP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328" name="Google Shape;328;p3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OUTPUT:</a:t>
            </a:r>
            <a:endParaRPr/>
          </a:p>
          <a:p>
            <a:pPr marL="274320" lvl="0" indent="-274320" algn="l" rtl="0">
              <a:spcBef>
                <a:spcPts val="520"/>
              </a:spcBef>
              <a:spcAft>
                <a:spcPts val="0"/>
              </a:spcAft>
              <a:buSzPts val="2470"/>
              <a:buNone/>
            </a:pPr>
            <a:r>
              <a:rPr lang="en-US"/>
              <a:t>Conversion of int to byte.</a:t>
            </a:r>
            <a:endParaRPr/>
          </a:p>
          <a:p>
            <a:pPr marL="274320" lvl="0" indent="-274320" algn="l" rtl="0">
              <a:spcBef>
                <a:spcPts val="520"/>
              </a:spcBef>
              <a:spcAft>
                <a:spcPts val="0"/>
              </a:spcAft>
              <a:buSzPts val="2470"/>
              <a:buNone/>
            </a:pPr>
            <a:r>
              <a:rPr lang="en-US"/>
              <a:t>i and b 257 1</a:t>
            </a:r>
            <a:endParaRPr/>
          </a:p>
          <a:p>
            <a:pPr marL="274320" lvl="0" indent="-274320" algn="l" rtl="0">
              <a:spcBef>
                <a:spcPts val="520"/>
              </a:spcBef>
              <a:spcAft>
                <a:spcPts val="0"/>
              </a:spcAft>
              <a:buSzPts val="2470"/>
              <a:buNone/>
            </a:pPr>
            <a:r>
              <a:rPr lang="en-US"/>
              <a:t>Conversion of double to int.</a:t>
            </a:r>
            <a:endParaRPr/>
          </a:p>
          <a:p>
            <a:pPr marL="274320" lvl="0" indent="-274320" algn="l" rtl="0">
              <a:spcBef>
                <a:spcPts val="520"/>
              </a:spcBef>
              <a:spcAft>
                <a:spcPts val="0"/>
              </a:spcAft>
              <a:buSzPts val="2470"/>
              <a:buNone/>
            </a:pPr>
            <a:r>
              <a:rPr lang="en-US"/>
              <a:t>d and i 323.142 323</a:t>
            </a:r>
            <a:endParaRPr/>
          </a:p>
          <a:p>
            <a:pPr marL="274320" lvl="0" indent="-274320" algn="l" rtl="0">
              <a:spcBef>
                <a:spcPts val="520"/>
              </a:spcBef>
              <a:spcAft>
                <a:spcPts val="0"/>
              </a:spcAft>
              <a:buSzPts val="2470"/>
              <a:buNone/>
            </a:pPr>
            <a:r>
              <a:rPr lang="en-US"/>
              <a:t>Conversion of double to byte.</a:t>
            </a:r>
            <a:endParaRPr/>
          </a:p>
          <a:p>
            <a:pPr marL="274320" lvl="0" indent="-274320" algn="l" rtl="0">
              <a:spcBef>
                <a:spcPts val="520"/>
              </a:spcBef>
              <a:spcAft>
                <a:spcPts val="0"/>
              </a:spcAft>
              <a:buSzPts val="2470"/>
              <a:buNone/>
            </a:pPr>
            <a:r>
              <a:rPr lang="en-US"/>
              <a:t>d and b 323.142 67</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a:spLocks noGrp="1"/>
          </p:cNvSpPr>
          <p:nvPr>
            <p:ph type="title"/>
          </p:nvPr>
        </p:nvSpPr>
        <p:spPr>
          <a:xfrm>
            <a:off x="457200" y="704088"/>
            <a:ext cx="8229600" cy="10485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Operator</a:t>
            </a:r>
            <a:endParaRPr/>
          </a:p>
        </p:txBody>
      </p:sp>
      <p:sp>
        <p:nvSpPr>
          <p:cNvPr id="334" name="Google Shape;334;p36"/>
          <p:cNvSpPr txBox="1">
            <a:spLocks noGrp="1"/>
          </p:cNvSpPr>
          <p:nvPr>
            <p:ph type="body" idx="1"/>
          </p:nvPr>
        </p:nvSpPr>
        <p:spPr>
          <a:xfrm>
            <a:off x="457200" y="1905000"/>
            <a:ext cx="8229600" cy="4419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Java provides a rich operator environment. Most of its operators can be divided into the following four groups:</a:t>
            </a:r>
            <a:endParaRPr/>
          </a:p>
          <a:p>
            <a:pPr marL="274320" lvl="0" indent="-274320" algn="l" rtl="0">
              <a:spcBef>
                <a:spcPts val="520"/>
              </a:spcBef>
              <a:spcAft>
                <a:spcPts val="0"/>
              </a:spcAft>
              <a:buSzPts val="2470"/>
              <a:buChar char="⚫"/>
            </a:pPr>
            <a:r>
              <a:rPr lang="en-US" b="1"/>
              <a:t>Arithmetic</a:t>
            </a:r>
            <a:endParaRPr/>
          </a:p>
          <a:p>
            <a:pPr marL="274320" lvl="0" indent="-274320" algn="l" rtl="0">
              <a:spcBef>
                <a:spcPts val="520"/>
              </a:spcBef>
              <a:spcAft>
                <a:spcPts val="0"/>
              </a:spcAft>
              <a:buSzPts val="2470"/>
              <a:buChar char="⚫"/>
            </a:pPr>
            <a:r>
              <a:rPr lang="en-US" b="1"/>
              <a:t>Bitwise</a:t>
            </a:r>
            <a:endParaRPr/>
          </a:p>
          <a:p>
            <a:pPr marL="274320" lvl="0" indent="-274320" algn="l" rtl="0">
              <a:spcBef>
                <a:spcPts val="520"/>
              </a:spcBef>
              <a:spcAft>
                <a:spcPts val="0"/>
              </a:spcAft>
              <a:buSzPts val="2470"/>
              <a:buChar char="⚫"/>
            </a:pPr>
            <a:r>
              <a:rPr lang="en-US" b="1"/>
              <a:t>Relational</a:t>
            </a:r>
            <a:endParaRPr/>
          </a:p>
          <a:p>
            <a:pPr marL="274320" lvl="0" indent="-274320" algn="l" rtl="0">
              <a:spcBef>
                <a:spcPts val="520"/>
              </a:spcBef>
              <a:spcAft>
                <a:spcPts val="0"/>
              </a:spcAft>
              <a:buSzPts val="2470"/>
              <a:buChar char="⚫"/>
            </a:pPr>
            <a:r>
              <a:rPr lang="en-US" b="1"/>
              <a:t> logical</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title"/>
          </p:nvPr>
        </p:nvSpPr>
        <p:spPr>
          <a:xfrm>
            <a:off x="228600" y="228600"/>
            <a:ext cx="8229600" cy="8961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Arithmetic Operators</a:t>
            </a:r>
            <a:endParaRPr/>
          </a:p>
        </p:txBody>
      </p:sp>
      <p:sp>
        <p:nvSpPr>
          <p:cNvPr id="340" name="Google Shape;340;p37"/>
          <p:cNvSpPr txBox="1">
            <a:spLocks noGrp="1"/>
          </p:cNvSpPr>
          <p:nvPr>
            <p:ph type="body" idx="1"/>
          </p:nvPr>
        </p:nvSpPr>
        <p:spPr>
          <a:xfrm>
            <a:off x="457200" y="1066800"/>
            <a:ext cx="8229600" cy="914400"/>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95000"/>
              <a:buChar char="⚫"/>
            </a:pPr>
            <a:r>
              <a:rPr lang="en-US"/>
              <a:t>Arithmetic operators are used in mathematical expressions in the same way that they are used in algebra.</a:t>
            </a:r>
            <a:endParaRPr/>
          </a:p>
        </p:txBody>
      </p:sp>
      <p:pic>
        <p:nvPicPr>
          <p:cNvPr id="341" name="Google Shape;341;p37" descr="gmail.png"/>
          <p:cNvPicPr preferRelativeResize="0"/>
          <p:nvPr/>
        </p:nvPicPr>
        <p:blipFill rotWithShape="1">
          <a:blip r:embed="rId3">
            <a:alphaModFix/>
          </a:blip>
          <a:srcRect/>
          <a:stretch/>
        </p:blipFill>
        <p:spPr>
          <a:xfrm>
            <a:off x="762000" y="1981201"/>
            <a:ext cx="7543800" cy="46481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8"/>
          <p:cNvSpPr txBox="1">
            <a:spLocks noGrp="1"/>
          </p:cNvSpPr>
          <p:nvPr>
            <p:ph type="body" idx="1"/>
          </p:nvPr>
        </p:nvSpPr>
        <p:spPr>
          <a:xfrm>
            <a:off x="457200" y="838200"/>
            <a:ext cx="8229600" cy="579120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None/>
            </a:pPr>
            <a:r>
              <a:rPr lang="en-US"/>
              <a:t>E.g.</a:t>
            </a:r>
            <a:endParaRPr/>
          </a:p>
          <a:p>
            <a:pPr marL="274320" lvl="0" indent="-274320" algn="l" rtl="0">
              <a:spcBef>
                <a:spcPts val="481"/>
              </a:spcBef>
              <a:spcAft>
                <a:spcPts val="0"/>
              </a:spcAft>
              <a:buSzPct val="95000"/>
              <a:buNone/>
            </a:pPr>
            <a:r>
              <a:rPr lang="en-US"/>
              <a:t>// Demonstrate the basic arithmetic operators.</a:t>
            </a:r>
            <a:endParaRPr/>
          </a:p>
          <a:p>
            <a:pPr marL="640080" lvl="1" indent="-246888" algn="l" rtl="0">
              <a:spcBef>
                <a:spcPts val="444"/>
              </a:spcBef>
              <a:spcAft>
                <a:spcPts val="0"/>
              </a:spcAft>
              <a:buSzPct val="85000"/>
              <a:buNone/>
            </a:pPr>
            <a:r>
              <a:rPr lang="en-US"/>
              <a:t>class BasicMath {</a:t>
            </a:r>
            <a:endParaRPr/>
          </a:p>
          <a:p>
            <a:pPr marL="640080" lvl="1" indent="-246888" algn="l" rtl="0">
              <a:spcBef>
                <a:spcPts val="444"/>
              </a:spcBef>
              <a:spcAft>
                <a:spcPts val="0"/>
              </a:spcAft>
              <a:buSzPct val="85000"/>
              <a:buNone/>
            </a:pPr>
            <a:r>
              <a:rPr lang="en-US"/>
              <a:t>public static void main(String args[]) {</a:t>
            </a:r>
            <a:endParaRPr/>
          </a:p>
          <a:p>
            <a:pPr marL="640080" lvl="1" indent="-246888" algn="l" rtl="0">
              <a:spcBef>
                <a:spcPts val="444"/>
              </a:spcBef>
              <a:spcAft>
                <a:spcPts val="0"/>
              </a:spcAft>
              <a:buSzPct val="85000"/>
              <a:buNone/>
            </a:pPr>
            <a:r>
              <a:rPr lang="en-US"/>
              <a:t>// arithmetic using integers</a:t>
            </a:r>
            <a:endParaRPr/>
          </a:p>
          <a:p>
            <a:pPr marL="640080" lvl="1" indent="-246888" algn="l" rtl="0">
              <a:spcBef>
                <a:spcPts val="444"/>
              </a:spcBef>
              <a:spcAft>
                <a:spcPts val="0"/>
              </a:spcAft>
              <a:buSzPct val="85000"/>
              <a:buNone/>
            </a:pPr>
            <a:r>
              <a:rPr lang="en-US"/>
              <a:t>System.out.println("Integer Arithmetic");</a:t>
            </a:r>
            <a:endParaRPr/>
          </a:p>
          <a:p>
            <a:pPr marL="640080" lvl="1" indent="-246888" algn="l" rtl="0">
              <a:spcBef>
                <a:spcPts val="444"/>
              </a:spcBef>
              <a:spcAft>
                <a:spcPts val="0"/>
              </a:spcAft>
              <a:buSzPct val="85000"/>
              <a:buNone/>
            </a:pPr>
            <a:r>
              <a:rPr lang="en-US"/>
              <a:t>int a = 1 + 1;</a:t>
            </a:r>
            <a:endParaRPr/>
          </a:p>
          <a:p>
            <a:pPr marL="640080" lvl="1" indent="-246888" algn="l" rtl="0">
              <a:spcBef>
                <a:spcPts val="444"/>
              </a:spcBef>
              <a:spcAft>
                <a:spcPts val="0"/>
              </a:spcAft>
              <a:buSzPct val="85000"/>
              <a:buNone/>
            </a:pPr>
            <a:r>
              <a:rPr lang="en-US"/>
              <a:t>int b = a * 3;</a:t>
            </a:r>
            <a:endParaRPr/>
          </a:p>
          <a:p>
            <a:pPr marL="640080" lvl="1" indent="-246888" algn="l" rtl="0">
              <a:spcBef>
                <a:spcPts val="444"/>
              </a:spcBef>
              <a:spcAft>
                <a:spcPts val="0"/>
              </a:spcAft>
              <a:buSzPct val="85000"/>
              <a:buNone/>
            </a:pPr>
            <a:r>
              <a:rPr lang="en-US"/>
              <a:t>int c = b / 4;</a:t>
            </a:r>
            <a:endParaRPr/>
          </a:p>
          <a:p>
            <a:pPr marL="640080" lvl="1" indent="-246888" algn="l" rtl="0">
              <a:spcBef>
                <a:spcPts val="444"/>
              </a:spcBef>
              <a:spcAft>
                <a:spcPts val="0"/>
              </a:spcAft>
              <a:buSzPct val="85000"/>
              <a:buNone/>
            </a:pPr>
            <a:r>
              <a:rPr lang="en-US"/>
              <a:t>int d = c - a;</a:t>
            </a:r>
            <a:endParaRPr/>
          </a:p>
          <a:p>
            <a:pPr marL="640080" lvl="1" indent="-246888" algn="l" rtl="0">
              <a:spcBef>
                <a:spcPts val="444"/>
              </a:spcBef>
              <a:spcAft>
                <a:spcPts val="0"/>
              </a:spcAft>
              <a:buSzPct val="85000"/>
              <a:buNone/>
            </a:pPr>
            <a:r>
              <a:rPr lang="en-US"/>
              <a:t>int e = -d;</a:t>
            </a:r>
            <a:endParaRPr/>
          </a:p>
          <a:p>
            <a:pPr marL="640080" lvl="1" indent="-246888" algn="l" rtl="0">
              <a:spcBef>
                <a:spcPts val="444"/>
              </a:spcBef>
              <a:spcAft>
                <a:spcPts val="0"/>
              </a:spcAft>
              <a:buSzPct val="85000"/>
              <a:buNone/>
            </a:pPr>
            <a:r>
              <a:rPr lang="en-US"/>
              <a:t>System.out.println("a = " + a);</a:t>
            </a:r>
            <a:endParaRPr/>
          </a:p>
          <a:p>
            <a:pPr marL="640080" lvl="1" indent="-246888" algn="l" rtl="0">
              <a:spcBef>
                <a:spcPts val="444"/>
              </a:spcBef>
              <a:spcAft>
                <a:spcPts val="0"/>
              </a:spcAft>
              <a:buSzPct val="85000"/>
              <a:buNone/>
            </a:pPr>
            <a:r>
              <a:rPr lang="en-US"/>
              <a:t>System.out.println("b = " + b);</a:t>
            </a:r>
            <a:endParaRPr/>
          </a:p>
          <a:p>
            <a:pPr marL="640080" lvl="1" indent="-246888" algn="l" rtl="0">
              <a:spcBef>
                <a:spcPts val="444"/>
              </a:spcBef>
              <a:spcAft>
                <a:spcPts val="0"/>
              </a:spcAft>
              <a:buSzPct val="85000"/>
              <a:buNone/>
            </a:pPr>
            <a:r>
              <a:rPr lang="en-US"/>
              <a:t>System.out.println("c = " + c);</a:t>
            </a:r>
            <a:endParaRPr/>
          </a:p>
          <a:p>
            <a:pPr marL="640080" lvl="1" indent="-246888" algn="l" rtl="0">
              <a:spcBef>
                <a:spcPts val="444"/>
              </a:spcBef>
              <a:spcAft>
                <a:spcPts val="0"/>
              </a:spcAft>
              <a:buSzPct val="85000"/>
              <a:buNone/>
            </a:pPr>
            <a:r>
              <a:rPr lang="en-US"/>
              <a:t>System.out.println("d = " + d);</a:t>
            </a:r>
            <a:endParaRPr/>
          </a:p>
          <a:p>
            <a:pPr marL="640080" lvl="1" indent="-246888" algn="l" rtl="0">
              <a:spcBef>
                <a:spcPts val="444"/>
              </a:spcBef>
              <a:spcAft>
                <a:spcPts val="0"/>
              </a:spcAft>
              <a:buSzPct val="85000"/>
              <a:buNone/>
            </a:pPr>
            <a:r>
              <a:rPr lang="en-US"/>
              <a:t>System.out.println("e = " + 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9"/>
          <p:cNvSpPr txBox="1">
            <a:spLocks noGrp="1"/>
          </p:cNvSpPr>
          <p:nvPr>
            <p:ph type="body" idx="1"/>
          </p:nvPr>
        </p:nvSpPr>
        <p:spPr>
          <a:xfrm>
            <a:off x="457200" y="1295400"/>
            <a:ext cx="8229600" cy="5029200"/>
          </a:xfrm>
          <a:prstGeom prst="rect">
            <a:avLst/>
          </a:prstGeom>
          <a:noFill/>
          <a:ln>
            <a:noFill/>
          </a:ln>
        </p:spPr>
        <p:txBody>
          <a:bodyPr spcFirstLastPara="1" wrap="square" lIns="91425" tIns="45700" rIns="91425" bIns="45700" anchor="t" anchorCtr="0">
            <a:normAutofit fontScale="92500" lnSpcReduction="10000"/>
          </a:bodyPr>
          <a:lstStyle/>
          <a:p>
            <a:pPr marL="640080" lvl="1" indent="-246888" algn="l" rtl="0">
              <a:spcBef>
                <a:spcPts val="0"/>
              </a:spcBef>
              <a:spcAft>
                <a:spcPts val="0"/>
              </a:spcAft>
              <a:buSzPct val="85000"/>
              <a:buNone/>
            </a:pPr>
            <a:r>
              <a:rPr lang="en-US"/>
              <a:t>// arithmetic using doubles</a:t>
            </a:r>
            <a:endParaRPr/>
          </a:p>
          <a:p>
            <a:pPr marL="640080" lvl="1" indent="-246888" algn="l" rtl="0">
              <a:spcBef>
                <a:spcPts val="444"/>
              </a:spcBef>
              <a:spcAft>
                <a:spcPts val="0"/>
              </a:spcAft>
              <a:buSzPct val="85000"/>
              <a:buNone/>
            </a:pPr>
            <a:r>
              <a:rPr lang="en-US"/>
              <a:t>System.out.println("\nFloating Point Arithmetic");</a:t>
            </a:r>
            <a:endParaRPr/>
          </a:p>
          <a:p>
            <a:pPr marL="640080" lvl="1" indent="-246888" algn="l" rtl="0">
              <a:spcBef>
                <a:spcPts val="444"/>
              </a:spcBef>
              <a:spcAft>
                <a:spcPts val="0"/>
              </a:spcAft>
              <a:buSzPct val="85000"/>
              <a:buNone/>
            </a:pPr>
            <a:r>
              <a:rPr lang="en-US"/>
              <a:t>double da = 1 + 1;</a:t>
            </a:r>
            <a:endParaRPr/>
          </a:p>
          <a:p>
            <a:pPr marL="640080" lvl="1" indent="-246888" algn="l" rtl="0">
              <a:spcBef>
                <a:spcPts val="444"/>
              </a:spcBef>
              <a:spcAft>
                <a:spcPts val="0"/>
              </a:spcAft>
              <a:buSzPct val="85000"/>
              <a:buNone/>
            </a:pPr>
            <a:r>
              <a:rPr lang="en-US"/>
              <a:t>double db = da * 3;</a:t>
            </a:r>
            <a:endParaRPr/>
          </a:p>
          <a:p>
            <a:pPr marL="640080" lvl="1" indent="-246888" algn="l" rtl="0">
              <a:spcBef>
                <a:spcPts val="444"/>
              </a:spcBef>
              <a:spcAft>
                <a:spcPts val="0"/>
              </a:spcAft>
              <a:buSzPct val="85000"/>
              <a:buNone/>
            </a:pPr>
            <a:r>
              <a:rPr lang="en-US"/>
              <a:t>double dc = db / 4;</a:t>
            </a:r>
            <a:endParaRPr/>
          </a:p>
          <a:p>
            <a:pPr marL="640080" lvl="1" indent="-246888" algn="l" rtl="0">
              <a:spcBef>
                <a:spcPts val="444"/>
              </a:spcBef>
              <a:spcAft>
                <a:spcPts val="0"/>
              </a:spcAft>
              <a:buSzPct val="85000"/>
              <a:buNone/>
            </a:pPr>
            <a:r>
              <a:rPr lang="en-US"/>
              <a:t>double dd = dc - a;</a:t>
            </a:r>
            <a:endParaRPr/>
          </a:p>
          <a:p>
            <a:pPr marL="640080" lvl="1" indent="-246888" algn="l" rtl="0">
              <a:spcBef>
                <a:spcPts val="444"/>
              </a:spcBef>
              <a:spcAft>
                <a:spcPts val="0"/>
              </a:spcAft>
              <a:buSzPct val="85000"/>
              <a:buNone/>
            </a:pPr>
            <a:r>
              <a:rPr lang="en-US"/>
              <a:t>double de = -dd;</a:t>
            </a:r>
            <a:endParaRPr/>
          </a:p>
          <a:p>
            <a:pPr marL="640080" lvl="1" indent="-246888" algn="l" rtl="0">
              <a:spcBef>
                <a:spcPts val="444"/>
              </a:spcBef>
              <a:spcAft>
                <a:spcPts val="0"/>
              </a:spcAft>
              <a:buSzPct val="85000"/>
              <a:buNone/>
            </a:pPr>
            <a:r>
              <a:rPr lang="en-US"/>
              <a:t>System.out.println("da = " + da);</a:t>
            </a:r>
            <a:endParaRPr/>
          </a:p>
          <a:p>
            <a:pPr marL="640080" lvl="1" indent="-246888" algn="l" rtl="0">
              <a:spcBef>
                <a:spcPts val="444"/>
              </a:spcBef>
              <a:spcAft>
                <a:spcPts val="0"/>
              </a:spcAft>
              <a:buSzPct val="85000"/>
              <a:buNone/>
            </a:pPr>
            <a:r>
              <a:rPr lang="en-US"/>
              <a:t>System.out.println("db = " + db);</a:t>
            </a:r>
            <a:endParaRPr/>
          </a:p>
          <a:p>
            <a:pPr marL="640080" lvl="1" indent="-246888" algn="l" rtl="0">
              <a:spcBef>
                <a:spcPts val="444"/>
              </a:spcBef>
              <a:spcAft>
                <a:spcPts val="0"/>
              </a:spcAft>
              <a:buSzPct val="85000"/>
              <a:buNone/>
            </a:pPr>
            <a:r>
              <a:rPr lang="en-US"/>
              <a:t>System.out.println("dc = " + dc);</a:t>
            </a:r>
            <a:endParaRPr/>
          </a:p>
          <a:p>
            <a:pPr marL="640080" lvl="1" indent="-246888" algn="l" rtl="0">
              <a:spcBef>
                <a:spcPts val="444"/>
              </a:spcBef>
              <a:spcAft>
                <a:spcPts val="0"/>
              </a:spcAft>
              <a:buSzPct val="85000"/>
              <a:buNone/>
            </a:pPr>
            <a:r>
              <a:rPr lang="en-US"/>
              <a:t>System.out.println("dd = " + dd);</a:t>
            </a:r>
            <a:endParaRPr/>
          </a:p>
          <a:p>
            <a:pPr marL="640080" lvl="1" indent="-246888" algn="l" rtl="0">
              <a:spcBef>
                <a:spcPts val="444"/>
              </a:spcBef>
              <a:spcAft>
                <a:spcPts val="0"/>
              </a:spcAft>
              <a:buSzPct val="85000"/>
              <a:buNone/>
            </a:pPr>
            <a:r>
              <a:rPr lang="en-US"/>
              <a:t>System.out.println("de = " + de);</a:t>
            </a:r>
            <a:endParaRPr/>
          </a:p>
          <a:p>
            <a:pPr marL="640080" lvl="1" indent="-246888" algn="l" rtl="0">
              <a:spcBef>
                <a:spcPts val="444"/>
              </a:spcBef>
              <a:spcAft>
                <a:spcPts val="0"/>
              </a:spcAft>
              <a:buSzPct val="85000"/>
              <a:buNone/>
            </a:pPr>
            <a:r>
              <a:rPr lang="en-US"/>
              <a:t>}</a:t>
            </a:r>
            <a:endParaRPr/>
          </a:p>
          <a:p>
            <a:pPr marL="640080" lvl="1" indent="-246888" algn="l" rtl="0">
              <a:spcBef>
                <a:spcPts val="444"/>
              </a:spcBef>
              <a:spcAft>
                <a:spcPts val="0"/>
              </a:spcAft>
              <a:buSzPct val="85000"/>
              <a:buNone/>
            </a:pPr>
            <a:r>
              <a:rPr lang="en-US"/>
              <a:t>}</a:t>
            </a:r>
            <a:endParaRPr/>
          </a:p>
          <a:p>
            <a:pPr marL="274320" lvl="0" indent="-129238" algn="l" rtl="0">
              <a:spcBef>
                <a:spcPts val="481"/>
              </a:spcBef>
              <a:spcAft>
                <a:spcPts val="0"/>
              </a:spcAft>
              <a:buSzPct val="95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Why java is important to the internet?</a:t>
            </a:r>
            <a:endParaRPr/>
          </a:p>
        </p:txBody>
      </p:sp>
      <p:sp>
        <p:nvSpPr>
          <p:cNvPr id="129" name="Google Shape;129;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Java is used to create two type of program:</a:t>
            </a:r>
            <a:endParaRPr/>
          </a:p>
          <a:p>
            <a:pPr marL="274320" lvl="0" indent="-274320" algn="l" rtl="0">
              <a:spcBef>
                <a:spcPts val="520"/>
              </a:spcBef>
              <a:spcAft>
                <a:spcPts val="0"/>
              </a:spcAft>
              <a:buSzPts val="2470"/>
              <a:buNone/>
            </a:pPr>
            <a:r>
              <a:rPr lang="en-US"/>
              <a:t>	1. Application </a:t>
            </a:r>
            <a:endParaRPr/>
          </a:p>
          <a:p>
            <a:pPr marL="274320" lvl="0" indent="-274320" algn="l" rtl="0">
              <a:spcBef>
                <a:spcPts val="520"/>
              </a:spcBef>
              <a:spcAft>
                <a:spcPts val="0"/>
              </a:spcAft>
              <a:buSzPts val="2470"/>
              <a:buNone/>
            </a:pPr>
            <a:r>
              <a:rPr lang="en-US"/>
              <a:t>	2. Applet </a:t>
            </a:r>
            <a:endParaRPr/>
          </a:p>
          <a:p>
            <a:pPr marL="274320" lvl="0" indent="-274320" algn="l" rtl="0">
              <a:spcBef>
                <a:spcPts val="520"/>
              </a:spcBef>
              <a:spcAft>
                <a:spcPts val="0"/>
              </a:spcAft>
              <a:buSzPts val="2470"/>
              <a:buChar char="⚫"/>
            </a:pPr>
            <a:r>
              <a:rPr lang="en-US"/>
              <a:t>Application is a program that runs on your computer under the O.S., when used to create application , it is not much different from any other language.</a:t>
            </a:r>
            <a:endParaRPr/>
          </a:p>
          <a:p>
            <a:pPr marL="274320" lvl="0" indent="-274320" algn="l" rtl="0">
              <a:spcBef>
                <a:spcPts val="520"/>
              </a:spcBef>
              <a:spcAft>
                <a:spcPts val="0"/>
              </a:spcAft>
              <a:buSzPts val="2470"/>
              <a:buChar char="⚫"/>
            </a:pPr>
            <a:r>
              <a:rPr lang="en-US"/>
              <a:t>Applet is an intelligent program and that can react to user input and dynamically change.</a:t>
            </a:r>
            <a:endParaRPr/>
          </a:p>
          <a:p>
            <a:pPr marL="274320" lvl="0" indent="-274320" algn="l" rtl="0">
              <a:spcBef>
                <a:spcPts val="520"/>
              </a:spcBef>
              <a:spcAft>
                <a:spcPts val="0"/>
              </a:spcAft>
              <a:buSzPts val="2470"/>
              <a:buNone/>
            </a:pPr>
            <a:r>
              <a:rPr lang="en-US"/>
              <a:t> 	and designed to be transmitted over the internet and executed by java compatible browser.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txBox="1">
            <a:spLocks noGrp="1"/>
          </p:cNvSpPr>
          <p:nvPr>
            <p:ph type="title"/>
          </p:nvPr>
        </p:nvSpPr>
        <p:spPr>
          <a:xfrm>
            <a:off x="457200" y="704088"/>
            <a:ext cx="8229600" cy="8199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The Modulus Operator</a:t>
            </a:r>
            <a:endParaRPr/>
          </a:p>
        </p:txBody>
      </p:sp>
      <p:sp>
        <p:nvSpPr>
          <p:cNvPr id="357" name="Google Shape;357;p40"/>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a:t>// Demonstrate the % operator.</a:t>
            </a:r>
            <a:endParaRPr/>
          </a:p>
          <a:p>
            <a:pPr marL="640080" lvl="1" indent="-246888" algn="l" rtl="0">
              <a:spcBef>
                <a:spcPts val="480"/>
              </a:spcBef>
              <a:spcAft>
                <a:spcPts val="0"/>
              </a:spcAft>
              <a:buSzPts val="2040"/>
              <a:buNone/>
            </a:pPr>
            <a:r>
              <a:rPr lang="en-US"/>
              <a:t>class Modulus {</a:t>
            </a:r>
            <a:endParaRPr/>
          </a:p>
          <a:p>
            <a:pPr marL="640080" lvl="1" indent="-246888" algn="l" rtl="0">
              <a:spcBef>
                <a:spcPts val="480"/>
              </a:spcBef>
              <a:spcAft>
                <a:spcPts val="0"/>
              </a:spcAft>
              <a:buSzPts val="2040"/>
              <a:buNone/>
            </a:pPr>
            <a:r>
              <a:rPr lang="en-US"/>
              <a:t>public static void main(String args[]) {</a:t>
            </a:r>
            <a:endParaRPr/>
          </a:p>
          <a:p>
            <a:pPr marL="640080" lvl="1" indent="-246888" algn="l" rtl="0">
              <a:spcBef>
                <a:spcPts val="480"/>
              </a:spcBef>
              <a:spcAft>
                <a:spcPts val="0"/>
              </a:spcAft>
              <a:buSzPts val="2040"/>
              <a:buNone/>
            </a:pPr>
            <a:r>
              <a:rPr lang="en-US"/>
              <a:t>int x = 42;</a:t>
            </a:r>
            <a:endParaRPr/>
          </a:p>
          <a:p>
            <a:pPr marL="640080" lvl="1" indent="-246888" algn="l" rtl="0">
              <a:spcBef>
                <a:spcPts val="480"/>
              </a:spcBef>
              <a:spcAft>
                <a:spcPts val="0"/>
              </a:spcAft>
              <a:buSzPts val="2040"/>
              <a:buNone/>
            </a:pPr>
            <a:r>
              <a:rPr lang="en-US"/>
              <a:t>double y = 42.25;</a:t>
            </a:r>
            <a:endParaRPr/>
          </a:p>
          <a:p>
            <a:pPr marL="640080" lvl="1" indent="-246888" algn="l" rtl="0">
              <a:spcBef>
                <a:spcPts val="480"/>
              </a:spcBef>
              <a:spcAft>
                <a:spcPts val="0"/>
              </a:spcAft>
              <a:buSzPts val="2040"/>
              <a:buNone/>
            </a:pPr>
            <a:r>
              <a:rPr lang="en-US"/>
              <a:t>System.out.println("x mod 10 = " + x % 10);</a:t>
            </a:r>
            <a:endParaRPr/>
          </a:p>
          <a:p>
            <a:pPr marL="640080" lvl="1" indent="-246888" algn="l" rtl="0">
              <a:spcBef>
                <a:spcPts val="480"/>
              </a:spcBef>
              <a:spcAft>
                <a:spcPts val="0"/>
              </a:spcAft>
              <a:buSzPts val="2040"/>
              <a:buNone/>
            </a:pPr>
            <a:r>
              <a:rPr lang="en-US"/>
              <a:t>System.out.println("y mod 10 = " + y % 10);</a:t>
            </a:r>
            <a:endParaRPr/>
          </a:p>
          <a:p>
            <a:pPr marL="640080" lvl="1" indent="-246888" algn="l" rtl="0">
              <a:spcBef>
                <a:spcPts val="480"/>
              </a:spcBef>
              <a:spcAft>
                <a:spcPts val="0"/>
              </a:spcAft>
              <a:buSzPts val="2040"/>
              <a:buNone/>
            </a:pPr>
            <a:r>
              <a:rPr lang="en-US"/>
              <a:t>}</a:t>
            </a:r>
            <a:endParaRPr/>
          </a:p>
          <a:p>
            <a:pPr marL="274320" lvl="0" indent="-274320" algn="l" rtl="0">
              <a:spcBef>
                <a:spcPts val="520"/>
              </a:spcBef>
              <a:spcAft>
                <a:spcPts val="0"/>
              </a:spcAft>
              <a:buSzPts val="2470"/>
              <a:buNone/>
            </a:pPr>
            <a:r>
              <a:rPr lang="en-US"/>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txBox="1">
            <a:spLocks noGrp="1"/>
          </p:cNvSpPr>
          <p:nvPr>
            <p:ph type="title"/>
          </p:nvPr>
        </p:nvSpPr>
        <p:spPr>
          <a:xfrm>
            <a:off x="457200" y="704088"/>
            <a:ext cx="8229600" cy="6675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Array</a:t>
            </a:r>
            <a:endParaRPr/>
          </a:p>
        </p:txBody>
      </p:sp>
      <p:sp>
        <p:nvSpPr>
          <p:cNvPr id="363" name="Google Shape;363;p41"/>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One Dimensional:</a:t>
            </a:r>
            <a:endParaRPr/>
          </a:p>
          <a:p>
            <a:pPr marL="274320" lvl="0" indent="-274320" algn="l" rtl="0">
              <a:spcBef>
                <a:spcPts val="520"/>
              </a:spcBef>
              <a:spcAft>
                <a:spcPts val="0"/>
              </a:spcAft>
              <a:buSzPts val="2470"/>
              <a:buNone/>
            </a:pPr>
            <a:r>
              <a:rPr lang="en-US" i="1"/>
              <a:t>	type var-name[ ];</a:t>
            </a:r>
            <a:endParaRPr/>
          </a:p>
          <a:p>
            <a:pPr marL="274320" lvl="0" indent="-274320" algn="l" rtl="0">
              <a:spcBef>
                <a:spcPts val="520"/>
              </a:spcBef>
              <a:spcAft>
                <a:spcPts val="0"/>
              </a:spcAft>
              <a:buSzPts val="2470"/>
              <a:buNone/>
            </a:pPr>
            <a:r>
              <a:rPr lang="en-US" i="1"/>
              <a:t>	array-var = new type[size];</a:t>
            </a:r>
            <a:endParaRPr/>
          </a:p>
          <a:p>
            <a:pPr marL="274320" lvl="0" indent="-274320" algn="l" rtl="0">
              <a:spcBef>
                <a:spcPts val="520"/>
              </a:spcBef>
              <a:spcAft>
                <a:spcPts val="0"/>
              </a:spcAft>
              <a:buSzPts val="2470"/>
              <a:buNone/>
            </a:pPr>
            <a:r>
              <a:rPr lang="en-US" i="1"/>
              <a:t>Auto array:	</a:t>
            </a:r>
            <a:r>
              <a:rPr lang="en-US"/>
              <a:t>int month_days[] = { 31, 28, 31, 30, 31, 30, 31, 31, 30, 31, 30, 31 };</a:t>
            </a:r>
            <a:endParaRPr/>
          </a:p>
          <a:p>
            <a:pPr marL="274320" lvl="0" indent="-274320" algn="l" rtl="0">
              <a:spcBef>
                <a:spcPts val="520"/>
              </a:spcBef>
              <a:spcAft>
                <a:spcPts val="0"/>
              </a:spcAft>
              <a:buSzPts val="2470"/>
              <a:buChar char="⚫"/>
            </a:pPr>
            <a:r>
              <a:rPr lang="en-US"/>
              <a:t>TWO Dimentisinol:</a:t>
            </a:r>
            <a:endParaRPr/>
          </a:p>
          <a:p>
            <a:pPr marL="274320" lvl="0" indent="-274320" algn="l" rtl="0">
              <a:spcBef>
                <a:spcPts val="520"/>
              </a:spcBef>
              <a:spcAft>
                <a:spcPts val="0"/>
              </a:spcAft>
              <a:buSzPts val="2470"/>
              <a:buNone/>
            </a:pPr>
            <a:r>
              <a:rPr lang="en-US"/>
              <a:t>	int twoD[][] = new int[4][5];</a:t>
            </a:r>
            <a:endParaRPr/>
          </a:p>
          <a:p>
            <a:pPr marL="274320" lvl="0" indent="-274320" algn="l" rtl="0">
              <a:spcBef>
                <a:spcPts val="520"/>
              </a:spcBef>
              <a:spcAft>
                <a:spcPts val="0"/>
              </a:spcAft>
              <a:buSzPts val="2470"/>
              <a:buChar char="⚫"/>
            </a:pPr>
            <a:r>
              <a:rPr lang="en-US"/>
              <a:t>Note: int al[] = new int[3];</a:t>
            </a:r>
            <a:endParaRPr/>
          </a:p>
          <a:p>
            <a:pPr marL="274320" lvl="0" indent="-274320" algn="l" rtl="0">
              <a:spcBef>
                <a:spcPts val="520"/>
              </a:spcBef>
              <a:spcAft>
                <a:spcPts val="0"/>
              </a:spcAft>
              <a:buSzPts val="2470"/>
              <a:buNone/>
            </a:pPr>
            <a:r>
              <a:rPr lang="en-US"/>
              <a:t>			int[] a2 = new int[3];</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Output</a:t>
            </a:r>
            <a:endParaRPr/>
          </a:p>
        </p:txBody>
      </p:sp>
      <p:sp>
        <p:nvSpPr>
          <p:cNvPr id="369" name="Google Shape;369;p4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When you run this program you will get the following output:</a:t>
            </a:r>
            <a:endParaRPr/>
          </a:p>
          <a:p>
            <a:pPr marL="640080" lvl="1" indent="-246888" algn="l" rtl="0">
              <a:spcBef>
                <a:spcPts val="480"/>
              </a:spcBef>
              <a:spcAft>
                <a:spcPts val="0"/>
              </a:spcAft>
              <a:buSzPts val="2040"/>
              <a:buNone/>
            </a:pPr>
            <a:r>
              <a:rPr lang="en-US"/>
              <a:t>x mod 10 = 2</a:t>
            </a:r>
            <a:endParaRPr/>
          </a:p>
          <a:p>
            <a:pPr marL="640080" lvl="1" indent="-246888" algn="l" rtl="0">
              <a:spcBef>
                <a:spcPts val="480"/>
              </a:spcBef>
              <a:spcAft>
                <a:spcPts val="0"/>
              </a:spcAft>
              <a:buSzPts val="2040"/>
              <a:buNone/>
            </a:pPr>
            <a:r>
              <a:rPr lang="en-US"/>
              <a:t>y mod 10 = 2.25</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3"/>
          <p:cNvSpPr txBox="1">
            <a:spLocks noGrp="1"/>
          </p:cNvSpPr>
          <p:nvPr>
            <p:ph type="title"/>
          </p:nvPr>
        </p:nvSpPr>
        <p:spPr>
          <a:xfrm>
            <a:off x="457200" y="704088"/>
            <a:ext cx="8229600" cy="8199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Arithmetic Assignment Operators</a:t>
            </a:r>
            <a:endParaRPr/>
          </a:p>
        </p:txBody>
      </p:sp>
      <p:sp>
        <p:nvSpPr>
          <p:cNvPr id="375" name="Google Shape;375;p43"/>
          <p:cNvSpPr txBox="1">
            <a:spLocks noGrp="1"/>
          </p:cNvSpPr>
          <p:nvPr>
            <p:ph type="body" idx="1"/>
          </p:nvPr>
        </p:nvSpPr>
        <p:spPr>
          <a:xfrm>
            <a:off x="457200" y="1524000"/>
            <a:ext cx="8229600" cy="48006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95000"/>
              <a:buNone/>
            </a:pPr>
            <a:r>
              <a:rPr lang="en-US"/>
              <a:t>// Demonstrate several assignment operators.</a:t>
            </a:r>
            <a:endParaRPr/>
          </a:p>
          <a:p>
            <a:pPr marL="640080" lvl="1" indent="-246888" algn="l" rtl="0">
              <a:spcBef>
                <a:spcPts val="408"/>
              </a:spcBef>
              <a:spcAft>
                <a:spcPts val="0"/>
              </a:spcAft>
              <a:buSzPct val="85000"/>
              <a:buNone/>
            </a:pPr>
            <a:r>
              <a:rPr lang="en-US"/>
              <a:t>class OpEquals {</a:t>
            </a:r>
            <a:endParaRPr/>
          </a:p>
          <a:p>
            <a:pPr marL="640080" lvl="1" indent="-246888" algn="l" rtl="0">
              <a:spcBef>
                <a:spcPts val="408"/>
              </a:spcBef>
              <a:spcAft>
                <a:spcPts val="0"/>
              </a:spcAft>
              <a:buSzPct val="85000"/>
              <a:buNone/>
            </a:pPr>
            <a:r>
              <a:rPr lang="en-US"/>
              <a:t>public static void main(String args[]) {</a:t>
            </a:r>
            <a:endParaRPr/>
          </a:p>
          <a:p>
            <a:pPr marL="640080" lvl="1" indent="-246888" algn="l" rtl="0">
              <a:spcBef>
                <a:spcPts val="408"/>
              </a:spcBef>
              <a:spcAft>
                <a:spcPts val="0"/>
              </a:spcAft>
              <a:buSzPct val="85000"/>
              <a:buNone/>
            </a:pPr>
            <a:r>
              <a:rPr lang="en-US"/>
              <a:t>int a = 1;</a:t>
            </a:r>
            <a:endParaRPr/>
          </a:p>
          <a:p>
            <a:pPr marL="640080" lvl="1" indent="-246888" algn="l" rtl="0">
              <a:spcBef>
                <a:spcPts val="408"/>
              </a:spcBef>
              <a:spcAft>
                <a:spcPts val="0"/>
              </a:spcAft>
              <a:buSzPct val="85000"/>
              <a:buNone/>
            </a:pPr>
            <a:r>
              <a:rPr lang="en-US"/>
              <a:t>int b = 2;</a:t>
            </a:r>
            <a:endParaRPr/>
          </a:p>
          <a:p>
            <a:pPr marL="640080" lvl="1" indent="-246888" algn="l" rtl="0">
              <a:spcBef>
                <a:spcPts val="408"/>
              </a:spcBef>
              <a:spcAft>
                <a:spcPts val="0"/>
              </a:spcAft>
              <a:buSzPct val="85000"/>
              <a:buNone/>
            </a:pPr>
            <a:r>
              <a:rPr lang="en-US"/>
              <a:t>int c = 3;</a:t>
            </a:r>
            <a:endParaRPr/>
          </a:p>
          <a:p>
            <a:pPr marL="640080" lvl="1" indent="-246888" algn="l" rtl="0">
              <a:spcBef>
                <a:spcPts val="408"/>
              </a:spcBef>
              <a:spcAft>
                <a:spcPts val="0"/>
              </a:spcAft>
              <a:buSzPct val="85000"/>
              <a:buNone/>
            </a:pPr>
            <a:r>
              <a:rPr lang="en-US"/>
              <a:t>a += 5;</a:t>
            </a:r>
            <a:endParaRPr/>
          </a:p>
          <a:p>
            <a:pPr marL="640080" lvl="1" indent="-246888" algn="l" rtl="0">
              <a:spcBef>
                <a:spcPts val="408"/>
              </a:spcBef>
              <a:spcAft>
                <a:spcPts val="0"/>
              </a:spcAft>
              <a:buSzPct val="85000"/>
              <a:buNone/>
            </a:pPr>
            <a:r>
              <a:rPr lang="en-US"/>
              <a:t>b *= 4;</a:t>
            </a:r>
            <a:endParaRPr/>
          </a:p>
          <a:p>
            <a:pPr marL="640080" lvl="1" indent="-246888" algn="l" rtl="0">
              <a:spcBef>
                <a:spcPts val="408"/>
              </a:spcBef>
              <a:spcAft>
                <a:spcPts val="0"/>
              </a:spcAft>
              <a:buSzPct val="85000"/>
              <a:buNone/>
            </a:pPr>
            <a:r>
              <a:rPr lang="en-US"/>
              <a:t>c += a * b;</a:t>
            </a:r>
            <a:endParaRPr/>
          </a:p>
          <a:p>
            <a:pPr marL="640080" lvl="1" indent="-246888" algn="l" rtl="0">
              <a:spcBef>
                <a:spcPts val="408"/>
              </a:spcBef>
              <a:spcAft>
                <a:spcPts val="0"/>
              </a:spcAft>
              <a:buSzPct val="85000"/>
              <a:buNone/>
            </a:pPr>
            <a:r>
              <a:rPr lang="en-US"/>
              <a:t>c %= 6;</a:t>
            </a:r>
            <a:endParaRPr/>
          </a:p>
          <a:p>
            <a:pPr marL="640080" lvl="1" indent="-246888" algn="l" rtl="0">
              <a:spcBef>
                <a:spcPts val="408"/>
              </a:spcBef>
              <a:spcAft>
                <a:spcPts val="0"/>
              </a:spcAft>
              <a:buSzPct val="85000"/>
              <a:buNone/>
            </a:pPr>
            <a:r>
              <a:rPr lang="en-US"/>
              <a:t>System.out.println("a = " + a);</a:t>
            </a:r>
            <a:endParaRPr/>
          </a:p>
          <a:p>
            <a:pPr marL="640080" lvl="1" indent="-246888" algn="l" rtl="0">
              <a:spcBef>
                <a:spcPts val="408"/>
              </a:spcBef>
              <a:spcAft>
                <a:spcPts val="0"/>
              </a:spcAft>
              <a:buSzPct val="85000"/>
              <a:buNone/>
            </a:pPr>
            <a:r>
              <a:rPr lang="en-US"/>
              <a:t>System.out.println("b = " + b);</a:t>
            </a:r>
            <a:endParaRPr/>
          </a:p>
          <a:p>
            <a:pPr marL="640080" lvl="1" indent="-246888" algn="l" rtl="0">
              <a:spcBef>
                <a:spcPts val="408"/>
              </a:spcBef>
              <a:spcAft>
                <a:spcPts val="0"/>
              </a:spcAft>
              <a:buSzPct val="85000"/>
              <a:buNone/>
            </a:pPr>
            <a:r>
              <a:rPr lang="en-US"/>
              <a:t>System.out.println("c = " + c);</a:t>
            </a:r>
            <a:endParaRPr/>
          </a:p>
          <a:p>
            <a:pPr marL="640080" lvl="1" indent="-246888" algn="l" rtl="0">
              <a:spcBef>
                <a:spcPts val="408"/>
              </a:spcBef>
              <a:spcAft>
                <a:spcPts val="0"/>
              </a:spcAft>
              <a:buSzPct val="85000"/>
              <a:buNone/>
            </a:pPr>
            <a:r>
              <a:rPr lang="en-US"/>
              <a:t>}</a:t>
            </a:r>
            <a:endParaRPr/>
          </a:p>
          <a:p>
            <a:pPr marL="274320" lvl="0" indent="-274320" algn="l" rtl="0">
              <a:spcBef>
                <a:spcPts val="442"/>
              </a:spcBef>
              <a:spcAft>
                <a:spcPts val="0"/>
              </a:spcAft>
              <a:buSzPct val="95000"/>
              <a:buNone/>
            </a:pP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4"/>
          <p:cNvSpPr txBox="1">
            <a:spLocks noGrp="1"/>
          </p:cNvSpPr>
          <p:nvPr>
            <p:ph type="title"/>
          </p:nvPr>
        </p:nvSpPr>
        <p:spPr>
          <a:xfrm>
            <a:off x="304800" y="228600"/>
            <a:ext cx="8229600" cy="8961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The Bitwise Operators</a:t>
            </a:r>
            <a:endParaRPr/>
          </a:p>
        </p:txBody>
      </p:sp>
      <p:sp>
        <p:nvSpPr>
          <p:cNvPr id="381" name="Google Shape;381;p44"/>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It can be applied to the integer types, </a:t>
            </a:r>
            <a:r>
              <a:rPr lang="en-US" b="1"/>
              <a:t>long, int, short, char, and byte.</a:t>
            </a:r>
            <a:endParaRPr/>
          </a:p>
        </p:txBody>
      </p:sp>
      <p:pic>
        <p:nvPicPr>
          <p:cNvPr id="382" name="Google Shape;382;p44" descr="gmail.png"/>
          <p:cNvPicPr preferRelativeResize="0"/>
          <p:nvPr/>
        </p:nvPicPr>
        <p:blipFill rotWithShape="1">
          <a:blip r:embed="rId3">
            <a:alphaModFix/>
          </a:blip>
          <a:srcRect/>
          <a:stretch/>
        </p:blipFill>
        <p:spPr>
          <a:xfrm>
            <a:off x="1219200" y="2057400"/>
            <a:ext cx="6934200" cy="2895600"/>
          </a:xfrm>
          <a:prstGeom prst="rect">
            <a:avLst/>
          </a:prstGeom>
          <a:noFill/>
          <a:ln>
            <a:noFill/>
          </a:ln>
        </p:spPr>
      </p:pic>
      <p:pic>
        <p:nvPicPr>
          <p:cNvPr id="383" name="Google Shape;383;p44" descr="gmail.png"/>
          <p:cNvPicPr preferRelativeResize="0"/>
          <p:nvPr/>
        </p:nvPicPr>
        <p:blipFill rotWithShape="1">
          <a:blip r:embed="rId4">
            <a:alphaModFix/>
          </a:blip>
          <a:srcRect/>
          <a:stretch/>
        </p:blipFill>
        <p:spPr>
          <a:xfrm>
            <a:off x="1219200" y="4953000"/>
            <a:ext cx="7391400" cy="132416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5"/>
          <p:cNvSpPr txBox="1">
            <a:spLocks noGrp="1"/>
          </p:cNvSpPr>
          <p:nvPr>
            <p:ph type="title"/>
          </p:nvPr>
        </p:nvSpPr>
        <p:spPr>
          <a:xfrm>
            <a:off x="457200" y="704088"/>
            <a:ext cx="8229600" cy="1341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E.g.</a:t>
            </a:r>
            <a:endParaRPr/>
          </a:p>
        </p:txBody>
      </p:sp>
      <p:sp>
        <p:nvSpPr>
          <p:cNvPr id="389" name="Google Shape;389;p45"/>
          <p:cNvSpPr txBox="1">
            <a:spLocks noGrp="1"/>
          </p:cNvSpPr>
          <p:nvPr>
            <p:ph type="body" idx="1"/>
          </p:nvPr>
        </p:nvSpPr>
        <p:spPr>
          <a:xfrm>
            <a:off x="457200" y="838200"/>
            <a:ext cx="8229600" cy="5486400"/>
          </a:xfrm>
          <a:prstGeom prst="rect">
            <a:avLst/>
          </a:prstGeom>
          <a:noFill/>
          <a:ln>
            <a:noFill/>
          </a:ln>
        </p:spPr>
        <p:txBody>
          <a:bodyPr spcFirstLastPara="1" wrap="square" lIns="91425" tIns="45700" rIns="91425" bIns="45700" anchor="t" anchorCtr="0">
            <a:normAutofit fontScale="62500" lnSpcReduction="20000"/>
          </a:bodyPr>
          <a:lstStyle/>
          <a:p>
            <a:pPr marL="274320" lvl="0" indent="-274320" algn="l" rtl="0">
              <a:spcBef>
                <a:spcPts val="0"/>
              </a:spcBef>
              <a:spcAft>
                <a:spcPts val="0"/>
              </a:spcAft>
              <a:buSzPct val="95000"/>
              <a:buNone/>
            </a:pPr>
            <a:r>
              <a:rPr lang="en-US"/>
              <a:t>	// Demonstrate the bitwise logical operators.</a:t>
            </a:r>
            <a:endParaRPr/>
          </a:p>
          <a:p>
            <a:pPr marL="640080" lvl="1" indent="-246888" algn="l" rtl="0">
              <a:spcBef>
                <a:spcPts val="300"/>
              </a:spcBef>
              <a:spcAft>
                <a:spcPts val="0"/>
              </a:spcAft>
              <a:buSzPct val="85000"/>
              <a:buNone/>
            </a:pPr>
            <a:r>
              <a:rPr lang="en-US"/>
              <a:t>class BitLogic {</a:t>
            </a:r>
            <a:endParaRPr/>
          </a:p>
          <a:p>
            <a:pPr marL="640080" lvl="1" indent="-246888" algn="l" rtl="0">
              <a:spcBef>
                <a:spcPts val="300"/>
              </a:spcBef>
              <a:spcAft>
                <a:spcPts val="0"/>
              </a:spcAft>
              <a:buSzPct val="85000"/>
              <a:buNone/>
            </a:pPr>
            <a:r>
              <a:rPr lang="en-US"/>
              <a:t>public static void main(String args[]) {</a:t>
            </a:r>
            <a:endParaRPr/>
          </a:p>
          <a:p>
            <a:pPr marL="640080" lvl="1" indent="-246888" algn="l" rtl="0">
              <a:spcBef>
                <a:spcPts val="300"/>
              </a:spcBef>
              <a:spcAft>
                <a:spcPts val="0"/>
              </a:spcAft>
              <a:buSzPct val="85000"/>
              <a:buNone/>
            </a:pPr>
            <a:r>
              <a:rPr lang="en-US"/>
              <a:t>String binary[] = {</a:t>
            </a:r>
            <a:endParaRPr/>
          </a:p>
          <a:p>
            <a:pPr marL="640080" lvl="1" indent="-246888" algn="l" rtl="0">
              <a:spcBef>
                <a:spcPts val="300"/>
              </a:spcBef>
              <a:spcAft>
                <a:spcPts val="0"/>
              </a:spcAft>
              <a:buSzPct val="85000"/>
              <a:buNone/>
            </a:pPr>
            <a:r>
              <a:rPr lang="en-US"/>
              <a:t>"0000", "0001", "0010", "0011", "0100", "0101", "0110", "0111",</a:t>
            </a:r>
            <a:endParaRPr/>
          </a:p>
          <a:p>
            <a:pPr marL="640080" lvl="1" indent="-246888" algn="l" rtl="0">
              <a:spcBef>
                <a:spcPts val="300"/>
              </a:spcBef>
              <a:spcAft>
                <a:spcPts val="0"/>
              </a:spcAft>
              <a:buSzPct val="85000"/>
              <a:buNone/>
            </a:pPr>
            <a:r>
              <a:rPr lang="en-US"/>
              <a:t>"1000", "1001", "1010", "1011", "1100", "1101", "1110", "1111"</a:t>
            </a:r>
            <a:endParaRPr/>
          </a:p>
          <a:p>
            <a:pPr marL="640080" lvl="1" indent="-246888" algn="l" rtl="0">
              <a:spcBef>
                <a:spcPts val="300"/>
              </a:spcBef>
              <a:spcAft>
                <a:spcPts val="0"/>
              </a:spcAft>
              <a:buSzPct val="85000"/>
              <a:buNone/>
            </a:pPr>
            <a:r>
              <a:rPr lang="en-US"/>
              <a:t>};</a:t>
            </a:r>
            <a:endParaRPr/>
          </a:p>
          <a:p>
            <a:pPr marL="640080" lvl="1" indent="-246888" algn="l" rtl="0">
              <a:spcBef>
                <a:spcPts val="300"/>
              </a:spcBef>
              <a:spcAft>
                <a:spcPts val="0"/>
              </a:spcAft>
              <a:buSzPct val="85000"/>
              <a:buNone/>
            </a:pPr>
            <a:r>
              <a:rPr lang="en-US"/>
              <a:t>int a = 3; // 0 + 2 + 1 or 0011 in binary</a:t>
            </a:r>
            <a:endParaRPr/>
          </a:p>
          <a:p>
            <a:pPr marL="640080" lvl="1" indent="-246888" algn="l" rtl="0">
              <a:spcBef>
                <a:spcPts val="300"/>
              </a:spcBef>
              <a:spcAft>
                <a:spcPts val="0"/>
              </a:spcAft>
              <a:buSzPct val="85000"/>
              <a:buNone/>
            </a:pPr>
            <a:r>
              <a:rPr lang="en-US"/>
              <a:t>int b = 6; // 4 + 2 + 0 or 0110 in binary</a:t>
            </a:r>
            <a:endParaRPr/>
          </a:p>
          <a:p>
            <a:pPr marL="640080" lvl="1" indent="-246888" algn="l" rtl="0">
              <a:spcBef>
                <a:spcPts val="300"/>
              </a:spcBef>
              <a:spcAft>
                <a:spcPts val="0"/>
              </a:spcAft>
              <a:buSzPct val="85000"/>
              <a:buNone/>
            </a:pPr>
            <a:r>
              <a:rPr lang="en-US"/>
              <a:t>int c = a | b;</a:t>
            </a:r>
            <a:endParaRPr/>
          </a:p>
          <a:p>
            <a:pPr marL="640080" lvl="1" indent="-246888" algn="l" rtl="0">
              <a:spcBef>
                <a:spcPts val="300"/>
              </a:spcBef>
              <a:spcAft>
                <a:spcPts val="0"/>
              </a:spcAft>
              <a:buSzPct val="85000"/>
              <a:buNone/>
            </a:pPr>
            <a:r>
              <a:rPr lang="en-US"/>
              <a:t>int d = a &amp; b;</a:t>
            </a:r>
            <a:endParaRPr/>
          </a:p>
          <a:p>
            <a:pPr marL="640080" lvl="1" indent="-246888" algn="l" rtl="0">
              <a:spcBef>
                <a:spcPts val="300"/>
              </a:spcBef>
              <a:spcAft>
                <a:spcPts val="0"/>
              </a:spcAft>
              <a:buSzPct val="85000"/>
              <a:buNone/>
            </a:pPr>
            <a:r>
              <a:rPr lang="en-US"/>
              <a:t>int e = a ^ b;</a:t>
            </a:r>
            <a:endParaRPr/>
          </a:p>
          <a:p>
            <a:pPr marL="640080" lvl="1" indent="-246888" algn="l" rtl="0">
              <a:spcBef>
                <a:spcPts val="300"/>
              </a:spcBef>
              <a:spcAft>
                <a:spcPts val="0"/>
              </a:spcAft>
              <a:buSzPct val="85000"/>
              <a:buNone/>
            </a:pPr>
            <a:r>
              <a:rPr lang="en-US"/>
              <a:t>int f = (~a &amp; b) | (a &amp; ~b);</a:t>
            </a:r>
            <a:endParaRPr/>
          </a:p>
          <a:p>
            <a:pPr marL="640080" lvl="1" indent="-246888" algn="l" rtl="0">
              <a:spcBef>
                <a:spcPts val="300"/>
              </a:spcBef>
              <a:spcAft>
                <a:spcPts val="0"/>
              </a:spcAft>
              <a:buSzPct val="85000"/>
              <a:buNone/>
            </a:pPr>
            <a:r>
              <a:rPr lang="en-US"/>
              <a:t>int g = ~a &amp; 0x0f;</a:t>
            </a:r>
            <a:endParaRPr/>
          </a:p>
          <a:p>
            <a:pPr marL="640080" lvl="1" indent="-246888" algn="l" rtl="0">
              <a:spcBef>
                <a:spcPts val="300"/>
              </a:spcBef>
              <a:spcAft>
                <a:spcPts val="0"/>
              </a:spcAft>
              <a:buSzPct val="85000"/>
              <a:buNone/>
            </a:pPr>
            <a:r>
              <a:rPr lang="en-US"/>
              <a:t>System.out.println(" a = " + binary[a]);</a:t>
            </a:r>
            <a:endParaRPr/>
          </a:p>
          <a:p>
            <a:pPr marL="640080" lvl="1" indent="-246888" algn="l" rtl="0">
              <a:spcBef>
                <a:spcPts val="300"/>
              </a:spcBef>
              <a:spcAft>
                <a:spcPts val="0"/>
              </a:spcAft>
              <a:buSzPct val="85000"/>
              <a:buNone/>
            </a:pPr>
            <a:r>
              <a:rPr lang="en-US"/>
              <a:t>System.out.println(" b = " + binary[b]);</a:t>
            </a:r>
            <a:endParaRPr/>
          </a:p>
          <a:p>
            <a:pPr marL="640080" lvl="1" indent="-246888" algn="l" rtl="0">
              <a:spcBef>
                <a:spcPts val="300"/>
              </a:spcBef>
              <a:spcAft>
                <a:spcPts val="0"/>
              </a:spcAft>
              <a:buSzPct val="85000"/>
              <a:buNone/>
            </a:pPr>
            <a:r>
              <a:rPr lang="en-US"/>
              <a:t>System.out.println(" a|b = " + binary[c]);</a:t>
            </a:r>
            <a:endParaRPr/>
          </a:p>
          <a:p>
            <a:pPr marL="640080" lvl="1" indent="-246888" algn="l" rtl="0">
              <a:spcBef>
                <a:spcPts val="300"/>
              </a:spcBef>
              <a:spcAft>
                <a:spcPts val="0"/>
              </a:spcAft>
              <a:buSzPct val="85000"/>
              <a:buNone/>
            </a:pPr>
            <a:r>
              <a:rPr lang="en-US"/>
              <a:t>System.out.println(" a&amp;b = " + binary[d]);</a:t>
            </a:r>
            <a:endParaRPr/>
          </a:p>
          <a:p>
            <a:pPr marL="640080" lvl="1" indent="-246888" algn="l" rtl="0">
              <a:spcBef>
                <a:spcPts val="300"/>
              </a:spcBef>
              <a:spcAft>
                <a:spcPts val="0"/>
              </a:spcAft>
              <a:buSzPct val="85000"/>
              <a:buNone/>
            </a:pPr>
            <a:r>
              <a:rPr lang="en-US"/>
              <a:t>System.out.println(" a^b = " + binary[e]);</a:t>
            </a:r>
            <a:endParaRPr/>
          </a:p>
          <a:p>
            <a:pPr marL="640080" lvl="1" indent="-246888" algn="l" rtl="0">
              <a:spcBef>
                <a:spcPts val="300"/>
              </a:spcBef>
              <a:spcAft>
                <a:spcPts val="0"/>
              </a:spcAft>
              <a:buSzPct val="85000"/>
              <a:buNone/>
            </a:pPr>
            <a:r>
              <a:rPr lang="en-US"/>
              <a:t>System.out.println("~a&amp;b|a&amp;~b = " + binary[f]);</a:t>
            </a:r>
            <a:endParaRPr/>
          </a:p>
          <a:p>
            <a:pPr marL="640080" lvl="1" indent="-246888" algn="l" rtl="0">
              <a:spcBef>
                <a:spcPts val="300"/>
              </a:spcBef>
              <a:spcAft>
                <a:spcPts val="0"/>
              </a:spcAft>
              <a:buSzPct val="85000"/>
              <a:buNone/>
            </a:pPr>
            <a:r>
              <a:rPr lang="en-US"/>
              <a:t>System.out.println(" ~a = " + binary[g]);</a:t>
            </a:r>
            <a:endParaRPr/>
          </a:p>
          <a:p>
            <a:pPr marL="640080" lvl="1" indent="-246888" algn="l" rtl="0">
              <a:spcBef>
                <a:spcPts val="300"/>
              </a:spcBef>
              <a:spcAft>
                <a:spcPts val="0"/>
              </a:spcAft>
              <a:buSzPct val="85000"/>
              <a:buNone/>
            </a:pPr>
            <a:r>
              <a:rPr lang="en-US"/>
              <a:t>}</a:t>
            </a:r>
            <a:endParaRPr/>
          </a:p>
          <a:p>
            <a:pPr marL="274320" lvl="0" indent="-274320" algn="l" rtl="0">
              <a:spcBef>
                <a:spcPts val="325"/>
              </a:spcBef>
              <a:spcAft>
                <a:spcPts val="0"/>
              </a:spcAft>
              <a:buSzPct val="95000"/>
              <a:buNone/>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6"/>
          <p:cNvSpPr txBox="1">
            <a:spLocks noGrp="1"/>
          </p:cNvSpPr>
          <p:nvPr>
            <p:ph type="title"/>
          </p:nvPr>
        </p:nvSpPr>
        <p:spPr>
          <a:xfrm>
            <a:off x="457200" y="704088"/>
            <a:ext cx="8229600" cy="7437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Operator Precedence</a:t>
            </a:r>
            <a:endParaRPr/>
          </a:p>
        </p:txBody>
      </p:sp>
      <p:pic>
        <p:nvPicPr>
          <p:cNvPr id="395" name="Google Shape;395;p46" descr="C:\Users\Rahul\Desktop\gmail.png"/>
          <p:cNvPicPr preferRelativeResize="0">
            <a:picLocks noGrp="1"/>
          </p:cNvPicPr>
          <p:nvPr>
            <p:ph type="body" idx="1"/>
          </p:nvPr>
        </p:nvPicPr>
        <p:blipFill rotWithShape="1">
          <a:blip r:embed="rId3">
            <a:alphaModFix/>
          </a:blip>
          <a:srcRect/>
          <a:stretch/>
        </p:blipFill>
        <p:spPr>
          <a:xfrm>
            <a:off x="685800" y="1524000"/>
            <a:ext cx="7772399" cy="4800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7"/>
          <p:cNvSpPr txBox="1">
            <a:spLocks noGrp="1"/>
          </p:cNvSpPr>
          <p:nvPr>
            <p:ph type="title"/>
          </p:nvPr>
        </p:nvSpPr>
        <p:spPr>
          <a:xfrm>
            <a:off x="457200" y="704088"/>
            <a:ext cx="8229600" cy="6675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switch</a:t>
            </a:r>
            <a:endParaRPr/>
          </a:p>
        </p:txBody>
      </p:sp>
      <p:sp>
        <p:nvSpPr>
          <p:cNvPr id="401" name="Google Shape;401;p47"/>
          <p:cNvSpPr txBox="1">
            <a:spLocks noGrp="1"/>
          </p:cNvSpPr>
          <p:nvPr>
            <p:ph type="body" idx="1"/>
          </p:nvPr>
        </p:nvSpPr>
        <p:spPr>
          <a:xfrm>
            <a:off x="457200" y="1295400"/>
            <a:ext cx="8229600" cy="5029200"/>
          </a:xfrm>
          <a:prstGeom prst="rect">
            <a:avLst/>
          </a:prstGeom>
          <a:noFill/>
          <a:ln>
            <a:noFill/>
          </a:ln>
        </p:spPr>
        <p:txBody>
          <a:bodyPr spcFirstLastPara="1" wrap="square" lIns="91425" tIns="45700" rIns="91425" bIns="45700" anchor="t" anchorCtr="0">
            <a:normAutofit fontScale="92500" lnSpcReduction="10000"/>
          </a:bodyPr>
          <a:lstStyle/>
          <a:p>
            <a:pPr marL="640080" lvl="1" indent="-246888" algn="l" rtl="0">
              <a:spcBef>
                <a:spcPts val="0"/>
              </a:spcBef>
              <a:spcAft>
                <a:spcPts val="0"/>
              </a:spcAft>
              <a:buSzPct val="85000"/>
              <a:buNone/>
            </a:pPr>
            <a:r>
              <a:rPr lang="en-US"/>
              <a:t>switch (</a:t>
            </a:r>
            <a:r>
              <a:rPr lang="en-US" i="1"/>
              <a:t>expression) {</a:t>
            </a:r>
            <a:endParaRPr/>
          </a:p>
          <a:p>
            <a:pPr marL="640080" lvl="1" indent="-246888" algn="l" rtl="0">
              <a:spcBef>
                <a:spcPts val="444"/>
              </a:spcBef>
              <a:spcAft>
                <a:spcPts val="0"/>
              </a:spcAft>
              <a:buSzPct val="85000"/>
              <a:buNone/>
            </a:pPr>
            <a:r>
              <a:rPr lang="en-US"/>
              <a:t>case </a:t>
            </a:r>
            <a:r>
              <a:rPr lang="en-US" i="1"/>
              <a:t>value1:</a:t>
            </a:r>
            <a:endParaRPr/>
          </a:p>
          <a:p>
            <a:pPr marL="640080" lvl="1" indent="-246888" algn="l" rtl="0">
              <a:spcBef>
                <a:spcPts val="444"/>
              </a:spcBef>
              <a:spcAft>
                <a:spcPts val="0"/>
              </a:spcAft>
              <a:buSzPct val="85000"/>
              <a:buNone/>
            </a:pPr>
            <a:r>
              <a:rPr lang="en-US"/>
              <a:t>// statement sequence</a:t>
            </a:r>
            <a:endParaRPr/>
          </a:p>
          <a:p>
            <a:pPr marL="640080" lvl="1" indent="-246888" algn="l" rtl="0">
              <a:spcBef>
                <a:spcPts val="444"/>
              </a:spcBef>
              <a:spcAft>
                <a:spcPts val="0"/>
              </a:spcAft>
              <a:buSzPct val="85000"/>
              <a:buNone/>
            </a:pPr>
            <a:r>
              <a:rPr lang="en-US"/>
              <a:t>break;</a:t>
            </a:r>
            <a:endParaRPr/>
          </a:p>
          <a:p>
            <a:pPr marL="640080" lvl="1" indent="-246888" algn="l" rtl="0">
              <a:spcBef>
                <a:spcPts val="444"/>
              </a:spcBef>
              <a:spcAft>
                <a:spcPts val="0"/>
              </a:spcAft>
              <a:buSzPct val="85000"/>
              <a:buNone/>
            </a:pPr>
            <a:r>
              <a:rPr lang="en-US"/>
              <a:t>case </a:t>
            </a:r>
            <a:r>
              <a:rPr lang="en-US" i="1"/>
              <a:t>value2:</a:t>
            </a:r>
            <a:endParaRPr/>
          </a:p>
          <a:p>
            <a:pPr marL="640080" lvl="1" indent="-246888" algn="l" rtl="0">
              <a:spcBef>
                <a:spcPts val="444"/>
              </a:spcBef>
              <a:spcAft>
                <a:spcPts val="0"/>
              </a:spcAft>
              <a:buSzPct val="85000"/>
              <a:buNone/>
            </a:pPr>
            <a:r>
              <a:rPr lang="en-US"/>
              <a:t>// statement sequence</a:t>
            </a:r>
            <a:endParaRPr/>
          </a:p>
          <a:p>
            <a:pPr marL="640080" lvl="1" indent="-246888" algn="l" rtl="0">
              <a:spcBef>
                <a:spcPts val="444"/>
              </a:spcBef>
              <a:spcAft>
                <a:spcPts val="0"/>
              </a:spcAft>
              <a:buSzPct val="85000"/>
              <a:buNone/>
            </a:pPr>
            <a:r>
              <a:rPr lang="en-US"/>
              <a:t>break;</a:t>
            </a:r>
            <a:endParaRPr/>
          </a:p>
          <a:p>
            <a:pPr marL="640080" lvl="1" indent="-246888" algn="l" rtl="0">
              <a:spcBef>
                <a:spcPts val="444"/>
              </a:spcBef>
              <a:spcAft>
                <a:spcPts val="0"/>
              </a:spcAft>
              <a:buSzPct val="85000"/>
              <a:buNone/>
            </a:pPr>
            <a:r>
              <a:rPr lang="en-US"/>
              <a:t>...</a:t>
            </a:r>
            <a:endParaRPr/>
          </a:p>
          <a:p>
            <a:pPr marL="640080" lvl="1" indent="-246888" algn="l" rtl="0">
              <a:spcBef>
                <a:spcPts val="444"/>
              </a:spcBef>
              <a:spcAft>
                <a:spcPts val="0"/>
              </a:spcAft>
              <a:buSzPct val="85000"/>
              <a:buNone/>
            </a:pPr>
            <a:r>
              <a:rPr lang="en-US"/>
              <a:t>case </a:t>
            </a:r>
            <a:r>
              <a:rPr lang="en-US" i="1"/>
              <a:t>valueN:</a:t>
            </a:r>
            <a:endParaRPr/>
          </a:p>
          <a:p>
            <a:pPr marL="640080" lvl="1" indent="-246888" algn="l" rtl="0">
              <a:spcBef>
                <a:spcPts val="444"/>
              </a:spcBef>
              <a:spcAft>
                <a:spcPts val="0"/>
              </a:spcAft>
              <a:buSzPct val="85000"/>
              <a:buNone/>
            </a:pPr>
            <a:r>
              <a:rPr lang="en-US"/>
              <a:t>// statement sequence</a:t>
            </a:r>
            <a:endParaRPr/>
          </a:p>
          <a:p>
            <a:pPr marL="640080" lvl="1" indent="-246888" algn="l" rtl="0">
              <a:spcBef>
                <a:spcPts val="444"/>
              </a:spcBef>
              <a:spcAft>
                <a:spcPts val="0"/>
              </a:spcAft>
              <a:buSzPct val="85000"/>
              <a:buNone/>
            </a:pPr>
            <a:r>
              <a:rPr lang="en-US"/>
              <a:t>break;</a:t>
            </a:r>
            <a:endParaRPr/>
          </a:p>
          <a:p>
            <a:pPr marL="640080" lvl="1" indent="-246888" algn="l" rtl="0">
              <a:spcBef>
                <a:spcPts val="444"/>
              </a:spcBef>
              <a:spcAft>
                <a:spcPts val="0"/>
              </a:spcAft>
              <a:buSzPct val="85000"/>
              <a:buNone/>
            </a:pPr>
            <a:r>
              <a:rPr lang="en-US"/>
              <a:t>default:</a:t>
            </a:r>
            <a:endParaRPr/>
          </a:p>
          <a:p>
            <a:pPr marL="640080" lvl="1" indent="-246888" algn="l" rtl="0">
              <a:spcBef>
                <a:spcPts val="444"/>
              </a:spcBef>
              <a:spcAft>
                <a:spcPts val="0"/>
              </a:spcAft>
              <a:buSzPct val="85000"/>
              <a:buNone/>
            </a:pPr>
            <a:r>
              <a:rPr lang="en-US"/>
              <a:t>// default statement sequence</a:t>
            </a:r>
            <a:endParaRPr/>
          </a:p>
          <a:p>
            <a:pPr marL="640080" lvl="1" indent="-246888" algn="l" rtl="0">
              <a:spcBef>
                <a:spcPts val="444"/>
              </a:spcBef>
              <a:spcAft>
                <a:spcPts val="0"/>
              </a:spcAft>
              <a:buSzPct val="85000"/>
              <a:buNone/>
            </a:pPr>
            <a:r>
              <a:rPr lang="en-US"/>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fontScale="62500" lnSpcReduction="20000"/>
          </a:bodyPr>
          <a:lstStyle/>
          <a:p>
            <a:pPr marL="640080" lvl="1" indent="-246888" algn="l" rtl="0">
              <a:spcBef>
                <a:spcPts val="0"/>
              </a:spcBef>
              <a:spcAft>
                <a:spcPts val="0"/>
              </a:spcAft>
              <a:buSzPct val="85000"/>
              <a:buNone/>
            </a:pPr>
            <a:r>
              <a:rPr lang="en-US"/>
              <a:t>// A simple example of the switch.</a:t>
            </a:r>
            <a:endParaRPr/>
          </a:p>
          <a:p>
            <a:pPr marL="640080" lvl="1" indent="-246888" algn="l" rtl="0">
              <a:spcBef>
                <a:spcPts val="300"/>
              </a:spcBef>
              <a:spcAft>
                <a:spcPts val="0"/>
              </a:spcAft>
              <a:buSzPct val="85000"/>
              <a:buNone/>
            </a:pPr>
            <a:r>
              <a:rPr lang="en-US"/>
              <a:t>class SampleSwitch {</a:t>
            </a:r>
            <a:endParaRPr/>
          </a:p>
          <a:p>
            <a:pPr marL="640080" lvl="1" indent="-246888" algn="l" rtl="0">
              <a:spcBef>
                <a:spcPts val="300"/>
              </a:spcBef>
              <a:spcAft>
                <a:spcPts val="0"/>
              </a:spcAft>
              <a:buSzPct val="85000"/>
              <a:buNone/>
            </a:pPr>
            <a:r>
              <a:rPr lang="en-US"/>
              <a:t>public static void main(String args[]) {</a:t>
            </a:r>
            <a:endParaRPr/>
          </a:p>
          <a:p>
            <a:pPr marL="640080" lvl="1" indent="-246888" algn="l" rtl="0">
              <a:spcBef>
                <a:spcPts val="300"/>
              </a:spcBef>
              <a:spcAft>
                <a:spcPts val="0"/>
              </a:spcAft>
              <a:buSzPct val="85000"/>
              <a:buNone/>
            </a:pPr>
            <a:r>
              <a:rPr lang="en-US"/>
              <a:t>for(int i=0; i&lt;6; i++)</a:t>
            </a:r>
            <a:endParaRPr/>
          </a:p>
          <a:p>
            <a:pPr marL="640080" lvl="1" indent="-246888" algn="l" rtl="0">
              <a:spcBef>
                <a:spcPts val="300"/>
              </a:spcBef>
              <a:spcAft>
                <a:spcPts val="0"/>
              </a:spcAft>
              <a:buSzPct val="85000"/>
              <a:buNone/>
            </a:pPr>
            <a:r>
              <a:rPr lang="en-US"/>
              <a:t>switch(i) {</a:t>
            </a:r>
            <a:endParaRPr/>
          </a:p>
          <a:p>
            <a:pPr marL="640080" lvl="1" indent="-246888" algn="l" rtl="0">
              <a:spcBef>
                <a:spcPts val="300"/>
              </a:spcBef>
              <a:spcAft>
                <a:spcPts val="0"/>
              </a:spcAft>
              <a:buSzPct val="85000"/>
              <a:buNone/>
            </a:pPr>
            <a:r>
              <a:rPr lang="en-US"/>
              <a:t>case 0:</a:t>
            </a:r>
            <a:endParaRPr/>
          </a:p>
          <a:p>
            <a:pPr marL="640080" lvl="1" indent="-246888" algn="l" rtl="0">
              <a:spcBef>
                <a:spcPts val="300"/>
              </a:spcBef>
              <a:spcAft>
                <a:spcPts val="0"/>
              </a:spcAft>
              <a:buSzPct val="85000"/>
              <a:buNone/>
            </a:pPr>
            <a:r>
              <a:rPr lang="en-US"/>
              <a:t>System.out.println("i is zero.");</a:t>
            </a:r>
            <a:endParaRPr/>
          </a:p>
          <a:p>
            <a:pPr marL="640080" lvl="1" indent="-246888" algn="l" rtl="0">
              <a:spcBef>
                <a:spcPts val="300"/>
              </a:spcBef>
              <a:spcAft>
                <a:spcPts val="0"/>
              </a:spcAft>
              <a:buSzPct val="85000"/>
              <a:buNone/>
            </a:pPr>
            <a:r>
              <a:rPr lang="en-US"/>
              <a:t>break;</a:t>
            </a:r>
            <a:endParaRPr/>
          </a:p>
          <a:p>
            <a:pPr marL="640080" lvl="1" indent="-246888" algn="l" rtl="0">
              <a:spcBef>
                <a:spcPts val="300"/>
              </a:spcBef>
              <a:spcAft>
                <a:spcPts val="0"/>
              </a:spcAft>
              <a:buSzPct val="85000"/>
              <a:buNone/>
            </a:pPr>
            <a:r>
              <a:rPr lang="en-US"/>
              <a:t>case 1:</a:t>
            </a:r>
            <a:endParaRPr/>
          </a:p>
          <a:p>
            <a:pPr marL="640080" lvl="1" indent="-246888" algn="l" rtl="0">
              <a:spcBef>
                <a:spcPts val="300"/>
              </a:spcBef>
              <a:spcAft>
                <a:spcPts val="0"/>
              </a:spcAft>
              <a:buSzPct val="85000"/>
              <a:buNone/>
            </a:pPr>
            <a:r>
              <a:rPr lang="en-US"/>
              <a:t>System.out.println("i is one.");</a:t>
            </a:r>
            <a:endParaRPr/>
          </a:p>
          <a:p>
            <a:pPr marL="640080" lvl="1" indent="-246888" algn="l" rtl="0">
              <a:spcBef>
                <a:spcPts val="300"/>
              </a:spcBef>
              <a:spcAft>
                <a:spcPts val="0"/>
              </a:spcAft>
              <a:buSzPct val="85000"/>
              <a:buNone/>
            </a:pPr>
            <a:r>
              <a:rPr lang="en-US"/>
              <a:t>break;</a:t>
            </a:r>
            <a:endParaRPr/>
          </a:p>
          <a:p>
            <a:pPr marL="640080" lvl="1" indent="-246888" algn="l" rtl="0">
              <a:spcBef>
                <a:spcPts val="300"/>
              </a:spcBef>
              <a:spcAft>
                <a:spcPts val="0"/>
              </a:spcAft>
              <a:buSzPct val="85000"/>
              <a:buNone/>
            </a:pPr>
            <a:r>
              <a:rPr lang="en-US"/>
              <a:t>case 2:</a:t>
            </a:r>
            <a:endParaRPr/>
          </a:p>
          <a:p>
            <a:pPr marL="640080" lvl="1" indent="-246888" algn="l" rtl="0">
              <a:spcBef>
                <a:spcPts val="300"/>
              </a:spcBef>
              <a:spcAft>
                <a:spcPts val="0"/>
              </a:spcAft>
              <a:buSzPct val="85000"/>
              <a:buNone/>
            </a:pPr>
            <a:r>
              <a:rPr lang="en-US"/>
              <a:t>System.out.println("i is two.");</a:t>
            </a:r>
            <a:endParaRPr/>
          </a:p>
          <a:p>
            <a:pPr marL="640080" lvl="1" indent="-246888" algn="l" rtl="0">
              <a:spcBef>
                <a:spcPts val="300"/>
              </a:spcBef>
              <a:spcAft>
                <a:spcPts val="0"/>
              </a:spcAft>
              <a:buSzPct val="85000"/>
              <a:buNone/>
            </a:pPr>
            <a:r>
              <a:rPr lang="en-US"/>
              <a:t>break;</a:t>
            </a:r>
            <a:endParaRPr/>
          </a:p>
          <a:p>
            <a:pPr marL="640080" lvl="1" indent="-246888" algn="l" rtl="0">
              <a:spcBef>
                <a:spcPts val="300"/>
              </a:spcBef>
              <a:spcAft>
                <a:spcPts val="0"/>
              </a:spcAft>
              <a:buSzPct val="85000"/>
              <a:buNone/>
            </a:pPr>
            <a:r>
              <a:rPr lang="en-US"/>
              <a:t>case 3:</a:t>
            </a:r>
            <a:endParaRPr/>
          </a:p>
          <a:p>
            <a:pPr marL="640080" lvl="1" indent="-246888" algn="l" rtl="0">
              <a:spcBef>
                <a:spcPts val="300"/>
              </a:spcBef>
              <a:spcAft>
                <a:spcPts val="0"/>
              </a:spcAft>
              <a:buSzPct val="85000"/>
              <a:buNone/>
            </a:pPr>
            <a:r>
              <a:rPr lang="en-US"/>
              <a:t>System.out.println("i is three.");</a:t>
            </a:r>
            <a:endParaRPr/>
          </a:p>
          <a:p>
            <a:pPr marL="640080" lvl="1" indent="-246888" algn="l" rtl="0">
              <a:spcBef>
                <a:spcPts val="300"/>
              </a:spcBef>
              <a:spcAft>
                <a:spcPts val="0"/>
              </a:spcAft>
              <a:buSzPct val="85000"/>
              <a:buNone/>
            </a:pPr>
            <a:r>
              <a:rPr lang="en-US"/>
              <a:t>break;</a:t>
            </a:r>
            <a:endParaRPr/>
          </a:p>
          <a:p>
            <a:pPr marL="640080" lvl="1" indent="-246888" algn="l" rtl="0">
              <a:spcBef>
                <a:spcPts val="300"/>
              </a:spcBef>
              <a:spcAft>
                <a:spcPts val="0"/>
              </a:spcAft>
              <a:buSzPct val="85000"/>
              <a:buNone/>
            </a:pPr>
            <a:r>
              <a:rPr lang="en-US"/>
              <a:t>default:</a:t>
            </a:r>
            <a:endParaRPr/>
          </a:p>
          <a:p>
            <a:pPr marL="640080" lvl="1" indent="-246888" algn="l" rtl="0">
              <a:spcBef>
                <a:spcPts val="300"/>
              </a:spcBef>
              <a:spcAft>
                <a:spcPts val="0"/>
              </a:spcAft>
              <a:buSzPct val="85000"/>
              <a:buNone/>
            </a:pPr>
            <a:r>
              <a:rPr lang="en-US"/>
              <a:t>System.out.println("i is greater than 3.");</a:t>
            </a:r>
            <a:endParaRPr/>
          </a:p>
          <a:p>
            <a:pPr marL="640080" lvl="1" indent="-246888" algn="l" rtl="0">
              <a:spcBef>
                <a:spcPts val="300"/>
              </a:spcBef>
              <a:spcAft>
                <a:spcPts val="0"/>
              </a:spcAft>
              <a:buSzPct val="85000"/>
              <a:buNone/>
            </a:pPr>
            <a:r>
              <a:rPr lang="en-US"/>
              <a:t>}</a:t>
            </a:r>
            <a:endParaRPr/>
          </a:p>
          <a:p>
            <a:pPr marL="640080" lvl="1" indent="-246888" algn="l" rtl="0">
              <a:spcBef>
                <a:spcPts val="300"/>
              </a:spcBef>
              <a:spcAft>
                <a:spcPts val="0"/>
              </a:spcAft>
              <a:buSzPct val="85000"/>
              <a:buNone/>
            </a:pPr>
            <a:r>
              <a:rPr lang="en-US"/>
              <a:t>}</a:t>
            </a:r>
            <a:endParaRPr/>
          </a:p>
          <a:p>
            <a:pPr marL="640080" lvl="1" indent="-246888" algn="l" rtl="0">
              <a:spcBef>
                <a:spcPts val="300"/>
              </a:spcBef>
              <a:spcAft>
                <a:spcPts val="0"/>
              </a:spcAft>
              <a:buSzPct val="85000"/>
              <a:buNone/>
            </a:pPr>
            <a:r>
              <a:rPr lang="en-US"/>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9"/>
          <p:cNvSpPr txBox="1">
            <a:spLocks noGrp="1"/>
          </p:cNvSpPr>
          <p:nvPr>
            <p:ph type="title"/>
          </p:nvPr>
        </p:nvSpPr>
        <p:spPr>
          <a:xfrm>
            <a:off x="457200" y="704088"/>
            <a:ext cx="8229600" cy="591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Jump Statements</a:t>
            </a:r>
            <a:endParaRPr/>
          </a:p>
        </p:txBody>
      </p:sp>
      <p:sp>
        <p:nvSpPr>
          <p:cNvPr id="412" name="Google Shape;412;p49"/>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Java supports three jump statements: </a:t>
            </a:r>
            <a:r>
              <a:rPr lang="en-US" b="1"/>
              <a:t>break, continue, and return.</a:t>
            </a:r>
            <a:endParaRPr/>
          </a:p>
          <a:p>
            <a:pPr marL="274320" lvl="0" indent="-274320" algn="l" rtl="0">
              <a:spcBef>
                <a:spcPts val="520"/>
              </a:spcBef>
              <a:spcAft>
                <a:spcPts val="0"/>
              </a:spcAft>
              <a:buSzPts val="2470"/>
              <a:buChar char="⚫"/>
            </a:pPr>
            <a:r>
              <a:rPr lang="en-US"/>
              <a:t>By using </a:t>
            </a:r>
            <a:r>
              <a:rPr lang="en-US" b="1"/>
              <a:t>break, you can force immediate termination of a loop, bypassing the </a:t>
            </a:r>
            <a:r>
              <a:rPr lang="en-US"/>
              <a:t>conditional expression and any remaining code in the body of the loop.</a:t>
            </a:r>
            <a:endParaRPr/>
          </a:p>
          <a:p>
            <a:pPr marL="274320" lvl="0" indent="-274320" algn="l" rtl="0">
              <a:spcBef>
                <a:spcPts val="520"/>
              </a:spcBef>
              <a:spcAft>
                <a:spcPts val="0"/>
              </a:spcAft>
              <a:buSzPts val="2470"/>
              <a:buChar char="⚫"/>
            </a:pPr>
            <a:r>
              <a:rPr lang="en-US"/>
              <a:t>Break work as a label also,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7200" y="273050"/>
            <a:ext cx="8382000" cy="116205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3600"/>
              <a:buFont typeface="Arial"/>
              <a:buNone/>
            </a:pPr>
            <a:r>
              <a:rPr lang="en-US" sz="3600"/>
              <a:t>ByteCode</a:t>
            </a:r>
            <a:endParaRPr sz="3600"/>
          </a:p>
        </p:txBody>
      </p:sp>
      <p:sp>
        <p:nvSpPr>
          <p:cNvPr id="135" name="Google Shape;135;p5"/>
          <p:cNvSpPr txBox="1">
            <a:spLocks noGrp="1"/>
          </p:cNvSpPr>
          <p:nvPr>
            <p:ph type="body" idx="1"/>
          </p:nvPr>
        </p:nvSpPr>
        <p:spPr>
          <a:xfrm>
            <a:off x="457200" y="1435100"/>
            <a:ext cx="8305800" cy="4691063"/>
          </a:xfrm>
          <a:prstGeom prst="rect">
            <a:avLst/>
          </a:prstGeom>
          <a:noFill/>
          <a:ln>
            <a:noFill/>
          </a:ln>
        </p:spPr>
        <p:txBody>
          <a:bodyPr spcFirstLastPara="1" wrap="square" lIns="18275" tIns="45700" rIns="18275" bIns="45700" anchor="t" anchorCtr="0">
            <a:normAutofit fontScale="92500" lnSpcReduction="10000"/>
          </a:bodyPr>
          <a:lstStyle/>
          <a:p>
            <a:pPr marL="0" lvl="0" indent="0" algn="l" rtl="0">
              <a:spcBef>
                <a:spcPts val="0"/>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l" rtl="0">
              <a:spcBef>
                <a:spcPts val="259"/>
              </a:spcBef>
              <a:spcAft>
                <a:spcPts val="0"/>
              </a:spcAft>
              <a:buSzPct val="95000"/>
              <a:buNone/>
            </a:pPr>
            <a:endParaRPr i="1"/>
          </a:p>
          <a:p>
            <a:pPr marL="0" lvl="0" indent="0" algn="just" rtl="0">
              <a:spcBef>
                <a:spcPts val="370"/>
              </a:spcBef>
              <a:spcAft>
                <a:spcPts val="0"/>
              </a:spcAft>
              <a:buSzPct val="95000"/>
              <a:buNone/>
            </a:pPr>
            <a:r>
              <a:rPr lang="en-US" sz="2000" b="1" i="1"/>
              <a:t>Bytecode is a highly optimized set of instructions designed to be executed</a:t>
            </a:r>
            <a:endParaRPr/>
          </a:p>
          <a:p>
            <a:pPr marL="0" lvl="0" indent="0" algn="just" rtl="0">
              <a:spcBef>
                <a:spcPts val="370"/>
              </a:spcBef>
              <a:spcAft>
                <a:spcPts val="0"/>
              </a:spcAft>
              <a:buSzPct val="95000"/>
              <a:buNone/>
            </a:pPr>
            <a:r>
              <a:rPr lang="en-US" sz="2000" b="1"/>
              <a:t>by the Java run-time system, which is called the </a:t>
            </a:r>
            <a:r>
              <a:rPr lang="en-US" sz="2000" b="1" i="1"/>
              <a:t>Java Virtual Machine (JVM). </a:t>
            </a:r>
            <a:endParaRPr sz="2000" b="1"/>
          </a:p>
        </p:txBody>
      </p:sp>
      <p:sp>
        <p:nvSpPr>
          <p:cNvPr id="136" name="Google Shape;136;p5"/>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p>
            <a:pPr marL="274320" lvl="0" indent="-105410" algn="l" rtl="0">
              <a:spcBef>
                <a:spcPts val="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a:p>
            <a:pPr marL="274320" lvl="0" indent="-105410" algn="l" rtl="0">
              <a:spcBef>
                <a:spcPts val="560"/>
              </a:spcBef>
              <a:spcAft>
                <a:spcPts val="0"/>
              </a:spcAft>
              <a:buSzPts val="2660"/>
              <a:buNone/>
            </a:pPr>
            <a:endParaRPr/>
          </a:p>
        </p:txBody>
      </p:sp>
      <p:sp>
        <p:nvSpPr>
          <p:cNvPr id="137" name="Google Shape;137;p5"/>
          <p:cNvSpPr/>
          <p:nvPr/>
        </p:nvSpPr>
        <p:spPr>
          <a:xfrm>
            <a:off x="914400" y="2895600"/>
            <a:ext cx="1219200" cy="9144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JAVA PROGRAM</a:t>
            </a:r>
            <a:endParaRPr sz="1800">
              <a:solidFill>
                <a:schemeClr val="dk1"/>
              </a:solidFill>
              <a:latin typeface="Arial"/>
              <a:ea typeface="Arial"/>
              <a:cs typeface="Arial"/>
              <a:sym typeface="Arial"/>
            </a:endParaRPr>
          </a:p>
        </p:txBody>
      </p:sp>
      <p:sp>
        <p:nvSpPr>
          <p:cNvPr id="138" name="Google Shape;138;p5"/>
          <p:cNvSpPr/>
          <p:nvPr/>
        </p:nvSpPr>
        <p:spPr>
          <a:xfrm>
            <a:off x="2667000" y="3048000"/>
            <a:ext cx="1447800" cy="6096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COMPILER</a:t>
            </a:r>
            <a:endParaRPr sz="1800">
              <a:solidFill>
                <a:schemeClr val="dk1"/>
              </a:solidFill>
              <a:latin typeface="Arial"/>
              <a:ea typeface="Arial"/>
              <a:cs typeface="Arial"/>
              <a:sym typeface="Arial"/>
            </a:endParaRPr>
          </a:p>
        </p:txBody>
      </p:sp>
      <p:sp>
        <p:nvSpPr>
          <p:cNvPr id="139" name="Google Shape;139;p5"/>
          <p:cNvSpPr/>
          <p:nvPr/>
        </p:nvSpPr>
        <p:spPr>
          <a:xfrm>
            <a:off x="6629400" y="1752600"/>
            <a:ext cx="1905000" cy="8382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JAVA INTERPRETER FOR MAC</a:t>
            </a:r>
            <a:endParaRPr sz="1800">
              <a:solidFill>
                <a:schemeClr val="dk1"/>
              </a:solidFill>
              <a:latin typeface="Arial"/>
              <a:ea typeface="Arial"/>
              <a:cs typeface="Arial"/>
              <a:sym typeface="Arial"/>
            </a:endParaRPr>
          </a:p>
        </p:txBody>
      </p:sp>
      <p:sp>
        <p:nvSpPr>
          <p:cNvPr id="140" name="Google Shape;140;p5"/>
          <p:cNvSpPr/>
          <p:nvPr/>
        </p:nvSpPr>
        <p:spPr>
          <a:xfrm>
            <a:off x="4572000" y="3048000"/>
            <a:ext cx="1371600" cy="6096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BYTE CODE</a:t>
            </a:r>
            <a:endParaRPr sz="1800">
              <a:solidFill>
                <a:schemeClr val="lt1"/>
              </a:solidFill>
              <a:latin typeface="Arial"/>
              <a:ea typeface="Arial"/>
              <a:cs typeface="Arial"/>
              <a:sym typeface="Arial"/>
            </a:endParaRPr>
          </a:p>
        </p:txBody>
      </p:sp>
      <p:cxnSp>
        <p:nvCxnSpPr>
          <p:cNvPr id="141" name="Google Shape;141;p5"/>
          <p:cNvCxnSpPr>
            <a:stCxn id="137" idx="3"/>
            <a:endCxn id="138" idx="1"/>
          </p:cNvCxnSpPr>
          <p:nvPr/>
        </p:nvCxnSpPr>
        <p:spPr>
          <a:xfrm>
            <a:off x="2133600" y="3352800"/>
            <a:ext cx="533400" cy="600"/>
          </a:xfrm>
          <a:prstGeom prst="bentConnector3">
            <a:avLst>
              <a:gd name="adj1" fmla="val 50000"/>
            </a:avLst>
          </a:prstGeom>
          <a:noFill/>
          <a:ln w="9525" cap="flat" cmpd="sng">
            <a:solidFill>
              <a:schemeClr val="dk1"/>
            </a:solidFill>
            <a:prstDash val="solid"/>
            <a:round/>
            <a:headEnd type="none" w="sm" len="sm"/>
            <a:tailEnd type="stealth" w="med" len="med"/>
          </a:ln>
        </p:spPr>
      </p:cxnSp>
      <p:cxnSp>
        <p:nvCxnSpPr>
          <p:cNvPr id="142" name="Google Shape;142;p5"/>
          <p:cNvCxnSpPr>
            <a:stCxn id="138" idx="3"/>
            <a:endCxn id="140" idx="2"/>
          </p:cNvCxnSpPr>
          <p:nvPr/>
        </p:nvCxnSpPr>
        <p:spPr>
          <a:xfrm>
            <a:off x="4114800" y="3352800"/>
            <a:ext cx="457200" cy="6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143" name="Google Shape;143;p5"/>
          <p:cNvCxnSpPr>
            <a:stCxn id="140" idx="0"/>
            <a:endCxn id="139" idx="1"/>
          </p:cNvCxnSpPr>
          <p:nvPr/>
        </p:nvCxnSpPr>
        <p:spPr>
          <a:xfrm rot="-5400000">
            <a:off x="5505450" y="1924050"/>
            <a:ext cx="876300" cy="1371600"/>
          </a:xfrm>
          <a:prstGeom prst="bentConnector2">
            <a:avLst/>
          </a:prstGeom>
          <a:noFill/>
          <a:ln w="9525" cap="flat" cmpd="sng">
            <a:solidFill>
              <a:srgbClr val="075192"/>
            </a:solidFill>
            <a:prstDash val="solid"/>
            <a:round/>
            <a:headEnd type="none" w="sm" len="sm"/>
            <a:tailEnd type="stealth" w="med" len="med"/>
          </a:ln>
        </p:spPr>
      </p:cxnSp>
      <p:cxnSp>
        <p:nvCxnSpPr>
          <p:cNvPr id="144" name="Google Shape;144;p5"/>
          <p:cNvCxnSpPr>
            <a:stCxn id="140" idx="4"/>
          </p:cNvCxnSpPr>
          <p:nvPr/>
        </p:nvCxnSpPr>
        <p:spPr>
          <a:xfrm rot="-5400000" flipH="1">
            <a:off x="5524500" y="3390900"/>
            <a:ext cx="914400" cy="1447800"/>
          </a:xfrm>
          <a:prstGeom prst="bentConnector2">
            <a:avLst/>
          </a:prstGeom>
          <a:noFill/>
          <a:ln w="9525" cap="flat" cmpd="sng">
            <a:solidFill>
              <a:srgbClr val="075192"/>
            </a:solidFill>
            <a:prstDash val="solid"/>
            <a:round/>
            <a:headEnd type="none" w="sm" len="sm"/>
            <a:tailEnd type="stealth" w="med" len="med"/>
          </a:ln>
        </p:spPr>
      </p:cxnSp>
      <p:cxnSp>
        <p:nvCxnSpPr>
          <p:cNvPr id="145" name="Google Shape;145;p5"/>
          <p:cNvCxnSpPr>
            <a:stCxn id="140" idx="6"/>
          </p:cNvCxnSpPr>
          <p:nvPr/>
        </p:nvCxnSpPr>
        <p:spPr>
          <a:xfrm>
            <a:off x="5943600" y="3352800"/>
            <a:ext cx="838200" cy="1500"/>
          </a:xfrm>
          <a:prstGeom prst="bentConnector3">
            <a:avLst>
              <a:gd name="adj1" fmla="val 50000"/>
            </a:avLst>
          </a:prstGeom>
          <a:noFill/>
          <a:ln w="9525" cap="flat" cmpd="sng">
            <a:solidFill>
              <a:srgbClr val="075192"/>
            </a:solidFill>
            <a:prstDash val="solid"/>
            <a:round/>
            <a:headEnd type="none" w="sm" len="sm"/>
            <a:tailEnd type="stealth" w="med" len="med"/>
          </a:ln>
        </p:spPr>
      </p:cxnSp>
      <p:sp>
        <p:nvSpPr>
          <p:cNvPr id="146" name="Google Shape;146;p5"/>
          <p:cNvSpPr/>
          <p:nvPr/>
        </p:nvSpPr>
        <p:spPr>
          <a:xfrm>
            <a:off x="6781800" y="2743200"/>
            <a:ext cx="1752600" cy="11430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JAVA INTERPRETER FOR WINDOWS</a:t>
            </a:r>
            <a:endParaRPr sz="1800">
              <a:solidFill>
                <a:schemeClr val="dk1"/>
              </a:solidFill>
              <a:latin typeface="Arial"/>
              <a:ea typeface="Arial"/>
              <a:cs typeface="Arial"/>
              <a:sym typeface="Arial"/>
            </a:endParaRPr>
          </a:p>
        </p:txBody>
      </p:sp>
      <p:sp>
        <p:nvSpPr>
          <p:cNvPr id="147" name="Google Shape;147;p5"/>
          <p:cNvSpPr/>
          <p:nvPr/>
        </p:nvSpPr>
        <p:spPr>
          <a:xfrm>
            <a:off x="6705600" y="4114800"/>
            <a:ext cx="1905000" cy="914400"/>
          </a:xfrm>
          <a:prstGeom prst="rect">
            <a:avLst/>
          </a:prstGeom>
          <a:no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JAVA INTERPRETER FOR UNIX</a:t>
            </a:r>
            <a:endParaRPr sz="18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0"/>
          <p:cNvSpPr txBox="1">
            <a:spLocks noGrp="1"/>
          </p:cNvSpPr>
          <p:nvPr>
            <p:ph type="title"/>
          </p:nvPr>
        </p:nvSpPr>
        <p:spPr>
          <a:xfrm>
            <a:off x="457200" y="704088"/>
            <a:ext cx="8229600" cy="5151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E.g.</a:t>
            </a:r>
            <a:endParaRPr/>
          </a:p>
        </p:txBody>
      </p:sp>
      <p:sp>
        <p:nvSpPr>
          <p:cNvPr id="418" name="Google Shape;418;p50"/>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a:t>// Using break to exit a loop.</a:t>
            </a:r>
            <a:endParaRPr/>
          </a:p>
          <a:p>
            <a:pPr marL="274320" lvl="0" indent="-274320" algn="l" rtl="0">
              <a:spcBef>
                <a:spcPts val="520"/>
              </a:spcBef>
              <a:spcAft>
                <a:spcPts val="0"/>
              </a:spcAft>
              <a:buSzPts val="2470"/>
              <a:buNone/>
            </a:pPr>
            <a:r>
              <a:rPr lang="en-US"/>
              <a:t>class BreakLoop {</a:t>
            </a:r>
            <a:endParaRPr/>
          </a:p>
          <a:p>
            <a:pPr marL="274320" lvl="0" indent="-274320" algn="l" rtl="0">
              <a:spcBef>
                <a:spcPts val="520"/>
              </a:spcBef>
              <a:spcAft>
                <a:spcPts val="0"/>
              </a:spcAft>
              <a:buSzPts val="2470"/>
              <a:buNone/>
            </a:pPr>
            <a:r>
              <a:rPr lang="en-US"/>
              <a:t>public static void main(String args[]) {</a:t>
            </a:r>
            <a:endParaRPr/>
          </a:p>
          <a:p>
            <a:pPr marL="274320" lvl="0" indent="-274320" algn="l" rtl="0">
              <a:spcBef>
                <a:spcPts val="520"/>
              </a:spcBef>
              <a:spcAft>
                <a:spcPts val="0"/>
              </a:spcAft>
              <a:buSzPts val="2470"/>
              <a:buNone/>
            </a:pPr>
            <a:r>
              <a:rPr lang="en-US"/>
              <a:t>for(int i=0; i&lt;100; i++) {</a:t>
            </a:r>
            <a:endParaRPr/>
          </a:p>
          <a:p>
            <a:pPr marL="274320" lvl="0" indent="-274320" algn="l" rtl="0">
              <a:spcBef>
                <a:spcPts val="520"/>
              </a:spcBef>
              <a:spcAft>
                <a:spcPts val="0"/>
              </a:spcAft>
              <a:buSzPts val="2470"/>
              <a:buNone/>
            </a:pPr>
            <a:r>
              <a:rPr lang="en-US"/>
              <a:t>if(i == 10) break; // terminate loop if i is 10</a:t>
            </a:r>
            <a:endParaRPr/>
          </a:p>
          <a:p>
            <a:pPr marL="274320" lvl="0" indent="-274320" algn="l" rtl="0">
              <a:spcBef>
                <a:spcPts val="520"/>
              </a:spcBef>
              <a:spcAft>
                <a:spcPts val="0"/>
              </a:spcAft>
              <a:buSzPts val="2470"/>
              <a:buNone/>
            </a:pPr>
            <a:r>
              <a:rPr lang="en-US"/>
              <a:t>System.out.println("i: " + i);</a:t>
            </a:r>
            <a:endParaRPr/>
          </a:p>
          <a:p>
            <a:pPr marL="274320" lvl="0" indent="-274320" algn="l" rtl="0">
              <a:spcBef>
                <a:spcPts val="520"/>
              </a:spcBef>
              <a:spcAft>
                <a:spcPts val="0"/>
              </a:spcAft>
              <a:buSzPts val="2470"/>
              <a:buNone/>
            </a:pPr>
            <a:r>
              <a:rPr lang="en-US"/>
              <a:t>}</a:t>
            </a:r>
            <a:endParaRPr/>
          </a:p>
          <a:p>
            <a:pPr marL="274320" lvl="0" indent="-274320" algn="l" rtl="0">
              <a:spcBef>
                <a:spcPts val="520"/>
              </a:spcBef>
              <a:spcAft>
                <a:spcPts val="0"/>
              </a:spcAft>
              <a:buSzPts val="2470"/>
              <a:buNone/>
            </a:pPr>
            <a:r>
              <a:rPr lang="en-US"/>
              <a:t>System.out.println("Loop complete.");</a:t>
            </a:r>
            <a:endParaRPr/>
          </a:p>
          <a:p>
            <a:pPr marL="274320" lvl="0" indent="-274320" algn="l" rtl="0">
              <a:spcBef>
                <a:spcPts val="520"/>
              </a:spcBef>
              <a:spcAft>
                <a:spcPts val="0"/>
              </a:spcAft>
              <a:buSzPts val="2470"/>
              <a:buNone/>
            </a:pPr>
            <a:r>
              <a:rPr lang="en-US"/>
              <a:t>}</a:t>
            </a:r>
            <a:endParaRPr/>
          </a:p>
          <a:p>
            <a:pPr marL="274320" lvl="0" indent="-274320" algn="l" rtl="0">
              <a:spcBef>
                <a:spcPts val="520"/>
              </a:spcBef>
              <a:spcAft>
                <a:spcPts val="0"/>
              </a:spcAft>
              <a:buSzPts val="2470"/>
              <a:buNone/>
            </a:pPr>
            <a:r>
              <a:rPr lang="en-US"/>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1"/>
          <p:cNvSpPr txBox="1">
            <a:spLocks noGrp="1"/>
          </p:cNvSpPr>
          <p:nvPr>
            <p:ph type="title"/>
          </p:nvPr>
        </p:nvSpPr>
        <p:spPr>
          <a:xfrm>
            <a:off x="457200" y="704088"/>
            <a:ext cx="8229600" cy="210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E.g</a:t>
            </a:r>
            <a:endParaRPr/>
          </a:p>
        </p:txBody>
      </p:sp>
      <p:sp>
        <p:nvSpPr>
          <p:cNvPr id="424" name="Google Shape;424;p51"/>
          <p:cNvSpPr txBox="1">
            <a:spLocks noGrp="1"/>
          </p:cNvSpPr>
          <p:nvPr>
            <p:ph type="body" idx="1"/>
          </p:nvPr>
        </p:nvSpPr>
        <p:spPr>
          <a:xfrm>
            <a:off x="457200" y="914400"/>
            <a:ext cx="8229600" cy="5410200"/>
          </a:xfrm>
          <a:prstGeom prst="rect">
            <a:avLst/>
          </a:prstGeom>
          <a:noFill/>
          <a:ln>
            <a:noFill/>
          </a:ln>
        </p:spPr>
        <p:txBody>
          <a:bodyPr spcFirstLastPara="1" wrap="square" lIns="91425" tIns="45700" rIns="91425" bIns="45700" anchor="t" anchorCtr="0">
            <a:normAutofit fontScale="77500" lnSpcReduction="20000"/>
          </a:bodyPr>
          <a:lstStyle/>
          <a:p>
            <a:pPr marL="640080" lvl="1" indent="-246888" algn="l" rtl="0">
              <a:spcBef>
                <a:spcPts val="0"/>
              </a:spcBef>
              <a:spcAft>
                <a:spcPts val="0"/>
              </a:spcAft>
              <a:buSzPct val="85000"/>
              <a:buNone/>
            </a:pPr>
            <a:r>
              <a:rPr lang="en-US"/>
              <a:t>// Using break as a civilized form of goto.</a:t>
            </a:r>
            <a:endParaRPr/>
          </a:p>
          <a:p>
            <a:pPr marL="640080" lvl="1" indent="-246888" algn="l" rtl="0">
              <a:spcBef>
                <a:spcPts val="372"/>
              </a:spcBef>
              <a:spcAft>
                <a:spcPts val="0"/>
              </a:spcAft>
              <a:buSzPct val="85000"/>
              <a:buNone/>
            </a:pPr>
            <a:r>
              <a:rPr lang="en-US"/>
              <a:t>class Break {</a:t>
            </a:r>
            <a:endParaRPr/>
          </a:p>
          <a:p>
            <a:pPr marL="640080" lvl="1" indent="-246888" algn="l" rtl="0">
              <a:spcBef>
                <a:spcPts val="372"/>
              </a:spcBef>
              <a:spcAft>
                <a:spcPts val="0"/>
              </a:spcAft>
              <a:buSzPct val="85000"/>
              <a:buNone/>
            </a:pPr>
            <a:r>
              <a:rPr lang="en-US"/>
              <a:t>public static void main(String args[]) {</a:t>
            </a:r>
            <a:endParaRPr/>
          </a:p>
          <a:p>
            <a:pPr marL="640080" lvl="1" indent="-246888" algn="l" rtl="0">
              <a:spcBef>
                <a:spcPts val="372"/>
              </a:spcBef>
              <a:spcAft>
                <a:spcPts val="0"/>
              </a:spcAft>
              <a:buSzPct val="85000"/>
              <a:buNone/>
            </a:pPr>
            <a:r>
              <a:rPr lang="en-US"/>
              <a:t>boolean t = true;</a:t>
            </a:r>
            <a:endParaRPr/>
          </a:p>
          <a:p>
            <a:pPr marL="640080" lvl="1" indent="-246888" algn="l" rtl="0">
              <a:spcBef>
                <a:spcPts val="372"/>
              </a:spcBef>
              <a:spcAft>
                <a:spcPts val="0"/>
              </a:spcAft>
              <a:buSzPct val="85000"/>
              <a:buNone/>
            </a:pPr>
            <a:r>
              <a:rPr lang="en-US"/>
              <a:t>first: {</a:t>
            </a:r>
            <a:endParaRPr/>
          </a:p>
          <a:p>
            <a:pPr marL="640080" lvl="1" indent="-246888" algn="l" rtl="0">
              <a:spcBef>
                <a:spcPts val="372"/>
              </a:spcBef>
              <a:spcAft>
                <a:spcPts val="0"/>
              </a:spcAft>
              <a:buSzPct val="85000"/>
              <a:buNone/>
            </a:pPr>
            <a:r>
              <a:rPr lang="en-US"/>
              <a:t>second: {</a:t>
            </a:r>
            <a:endParaRPr/>
          </a:p>
          <a:p>
            <a:pPr marL="640080" lvl="1" indent="-246888" algn="l" rtl="0">
              <a:spcBef>
                <a:spcPts val="372"/>
              </a:spcBef>
              <a:spcAft>
                <a:spcPts val="0"/>
              </a:spcAft>
              <a:buSzPct val="85000"/>
              <a:buNone/>
            </a:pPr>
            <a:r>
              <a:rPr lang="en-US"/>
              <a:t>third: {</a:t>
            </a:r>
            <a:endParaRPr/>
          </a:p>
          <a:p>
            <a:pPr marL="640080" lvl="1" indent="-246888" algn="l" rtl="0">
              <a:spcBef>
                <a:spcPts val="372"/>
              </a:spcBef>
              <a:spcAft>
                <a:spcPts val="0"/>
              </a:spcAft>
              <a:buSzPct val="85000"/>
              <a:buNone/>
            </a:pPr>
            <a:r>
              <a:rPr lang="en-US"/>
              <a:t>System.out.println("Before the break.");</a:t>
            </a:r>
            <a:endParaRPr/>
          </a:p>
          <a:p>
            <a:pPr marL="640080" lvl="1" indent="-246888" algn="l" rtl="0">
              <a:spcBef>
                <a:spcPts val="372"/>
              </a:spcBef>
              <a:spcAft>
                <a:spcPts val="0"/>
              </a:spcAft>
              <a:buSzPct val="85000"/>
              <a:buNone/>
            </a:pPr>
            <a:r>
              <a:rPr lang="en-US"/>
              <a:t>if(t) break second; // break out of second block</a:t>
            </a:r>
            <a:endParaRPr/>
          </a:p>
          <a:p>
            <a:pPr marL="640080" lvl="1" indent="-246888" algn="l" rtl="0">
              <a:spcBef>
                <a:spcPts val="372"/>
              </a:spcBef>
              <a:spcAft>
                <a:spcPts val="0"/>
              </a:spcAft>
              <a:buSzPct val="85000"/>
              <a:buNone/>
            </a:pPr>
            <a:r>
              <a:rPr lang="en-US"/>
              <a:t>System.out.println("This won't execute");</a:t>
            </a:r>
            <a:endParaRPr/>
          </a:p>
          <a:p>
            <a:pPr marL="640080" lvl="1" indent="-246888" algn="l" rtl="0">
              <a:spcBef>
                <a:spcPts val="372"/>
              </a:spcBef>
              <a:spcAft>
                <a:spcPts val="0"/>
              </a:spcAft>
              <a:buSzPct val="85000"/>
              <a:buNone/>
            </a:pPr>
            <a:r>
              <a:rPr lang="en-US"/>
              <a:t>}</a:t>
            </a:r>
            <a:endParaRPr/>
          </a:p>
          <a:p>
            <a:pPr marL="640080" lvl="1" indent="-246888" algn="l" rtl="0">
              <a:spcBef>
                <a:spcPts val="372"/>
              </a:spcBef>
              <a:spcAft>
                <a:spcPts val="0"/>
              </a:spcAft>
              <a:buSzPct val="85000"/>
              <a:buNone/>
            </a:pPr>
            <a:r>
              <a:rPr lang="en-US"/>
              <a:t>System.out.println("This won't execute");</a:t>
            </a:r>
            <a:endParaRPr/>
          </a:p>
          <a:p>
            <a:pPr marL="640080" lvl="1" indent="-246888" algn="l" rtl="0">
              <a:spcBef>
                <a:spcPts val="372"/>
              </a:spcBef>
              <a:spcAft>
                <a:spcPts val="0"/>
              </a:spcAft>
              <a:buSzPct val="85000"/>
              <a:buNone/>
            </a:pPr>
            <a:r>
              <a:rPr lang="en-US"/>
              <a:t>}</a:t>
            </a:r>
            <a:endParaRPr/>
          </a:p>
          <a:p>
            <a:pPr marL="640080" lvl="1" indent="-246888" algn="l" rtl="0">
              <a:spcBef>
                <a:spcPts val="372"/>
              </a:spcBef>
              <a:spcAft>
                <a:spcPts val="0"/>
              </a:spcAft>
              <a:buSzPct val="85000"/>
              <a:buNone/>
            </a:pPr>
            <a:r>
              <a:rPr lang="en-US"/>
              <a:t>System.out.println("This is after second block.");	}     }     }</a:t>
            </a:r>
            <a:endParaRPr/>
          </a:p>
          <a:p>
            <a:pPr marL="640080" lvl="1" indent="-246888" algn="l" rtl="0">
              <a:spcBef>
                <a:spcPts val="372"/>
              </a:spcBef>
              <a:spcAft>
                <a:spcPts val="0"/>
              </a:spcAft>
              <a:buSzPct val="85000"/>
              <a:buNone/>
            </a:pPr>
            <a:endParaRPr/>
          </a:p>
          <a:p>
            <a:pPr marL="640080" lvl="1" indent="-246888" algn="l" rtl="0">
              <a:spcBef>
                <a:spcPts val="372"/>
              </a:spcBef>
              <a:spcAft>
                <a:spcPts val="0"/>
              </a:spcAft>
              <a:buSzPct val="85000"/>
              <a:buNone/>
            </a:pPr>
            <a:r>
              <a:rPr lang="en-US"/>
              <a:t>Output:</a:t>
            </a:r>
            <a:endParaRPr/>
          </a:p>
          <a:p>
            <a:pPr marL="274320" lvl="0" indent="-274320" algn="l" rtl="0">
              <a:spcBef>
                <a:spcPts val="434"/>
              </a:spcBef>
              <a:spcAft>
                <a:spcPts val="0"/>
              </a:spcAft>
              <a:buSzPct val="95000"/>
              <a:buNone/>
            </a:pPr>
            <a:r>
              <a:rPr lang="en-US" sz="2800"/>
              <a:t>Before the break.</a:t>
            </a:r>
            <a:endParaRPr/>
          </a:p>
          <a:p>
            <a:pPr marL="274320" lvl="0" indent="-274320" algn="l" rtl="0">
              <a:spcBef>
                <a:spcPts val="434"/>
              </a:spcBef>
              <a:spcAft>
                <a:spcPts val="0"/>
              </a:spcAft>
              <a:buSzPct val="95000"/>
              <a:buNone/>
            </a:pPr>
            <a:r>
              <a:rPr lang="en-US" sz="2800"/>
              <a:t>This is after second block.</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2"/>
          <p:cNvSpPr txBox="1">
            <a:spLocks noGrp="1"/>
          </p:cNvSpPr>
          <p:nvPr>
            <p:ph type="title"/>
          </p:nvPr>
        </p:nvSpPr>
        <p:spPr>
          <a:xfrm>
            <a:off x="457200" y="704088"/>
            <a:ext cx="8229600" cy="591312"/>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Arial"/>
              <a:buNone/>
            </a:pPr>
            <a:r>
              <a:rPr lang="en-US"/>
              <a:t>Using continue</a:t>
            </a:r>
            <a:endParaRPr/>
          </a:p>
        </p:txBody>
      </p:sp>
      <p:sp>
        <p:nvSpPr>
          <p:cNvPr id="430" name="Google Shape;430;p52"/>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95000"/>
              <a:buChar char="⚫"/>
            </a:pPr>
            <a:r>
              <a:rPr lang="en-US"/>
              <a:t>Sometimes it is useful to force an early iteration of a loop.</a:t>
            </a:r>
            <a:endParaRPr/>
          </a:p>
          <a:p>
            <a:pPr marL="640080" lvl="1" indent="-246888" algn="l" rtl="0">
              <a:spcBef>
                <a:spcPts val="408"/>
              </a:spcBef>
              <a:spcAft>
                <a:spcPts val="0"/>
              </a:spcAft>
              <a:buSzPct val="85000"/>
              <a:buNone/>
            </a:pPr>
            <a:r>
              <a:rPr lang="en-US"/>
              <a:t>// Demonstrate continue.</a:t>
            </a:r>
            <a:endParaRPr/>
          </a:p>
          <a:p>
            <a:pPr marL="640080" lvl="1" indent="-246888" algn="l" rtl="0">
              <a:spcBef>
                <a:spcPts val="408"/>
              </a:spcBef>
              <a:spcAft>
                <a:spcPts val="0"/>
              </a:spcAft>
              <a:buSzPct val="85000"/>
              <a:buNone/>
            </a:pPr>
            <a:r>
              <a:rPr lang="en-US"/>
              <a:t>class Continue {</a:t>
            </a:r>
            <a:endParaRPr/>
          </a:p>
          <a:p>
            <a:pPr marL="640080" lvl="1" indent="-246888" algn="l" rtl="0">
              <a:spcBef>
                <a:spcPts val="408"/>
              </a:spcBef>
              <a:spcAft>
                <a:spcPts val="0"/>
              </a:spcAft>
              <a:buSzPct val="85000"/>
              <a:buNone/>
            </a:pPr>
            <a:r>
              <a:rPr lang="en-US"/>
              <a:t>public static void main(String args[]) {</a:t>
            </a:r>
            <a:endParaRPr/>
          </a:p>
          <a:p>
            <a:pPr marL="640080" lvl="1" indent="-246888" algn="l" rtl="0">
              <a:spcBef>
                <a:spcPts val="408"/>
              </a:spcBef>
              <a:spcAft>
                <a:spcPts val="0"/>
              </a:spcAft>
              <a:buSzPct val="85000"/>
              <a:buNone/>
            </a:pPr>
            <a:r>
              <a:rPr lang="en-US"/>
              <a:t>for(int i=0; i&lt;10; i++) {</a:t>
            </a:r>
            <a:endParaRPr/>
          </a:p>
          <a:p>
            <a:pPr marL="640080" lvl="1" indent="-246888" algn="l" rtl="0">
              <a:spcBef>
                <a:spcPts val="408"/>
              </a:spcBef>
              <a:spcAft>
                <a:spcPts val="0"/>
              </a:spcAft>
              <a:buSzPct val="85000"/>
              <a:buNone/>
            </a:pPr>
            <a:r>
              <a:rPr lang="en-US"/>
              <a:t>System.out.print(i + " ");</a:t>
            </a:r>
            <a:endParaRPr/>
          </a:p>
          <a:p>
            <a:pPr marL="640080" lvl="1" indent="-246888" algn="l" rtl="0">
              <a:spcBef>
                <a:spcPts val="408"/>
              </a:spcBef>
              <a:spcAft>
                <a:spcPts val="0"/>
              </a:spcAft>
              <a:buSzPct val="85000"/>
              <a:buNone/>
            </a:pPr>
            <a:r>
              <a:rPr lang="en-US"/>
              <a:t>if (i%2 == 0) continue;</a:t>
            </a:r>
            <a:endParaRPr/>
          </a:p>
          <a:p>
            <a:pPr marL="640080" lvl="1" indent="-246888" algn="l" rtl="0">
              <a:spcBef>
                <a:spcPts val="408"/>
              </a:spcBef>
              <a:spcAft>
                <a:spcPts val="0"/>
              </a:spcAft>
              <a:buSzPct val="85000"/>
              <a:buNone/>
            </a:pPr>
            <a:r>
              <a:rPr lang="en-US"/>
              <a:t>System.out.println(""); } } }</a:t>
            </a:r>
            <a:endParaRPr/>
          </a:p>
          <a:p>
            <a:pPr marL="640080" lvl="1" indent="-246888" algn="l" rtl="0">
              <a:spcBef>
                <a:spcPts val="408"/>
              </a:spcBef>
              <a:spcAft>
                <a:spcPts val="0"/>
              </a:spcAft>
              <a:buSzPct val="85000"/>
              <a:buNone/>
            </a:pPr>
            <a:r>
              <a:rPr lang="en-US"/>
              <a:t>Output:</a:t>
            </a:r>
            <a:endParaRPr/>
          </a:p>
          <a:p>
            <a:pPr marL="274320" lvl="0" indent="-274320" algn="l" rtl="0">
              <a:spcBef>
                <a:spcPts val="476"/>
              </a:spcBef>
              <a:spcAft>
                <a:spcPts val="0"/>
              </a:spcAft>
              <a:buSzPct val="95000"/>
              <a:buNone/>
            </a:pPr>
            <a:r>
              <a:rPr lang="en-US" sz="2800"/>
              <a:t>0 1</a:t>
            </a:r>
            <a:endParaRPr/>
          </a:p>
          <a:p>
            <a:pPr marL="274320" lvl="0" indent="-274320" algn="l" rtl="0">
              <a:spcBef>
                <a:spcPts val="476"/>
              </a:spcBef>
              <a:spcAft>
                <a:spcPts val="0"/>
              </a:spcAft>
              <a:buSzPct val="95000"/>
              <a:buNone/>
            </a:pPr>
            <a:r>
              <a:rPr lang="en-US" sz="2800"/>
              <a:t>2 3</a:t>
            </a:r>
            <a:endParaRPr/>
          </a:p>
          <a:p>
            <a:pPr marL="274320" lvl="0" indent="-274320" algn="l" rtl="0">
              <a:spcBef>
                <a:spcPts val="476"/>
              </a:spcBef>
              <a:spcAft>
                <a:spcPts val="0"/>
              </a:spcAft>
              <a:buSzPct val="95000"/>
              <a:buNone/>
            </a:pPr>
            <a:r>
              <a:rPr lang="en-US" sz="2800"/>
              <a:t>4 5</a:t>
            </a:r>
            <a:endParaRPr/>
          </a:p>
          <a:p>
            <a:pPr marL="274320" lvl="0" indent="-274320" algn="l" rtl="0">
              <a:spcBef>
                <a:spcPts val="476"/>
              </a:spcBef>
              <a:spcAft>
                <a:spcPts val="0"/>
              </a:spcAft>
              <a:buSzPct val="95000"/>
              <a:buNone/>
            </a:pPr>
            <a:r>
              <a:rPr lang="en-US" sz="2800"/>
              <a:t>6 7</a:t>
            </a:r>
            <a:endParaRPr/>
          </a:p>
          <a:p>
            <a:pPr marL="274320" lvl="0" indent="-274320" algn="l" rtl="0">
              <a:spcBef>
                <a:spcPts val="476"/>
              </a:spcBef>
              <a:spcAft>
                <a:spcPts val="0"/>
              </a:spcAft>
              <a:buSzPct val="95000"/>
              <a:buNone/>
            </a:pPr>
            <a:r>
              <a:rPr lang="en-US" sz="2800"/>
              <a:t>8 9</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53" descr="C:\Users\Rahul\Desktop\paca.png"/>
          <p:cNvPicPr preferRelativeResize="0"/>
          <p:nvPr/>
        </p:nvPicPr>
        <p:blipFill rotWithShape="1">
          <a:blip r:embed="rId3">
            <a:alphaModFix/>
          </a:blip>
          <a:srcRect/>
          <a:stretch/>
        </p:blipFill>
        <p:spPr>
          <a:xfrm>
            <a:off x="290513" y="685800"/>
            <a:ext cx="8561387" cy="5791200"/>
          </a:xfrm>
          <a:prstGeom prst="rect">
            <a:avLst/>
          </a:prstGeom>
          <a:noFill/>
          <a:ln>
            <a:noFill/>
          </a:ln>
        </p:spPr>
      </p:pic>
      <p:grpSp>
        <p:nvGrpSpPr>
          <p:cNvPr id="6" name="Group 5">
            <a:extLst>
              <a:ext uri="{FF2B5EF4-FFF2-40B4-BE49-F238E27FC236}">
                <a16:creationId xmlns:a16="http://schemas.microsoft.com/office/drawing/2014/main" id="{459AB765-641A-60A7-ADBF-5DC83E4B1E60}"/>
              </a:ext>
            </a:extLst>
          </p:cNvPr>
          <p:cNvGrpSpPr/>
          <p:nvPr/>
        </p:nvGrpSpPr>
        <p:grpSpPr>
          <a:xfrm>
            <a:off x="3411582" y="1562455"/>
            <a:ext cx="947160" cy="1015560"/>
            <a:chOff x="3411582" y="1562455"/>
            <a:chExt cx="947160" cy="101556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BA3CB4F-E568-6745-03B8-411BA1E4BCFD}"/>
                    </a:ext>
                  </a:extLst>
                </p14:cNvPr>
                <p14:cNvContentPartPr/>
                <p14:nvPr/>
              </p14:nvContentPartPr>
              <p14:xfrm>
                <a:off x="3590142" y="1562455"/>
                <a:ext cx="750600" cy="62640"/>
              </p14:xfrm>
            </p:contentPart>
          </mc:Choice>
          <mc:Fallback xmlns="">
            <p:pic>
              <p:nvPicPr>
                <p:cNvPr id="2" name="Ink 1">
                  <a:extLst>
                    <a:ext uri="{FF2B5EF4-FFF2-40B4-BE49-F238E27FC236}">
                      <a16:creationId xmlns:a16="http://schemas.microsoft.com/office/drawing/2014/main" id="{FBA3CB4F-E568-6745-03B8-411BA1E4BCFD}"/>
                    </a:ext>
                  </a:extLst>
                </p:cNvPr>
                <p:cNvPicPr/>
                <p:nvPr/>
              </p:nvPicPr>
              <p:blipFill>
                <a:blip r:embed="rId5"/>
                <a:stretch>
                  <a:fillRect/>
                </a:stretch>
              </p:blipFill>
              <p:spPr>
                <a:xfrm>
                  <a:off x="3581502" y="1553455"/>
                  <a:ext cx="7682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E4B76E62-40A8-50AA-E736-57B92A23F25A}"/>
                    </a:ext>
                  </a:extLst>
                </p14:cNvPr>
                <p14:cNvContentPartPr/>
                <p14:nvPr/>
              </p14:nvContentPartPr>
              <p14:xfrm>
                <a:off x="3616062" y="1608535"/>
                <a:ext cx="721800" cy="99000"/>
              </p14:xfrm>
            </p:contentPart>
          </mc:Choice>
          <mc:Fallback xmlns="">
            <p:pic>
              <p:nvPicPr>
                <p:cNvPr id="3" name="Ink 2">
                  <a:extLst>
                    <a:ext uri="{FF2B5EF4-FFF2-40B4-BE49-F238E27FC236}">
                      <a16:creationId xmlns:a16="http://schemas.microsoft.com/office/drawing/2014/main" id="{E4B76E62-40A8-50AA-E736-57B92A23F25A}"/>
                    </a:ext>
                  </a:extLst>
                </p:cNvPr>
                <p:cNvPicPr/>
                <p:nvPr/>
              </p:nvPicPr>
              <p:blipFill>
                <a:blip r:embed="rId7"/>
                <a:stretch>
                  <a:fillRect/>
                </a:stretch>
              </p:blipFill>
              <p:spPr>
                <a:xfrm>
                  <a:off x="3607062" y="1599535"/>
                  <a:ext cx="7394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7868DB7A-26AA-4A5E-A905-DCC0653AA5DA}"/>
                    </a:ext>
                  </a:extLst>
                </p14:cNvPr>
                <p14:cNvContentPartPr/>
                <p14:nvPr/>
              </p14:nvContentPartPr>
              <p14:xfrm>
                <a:off x="3411582" y="1809415"/>
                <a:ext cx="947160" cy="768600"/>
              </p14:xfrm>
            </p:contentPart>
          </mc:Choice>
          <mc:Fallback xmlns="">
            <p:pic>
              <p:nvPicPr>
                <p:cNvPr id="5" name="Ink 4">
                  <a:extLst>
                    <a:ext uri="{FF2B5EF4-FFF2-40B4-BE49-F238E27FC236}">
                      <a16:creationId xmlns:a16="http://schemas.microsoft.com/office/drawing/2014/main" id="{7868DB7A-26AA-4A5E-A905-DCC0653AA5DA}"/>
                    </a:ext>
                  </a:extLst>
                </p:cNvPr>
                <p:cNvPicPr/>
                <p:nvPr/>
              </p:nvPicPr>
              <p:blipFill>
                <a:blip r:embed="rId9"/>
                <a:stretch>
                  <a:fillRect/>
                </a:stretch>
              </p:blipFill>
              <p:spPr>
                <a:xfrm>
                  <a:off x="3402942" y="1800415"/>
                  <a:ext cx="964800" cy="786240"/>
                </a:xfrm>
                <a:prstGeom prst="rect">
                  <a:avLst/>
                </a:prstGeom>
              </p:spPr>
            </p:pic>
          </mc:Fallback>
        </mc:AlternateContent>
      </p:grpSp>
      <p:grpSp>
        <p:nvGrpSpPr>
          <p:cNvPr id="14" name="Group 13">
            <a:extLst>
              <a:ext uri="{FF2B5EF4-FFF2-40B4-BE49-F238E27FC236}">
                <a16:creationId xmlns:a16="http://schemas.microsoft.com/office/drawing/2014/main" id="{4241EDD1-D849-601F-5545-833C67C13C24}"/>
              </a:ext>
            </a:extLst>
          </p:cNvPr>
          <p:cNvGrpSpPr/>
          <p:nvPr/>
        </p:nvGrpSpPr>
        <p:grpSpPr>
          <a:xfrm>
            <a:off x="4651237" y="163959"/>
            <a:ext cx="1870200" cy="1034280"/>
            <a:chOff x="4651237" y="163959"/>
            <a:chExt cx="1870200" cy="1034280"/>
          </a:xfrm>
        </p:grpSpPr>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887EA810-D375-9D40-C68A-FEA53BAFE976}"/>
                    </a:ext>
                  </a:extLst>
                </p14:cNvPr>
                <p14:cNvContentPartPr/>
                <p14:nvPr/>
              </p14:nvContentPartPr>
              <p14:xfrm>
                <a:off x="4651237" y="455199"/>
                <a:ext cx="205200" cy="696600"/>
              </p14:xfrm>
            </p:contentPart>
          </mc:Choice>
          <mc:Fallback xmlns="">
            <p:pic>
              <p:nvPicPr>
                <p:cNvPr id="4" name="Ink 3">
                  <a:extLst>
                    <a:ext uri="{FF2B5EF4-FFF2-40B4-BE49-F238E27FC236}">
                      <a16:creationId xmlns:a16="http://schemas.microsoft.com/office/drawing/2014/main" id="{887EA810-D375-9D40-C68A-FEA53BAFE976}"/>
                    </a:ext>
                  </a:extLst>
                </p:cNvPr>
                <p:cNvPicPr/>
                <p:nvPr/>
              </p:nvPicPr>
              <p:blipFill>
                <a:blip r:embed="rId11"/>
                <a:stretch>
                  <a:fillRect/>
                </a:stretch>
              </p:blipFill>
              <p:spPr>
                <a:xfrm>
                  <a:off x="4642237" y="446199"/>
                  <a:ext cx="222840" cy="71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B418CA67-D765-2A08-CE41-3EC6C4981300}"/>
                    </a:ext>
                  </a:extLst>
                </p14:cNvPr>
                <p14:cNvContentPartPr/>
                <p14:nvPr/>
              </p14:nvContentPartPr>
              <p14:xfrm>
                <a:off x="4684357" y="163959"/>
                <a:ext cx="447480" cy="565560"/>
              </p14:xfrm>
            </p:contentPart>
          </mc:Choice>
          <mc:Fallback xmlns="">
            <p:pic>
              <p:nvPicPr>
                <p:cNvPr id="7" name="Ink 6">
                  <a:extLst>
                    <a:ext uri="{FF2B5EF4-FFF2-40B4-BE49-F238E27FC236}">
                      <a16:creationId xmlns:a16="http://schemas.microsoft.com/office/drawing/2014/main" id="{B418CA67-D765-2A08-CE41-3EC6C4981300}"/>
                    </a:ext>
                  </a:extLst>
                </p:cNvPr>
                <p:cNvPicPr/>
                <p:nvPr/>
              </p:nvPicPr>
              <p:blipFill>
                <a:blip r:embed="rId13"/>
                <a:stretch>
                  <a:fillRect/>
                </a:stretch>
              </p:blipFill>
              <p:spPr>
                <a:xfrm>
                  <a:off x="4675717" y="154959"/>
                  <a:ext cx="465120" cy="583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69623FB5-41EA-62F4-F9E7-0F12CB507335}"/>
                    </a:ext>
                  </a:extLst>
                </p14:cNvPr>
                <p14:cNvContentPartPr/>
                <p14:nvPr/>
              </p14:nvContentPartPr>
              <p14:xfrm>
                <a:off x="4919797" y="625839"/>
                <a:ext cx="249840" cy="299880"/>
              </p14:xfrm>
            </p:contentPart>
          </mc:Choice>
          <mc:Fallback xmlns="">
            <p:pic>
              <p:nvPicPr>
                <p:cNvPr id="8" name="Ink 7">
                  <a:extLst>
                    <a:ext uri="{FF2B5EF4-FFF2-40B4-BE49-F238E27FC236}">
                      <a16:creationId xmlns:a16="http://schemas.microsoft.com/office/drawing/2014/main" id="{69623FB5-41EA-62F4-F9E7-0F12CB507335}"/>
                    </a:ext>
                  </a:extLst>
                </p:cNvPr>
                <p:cNvPicPr/>
                <p:nvPr/>
              </p:nvPicPr>
              <p:blipFill>
                <a:blip r:embed="rId15"/>
                <a:stretch>
                  <a:fillRect/>
                </a:stretch>
              </p:blipFill>
              <p:spPr>
                <a:xfrm>
                  <a:off x="4911157" y="617199"/>
                  <a:ext cx="26748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109038B9-34B6-C28C-3E27-A30A950D6ED4}"/>
                    </a:ext>
                  </a:extLst>
                </p14:cNvPr>
                <p14:cNvContentPartPr/>
                <p14:nvPr/>
              </p14:nvContentPartPr>
              <p14:xfrm>
                <a:off x="5256757" y="697839"/>
                <a:ext cx="144720" cy="210240"/>
              </p14:xfrm>
            </p:contentPart>
          </mc:Choice>
          <mc:Fallback xmlns="">
            <p:pic>
              <p:nvPicPr>
                <p:cNvPr id="9" name="Ink 8">
                  <a:extLst>
                    <a:ext uri="{FF2B5EF4-FFF2-40B4-BE49-F238E27FC236}">
                      <a16:creationId xmlns:a16="http://schemas.microsoft.com/office/drawing/2014/main" id="{109038B9-34B6-C28C-3E27-A30A950D6ED4}"/>
                    </a:ext>
                  </a:extLst>
                </p:cNvPr>
                <p:cNvPicPr/>
                <p:nvPr/>
              </p:nvPicPr>
              <p:blipFill>
                <a:blip r:embed="rId17"/>
                <a:stretch>
                  <a:fillRect/>
                </a:stretch>
              </p:blipFill>
              <p:spPr>
                <a:xfrm>
                  <a:off x="5248117" y="688839"/>
                  <a:ext cx="1623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F6D5A62E-53CD-4F80-E1D9-D98A38045A20}"/>
                    </a:ext>
                  </a:extLst>
                </p14:cNvPr>
                <p14:cNvContentPartPr/>
                <p14:nvPr/>
              </p14:nvContentPartPr>
              <p14:xfrm>
                <a:off x="5525317" y="441879"/>
                <a:ext cx="131400" cy="446400"/>
              </p14:xfrm>
            </p:contentPart>
          </mc:Choice>
          <mc:Fallback xmlns="">
            <p:pic>
              <p:nvPicPr>
                <p:cNvPr id="10" name="Ink 9">
                  <a:extLst>
                    <a:ext uri="{FF2B5EF4-FFF2-40B4-BE49-F238E27FC236}">
                      <a16:creationId xmlns:a16="http://schemas.microsoft.com/office/drawing/2014/main" id="{F6D5A62E-53CD-4F80-E1D9-D98A38045A20}"/>
                    </a:ext>
                  </a:extLst>
                </p:cNvPr>
                <p:cNvPicPr/>
                <p:nvPr/>
              </p:nvPicPr>
              <p:blipFill>
                <a:blip r:embed="rId19"/>
                <a:stretch>
                  <a:fillRect/>
                </a:stretch>
              </p:blipFill>
              <p:spPr>
                <a:xfrm>
                  <a:off x="5516677" y="432879"/>
                  <a:ext cx="14904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31AD8F16-F5E0-7349-6B88-EB73DB09FD12}"/>
                    </a:ext>
                  </a:extLst>
                </p14:cNvPr>
                <p14:cNvContentPartPr/>
                <p14:nvPr/>
              </p14:nvContentPartPr>
              <p14:xfrm>
                <a:off x="5624677" y="604239"/>
                <a:ext cx="155160" cy="277920"/>
              </p14:xfrm>
            </p:contentPart>
          </mc:Choice>
          <mc:Fallback xmlns="">
            <p:pic>
              <p:nvPicPr>
                <p:cNvPr id="11" name="Ink 10">
                  <a:extLst>
                    <a:ext uri="{FF2B5EF4-FFF2-40B4-BE49-F238E27FC236}">
                      <a16:creationId xmlns:a16="http://schemas.microsoft.com/office/drawing/2014/main" id="{31AD8F16-F5E0-7349-6B88-EB73DB09FD12}"/>
                    </a:ext>
                  </a:extLst>
                </p:cNvPr>
                <p:cNvPicPr/>
                <p:nvPr/>
              </p:nvPicPr>
              <p:blipFill>
                <a:blip r:embed="rId21"/>
                <a:stretch>
                  <a:fillRect/>
                </a:stretch>
              </p:blipFill>
              <p:spPr>
                <a:xfrm>
                  <a:off x="5616037" y="595239"/>
                  <a:ext cx="1728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D5A1F58A-AA1A-98A2-15D5-313A16B395CE}"/>
                    </a:ext>
                  </a:extLst>
                </p14:cNvPr>
                <p14:cNvContentPartPr/>
                <p14:nvPr/>
              </p14:nvContentPartPr>
              <p14:xfrm>
                <a:off x="5762557" y="612519"/>
                <a:ext cx="758880" cy="585720"/>
              </p14:xfrm>
            </p:contentPart>
          </mc:Choice>
          <mc:Fallback xmlns="">
            <p:pic>
              <p:nvPicPr>
                <p:cNvPr id="12" name="Ink 11">
                  <a:extLst>
                    <a:ext uri="{FF2B5EF4-FFF2-40B4-BE49-F238E27FC236}">
                      <a16:creationId xmlns:a16="http://schemas.microsoft.com/office/drawing/2014/main" id="{D5A1F58A-AA1A-98A2-15D5-313A16B395CE}"/>
                    </a:ext>
                  </a:extLst>
                </p:cNvPr>
                <p:cNvPicPr/>
                <p:nvPr/>
              </p:nvPicPr>
              <p:blipFill>
                <a:blip r:embed="rId23"/>
                <a:stretch>
                  <a:fillRect/>
                </a:stretch>
              </p:blipFill>
              <p:spPr>
                <a:xfrm>
                  <a:off x="5753557" y="603519"/>
                  <a:ext cx="776520" cy="603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623C59C3-45EB-5C43-0FFF-8782499513F5}"/>
                    </a:ext>
                  </a:extLst>
                </p14:cNvPr>
                <p14:cNvContentPartPr/>
                <p14:nvPr/>
              </p14:nvContentPartPr>
              <p14:xfrm>
                <a:off x="5090437" y="1008519"/>
                <a:ext cx="1209960" cy="112320"/>
              </p14:xfrm>
            </p:contentPart>
          </mc:Choice>
          <mc:Fallback xmlns="">
            <p:pic>
              <p:nvPicPr>
                <p:cNvPr id="13" name="Ink 12">
                  <a:extLst>
                    <a:ext uri="{FF2B5EF4-FFF2-40B4-BE49-F238E27FC236}">
                      <a16:creationId xmlns:a16="http://schemas.microsoft.com/office/drawing/2014/main" id="{623C59C3-45EB-5C43-0FFF-8782499513F5}"/>
                    </a:ext>
                  </a:extLst>
                </p:cNvPr>
                <p:cNvPicPr/>
                <p:nvPr/>
              </p:nvPicPr>
              <p:blipFill>
                <a:blip r:embed="rId25"/>
                <a:stretch>
                  <a:fillRect/>
                </a:stretch>
              </p:blipFill>
              <p:spPr>
                <a:xfrm>
                  <a:off x="5081797" y="999879"/>
                  <a:ext cx="1227600" cy="129960"/>
                </a:xfrm>
                <a:prstGeom prst="rect">
                  <a:avLst/>
                </a:prstGeom>
              </p:spPr>
            </p:pic>
          </mc:Fallback>
        </mc:AlternateContent>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153" name="Google Shape;153;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2470"/>
              <a:buChar char="⚫"/>
            </a:pPr>
            <a:r>
              <a:rPr lang="en-US"/>
              <a:t>The key that allows Java to solve both the security and the portability problems just described is that the output of a Java compiler is not executable code.</a:t>
            </a:r>
            <a:endParaRPr/>
          </a:p>
          <a:p>
            <a:pPr marL="274320" lvl="0" indent="-274320" algn="l" rtl="0">
              <a:spcBef>
                <a:spcPts val="520"/>
              </a:spcBef>
              <a:spcAft>
                <a:spcPts val="0"/>
              </a:spcAft>
              <a:buSzPts val="2470"/>
              <a:buChar char="⚫"/>
            </a:pPr>
            <a:r>
              <a:rPr lang="en-US"/>
              <a:t>The JVM is an </a:t>
            </a:r>
            <a:r>
              <a:rPr lang="en-US" i="1"/>
              <a:t>interpreter for bytecode.</a:t>
            </a:r>
            <a:endParaRPr/>
          </a:p>
          <a:p>
            <a:pPr marL="274320" lvl="0" indent="-274320" algn="l" rtl="0">
              <a:spcBef>
                <a:spcPts val="520"/>
              </a:spcBef>
              <a:spcAft>
                <a:spcPts val="0"/>
              </a:spcAft>
              <a:buSzPts val="2470"/>
              <a:buChar char="⚫"/>
            </a:pPr>
            <a:r>
              <a:rPr lang="en-US" i="1"/>
              <a:t>It also helps to make system secure.</a:t>
            </a:r>
            <a:r>
              <a:rPr lang="en-US"/>
              <a:t> Because the execution of every Java program is under the control of the JVM.</a:t>
            </a:r>
            <a:endParaRPr/>
          </a:p>
          <a:p>
            <a:pPr marL="274320" lvl="0" indent="-274320" algn="l" rtl="0">
              <a:spcBef>
                <a:spcPts val="520"/>
              </a:spcBef>
              <a:spcAft>
                <a:spcPts val="0"/>
              </a:spcAft>
              <a:buSzPts val="2470"/>
              <a:buChar char="⚫"/>
            </a:pPr>
            <a:r>
              <a:rPr lang="en-US"/>
              <a:t>Because the execution of every Java program is under the control of the JVM</a:t>
            </a:r>
            <a:endParaRPr/>
          </a:p>
          <a:p>
            <a:pPr marL="274320" lvl="0" indent="-117475" algn="l" rtl="0">
              <a:spcBef>
                <a:spcPts val="520"/>
              </a:spcBef>
              <a:spcAft>
                <a:spcPts val="0"/>
              </a:spcAft>
              <a:buSzPts val="247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457200" y="704088"/>
            <a:ext cx="8229600" cy="819912"/>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r>
              <a:rPr lang="en-US"/>
              <a:t>Features of java:</a:t>
            </a:r>
            <a:endParaRPr/>
          </a:p>
        </p:txBody>
      </p:sp>
      <p:sp>
        <p:nvSpPr>
          <p:cNvPr id="159" name="Google Shape;159;p7"/>
          <p:cNvSpPr txBox="1">
            <a:spLocks noGrp="1"/>
          </p:cNvSpPr>
          <p:nvPr>
            <p:ph type="body" idx="1"/>
          </p:nvPr>
        </p:nvSpPr>
        <p:spPr>
          <a:xfrm>
            <a:off x="457200" y="1828800"/>
            <a:ext cx="8229600" cy="4297363"/>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95000"/>
              <a:buChar char="⚫"/>
            </a:pPr>
            <a:r>
              <a:rPr lang="en-US" u="sng"/>
              <a:t>Simple:</a:t>
            </a:r>
            <a:endParaRPr/>
          </a:p>
          <a:p>
            <a:pPr marL="514350" lvl="0" indent="-514350" algn="just" rtl="0">
              <a:spcBef>
                <a:spcPts val="481"/>
              </a:spcBef>
              <a:spcAft>
                <a:spcPts val="0"/>
              </a:spcAft>
              <a:buSzPct val="95000"/>
              <a:buFont typeface="Arial"/>
              <a:buAutoNum type="arabicPeriod"/>
            </a:pPr>
            <a:r>
              <a:rPr lang="en-US"/>
              <a:t>Java is designed to be easy to learn and use</a:t>
            </a:r>
            <a:endParaRPr/>
          </a:p>
          <a:p>
            <a:pPr marL="514350" lvl="0" indent="-514350" algn="just" rtl="0">
              <a:spcBef>
                <a:spcPts val="481"/>
              </a:spcBef>
              <a:spcAft>
                <a:spcPts val="0"/>
              </a:spcAft>
              <a:buSzPct val="95000"/>
              <a:buFont typeface="Arial"/>
              <a:buAutoNum type="arabicPeriod"/>
            </a:pPr>
            <a:r>
              <a:rPr lang="en-US"/>
              <a:t>Java inherits the C/C++ syntax and many of the object-oriented features of C++, so far C++ programmer, moving to Java will require very little effort.</a:t>
            </a:r>
            <a:endParaRPr/>
          </a:p>
          <a:p>
            <a:pPr marL="514350" lvl="0" indent="-514350" algn="just" rtl="0">
              <a:spcBef>
                <a:spcPts val="481"/>
              </a:spcBef>
              <a:spcAft>
                <a:spcPts val="0"/>
              </a:spcAft>
              <a:buSzPct val="95000"/>
              <a:buFont typeface="Arial"/>
              <a:buAutoNum type="arabicPeriod"/>
            </a:pPr>
            <a:r>
              <a:rPr lang="en-US"/>
              <a:t>It makes an effort not to have </a:t>
            </a:r>
            <a:r>
              <a:rPr lang="en-US" i="1"/>
              <a:t>surprising features , so java does not support pointer, multiple inheritance etc.</a:t>
            </a:r>
            <a:endParaRPr/>
          </a:p>
          <a:p>
            <a:pPr marL="274320" lvl="0" indent="-274320" algn="l" rtl="0">
              <a:spcBef>
                <a:spcPts val="481"/>
              </a:spcBef>
              <a:spcAft>
                <a:spcPts val="0"/>
              </a:spcAft>
              <a:buSzPct val="95000"/>
              <a:buChar char="⚫"/>
            </a:pPr>
            <a:r>
              <a:rPr lang="en-US"/>
              <a:t> </a:t>
            </a:r>
            <a:r>
              <a:rPr lang="en-US" u="sng"/>
              <a:t>Secure:</a:t>
            </a:r>
            <a:endParaRPr/>
          </a:p>
          <a:p>
            <a:pPr marL="514350" lvl="0" indent="-514350" algn="l" rtl="0">
              <a:spcBef>
                <a:spcPts val="481"/>
              </a:spcBef>
              <a:spcAft>
                <a:spcPts val="0"/>
              </a:spcAft>
              <a:buSzPct val="95000"/>
              <a:buFont typeface="Arial"/>
              <a:buAutoNum type="arabicPeriod"/>
            </a:pPr>
            <a:r>
              <a:rPr lang="en-US"/>
              <a:t>Java program are Confined to java execution environment and not allowed to access other part of the computer.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body" idx="1"/>
          </p:nvPr>
        </p:nvSpPr>
        <p:spPr>
          <a:xfrm>
            <a:off x="457200" y="533400"/>
            <a:ext cx="8229600" cy="5592763"/>
          </a:xfrm>
          <a:prstGeom prst="rect">
            <a:avLst/>
          </a:prstGeom>
          <a:noFill/>
          <a:ln>
            <a:noFill/>
          </a:ln>
        </p:spPr>
        <p:txBody>
          <a:bodyPr spcFirstLastPara="1" wrap="square" lIns="91425" tIns="45700" rIns="91425" bIns="45700" anchor="t" anchorCtr="0">
            <a:normAutofit fontScale="85000" lnSpcReduction="20000"/>
          </a:bodyPr>
          <a:lstStyle/>
          <a:p>
            <a:pPr marL="274320" lvl="0" indent="-141001" algn="l" rtl="0">
              <a:spcBef>
                <a:spcPts val="0"/>
              </a:spcBef>
              <a:spcAft>
                <a:spcPts val="0"/>
              </a:spcAft>
              <a:buSzPct val="95000"/>
              <a:buNone/>
            </a:pPr>
            <a:endParaRPr u="sng"/>
          </a:p>
          <a:p>
            <a:pPr marL="274320" lvl="0" indent="-141001" algn="l" rtl="0">
              <a:spcBef>
                <a:spcPts val="442"/>
              </a:spcBef>
              <a:spcAft>
                <a:spcPts val="0"/>
              </a:spcAft>
              <a:buSzPct val="95000"/>
              <a:buNone/>
            </a:pPr>
            <a:endParaRPr u="sng"/>
          </a:p>
          <a:p>
            <a:pPr marL="274320" lvl="0" indent="-274320" algn="l" rtl="0">
              <a:spcBef>
                <a:spcPts val="442"/>
              </a:spcBef>
              <a:spcAft>
                <a:spcPts val="0"/>
              </a:spcAft>
              <a:buSzPct val="95000"/>
              <a:buChar char="⚫"/>
            </a:pPr>
            <a:r>
              <a:rPr lang="en-US" u="sng"/>
              <a:t>Portable:</a:t>
            </a:r>
            <a:endParaRPr/>
          </a:p>
          <a:p>
            <a:pPr marL="514350" lvl="0" indent="-381031" algn="l" rtl="0">
              <a:spcBef>
                <a:spcPts val="442"/>
              </a:spcBef>
              <a:spcAft>
                <a:spcPts val="0"/>
              </a:spcAft>
              <a:buSzPct val="95000"/>
              <a:buFont typeface="Arial"/>
              <a:buNone/>
            </a:pPr>
            <a:endParaRPr u="sng"/>
          </a:p>
          <a:p>
            <a:pPr marL="514350" lvl="0" indent="-514350" algn="l" rtl="0">
              <a:spcBef>
                <a:spcPts val="442"/>
              </a:spcBef>
              <a:spcAft>
                <a:spcPts val="0"/>
              </a:spcAft>
              <a:buSzPct val="95000"/>
              <a:buFont typeface="Arial"/>
              <a:buAutoNum type="arabicPeriod"/>
            </a:pPr>
            <a:r>
              <a:rPr lang="en-US"/>
              <a:t>Java Programs (bytecode) can be execute in any environment for which there is a java run time system.(JVM)</a:t>
            </a:r>
            <a:endParaRPr/>
          </a:p>
          <a:p>
            <a:pPr marL="514350" lvl="0" indent="-514350" algn="l" rtl="0">
              <a:spcBef>
                <a:spcPts val="442"/>
              </a:spcBef>
              <a:spcAft>
                <a:spcPts val="0"/>
              </a:spcAft>
              <a:buSzPct val="95000"/>
              <a:buFont typeface="Arial"/>
              <a:buAutoNum type="arabicPeriod"/>
            </a:pPr>
            <a:r>
              <a:rPr lang="en-US"/>
              <a:t>Java programs can be run any platform.(e.g. Linux, windows, Mac)</a:t>
            </a:r>
            <a:endParaRPr/>
          </a:p>
          <a:p>
            <a:pPr marL="514350" lvl="0" indent="-514350" algn="l" rtl="0">
              <a:spcBef>
                <a:spcPts val="442"/>
              </a:spcBef>
              <a:spcAft>
                <a:spcPts val="0"/>
              </a:spcAft>
              <a:buSzPct val="95000"/>
              <a:buFont typeface="Arial"/>
              <a:buAutoNum type="arabicPeriod"/>
            </a:pPr>
            <a:r>
              <a:rPr lang="en-US"/>
              <a:t>Java program can be transferred over world wide web.(e.g.Applet)</a:t>
            </a:r>
            <a:endParaRPr/>
          </a:p>
          <a:p>
            <a:pPr marL="514350" lvl="0" indent="-381031" algn="l" rtl="0">
              <a:spcBef>
                <a:spcPts val="442"/>
              </a:spcBef>
              <a:spcAft>
                <a:spcPts val="0"/>
              </a:spcAft>
              <a:buSzPct val="95000"/>
              <a:buFont typeface="Arial"/>
              <a:buNone/>
            </a:pPr>
            <a:endParaRPr/>
          </a:p>
          <a:p>
            <a:pPr marL="274320" lvl="0" indent="-274320" algn="l" rtl="0">
              <a:spcBef>
                <a:spcPts val="442"/>
              </a:spcBef>
              <a:spcAft>
                <a:spcPts val="0"/>
              </a:spcAft>
              <a:buSzPct val="95000"/>
              <a:buChar char="⚫"/>
            </a:pPr>
            <a:r>
              <a:rPr lang="en-US" u="sng"/>
              <a:t>Object-oriented:</a:t>
            </a:r>
            <a:endParaRPr/>
          </a:p>
          <a:p>
            <a:pPr marL="274320" lvl="0" indent="-274320" algn="l" rtl="0">
              <a:spcBef>
                <a:spcPts val="442"/>
              </a:spcBef>
              <a:spcAft>
                <a:spcPts val="0"/>
              </a:spcAft>
              <a:buSzPct val="95000"/>
              <a:buNone/>
            </a:pPr>
            <a:endParaRPr u="sng"/>
          </a:p>
          <a:p>
            <a:pPr marL="514350" lvl="0" indent="-514350" algn="l" rtl="0">
              <a:spcBef>
                <a:spcPts val="442"/>
              </a:spcBef>
              <a:spcAft>
                <a:spcPts val="0"/>
              </a:spcAft>
              <a:buSzPct val="95000"/>
              <a:buFont typeface="Arial"/>
              <a:buAutoNum type="arabicPeriod"/>
            </a:pPr>
            <a:r>
              <a:rPr lang="en-US"/>
              <a:t>Java is an Object Oriented Language.</a:t>
            </a:r>
            <a:endParaRPr/>
          </a:p>
          <a:p>
            <a:pPr marL="514350" lvl="0" indent="-514350" algn="l" rtl="0">
              <a:spcBef>
                <a:spcPts val="442"/>
              </a:spcBef>
              <a:spcAft>
                <a:spcPts val="0"/>
              </a:spcAft>
              <a:buSzPct val="95000"/>
              <a:buFont typeface="Arial"/>
              <a:buAutoNum type="arabicPeriod"/>
            </a:pPr>
            <a:r>
              <a:rPr lang="en-US"/>
              <a:t>Like C++ java provide most of the Object Oriented features.</a:t>
            </a:r>
            <a:endParaRPr/>
          </a:p>
          <a:p>
            <a:pPr marL="514350" lvl="0" indent="-514350" algn="l" rtl="0">
              <a:spcBef>
                <a:spcPts val="442"/>
              </a:spcBef>
              <a:spcAft>
                <a:spcPts val="0"/>
              </a:spcAft>
              <a:buSzPct val="95000"/>
              <a:buFont typeface="Arial"/>
              <a:buAutoNum type="arabicPeriod"/>
            </a:pPr>
            <a:r>
              <a:rPr lang="en-US"/>
              <a:t>All Program Code and data resides within objects and classes.</a:t>
            </a:r>
            <a:endParaRPr/>
          </a:p>
          <a:p>
            <a:pPr marL="514350" lvl="0" indent="-514350" algn="l" rtl="0">
              <a:spcBef>
                <a:spcPts val="442"/>
              </a:spcBef>
              <a:spcAft>
                <a:spcPts val="0"/>
              </a:spcAft>
              <a:buSzPct val="95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Arial"/>
              <a:buNone/>
            </a:pPr>
            <a:endParaRPr/>
          </a:p>
        </p:txBody>
      </p:sp>
      <p:sp>
        <p:nvSpPr>
          <p:cNvPr id="170" name="Google Shape;170;p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95000"/>
              <a:buChar char="⚫"/>
            </a:pPr>
            <a:r>
              <a:rPr lang="en-US" u="sng"/>
              <a:t>Robust:</a:t>
            </a:r>
            <a:endParaRPr/>
          </a:p>
          <a:p>
            <a:pPr marL="274320" lvl="0" indent="-152765" algn="l" rtl="0">
              <a:spcBef>
                <a:spcPts val="403"/>
              </a:spcBef>
              <a:spcAft>
                <a:spcPts val="0"/>
              </a:spcAft>
              <a:buSzPct val="95000"/>
              <a:buNone/>
            </a:pPr>
            <a:endParaRPr u="sng"/>
          </a:p>
          <a:p>
            <a:pPr marL="514350" lvl="0" indent="-514350" algn="l" rtl="0">
              <a:spcBef>
                <a:spcPts val="403"/>
              </a:spcBef>
              <a:spcAft>
                <a:spcPts val="0"/>
              </a:spcAft>
              <a:buSzPct val="95000"/>
              <a:buFont typeface="Arial"/>
              <a:buAutoNum type="arabicPeriod"/>
            </a:pPr>
            <a:r>
              <a:rPr lang="en-US"/>
              <a:t>Java is strictly type language, so it checks code at compile time.</a:t>
            </a:r>
            <a:endParaRPr/>
          </a:p>
          <a:p>
            <a:pPr marL="514350" lvl="0" indent="-514350" algn="l" rtl="0">
              <a:spcBef>
                <a:spcPts val="403"/>
              </a:spcBef>
              <a:spcAft>
                <a:spcPts val="0"/>
              </a:spcAft>
              <a:buSzPct val="95000"/>
              <a:buFont typeface="Arial"/>
              <a:buAutoNum type="arabicPeriod"/>
            </a:pPr>
            <a:r>
              <a:rPr lang="en-US"/>
              <a:t>Java also checks code at run time by means of Exception handling etc. (So bugs are turn up)</a:t>
            </a:r>
            <a:endParaRPr/>
          </a:p>
          <a:p>
            <a:pPr marL="514350" lvl="0" indent="-514350" algn="l" rtl="0">
              <a:spcBef>
                <a:spcPts val="403"/>
              </a:spcBef>
              <a:spcAft>
                <a:spcPts val="0"/>
              </a:spcAft>
              <a:buSzPct val="95000"/>
              <a:buFont typeface="Arial"/>
              <a:buAutoNum type="arabicPeriod"/>
            </a:pPr>
            <a:r>
              <a:rPr lang="en-US"/>
              <a:t>Java manages memory allocation and deallocation (by using auto garbage collector ) so no possibility of memory leaks.</a:t>
            </a:r>
            <a:endParaRPr/>
          </a:p>
          <a:p>
            <a:pPr marL="514350" lvl="0" indent="-514350" algn="l" rtl="0">
              <a:spcBef>
                <a:spcPts val="403"/>
              </a:spcBef>
              <a:spcAft>
                <a:spcPts val="0"/>
              </a:spcAft>
              <a:buSzPct val="95000"/>
              <a:buNone/>
            </a:pPr>
            <a:endParaRPr/>
          </a:p>
          <a:p>
            <a:pPr marL="274320" lvl="0" indent="-274320" algn="l" rtl="0">
              <a:spcBef>
                <a:spcPts val="403"/>
              </a:spcBef>
              <a:spcAft>
                <a:spcPts val="0"/>
              </a:spcAft>
              <a:buSzPct val="95000"/>
              <a:buChar char="⚫"/>
            </a:pPr>
            <a:r>
              <a:rPr lang="en-US" u="sng"/>
              <a:t>Multithreaded:</a:t>
            </a:r>
            <a:endParaRPr/>
          </a:p>
          <a:p>
            <a:pPr marL="274320" lvl="0" indent="-152765" algn="l" rtl="0">
              <a:spcBef>
                <a:spcPts val="403"/>
              </a:spcBef>
              <a:spcAft>
                <a:spcPts val="0"/>
              </a:spcAft>
              <a:buSzPct val="95000"/>
              <a:buNone/>
            </a:pPr>
            <a:endParaRPr u="sng"/>
          </a:p>
          <a:p>
            <a:pPr marL="514350" lvl="0" indent="-514350" algn="l" rtl="0">
              <a:spcBef>
                <a:spcPts val="403"/>
              </a:spcBef>
              <a:spcAft>
                <a:spcPts val="0"/>
              </a:spcAft>
              <a:buSzPct val="95000"/>
              <a:buFont typeface="Arial"/>
              <a:buAutoNum type="arabicPeriod"/>
            </a:pPr>
            <a:r>
              <a:rPr lang="en-US"/>
              <a:t>With Java's multithreaded feature it is possible to write programs that can do many tasks simultaneously.</a:t>
            </a:r>
            <a:endParaRPr/>
          </a:p>
          <a:p>
            <a:pPr marL="514350" lvl="0" indent="-514350" algn="l" rtl="0">
              <a:spcBef>
                <a:spcPts val="403"/>
              </a:spcBef>
              <a:spcAft>
                <a:spcPts val="0"/>
              </a:spcAft>
              <a:buSzPct val="95000"/>
              <a:buFont typeface="Arial"/>
              <a:buAutoNum type="arabicPeriod"/>
            </a:pPr>
            <a:r>
              <a:rPr lang="en-US"/>
              <a:t>This design feature allows developers to construct smoothly running interactive applications.</a:t>
            </a:r>
            <a:endParaRPr u="sng"/>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4200</Words>
  <Application>Microsoft Office PowerPoint</Application>
  <PresentationFormat>On-screen Show (4:3)</PresentationFormat>
  <Paragraphs>494</Paragraphs>
  <Slides>53</Slides>
  <Notes>53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53</vt:i4>
      </vt:variant>
    </vt:vector>
  </HeadingPairs>
  <TitlesOfParts>
    <vt:vector size="57" baseType="lpstr">
      <vt:lpstr>Arial</vt:lpstr>
      <vt:lpstr>Noto Sans Symbols</vt:lpstr>
      <vt:lpstr>Flow</vt:lpstr>
      <vt:lpstr>Flow</vt:lpstr>
      <vt:lpstr>J2SE-CORE JAVA </vt:lpstr>
      <vt:lpstr>LECTURE :1</vt:lpstr>
      <vt:lpstr>What is java ?</vt:lpstr>
      <vt:lpstr>Why java is important to the internet?</vt:lpstr>
      <vt:lpstr>ByteCode</vt:lpstr>
      <vt:lpstr>PowerPoint Presentation</vt:lpstr>
      <vt:lpstr>Features of java:</vt:lpstr>
      <vt:lpstr>PowerPoint Presentation</vt:lpstr>
      <vt:lpstr>PowerPoint Presentation</vt:lpstr>
      <vt:lpstr>PowerPoint Presentation</vt:lpstr>
      <vt:lpstr>Difference between java and C++.</vt:lpstr>
      <vt:lpstr>PowerPoint Presentation</vt:lpstr>
      <vt:lpstr>Two Paradigm of object oriented programming</vt:lpstr>
      <vt:lpstr>Abstraction</vt:lpstr>
      <vt:lpstr>Object Oriented Principle</vt:lpstr>
      <vt:lpstr>Encapsulation</vt:lpstr>
      <vt:lpstr>Inheritance</vt:lpstr>
      <vt:lpstr>Polymorphism</vt:lpstr>
      <vt:lpstr>A First Simple Program</vt:lpstr>
      <vt:lpstr>Lexical Issues</vt:lpstr>
      <vt:lpstr>PowerPoint Presentation</vt:lpstr>
      <vt:lpstr>Separators</vt:lpstr>
      <vt:lpstr>The Java Keywords</vt:lpstr>
      <vt:lpstr>Access specifier</vt:lpstr>
      <vt:lpstr>DATA TYPES:</vt:lpstr>
      <vt:lpstr>INTEGER</vt:lpstr>
      <vt:lpstr>VARIABLES</vt:lpstr>
      <vt:lpstr>PowerPoint Presentation</vt:lpstr>
      <vt:lpstr>The Scope and Lifetime of Variables</vt:lpstr>
      <vt:lpstr>PowerPoint Presentation</vt:lpstr>
      <vt:lpstr>PowerPoint Presentation</vt:lpstr>
      <vt:lpstr>PowerPoint Presentation</vt:lpstr>
      <vt:lpstr>Type Conversion </vt:lpstr>
      <vt:lpstr>PowerPoint Presentation</vt:lpstr>
      <vt:lpstr>PowerPoint Presentation</vt:lpstr>
      <vt:lpstr>Operator</vt:lpstr>
      <vt:lpstr>Arithmetic Operators</vt:lpstr>
      <vt:lpstr>PowerPoint Presentation</vt:lpstr>
      <vt:lpstr>PowerPoint Presentation</vt:lpstr>
      <vt:lpstr>The Modulus Operator</vt:lpstr>
      <vt:lpstr>Array</vt:lpstr>
      <vt:lpstr>Output</vt:lpstr>
      <vt:lpstr>Arithmetic Assignment Operators</vt:lpstr>
      <vt:lpstr>The Bitwise Operators</vt:lpstr>
      <vt:lpstr>E.g.</vt:lpstr>
      <vt:lpstr>Operator Precedence</vt:lpstr>
      <vt:lpstr>switch</vt:lpstr>
      <vt:lpstr>PowerPoint Presentation</vt:lpstr>
      <vt:lpstr>Jump Statements</vt:lpstr>
      <vt:lpstr>E.g.</vt:lpstr>
      <vt:lpstr>E.g</vt:lpstr>
      <vt:lpstr>Using 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J2SE-CORE JAVA </dc:title>
  <dc:creator>Rahul</dc:creator>
  <cp:lastModifiedBy>rahul dixit</cp:lastModifiedBy>
  <cp:revision>7</cp:revision>
  <dcterms:created xsi:type="dcterms:W3CDTF">2014-08-16T03:20:38Z</dcterms:created>
  <dcterms:modified xsi:type="dcterms:W3CDTF">2025-04-02T06:31:54Z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2023-09-11T16:06:35Z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1e98151f-8b85-4f7e-8f8d-43c09e5a1938</vt:lpwstr>
  </property>
  <property fmtid="{D5CDD505-2E9C-101B-9397-08002B2CF9AE}" pid="7" name="MSIP_Label_defa4170-0d19-0005-0004-bc88714345d2_ActionId">
    <vt:lpwstr>e13cdecf-fb74-426a-8677-3379f48d3a08</vt:lpwstr>
  </property>
  <property fmtid="{D5CDD505-2E9C-101B-9397-08002B2CF9AE}" pid="8" name="MSIP_Label_defa4170-0d19-0005-0004-bc88714345d2_ContentBits">
    <vt:lpwstr>0</vt:lpwstr>
  </property>
</Properties>
</file>