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6" r:id="rId3"/>
    <p:sldId id="268" r:id="rId4"/>
    <p:sldId id="269" r:id="rId5"/>
    <p:sldId id="270" r:id="rId6"/>
    <p:sldId id="271" r:id="rId7"/>
    <p:sldId id="272" r:id="rId8"/>
    <p:sldId id="274" r:id="rId9"/>
    <p:sldId id="262" r:id="rId10"/>
    <p:sldId id="260" r:id="rId11"/>
    <p:sldId id="261" r:id="rId12"/>
    <p:sldId id="267" r:id="rId13"/>
    <p:sldId id="265" r:id="rId14"/>
    <p:sldId id="275" r:id="rId15"/>
    <p:sldId id="273" r:id="rId16"/>
    <p:sldId id="276" r:id="rId17"/>
  </p:sldIdLst>
  <p:sldSz cx="7315200" cy="4114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84EB"/>
    <a:srgbClr val="4DA8D5"/>
    <a:srgbClr val="63C5EF"/>
    <a:srgbClr val="F1F1F1"/>
    <a:srgbClr val="92FCF8"/>
    <a:srgbClr val="C8ECEA"/>
    <a:srgbClr val="EBE9E7"/>
    <a:srgbClr val="63C6F0"/>
    <a:srgbClr val="57B6E3"/>
    <a:srgbClr val="6B8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 showGuides="1">
      <p:cViewPr>
        <p:scale>
          <a:sx n="118" d="100"/>
          <a:sy n="118" d="100"/>
        </p:scale>
        <p:origin x="510" y="396"/>
      </p:cViewPr>
      <p:guideLst>
        <p:guide orient="horz" pos="1296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770DC2-99F0-495D-B884-B9A3DF17781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66F76D3-C1C5-4CB2-994E-CE63FAC37476}">
      <dgm:prSet custT="1"/>
      <dgm:spPr/>
      <dgm:t>
        <a:bodyPr/>
        <a:lstStyle/>
        <a:p>
          <a:r>
            <a:rPr lang="bg-BG" sz="1200" dirty="0">
              <a:latin typeface="Bahnschrift Light SemiCondensed" panose="020B0502040204020203" pitchFamily="34" charset="0"/>
            </a:rPr>
            <a:t>Имате ли затруднения в изграждането на име в определена обучителна сфера?</a:t>
          </a:r>
          <a:endParaRPr lang="en-US" sz="1200" dirty="0">
            <a:latin typeface="Bahnschrift Light SemiCondensed" panose="020B0502040204020203" pitchFamily="34" charset="0"/>
          </a:endParaRPr>
        </a:p>
      </dgm:t>
    </dgm:pt>
    <dgm:pt modelId="{2177F939-60C0-4580-950F-E6B59FFEF96F}" type="parTrans" cxnId="{2E9A1563-DF35-4AF4-AFC6-C8D7ECA3869E}">
      <dgm:prSet/>
      <dgm:spPr/>
      <dgm:t>
        <a:bodyPr/>
        <a:lstStyle/>
        <a:p>
          <a:endParaRPr lang="en-US"/>
        </a:p>
      </dgm:t>
    </dgm:pt>
    <dgm:pt modelId="{3B3F90CB-8C04-4D35-A47B-D486D2D5964E}" type="sibTrans" cxnId="{2E9A1563-DF35-4AF4-AFC6-C8D7ECA3869E}">
      <dgm:prSet/>
      <dgm:spPr/>
      <dgm:t>
        <a:bodyPr/>
        <a:lstStyle/>
        <a:p>
          <a:endParaRPr lang="en-US"/>
        </a:p>
      </dgm:t>
    </dgm:pt>
    <dgm:pt modelId="{0D730611-D1E3-40A7-93C0-172DEAB0A015}">
      <dgm:prSet custT="1"/>
      <dgm:spPr/>
      <dgm:t>
        <a:bodyPr/>
        <a:lstStyle/>
        <a:p>
          <a:r>
            <a:rPr lang="bg-BG" sz="1200" dirty="0">
              <a:latin typeface="Bahnschrift Light SemiCondensed" panose="020B0502040204020203" pitchFamily="34" charset="0"/>
            </a:rPr>
            <a:t>Искате ли да увеличите вашата мрежа от обучаващи се?</a:t>
          </a:r>
          <a:endParaRPr lang="en-US" sz="1200" dirty="0">
            <a:latin typeface="Bahnschrift Light SemiCondensed" panose="020B0502040204020203" pitchFamily="34" charset="0"/>
          </a:endParaRPr>
        </a:p>
      </dgm:t>
    </dgm:pt>
    <dgm:pt modelId="{13E1B747-A363-4CAD-879B-D09E7B8E827D}" type="parTrans" cxnId="{89F242F4-C464-4BEC-B759-547B32871DFE}">
      <dgm:prSet/>
      <dgm:spPr/>
      <dgm:t>
        <a:bodyPr/>
        <a:lstStyle/>
        <a:p>
          <a:endParaRPr lang="en-US"/>
        </a:p>
      </dgm:t>
    </dgm:pt>
    <dgm:pt modelId="{01DEB785-33B6-48F5-BD76-CD178CA2A7EE}" type="sibTrans" cxnId="{89F242F4-C464-4BEC-B759-547B32871DFE}">
      <dgm:prSet/>
      <dgm:spPr/>
      <dgm:t>
        <a:bodyPr/>
        <a:lstStyle/>
        <a:p>
          <a:endParaRPr lang="en-US"/>
        </a:p>
      </dgm:t>
    </dgm:pt>
    <dgm:pt modelId="{853BA829-60D7-4D30-A9A7-C0A058C03B67}">
      <dgm:prSet/>
      <dgm:spPr/>
      <dgm:t>
        <a:bodyPr/>
        <a:lstStyle/>
        <a:p>
          <a:r>
            <a:rPr lang="bg-BG" dirty="0">
              <a:latin typeface="Bahnschrift Light SemiCondensed" panose="020B0502040204020203" pitchFamily="34" charset="0"/>
            </a:rPr>
            <a:t>Искате да допринесете за обучаването на вашите ученици от всяка точка на света по бърз, лесен и достъпен начин?</a:t>
          </a:r>
          <a:endParaRPr lang="en-US" dirty="0">
            <a:latin typeface="Bahnschrift Light SemiCondensed" panose="020B0502040204020203" pitchFamily="34" charset="0"/>
          </a:endParaRPr>
        </a:p>
      </dgm:t>
    </dgm:pt>
    <dgm:pt modelId="{E132A8ED-91AD-42BE-941B-97F24FF3DE05}" type="parTrans" cxnId="{2D79837F-75B6-4944-9982-DFC9E4F0267D}">
      <dgm:prSet/>
      <dgm:spPr/>
      <dgm:t>
        <a:bodyPr/>
        <a:lstStyle/>
        <a:p>
          <a:endParaRPr lang="en-US"/>
        </a:p>
      </dgm:t>
    </dgm:pt>
    <dgm:pt modelId="{B673712B-6408-4672-83E1-C56A7C632948}" type="sibTrans" cxnId="{2D79837F-75B6-4944-9982-DFC9E4F0267D}">
      <dgm:prSet/>
      <dgm:spPr/>
      <dgm:t>
        <a:bodyPr/>
        <a:lstStyle/>
        <a:p>
          <a:endParaRPr lang="en-US"/>
        </a:p>
      </dgm:t>
    </dgm:pt>
    <dgm:pt modelId="{D4344CA6-9D2C-44C4-BB54-B647286962F2}" type="pres">
      <dgm:prSet presAssocID="{3A770DC2-99F0-495D-B884-B9A3DF17781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6B23A9E-5599-4BEF-B4D7-62B930779F0F}" type="pres">
      <dgm:prSet presAssocID="{D66F76D3-C1C5-4CB2-994E-CE63FAC37476}" presName="hierRoot1" presStyleCnt="0"/>
      <dgm:spPr/>
    </dgm:pt>
    <dgm:pt modelId="{51F00C5B-6BC9-4893-9B62-F9B0AB34F076}" type="pres">
      <dgm:prSet presAssocID="{D66F76D3-C1C5-4CB2-994E-CE63FAC37476}" presName="composite" presStyleCnt="0"/>
      <dgm:spPr/>
    </dgm:pt>
    <dgm:pt modelId="{C8C4037C-9BF3-4913-B87B-42CC3F95902F}" type="pres">
      <dgm:prSet presAssocID="{D66F76D3-C1C5-4CB2-994E-CE63FAC37476}" presName="background" presStyleLbl="node0" presStyleIdx="0" presStyleCnt="3"/>
      <dgm:spPr>
        <a:gradFill rotWithShape="0">
          <a:gsLst>
            <a:gs pos="0">
              <a:srgbClr val="63C5EF"/>
            </a:gs>
            <a:gs pos="94690">
              <a:srgbClr val="8384EB"/>
            </a:gs>
            <a:gs pos="39000">
              <a:srgbClr val="4DA8D5"/>
            </a:gs>
          </a:gsLst>
          <a:lin ang="5400000" scaled="1"/>
        </a:gradFill>
      </dgm:spPr>
      <dgm:t>
        <a:bodyPr/>
        <a:lstStyle/>
        <a:p>
          <a:endParaRPr lang="en-US"/>
        </a:p>
      </dgm:t>
    </dgm:pt>
    <dgm:pt modelId="{37C8C394-1A22-4999-A4F0-C542A7D0254F}" type="pres">
      <dgm:prSet presAssocID="{D66F76D3-C1C5-4CB2-994E-CE63FAC37476}" presName="text" presStyleLbl="fgAcc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769616-0EFF-43F0-A9EF-35B8479ACB63}" type="pres">
      <dgm:prSet presAssocID="{D66F76D3-C1C5-4CB2-994E-CE63FAC37476}" presName="hierChild2" presStyleCnt="0"/>
      <dgm:spPr/>
    </dgm:pt>
    <dgm:pt modelId="{66942AE0-A883-4463-A453-4CD2377C2842}" type="pres">
      <dgm:prSet presAssocID="{0D730611-D1E3-40A7-93C0-172DEAB0A015}" presName="hierRoot1" presStyleCnt="0"/>
      <dgm:spPr/>
    </dgm:pt>
    <dgm:pt modelId="{394FE20C-4572-4E72-80FC-A15166CA4D9C}" type="pres">
      <dgm:prSet presAssocID="{0D730611-D1E3-40A7-93C0-172DEAB0A015}" presName="composite" presStyleCnt="0"/>
      <dgm:spPr/>
    </dgm:pt>
    <dgm:pt modelId="{6B52B136-EE80-4F96-BD20-A7A3CA66A141}" type="pres">
      <dgm:prSet presAssocID="{0D730611-D1E3-40A7-93C0-172DEAB0A015}" presName="background" presStyleLbl="node0" presStyleIdx="1" presStyleCnt="3"/>
      <dgm:spPr>
        <a:gradFill rotWithShape="0">
          <a:gsLst>
            <a:gs pos="0">
              <a:srgbClr val="63C5EF"/>
            </a:gs>
            <a:gs pos="94690">
              <a:srgbClr val="8384EB"/>
            </a:gs>
            <a:gs pos="39000">
              <a:srgbClr val="4DA8D5"/>
            </a:gs>
          </a:gsLst>
          <a:lin ang="5400000" scaled="1"/>
        </a:gradFill>
      </dgm:spPr>
      <dgm:t>
        <a:bodyPr/>
        <a:lstStyle/>
        <a:p>
          <a:endParaRPr lang="en-US"/>
        </a:p>
      </dgm:t>
    </dgm:pt>
    <dgm:pt modelId="{3369E7AC-59B9-4056-BDF8-9346E283F06D}" type="pres">
      <dgm:prSet presAssocID="{0D730611-D1E3-40A7-93C0-172DEAB0A015}" presName="text" presStyleLbl="fgAcc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10B02A-1876-4461-A1CB-3027F687FCD3}" type="pres">
      <dgm:prSet presAssocID="{0D730611-D1E3-40A7-93C0-172DEAB0A015}" presName="hierChild2" presStyleCnt="0"/>
      <dgm:spPr/>
    </dgm:pt>
    <dgm:pt modelId="{10BB3709-8517-47D6-A48B-C98A98D7A7E6}" type="pres">
      <dgm:prSet presAssocID="{853BA829-60D7-4D30-A9A7-C0A058C03B67}" presName="hierRoot1" presStyleCnt="0"/>
      <dgm:spPr/>
    </dgm:pt>
    <dgm:pt modelId="{6B53212B-F4E5-49AE-AD4B-42C94375C1A5}" type="pres">
      <dgm:prSet presAssocID="{853BA829-60D7-4D30-A9A7-C0A058C03B67}" presName="composite" presStyleCnt="0"/>
      <dgm:spPr/>
    </dgm:pt>
    <dgm:pt modelId="{7DE9DA79-53CF-419D-9772-428D9B4EFD09}" type="pres">
      <dgm:prSet presAssocID="{853BA829-60D7-4D30-A9A7-C0A058C03B67}" presName="background" presStyleLbl="node0" presStyleIdx="2" presStyleCnt="3"/>
      <dgm:spPr>
        <a:gradFill rotWithShape="0">
          <a:gsLst>
            <a:gs pos="0">
              <a:srgbClr val="63C5EF"/>
            </a:gs>
            <a:gs pos="94690">
              <a:srgbClr val="8384EB"/>
            </a:gs>
            <a:gs pos="39000">
              <a:srgbClr val="4DA8D5"/>
            </a:gs>
          </a:gsLst>
          <a:lin ang="5400000" scaled="1"/>
        </a:gradFill>
      </dgm:spPr>
      <dgm:t>
        <a:bodyPr/>
        <a:lstStyle/>
        <a:p>
          <a:endParaRPr lang="en-US"/>
        </a:p>
      </dgm:t>
    </dgm:pt>
    <dgm:pt modelId="{5B0D72EC-C55B-4127-AED0-C5BD1462DFBD}" type="pres">
      <dgm:prSet presAssocID="{853BA829-60D7-4D30-A9A7-C0A058C03B67}" presName="text" presStyleLbl="fgAcc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ECD716-49DE-4A8F-A0F2-9FD41214D5ED}" type="pres">
      <dgm:prSet presAssocID="{853BA829-60D7-4D30-A9A7-C0A058C03B67}" presName="hierChild2" presStyleCnt="0"/>
      <dgm:spPr/>
    </dgm:pt>
  </dgm:ptLst>
  <dgm:cxnLst>
    <dgm:cxn modelId="{4589028B-8435-4830-86F8-0022BAF80E62}" type="presOf" srcId="{0D730611-D1E3-40A7-93C0-172DEAB0A015}" destId="{3369E7AC-59B9-4056-BDF8-9346E283F06D}" srcOrd="0" destOrd="0" presId="urn:microsoft.com/office/officeart/2005/8/layout/hierarchy1"/>
    <dgm:cxn modelId="{89F242F4-C464-4BEC-B759-547B32871DFE}" srcId="{3A770DC2-99F0-495D-B884-B9A3DF177818}" destId="{0D730611-D1E3-40A7-93C0-172DEAB0A015}" srcOrd="1" destOrd="0" parTransId="{13E1B747-A363-4CAD-879B-D09E7B8E827D}" sibTransId="{01DEB785-33B6-48F5-BD76-CD178CA2A7EE}"/>
    <dgm:cxn modelId="{2D79837F-75B6-4944-9982-DFC9E4F0267D}" srcId="{3A770DC2-99F0-495D-B884-B9A3DF177818}" destId="{853BA829-60D7-4D30-A9A7-C0A058C03B67}" srcOrd="2" destOrd="0" parTransId="{E132A8ED-91AD-42BE-941B-97F24FF3DE05}" sibTransId="{B673712B-6408-4672-83E1-C56A7C632948}"/>
    <dgm:cxn modelId="{2E9A1563-DF35-4AF4-AFC6-C8D7ECA3869E}" srcId="{3A770DC2-99F0-495D-B884-B9A3DF177818}" destId="{D66F76D3-C1C5-4CB2-994E-CE63FAC37476}" srcOrd="0" destOrd="0" parTransId="{2177F939-60C0-4580-950F-E6B59FFEF96F}" sibTransId="{3B3F90CB-8C04-4D35-A47B-D486D2D5964E}"/>
    <dgm:cxn modelId="{CB8302CA-BB13-43B0-8510-647B84DBC025}" type="presOf" srcId="{853BA829-60D7-4D30-A9A7-C0A058C03B67}" destId="{5B0D72EC-C55B-4127-AED0-C5BD1462DFBD}" srcOrd="0" destOrd="0" presId="urn:microsoft.com/office/officeart/2005/8/layout/hierarchy1"/>
    <dgm:cxn modelId="{D4DEA04C-3BD5-4A61-813F-B2D02BC0942D}" type="presOf" srcId="{D66F76D3-C1C5-4CB2-994E-CE63FAC37476}" destId="{37C8C394-1A22-4999-A4F0-C542A7D0254F}" srcOrd="0" destOrd="0" presId="urn:microsoft.com/office/officeart/2005/8/layout/hierarchy1"/>
    <dgm:cxn modelId="{EEBEE52A-C17A-4D3B-995F-700208B038B0}" type="presOf" srcId="{3A770DC2-99F0-495D-B884-B9A3DF177818}" destId="{D4344CA6-9D2C-44C4-BB54-B647286962F2}" srcOrd="0" destOrd="0" presId="urn:microsoft.com/office/officeart/2005/8/layout/hierarchy1"/>
    <dgm:cxn modelId="{732381F3-0147-4CF3-8264-BB3CB5D50223}" type="presParOf" srcId="{D4344CA6-9D2C-44C4-BB54-B647286962F2}" destId="{26B23A9E-5599-4BEF-B4D7-62B930779F0F}" srcOrd="0" destOrd="0" presId="urn:microsoft.com/office/officeart/2005/8/layout/hierarchy1"/>
    <dgm:cxn modelId="{151FE17F-7F8F-4345-BBDF-35F6DA10132B}" type="presParOf" srcId="{26B23A9E-5599-4BEF-B4D7-62B930779F0F}" destId="{51F00C5B-6BC9-4893-9B62-F9B0AB34F076}" srcOrd="0" destOrd="0" presId="urn:microsoft.com/office/officeart/2005/8/layout/hierarchy1"/>
    <dgm:cxn modelId="{B190C126-3210-4B34-957D-DE5D6FE129D5}" type="presParOf" srcId="{51F00C5B-6BC9-4893-9B62-F9B0AB34F076}" destId="{C8C4037C-9BF3-4913-B87B-42CC3F95902F}" srcOrd="0" destOrd="0" presId="urn:microsoft.com/office/officeart/2005/8/layout/hierarchy1"/>
    <dgm:cxn modelId="{5737B292-7723-4621-84F6-9733811576C2}" type="presParOf" srcId="{51F00C5B-6BC9-4893-9B62-F9B0AB34F076}" destId="{37C8C394-1A22-4999-A4F0-C542A7D0254F}" srcOrd="1" destOrd="0" presId="urn:microsoft.com/office/officeart/2005/8/layout/hierarchy1"/>
    <dgm:cxn modelId="{46129523-D3B9-430D-A5C6-91E2FDFCB2CA}" type="presParOf" srcId="{26B23A9E-5599-4BEF-B4D7-62B930779F0F}" destId="{18769616-0EFF-43F0-A9EF-35B8479ACB63}" srcOrd="1" destOrd="0" presId="urn:microsoft.com/office/officeart/2005/8/layout/hierarchy1"/>
    <dgm:cxn modelId="{F2FB3D85-AFB5-43B0-BE40-EF6054948943}" type="presParOf" srcId="{D4344CA6-9D2C-44C4-BB54-B647286962F2}" destId="{66942AE0-A883-4463-A453-4CD2377C2842}" srcOrd="1" destOrd="0" presId="urn:microsoft.com/office/officeart/2005/8/layout/hierarchy1"/>
    <dgm:cxn modelId="{054F934B-D33A-48A4-8A9A-BB105262CFBA}" type="presParOf" srcId="{66942AE0-A883-4463-A453-4CD2377C2842}" destId="{394FE20C-4572-4E72-80FC-A15166CA4D9C}" srcOrd="0" destOrd="0" presId="urn:microsoft.com/office/officeart/2005/8/layout/hierarchy1"/>
    <dgm:cxn modelId="{733D1550-6149-443E-861C-765A3A05F1DC}" type="presParOf" srcId="{394FE20C-4572-4E72-80FC-A15166CA4D9C}" destId="{6B52B136-EE80-4F96-BD20-A7A3CA66A141}" srcOrd="0" destOrd="0" presId="urn:microsoft.com/office/officeart/2005/8/layout/hierarchy1"/>
    <dgm:cxn modelId="{D8B88064-2453-445F-A4C0-8938CDC73020}" type="presParOf" srcId="{394FE20C-4572-4E72-80FC-A15166CA4D9C}" destId="{3369E7AC-59B9-4056-BDF8-9346E283F06D}" srcOrd="1" destOrd="0" presId="urn:microsoft.com/office/officeart/2005/8/layout/hierarchy1"/>
    <dgm:cxn modelId="{B09D0F8B-3AAE-453B-BA50-01D6CACF2D5C}" type="presParOf" srcId="{66942AE0-A883-4463-A453-4CD2377C2842}" destId="{5C10B02A-1876-4461-A1CB-3027F687FCD3}" srcOrd="1" destOrd="0" presId="urn:microsoft.com/office/officeart/2005/8/layout/hierarchy1"/>
    <dgm:cxn modelId="{9421B7D8-3BBA-4A57-82A4-0135B3318766}" type="presParOf" srcId="{D4344CA6-9D2C-44C4-BB54-B647286962F2}" destId="{10BB3709-8517-47D6-A48B-C98A98D7A7E6}" srcOrd="2" destOrd="0" presId="urn:microsoft.com/office/officeart/2005/8/layout/hierarchy1"/>
    <dgm:cxn modelId="{305212A0-542B-4D65-8C6F-2D37F4FE9B89}" type="presParOf" srcId="{10BB3709-8517-47D6-A48B-C98A98D7A7E6}" destId="{6B53212B-F4E5-49AE-AD4B-42C94375C1A5}" srcOrd="0" destOrd="0" presId="urn:microsoft.com/office/officeart/2005/8/layout/hierarchy1"/>
    <dgm:cxn modelId="{920915B1-B4BC-4BAB-9A40-723B5429C7CC}" type="presParOf" srcId="{6B53212B-F4E5-49AE-AD4B-42C94375C1A5}" destId="{7DE9DA79-53CF-419D-9772-428D9B4EFD09}" srcOrd="0" destOrd="0" presId="urn:microsoft.com/office/officeart/2005/8/layout/hierarchy1"/>
    <dgm:cxn modelId="{C443BF28-7473-4B77-A533-2903DDCF84EA}" type="presParOf" srcId="{6B53212B-F4E5-49AE-AD4B-42C94375C1A5}" destId="{5B0D72EC-C55B-4127-AED0-C5BD1462DFBD}" srcOrd="1" destOrd="0" presId="urn:microsoft.com/office/officeart/2005/8/layout/hierarchy1"/>
    <dgm:cxn modelId="{4582985C-E5BB-4496-BFBD-977AF152CAE0}" type="presParOf" srcId="{10BB3709-8517-47D6-A48B-C98A98D7A7E6}" destId="{38ECD716-49DE-4A8F-A0F2-9FD41214D5E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C4037C-9BF3-4913-B87B-42CC3F95902F}">
      <dsp:nvSpPr>
        <dsp:cNvPr id="0" name=""/>
        <dsp:cNvSpPr/>
      </dsp:nvSpPr>
      <dsp:spPr>
        <a:xfrm>
          <a:off x="0" y="506624"/>
          <a:ext cx="1748789" cy="111048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63C5EF"/>
            </a:gs>
            <a:gs pos="94690">
              <a:srgbClr val="8384EB"/>
            </a:gs>
            <a:gs pos="39000">
              <a:srgbClr val="4DA8D5"/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8C394-1A22-4999-A4F0-C542A7D0254F}">
      <dsp:nvSpPr>
        <dsp:cNvPr id="0" name=""/>
        <dsp:cNvSpPr/>
      </dsp:nvSpPr>
      <dsp:spPr>
        <a:xfrm>
          <a:off x="194309" y="691218"/>
          <a:ext cx="1748789" cy="11104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200" kern="1200" dirty="0">
              <a:latin typeface="Bahnschrift Light SemiCondensed" panose="020B0502040204020203" pitchFamily="34" charset="0"/>
            </a:rPr>
            <a:t>Имате ли затруднения в изграждането на име в определена обучителна сфера?</a:t>
          </a:r>
          <a:endParaRPr lang="en-US" sz="1200" kern="1200" dirty="0">
            <a:latin typeface="Bahnschrift Light SemiCondensed" panose="020B0502040204020203" pitchFamily="34" charset="0"/>
          </a:endParaRPr>
        </a:p>
      </dsp:txBody>
      <dsp:txXfrm>
        <a:off x="226834" y="723743"/>
        <a:ext cx="1683739" cy="1045431"/>
      </dsp:txXfrm>
    </dsp:sp>
    <dsp:sp modelId="{6B52B136-EE80-4F96-BD20-A7A3CA66A141}">
      <dsp:nvSpPr>
        <dsp:cNvPr id="0" name=""/>
        <dsp:cNvSpPr/>
      </dsp:nvSpPr>
      <dsp:spPr>
        <a:xfrm>
          <a:off x="2137409" y="506624"/>
          <a:ext cx="1748789" cy="111048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63C5EF"/>
            </a:gs>
            <a:gs pos="94690">
              <a:srgbClr val="8384EB"/>
            </a:gs>
            <a:gs pos="39000">
              <a:srgbClr val="4DA8D5"/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9E7AC-59B9-4056-BDF8-9346E283F06D}">
      <dsp:nvSpPr>
        <dsp:cNvPr id="0" name=""/>
        <dsp:cNvSpPr/>
      </dsp:nvSpPr>
      <dsp:spPr>
        <a:xfrm>
          <a:off x="2331719" y="691218"/>
          <a:ext cx="1748789" cy="11104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200" kern="1200" dirty="0">
              <a:latin typeface="Bahnschrift Light SemiCondensed" panose="020B0502040204020203" pitchFamily="34" charset="0"/>
            </a:rPr>
            <a:t>Искате ли да увеличите вашата мрежа от обучаващи се?</a:t>
          </a:r>
          <a:endParaRPr lang="en-US" sz="1200" kern="1200" dirty="0">
            <a:latin typeface="Bahnschrift Light SemiCondensed" panose="020B0502040204020203" pitchFamily="34" charset="0"/>
          </a:endParaRPr>
        </a:p>
      </dsp:txBody>
      <dsp:txXfrm>
        <a:off x="2364244" y="723743"/>
        <a:ext cx="1683739" cy="1045431"/>
      </dsp:txXfrm>
    </dsp:sp>
    <dsp:sp modelId="{7DE9DA79-53CF-419D-9772-428D9B4EFD09}">
      <dsp:nvSpPr>
        <dsp:cNvPr id="0" name=""/>
        <dsp:cNvSpPr/>
      </dsp:nvSpPr>
      <dsp:spPr>
        <a:xfrm>
          <a:off x="4274818" y="506624"/>
          <a:ext cx="1748789" cy="111048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63C5EF"/>
            </a:gs>
            <a:gs pos="94690">
              <a:srgbClr val="8384EB"/>
            </a:gs>
            <a:gs pos="39000">
              <a:srgbClr val="4DA8D5"/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0D72EC-C55B-4127-AED0-C5BD1462DFBD}">
      <dsp:nvSpPr>
        <dsp:cNvPr id="0" name=""/>
        <dsp:cNvSpPr/>
      </dsp:nvSpPr>
      <dsp:spPr>
        <a:xfrm>
          <a:off x="4469128" y="691218"/>
          <a:ext cx="1748789" cy="11104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200" kern="1200" dirty="0">
              <a:latin typeface="Bahnschrift Light SemiCondensed" panose="020B0502040204020203" pitchFamily="34" charset="0"/>
            </a:rPr>
            <a:t>Искате да допринесете за обучаването на вашите ученици от всяка точка на света по бърз, лесен и достъпен начин?</a:t>
          </a:r>
          <a:endParaRPr lang="en-US" sz="1200" kern="1200" dirty="0">
            <a:latin typeface="Bahnschrift Light SemiCondensed" panose="020B0502040204020203" pitchFamily="34" charset="0"/>
          </a:endParaRPr>
        </a:p>
      </dsp:txBody>
      <dsp:txXfrm>
        <a:off x="4501653" y="723743"/>
        <a:ext cx="1683739" cy="1045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FA070-116C-475B-9780-E252E8E21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73418"/>
            <a:ext cx="54864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83512-14A5-447C-950E-55F574629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2161223"/>
            <a:ext cx="54864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4EC18-4B67-4C11-9E64-24133C00E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3708-FD2E-40A2-9118-F55806637A4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DDFDE-9CAF-4EB9-897E-5ADB6CE6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040E2-85EA-4C1E-8380-4B105AC57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9692-9822-4F41-8A07-42D8945F9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25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DF7FA-BA05-4881-86EC-6047F3E1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B407D-E8EB-4E44-9DDB-5F9136EE3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E7293-51E2-4CD4-92AA-9FB2B7AF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3708-FD2E-40A2-9118-F55806637A4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1EF73-0950-4687-B881-02AF2E95D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C52B-B75F-473D-BD08-94A5372CA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9692-9822-4F41-8A07-42D8945F9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3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0349F3-49C5-4CCB-9D61-42F90296F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234940" y="219075"/>
            <a:ext cx="1577340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55ACF-9339-471C-8848-62A79F633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2920" y="219075"/>
            <a:ext cx="4640580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E901A-37D1-4683-941A-C17160BB9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3708-FD2E-40A2-9118-F55806637A4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F3B5D-13FA-4CEE-B755-98A7E1D8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335AD-1D33-41FF-A550-6400F627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9692-9822-4F41-8A07-42D8945F9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2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F524-66B3-4A54-A226-ADC46AC9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96DD3-B773-455A-BF2E-35F101C85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0C287-7A7B-454F-B481-E210D474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3708-FD2E-40A2-9118-F55806637A4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AC1EF-9A3F-4A0B-9426-4902874AD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E6E8E-2692-42F8-BD9C-AF8D5A28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9692-9822-4F41-8A07-42D8945F9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E863-12EC-457E-83EB-C2BFF8477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10" y="1025843"/>
            <a:ext cx="630936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80DA3-7326-4BC8-A6D3-D873DB470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9110" y="2753678"/>
            <a:ext cx="630936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A57A7-DB3E-480B-B12F-F79D5DBD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3708-FD2E-40A2-9118-F55806637A4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94562-F6D7-417F-BC2B-5811E2AB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99CEC-EC2C-4800-B0DF-5DD6DC2A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9692-9822-4F41-8A07-42D8945F9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6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2DC2F-B456-4902-89E1-A332453D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2FF4A-B445-4284-8944-217D16485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2920" y="1095375"/>
            <a:ext cx="310896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3754C-A7E2-42DB-A0F3-EF65EB113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03320" y="1095375"/>
            <a:ext cx="310896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19DFD-8A04-4B6E-B20A-8FAFBC3E0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3708-FD2E-40A2-9118-F55806637A4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53BCF-F89E-4250-99AB-F99752FD4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5AD9D-D498-40EB-809C-5101F816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9692-9822-4F41-8A07-42D8945F9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4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F332F-046B-4AFD-B44A-C2A8A27D3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73" y="219075"/>
            <a:ext cx="6309360" cy="7953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2A9AD-D61A-4F2A-9223-8DA1188C6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873" y="1008698"/>
            <a:ext cx="3094672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BB990-F047-4385-BD46-564C95229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3873" y="1503045"/>
            <a:ext cx="3094672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D1F8EF-4063-49AC-BBC5-B100E4B8C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703320" y="1008698"/>
            <a:ext cx="3109913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6F5CC-28DF-4570-A2EC-1955FAA29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703320" y="1503045"/>
            <a:ext cx="3109913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E77721-51EC-471E-B15D-F05A26EB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3708-FD2E-40A2-9118-F55806637A4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322C94-FDA8-4078-8888-E723C7EC4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E7A6F4-8192-4B05-97C6-BCEB8B12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9692-9822-4F41-8A07-42D8945F9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0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90B53-6042-431A-8A0A-1B3ADD3EE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E07274-85B8-40EE-B076-867D45F1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3708-FD2E-40A2-9118-F55806637A4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698CE-C283-4AD7-B073-C1489BBC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C29EA-E50A-4D03-8658-684D3BFB0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9692-9822-4F41-8A07-42D8945F9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4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D5226-B41A-4F56-8A51-E4917815E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3708-FD2E-40A2-9118-F55806637A4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D6DDA7-DB25-48D9-B98D-E6787E33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EAC69-3366-4C42-90FF-FA01669E8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9692-9822-4F41-8A07-42D8945F9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1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6FCF0-7B95-446E-B8F3-0669CDD86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73" y="274320"/>
            <a:ext cx="2359342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0551F-3A1E-4A34-8080-03B0FB772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9913" y="592455"/>
            <a:ext cx="3703320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10D9D-BB78-4F40-ACCC-C8B26287B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3873" y="1234440"/>
            <a:ext cx="2359342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6EBC0-BB95-4EA9-A259-E127E5A52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3708-FD2E-40A2-9118-F55806637A4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D166C-A436-46DF-9957-2AEAC3CF9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DAE58-285C-40D6-8FEE-A24D7DA5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9692-9822-4F41-8A07-42D8945F9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1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E2454-8B2E-49DB-87AC-78D3EF09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73" y="274320"/>
            <a:ext cx="2359342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F938A0-AB70-4EC6-A29D-F08C11FB1B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09913" y="592455"/>
            <a:ext cx="3703320" cy="2924175"/>
          </a:xfrm>
        </p:spPr>
        <p:txBody>
          <a:bodyPr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93C39-8247-435D-968B-096505185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3873" y="1234440"/>
            <a:ext cx="2359342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0BBEA-8948-4385-A51C-C899AD2AA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3708-FD2E-40A2-9118-F55806637A4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D43E3-ED94-43C6-9DC5-D59A27BB5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3CFDE-150E-4F11-9431-8F558646A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9692-9822-4F41-8A07-42D8945F9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AA5ABD-3004-4814-9909-9EBF794EF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219075"/>
            <a:ext cx="630936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AD00A-7FD2-4AF9-81D9-089E7A3A3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2920" y="1095375"/>
            <a:ext cx="630936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60759-078E-4948-9CAB-7A8B736F6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02920" y="3813810"/>
            <a:ext cx="164592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83708-FD2E-40A2-9118-F55806637A4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ED211-6403-41A5-95DA-837D51AB8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23160" y="3813810"/>
            <a:ext cx="246888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0A9C2-04C3-4153-90EE-707268CDA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66360" y="3813810"/>
            <a:ext cx="164592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59692-9822-4F41-8A07-42D8945F9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9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8982EA"/>
            </a:gs>
            <a:gs pos="26000">
              <a:srgbClr val="5DBFED"/>
            </a:gs>
            <a:gs pos="76000">
              <a:srgbClr val="6F8BED"/>
            </a:gs>
            <a:gs pos="51000">
              <a:srgbClr val="4DA8D5"/>
            </a:gs>
            <a:gs pos="0">
              <a:srgbClr val="64C7F0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4593293" y="-222650"/>
            <a:ext cx="4718694" cy="456010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3" name="TextBox 2"/>
          <p:cNvSpPr txBox="1"/>
          <p:nvPr/>
        </p:nvSpPr>
        <p:spPr>
          <a:xfrm>
            <a:off x="354765" y="641016"/>
            <a:ext cx="2939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TeachVizer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4765" y="1558355"/>
            <a:ext cx="3302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Invest in your knowledge.</a:t>
            </a:r>
          </a:p>
          <a:p>
            <a:r>
              <a:rPr lang="en-US" sz="2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Invest in yourself.</a:t>
            </a:r>
          </a:p>
        </p:txBody>
      </p:sp>
      <p:sp>
        <p:nvSpPr>
          <p:cNvPr id="23" name="Oval 22"/>
          <p:cNvSpPr/>
          <p:nvPr/>
        </p:nvSpPr>
        <p:spPr>
          <a:xfrm>
            <a:off x="5354108" y="92689"/>
            <a:ext cx="3957879" cy="3885441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64" name="Oval 63"/>
          <p:cNvSpPr/>
          <p:nvPr/>
        </p:nvSpPr>
        <p:spPr>
          <a:xfrm>
            <a:off x="5957435" y="601753"/>
            <a:ext cx="2751224" cy="2867312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grpSp>
        <p:nvGrpSpPr>
          <p:cNvPr id="90" name="Group 89"/>
          <p:cNvGrpSpPr/>
          <p:nvPr/>
        </p:nvGrpSpPr>
        <p:grpSpPr>
          <a:xfrm>
            <a:off x="6225723" y="1608233"/>
            <a:ext cx="934639" cy="717796"/>
            <a:chOff x="6192672" y="1608233"/>
            <a:chExt cx="934639" cy="717796"/>
          </a:xfrm>
        </p:grpSpPr>
        <p:sp>
          <p:nvSpPr>
            <p:cNvPr id="86" name="Flowchart: Decision 85"/>
            <p:cNvSpPr/>
            <p:nvPr/>
          </p:nvSpPr>
          <p:spPr>
            <a:xfrm>
              <a:off x="6192672" y="1608233"/>
              <a:ext cx="934639" cy="517235"/>
            </a:xfrm>
            <a:prstGeom prst="flowChartDecision">
              <a:avLst/>
            </a:prstGeom>
            <a:gradFill flip="none" rotWithShape="1">
              <a:gsLst>
                <a:gs pos="0">
                  <a:srgbClr val="8384EB"/>
                </a:gs>
                <a:gs pos="33000">
                  <a:srgbClr val="6B8FEA"/>
                </a:gs>
                <a:gs pos="70000">
                  <a:srgbClr val="57B6E3"/>
                </a:gs>
                <a:gs pos="100000">
                  <a:srgbClr val="63C6F0"/>
                </a:gs>
              </a:gsLst>
              <a:lin ang="0" scaled="1"/>
              <a:tileRect/>
            </a:gradFill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Callout 86"/>
            <p:cNvSpPr/>
            <p:nvPr/>
          </p:nvSpPr>
          <p:spPr>
            <a:xfrm flipH="1">
              <a:off x="6384795" y="1924908"/>
              <a:ext cx="550395" cy="401121"/>
            </a:xfrm>
            <a:prstGeom prst="wedgeEllipseCallout">
              <a:avLst/>
            </a:prstGeom>
            <a:solidFill>
              <a:schemeClr val="bg1"/>
            </a:solidFill>
            <a:ln w="50800" cap="rnd" cmpd="sng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/>
            <p:cNvCxnSpPr/>
            <p:nvPr/>
          </p:nvCxnSpPr>
          <p:spPr>
            <a:xfrm flipH="1">
              <a:off x="7072923" y="1881364"/>
              <a:ext cx="2568" cy="233218"/>
            </a:xfrm>
            <a:prstGeom prst="line">
              <a:avLst/>
            </a:prstGeom>
            <a:gradFill flip="none" rotWithShape="1">
              <a:gsLst>
                <a:gs pos="0">
                  <a:srgbClr val="8384EB"/>
                </a:gs>
                <a:gs pos="29000">
                  <a:srgbClr val="6B8FEA"/>
                </a:gs>
                <a:gs pos="64000">
                  <a:srgbClr val="57B6E3"/>
                </a:gs>
                <a:gs pos="100000">
                  <a:srgbClr val="63C6F0"/>
                </a:gs>
              </a:gsLst>
              <a:lin ang="16200000" scaled="1"/>
              <a:tileRect/>
            </a:gradFill>
            <a:ln w="508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932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3" grpId="0" animBg="1"/>
      <p:bldP spid="6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" cy="4114800"/>
          </a:xfrm>
          <a:prstGeom prst="rect">
            <a:avLst/>
          </a:prstGeom>
          <a:gradFill flip="none" rotWithShape="1">
            <a:gsLst>
              <a:gs pos="100000">
                <a:srgbClr val="8982EA"/>
              </a:gs>
              <a:gs pos="26000">
                <a:srgbClr val="5DBFED"/>
              </a:gs>
              <a:gs pos="76000">
                <a:srgbClr val="6F8BED"/>
              </a:gs>
              <a:gs pos="51000">
                <a:srgbClr val="4DA8D5"/>
              </a:gs>
              <a:gs pos="0">
                <a:srgbClr val="64C7F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53008" y="382072"/>
            <a:ext cx="5217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>
                <a:latin typeface="Bahnschrift Light Condensed" panose="020B0502040204020203" pitchFamily="34" charset="0"/>
              </a:rPr>
              <a:t>Главните части на платформа са:</a:t>
            </a:r>
            <a:endParaRPr lang="en-US" sz="3200" dirty="0">
              <a:latin typeface="Bahnschrift Light Condensed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3008" y="1446096"/>
            <a:ext cx="49741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Light Condensed" panose="020B0502040204020203" pitchFamily="34" charset="0"/>
              </a:rPr>
              <a:t>Feed </a:t>
            </a:r>
            <a:r>
              <a:rPr lang="bg-BG" sz="2800" dirty="0">
                <a:latin typeface="Bahnschrift Light Condensed" panose="020B0502040204020203" pitchFamily="34" charset="0"/>
              </a:rPr>
              <a:t>страница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1200" dirty="0">
              <a:latin typeface="Bahnschrift Ligh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800" dirty="0">
                <a:latin typeface="Bahnschrift Light Condensed" panose="020B0502040204020203" pitchFamily="34" charset="0"/>
              </a:rPr>
              <a:t>Списък с катерории и преподаватели</a:t>
            </a:r>
          </a:p>
          <a:p>
            <a:endParaRPr lang="bg-BG" sz="1200" dirty="0">
              <a:latin typeface="Bahnschrift Ligh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800" dirty="0">
                <a:latin typeface="Bahnschrift Light Condensed" panose="020B0502040204020203" pitchFamily="34" charset="0"/>
              </a:rPr>
              <a:t>Канал за видео срещи</a:t>
            </a:r>
            <a:endParaRPr lang="en-US" sz="2800" dirty="0">
              <a:latin typeface="Bahnschrift Light Condensed" panose="020B0502040204020203" pitchFamily="34" charset="0"/>
            </a:endParaRPr>
          </a:p>
        </p:txBody>
      </p:sp>
      <p:sp>
        <p:nvSpPr>
          <p:cNvPr id="5" name="Donut 4"/>
          <p:cNvSpPr/>
          <p:nvPr/>
        </p:nvSpPr>
        <p:spPr>
          <a:xfrm>
            <a:off x="5899758" y="-939879"/>
            <a:ext cx="2212336" cy="2322808"/>
          </a:xfrm>
          <a:prstGeom prst="donut">
            <a:avLst>
              <a:gd name="adj" fmla="val 1865"/>
            </a:avLst>
          </a:prstGeom>
          <a:gradFill flip="none" rotWithShape="1">
            <a:gsLst>
              <a:gs pos="100000">
                <a:srgbClr val="8982EA"/>
              </a:gs>
              <a:gs pos="26000">
                <a:srgbClr val="5DBFED"/>
              </a:gs>
              <a:gs pos="76000">
                <a:srgbClr val="6F8BED"/>
              </a:gs>
              <a:gs pos="51000">
                <a:srgbClr val="4DA8D5"/>
              </a:gs>
              <a:gs pos="0">
                <a:srgbClr val="64C7F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6256750" y="-529768"/>
            <a:ext cx="1530697" cy="1555700"/>
          </a:xfrm>
          <a:prstGeom prst="donut">
            <a:avLst>
              <a:gd name="adj" fmla="val 2132"/>
            </a:avLst>
          </a:prstGeom>
          <a:gradFill flip="none" rotWithShape="1">
            <a:gsLst>
              <a:gs pos="100000">
                <a:srgbClr val="8982EA"/>
              </a:gs>
              <a:gs pos="26000">
                <a:srgbClr val="5DBFED"/>
              </a:gs>
              <a:gs pos="76000">
                <a:srgbClr val="6F8BED"/>
              </a:gs>
              <a:gs pos="51000">
                <a:srgbClr val="4DA8D5"/>
              </a:gs>
              <a:gs pos="0">
                <a:srgbClr val="64C7F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6626268" y="-126006"/>
            <a:ext cx="837100" cy="800466"/>
          </a:xfrm>
          <a:prstGeom prst="donut">
            <a:avLst>
              <a:gd name="adj" fmla="val 3171"/>
            </a:avLst>
          </a:prstGeom>
          <a:gradFill>
            <a:gsLst>
              <a:gs pos="100000">
                <a:srgbClr val="8982EA"/>
              </a:gs>
              <a:gs pos="26000">
                <a:srgbClr val="5DBFED"/>
              </a:gs>
              <a:gs pos="76000">
                <a:srgbClr val="6F8BED"/>
              </a:gs>
              <a:gs pos="51000">
                <a:srgbClr val="4DA8D5"/>
              </a:gs>
              <a:gs pos="0">
                <a:srgbClr val="64C7F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99758" y="-947765"/>
            <a:ext cx="2204223" cy="2330694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E6ABEA-0A7A-409D-870E-33ED005F6DF2}"/>
              </a:ext>
            </a:extLst>
          </p:cNvPr>
          <p:cNvGrpSpPr/>
          <p:nvPr/>
        </p:nvGrpSpPr>
        <p:grpSpPr>
          <a:xfrm>
            <a:off x="6400800" y="3263590"/>
            <a:ext cx="759562" cy="653346"/>
            <a:chOff x="6192672" y="1608233"/>
            <a:chExt cx="934639" cy="717796"/>
          </a:xfrm>
        </p:grpSpPr>
        <p:sp>
          <p:nvSpPr>
            <p:cNvPr id="12" name="Flowchart: Decision 11">
              <a:extLst>
                <a:ext uri="{FF2B5EF4-FFF2-40B4-BE49-F238E27FC236}">
                  <a16:creationId xmlns:a16="http://schemas.microsoft.com/office/drawing/2014/main" id="{C9E25433-BF25-4592-ADD9-32B3E471B1F2}"/>
                </a:ext>
              </a:extLst>
            </p:cNvPr>
            <p:cNvSpPr/>
            <p:nvPr/>
          </p:nvSpPr>
          <p:spPr>
            <a:xfrm>
              <a:off x="6192672" y="1608233"/>
              <a:ext cx="934639" cy="517235"/>
            </a:xfrm>
            <a:prstGeom prst="flowChartDecision">
              <a:avLst/>
            </a:prstGeom>
            <a:gradFill flip="none" rotWithShape="1">
              <a:gsLst>
                <a:gs pos="0">
                  <a:srgbClr val="8384EB"/>
                </a:gs>
                <a:gs pos="33000">
                  <a:srgbClr val="6B8FEA"/>
                </a:gs>
                <a:gs pos="70000">
                  <a:srgbClr val="57B6E3"/>
                </a:gs>
                <a:gs pos="100000">
                  <a:srgbClr val="63C6F0"/>
                </a:gs>
              </a:gsLst>
              <a:lin ang="0" scaled="1"/>
              <a:tileRect/>
            </a:gradFill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Callout 7">
              <a:extLst>
                <a:ext uri="{FF2B5EF4-FFF2-40B4-BE49-F238E27FC236}">
                  <a16:creationId xmlns:a16="http://schemas.microsoft.com/office/drawing/2014/main" id="{C96337DE-8593-45ED-BF4F-A2A55B8F497C}"/>
                </a:ext>
              </a:extLst>
            </p:cNvPr>
            <p:cNvSpPr/>
            <p:nvPr/>
          </p:nvSpPr>
          <p:spPr>
            <a:xfrm flipH="1">
              <a:off x="6384795" y="1924908"/>
              <a:ext cx="550395" cy="401121"/>
            </a:xfrm>
            <a:prstGeom prst="wedgeEllipseCallout">
              <a:avLst/>
            </a:prstGeom>
            <a:solidFill>
              <a:schemeClr val="bg1"/>
            </a:solidFill>
            <a:ln w="50800" cap="rnd" cmpd="sng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B54DD4-132D-4EBE-AD14-4009F7247B1D}"/>
                </a:ext>
              </a:extLst>
            </p:cNvPr>
            <p:cNvCxnSpPr/>
            <p:nvPr/>
          </p:nvCxnSpPr>
          <p:spPr>
            <a:xfrm flipH="1">
              <a:off x="7072923" y="1881364"/>
              <a:ext cx="2568" cy="233218"/>
            </a:xfrm>
            <a:prstGeom prst="line">
              <a:avLst/>
            </a:prstGeom>
            <a:gradFill flip="none" rotWithShape="1">
              <a:gsLst>
                <a:gs pos="0">
                  <a:srgbClr val="8384EB"/>
                </a:gs>
                <a:gs pos="29000">
                  <a:srgbClr val="6B8FEA"/>
                </a:gs>
                <a:gs pos="64000">
                  <a:srgbClr val="57B6E3"/>
                </a:gs>
                <a:gs pos="100000">
                  <a:srgbClr val="63C6F0"/>
                </a:gs>
              </a:gsLst>
              <a:lin ang="16200000" scaled="1"/>
              <a:tileRect/>
            </a:gradFill>
            <a:ln w="508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377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78757" y="0"/>
            <a:ext cx="1963506" cy="4114800"/>
          </a:xfrm>
          <a:prstGeom prst="rect">
            <a:avLst/>
          </a:prstGeom>
          <a:gradFill flip="none" rotWithShape="1">
            <a:gsLst>
              <a:gs pos="100000">
                <a:srgbClr val="8982EA"/>
              </a:gs>
              <a:gs pos="26000">
                <a:srgbClr val="5DBFED"/>
              </a:gs>
              <a:gs pos="76000">
                <a:srgbClr val="6F8BED"/>
              </a:gs>
              <a:gs pos="51000">
                <a:srgbClr val="4DA8D5"/>
              </a:gs>
              <a:gs pos="0">
                <a:srgbClr val="64C7F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19841" y="758677"/>
            <a:ext cx="1841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Feed Page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14319" y="483463"/>
            <a:ext cx="4218733" cy="2580046"/>
            <a:chOff x="215538" y="283371"/>
            <a:chExt cx="6884123" cy="3579969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538" y="283371"/>
              <a:ext cx="6884123" cy="3492793"/>
            </a:xfrm>
            <a:prstGeom prst="rect">
              <a:avLst/>
            </a:prstGeom>
          </p:spPr>
        </p:pic>
        <p:grpSp>
          <p:nvGrpSpPr>
            <p:cNvPr id="30" name="Group 29"/>
            <p:cNvGrpSpPr/>
            <p:nvPr/>
          </p:nvGrpSpPr>
          <p:grpSpPr>
            <a:xfrm>
              <a:off x="1586675" y="2580815"/>
              <a:ext cx="2361940" cy="1195349"/>
              <a:chOff x="1588958" y="2472906"/>
              <a:chExt cx="2361940" cy="1184694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1588958" y="2472906"/>
                <a:ext cx="2361940" cy="118469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2631905" y="2967487"/>
                <a:ext cx="276045" cy="195531"/>
                <a:chOff x="2340635" y="2679941"/>
                <a:chExt cx="954656" cy="678612"/>
              </a:xfrm>
            </p:grpSpPr>
            <p:sp>
              <p:nvSpPr>
                <p:cNvPr id="93" name="Frame 92"/>
                <p:cNvSpPr/>
                <p:nvPr/>
              </p:nvSpPr>
              <p:spPr>
                <a:xfrm>
                  <a:off x="2340635" y="2679941"/>
                  <a:ext cx="954656" cy="678612"/>
                </a:xfrm>
                <a:prstGeom prst="frame">
                  <a:avLst>
                    <a:gd name="adj1" fmla="val 7924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Isosceles Triangle 93"/>
                <p:cNvSpPr/>
                <p:nvPr/>
              </p:nvSpPr>
              <p:spPr>
                <a:xfrm>
                  <a:off x="2340635" y="2915728"/>
                  <a:ext cx="615350" cy="416945"/>
                </a:xfrm>
                <a:prstGeom prst="triangle">
                  <a:avLst/>
                </a:prstGeom>
                <a:solidFill>
                  <a:srgbClr val="76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Isosceles Triangle 94"/>
                <p:cNvSpPr/>
                <p:nvPr/>
              </p:nvSpPr>
              <p:spPr>
                <a:xfrm>
                  <a:off x="2817963" y="3019247"/>
                  <a:ext cx="408317" cy="304802"/>
                </a:xfrm>
                <a:prstGeom prst="triangle">
                  <a:avLst/>
                </a:prstGeom>
                <a:solidFill>
                  <a:srgbClr val="76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Flowchart: Connector 95"/>
                <p:cNvSpPr/>
                <p:nvPr/>
              </p:nvSpPr>
              <p:spPr>
                <a:xfrm>
                  <a:off x="2884099" y="2780583"/>
                  <a:ext cx="138022" cy="138023"/>
                </a:xfrm>
                <a:prstGeom prst="flowChartConnector">
                  <a:avLst/>
                </a:prstGeom>
                <a:solidFill>
                  <a:srgbClr val="76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1" name="Rectangle 30"/>
            <p:cNvSpPr/>
            <p:nvPr/>
          </p:nvSpPr>
          <p:spPr>
            <a:xfrm>
              <a:off x="1586675" y="2450181"/>
              <a:ext cx="2181204" cy="97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stCxn id="31" idx="1"/>
              <a:endCxn id="31" idx="3"/>
            </p:cNvCxnSpPr>
            <p:nvPr/>
          </p:nvCxnSpPr>
          <p:spPr>
            <a:xfrm>
              <a:off x="1586675" y="2498863"/>
              <a:ext cx="2181204" cy="0"/>
            </a:xfrm>
            <a:prstGeom prst="line">
              <a:avLst/>
            </a:prstGeom>
            <a:ln w="127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1586675" y="2168485"/>
              <a:ext cx="230465" cy="240926"/>
              <a:chOff x="1586675" y="2064252"/>
              <a:chExt cx="230465" cy="238778"/>
            </a:xfrm>
          </p:grpSpPr>
          <p:sp>
            <p:nvSpPr>
              <p:cNvPr id="88" name="Flowchart: Connector 87"/>
              <p:cNvSpPr/>
              <p:nvPr/>
            </p:nvSpPr>
            <p:spPr>
              <a:xfrm>
                <a:off x="1586675" y="2064252"/>
                <a:ext cx="230465" cy="238778"/>
              </a:xfrm>
              <a:prstGeom prst="flowChartConnector">
                <a:avLst/>
              </a:prstGeom>
              <a:gradFill>
                <a:gsLst>
                  <a:gs pos="100000">
                    <a:srgbClr val="8982EA"/>
                  </a:gs>
                  <a:gs pos="26000">
                    <a:srgbClr val="5DBFED"/>
                  </a:gs>
                  <a:gs pos="76000">
                    <a:srgbClr val="6F8BED"/>
                  </a:gs>
                  <a:gs pos="51000">
                    <a:srgbClr val="4DA8D5"/>
                  </a:gs>
                  <a:gs pos="0">
                    <a:srgbClr val="64C7F0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Google Shape;3131;p58"/>
              <p:cNvSpPr/>
              <p:nvPr/>
            </p:nvSpPr>
            <p:spPr>
              <a:xfrm>
                <a:off x="1627056" y="2202829"/>
                <a:ext cx="149343" cy="98831"/>
              </a:xfrm>
              <a:custGeom>
                <a:avLst/>
                <a:gdLst/>
                <a:ahLst/>
                <a:cxnLst/>
                <a:rect l="l" t="t" r="r" b="b"/>
                <a:pathLst>
                  <a:path w="18388" h="14164" extrusionOk="0">
                    <a:moveTo>
                      <a:pt x="9193" y="1"/>
                    </a:moveTo>
                    <a:cubicBezTo>
                      <a:pt x="4116" y="1"/>
                      <a:pt x="0" y="3876"/>
                      <a:pt x="0" y="8655"/>
                    </a:cubicBezTo>
                    <a:cubicBezTo>
                      <a:pt x="0" y="9106"/>
                      <a:pt x="48" y="9548"/>
                      <a:pt x="119" y="9981"/>
                    </a:cubicBezTo>
                    <a:cubicBezTo>
                      <a:pt x="2499" y="12568"/>
                      <a:pt x="5684" y="14163"/>
                      <a:pt x="9193" y="14163"/>
                    </a:cubicBezTo>
                    <a:cubicBezTo>
                      <a:pt x="12704" y="14163"/>
                      <a:pt x="15888" y="12568"/>
                      <a:pt x="18268" y="9981"/>
                    </a:cubicBezTo>
                    <a:cubicBezTo>
                      <a:pt x="18339" y="9548"/>
                      <a:pt x="18387" y="9106"/>
                      <a:pt x="18387" y="8655"/>
                    </a:cubicBezTo>
                    <a:cubicBezTo>
                      <a:pt x="18387" y="3876"/>
                      <a:pt x="14272" y="1"/>
                      <a:pt x="9193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18075" cap="rnd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3130;p58"/>
              <p:cNvSpPr/>
              <p:nvPr/>
            </p:nvSpPr>
            <p:spPr>
              <a:xfrm>
                <a:off x="1673628" y="2122918"/>
                <a:ext cx="60850" cy="63329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1802" extrusionOk="0">
                    <a:moveTo>
                      <a:pt x="5060" y="0"/>
                    </a:moveTo>
                    <a:cubicBezTo>
                      <a:pt x="3718" y="0"/>
                      <a:pt x="2432" y="621"/>
                      <a:pt x="1482" y="1728"/>
                    </a:cubicBezTo>
                    <a:cubicBezTo>
                      <a:pt x="533" y="2835"/>
                      <a:pt x="0" y="4336"/>
                      <a:pt x="0" y="5901"/>
                    </a:cubicBezTo>
                    <a:cubicBezTo>
                      <a:pt x="0" y="7465"/>
                      <a:pt x="533" y="8966"/>
                      <a:pt x="1482" y="10073"/>
                    </a:cubicBezTo>
                    <a:cubicBezTo>
                      <a:pt x="2432" y="11180"/>
                      <a:pt x="3718" y="11801"/>
                      <a:pt x="5060" y="11801"/>
                    </a:cubicBezTo>
                    <a:cubicBezTo>
                      <a:pt x="6403" y="11801"/>
                      <a:pt x="7690" y="11180"/>
                      <a:pt x="8639" y="10073"/>
                    </a:cubicBezTo>
                    <a:cubicBezTo>
                      <a:pt x="9589" y="8966"/>
                      <a:pt x="10121" y="7465"/>
                      <a:pt x="10121" y="5901"/>
                    </a:cubicBezTo>
                    <a:cubicBezTo>
                      <a:pt x="10121" y="4336"/>
                      <a:pt x="9589" y="2835"/>
                      <a:pt x="8639" y="1728"/>
                    </a:cubicBezTo>
                    <a:cubicBezTo>
                      <a:pt x="7690" y="621"/>
                      <a:pt x="6403" y="0"/>
                      <a:pt x="506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8075" cap="rnd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4095290" y="1108251"/>
              <a:ext cx="230465" cy="240926"/>
              <a:chOff x="1586675" y="2064252"/>
              <a:chExt cx="230465" cy="238778"/>
            </a:xfrm>
          </p:grpSpPr>
          <p:sp>
            <p:nvSpPr>
              <p:cNvPr id="85" name="Flowchart: Connector 84"/>
              <p:cNvSpPr/>
              <p:nvPr/>
            </p:nvSpPr>
            <p:spPr>
              <a:xfrm>
                <a:off x="1586675" y="2064252"/>
                <a:ext cx="230465" cy="23877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Google Shape;3131;p58"/>
              <p:cNvSpPr/>
              <p:nvPr/>
            </p:nvSpPr>
            <p:spPr>
              <a:xfrm>
                <a:off x="1627056" y="2202829"/>
                <a:ext cx="149343" cy="98831"/>
              </a:xfrm>
              <a:custGeom>
                <a:avLst/>
                <a:gdLst/>
                <a:ahLst/>
                <a:cxnLst/>
                <a:rect l="l" t="t" r="r" b="b"/>
                <a:pathLst>
                  <a:path w="18388" h="14164" extrusionOk="0">
                    <a:moveTo>
                      <a:pt x="9193" y="1"/>
                    </a:moveTo>
                    <a:cubicBezTo>
                      <a:pt x="4116" y="1"/>
                      <a:pt x="0" y="3876"/>
                      <a:pt x="0" y="8655"/>
                    </a:cubicBezTo>
                    <a:cubicBezTo>
                      <a:pt x="0" y="9106"/>
                      <a:pt x="48" y="9548"/>
                      <a:pt x="119" y="9981"/>
                    </a:cubicBezTo>
                    <a:cubicBezTo>
                      <a:pt x="2499" y="12568"/>
                      <a:pt x="5684" y="14163"/>
                      <a:pt x="9193" y="14163"/>
                    </a:cubicBezTo>
                    <a:cubicBezTo>
                      <a:pt x="12704" y="14163"/>
                      <a:pt x="15888" y="12568"/>
                      <a:pt x="18268" y="9981"/>
                    </a:cubicBezTo>
                    <a:cubicBezTo>
                      <a:pt x="18339" y="9548"/>
                      <a:pt x="18387" y="9106"/>
                      <a:pt x="18387" y="8655"/>
                    </a:cubicBezTo>
                    <a:cubicBezTo>
                      <a:pt x="18387" y="3876"/>
                      <a:pt x="14272" y="1"/>
                      <a:pt x="9193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18075" cap="rnd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3130;p58"/>
              <p:cNvSpPr/>
              <p:nvPr/>
            </p:nvSpPr>
            <p:spPr>
              <a:xfrm>
                <a:off x="1673628" y="2122918"/>
                <a:ext cx="60850" cy="63329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1802" extrusionOk="0">
                    <a:moveTo>
                      <a:pt x="5060" y="0"/>
                    </a:moveTo>
                    <a:cubicBezTo>
                      <a:pt x="3718" y="0"/>
                      <a:pt x="2432" y="621"/>
                      <a:pt x="1482" y="1728"/>
                    </a:cubicBezTo>
                    <a:cubicBezTo>
                      <a:pt x="533" y="2835"/>
                      <a:pt x="0" y="4336"/>
                      <a:pt x="0" y="5901"/>
                    </a:cubicBezTo>
                    <a:cubicBezTo>
                      <a:pt x="0" y="7465"/>
                      <a:pt x="533" y="8966"/>
                      <a:pt x="1482" y="10073"/>
                    </a:cubicBezTo>
                    <a:cubicBezTo>
                      <a:pt x="2432" y="11180"/>
                      <a:pt x="3718" y="11801"/>
                      <a:pt x="5060" y="11801"/>
                    </a:cubicBezTo>
                    <a:cubicBezTo>
                      <a:pt x="6403" y="11801"/>
                      <a:pt x="7690" y="11180"/>
                      <a:pt x="8639" y="10073"/>
                    </a:cubicBezTo>
                    <a:cubicBezTo>
                      <a:pt x="9589" y="8966"/>
                      <a:pt x="10121" y="7465"/>
                      <a:pt x="10121" y="5901"/>
                    </a:cubicBezTo>
                    <a:cubicBezTo>
                      <a:pt x="10121" y="4336"/>
                      <a:pt x="9589" y="2835"/>
                      <a:pt x="8639" y="1728"/>
                    </a:cubicBezTo>
                    <a:cubicBezTo>
                      <a:pt x="7690" y="621"/>
                      <a:pt x="6403" y="0"/>
                      <a:pt x="506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8075" cap="rnd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4095290" y="1403467"/>
              <a:ext cx="230465" cy="240926"/>
              <a:chOff x="1586675" y="2064252"/>
              <a:chExt cx="230465" cy="238778"/>
            </a:xfrm>
          </p:grpSpPr>
          <p:sp>
            <p:nvSpPr>
              <p:cNvPr id="82" name="Flowchart: Connector 81"/>
              <p:cNvSpPr/>
              <p:nvPr/>
            </p:nvSpPr>
            <p:spPr>
              <a:xfrm>
                <a:off x="1586675" y="2064252"/>
                <a:ext cx="230465" cy="238778"/>
              </a:xfrm>
              <a:prstGeom prst="flowChartConnector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Google Shape;3131;p58"/>
              <p:cNvSpPr/>
              <p:nvPr/>
            </p:nvSpPr>
            <p:spPr>
              <a:xfrm>
                <a:off x="1627056" y="2202829"/>
                <a:ext cx="149343" cy="98831"/>
              </a:xfrm>
              <a:custGeom>
                <a:avLst/>
                <a:gdLst/>
                <a:ahLst/>
                <a:cxnLst/>
                <a:rect l="l" t="t" r="r" b="b"/>
                <a:pathLst>
                  <a:path w="18388" h="14164" extrusionOk="0">
                    <a:moveTo>
                      <a:pt x="9193" y="1"/>
                    </a:moveTo>
                    <a:cubicBezTo>
                      <a:pt x="4116" y="1"/>
                      <a:pt x="0" y="3876"/>
                      <a:pt x="0" y="8655"/>
                    </a:cubicBezTo>
                    <a:cubicBezTo>
                      <a:pt x="0" y="9106"/>
                      <a:pt x="48" y="9548"/>
                      <a:pt x="119" y="9981"/>
                    </a:cubicBezTo>
                    <a:cubicBezTo>
                      <a:pt x="2499" y="12568"/>
                      <a:pt x="5684" y="14163"/>
                      <a:pt x="9193" y="14163"/>
                    </a:cubicBezTo>
                    <a:cubicBezTo>
                      <a:pt x="12704" y="14163"/>
                      <a:pt x="15888" y="12568"/>
                      <a:pt x="18268" y="9981"/>
                    </a:cubicBezTo>
                    <a:cubicBezTo>
                      <a:pt x="18339" y="9548"/>
                      <a:pt x="18387" y="9106"/>
                      <a:pt x="18387" y="8655"/>
                    </a:cubicBezTo>
                    <a:cubicBezTo>
                      <a:pt x="18387" y="3876"/>
                      <a:pt x="14272" y="1"/>
                      <a:pt x="9193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18075" cap="rnd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3130;p58"/>
              <p:cNvSpPr/>
              <p:nvPr/>
            </p:nvSpPr>
            <p:spPr>
              <a:xfrm>
                <a:off x="1673628" y="2122918"/>
                <a:ext cx="60850" cy="63329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1802" extrusionOk="0">
                    <a:moveTo>
                      <a:pt x="5060" y="0"/>
                    </a:moveTo>
                    <a:cubicBezTo>
                      <a:pt x="3718" y="0"/>
                      <a:pt x="2432" y="621"/>
                      <a:pt x="1482" y="1728"/>
                    </a:cubicBezTo>
                    <a:cubicBezTo>
                      <a:pt x="533" y="2835"/>
                      <a:pt x="0" y="4336"/>
                      <a:pt x="0" y="5901"/>
                    </a:cubicBezTo>
                    <a:cubicBezTo>
                      <a:pt x="0" y="7465"/>
                      <a:pt x="533" y="8966"/>
                      <a:pt x="1482" y="10073"/>
                    </a:cubicBezTo>
                    <a:cubicBezTo>
                      <a:pt x="2432" y="11180"/>
                      <a:pt x="3718" y="11801"/>
                      <a:pt x="5060" y="11801"/>
                    </a:cubicBezTo>
                    <a:cubicBezTo>
                      <a:pt x="6403" y="11801"/>
                      <a:pt x="7690" y="11180"/>
                      <a:pt x="8639" y="10073"/>
                    </a:cubicBezTo>
                    <a:cubicBezTo>
                      <a:pt x="9589" y="8966"/>
                      <a:pt x="10121" y="7465"/>
                      <a:pt x="10121" y="5901"/>
                    </a:cubicBezTo>
                    <a:cubicBezTo>
                      <a:pt x="10121" y="4336"/>
                      <a:pt x="9589" y="2835"/>
                      <a:pt x="8639" y="1728"/>
                    </a:cubicBezTo>
                    <a:cubicBezTo>
                      <a:pt x="7690" y="621"/>
                      <a:pt x="6403" y="0"/>
                      <a:pt x="506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8075" cap="rnd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4109475" y="2580815"/>
              <a:ext cx="1401346" cy="11437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109475" y="2589953"/>
              <a:ext cx="1401346" cy="114364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102383" y="2780125"/>
              <a:ext cx="1401346" cy="114364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102383" y="3128648"/>
              <a:ext cx="1401346" cy="114364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102383" y="2954387"/>
              <a:ext cx="1401346" cy="114364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105210" y="3309581"/>
              <a:ext cx="1401346" cy="114364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109475" y="3490514"/>
              <a:ext cx="1401346" cy="114364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144402" y="514552"/>
              <a:ext cx="843246" cy="748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38794" y="1899191"/>
              <a:ext cx="618334" cy="111033"/>
            </a:xfrm>
            <a:prstGeom prst="rect">
              <a:avLst/>
            </a:prstGeom>
            <a:solidFill>
              <a:srgbClr val="EBE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994098" y="1845532"/>
              <a:ext cx="975832" cy="252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Bahnschrift Light Condensed" panose="020B0502040204020203" pitchFamily="34" charset="0"/>
                </a:rPr>
                <a:t>Your contacts: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157134" y="2069991"/>
              <a:ext cx="172923" cy="1704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157134" y="2270300"/>
              <a:ext cx="172923" cy="1704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157132" y="2476711"/>
              <a:ext cx="172923" cy="1704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157134" y="2683121"/>
              <a:ext cx="172923" cy="17042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57134" y="2889532"/>
              <a:ext cx="172923" cy="170424"/>
            </a:xfrm>
            <a:prstGeom prst="rect">
              <a:avLst/>
            </a:prstGeom>
            <a:solidFill>
              <a:srgbClr val="DDAA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157133" y="3095943"/>
              <a:ext cx="172923" cy="170424"/>
            </a:xfrm>
            <a:prstGeom prst="rect">
              <a:avLst/>
            </a:prstGeom>
            <a:solidFill>
              <a:srgbClr val="F9AD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1586675" y="983978"/>
              <a:ext cx="230465" cy="240926"/>
              <a:chOff x="1586675" y="2064252"/>
              <a:chExt cx="230465" cy="238778"/>
            </a:xfrm>
          </p:grpSpPr>
          <p:sp>
            <p:nvSpPr>
              <p:cNvPr id="79" name="Flowchart: Connector 78"/>
              <p:cNvSpPr/>
              <p:nvPr/>
            </p:nvSpPr>
            <p:spPr>
              <a:xfrm>
                <a:off x="1586675" y="2064252"/>
                <a:ext cx="230465" cy="238778"/>
              </a:xfrm>
              <a:prstGeom prst="flowChartConnector">
                <a:avLst/>
              </a:prstGeom>
              <a:gradFill>
                <a:gsLst>
                  <a:gs pos="100000">
                    <a:srgbClr val="8982EA"/>
                  </a:gs>
                  <a:gs pos="26000">
                    <a:srgbClr val="5DBFED"/>
                  </a:gs>
                  <a:gs pos="76000">
                    <a:srgbClr val="6F8BED"/>
                  </a:gs>
                  <a:gs pos="51000">
                    <a:srgbClr val="4DA8D5"/>
                  </a:gs>
                  <a:gs pos="0">
                    <a:srgbClr val="64C7F0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Google Shape;3131;p58"/>
              <p:cNvSpPr/>
              <p:nvPr/>
            </p:nvSpPr>
            <p:spPr>
              <a:xfrm>
                <a:off x="1627056" y="2202829"/>
                <a:ext cx="149343" cy="98831"/>
              </a:xfrm>
              <a:custGeom>
                <a:avLst/>
                <a:gdLst/>
                <a:ahLst/>
                <a:cxnLst/>
                <a:rect l="l" t="t" r="r" b="b"/>
                <a:pathLst>
                  <a:path w="18388" h="14164" extrusionOk="0">
                    <a:moveTo>
                      <a:pt x="9193" y="1"/>
                    </a:moveTo>
                    <a:cubicBezTo>
                      <a:pt x="4116" y="1"/>
                      <a:pt x="0" y="3876"/>
                      <a:pt x="0" y="8655"/>
                    </a:cubicBezTo>
                    <a:cubicBezTo>
                      <a:pt x="0" y="9106"/>
                      <a:pt x="48" y="9548"/>
                      <a:pt x="119" y="9981"/>
                    </a:cubicBezTo>
                    <a:cubicBezTo>
                      <a:pt x="2499" y="12568"/>
                      <a:pt x="5684" y="14163"/>
                      <a:pt x="9193" y="14163"/>
                    </a:cubicBezTo>
                    <a:cubicBezTo>
                      <a:pt x="12704" y="14163"/>
                      <a:pt x="15888" y="12568"/>
                      <a:pt x="18268" y="9981"/>
                    </a:cubicBezTo>
                    <a:cubicBezTo>
                      <a:pt x="18339" y="9548"/>
                      <a:pt x="18387" y="9106"/>
                      <a:pt x="18387" y="8655"/>
                    </a:cubicBezTo>
                    <a:cubicBezTo>
                      <a:pt x="18387" y="3876"/>
                      <a:pt x="14272" y="1"/>
                      <a:pt x="9193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18075" cap="rnd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3130;p58"/>
              <p:cNvSpPr/>
              <p:nvPr/>
            </p:nvSpPr>
            <p:spPr>
              <a:xfrm>
                <a:off x="1673628" y="2122918"/>
                <a:ext cx="60850" cy="63329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1802" extrusionOk="0">
                    <a:moveTo>
                      <a:pt x="5060" y="0"/>
                    </a:moveTo>
                    <a:cubicBezTo>
                      <a:pt x="3718" y="0"/>
                      <a:pt x="2432" y="621"/>
                      <a:pt x="1482" y="1728"/>
                    </a:cubicBezTo>
                    <a:cubicBezTo>
                      <a:pt x="533" y="2835"/>
                      <a:pt x="0" y="4336"/>
                      <a:pt x="0" y="5901"/>
                    </a:cubicBezTo>
                    <a:cubicBezTo>
                      <a:pt x="0" y="7465"/>
                      <a:pt x="533" y="8966"/>
                      <a:pt x="1482" y="10073"/>
                    </a:cubicBezTo>
                    <a:cubicBezTo>
                      <a:pt x="2432" y="11180"/>
                      <a:pt x="3718" y="11801"/>
                      <a:pt x="5060" y="11801"/>
                    </a:cubicBezTo>
                    <a:cubicBezTo>
                      <a:pt x="6403" y="11801"/>
                      <a:pt x="7690" y="11180"/>
                      <a:pt x="8639" y="10073"/>
                    </a:cubicBezTo>
                    <a:cubicBezTo>
                      <a:pt x="9589" y="8966"/>
                      <a:pt x="10121" y="7465"/>
                      <a:pt x="10121" y="5901"/>
                    </a:cubicBezTo>
                    <a:cubicBezTo>
                      <a:pt x="10121" y="4336"/>
                      <a:pt x="9589" y="2835"/>
                      <a:pt x="8639" y="1728"/>
                    </a:cubicBezTo>
                    <a:cubicBezTo>
                      <a:pt x="7690" y="621"/>
                      <a:pt x="6403" y="0"/>
                      <a:pt x="506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8075" cap="rnd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621000" y="704245"/>
              <a:ext cx="104141" cy="97563"/>
              <a:chOff x="1586675" y="2064252"/>
              <a:chExt cx="230465" cy="238778"/>
            </a:xfrm>
          </p:grpSpPr>
          <p:sp>
            <p:nvSpPr>
              <p:cNvPr id="76" name="Flowchart: Connector 75"/>
              <p:cNvSpPr/>
              <p:nvPr/>
            </p:nvSpPr>
            <p:spPr>
              <a:xfrm>
                <a:off x="1586675" y="2064252"/>
                <a:ext cx="230465" cy="238778"/>
              </a:xfrm>
              <a:prstGeom prst="flowChartConnector">
                <a:avLst/>
              </a:prstGeom>
              <a:gradFill>
                <a:gsLst>
                  <a:gs pos="100000">
                    <a:srgbClr val="8982EA"/>
                  </a:gs>
                  <a:gs pos="26000">
                    <a:srgbClr val="5DBFED"/>
                  </a:gs>
                  <a:gs pos="76000">
                    <a:srgbClr val="6F8BED"/>
                  </a:gs>
                  <a:gs pos="51000">
                    <a:srgbClr val="4DA8D5"/>
                  </a:gs>
                  <a:gs pos="0">
                    <a:srgbClr val="64C7F0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Google Shape;3131;p58"/>
              <p:cNvSpPr/>
              <p:nvPr/>
            </p:nvSpPr>
            <p:spPr>
              <a:xfrm>
                <a:off x="1627056" y="2202829"/>
                <a:ext cx="149343" cy="98831"/>
              </a:xfrm>
              <a:custGeom>
                <a:avLst/>
                <a:gdLst/>
                <a:ahLst/>
                <a:cxnLst/>
                <a:rect l="l" t="t" r="r" b="b"/>
                <a:pathLst>
                  <a:path w="18388" h="14164" extrusionOk="0">
                    <a:moveTo>
                      <a:pt x="9193" y="1"/>
                    </a:moveTo>
                    <a:cubicBezTo>
                      <a:pt x="4116" y="1"/>
                      <a:pt x="0" y="3876"/>
                      <a:pt x="0" y="8655"/>
                    </a:cubicBezTo>
                    <a:cubicBezTo>
                      <a:pt x="0" y="9106"/>
                      <a:pt x="48" y="9548"/>
                      <a:pt x="119" y="9981"/>
                    </a:cubicBezTo>
                    <a:cubicBezTo>
                      <a:pt x="2499" y="12568"/>
                      <a:pt x="5684" y="14163"/>
                      <a:pt x="9193" y="14163"/>
                    </a:cubicBezTo>
                    <a:cubicBezTo>
                      <a:pt x="12704" y="14163"/>
                      <a:pt x="15888" y="12568"/>
                      <a:pt x="18268" y="9981"/>
                    </a:cubicBezTo>
                    <a:cubicBezTo>
                      <a:pt x="18339" y="9548"/>
                      <a:pt x="18387" y="9106"/>
                      <a:pt x="18387" y="8655"/>
                    </a:cubicBezTo>
                    <a:cubicBezTo>
                      <a:pt x="18387" y="3876"/>
                      <a:pt x="14272" y="1"/>
                      <a:pt x="9193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18075" cap="rnd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3130;p58"/>
              <p:cNvSpPr/>
              <p:nvPr/>
            </p:nvSpPr>
            <p:spPr>
              <a:xfrm>
                <a:off x="1673628" y="2122918"/>
                <a:ext cx="60850" cy="63329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1802" extrusionOk="0">
                    <a:moveTo>
                      <a:pt x="5060" y="0"/>
                    </a:moveTo>
                    <a:cubicBezTo>
                      <a:pt x="3718" y="0"/>
                      <a:pt x="2432" y="621"/>
                      <a:pt x="1482" y="1728"/>
                    </a:cubicBezTo>
                    <a:cubicBezTo>
                      <a:pt x="533" y="2835"/>
                      <a:pt x="0" y="4336"/>
                      <a:pt x="0" y="5901"/>
                    </a:cubicBezTo>
                    <a:cubicBezTo>
                      <a:pt x="0" y="7465"/>
                      <a:pt x="533" y="8966"/>
                      <a:pt x="1482" y="10073"/>
                    </a:cubicBezTo>
                    <a:cubicBezTo>
                      <a:pt x="2432" y="11180"/>
                      <a:pt x="3718" y="11801"/>
                      <a:pt x="5060" y="11801"/>
                    </a:cubicBezTo>
                    <a:cubicBezTo>
                      <a:pt x="6403" y="11801"/>
                      <a:pt x="7690" y="11180"/>
                      <a:pt x="8639" y="10073"/>
                    </a:cubicBezTo>
                    <a:cubicBezTo>
                      <a:pt x="9589" y="8966"/>
                      <a:pt x="10121" y="7465"/>
                      <a:pt x="10121" y="5901"/>
                    </a:cubicBezTo>
                    <a:cubicBezTo>
                      <a:pt x="10121" y="4336"/>
                      <a:pt x="9589" y="2835"/>
                      <a:pt x="8639" y="1728"/>
                    </a:cubicBezTo>
                    <a:cubicBezTo>
                      <a:pt x="7690" y="621"/>
                      <a:pt x="6403" y="0"/>
                      <a:pt x="506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8075" cap="rnd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1891" y="1611971"/>
              <a:ext cx="135082" cy="134384"/>
              <a:chOff x="1586675" y="2064252"/>
              <a:chExt cx="230465" cy="238778"/>
            </a:xfrm>
          </p:grpSpPr>
          <p:sp>
            <p:nvSpPr>
              <p:cNvPr id="73" name="Flowchart: Connector 72"/>
              <p:cNvSpPr/>
              <p:nvPr/>
            </p:nvSpPr>
            <p:spPr>
              <a:xfrm>
                <a:off x="1586675" y="2064252"/>
                <a:ext cx="230465" cy="238778"/>
              </a:xfrm>
              <a:prstGeom prst="flowChartConnector">
                <a:avLst/>
              </a:prstGeom>
              <a:gradFill>
                <a:gsLst>
                  <a:gs pos="100000">
                    <a:srgbClr val="8982EA"/>
                  </a:gs>
                  <a:gs pos="26000">
                    <a:srgbClr val="5DBFED"/>
                  </a:gs>
                  <a:gs pos="76000">
                    <a:srgbClr val="6F8BED"/>
                  </a:gs>
                  <a:gs pos="51000">
                    <a:srgbClr val="4DA8D5"/>
                  </a:gs>
                  <a:gs pos="0">
                    <a:srgbClr val="64C7F0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Google Shape;3131;p58"/>
              <p:cNvSpPr/>
              <p:nvPr/>
            </p:nvSpPr>
            <p:spPr>
              <a:xfrm>
                <a:off x="1627056" y="2202829"/>
                <a:ext cx="149343" cy="98831"/>
              </a:xfrm>
              <a:custGeom>
                <a:avLst/>
                <a:gdLst/>
                <a:ahLst/>
                <a:cxnLst/>
                <a:rect l="l" t="t" r="r" b="b"/>
                <a:pathLst>
                  <a:path w="18388" h="14164" extrusionOk="0">
                    <a:moveTo>
                      <a:pt x="9193" y="1"/>
                    </a:moveTo>
                    <a:cubicBezTo>
                      <a:pt x="4116" y="1"/>
                      <a:pt x="0" y="3876"/>
                      <a:pt x="0" y="8655"/>
                    </a:cubicBezTo>
                    <a:cubicBezTo>
                      <a:pt x="0" y="9106"/>
                      <a:pt x="48" y="9548"/>
                      <a:pt x="119" y="9981"/>
                    </a:cubicBezTo>
                    <a:cubicBezTo>
                      <a:pt x="2499" y="12568"/>
                      <a:pt x="5684" y="14163"/>
                      <a:pt x="9193" y="14163"/>
                    </a:cubicBezTo>
                    <a:cubicBezTo>
                      <a:pt x="12704" y="14163"/>
                      <a:pt x="15888" y="12568"/>
                      <a:pt x="18268" y="9981"/>
                    </a:cubicBezTo>
                    <a:cubicBezTo>
                      <a:pt x="18339" y="9548"/>
                      <a:pt x="18387" y="9106"/>
                      <a:pt x="18387" y="8655"/>
                    </a:cubicBezTo>
                    <a:cubicBezTo>
                      <a:pt x="18387" y="3876"/>
                      <a:pt x="14272" y="1"/>
                      <a:pt x="9193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18075" cap="rnd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3130;p58"/>
              <p:cNvSpPr/>
              <p:nvPr/>
            </p:nvSpPr>
            <p:spPr>
              <a:xfrm>
                <a:off x="1673628" y="2122918"/>
                <a:ext cx="60850" cy="63329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1802" extrusionOk="0">
                    <a:moveTo>
                      <a:pt x="5060" y="0"/>
                    </a:moveTo>
                    <a:cubicBezTo>
                      <a:pt x="3718" y="0"/>
                      <a:pt x="2432" y="621"/>
                      <a:pt x="1482" y="1728"/>
                    </a:cubicBezTo>
                    <a:cubicBezTo>
                      <a:pt x="533" y="2835"/>
                      <a:pt x="0" y="4336"/>
                      <a:pt x="0" y="5901"/>
                    </a:cubicBezTo>
                    <a:cubicBezTo>
                      <a:pt x="0" y="7465"/>
                      <a:pt x="533" y="8966"/>
                      <a:pt x="1482" y="10073"/>
                    </a:cubicBezTo>
                    <a:cubicBezTo>
                      <a:pt x="2432" y="11180"/>
                      <a:pt x="3718" y="11801"/>
                      <a:pt x="5060" y="11801"/>
                    </a:cubicBezTo>
                    <a:cubicBezTo>
                      <a:pt x="6403" y="11801"/>
                      <a:pt x="7690" y="11180"/>
                      <a:pt x="8639" y="10073"/>
                    </a:cubicBezTo>
                    <a:cubicBezTo>
                      <a:pt x="9589" y="8966"/>
                      <a:pt x="10121" y="7465"/>
                      <a:pt x="10121" y="5901"/>
                    </a:cubicBezTo>
                    <a:cubicBezTo>
                      <a:pt x="10121" y="4336"/>
                      <a:pt x="9589" y="2835"/>
                      <a:pt x="8639" y="1728"/>
                    </a:cubicBezTo>
                    <a:cubicBezTo>
                      <a:pt x="7690" y="621"/>
                      <a:pt x="6403" y="0"/>
                      <a:pt x="506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8075" cap="rnd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" name="Rectangle 54"/>
            <p:cNvSpPr/>
            <p:nvPr/>
          </p:nvSpPr>
          <p:spPr>
            <a:xfrm>
              <a:off x="483177" y="662307"/>
              <a:ext cx="316923" cy="199203"/>
            </a:xfrm>
            <a:prstGeom prst="rect">
              <a:avLst/>
            </a:prstGeom>
            <a:solidFill>
              <a:srgbClr val="EBE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20740" y="885735"/>
              <a:ext cx="972182" cy="477609"/>
            </a:xfrm>
            <a:prstGeom prst="rect">
              <a:avLst/>
            </a:prstGeom>
            <a:solidFill>
              <a:srgbClr val="EBE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711293" y="966231"/>
              <a:ext cx="548640" cy="369050"/>
              <a:chOff x="6192672" y="1608233"/>
              <a:chExt cx="934639" cy="717796"/>
            </a:xfrm>
          </p:grpSpPr>
          <p:sp>
            <p:nvSpPr>
              <p:cNvPr id="70" name="Flowchart: Decision 69"/>
              <p:cNvSpPr/>
              <p:nvPr/>
            </p:nvSpPr>
            <p:spPr>
              <a:xfrm>
                <a:off x="6192672" y="1608233"/>
                <a:ext cx="934639" cy="517235"/>
              </a:xfrm>
              <a:prstGeom prst="flowChartDecision">
                <a:avLst/>
              </a:prstGeom>
              <a:gradFill flip="none" rotWithShape="1">
                <a:gsLst>
                  <a:gs pos="0">
                    <a:srgbClr val="8384EB"/>
                  </a:gs>
                  <a:gs pos="33000">
                    <a:srgbClr val="6B8FEA"/>
                  </a:gs>
                  <a:gs pos="70000">
                    <a:srgbClr val="57B6E3"/>
                  </a:gs>
                  <a:gs pos="100000">
                    <a:srgbClr val="63C6F0"/>
                  </a:gs>
                </a:gsLst>
                <a:lin ang="0" scaled="1"/>
                <a:tileRect/>
              </a:gradFill>
              <a:ln w="508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Callout 70"/>
              <p:cNvSpPr/>
              <p:nvPr/>
            </p:nvSpPr>
            <p:spPr>
              <a:xfrm flipH="1">
                <a:off x="6384795" y="1924908"/>
                <a:ext cx="550395" cy="401121"/>
              </a:xfrm>
              <a:prstGeom prst="wedgeEllipseCallout">
                <a:avLst/>
              </a:prstGeom>
              <a:solidFill>
                <a:schemeClr val="bg1"/>
              </a:solidFill>
              <a:ln w="50800" cap="rnd" cmpd="sng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 flipH="1">
                <a:off x="7072923" y="1881364"/>
                <a:ext cx="2568" cy="233218"/>
              </a:xfrm>
              <a:prstGeom prst="line">
                <a:avLst/>
              </a:prstGeom>
              <a:gradFill flip="none" rotWithShape="1">
                <a:gsLst>
                  <a:gs pos="0">
                    <a:srgbClr val="8384EB"/>
                  </a:gs>
                  <a:gs pos="29000">
                    <a:srgbClr val="6B8FEA"/>
                  </a:gs>
                  <a:gs pos="64000">
                    <a:srgbClr val="57B6E3"/>
                  </a:gs>
                  <a:gs pos="100000">
                    <a:srgbClr val="63C6F0"/>
                  </a:gs>
                </a:gsLst>
                <a:lin ang="16200000" scaled="1"/>
                <a:tileRect/>
              </a:gradFill>
              <a:ln w="508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Oval Callout 57"/>
            <p:cNvSpPr/>
            <p:nvPr/>
          </p:nvSpPr>
          <p:spPr>
            <a:xfrm>
              <a:off x="6170741" y="1701227"/>
              <a:ext cx="145704" cy="144360"/>
            </a:xfrm>
            <a:prstGeom prst="wedgeEllipseCallout">
              <a:avLst>
                <a:gd name="adj1" fmla="val -55616"/>
                <a:gd name="adj2" fmla="val 546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6157132" y="3490514"/>
              <a:ext cx="174299" cy="173356"/>
              <a:chOff x="1586675" y="2064252"/>
              <a:chExt cx="230465" cy="238778"/>
            </a:xfrm>
          </p:grpSpPr>
          <p:sp>
            <p:nvSpPr>
              <p:cNvPr id="67" name="Flowchart: Connector 66"/>
              <p:cNvSpPr/>
              <p:nvPr/>
            </p:nvSpPr>
            <p:spPr>
              <a:xfrm>
                <a:off x="1586675" y="2064252"/>
                <a:ext cx="230465" cy="238778"/>
              </a:xfrm>
              <a:prstGeom prst="flowChartConnector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Google Shape;3131;p58"/>
              <p:cNvSpPr/>
              <p:nvPr/>
            </p:nvSpPr>
            <p:spPr>
              <a:xfrm>
                <a:off x="1627056" y="2202829"/>
                <a:ext cx="149343" cy="98831"/>
              </a:xfrm>
              <a:custGeom>
                <a:avLst/>
                <a:gdLst/>
                <a:ahLst/>
                <a:cxnLst/>
                <a:rect l="l" t="t" r="r" b="b"/>
                <a:pathLst>
                  <a:path w="18388" h="14164" extrusionOk="0">
                    <a:moveTo>
                      <a:pt x="9193" y="1"/>
                    </a:moveTo>
                    <a:cubicBezTo>
                      <a:pt x="4116" y="1"/>
                      <a:pt x="0" y="3876"/>
                      <a:pt x="0" y="8655"/>
                    </a:cubicBezTo>
                    <a:cubicBezTo>
                      <a:pt x="0" y="9106"/>
                      <a:pt x="48" y="9548"/>
                      <a:pt x="119" y="9981"/>
                    </a:cubicBezTo>
                    <a:cubicBezTo>
                      <a:pt x="2499" y="12568"/>
                      <a:pt x="5684" y="14163"/>
                      <a:pt x="9193" y="14163"/>
                    </a:cubicBezTo>
                    <a:cubicBezTo>
                      <a:pt x="12704" y="14163"/>
                      <a:pt x="15888" y="12568"/>
                      <a:pt x="18268" y="9981"/>
                    </a:cubicBezTo>
                    <a:cubicBezTo>
                      <a:pt x="18339" y="9548"/>
                      <a:pt x="18387" y="9106"/>
                      <a:pt x="18387" y="8655"/>
                    </a:cubicBezTo>
                    <a:cubicBezTo>
                      <a:pt x="18387" y="3876"/>
                      <a:pt x="14272" y="1"/>
                      <a:pt x="9193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18075" cap="rnd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3130;p58"/>
              <p:cNvSpPr/>
              <p:nvPr/>
            </p:nvSpPr>
            <p:spPr>
              <a:xfrm>
                <a:off x="1673628" y="2122918"/>
                <a:ext cx="60850" cy="63329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1802" extrusionOk="0">
                    <a:moveTo>
                      <a:pt x="5060" y="0"/>
                    </a:moveTo>
                    <a:cubicBezTo>
                      <a:pt x="3718" y="0"/>
                      <a:pt x="2432" y="621"/>
                      <a:pt x="1482" y="1728"/>
                    </a:cubicBezTo>
                    <a:cubicBezTo>
                      <a:pt x="533" y="2835"/>
                      <a:pt x="0" y="4336"/>
                      <a:pt x="0" y="5901"/>
                    </a:cubicBezTo>
                    <a:cubicBezTo>
                      <a:pt x="0" y="7465"/>
                      <a:pt x="533" y="8966"/>
                      <a:pt x="1482" y="10073"/>
                    </a:cubicBezTo>
                    <a:cubicBezTo>
                      <a:pt x="2432" y="11180"/>
                      <a:pt x="3718" y="11801"/>
                      <a:pt x="5060" y="11801"/>
                    </a:cubicBezTo>
                    <a:cubicBezTo>
                      <a:pt x="6403" y="11801"/>
                      <a:pt x="7690" y="11180"/>
                      <a:pt x="8639" y="10073"/>
                    </a:cubicBezTo>
                    <a:cubicBezTo>
                      <a:pt x="9589" y="8966"/>
                      <a:pt x="10121" y="7465"/>
                      <a:pt x="10121" y="5901"/>
                    </a:cubicBezTo>
                    <a:cubicBezTo>
                      <a:pt x="10121" y="4336"/>
                      <a:pt x="9589" y="2835"/>
                      <a:pt x="8639" y="1728"/>
                    </a:cubicBezTo>
                    <a:cubicBezTo>
                      <a:pt x="7690" y="621"/>
                      <a:pt x="6403" y="0"/>
                      <a:pt x="506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8075" cap="rnd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6157132" y="3689984"/>
              <a:ext cx="174299" cy="173356"/>
              <a:chOff x="1586675" y="2064252"/>
              <a:chExt cx="230465" cy="238778"/>
            </a:xfrm>
          </p:grpSpPr>
          <p:sp>
            <p:nvSpPr>
              <p:cNvPr id="64" name="Flowchart: Connector 63"/>
              <p:cNvSpPr/>
              <p:nvPr/>
            </p:nvSpPr>
            <p:spPr>
              <a:xfrm>
                <a:off x="1586675" y="2064252"/>
                <a:ext cx="230465" cy="238778"/>
              </a:xfrm>
              <a:prstGeom prst="flowChartConnector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Google Shape;3131;p58"/>
              <p:cNvSpPr/>
              <p:nvPr/>
            </p:nvSpPr>
            <p:spPr>
              <a:xfrm>
                <a:off x="1627056" y="2202829"/>
                <a:ext cx="149343" cy="98831"/>
              </a:xfrm>
              <a:custGeom>
                <a:avLst/>
                <a:gdLst/>
                <a:ahLst/>
                <a:cxnLst/>
                <a:rect l="l" t="t" r="r" b="b"/>
                <a:pathLst>
                  <a:path w="18388" h="14164" extrusionOk="0">
                    <a:moveTo>
                      <a:pt x="9193" y="1"/>
                    </a:moveTo>
                    <a:cubicBezTo>
                      <a:pt x="4116" y="1"/>
                      <a:pt x="0" y="3876"/>
                      <a:pt x="0" y="8655"/>
                    </a:cubicBezTo>
                    <a:cubicBezTo>
                      <a:pt x="0" y="9106"/>
                      <a:pt x="48" y="9548"/>
                      <a:pt x="119" y="9981"/>
                    </a:cubicBezTo>
                    <a:cubicBezTo>
                      <a:pt x="2499" y="12568"/>
                      <a:pt x="5684" y="14163"/>
                      <a:pt x="9193" y="14163"/>
                    </a:cubicBezTo>
                    <a:cubicBezTo>
                      <a:pt x="12704" y="14163"/>
                      <a:pt x="15888" y="12568"/>
                      <a:pt x="18268" y="9981"/>
                    </a:cubicBezTo>
                    <a:cubicBezTo>
                      <a:pt x="18339" y="9548"/>
                      <a:pt x="18387" y="9106"/>
                      <a:pt x="18387" y="8655"/>
                    </a:cubicBezTo>
                    <a:cubicBezTo>
                      <a:pt x="18387" y="3876"/>
                      <a:pt x="14272" y="1"/>
                      <a:pt x="9193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18075" cap="rnd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3130;p58"/>
              <p:cNvSpPr/>
              <p:nvPr/>
            </p:nvSpPr>
            <p:spPr>
              <a:xfrm>
                <a:off x="1673628" y="2122918"/>
                <a:ext cx="60850" cy="63329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1802" extrusionOk="0">
                    <a:moveTo>
                      <a:pt x="5060" y="0"/>
                    </a:moveTo>
                    <a:cubicBezTo>
                      <a:pt x="3718" y="0"/>
                      <a:pt x="2432" y="621"/>
                      <a:pt x="1482" y="1728"/>
                    </a:cubicBezTo>
                    <a:cubicBezTo>
                      <a:pt x="533" y="2835"/>
                      <a:pt x="0" y="4336"/>
                      <a:pt x="0" y="5901"/>
                    </a:cubicBezTo>
                    <a:cubicBezTo>
                      <a:pt x="0" y="7465"/>
                      <a:pt x="533" y="8966"/>
                      <a:pt x="1482" y="10073"/>
                    </a:cubicBezTo>
                    <a:cubicBezTo>
                      <a:pt x="2432" y="11180"/>
                      <a:pt x="3718" y="11801"/>
                      <a:pt x="5060" y="11801"/>
                    </a:cubicBezTo>
                    <a:cubicBezTo>
                      <a:pt x="6403" y="11801"/>
                      <a:pt x="7690" y="11180"/>
                      <a:pt x="8639" y="10073"/>
                    </a:cubicBezTo>
                    <a:cubicBezTo>
                      <a:pt x="9589" y="8966"/>
                      <a:pt x="10121" y="7465"/>
                      <a:pt x="10121" y="5901"/>
                    </a:cubicBezTo>
                    <a:cubicBezTo>
                      <a:pt x="10121" y="4336"/>
                      <a:pt x="9589" y="2835"/>
                      <a:pt x="8639" y="1728"/>
                    </a:cubicBezTo>
                    <a:cubicBezTo>
                      <a:pt x="7690" y="621"/>
                      <a:pt x="6403" y="0"/>
                      <a:pt x="506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8075" cap="rnd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" name="Flowchart: Connector 60"/>
            <p:cNvSpPr/>
            <p:nvPr/>
          </p:nvSpPr>
          <p:spPr>
            <a:xfrm>
              <a:off x="6316445" y="1075121"/>
              <a:ext cx="210460" cy="228621"/>
            </a:xfrm>
            <a:prstGeom prst="flowChartConnector">
              <a:avLst/>
            </a:prstGeom>
            <a:solidFill>
              <a:srgbClr val="92FC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Connector 61"/>
            <p:cNvSpPr/>
            <p:nvPr/>
          </p:nvSpPr>
          <p:spPr>
            <a:xfrm>
              <a:off x="6732374" y="1069313"/>
              <a:ext cx="210460" cy="228621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83176" y="345300"/>
              <a:ext cx="950455" cy="93173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oogle Shape;687;p42"/>
          <p:cNvGrpSpPr/>
          <p:nvPr/>
        </p:nvGrpSpPr>
        <p:grpSpPr>
          <a:xfrm>
            <a:off x="456943" y="329184"/>
            <a:ext cx="4535681" cy="3308021"/>
            <a:chOff x="3422350" y="731675"/>
            <a:chExt cx="4831537" cy="3674898"/>
          </a:xfrm>
        </p:grpSpPr>
        <p:sp>
          <p:nvSpPr>
            <p:cNvPr id="5" name="Google Shape;688;p42"/>
            <p:cNvSpPr/>
            <p:nvPr/>
          </p:nvSpPr>
          <p:spPr>
            <a:xfrm>
              <a:off x="5352325" y="4031650"/>
              <a:ext cx="958800" cy="255300"/>
            </a:xfrm>
            <a:prstGeom prst="rect">
              <a:avLst/>
            </a:prstGeom>
            <a:solidFill>
              <a:srgbClr val="A0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89;p42"/>
            <p:cNvSpPr/>
            <p:nvPr/>
          </p:nvSpPr>
          <p:spPr>
            <a:xfrm flipH="1">
              <a:off x="6230475" y="3891500"/>
              <a:ext cx="399775" cy="489077"/>
            </a:xfrm>
            <a:custGeom>
              <a:avLst/>
              <a:gdLst/>
              <a:ahLst/>
              <a:cxnLst/>
              <a:rect l="l" t="t" r="r" b="b"/>
              <a:pathLst>
                <a:path w="15991" h="18395" extrusionOk="0">
                  <a:moveTo>
                    <a:pt x="1325" y="15800"/>
                  </a:moveTo>
                  <a:cubicBezTo>
                    <a:pt x="2082" y="15098"/>
                    <a:pt x="4341" y="13522"/>
                    <a:pt x="5354" y="12612"/>
                  </a:cubicBezTo>
                  <a:cubicBezTo>
                    <a:pt x="6368" y="11702"/>
                    <a:pt x="6856" y="11031"/>
                    <a:pt x="7406" y="10341"/>
                  </a:cubicBezTo>
                  <a:cubicBezTo>
                    <a:pt x="7956" y="9651"/>
                    <a:pt x="8176" y="9340"/>
                    <a:pt x="8652" y="8473"/>
                  </a:cubicBezTo>
                  <a:cubicBezTo>
                    <a:pt x="9128" y="7606"/>
                    <a:pt x="9849" y="6220"/>
                    <a:pt x="10264" y="5139"/>
                  </a:cubicBezTo>
                  <a:cubicBezTo>
                    <a:pt x="10679" y="4058"/>
                    <a:pt x="10948" y="2702"/>
                    <a:pt x="11143" y="1988"/>
                  </a:cubicBezTo>
                  <a:cubicBezTo>
                    <a:pt x="11338" y="1274"/>
                    <a:pt x="11241" y="1067"/>
                    <a:pt x="11436" y="853"/>
                  </a:cubicBezTo>
                  <a:cubicBezTo>
                    <a:pt x="11631" y="639"/>
                    <a:pt x="11558" y="-845"/>
                    <a:pt x="12315" y="706"/>
                  </a:cubicBezTo>
                  <a:cubicBezTo>
                    <a:pt x="13072" y="2257"/>
                    <a:pt x="16162" y="7838"/>
                    <a:pt x="15979" y="10158"/>
                  </a:cubicBezTo>
                  <a:cubicBezTo>
                    <a:pt x="15796" y="12478"/>
                    <a:pt x="13756" y="13577"/>
                    <a:pt x="11216" y="14627"/>
                  </a:cubicBezTo>
                  <a:cubicBezTo>
                    <a:pt x="8676" y="15677"/>
                    <a:pt x="2461" y="15836"/>
                    <a:pt x="739" y="16459"/>
                  </a:cubicBezTo>
                  <a:cubicBezTo>
                    <a:pt x="-983" y="17082"/>
                    <a:pt x="873" y="18303"/>
                    <a:pt x="885" y="18364"/>
                  </a:cubicBezTo>
                  <a:cubicBezTo>
                    <a:pt x="897" y="18425"/>
                    <a:pt x="739" y="17252"/>
                    <a:pt x="812" y="16825"/>
                  </a:cubicBezTo>
                  <a:cubicBezTo>
                    <a:pt x="885" y="16398"/>
                    <a:pt x="568" y="16502"/>
                    <a:pt x="1325" y="15800"/>
                  </a:cubicBez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</p:spPr>
        </p:sp>
        <p:sp>
          <p:nvSpPr>
            <p:cNvPr id="7" name="Google Shape;690;p42"/>
            <p:cNvSpPr/>
            <p:nvPr/>
          </p:nvSpPr>
          <p:spPr>
            <a:xfrm>
              <a:off x="5043518" y="3915067"/>
              <a:ext cx="399775" cy="459875"/>
            </a:xfrm>
            <a:custGeom>
              <a:avLst/>
              <a:gdLst/>
              <a:ahLst/>
              <a:cxnLst/>
              <a:rect l="l" t="t" r="r" b="b"/>
              <a:pathLst>
                <a:path w="15991" h="18395" extrusionOk="0">
                  <a:moveTo>
                    <a:pt x="1325" y="15800"/>
                  </a:moveTo>
                  <a:cubicBezTo>
                    <a:pt x="2082" y="15098"/>
                    <a:pt x="4341" y="13522"/>
                    <a:pt x="5354" y="12612"/>
                  </a:cubicBezTo>
                  <a:cubicBezTo>
                    <a:pt x="6368" y="11702"/>
                    <a:pt x="6856" y="11031"/>
                    <a:pt x="7406" y="10341"/>
                  </a:cubicBezTo>
                  <a:cubicBezTo>
                    <a:pt x="7956" y="9651"/>
                    <a:pt x="8176" y="9340"/>
                    <a:pt x="8652" y="8473"/>
                  </a:cubicBezTo>
                  <a:cubicBezTo>
                    <a:pt x="9128" y="7606"/>
                    <a:pt x="9849" y="6220"/>
                    <a:pt x="10264" y="5139"/>
                  </a:cubicBezTo>
                  <a:cubicBezTo>
                    <a:pt x="10679" y="4058"/>
                    <a:pt x="10948" y="2702"/>
                    <a:pt x="11143" y="1988"/>
                  </a:cubicBezTo>
                  <a:cubicBezTo>
                    <a:pt x="11338" y="1274"/>
                    <a:pt x="11241" y="1067"/>
                    <a:pt x="11436" y="853"/>
                  </a:cubicBezTo>
                  <a:cubicBezTo>
                    <a:pt x="11631" y="639"/>
                    <a:pt x="11558" y="-845"/>
                    <a:pt x="12315" y="706"/>
                  </a:cubicBezTo>
                  <a:cubicBezTo>
                    <a:pt x="13072" y="2257"/>
                    <a:pt x="16162" y="7838"/>
                    <a:pt x="15979" y="10158"/>
                  </a:cubicBezTo>
                  <a:cubicBezTo>
                    <a:pt x="15796" y="12478"/>
                    <a:pt x="13756" y="13577"/>
                    <a:pt x="11216" y="14627"/>
                  </a:cubicBezTo>
                  <a:cubicBezTo>
                    <a:pt x="8676" y="15677"/>
                    <a:pt x="2461" y="15836"/>
                    <a:pt x="739" y="16459"/>
                  </a:cubicBezTo>
                  <a:cubicBezTo>
                    <a:pt x="-983" y="17082"/>
                    <a:pt x="873" y="18303"/>
                    <a:pt x="885" y="18364"/>
                  </a:cubicBezTo>
                  <a:cubicBezTo>
                    <a:pt x="897" y="18425"/>
                    <a:pt x="739" y="17252"/>
                    <a:pt x="812" y="16825"/>
                  </a:cubicBezTo>
                  <a:cubicBezTo>
                    <a:pt x="885" y="16398"/>
                    <a:pt x="568" y="16502"/>
                    <a:pt x="1325" y="15800"/>
                  </a:cubicBez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</p:spPr>
        </p:sp>
        <p:sp>
          <p:nvSpPr>
            <p:cNvPr id="8" name="Google Shape;691;p42"/>
            <p:cNvSpPr/>
            <p:nvPr/>
          </p:nvSpPr>
          <p:spPr>
            <a:xfrm>
              <a:off x="5183975" y="3763900"/>
              <a:ext cx="87000" cy="25200"/>
            </a:xfrm>
            <a:prstGeom prst="rect">
              <a:avLst/>
            </a:prstGeom>
            <a:solidFill>
              <a:srgbClr val="A0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92;p42"/>
            <p:cNvSpPr/>
            <p:nvPr/>
          </p:nvSpPr>
          <p:spPr>
            <a:xfrm>
              <a:off x="5348300" y="3810000"/>
              <a:ext cx="981000" cy="185400"/>
            </a:xfrm>
            <a:prstGeom prst="rect">
              <a:avLst/>
            </a:prstGeom>
            <a:solidFill>
              <a:srgbClr val="A0A0A0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93;p42"/>
            <p:cNvSpPr/>
            <p:nvPr/>
          </p:nvSpPr>
          <p:spPr>
            <a:xfrm>
              <a:off x="5258919" y="4129800"/>
              <a:ext cx="29" cy="2369"/>
            </a:xfrm>
            <a:custGeom>
              <a:avLst/>
              <a:gdLst/>
              <a:ahLst/>
              <a:cxnLst/>
              <a:rect l="l" t="t" r="r" b="b"/>
              <a:pathLst>
                <a:path w="1" h="82" extrusionOk="0">
                  <a:moveTo>
                    <a:pt x="1" y="8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94;p42"/>
            <p:cNvSpPr/>
            <p:nvPr/>
          </p:nvSpPr>
          <p:spPr>
            <a:xfrm>
              <a:off x="5223962" y="4174089"/>
              <a:ext cx="2369" cy="7020"/>
            </a:xfrm>
            <a:custGeom>
              <a:avLst/>
              <a:gdLst/>
              <a:ahLst/>
              <a:cxnLst/>
              <a:rect l="l" t="t" r="r" b="b"/>
              <a:pathLst>
                <a:path w="82" h="243" extrusionOk="0">
                  <a:moveTo>
                    <a:pt x="1" y="243"/>
                  </a:moveTo>
                  <a:lnTo>
                    <a:pt x="81" y="1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95;p42"/>
            <p:cNvSpPr/>
            <p:nvPr/>
          </p:nvSpPr>
          <p:spPr>
            <a:xfrm>
              <a:off x="6447569" y="4174089"/>
              <a:ext cx="4709" cy="4680"/>
            </a:xfrm>
            <a:custGeom>
              <a:avLst/>
              <a:gdLst/>
              <a:ahLst/>
              <a:cxnLst/>
              <a:rect l="l" t="t" r="r" b="b"/>
              <a:pathLst>
                <a:path w="163" h="162" extrusionOk="0">
                  <a:moveTo>
                    <a:pt x="1" y="1"/>
                  </a:moveTo>
                  <a:lnTo>
                    <a:pt x="162" y="162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96;p42"/>
            <p:cNvSpPr/>
            <p:nvPr/>
          </p:nvSpPr>
          <p:spPr>
            <a:xfrm>
              <a:off x="6417292" y="4132140"/>
              <a:ext cx="29" cy="2369"/>
            </a:xfrm>
            <a:custGeom>
              <a:avLst/>
              <a:gdLst/>
              <a:ahLst/>
              <a:cxnLst/>
              <a:rect l="l" t="t" r="r" b="b"/>
              <a:pathLst>
                <a:path w="1" h="82" extrusionOk="0">
                  <a:moveTo>
                    <a:pt x="0" y="0"/>
                  </a:moveTo>
                  <a:lnTo>
                    <a:pt x="0" y="81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97;p42"/>
            <p:cNvSpPr/>
            <p:nvPr/>
          </p:nvSpPr>
          <p:spPr>
            <a:xfrm>
              <a:off x="5028174" y="4248712"/>
              <a:ext cx="1619862" cy="97879"/>
            </a:xfrm>
            <a:custGeom>
              <a:avLst/>
              <a:gdLst/>
              <a:ahLst/>
              <a:cxnLst/>
              <a:rect l="l" t="t" r="r" b="b"/>
              <a:pathLst>
                <a:path w="56070" h="3388" extrusionOk="0">
                  <a:moveTo>
                    <a:pt x="4435" y="1"/>
                  </a:moveTo>
                  <a:lnTo>
                    <a:pt x="4196" y="160"/>
                  </a:lnTo>
                  <a:lnTo>
                    <a:pt x="4200" y="160"/>
                  </a:lnTo>
                  <a:cubicBezTo>
                    <a:pt x="4279" y="105"/>
                    <a:pt x="4357" y="53"/>
                    <a:pt x="4435" y="1"/>
                  </a:cubicBezTo>
                  <a:close/>
                  <a:moveTo>
                    <a:pt x="51636" y="1"/>
                  </a:moveTo>
                  <a:cubicBezTo>
                    <a:pt x="51714" y="53"/>
                    <a:pt x="51792" y="105"/>
                    <a:pt x="51868" y="160"/>
                  </a:cubicBezTo>
                  <a:lnTo>
                    <a:pt x="51875" y="160"/>
                  </a:lnTo>
                  <a:lnTo>
                    <a:pt x="51636" y="1"/>
                  </a:lnTo>
                  <a:close/>
                  <a:moveTo>
                    <a:pt x="4200" y="160"/>
                  </a:moveTo>
                  <a:cubicBezTo>
                    <a:pt x="4037" y="275"/>
                    <a:pt x="3875" y="401"/>
                    <a:pt x="3712" y="564"/>
                  </a:cubicBezTo>
                  <a:lnTo>
                    <a:pt x="82" y="3226"/>
                  </a:lnTo>
                  <a:cubicBezTo>
                    <a:pt x="82" y="3307"/>
                    <a:pt x="1" y="3307"/>
                    <a:pt x="1" y="3387"/>
                  </a:cubicBezTo>
                  <a:lnTo>
                    <a:pt x="56070" y="3387"/>
                  </a:lnTo>
                  <a:lnTo>
                    <a:pt x="55909" y="3226"/>
                  </a:lnTo>
                  <a:lnTo>
                    <a:pt x="52278" y="564"/>
                  </a:lnTo>
                  <a:cubicBezTo>
                    <a:pt x="52170" y="401"/>
                    <a:pt x="52025" y="275"/>
                    <a:pt x="51868" y="16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98;p42"/>
            <p:cNvSpPr/>
            <p:nvPr/>
          </p:nvSpPr>
          <p:spPr>
            <a:xfrm>
              <a:off x="5282233" y="3789534"/>
              <a:ext cx="1109434" cy="300687"/>
            </a:xfrm>
            <a:custGeom>
              <a:avLst/>
              <a:gdLst/>
              <a:ahLst/>
              <a:cxnLst/>
              <a:rect l="l" t="t" r="r" b="b"/>
              <a:pathLst>
                <a:path w="38402" h="10408" extrusionOk="0">
                  <a:moveTo>
                    <a:pt x="2017" y="0"/>
                  </a:moveTo>
                  <a:lnTo>
                    <a:pt x="1291" y="6616"/>
                  </a:lnTo>
                  <a:cubicBezTo>
                    <a:pt x="1049" y="7906"/>
                    <a:pt x="565" y="9197"/>
                    <a:pt x="0" y="10407"/>
                  </a:cubicBezTo>
                  <a:lnTo>
                    <a:pt x="81" y="10246"/>
                  </a:lnTo>
                  <a:lnTo>
                    <a:pt x="38327" y="10246"/>
                  </a:lnTo>
                  <a:cubicBezTo>
                    <a:pt x="37794" y="9083"/>
                    <a:pt x="37342" y="7849"/>
                    <a:pt x="37111" y="6616"/>
                  </a:cubicBezTo>
                  <a:lnTo>
                    <a:pt x="36465" y="565"/>
                  </a:lnTo>
                  <a:cubicBezTo>
                    <a:pt x="32270" y="3066"/>
                    <a:pt x="27591" y="4679"/>
                    <a:pt x="22670" y="5244"/>
                  </a:cubicBezTo>
                  <a:cubicBezTo>
                    <a:pt x="21500" y="5345"/>
                    <a:pt x="20331" y="5395"/>
                    <a:pt x="19163" y="5395"/>
                  </a:cubicBezTo>
                  <a:cubicBezTo>
                    <a:pt x="15661" y="5395"/>
                    <a:pt x="12182" y="4942"/>
                    <a:pt x="8794" y="4034"/>
                  </a:cubicBezTo>
                  <a:cubicBezTo>
                    <a:pt x="6777" y="3631"/>
                    <a:pt x="4841" y="2905"/>
                    <a:pt x="2985" y="1936"/>
                  </a:cubicBezTo>
                  <a:cubicBezTo>
                    <a:pt x="2824" y="1856"/>
                    <a:pt x="2743" y="1694"/>
                    <a:pt x="2582" y="1533"/>
                  </a:cubicBezTo>
                  <a:cubicBezTo>
                    <a:pt x="2421" y="1372"/>
                    <a:pt x="2098" y="1049"/>
                    <a:pt x="1937" y="807"/>
                  </a:cubicBezTo>
                  <a:lnTo>
                    <a:pt x="2017" y="0"/>
                  </a:lnTo>
                  <a:close/>
                  <a:moveTo>
                    <a:pt x="38327" y="10246"/>
                  </a:moveTo>
                  <a:cubicBezTo>
                    <a:pt x="38352" y="10300"/>
                    <a:pt x="38377" y="10354"/>
                    <a:pt x="38402" y="10407"/>
                  </a:cubicBezTo>
                  <a:cubicBezTo>
                    <a:pt x="38402" y="10327"/>
                    <a:pt x="38402" y="10246"/>
                    <a:pt x="38402" y="10246"/>
                  </a:cubicBez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99;p42"/>
            <p:cNvSpPr/>
            <p:nvPr/>
          </p:nvSpPr>
          <p:spPr>
            <a:xfrm>
              <a:off x="6482526" y="4213697"/>
              <a:ext cx="9360" cy="9360"/>
            </a:xfrm>
            <a:custGeom>
              <a:avLst/>
              <a:gdLst/>
              <a:ahLst/>
              <a:cxnLst/>
              <a:rect l="l" t="t" r="r" b="b"/>
              <a:pathLst>
                <a:path w="324" h="324" extrusionOk="0">
                  <a:moveTo>
                    <a:pt x="324" y="324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00;p42"/>
            <p:cNvSpPr/>
            <p:nvPr/>
          </p:nvSpPr>
          <p:spPr>
            <a:xfrm>
              <a:off x="5184353" y="4213697"/>
              <a:ext cx="9331" cy="9360"/>
            </a:xfrm>
            <a:custGeom>
              <a:avLst/>
              <a:gdLst/>
              <a:ahLst/>
              <a:cxnLst/>
              <a:rect l="l" t="t" r="r" b="b"/>
              <a:pathLst>
                <a:path w="323" h="324" extrusionOk="0">
                  <a:moveTo>
                    <a:pt x="323" y="1"/>
                  </a:moveTo>
                  <a:lnTo>
                    <a:pt x="0" y="324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01;p42"/>
            <p:cNvSpPr/>
            <p:nvPr/>
          </p:nvSpPr>
          <p:spPr>
            <a:xfrm>
              <a:off x="5151708" y="4085512"/>
              <a:ext cx="1377475" cy="167851"/>
            </a:xfrm>
            <a:custGeom>
              <a:avLst/>
              <a:gdLst/>
              <a:ahLst/>
              <a:cxnLst/>
              <a:rect l="l" t="t" r="r" b="b"/>
              <a:pathLst>
                <a:path w="47680" h="5810" extrusionOk="0">
                  <a:moveTo>
                    <a:pt x="4599" y="1"/>
                  </a:moveTo>
                  <a:lnTo>
                    <a:pt x="4518" y="162"/>
                  </a:lnTo>
                  <a:cubicBezTo>
                    <a:pt x="4276" y="646"/>
                    <a:pt x="3954" y="1130"/>
                    <a:pt x="3712" y="1614"/>
                  </a:cubicBezTo>
                  <a:cubicBezTo>
                    <a:pt x="3389" y="2179"/>
                    <a:pt x="2986" y="2663"/>
                    <a:pt x="2663" y="3067"/>
                  </a:cubicBezTo>
                  <a:lnTo>
                    <a:pt x="2502" y="3309"/>
                  </a:lnTo>
                  <a:cubicBezTo>
                    <a:pt x="2260" y="3631"/>
                    <a:pt x="1856" y="4035"/>
                    <a:pt x="1533" y="4438"/>
                  </a:cubicBezTo>
                  <a:lnTo>
                    <a:pt x="1211" y="4761"/>
                  </a:lnTo>
                  <a:cubicBezTo>
                    <a:pt x="888" y="5003"/>
                    <a:pt x="565" y="5325"/>
                    <a:pt x="162" y="5648"/>
                  </a:cubicBezTo>
                  <a:lnTo>
                    <a:pt x="1" y="5809"/>
                  </a:lnTo>
                  <a:lnTo>
                    <a:pt x="47679" y="5809"/>
                  </a:lnTo>
                  <a:lnTo>
                    <a:pt x="47437" y="5648"/>
                  </a:lnTo>
                  <a:cubicBezTo>
                    <a:pt x="47115" y="5325"/>
                    <a:pt x="46711" y="5003"/>
                    <a:pt x="46389" y="4761"/>
                  </a:cubicBezTo>
                  <a:lnTo>
                    <a:pt x="46066" y="4438"/>
                  </a:lnTo>
                  <a:cubicBezTo>
                    <a:pt x="45743" y="4035"/>
                    <a:pt x="45421" y="3631"/>
                    <a:pt x="45098" y="3228"/>
                  </a:cubicBezTo>
                  <a:lnTo>
                    <a:pt x="44937" y="3067"/>
                  </a:lnTo>
                  <a:cubicBezTo>
                    <a:pt x="44533" y="2663"/>
                    <a:pt x="44210" y="2098"/>
                    <a:pt x="43888" y="1614"/>
                  </a:cubicBezTo>
                  <a:cubicBezTo>
                    <a:pt x="43646" y="1130"/>
                    <a:pt x="43404" y="646"/>
                    <a:pt x="43081" y="162"/>
                  </a:cubicBezTo>
                  <a:cubicBezTo>
                    <a:pt x="43081" y="162"/>
                    <a:pt x="43081" y="82"/>
                    <a:pt x="43081" y="1"/>
                  </a:cubicBez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02;p42"/>
            <p:cNvSpPr/>
            <p:nvPr/>
          </p:nvSpPr>
          <p:spPr>
            <a:xfrm>
              <a:off x="5016531" y="4343477"/>
              <a:ext cx="1645401" cy="63096"/>
            </a:xfrm>
            <a:custGeom>
              <a:avLst/>
              <a:gdLst/>
              <a:ahLst/>
              <a:cxnLst/>
              <a:rect l="l" t="t" r="r" b="b"/>
              <a:pathLst>
                <a:path w="56954" h="2184" extrusionOk="0">
                  <a:moveTo>
                    <a:pt x="404" y="0"/>
                  </a:moveTo>
                  <a:cubicBezTo>
                    <a:pt x="162" y="161"/>
                    <a:pt x="81" y="323"/>
                    <a:pt x="1" y="565"/>
                  </a:cubicBezTo>
                  <a:cubicBezTo>
                    <a:pt x="1" y="645"/>
                    <a:pt x="1" y="726"/>
                    <a:pt x="1" y="887"/>
                  </a:cubicBezTo>
                  <a:cubicBezTo>
                    <a:pt x="81" y="1614"/>
                    <a:pt x="727" y="2178"/>
                    <a:pt x="1533" y="2178"/>
                  </a:cubicBezTo>
                  <a:lnTo>
                    <a:pt x="55424" y="2178"/>
                  </a:lnTo>
                  <a:cubicBezTo>
                    <a:pt x="55465" y="2182"/>
                    <a:pt x="55506" y="2184"/>
                    <a:pt x="55546" y="2184"/>
                  </a:cubicBezTo>
                  <a:cubicBezTo>
                    <a:pt x="56370" y="2184"/>
                    <a:pt x="56953" y="1411"/>
                    <a:pt x="56876" y="565"/>
                  </a:cubicBezTo>
                  <a:cubicBezTo>
                    <a:pt x="56796" y="323"/>
                    <a:pt x="56634" y="161"/>
                    <a:pt x="56473" y="0"/>
                  </a:cubicBezTo>
                  <a:close/>
                </a:path>
              </a:pathLst>
            </a:custGeom>
            <a:solidFill>
              <a:srgbClr val="818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03;p42"/>
            <p:cNvSpPr/>
            <p:nvPr/>
          </p:nvSpPr>
          <p:spPr>
            <a:xfrm>
              <a:off x="5230953" y="785292"/>
              <a:ext cx="3022934" cy="3160162"/>
            </a:xfrm>
            <a:custGeom>
              <a:avLst/>
              <a:gdLst/>
              <a:ahLst/>
              <a:cxnLst/>
              <a:rect l="l" t="t" r="r" b="b"/>
              <a:pathLst>
                <a:path w="104636" h="109386" extrusionOk="0">
                  <a:moveTo>
                    <a:pt x="103990" y="0"/>
                  </a:moveTo>
                  <a:lnTo>
                    <a:pt x="103264" y="726"/>
                  </a:lnTo>
                  <a:cubicBezTo>
                    <a:pt x="103506" y="1130"/>
                    <a:pt x="103668" y="1694"/>
                    <a:pt x="103668" y="2178"/>
                  </a:cubicBezTo>
                  <a:lnTo>
                    <a:pt x="103668" y="100036"/>
                  </a:lnTo>
                  <a:cubicBezTo>
                    <a:pt x="103668" y="101730"/>
                    <a:pt x="102296" y="103102"/>
                    <a:pt x="100602" y="103102"/>
                  </a:cubicBezTo>
                  <a:lnTo>
                    <a:pt x="969" y="103102"/>
                  </a:lnTo>
                  <a:lnTo>
                    <a:pt x="1" y="103989"/>
                  </a:lnTo>
                  <a:lnTo>
                    <a:pt x="3792" y="103989"/>
                  </a:lnTo>
                  <a:lnTo>
                    <a:pt x="3712" y="104796"/>
                  </a:lnTo>
                  <a:cubicBezTo>
                    <a:pt x="3873" y="105038"/>
                    <a:pt x="4115" y="105280"/>
                    <a:pt x="4357" y="105522"/>
                  </a:cubicBezTo>
                  <a:lnTo>
                    <a:pt x="4760" y="106006"/>
                  </a:lnTo>
                  <a:cubicBezTo>
                    <a:pt x="6616" y="106894"/>
                    <a:pt x="8552" y="107620"/>
                    <a:pt x="10569" y="108104"/>
                  </a:cubicBezTo>
                  <a:cubicBezTo>
                    <a:pt x="13943" y="108947"/>
                    <a:pt x="17407" y="109386"/>
                    <a:pt x="20893" y="109386"/>
                  </a:cubicBezTo>
                  <a:cubicBezTo>
                    <a:pt x="22076" y="109386"/>
                    <a:pt x="23260" y="109335"/>
                    <a:pt x="24445" y="109233"/>
                  </a:cubicBezTo>
                  <a:cubicBezTo>
                    <a:pt x="29366" y="108668"/>
                    <a:pt x="34045" y="107136"/>
                    <a:pt x="38321" y="104635"/>
                  </a:cubicBezTo>
                  <a:lnTo>
                    <a:pt x="38240" y="103989"/>
                  </a:lnTo>
                  <a:lnTo>
                    <a:pt x="100602" y="103989"/>
                  </a:lnTo>
                  <a:cubicBezTo>
                    <a:pt x="102780" y="103989"/>
                    <a:pt x="104636" y="102214"/>
                    <a:pt x="104636" y="99956"/>
                  </a:cubicBezTo>
                  <a:lnTo>
                    <a:pt x="104636" y="2178"/>
                  </a:lnTo>
                  <a:cubicBezTo>
                    <a:pt x="104636" y="1372"/>
                    <a:pt x="104394" y="646"/>
                    <a:pt x="103990" y="0"/>
                  </a:cubicBezTo>
                  <a:close/>
                </a:path>
              </a:pathLst>
            </a:custGeom>
            <a:gradFill>
              <a:gsLst>
                <a:gs pos="0">
                  <a:srgbClr val="A0A0A0"/>
                </a:gs>
                <a:gs pos="12000">
                  <a:srgbClr val="919192"/>
                </a:gs>
                <a:gs pos="100000">
                  <a:srgbClr val="818284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04;p42"/>
            <p:cNvSpPr/>
            <p:nvPr/>
          </p:nvSpPr>
          <p:spPr>
            <a:xfrm>
              <a:off x="5258919" y="803926"/>
              <a:ext cx="2967003" cy="2959983"/>
            </a:xfrm>
            <a:custGeom>
              <a:avLst/>
              <a:gdLst/>
              <a:ahLst/>
              <a:cxnLst/>
              <a:rect l="l" t="t" r="r" b="b"/>
              <a:pathLst>
                <a:path w="102700" h="102457" extrusionOk="0">
                  <a:moveTo>
                    <a:pt x="102377" y="1"/>
                  </a:moveTo>
                  <a:lnTo>
                    <a:pt x="98101" y="4276"/>
                  </a:lnTo>
                  <a:lnTo>
                    <a:pt x="98101" y="97858"/>
                  </a:lnTo>
                  <a:lnTo>
                    <a:pt x="4519" y="97858"/>
                  </a:lnTo>
                  <a:lnTo>
                    <a:pt x="1" y="102457"/>
                  </a:lnTo>
                  <a:lnTo>
                    <a:pt x="99634" y="102457"/>
                  </a:lnTo>
                  <a:cubicBezTo>
                    <a:pt x="101328" y="102457"/>
                    <a:pt x="102700" y="101005"/>
                    <a:pt x="102700" y="99311"/>
                  </a:cubicBezTo>
                  <a:lnTo>
                    <a:pt x="102700" y="1533"/>
                  </a:lnTo>
                  <a:cubicBezTo>
                    <a:pt x="102700" y="969"/>
                    <a:pt x="102619" y="485"/>
                    <a:pt x="1023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05;p42"/>
            <p:cNvSpPr/>
            <p:nvPr/>
          </p:nvSpPr>
          <p:spPr>
            <a:xfrm>
              <a:off x="3422350" y="731675"/>
              <a:ext cx="4812901" cy="3057819"/>
            </a:xfrm>
            <a:custGeom>
              <a:avLst/>
              <a:gdLst/>
              <a:ahLst/>
              <a:cxnLst/>
              <a:rect l="l" t="t" r="r" b="b"/>
              <a:pathLst>
                <a:path w="166594" h="105926" extrusionOk="0">
                  <a:moveTo>
                    <a:pt x="4034" y="1"/>
                  </a:moveTo>
                  <a:cubicBezTo>
                    <a:pt x="1775" y="1"/>
                    <a:pt x="0" y="1856"/>
                    <a:pt x="0" y="4034"/>
                  </a:cubicBezTo>
                  <a:lnTo>
                    <a:pt x="0" y="101892"/>
                  </a:lnTo>
                  <a:cubicBezTo>
                    <a:pt x="0" y="104070"/>
                    <a:pt x="1775" y="105926"/>
                    <a:pt x="4034" y="105926"/>
                  </a:cubicBezTo>
                  <a:lnTo>
                    <a:pt x="62604" y="105926"/>
                  </a:lnTo>
                  <a:lnTo>
                    <a:pt x="63491" y="105039"/>
                  </a:lnTo>
                  <a:lnTo>
                    <a:pt x="4034" y="104958"/>
                  </a:lnTo>
                  <a:cubicBezTo>
                    <a:pt x="2340" y="104958"/>
                    <a:pt x="968" y="103506"/>
                    <a:pt x="968" y="101812"/>
                  </a:cubicBezTo>
                  <a:lnTo>
                    <a:pt x="968" y="4034"/>
                  </a:lnTo>
                  <a:cubicBezTo>
                    <a:pt x="968" y="2340"/>
                    <a:pt x="2340" y="969"/>
                    <a:pt x="4034" y="969"/>
                  </a:cubicBezTo>
                  <a:lnTo>
                    <a:pt x="163205" y="969"/>
                  </a:lnTo>
                  <a:cubicBezTo>
                    <a:pt x="164334" y="969"/>
                    <a:pt x="165383" y="1534"/>
                    <a:pt x="165867" y="2582"/>
                  </a:cubicBezTo>
                  <a:lnTo>
                    <a:pt x="166593" y="1856"/>
                  </a:lnTo>
                  <a:cubicBezTo>
                    <a:pt x="165787" y="727"/>
                    <a:pt x="164577" y="1"/>
                    <a:pt x="163205" y="1"/>
                  </a:cubicBez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06;p42"/>
            <p:cNvSpPr/>
            <p:nvPr/>
          </p:nvSpPr>
          <p:spPr>
            <a:xfrm>
              <a:off x="8071400" y="760800"/>
              <a:ext cx="153000" cy="153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07;p42"/>
            <p:cNvSpPr/>
            <p:nvPr/>
          </p:nvSpPr>
          <p:spPr>
            <a:xfrm>
              <a:off x="3447978" y="759551"/>
              <a:ext cx="4766301" cy="3004358"/>
            </a:xfrm>
            <a:custGeom>
              <a:avLst/>
              <a:gdLst/>
              <a:ahLst/>
              <a:cxnLst/>
              <a:rect l="l" t="t" r="r" b="b"/>
              <a:pathLst>
                <a:path w="164981" h="103993" extrusionOk="0">
                  <a:moveTo>
                    <a:pt x="82691" y="1273"/>
                  </a:moveTo>
                  <a:cubicBezTo>
                    <a:pt x="83178" y="1273"/>
                    <a:pt x="83660" y="1635"/>
                    <a:pt x="83660" y="2182"/>
                  </a:cubicBezTo>
                  <a:cubicBezTo>
                    <a:pt x="83660" y="2666"/>
                    <a:pt x="83257" y="3150"/>
                    <a:pt x="82692" y="3150"/>
                  </a:cubicBezTo>
                  <a:cubicBezTo>
                    <a:pt x="81885" y="3069"/>
                    <a:pt x="81482" y="2101"/>
                    <a:pt x="82047" y="1537"/>
                  </a:cubicBezTo>
                  <a:cubicBezTo>
                    <a:pt x="82228" y="1355"/>
                    <a:pt x="82460" y="1273"/>
                    <a:pt x="82691" y="1273"/>
                  </a:cubicBezTo>
                  <a:close/>
                  <a:moveTo>
                    <a:pt x="3012" y="1"/>
                  </a:moveTo>
                  <a:cubicBezTo>
                    <a:pt x="1376" y="1"/>
                    <a:pt x="0" y="1420"/>
                    <a:pt x="0" y="3069"/>
                  </a:cubicBezTo>
                  <a:lnTo>
                    <a:pt x="0" y="100927"/>
                  </a:lnTo>
                  <a:cubicBezTo>
                    <a:pt x="81" y="102621"/>
                    <a:pt x="1453" y="103993"/>
                    <a:pt x="3147" y="103993"/>
                  </a:cubicBezTo>
                  <a:lnTo>
                    <a:pt x="62685" y="103993"/>
                  </a:lnTo>
                  <a:lnTo>
                    <a:pt x="67203" y="99394"/>
                  </a:lnTo>
                  <a:lnTo>
                    <a:pt x="4599" y="99394"/>
                  </a:lnTo>
                  <a:lnTo>
                    <a:pt x="4599" y="4602"/>
                  </a:lnTo>
                  <a:lnTo>
                    <a:pt x="160785" y="4602"/>
                  </a:lnTo>
                  <a:lnTo>
                    <a:pt x="160785" y="5812"/>
                  </a:lnTo>
                  <a:lnTo>
                    <a:pt x="164980" y="1617"/>
                  </a:lnTo>
                  <a:cubicBezTo>
                    <a:pt x="164496" y="649"/>
                    <a:pt x="163447" y="4"/>
                    <a:pt x="162318" y="4"/>
                  </a:cubicBezTo>
                  <a:lnTo>
                    <a:pt x="3147" y="4"/>
                  </a:lnTo>
                  <a:cubicBezTo>
                    <a:pt x="3102" y="2"/>
                    <a:pt x="3057" y="1"/>
                    <a:pt x="3012" y="1"/>
                  </a:cubicBez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08;p42"/>
            <p:cNvSpPr/>
            <p:nvPr/>
          </p:nvSpPr>
          <p:spPr>
            <a:xfrm>
              <a:off x="5801964" y="796934"/>
              <a:ext cx="62980" cy="51915"/>
            </a:xfrm>
            <a:custGeom>
              <a:avLst/>
              <a:gdLst/>
              <a:ahLst/>
              <a:cxnLst/>
              <a:rect l="l" t="t" r="r" b="b"/>
              <a:pathLst>
                <a:path w="2180" h="1797" extrusionOk="0">
                  <a:moveTo>
                    <a:pt x="1256" y="171"/>
                  </a:moveTo>
                  <a:cubicBezTo>
                    <a:pt x="1614" y="171"/>
                    <a:pt x="1937" y="458"/>
                    <a:pt x="1937" y="888"/>
                  </a:cubicBezTo>
                  <a:cubicBezTo>
                    <a:pt x="1937" y="1291"/>
                    <a:pt x="1614" y="1614"/>
                    <a:pt x="1211" y="1614"/>
                  </a:cubicBezTo>
                  <a:cubicBezTo>
                    <a:pt x="566" y="1614"/>
                    <a:pt x="324" y="807"/>
                    <a:pt x="727" y="404"/>
                  </a:cubicBezTo>
                  <a:cubicBezTo>
                    <a:pt x="888" y="243"/>
                    <a:pt x="1077" y="171"/>
                    <a:pt x="1256" y="171"/>
                  </a:cubicBezTo>
                  <a:close/>
                  <a:moveTo>
                    <a:pt x="1211" y="1"/>
                  </a:moveTo>
                  <a:cubicBezTo>
                    <a:pt x="404" y="1"/>
                    <a:pt x="1" y="969"/>
                    <a:pt x="566" y="1533"/>
                  </a:cubicBezTo>
                  <a:cubicBezTo>
                    <a:pt x="747" y="1715"/>
                    <a:pt x="979" y="1797"/>
                    <a:pt x="1210" y="1797"/>
                  </a:cubicBezTo>
                  <a:cubicBezTo>
                    <a:pt x="1697" y="1797"/>
                    <a:pt x="2179" y="1435"/>
                    <a:pt x="2179" y="888"/>
                  </a:cubicBezTo>
                  <a:cubicBezTo>
                    <a:pt x="2179" y="404"/>
                    <a:pt x="1776" y="1"/>
                    <a:pt x="12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09;p42"/>
            <p:cNvSpPr/>
            <p:nvPr/>
          </p:nvSpPr>
          <p:spPr>
            <a:xfrm>
              <a:off x="5818287" y="801615"/>
              <a:ext cx="39666" cy="41977"/>
            </a:xfrm>
            <a:custGeom>
              <a:avLst/>
              <a:gdLst/>
              <a:ahLst/>
              <a:cxnLst/>
              <a:rect l="l" t="t" r="r" b="b"/>
              <a:pathLst>
                <a:path w="1373" h="1453" extrusionOk="0">
                  <a:moveTo>
                    <a:pt x="646" y="0"/>
                  </a:moveTo>
                  <a:cubicBezTo>
                    <a:pt x="243" y="0"/>
                    <a:pt x="1" y="323"/>
                    <a:pt x="1" y="726"/>
                  </a:cubicBezTo>
                  <a:cubicBezTo>
                    <a:pt x="1" y="1129"/>
                    <a:pt x="243" y="1452"/>
                    <a:pt x="646" y="1452"/>
                  </a:cubicBezTo>
                  <a:cubicBezTo>
                    <a:pt x="1049" y="1452"/>
                    <a:pt x="1372" y="1129"/>
                    <a:pt x="1372" y="726"/>
                  </a:cubicBezTo>
                  <a:cubicBezTo>
                    <a:pt x="1372" y="323"/>
                    <a:pt x="1049" y="0"/>
                    <a:pt x="646" y="0"/>
                  </a:cubicBez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10;p42"/>
            <p:cNvSpPr/>
            <p:nvPr/>
          </p:nvSpPr>
          <p:spPr>
            <a:xfrm>
              <a:off x="5338300" y="3789525"/>
              <a:ext cx="1000500" cy="185400"/>
            </a:xfrm>
            <a:prstGeom prst="rect">
              <a:avLst/>
            </a:prstGeom>
            <a:gradFill>
              <a:gsLst>
                <a:gs pos="0">
                  <a:srgbClr val="A0A0A0"/>
                </a:gs>
                <a:gs pos="36000">
                  <a:srgbClr val="919192"/>
                </a:gs>
                <a:gs pos="100000">
                  <a:srgbClr val="818284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AE6ABEA-0A7A-409D-870E-33ED005F6DF2}"/>
              </a:ext>
            </a:extLst>
          </p:cNvPr>
          <p:cNvGrpSpPr/>
          <p:nvPr/>
        </p:nvGrpSpPr>
        <p:grpSpPr>
          <a:xfrm>
            <a:off x="172655" y="3310532"/>
            <a:ext cx="759562" cy="653346"/>
            <a:chOff x="6192672" y="1608233"/>
            <a:chExt cx="934639" cy="717796"/>
          </a:xfrm>
        </p:grpSpPr>
        <p:sp>
          <p:nvSpPr>
            <p:cNvPr id="98" name="Flowchart: Decision 97">
              <a:extLst>
                <a:ext uri="{FF2B5EF4-FFF2-40B4-BE49-F238E27FC236}">
                  <a16:creationId xmlns:a16="http://schemas.microsoft.com/office/drawing/2014/main" id="{C9E25433-BF25-4592-ADD9-32B3E471B1F2}"/>
                </a:ext>
              </a:extLst>
            </p:cNvPr>
            <p:cNvSpPr/>
            <p:nvPr/>
          </p:nvSpPr>
          <p:spPr>
            <a:xfrm>
              <a:off x="6192672" y="1608233"/>
              <a:ext cx="934639" cy="517235"/>
            </a:xfrm>
            <a:prstGeom prst="flowChartDecision">
              <a:avLst/>
            </a:prstGeom>
            <a:gradFill flip="none" rotWithShape="1">
              <a:gsLst>
                <a:gs pos="0">
                  <a:srgbClr val="8384EB"/>
                </a:gs>
                <a:gs pos="33000">
                  <a:srgbClr val="6B8FEA"/>
                </a:gs>
                <a:gs pos="70000">
                  <a:srgbClr val="57B6E3"/>
                </a:gs>
                <a:gs pos="100000">
                  <a:srgbClr val="63C6F0"/>
                </a:gs>
              </a:gsLst>
              <a:lin ang="0" scaled="1"/>
              <a:tileRect/>
            </a:gradFill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Callout 7">
              <a:extLst>
                <a:ext uri="{FF2B5EF4-FFF2-40B4-BE49-F238E27FC236}">
                  <a16:creationId xmlns:a16="http://schemas.microsoft.com/office/drawing/2014/main" id="{C96337DE-8593-45ED-BF4F-A2A55B8F497C}"/>
                </a:ext>
              </a:extLst>
            </p:cNvPr>
            <p:cNvSpPr/>
            <p:nvPr/>
          </p:nvSpPr>
          <p:spPr>
            <a:xfrm flipH="1">
              <a:off x="6384795" y="1924908"/>
              <a:ext cx="550395" cy="401121"/>
            </a:xfrm>
            <a:prstGeom prst="wedgeEllipseCallout">
              <a:avLst/>
            </a:prstGeom>
            <a:solidFill>
              <a:schemeClr val="bg1"/>
            </a:solidFill>
            <a:ln w="50800" cap="rnd" cmpd="sng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B54DD4-132D-4EBE-AD14-4009F7247B1D}"/>
                </a:ext>
              </a:extLst>
            </p:cNvPr>
            <p:cNvCxnSpPr/>
            <p:nvPr/>
          </p:nvCxnSpPr>
          <p:spPr>
            <a:xfrm flipH="1">
              <a:off x="7072923" y="1881364"/>
              <a:ext cx="2568" cy="233218"/>
            </a:xfrm>
            <a:prstGeom prst="line">
              <a:avLst/>
            </a:prstGeom>
            <a:gradFill flip="none" rotWithShape="1">
              <a:gsLst>
                <a:gs pos="0">
                  <a:srgbClr val="8384EB"/>
                </a:gs>
                <a:gs pos="29000">
                  <a:srgbClr val="6B8FEA"/>
                </a:gs>
                <a:gs pos="64000">
                  <a:srgbClr val="57B6E3"/>
                </a:gs>
                <a:gs pos="100000">
                  <a:srgbClr val="63C6F0"/>
                </a:gs>
              </a:gsLst>
              <a:lin ang="16200000" scaled="1"/>
              <a:tileRect/>
            </a:gradFill>
            <a:ln w="508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732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Graphical user interface&#10;&#10;Description automatically generated">
            <a:extLst>
              <a:ext uri="{FF2B5EF4-FFF2-40B4-BE49-F238E27FC236}">
                <a16:creationId xmlns:a16="http://schemas.microsoft.com/office/drawing/2014/main" id="{6382837F-6496-4E3D-BF47-A9E2C9F11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8" y="387349"/>
            <a:ext cx="4085748" cy="3340100"/>
          </a:xfrm>
          <a:prstGeom prst="rect">
            <a:avLst/>
          </a:prstGeom>
        </p:spPr>
      </p:pic>
      <p:sp>
        <p:nvSpPr>
          <p:cNvPr id="2" name="Pentagon 1"/>
          <p:cNvSpPr/>
          <p:nvPr/>
        </p:nvSpPr>
        <p:spPr>
          <a:xfrm rot="10800000">
            <a:off x="4773168" y="0"/>
            <a:ext cx="3063240" cy="4114800"/>
          </a:xfrm>
          <a:prstGeom prst="homePlate">
            <a:avLst/>
          </a:prstGeom>
          <a:gradFill flip="none" rotWithShape="1">
            <a:gsLst>
              <a:gs pos="100000">
                <a:srgbClr val="8982EA"/>
              </a:gs>
              <a:gs pos="26000">
                <a:srgbClr val="5DBFED"/>
              </a:gs>
              <a:gs pos="76000">
                <a:srgbClr val="6F8BED"/>
              </a:gs>
              <a:gs pos="51000">
                <a:srgbClr val="4DA8D5"/>
              </a:gs>
              <a:gs pos="0">
                <a:srgbClr val="64C7F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280658" y="1435608"/>
            <a:ext cx="23362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Списък с предмети</a:t>
            </a:r>
            <a:endParaRPr lang="en-US" sz="32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AE6ABEA-0A7A-409D-870E-33ED005F6DF2}"/>
              </a:ext>
            </a:extLst>
          </p:cNvPr>
          <p:cNvGrpSpPr/>
          <p:nvPr/>
        </p:nvGrpSpPr>
        <p:grpSpPr>
          <a:xfrm>
            <a:off x="172655" y="3310532"/>
            <a:ext cx="759562" cy="653346"/>
            <a:chOff x="6192672" y="1608233"/>
            <a:chExt cx="934639" cy="717796"/>
          </a:xfrm>
        </p:grpSpPr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id="{C9E25433-BF25-4592-ADD9-32B3E471B1F2}"/>
                </a:ext>
              </a:extLst>
            </p:cNvPr>
            <p:cNvSpPr/>
            <p:nvPr/>
          </p:nvSpPr>
          <p:spPr>
            <a:xfrm>
              <a:off x="6192672" y="1608233"/>
              <a:ext cx="934639" cy="517235"/>
            </a:xfrm>
            <a:prstGeom prst="flowChartDecision">
              <a:avLst/>
            </a:prstGeom>
            <a:gradFill flip="none" rotWithShape="1">
              <a:gsLst>
                <a:gs pos="0">
                  <a:srgbClr val="8384EB"/>
                </a:gs>
                <a:gs pos="33000">
                  <a:srgbClr val="6B8FEA"/>
                </a:gs>
                <a:gs pos="70000">
                  <a:srgbClr val="57B6E3"/>
                </a:gs>
                <a:gs pos="100000">
                  <a:srgbClr val="63C6F0"/>
                </a:gs>
              </a:gsLst>
              <a:lin ang="0" scaled="1"/>
              <a:tileRect/>
            </a:gradFill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Callout 7">
              <a:extLst>
                <a:ext uri="{FF2B5EF4-FFF2-40B4-BE49-F238E27FC236}">
                  <a16:creationId xmlns:a16="http://schemas.microsoft.com/office/drawing/2014/main" id="{C96337DE-8593-45ED-BF4F-A2A55B8F497C}"/>
                </a:ext>
              </a:extLst>
            </p:cNvPr>
            <p:cNvSpPr/>
            <p:nvPr/>
          </p:nvSpPr>
          <p:spPr>
            <a:xfrm flipH="1">
              <a:off x="6384795" y="1924908"/>
              <a:ext cx="550395" cy="401121"/>
            </a:xfrm>
            <a:prstGeom prst="wedgeEllipseCallout">
              <a:avLst/>
            </a:prstGeom>
            <a:solidFill>
              <a:schemeClr val="bg1"/>
            </a:solidFill>
            <a:ln w="50800" cap="rnd" cmpd="sng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0B54DD4-132D-4EBE-AD14-4009F7247B1D}"/>
                </a:ext>
              </a:extLst>
            </p:cNvPr>
            <p:cNvCxnSpPr/>
            <p:nvPr/>
          </p:nvCxnSpPr>
          <p:spPr>
            <a:xfrm flipH="1">
              <a:off x="7072923" y="1881364"/>
              <a:ext cx="2568" cy="233218"/>
            </a:xfrm>
            <a:prstGeom prst="line">
              <a:avLst/>
            </a:prstGeom>
            <a:gradFill flip="none" rotWithShape="1">
              <a:gsLst>
                <a:gs pos="0">
                  <a:srgbClr val="8384EB"/>
                </a:gs>
                <a:gs pos="29000">
                  <a:srgbClr val="6B8FEA"/>
                </a:gs>
                <a:gs pos="64000">
                  <a:srgbClr val="57B6E3"/>
                </a:gs>
                <a:gs pos="100000">
                  <a:srgbClr val="63C6F0"/>
                </a:gs>
              </a:gsLst>
              <a:lin ang="16200000" scaled="1"/>
              <a:tileRect/>
            </a:gradFill>
            <a:ln w="508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6411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733;p44"/>
          <p:cNvGrpSpPr/>
          <p:nvPr/>
        </p:nvGrpSpPr>
        <p:grpSpPr>
          <a:xfrm>
            <a:off x="2202974" y="82120"/>
            <a:ext cx="3801091" cy="3950559"/>
            <a:chOff x="887870" y="706370"/>
            <a:chExt cx="2740130" cy="3730062"/>
          </a:xfrm>
        </p:grpSpPr>
        <p:sp>
          <p:nvSpPr>
            <p:cNvPr id="3" name="Google Shape;734;p44"/>
            <p:cNvSpPr/>
            <p:nvPr/>
          </p:nvSpPr>
          <p:spPr>
            <a:xfrm>
              <a:off x="3581500" y="959825"/>
              <a:ext cx="46500" cy="877500"/>
            </a:xfrm>
            <a:prstGeom prst="rect">
              <a:avLst/>
            </a:prstGeom>
            <a:solidFill>
              <a:srgbClr val="818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35;p44"/>
            <p:cNvSpPr/>
            <p:nvPr/>
          </p:nvSpPr>
          <p:spPr>
            <a:xfrm>
              <a:off x="3396025" y="886550"/>
              <a:ext cx="205200" cy="105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36;p44"/>
            <p:cNvSpPr/>
            <p:nvPr/>
          </p:nvSpPr>
          <p:spPr>
            <a:xfrm>
              <a:off x="934050" y="4331500"/>
              <a:ext cx="46425" cy="60125"/>
            </a:xfrm>
            <a:custGeom>
              <a:avLst/>
              <a:gdLst/>
              <a:ahLst/>
              <a:cxnLst/>
              <a:rect l="l" t="t" r="r" b="b"/>
              <a:pathLst>
                <a:path w="1857" h="2405" extrusionOk="0">
                  <a:moveTo>
                    <a:pt x="0" y="2405"/>
                  </a:moveTo>
                  <a:lnTo>
                    <a:pt x="714" y="0"/>
                  </a:lnTo>
                  <a:lnTo>
                    <a:pt x="1857" y="1190"/>
                  </a:lnTo>
                  <a:lnTo>
                    <a:pt x="1476" y="2024"/>
                  </a:lnTo>
                  <a:close/>
                </a:path>
              </a:pathLst>
            </a:custGeom>
            <a:solidFill>
              <a:srgbClr val="818284"/>
            </a:solidFill>
            <a:ln>
              <a:noFill/>
            </a:ln>
          </p:spPr>
        </p:sp>
        <p:sp>
          <p:nvSpPr>
            <p:cNvPr id="6" name="Google Shape;737;p44"/>
            <p:cNvSpPr/>
            <p:nvPr/>
          </p:nvSpPr>
          <p:spPr>
            <a:xfrm>
              <a:off x="907850" y="4205875"/>
              <a:ext cx="239325" cy="176825"/>
            </a:xfrm>
            <a:custGeom>
              <a:avLst/>
              <a:gdLst/>
              <a:ahLst/>
              <a:cxnLst/>
              <a:rect l="l" t="t" r="r" b="b"/>
              <a:pathLst>
                <a:path w="9573" h="7073" extrusionOk="0">
                  <a:moveTo>
                    <a:pt x="8620" y="0"/>
                  </a:moveTo>
                  <a:lnTo>
                    <a:pt x="6525" y="0"/>
                  </a:lnTo>
                  <a:lnTo>
                    <a:pt x="333" y="3525"/>
                  </a:lnTo>
                  <a:lnTo>
                    <a:pt x="0" y="4477"/>
                  </a:lnTo>
                  <a:lnTo>
                    <a:pt x="1072" y="6215"/>
                  </a:lnTo>
                  <a:lnTo>
                    <a:pt x="2119" y="7073"/>
                  </a:lnTo>
                  <a:lnTo>
                    <a:pt x="7620" y="6358"/>
                  </a:lnTo>
                  <a:lnTo>
                    <a:pt x="9573" y="13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grpSp>
          <p:nvGrpSpPr>
            <p:cNvPr id="7" name="Google Shape;738;p44"/>
            <p:cNvGrpSpPr/>
            <p:nvPr/>
          </p:nvGrpSpPr>
          <p:grpSpPr>
            <a:xfrm>
              <a:off x="887870" y="706370"/>
              <a:ext cx="2739956" cy="3730062"/>
              <a:chOff x="5008000" y="1238975"/>
              <a:chExt cx="2349675" cy="3198750"/>
            </a:xfrm>
          </p:grpSpPr>
          <p:sp>
            <p:nvSpPr>
              <p:cNvPr id="10" name="Google Shape;739;p44"/>
              <p:cNvSpPr/>
              <p:nvPr/>
            </p:nvSpPr>
            <p:spPr>
              <a:xfrm>
                <a:off x="5046325" y="2088050"/>
                <a:ext cx="2311350" cy="2349675"/>
              </a:xfrm>
              <a:custGeom>
                <a:avLst/>
                <a:gdLst/>
                <a:ahLst/>
                <a:cxnLst/>
                <a:rect l="l" t="t" r="r" b="b"/>
                <a:pathLst>
                  <a:path w="92454" h="93987" extrusionOk="0">
                    <a:moveTo>
                      <a:pt x="92454" y="1"/>
                    </a:moveTo>
                    <a:lnTo>
                      <a:pt x="91566" y="888"/>
                    </a:lnTo>
                    <a:lnTo>
                      <a:pt x="91566" y="88904"/>
                    </a:lnTo>
                    <a:cubicBezTo>
                      <a:pt x="91566" y="91163"/>
                      <a:pt x="89630" y="93018"/>
                      <a:pt x="87371" y="93018"/>
                    </a:cubicBezTo>
                    <a:lnTo>
                      <a:pt x="3550" y="93018"/>
                    </a:lnTo>
                    <a:cubicBezTo>
                      <a:pt x="2421" y="93018"/>
                      <a:pt x="1372" y="92615"/>
                      <a:pt x="646" y="91808"/>
                    </a:cubicBezTo>
                    <a:lnTo>
                      <a:pt x="1" y="92453"/>
                    </a:lnTo>
                    <a:cubicBezTo>
                      <a:pt x="969" y="93341"/>
                      <a:pt x="2179" y="93906"/>
                      <a:pt x="3550" y="93986"/>
                    </a:cubicBezTo>
                    <a:lnTo>
                      <a:pt x="87371" y="93986"/>
                    </a:lnTo>
                    <a:cubicBezTo>
                      <a:pt x="90114" y="93906"/>
                      <a:pt x="92373" y="91647"/>
                      <a:pt x="92454" y="88904"/>
                    </a:cubicBezTo>
                    <a:lnTo>
                      <a:pt x="92454" y="1"/>
                    </a:lnTo>
                    <a:close/>
                  </a:path>
                </a:pathLst>
              </a:custGeom>
              <a:solidFill>
                <a:srgbClr val="8182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740;p44"/>
              <p:cNvSpPr/>
              <p:nvPr/>
            </p:nvSpPr>
            <p:spPr>
              <a:xfrm>
                <a:off x="6073286" y="4266572"/>
                <a:ext cx="226819" cy="103207"/>
              </a:xfrm>
              <a:custGeom>
                <a:avLst/>
                <a:gdLst/>
                <a:ahLst/>
                <a:cxnLst/>
                <a:rect l="l" t="t" r="r" b="b"/>
                <a:pathLst>
                  <a:path w="7131" h="3245" extrusionOk="0">
                    <a:moveTo>
                      <a:pt x="2071" y="0"/>
                    </a:moveTo>
                    <a:cubicBezTo>
                      <a:pt x="1" y="0"/>
                      <a:pt x="24" y="3244"/>
                      <a:pt x="2141" y="3244"/>
                    </a:cubicBezTo>
                    <a:cubicBezTo>
                      <a:pt x="2189" y="3244"/>
                      <a:pt x="2239" y="3242"/>
                      <a:pt x="2290" y="3239"/>
                    </a:cubicBezTo>
                    <a:lnTo>
                      <a:pt x="5114" y="3239"/>
                    </a:lnTo>
                    <a:cubicBezTo>
                      <a:pt x="7131" y="3078"/>
                      <a:pt x="7131" y="173"/>
                      <a:pt x="5114" y="12"/>
                    </a:cubicBezTo>
                    <a:lnTo>
                      <a:pt x="2290" y="12"/>
                    </a:lnTo>
                    <a:cubicBezTo>
                      <a:pt x="2215" y="4"/>
                      <a:pt x="2141" y="0"/>
                      <a:pt x="20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741;p44"/>
              <p:cNvSpPr/>
              <p:nvPr/>
            </p:nvSpPr>
            <p:spPr>
              <a:xfrm>
                <a:off x="5062475" y="2110250"/>
                <a:ext cx="2273025" cy="2305275"/>
              </a:xfrm>
              <a:custGeom>
                <a:avLst/>
                <a:gdLst/>
                <a:ahLst/>
                <a:cxnLst/>
                <a:rect l="l" t="t" r="r" b="b"/>
                <a:pathLst>
                  <a:path w="90921" h="92211" extrusionOk="0">
                    <a:moveTo>
                      <a:pt x="46227" y="86644"/>
                    </a:moveTo>
                    <a:cubicBezTo>
                      <a:pt x="48728" y="86644"/>
                      <a:pt x="48728" y="90355"/>
                      <a:pt x="46227" y="90355"/>
                    </a:cubicBezTo>
                    <a:lnTo>
                      <a:pt x="43403" y="90355"/>
                    </a:lnTo>
                    <a:cubicBezTo>
                      <a:pt x="40902" y="90355"/>
                      <a:pt x="40902" y="86644"/>
                      <a:pt x="43403" y="86644"/>
                    </a:cubicBezTo>
                    <a:close/>
                    <a:moveTo>
                      <a:pt x="90920" y="0"/>
                    </a:moveTo>
                    <a:lnTo>
                      <a:pt x="83821" y="7019"/>
                    </a:lnTo>
                    <a:lnTo>
                      <a:pt x="83821" y="85192"/>
                    </a:lnTo>
                    <a:lnTo>
                      <a:pt x="5809" y="85192"/>
                    </a:lnTo>
                    <a:lnTo>
                      <a:pt x="0" y="91001"/>
                    </a:lnTo>
                    <a:cubicBezTo>
                      <a:pt x="726" y="91727"/>
                      <a:pt x="1775" y="92211"/>
                      <a:pt x="2904" y="92211"/>
                    </a:cubicBezTo>
                    <a:lnTo>
                      <a:pt x="86725" y="92130"/>
                    </a:lnTo>
                    <a:cubicBezTo>
                      <a:pt x="88984" y="92130"/>
                      <a:pt x="90920" y="90275"/>
                      <a:pt x="90920" y="88016"/>
                    </a:cubicBezTo>
                    <a:lnTo>
                      <a:pt x="9092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742;p44"/>
              <p:cNvSpPr/>
              <p:nvPr/>
            </p:nvSpPr>
            <p:spPr>
              <a:xfrm>
                <a:off x="6085025" y="4276350"/>
                <a:ext cx="195650" cy="92800"/>
              </a:xfrm>
              <a:custGeom>
                <a:avLst/>
                <a:gdLst/>
                <a:ahLst/>
                <a:cxnLst/>
                <a:rect l="l" t="t" r="r" b="b"/>
                <a:pathLst>
                  <a:path w="7826" h="3712" extrusionOk="0">
                    <a:moveTo>
                      <a:pt x="2352" y="237"/>
                    </a:moveTo>
                    <a:cubicBezTo>
                      <a:pt x="2400" y="237"/>
                      <a:pt x="2450" y="239"/>
                      <a:pt x="2501" y="242"/>
                    </a:cubicBezTo>
                    <a:lnTo>
                      <a:pt x="5325" y="242"/>
                    </a:lnTo>
                    <a:cubicBezTo>
                      <a:pt x="7342" y="404"/>
                      <a:pt x="7342" y="3389"/>
                      <a:pt x="5325" y="3550"/>
                    </a:cubicBezTo>
                    <a:lnTo>
                      <a:pt x="2501" y="3550"/>
                    </a:lnTo>
                    <a:cubicBezTo>
                      <a:pt x="2450" y="3553"/>
                      <a:pt x="2400" y="3555"/>
                      <a:pt x="2352" y="3555"/>
                    </a:cubicBezTo>
                    <a:cubicBezTo>
                      <a:pt x="211" y="3555"/>
                      <a:pt x="211" y="237"/>
                      <a:pt x="2352" y="237"/>
                    </a:cubicBezTo>
                    <a:close/>
                    <a:moveTo>
                      <a:pt x="2501" y="0"/>
                    </a:moveTo>
                    <a:cubicBezTo>
                      <a:pt x="0" y="0"/>
                      <a:pt x="0" y="3711"/>
                      <a:pt x="2501" y="3711"/>
                    </a:cubicBezTo>
                    <a:lnTo>
                      <a:pt x="5325" y="3711"/>
                    </a:lnTo>
                    <a:cubicBezTo>
                      <a:pt x="7826" y="3711"/>
                      <a:pt x="7826" y="0"/>
                      <a:pt x="53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743;p44"/>
              <p:cNvSpPr/>
              <p:nvPr/>
            </p:nvSpPr>
            <p:spPr>
              <a:xfrm>
                <a:off x="5008000" y="1238975"/>
                <a:ext cx="2347675" cy="3160425"/>
              </a:xfrm>
              <a:custGeom>
                <a:avLst/>
                <a:gdLst/>
                <a:ahLst/>
                <a:cxnLst/>
                <a:rect l="l" t="t" r="r" b="b"/>
                <a:pathLst>
                  <a:path w="93907" h="126417" extrusionOk="0">
                    <a:moveTo>
                      <a:pt x="5083" y="0"/>
                    </a:moveTo>
                    <a:cubicBezTo>
                      <a:pt x="2260" y="0"/>
                      <a:pt x="1" y="2259"/>
                      <a:pt x="1" y="5082"/>
                    </a:cubicBezTo>
                    <a:lnTo>
                      <a:pt x="1" y="122867"/>
                    </a:lnTo>
                    <a:cubicBezTo>
                      <a:pt x="1" y="124158"/>
                      <a:pt x="566" y="125448"/>
                      <a:pt x="1534" y="126416"/>
                    </a:cubicBezTo>
                    <a:lnTo>
                      <a:pt x="2098" y="125771"/>
                    </a:lnTo>
                    <a:cubicBezTo>
                      <a:pt x="1372" y="124964"/>
                      <a:pt x="888" y="123915"/>
                      <a:pt x="888" y="122867"/>
                    </a:cubicBezTo>
                    <a:lnTo>
                      <a:pt x="888" y="5082"/>
                    </a:lnTo>
                    <a:cubicBezTo>
                      <a:pt x="888" y="2743"/>
                      <a:pt x="2744" y="887"/>
                      <a:pt x="5083" y="887"/>
                    </a:cubicBezTo>
                    <a:lnTo>
                      <a:pt x="88904" y="887"/>
                    </a:lnTo>
                    <a:cubicBezTo>
                      <a:pt x="91244" y="887"/>
                      <a:pt x="93099" y="2743"/>
                      <a:pt x="93099" y="5082"/>
                    </a:cubicBezTo>
                    <a:lnTo>
                      <a:pt x="93099" y="34851"/>
                    </a:lnTo>
                    <a:lnTo>
                      <a:pt x="93906" y="33964"/>
                    </a:lnTo>
                    <a:lnTo>
                      <a:pt x="93906" y="5082"/>
                    </a:lnTo>
                    <a:cubicBezTo>
                      <a:pt x="93906" y="2259"/>
                      <a:pt x="91728" y="0"/>
                      <a:pt x="88904" y="0"/>
                    </a:cubicBezTo>
                    <a:close/>
                  </a:path>
                </a:pathLst>
              </a:custGeom>
              <a:solidFill>
                <a:srgbClr val="A5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744;p44"/>
              <p:cNvSpPr/>
              <p:nvPr/>
            </p:nvSpPr>
            <p:spPr>
              <a:xfrm>
                <a:off x="6165700" y="1325900"/>
                <a:ext cx="42375" cy="36125"/>
              </a:xfrm>
              <a:custGeom>
                <a:avLst/>
                <a:gdLst/>
                <a:ahLst/>
                <a:cxnLst/>
                <a:rect l="l" t="t" r="r" b="b"/>
                <a:pathLst>
                  <a:path w="1695" h="1445" extrusionOk="0">
                    <a:moveTo>
                      <a:pt x="681" y="1"/>
                    </a:moveTo>
                    <a:cubicBezTo>
                      <a:pt x="323" y="1"/>
                      <a:pt x="0" y="288"/>
                      <a:pt x="0" y="718"/>
                    </a:cubicBezTo>
                    <a:cubicBezTo>
                      <a:pt x="0" y="1121"/>
                      <a:pt x="323" y="1444"/>
                      <a:pt x="726" y="1444"/>
                    </a:cubicBezTo>
                    <a:cubicBezTo>
                      <a:pt x="1372" y="1444"/>
                      <a:pt x="1694" y="637"/>
                      <a:pt x="1210" y="234"/>
                    </a:cubicBezTo>
                    <a:cubicBezTo>
                      <a:pt x="1049" y="73"/>
                      <a:pt x="861" y="1"/>
                      <a:pt x="681" y="1"/>
                    </a:cubicBez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745;p44"/>
              <p:cNvSpPr/>
              <p:nvPr/>
            </p:nvSpPr>
            <p:spPr>
              <a:xfrm>
                <a:off x="5030200" y="1261150"/>
                <a:ext cx="2305300" cy="3122100"/>
              </a:xfrm>
              <a:custGeom>
                <a:avLst/>
                <a:gdLst/>
                <a:ahLst/>
                <a:cxnLst/>
                <a:rect l="l" t="t" r="r" b="b"/>
                <a:pathLst>
                  <a:path w="92212" h="124884" extrusionOk="0">
                    <a:moveTo>
                      <a:pt x="46146" y="2340"/>
                    </a:moveTo>
                    <a:cubicBezTo>
                      <a:pt x="46953" y="2421"/>
                      <a:pt x="47276" y="3469"/>
                      <a:pt x="46711" y="4034"/>
                    </a:cubicBezTo>
                    <a:cubicBezTo>
                      <a:pt x="46517" y="4204"/>
                      <a:pt x="46294" y="4279"/>
                      <a:pt x="46077" y="4279"/>
                    </a:cubicBezTo>
                    <a:cubicBezTo>
                      <a:pt x="45571" y="4279"/>
                      <a:pt x="45097" y="3872"/>
                      <a:pt x="45097" y="3308"/>
                    </a:cubicBezTo>
                    <a:cubicBezTo>
                      <a:pt x="45097" y="2743"/>
                      <a:pt x="45581" y="2340"/>
                      <a:pt x="46146" y="2340"/>
                    </a:cubicBezTo>
                    <a:close/>
                    <a:moveTo>
                      <a:pt x="7080" y="119095"/>
                    </a:moveTo>
                    <a:lnTo>
                      <a:pt x="7019" y="119156"/>
                    </a:lnTo>
                    <a:lnTo>
                      <a:pt x="7019" y="119156"/>
                    </a:lnTo>
                    <a:lnTo>
                      <a:pt x="7080" y="119095"/>
                    </a:lnTo>
                    <a:close/>
                    <a:moveTo>
                      <a:pt x="4195" y="0"/>
                    </a:moveTo>
                    <a:cubicBezTo>
                      <a:pt x="1856" y="0"/>
                      <a:pt x="0" y="1856"/>
                      <a:pt x="0" y="4195"/>
                    </a:cubicBezTo>
                    <a:lnTo>
                      <a:pt x="0" y="121980"/>
                    </a:lnTo>
                    <a:cubicBezTo>
                      <a:pt x="0" y="123028"/>
                      <a:pt x="484" y="124077"/>
                      <a:pt x="1291" y="124884"/>
                    </a:cubicBezTo>
                    <a:lnTo>
                      <a:pt x="7019" y="119156"/>
                    </a:lnTo>
                    <a:lnTo>
                      <a:pt x="7019" y="7019"/>
                    </a:lnTo>
                    <a:lnTo>
                      <a:pt x="85193" y="7019"/>
                    </a:lnTo>
                    <a:lnTo>
                      <a:pt x="85193" y="40983"/>
                    </a:lnTo>
                    <a:lnTo>
                      <a:pt x="92211" y="33884"/>
                    </a:lnTo>
                    <a:lnTo>
                      <a:pt x="92211" y="4195"/>
                    </a:lnTo>
                    <a:cubicBezTo>
                      <a:pt x="92211" y="1856"/>
                      <a:pt x="90356" y="0"/>
                      <a:pt x="88016" y="0"/>
                    </a:cubicBez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746;p44"/>
              <p:cNvSpPr/>
              <p:nvPr/>
            </p:nvSpPr>
            <p:spPr>
              <a:xfrm>
                <a:off x="6157625" y="1321125"/>
                <a:ext cx="54475" cy="46950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1878" extrusionOk="0">
                    <a:moveTo>
                      <a:pt x="1049" y="183"/>
                    </a:moveTo>
                    <a:cubicBezTo>
                      <a:pt x="1937" y="183"/>
                      <a:pt x="1937" y="1635"/>
                      <a:pt x="1049" y="1635"/>
                    </a:cubicBezTo>
                    <a:cubicBezTo>
                      <a:pt x="81" y="1635"/>
                      <a:pt x="81" y="183"/>
                      <a:pt x="1049" y="183"/>
                    </a:cubicBezTo>
                    <a:close/>
                    <a:moveTo>
                      <a:pt x="933" y="0"/>
                    </a:moveTo>
                    <a:cubicBezTo>
                      <a:pt x="446" y="0"/>
                      <a:pt x="0" y="362"/>
                      <a:pt x="0" y="909"/>
                    </a:cubicBezTo>
                    <a:cubicBezTo>
                      <a:pt x="0" y="1474"/>
                      <a:pt x="484" y="1877"/>
                      <a:pt x="1049" y="1877"/>
                    </a:cubicBezTo>
                    <a:cubicBezTo>
                      <a:pt x="1856" y="1796"/>
                      <a:pt x="2179" y="828"/>
                      <a:pt x="1614" y="264"/>
                    </a:cubicBezTo>
                    <a:cubicBezTo>
                      <a:pt x="1406" y="82"/>
                      <a:pt x="1165" y="0"/>
                      <a:pt x="933" y="0"/>
                    </a:cubicBezTo>
                    <a:close/>
                  </a:path>
                </a:pathLst>
              </a:custGeom>
              <a:solidFill>
                <a:srgbClr val="5353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" name="Google Shape;747;p44"/>
            <p:cNvSpPr/>
            <p:nvPr/>
          </p:nvSpPr>
          <p:spPr>
            <a:xfrm>
              <a:off x="2266350" y="4255925"/>
              <a:ext cx="81600" cy="9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48;p44"/>
            <p:cNvSpPr/>
            <p:nvPr/>
          </p:nvSpPr>
          <p:spPr>
            <a:xfrm>
              <a:off x="2224675" y="4256425"/>
              <a:ext cx="81600" cy="9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Rectangle 27"/>
          <p:cNvSpPr/>
          <p:nvPr/>
        </p:nvSpPr>
        <p:spPr>
          <a:xfrm>
            <a:off x="-5097" y="-21747"/>
            <a:ext cx="1653688" cy="4114800"/>
          </a:xfrm>
          <a:prstGeom prst="rect">
            <a:avLst/>
          </a:prstGeom>
          <a:gradFill flip="none" rotWithShape="1">
            <a:gsLst>
              <a:gs pos="100000">
                <a:srgbClr val="8982EA"/>
              </a:gs>
              <a:gs pos="26000">
                <a:srgbClr val="5DBFED"/>
              </a:gs>
              <a:gs pos="76000">
                <a:srgbClr val="6F8BED"/>
              </a:gs>
              <a:gs pos="51000">
                <a:srgbClr val="4DA8D5"/>
              </a:gs>
              <a:gs pos="0">
                <a:srgbClr val="64C7F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-182482" y="1034046"/>
            <a:ext cx="20391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Profile page</a:t>
            </a:r>
          </a:p>
        </p:txBody>
      </p:sp>
      <p:pic>
        <p:nvPicPr>
          <p:cNvPr id="19" name="Picture 1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999406D-63D2-485E-B642-276709FBD3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246" y="328198"/>
            <a:ext cx="3162345" cy="347040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AE6ABEA-0A7A-409D-870E-33ED005F6DF2}"/>
              </a:ext>
            </a:extLst>
          </p:cNvPr>
          <p:cNvGrpSpPr/>
          <p:nvPr/>
        </p:nvGrpSpPr>
        <p:grpSpPr>
          <a:xfrm>
            <a:off x="6381812" y="3294117"/>
            <a:ext cx="759562" cy="653346"/>
            <a:chOff x="6192672" y="1608233"/>
            <a:chExt cx="934639" cy="717796"/>
          </a:xfrm>
        </p:grpSpPr>
        <p:sp>
          <p:nvSpPr>
            <p:cNvPr id="22" name="Flowchart: Decision 21">
              <a:extLst>
                <a:ext uri="{FF2B5EF4-FFF2-40B4-BE49-F238E27FC236}">
                  <a16:creationId xmlns:a16="http://schemas.microsoft.com/office/drawing/2014/main" id="{C9E25433-BF25-4592-ADD9-32B3E471B1F2}"/>
                </a:ext>
              </a:extLst>
            </p:cNvPr>
            <p:cNvSpPr/>
            <p:nvPr/>
          </p:nvSpPr>
          <p:spPr>
            <a:xfrm>
              <a:off x="6192672" y="1608233"/>
              <a:ext cx="934639" cy="517235"/>
            </a:xfrm>
            <a:prstGeom prst="flowChartDecision">
              <a:avLst/>
            </a:prstGeom>
            <a:gradFill flip="none" rotWithShape="1">
              <a:gsLst>
                <a:gs pos="0">
                  <a:srgbClr val="8384EB"/>
                </a:gs>
                <a:gs pos="33000">
                  <a:srgbClr val="6B8FEA"/>
                </a:gs>
                <a:gs pos="70000">
                  <a:srgbClr val="57B6E3"/>
                </a:gs>
                <a:gs pos="100000">
                  <a:srgbClr val="63C6F0"/>
                </a:gs>
              </a:gsLst>
              <a:lin ang="0" scaled="1"/>
              <a:tileRect/>
            </a:gradFill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Callout 7">
              <a:extLst>
                <a:ext uri="{FF2B5EF4-FFF2-40B4-BE49-F238E27FC236}">
                  <a16:creationId xmlns:a16="http://schemas.microsoft.com/office/drawing/2014/main" id="{C96337DE-8593-45ED-BF4F-A2A55B8F497C}"/>
                </a:ext>
              </a:extLst>
            </p:cNvPr>
            <p:cNvSpPr/>
            <p:nvPr/>
          </p:nvSpPr>
          <p:spPr>
            <a:xfrm flipH="1">
              <a:off x="6384795" y="1924908"/>
              <a:ext cx="550395" cy="401121"/>
            </a:xfrm>
            <a:prstGeom prst="wedgeEllipseCallout">
              <a:avLst/>
            </a:prstGeom>
            <a:solidFill>
              <a:schemeClr val="bg1"/>
            </a:solidFill>
            <a:ln w="50800" cap="rnd" cmpd="sng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0B54DD4-132D-4EBE-AD14-4009F7247B1D}"/>
                </a:ext>
              </a:extLst>
            </p:cNvPr>
            <p:cNvCxnSpPr/>
            <p:nvPr/>
          </p:nvCxnSpPr>
          <p:spPr>
            <a:xfrm flipH="1">
              <a:off x="7072923" y="1881364"/>
              <a:ext cx="2568" cy="233218"/>
            </a:xfrm>
            <a:prstGeom prst="line">
              <a:avLst/>
            </a:prstGeom>
            <a:gradFill flip="none" rotWithShape="1">
              <a:gsLst>
                <a:gs pos="0">
                  <a:srgbClr val="8384EB"/>
                </a:gs>
                <a:gs pos="29000">
                  <a:srgbClr val="6B8FEA"/>
                </a:gs>
                <a:gs pos="64000">
                  <a:srgbClr val="57B6E3"/>
                </a:gs>
                <a:gs pos="100000">
                  <a:srgbClr val="63C6F0"/>
                </a:gs>
              </a:gsLst>
              <a:lin ang="16200000" scaled="1"/>
              <a:tileRect/>
            </a:gradFill>
            <a:ln w="508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914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electronics, display, computer&#10;&#10;Description automatically generated">
            <a:extLst>
              <a:ext uri="{FF2B5EF4-FFF2-40B4-BE49-F238E27FC236}">
                <a16:creationId xmlns:a16="http://schemas.microsoft.com/office/drawing/2014/main" id="{3AFBFFC0-6A0B-4FAE-8ACB-12EDEF57F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832" y="216250"/>
            <a:ext cx="4818888" cy="2903220"/>
          </a:xfrm>
          <a:prstGeom prst="rect">
            <a:avLst/>
          </a:prstGeom>
        </p:spPr>
      </p:pic>
      <p:sp>
        <p:nvSpPr>
          <p:cNvPr id="2" name="Pentagon 1"/>
          <p:cNvSpPr/>
          <p:nvPr/>
        </p:nvSpPr>
        <p:spPr>
          <a:xfrm>
            <a:off x="0" y="0"/>
            <a:ext cx="1837944" cy="4114800"/>
          </a:xfrm>
          <a:prstGeom prst="homePlate">
            <a:avLst/>
          </a:prstGeom>
          <a:gradFill flip="none" rotWithShape="1">
            <a:gsLst>
              <a:gs pos="100000">
                <a:srgbClr val="8982EA"/>
              </a:gs>
              <a:gs pos="26000">
                <a:srgbClr val="5DBFED"/>
              </a:gs>
              <a:gs pos="76000">
                <a:srgbClr val="6F8BED"/>
              </a:gs>
              <a:gs pos="51000">
                <a:srgbClr val="4DA8D5"/>
              </a:gs>
              <a:gs pos="0">
                <a:srgbClr val="64C7F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576" y="1453896"/>
            <a:ext cx="1545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Meeting Call</a:t>
            </a:r>
            <a:endParaRPr lang="en-US" sz="32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00800" y="3263590"/>
            <a:ext cx="759562" cy="653346"/>
            <a:chOff x="6192672" y="1608233"/>
            <a:chExt cx="934639" cy="717796"/>
          </a:xfrm>
        </p:grpSpPr>
        <p:sp>
          <p:nvSpPr>
            <p:cNvPr id="6" name="Flowchart: Decision 5"/>
            <p:cNvSpPr/>
            <p:nvPr/>
          </p:nvSpPr>
          <p:spPr>
            <a:xfrm>
              <a:off x="6192672" y="1608233"/>
              <a:ext cx="934639" cy="517235"/>
            </a:xfrm>
            <a:prstGeom prst="flowChartDecision">
              <a:avLst/>
            </a:prstGeom>
            <a:gradFill flip="none" rotWithShape="1">
              <a:gsLst>
                <a:gs pos="0">
                  <a:srgbClr val="8384EB"/>
                </a:gs>
                <a:gs pos="33000">
                  <a:srgbClr val="6B8FEA"/>
                </a:gs>
                <a:gs pos="70000">
                  <a:srgbClr val="57B6E3"/>
                </a:gs>
                <a:gs pos="100000">
                  <a:srgbClr val="63C6F0"/>
                </a:gs>
              </a:gsLst>
              <a:lin ang="0" scaled="1"/>
              <a:tileRect/>
            </a:gradFill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Callout 6"/>
            <p:cNvSpPr/>
            <p:nvPr/>
          </p:nvSpPr>
          <p:spPr>
            <a:xfrm flipH="1">
              <a:off x="6384795" y="1924908"/>
              <a:ext cx="550395" cy="401121"/>
            </a:xfrm>
            <a:prstGeom prst="wedgeEllipseCallout">
              <a:avLst/>
            </a:prstGeom>
            <a:solidFill>
              <a:schemeClr val="bg1"/>
            </a:solidFill>
            <a:ln w="50800" cap="rnd" cmpd="sng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7072923" y="1881364"/>
              <a:ext cx="2568" cy="233218"/>
            </a:xfrm>
            <a:prstGeom prst="line">
              <a:avLst/>
            </a:prstGeom>
            <a:gradFill flip="none" rotWithShape="1">
              <a:gsLst>
                <a:gs pos="0">
                  <a:srgbClr val="8384EB"/>
                </a:gs>
                <a:gs pos="29000">
                  <a:srgbClr val="6B8FEA"/>
                </a:gs>
                <a:gs pos="64000">
                  <a:srgbClr val="57B6E3"/>
                </a:gs>
                <a:gs pos="100000">
                  <a:srgbClr val="63C6F0"/>
                </a:gs>
              </a:gsLst>
              <a:lin ang="16200000" scaled="1"/>
              <a:tileRect/>
            </a:gradFill>
            <a:ln w="508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5756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C8DE37-F772-4CFC-AABE-75A40842C812}"/>
              </a:ext>
            </a:extLst>
          </p:cNvPr>
          <p:cNvSpPr txBox="1"/>
          <p:nvPr/>
        </p:nvSpPr>
        <p:spPr>
          <a:xfrm>
            <a:off x="887716" y="1245923"/>
            <a:ext cx="56977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000" dirty="0">
                <a:latin typeface="Bahnschrift Light SemiCondensed" panose="020B0502040204020203" pitchFamily="34" charset="0"/>
              </a:rPr>
              <a:t>Увеличаване на набора от предлагани предмети и дисциплини</a:t>
            </a:r>
            <a:r>
              <a:rPr lang="bg-BG" sz="2000" dirty="0" smtClean="0">
                <a:latin typeface="Bahnschrift Light SemiCondensed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500" dirty="0">
              <a:latin typeface="Bahnschrift Light Semi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000" dirty="0">
                <a:latin typeface="Bahnschrift Light SemiCondensed" panose="020B0502040204020203" pitchFamily="34" charset="0"/>
              </a:rPr>
              <a:t>Развитие на глобално ниво</a:t>
            </a:r>
            <a:r>
              <a:rPr lang="bg-BG" sz="2000" dirty="0" smtClean="0">
                <a:latin typeface="Bahnschrift Light SemiCondensed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500" dirty="0">
              <a:latin typeface="Bahnschrift Light Semi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000" dirty="0">
                <a:latin typeface="Bahnschrift Light SemiCondensed" panose="020B0502040204020203" pitchFamily="34" charset="0"/>
              </a:rPr>
              <a:t>Увеличаване на наградите от </a:t>
            </a:r>
            <a:r>
              <a:rPr lang="en-US" sz="2000" dirty="0">
                <a:latin typeface="Bahnschrift Light SemiCondensed" panose="020B0502040204020203" pitchFamily="34" charset="0"/>
              </a:rPr>
              <a:t>Reward </a:t>
            </a:r>
            <a:r>
              <a:rPr lang="bg-BG" sz="2000" dirty="0">
                <a:latin typeface="Bahnschrift Light SemiCondensed" panose="020B0502040204020203" pitchFamily="34" charset="0"/>
              </a:rPr>
              <a:t>системата</a:t>
            </a:r>
            <a:r>
              <a:rPr lang="bg-BG" sz="2000" dirty="0" smtClean="0">
                <a:latin typeface="Bahnschrift Light SemiCondensed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latin typeface="Bahnschrift Light Semi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000" dirty="0">
                <a:latin typeface="Bahnschrift Light SemiCondensed" panose="020B0502040204020203" pitchFamily="34" charset="0"/>
              </a:rPr>
              <a:t>Добавяне на функционалност – Обмен на знания и обмения</a:t>
            </a:r>
            <a:r>
              <a:rPr lang="bg-BG" sz="2000" dirty="0" smtClean="0">
                <a:latin typeface="Bahnschrift Light SemiCondensed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500" dirty="0">
              <a:latin typeface="Bahnschrift Light Semi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Light SemiCondensed" panose="020B0502040204020203" pitchFamily="34" charset="0"/>
              </a:rPr>
              <a:t>In-app advertising</a:t>
            </a:r>
            <a:r>
              <a:rPr lang="bg-BG" sz="2000" dirty="0">
                <a:latin typeface="Bahnschrift Light SemiCondensed" panose="020B0502040204020203" pitchFamily="34" charset="0"/>
              </a:rPr>
              <a:t>.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359156" y="210311"/>
            <a:ext cx="4754880" cy="795528"/>
          </a:xfrm>
          <a:prstGeom prst="roundRect">
            <a:avLst/>
          </a:prstGeom>
          <a:gradFill>
            <a:gsLst>
              <a:gs pos="100000">
                <a:srgbClr val="8982EA"/>
              </a:gs>
              <a:gs pos="26000">
                <a:srgbClr val="5DBFED"/>
              </a:gs>
              <a:gs pos="76000">
                <a:srgbClr val="6F8BED"/>
              </a:gs>
              <a:gs pos="51000">
                <a:srgbClr val="4DA8D5"/>
              </a:gs>
              <a:gs pos="0">
                <a:srgbClr val="64C7F0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01572" y="377242"/>
            <a:ext cx="2926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Бъдеща реализация</a:t>
            </a:r>
            <a:endParaRPr 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400800" y="3263590"/>
            <a:ext cx="759562" cy="653346"/>
            <a:chOff x="6192672" y="1608233"/>
            <a:chExt cx="934639" cy="717796"/>
          </a:xfrm>
        </p:grpSpPr>
        <p:sp>
          <p:nvSpPr>
            <p:cNvPr id="7" name="Flowchart: Decision 6"/>
            <p:cNvSpPr/>
            <p:nvPr/>
          </p:nvSpPr>
          <p:spPr>
            <a:xfrm>
              <a:off x="6192672" y="1608233"/>
              <a:ext cx="934639" cy="517235"/>
            </a:xfrm>
            <a:prstGeom prst="flowChartDecision">
              <a:avLst/>
            </a:prstGeom>
            <a:gradFill flip="none" rotWithShape="1">
              <a:gsLst>
                <a:gs pos="0">
                  <a:srgbClr val="8384EB"/>
                </a:gs>
                <a:gs pos="33000">
                  <a:srgbClr val="6B8FEA"/>
                </a:gs>
                <a:gs pos="70000">
                  <a:srgbClr val="57B6E3"/>
                </a:gs>
                <a:gs pos="100000">
                  <a:srgbClr val="63C6F0"/>
                </a:gs>
              </a:gsLst>
              <a:lin ang="0" scaled="1"/>
              <a:tileRect/>
            </a:gradFill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Callout 7"/>
            <p:cNvSpPr/>
            <p:nvPr/>
          </p:nvSpPr>
          <p:spPr>
            <a:xfrm flipH="1">
              <a:off x="6384795" y="1924908"/>
              <a:ext cx="550395" cy="401121"/>
            </a:xfrm>
            <a:prstGeom prst="wedgeEllipseCallout">
              <a:avLst/>
            </a:prstGeom>
            <a:solidFill>
              <a:schemeClr val="bg1"/>
            </a:solidFill>
            <a:ln w="50800" cap="rnd" cmpd="sng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7072923" y="1881364"/>
              <a:ext cx="2568" cy="233218"/>
            </a:xfrm>
            <a:prstGeom prst="line">
              <a:avLst/>
            </a:prstGeom>
            <a:gradFill flip="none" rotWithShape="1">
              <a:gsLst>
                <a:gs pos="0">
                  <a:srgbClr val="8384EB"/>
                </a:gs>
                <a:gs pos="29000">
                  <a:srgbClr val="6B8FEA"/>
                </a:gs>
                <a:gs pos="64000">
                  <a:srgbClr val="57B6E3"/>
                </a:gs>
                <a:gs pos="100000">
                  <a:srgbClr val="63C6F0"/>
                </a:gs>
              </a:gsLst>
              <a:lin ang="16200000" scaled="1"/>
              <a:tileRect/>
            </a:gradFill>
            <a:ln w="508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3018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7315200" cy="4114800"/>
          </a:xfrm>
          <a:prstGeom prst="rect">
            <a:avLst/>
          </a:prstGeom>
          <a:gradFill>
            <a:gsLst>
              <a:gs pos="100000">
                <a:srgbClr val="8982EA"/>
              </a:gs>
              <a:gs pos="26000">
                <a:srgbClr val="5DBFED"/>
              </a:gs>
              <a:gs pos="76000">
                <a:srgbClr val="6F8BED"/>
              </a:gs>
              <a:gs pos="51000">
                <a:srgbClr val="4DA8D5"/>
              </a:gs>
              <a:gs pos="0">
                <a:srgbClr val="64C7F0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77924" y="1271015"/>
            <a:ext cx="42702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Благодарим Ви за вниманието!</a:t>
            </a:r>
            <a:endParaRPr lang="en-US" sz="40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400800" y="3263590"/>
            <a:ext cx="759562" cy="653346"/>
            <a:chOff x="6192672" y="1608233"/>
            <a:chExt cx="934639" cy="717796"/>
          </a:xfrm>
        </p:grpSpPr>
        <p:sp>
          <p:nvSpPr>
            <p:cNvPr id="5" name="Flowchart: Decision 4"/>
            <p:cNvSpPr/>
            <p:nvPr/>
          </p:nvSpPr>
          <p:spPr>
            <a:xfrm>
              <a:off x="6192672" y="1608233"/>
              <a:ext cx="934639" cy="517235"/>
            </a:xfrm>
            <a:prstGeom prst="flowChartDecision">
              <a:avLst/>
            </a:prstGeom>
            <a:gradFill flip="none" rotWithShape="1">
              <a:gsLst>
                <a:gs pos="0">
                  <a:srgbClr val="8384EB"/>
                </a:gs>
                <a:gs pos="33000">
                  <a:srgbClr val="6B8FEA"/>
                </a:gs>
                <a:gs pos="70000">
                  <a:srgbClr val="57B6E3"/>
                </a:gs>
                <a:gs pos="100000">
                  <a:srgbClr val="63C6F0"/>
                </a:gs>
              </a:gsLst>
              <a:lin ang="0" scaled="1"/>
              <a:tileRect/>
            </a:gradFill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Callout 5"/>
            <p:cNvSpPr/>
            <p:nvPr/>
          </p:nvSpPr>
          <p:spPr>
            <a:xfrm flipH="1">
              <a:off x="6384795" y="1924908"/>
              <a:ext cx="550395" cy="401121"/>
            </a:xfrm>
            <a:prstGeom prst="wedgeEllipseCallout">
              <a:avLst/>
            </a:prstGeom>
            <a:solidFill>
              <a:schemeClr val="bg1"/>
            </a:solidFill>
            <a:ln w="50800" cap="rnd" cmpd="sng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7072923" y="1881364"/>
              <a:ext cx="2568" cy="233218"/>
            </a:xfrm>
            <a:prstGeom prst="line">
              <a:avLst/>
            </a:prstGeom>
            <a:gradFill flip="none" rotWithShape="1">
              <a:gsLst>
                <a:gs pos="0">
                  <a:srgbClr val="8384EB"/>
                </a:gs>
                <a:gs pos="29000">
                  <a:srgbClr val="6B8FEA"/>
                </a:gs>
                <a:gs pos="64000">
                  <a:srgbClr val="57B6E3"/>
                </a:gs>
                <a:gs pos="100000">
                  <a:srgbClr val="63C6F0"/>
                </a:gs>
              </a:gsLst>
              <a:lin ang="16200000" scaled="1"/>
              <a:tileRect/>
            </a:gradFill>
            <a:ln w="508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Oval 7"/>
          <p:cNvSpPr/>
          <p:nvPr/>
        </p:nvSpPr>
        <p:spPr>
          <a:xfrm>
            <a:off x="-420624" y="-719025"/>
            <a:ext cx="2551176" cy="265176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-173736" y="-397309"/>
            <a:ext cx="1719072" cy="1773936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-173736" y="-182880"/>
            <a:ext cx="1129284" cy="1088136"/>
          </a:xfrm>
          <a:prstGeom prst="ellipse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87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alf Frame 14"/>
          <p:cNvSpPr/>
          <p:nvPr/>
        </p:nvSpPr>
        <p:spPr>
          <a:xfrm>
            <a:off x="902284" y="1144494"/>
            <a:ext cx="1314729" cy="1316736"/>
          </a:xfrm>
          <a:prstGeom prst="halfFrame">
            <a:avLst>
              <a:gd name="adj1" fmla="val 4444"/>
              <a:gd name="adj2" fmla="val 4889"/>
            </a:avLst>
          </a:prstGeom>
          <a:gradFill>
            <a:gsLst>
              <a:gs pos="100000">
                <a:srgbClr val="8982EA"/>
              </a:gs>
              <a:gs pos="26000">
                <a:srgbClr val="5DBFED"/>
              </a:gs>
              <a:gs pos="76000">
                <a:srgbClr val="6F8BED"/>
              </a:gs>
              <a:gs pos="51000">
                <a:srgbClr val="4DA8D5"/>
              </a:gs>
              <a:gs pos="0">
                <a:srgbClr val="64C7F0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Half Frame 15"/>
          <p:cNvSpPr/>
          <p:nvPr/>
        </p:nvSpPr>
        <p:spPr>
          <a:xfrm rot="10800000">
            <a:off x="4570301" y="2301600"/>
            <a:ext cx="1314729" cy="1316736"/>
          </a:xfrm>
          <a:prstGeom prst="halfFrame">
            <a:avLst>
              <a:gd name="adj1" fmla="val 4444"/>
              <a:gd name="adj2" fmla="val 4889"/>
            </a:avLst>
          </a:prstGeom>
          <a:gradFill>
            <a:gsLst>
              <a:gs pos="100000">
                <a:srgbClr val="8982EA"/>
              </a:gs>
              <a:gs pos="26000">
                <a:srgbClr val="5DBFED"/>
              </a:gs>
              <a:gs pos="76000">
                <a:srgbClr val="6F8BED"/>
              </a:gs>
              <a:gs pos="51000">
                <a:srgbClr val="4DA8D5"/>
              </a:gs>
              <a:gs pos="0">
                <a:srgbClr val="64C7F0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02284" y="1144494"/>
            <a:ext cx="4982746" cy="2473842"/>
          </a:xfrm>
          <a:prstGeom prst="rect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066;p71"/>
          <p:cNvSpPr/>
          <p:nvPr/>
        </p:nvSpPr>
        <p:spPr>
          <a:xfrm>
            <a:off x="987552" y="201479"/>
            <a:ext cx="6327650" cy="595020"/>
          </a:xfrm>
          <a:custGeom>
            <a:avLst/>
            <a:gdLst/>
            <a:ahLst/>
            <a:cxnLst/>
            <a:rect l="l" t="t" r="r" b="b"/>
            <a:pathLst>
              <a:path w="13170" h="3708" extrusionOk="0">
                <a:moveTo>
                  <a:pt x="0" y="0"/>
                </a:moveTo>
                <a:lnTo>
                  <a:pt x="1408" y="1853"/>
                </a:lnTo>
                <a:lnTo>
                  <a:pt x="0" y="3707"/>
                </a:lnTo>
                <a:lnTo>
                  <a:pt x="13169" y="3707"/>
                </a:lnTo>
                <a:lnTo>
                  <a:pt x="13169" y="0"/>
                </a:lnTo>
                <a:close/>
              </a:path>
            </a:pathLst>
          </a:custGeom>
          <a:gradFill flip="none" rotWithShape="1">
            <a:gsLst>
              <a:gs pos="100000">
                <a:srgbClr val="8982EA"/>
              </a:gs>
              <a:gs pos="26000">
                <a:srgbClr val="5DBFED"/>
              </a:gs>
              <a:gs pos="76000">
                <a:srgbClr val="6F8BED"/>
              </a:gs>
              <a:gs pos="51000">
                <a:srgbClr val="4DA8D5"/>
              </a:gs>
              <a:gs pos="0">
                <a:srgbClr val="64C7F0"/>
              </a:gs>
            </a:gsLst>
            <a:lin ang="108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3516567" y="174998"/>
            <a:ext cx="4736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Проблеми за учащи се</a:t>
            </a:r>
            <a:endParaRPr lang="en-US" sz="32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8418" y="1329161"/>
            <a:ext cx="534238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sz="2400" dirty="0">
                <a:latin typeface="Bahnschrift Light Condensed" panose="020B0502040204020203" pitchFamily="34" charset="0"/>
              </a:rPr>
              <a:t>Колко време сте изгубили в търсенето на учител?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sz="2400" dirty="0">
                <a:latin typeface="Bahnschrift Light Condensed" panose="020B0502040204020203" pitchFamily="34" charset="0"/>
              </a:rPr>
              <a:t>Бил ли е той правилния за вас?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sz="2400" dirty="0">
                <a:latin typeface="Bahnschrift Light Condensed" panose="020B0502040204020203" pitchFamily="34" charset="0"/>
              </a:rPr>
              <a:t>Лесно ли намирате учебни материали?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sz="2400" dirty="0">
                <a:latin typeface="Bahnschrift Light Condensed" panose="020B0502040204020203" pitchFamily="34" charset="0"/>
              </a:rPr>
              <a:t>Търсите ли нови контакти в сферата на обучение?</a:t>
            </a:r>
          </a:p>
          <a:p>
            <a:endParaRPr lang="bg-BG" sz="2400" dirty="0">
              <a:latin typeface="Bahnschrift Light Condense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bg-BG" sz="2800" dirty="0">
              <a:latin typeface="Bahnschrift Light Condense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bg-BG" sz="2800" dirty="0">
              <a:latin typeface="Bahnschrift Light 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bg-BG" sz="2800" dirty="0">
              <a:latin typeface="Bahnschrift Light 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00800" y="3263590"/>
            <a:ext cx="759562" cy="653346"/>
            <a:chOff x="6192672" y="1608233"/>
            <a:chExt cx="934639" cy="717796"/>
          </a:xfrm>
        </p:grpSpPr>
        <p:sp>
          <p:nvSpPr>
            <p:cNvPr id="12" name="Flowchart: Decision 11"/>
            <p:cNvSpPr/>
            <p:nvPr/>
          </p:nvSpPr>
          <p:spPr>
            <a:xfrm>
              <a:off x="6192672" y="1608233"/>
              <a:ext cx="934639" cy="517235"/>
            </a:xfrm>
            <a:prstGeom prst="flowChartDecision">
              <a:avLst/>
            </a:prstGeom>
            <a:gradFill flip="none" rotWithShape="1">
              <a:gsLst>
                <a:gs pos="0">
                  <a:srgbClr val="8384EB"/>
                </a:gs>
                <a:gs pos="33000">
                  <a:srgbClr val="6B8FEA"/>
                </a:gs>
                <a:gs pos="70000">
                  <a:srgbClr val="57B6E3"/>
                </a:gs>
                <a:gs pos="100000">
                  <a:srgbClr val="63C6F0"/>
                </a:gs>
              </a:gsLst>
              <a:lin ang="0" scaled="1"/>
              <a:tileRect/>
            </a:gradFill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Callout 12"/>
            <p:cNvSpPr/>
            <p:nvPr/>
          </p:nvSpPr>
          <p:spPr>
            <a:xfrm flipH="1">
              <a:off x="6384795" y="1924908"/>
              <a:ext cx="550395" cy="401121"/>
            </a:xfrm>
            <a:prstGeom prst="wedgeEllipseCallout">
              <a:avLst/>
            </a:prstGeom>
            <a:solidFill>
              <a:schemeClr val="bg1"/>
            </a:solidFill>
            <a:ln w="50800" cap="rnd" cmpd="sng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7072923" y="1881364"/>
              <a:ext cx="2568" cy="233218"/>
            </a:xfrm>
            <a:prstGeom prst="line">
              <a:avLst/>
            </a:prstGeom>
            <a:gradFill flip="none" rotWithShape="1">
              <a:gsLst>
                <a:gs pos="0">
                  <a:srgbClr val="8384EB"/>
                </a:gs>
                <a:gs pos="29000">
                  <a:srgbClr val="6B8FEA"/>
                </a:gs>
                <a:gs pos="64000">
                  <a:srgbClr val="57B6E3"/>
                </a:gs>
                <a:gs pos="100000">
                  <a:srgbClr val="63C6F0"/>
                </a:gs>
              </a:gsLst>
              <a:lin ang="16200000" scaled="1"/>
              <a:tileRect/>
            </a:gradFill>
            <a:ln w="508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6540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6;p71"/>
          <p:cNvSpPr/>
          <p:nvPr/>
        </p:nvSpPr>
        <p:spPr>
          <a:xfrm rot="10800000">
            <a:off x="0" y="201479"/>
            <a:ext cx="6327650" cy="595020"/>
          </a:xfrm>
          <a:custGeom>
            <a:avLst/>
            <a:gdLst/>
            <a:ahLst/>
            <a:cxnLst/>
            <a:rect l="l" t="t" r="r" b="b"/>
            <a:pathLst>
              <a:path w="13170" h="3708" extrusionOk="0">
                <a:moveTo>
                  <a:pt x="0" y="0"/>
                </a:moveTo>
                <a:lnTo>
                  <a:pt x="1408" y="1853"/>
                </a:lnTo>
                <a:lnTo>
                  <a:pt x="0" y="3707"/>
                </a:lnTo>
                <a:lnTo>
                  <a:pt x="13169" y="3707"/>
                </a:lnTo>
                <a:lnTo>
                  <a:pt x="13169" y="0"/>
                </a:lnTo>
                <a:close/>
              </a:path>
            </a:pathLst>
          </a:custGeom>
          <a:gradFill flip="none" rotWithShape="1">
            <a:gsLst>
              <a:gs pos="100000">
                <a:srgbClr val="8982EA"/>
              </a:gs>
              <a:gs pos="26000">
                <a:srgbClr val="5DBFED"/>
              </a:gs>
              <a:gs pos="76000">
                <a:srgbClr val="6F8BED"/>
              </a:gs>
              <a:gs pos="51000">
                <a:srgbClr val="4DA8D5"/>
              </a:gs>
              <a:gs pos="0">
                <a:srgbClr val="64C7F0"/>
              </a:gs>
            </a:gsLst>
            <a:lin ang="108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201169" y="201478"/>
            <a:ext cx="400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Проблеми за учителите</a:t>
            </a:r>
            <a:endParaRPr lang="en-US" sz="32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400800" y="3263590"/>
            <a:ext cx="759562" cy="653346"/>
            <a:chOff x="6192672" y="1608233"/>
            <a:chExt cx="934639" cy="717796"/>
          </a:xfrm>
        </p:grpSpPr>
        <p:sp>
          <p:nvSpPr>
            <p:cNvPr id="18" name="Flowchart: Decision 17"/>
            <p:cNvSpPr/>
            <p:nvPr/>
          </p:nvSpPr>
          <p:spPr>
            <a:xfrm>
              <a:off x="6192672" y="1608233"/>
              <a:ext cx="934639" cy="517235"/>
            </a:xfrm>
            <a:prstGeom prst="flowChartDecision">
              <a:avLst/>
            </a:prstGeom>
            <a:gradFill flip="none" rotWithShape="1">
              <a:gsLst>
                <a:gs pos="0">
                  <a:srgbClr val="8384EB"/>
                </a:gs>
                <a:gs pos="33000">
                  <a:srgbClr val="6B8FEA"/>
                </a:gs>
                <a:gs pos="70000">
                  <a:srgbClr val="57B6E3"/>
                </a:gs>
                <a:gs pos="100000">
                  <a:srgbClr val="63C6F0"/>
                </a:gs>
              </a:gsLst>
              <a:lin ang="0" scaled="1"/>
              <a:tileRect/>
            </a:gradFill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Callout 18"/>
            <p:cNvSpPr/>
            <p:nvPr/>
          </p:nvSpPr>
          <p:spPr>
            <a:xfrm flipH="1">
              <a:off x="6384795" y="1924908"/>
              <a:ext cx="550395" cy="401121"/>
            </a:xfrm>
            <a:prstGeom prst="wedgeEllipseCallout">
              <a:avLst/>
            </a:prstGeom>
            <a:solidFill>
              <a:schemeClr val="bg1"/>
            </a:solidFill>
            <a:ln w="50800" cap="rnd" cmpd="sng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7072923" y="1881364"/>
              <a:ext cx="2568" cy="233218"/>
            </a:xfrm>
            <a:prstGeom prst="line">
              <a:avLst/>
            </a:prstGeom>
            <a:gradFill flip="none" rotWithShape="1">
              <a:gsLst>
                <a:gs pos="0">
                  <a:srgbClr val="8384EB"/>
                </a:gs>
                <a:gs pos="29000">
                  <a:srgbClr val="6B8FEA"/>
                </a:gs>
                <a:gs pos="64000">
                  <a:srgbClr val="57B6E3"/>
                </a:gs>
                <a:gs pos="100000">
                  <a:srgbClr val="63C6F0"/>
                </a:gs>
              </a:gsLst>
              <a:lin ang="16200000" scaled="1"/>
              <a:tileRect/>
            </a:gradFill>
            <a:ln w="508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076" name="TextBox 4">
            <a:extLst>
              <a:ext uri="{FF2B5EF4-FFF2-40B4-BE49-F238E27FC236}">
                <a16:creationId xmlns:a16="http://schemas.microsoft.com/office/drawing/2014/main" id="{698B1EC2-CACA-4A18-A6E4-82120F276D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3795586"/>
              </p:ext>
            </p:extLst>
          </p:nvPr>
        </p:nvGraphicFramePr>
        <p:xfrm>
          <a:off x="201169" y="1230868"/>
          <a:ext cx="6217918" cy="230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4010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381" y="1120396"/>
            <a:ext cx="583387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000" dirty="0">
                <a:latin typeface="Bahnschrift Light Condensed" panose="020B0502040204020203" pitchFamily="34" charset="0"/>
              </a:rPr>
              <a:t>В </a:t>
            </a:r>
            <a:r>
              <a:rPr lang="en-US" sz="2000" dirty="0">
                <a:latin typeface="Bahnschrift Light Condensed" panose="020B0502040204020203" pitchFamily="34" charset="0"/>
              </a:rPr>
              <a:t>TeachVizer </a:t>
            </a:r>
            <a:r>
              <a:rPr lang="bg-BG" sz="2000" dirty="0">
                <a:latin typeface="Bahnschrift Light Condensed" panose="020B0502040204020203" pitchFamily="34" charset="0"/>
              </a:rPr>
              <a:t>ще намерите бързо и лесно преподавател в желаната сфера на обучение</a:t>
            </a:r>
            <a:r>
              <a:rPr lang="bg-BG" sz="2000" dirty="0" smtClean="0">
                <a:latin typeface="Bahnschrift Light Condensed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400" dirty="0">
              <a:latin typeface="Bahnschrift Ligh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Light Condensed" panose="020B0502040204020203" pitchFamily="34" charset="0"/>
              </a:rPr>
              <a:t>TeachVizer</a:t>
            </a:r>
            <a:r>
              <a:rPr lang="bg-BG" sz="2000" dirty="0">
                <a:latin typeface="Bahnschrift Light Condensed" panose="020B0502040204020203" pitchFamily="34" charset="0"/>
              </a:rPr>
              <a:t> предоставя рейтингова система, с която спрямо мнения и коментари на други ученици да изберете правилния учител за вас</a:t>
            </a:r>
            <a:r>
              <a:rPr lang="bg-BG" sz="2000" dirty="0" smtClean="0">
                <a:latin typeface="Bahnschrift Light Condensed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400" dirty="0">
              <a:latin typeface="Bahnschrift Ligh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Light Condensed" panose="020B0502040204020203" pitchFamily="34" charset="0"/>
              </a:rPr>
              <a:t>TeachVizer</a:t>
            </a:r>
            <a:r>
              <a:rPr lang="bg-BG" sz="2000" dirty="0">
                <a:latin typeface="Bahnschrift Light Condensed" panose="020B0502040204020203" pitchFamily="34" charset="0"/>
              </a:rPr>
              <a:t> предоставя качествени обучителни материални</a:t>
            </a:r>
            <a:r>
              <a:rPr lang="bg-BG" sz="2000" dirty="0" smtClean="0">
                <a:latin typeface="Bahnschrift Light Condensed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400" dirty="0">
              <a:latin typeface="Bahnschrift Ligh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Light Condensed" panose="020B0502040204020203" pitchFamily="34" charset="0"/>
              </a:rPr>
              <a:t>TeachVizer</a:t>
            </a:r>
            <a:r>
              <a:rPr lang="bg-BG" sz="2000" dirty="0">
                <a:latin typeface="Bahnschrift Light Condensed" panose="020B0502040204020203" pitchFamily="34" charset="0"/>
              </a:rPr>
              <a:t> ви помага да срещнете хора със сходни интереси.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400800" y="3263590"/>
            <a:ext cx="759562" cy="653346"/>
            <a:chOff x="6192672" y="1608233"/>
            <a:chExt cx="934639" cy="717796"/>
          </a:xfrm>
        </p:grpSpPr>
        <p:sp>
          <p:nvSpPr>
            <p:cNvPr id="6" name="Flowchart: Decision 5"/>
            <p:cNvSpPr/>
            <p:nvPr/>
          </p:nvSpPr>
          <p:spPr>
            <a:xfrm>
              <a:off x="6192672" y="1608233"/>
              <a:ext cx="934639" cy="517235"/>
            </a:xfrm>
            <a:prstGeom prst="flowChartDecision">
              <a:avLst/>
            </a:prstGeom>
            <a:gradFill flip="none" rotWithShape="1">
              <a:gsLst>
                <a:gs pos="0">
                  <a:srgbClr val="8384EB"/>
                </a:gs>
                <a:gs pos="33000">
                  <a:srgbClr val="6B8FEA"/>
                </a:gs>
                <a:gs pos="70000">
                  <a:srgbClr val="57B6E3"/>
                </a:gs>
                <a:gs pos="100000">
                  <a:srgbClr val="63C6F0"/>
                </a:gs>
              </a:gsLst>
              <a:lin ang="0" scaled="1"/>
              <a:tileRect/>
            </a:gradFill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Callout 6"/>
            <p:cNvSpPr/>
            <p:nvPr/>
          </p:nvSpPr>
          <p:spPr>
            <a:xfrm flipH="1">
              <a:off x="6384795" y="1924908"/>
              <a:ext cx="550395" cy="401121"/>
            </a:xfrm>
            <a:prstGeom prst="wedgeEllipseCallout">
              <a:avLst/>
            </a:prstGeom>
            <a:solidFill>
              <a:schemeClr val="bg1"/>
            </a:solidFill>
            <a:ln w="50800" cap="rnd" cmpd="sng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7072923" y="1881364"/>
              <a:ext cx="2568" cy="233218"/>
            </a:xfrm>
            <a:prstGeom prst="line">
              <a:avLst/>
            </a:prstGeom>
            <a:gradFill flip="none" rotWithShape="1">
              <a:gsLst>
                <a:gs pos="0">
                  <a:srgbClr val="8384EB"/>
                </a:gs>
                <a:gs pos="29000">
                  <a:srgbClr val="6B8FEA"/>
                </a:gs>
                <a:gs pos="64000">
                  <a:srgbClr val="57B6E3"/>
                </a:gs>
                <a:gs pos="100000">
                  <a:srgbClr val="63C6F0"/>
                </a:gs>
              </a:gsLst>
              <a:lin ang="16200000" scaled="1"/>
              <a:tileRect/>
            </a:gradFill>
            <a:ln w="508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Google Shape;1066;p71"/>
          <p:cNvSpPr/>
          <p:nvPr/>
        </p:nvSpPr>
        <p:spPr>
          <a:xfrm>
            <a:off x="987550" y="201477"/>
            <a:ext cx="6327650" cy="595020"/>
          </a:xfrm>
          <a:custGeom>
            <a:avLst/>
            <a:gdLst/>
            <a:ahLst/>
            <a:cxnLst/>
            <a:rect l="l" t="t" r="r" b="b"/>
            <a:pathLst>
              <a:path w="13170" h="3708" extrusionOk="0">
                <a:moveTo>
                  <a:pt x="0" y="0"/>
                </a:moveTo>
                <a:lnTo>
                  <a:pt x="1408" y="1853"/>
                </a:lnTo>
                <a:lnTo>
                  <a:pt x="0" y="3707"/>
                </a:lnTo>
                <a:lnTo>
                  <a:pt x="13169" y="3707"/>
                </a:lnTo>
                <a:lnTo>
                  <a:pt x="13169" y="0"/>
                </a:lnTo>
                <a:close/>
              </a:path>
            </a:pathLst>
          </a:custGeom>
          <a:gradFill flip="none" rotWithShape="1">
            <a:gsLst>
              <a:gs pos="100000">
                <a:srgbClr val="8982EA"/>
              </a:gs>
              <a:gs pos="26000">
                <a:srgbClr val="5DBFED"/>
              </a:gs>
              <a:gs pos="76000">
                <a:srgbClr val="6F8BED"/>
              </a:gs>
              <a:gs pos="51000">
                <a:srgbClr val="4DA8D5"/>
              </a:gs>
              <a:gs pos="0">
                <a:srgbClr val="64C7F0"/>
              </a:gs>
            </a:gsLst>
            <a:lin ang="108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191256" y="191569"/>
            <a:ext cx="4261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Решения за учещите се</a:t>
            </a:r>
            <a:endParaRPr lang="en-US" sz="32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1026" name="Picture 2" descr="File:Simple light bulb graphic.pn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" y="42749"/>
            <a:ext cx="850390" cy="88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38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6968" y="1248456"/>
            <a:ext cx="495604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Light SemiCondensed" panose="020B0502040204020203" pitchFamily="34" charset="0"/>
              </a:rPr>
              <a:t>TeachVizer </a:t>
            </a:r>
            <a:r>
              <a:rPr lang="bg-BG" sz="2000" dirty="0">
                <a:latin typeface="Bahnschrift Light SemiCondensed" panose="020B0502040204020203" pitchFamily="34" charset="0"/>
              </a:rPr>
              <a:t>предоставя възможност за бърза, професионална реализация в онлайн среда</a:t>
            </a:r>
            <a:r>
              <a:rPr lang="bg-BG" sz="2000" dirty="0" smtClean="0">
                <a:latin typeface="Bahnschrift Light SemiCondensed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400" dirty="0">
              <a:latin typeface="Bahnschrift Light Semi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Light SemiCondensed" panose="020B0502040204020203" pitchFamily="34" charset="0"/>
              </a:rPr>
              <a:t>TeachVizer</a:t>
            </a:r>
            <a:r>
              <a:rPr lang="bg-BG" sz="2000" dirty="0">
                <a:latin typeface="Bahnschrift Light SemiCondensed" panose="020B0502040204020203" pitchFamily="34" charset="0"/>
              </a:rPr>
              <a:t> свърза учители и ученици, като дава шанс да привлекат нови клиенти</a:t>
            </a:r>
            <a:r>
              <a:rPr lang="bg-BG" sz="2000" dirty="0" smtClean="0">
                <a:latin typeface="Bahnschrift Light SemiCondensed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400" dirty="0">
              <a:latin typeface="Bahnschrift Light Semi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000" dirty="0">
                <a:latin typeface="Bahnschrift Light SemiCondensed" panose="020B0502040204020203" pitchFamily="34" charset="0"/>
              </a:rPr>
              <a:t>Чрез </a:t>
            </a:r>
            <a:r>
              <a:rPr lang="en-US" sz="2000" dirty="0">
                <a:latin typeface="Bahnschrift Light SemiCondensed" panose="020B0502040204020203" pitchFamily="34" charset="0"/>
              </a:rPr>
              <a:t>TeachVizer</a:t>
            </a:r>
            <a:r>
              <a:rPr lang="bg-BG" sz="2000" dirty="0">
                <a:latin typeface="Bahnschrift Light SemiCondensed" panose="020B0502040204020203" pitchFamily="34" charset="0"/>
              </a:rPr>
              <a:t> вие може да обучавате от всякъде, по всяко време. </a:t>
            </a:r>
            <a:endParaRPr lang="en-US" sz="2000" dirty="0">
              <a:latin typeface="Bahnschrift Light SemiCondensed" panose="020B0502040204020203" pitchFamily="34" charset="0"/>
            </a:endParaRPr>
          </a:p>
        </p:txBody>
      </p:sp>
      <p:sp>
        <p:nvSpPr>
          <p:cNvPr id="4" name="Google Shape;1066;p71"/>
          <p:cNvSpPr/>
          <p:nvPr/>
        </p:nvSpPr>
        <p:spPr>
          <a:xfrm rot="10800000">
            <a:off x="0" y="201478"/>
            <a:ext cx="6327650" cy="595020"/>
          </a:xfrm>
          <a:custGeom>
            <a:avLst/>
            <a:gdLst/>
            <a:ahLst/>
            <a:cxnLst/>
            <a:rect l="l" t="t" r="r" b="b"/>
            <a:pathLst>
              <a:path w="13170" h="3708" extrusionOk="0">
                <a:moveTo>
                  <a:pt x="0" y="0"/>
                </a:moveTo>
                <a:lnTo>
                  <a:pt x="1408" y="1853"/>
                </a:lnTo>
                <a:lnTo>
                  <a:pt x="0" y="3707"/>
                </a:lnTo>
                <a:lnTo>
                  <a:pt x="13169" y="3707"/>
                </a:lnTo>
                <a:lnTo>
                  <a:pt x="13169" y="0"/>
                </a:lnTo>
                <a:close/>
              </a:path>
            </a:pathLst>
          </a:custGeom>
          <a:gradFill flip="none" rotWithShape="1">
            <a:gsLst>
              <a:gs pos="100000">
                <a:srgbClr val="8982EA"/>
              </a:gs>
              <a:gs pos="26000">
                <a:srgbClr val="5DBFED"/>
              </a:gs>
              <a:gs pos="76000">
                <a:srgbClr val="6F8BED"/>
              </a:gs>
              <a:gs pos="51000">
                <a:srgbClr val="4DA8D5"/>
              </a:gs>
              <a:gs pos="0">
                <a:srgbClr val="64C7F0"/>
              </a:gs>
            </a:gsLst>
            <a:lin ang="108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00800" y="3263590"/>
            <a:ext cx="759562" cy="653346"/>
            <a:chOff x="6192672" y="1608233"/>
            <a:chExt cx="934639" cy="717796"/>
          </a:xfrm>
        </p:grpSpPr>
        <p:sp>
          <p:nvSpPr>
            <p:cNvPr id="6" name="Flowchart: Decision 5"/>
            <p:cNvSpPr/>
            <p:nvPr/>
          </p:nvSpPr>
          <p:spPr>
            <a:xfrm>
              <a:off x="6192672" y="1608233"/>
              <a:ext cx="934639" cy="517235"/>
            </a:xfrm>
            <a:prstGeom prst="flowChartDecision">
              <a:avLst/>
            </a:prstGeom>
            <a:gradFill flip="none" rotWithShape="1">
              <a:gsLst>
                <a:gs pos="0">
                  <a:srgbClr val="8384EB"/>
                </a:gs>
                <a:gs pos="33000">
                  <a:srgbClr val="6B8FEA"/>
                </a:gs>
                <a:gs pos="70000">
                  <a:srgbClr val="57B6E3"/>
                </a:gs>
                <a:gs pos="100000">
                  <a:srgbClr val="63C6F0"/>
                </a:gs>
              </a:gsLst>
              <a:lin ang="0" scaled="1"/>
              <a:tileRect/>
            </a:gradFill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Callout 6"/>
            <p:cNvSpPr/>
            <p:nvPr/>
          </p:nvSpPr>
          <p:spPr>
            <a:xfrm flipH="1">
              <a:off x="6384795" y="1924908"/>
              <a:ext cx="550395" cy="401121"/>
            </a:xfrm>
            <a:prstGeom prst="wedgeEllipseCallout">
              <a:avLst/>
            </a:prstGeom>
            <a:solidFill>
              <a:schemeClr val="bg1"/>
            </a:solidFill>
            <a:ln w="50800" cap="rnd" cmpd="sng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7072923" y="1881364"/>
              <a:ext cx="2568" cy="233218"/>
            </a:xfrm>
            <a:prstGeom prst="line">
              <a:avLst/>
            </a:prstGeom>
            <a:gradFill flip="none" rotWithShape="1">
              <a:gsLst>
                <a:gs pos="0">
                  <a:srgbClr val="8384EB"/>
                </a:gs>
                <a:gs pos="29000">
                  <a:srgbClr val="6B8FEA"/>
                </a:gs>
                <a:gs pos="64000">
                  <a:srgbClr val="57B6E3"/>
                </a:gs>
                <a:gs pos="100000">
                  <a:srgbClr val="63C6F0"/>
                </a:gs>
              </a:gsLst>
              <a:lin ang="16200000" scaled="1"/>
              <a:tileRect/>
            </a:gradFill>
            <a:ln w="508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9728" y="211724"/>
            <a:ext cx="4233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Решения за учителите</a:t>
            </a:r>
            <a:endParaRPr lang="en-US" sz="32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10" name="Picture 2" descr="File:Simple light bulb graphic.pn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386" y="57781"/>
            <a:ext cx="850390" cy="88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573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28421" y="964982"/>
            <a:ext cx="5129784" cy="2878365"/>
          </a:xfrm>
          <a:prstGeom prst="rect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98169" y="1601739"/>
            <a:ext cx="4471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>
                <a:latin typeface="Bahnschrift Light SemiCondensed" panose="020B0502040204020203" pitchFamily="34" charset="0"/>
              </a:rPr>
              <a:t>Уча.се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>
                <a:latin typeface="Bahnschrift Light SemiCondensed" panose="020B0502040204020203" pitchFamily="34" charset="0"/>
              </a:rPr>
              <a:t>Онлайн курсове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>
                <a:latin typeface="Bahnschrift Light SemiCondensed" panose="020B0502040204020203" pitchFamily="34" charset="0"/>
              </a:rPr>
              <a:t>Сайтове с обяви за частни уроци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endParaRPr lang="bg-BG" dirty="0">
              <a:latin typeface="Bahnschrift Light Semi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4453" y="1192155"/>
            <a:ext cx="523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Bahnschrift Light SemiCondensed" panose="020B0502040204020203" pitchFamily="34" charset="0"/>
              </a:rPr>
              <a:t>Най-близките конкуренти в нашата сфера са:</a:t>
            </a:r>
            <a:endParaRPr lang="en-US" dirty="0">
              <a:latin typeface="Bahnschrift Light SemiCondensed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8169" y="2802068"/>
            <a:ext cx="4608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Bahnschrift Light SemiCondensed" panose="020B0502040204020203" pitchFamily="34" charset="0"/>
              </a:rPr>
              <a:t>При тях липсва живата връзка между учител и ученик и не може да се задават въпроси на момента.</a:t>
            </a:r>
            <a:endParaRPr lang="en-US" dirty="0">
              <a:latin typeface="Bahnschrift Light SemiCondensed" panose="020B050204020402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400800" y="3263590"/>
            <a:ext cx="759562" cy="653346"/>
            <a:chOff x="6192672" y="1608233"/>
            <a:chExt cx="934639" cy="717796"/>
          </a:xfrm>
        </p:grpSpPr>
        <p:sp>
          <p:nvSpPr>
            <p:cNvPr id="7" name="Flowchart: Decision 6"/>
            <p:cNvSpPr/>
            <p:nvPr/>
          </p:nvSpPr>
          <p:spPr>
            <a:xfrm>
              <a:off x="6192672" y="1608233"/>
              <a:ext cx="934639" cy="517235"/>
            </a:xfrm>
            <a:prstGeom prst="flowChartDecision">
              <a:avLst/>
            </a:prstGeom>
            <a:gradFill flip="none" rotWithShape="1">
              <a:gsLst>
                <a:gs pos="0">
                  <a:srgbClr val="8384EB"/>
                </a:gs>
                <a:gs pos="33000">
                  <a:srgbClr val="6B8FEA"/>
                </a:gs>
                <a:gs pos="70000">
                  <a:srgbClr val="57B6E3"/>
                </a:gs>
                <a:gs pos="100000">
                  <a:srgbClr val="63C6F0"/>
                </a:gs>
              </a:gsLst>
              <a:lin ang="0" scaled="1"/>
              <a:tileRect/>
            </a:gradFill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Callout 7"/>
            <p:cNvSpPr/>
            <p:nvPr/>
          </p:nvSpPr>
          <p:spPr>
            <a:xfrm flipH="1">
              <a:off x="6384795" y="1924908"/>
              <a:ext cx="550395" cy="401121"/>
            </a:xfrm>
            <a:prstGeom prst="wedgeEllipseCallout">
              <a:avLst/>
            </a:prstGeom>
            <a:solidFill>
              <a:schemeClr val="bg1"/>
            </a:solidFill>
            <a:ln w="50800" cap="rnd" cmpd="sng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7072923" y="1881364"/>
              <a:ext cx="2568" cy="233218"/>
            </a:xfrm>
            <a:prstGeom prst="line">
              <a:avLst/>
            </a:prstGeom>
            <a:gradFill flip="none" rotWithShape="1">
              <a:gsLst>
                <a:gs pos="0">
                  <a:srgbClr val="8384EB"/>
                </a:gs>
                <a:gs pos="29000">
                  <a:srgbClr val="6B8FEA"/>
                </a:gs>
                <a:gs pos="64000">
                  <a:srgbClr val="57B6E3"/>
                </a:gs>
                <a:gs pos="100000">
                  <a:srgbClr val="63C6F0"/>
                </a:gs>
              </a:gsLst>
              <a:lin ang="16200000" scaled="1"/>
              <a:tileRect/>
            </a:gradFill>
            <a:ln w="508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ounded Rectangle 9"/>
          <p:cNvSpPr/>
          <p:nvPr/>
        </p:nvSpPr>
        <p:spPr>
          <a:xfrm>
            <a:off x="1522476" y="210871"/>
            <a:ext cx="4270248" cy="441171"/>
          </a:xfrm>
          <a:prstGeom prst="roundRect">
            <a:avLst/>
          </a:prstGeom>
          <a:gradFill>
            <a:gsLst>
              <a:gs pos="100000">
                <a:srgbClr val="8982EA"/>
              </a:gs>
              <a:gs pos="26000">
                <a:srgbClr val="5DBFED"/>
              </a:gs>
              <a:gs pos="76000">
                <a:srgbClr val="6F8BED"/>
              </a:gs>
              <a:gs pos="51000">
                <a:srgbClr val="4DA8D5"/>
              </a:gs>
              <a:gs pos="0">
                <a:srgbClr val="64C7F0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alf Frame 11"/>
          <p:cNvSpPr/>
          <p:nvPr/>
        </p:nvSpPr>
        <p:spPr>
          <a:xfrm>
            <a:off x="1028421" y="964982"/>
            <a:ext cx="1353526" cy="1532049"/>
          </a:xfrm>
          <a:prstGeom prst="halfFrame">
            <a:avLst>
              <a:gd name="adj1" fmla="val 4444"/>
              <a:gd name="adj2" fmla="val 4889"/>
            </a:avLst>
          </a:prstGeom>
          <a:gradFill>
            <a:gsLst>
              <a:gs pos="100000">
                <a:srgbClr val="8982EA"/>
              </a:gs>
              <a:gs pos="26000">
                <a:srgbClr val="5DBFED"/>
              </a:gs>
              <a:gs pos="76000">
                <a:srgbClr val="6F8BED"/>
              </a:gs>
              <a:gs pos="51000">
                <a:srgbClr val="4DA8D5"/>
              </a:gs>
              <a:gs pos="0">
                <a:srgbClr val="64C7F0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Half Frame 12"/>
          <p:cNvSpPr/>
          <p:nvPr/>
        </p:nvSpPr>
        <p:spPr>
          <a:xfrm rot="10800000">
            <a:off x="4631286" y="2176273"/>
            <a:ext cx="1353526" cy="1532049"/>
          </a:xfrm>
          <a:prstGeom prst="halfFrame">
            <a:avLst>
              <a:gd name="adj1" fmla="val 4444"/>
              <a:gd name="adj2" fmla="val 4889"/>
            </a:avLst>
          </a:prstGeom>
          <a:gradFill>
            <a:gsLst>
              <a:gs pos="100000">
                <a:srgbClr val="8982EA"/>
              </a:gs>
              <a:gs pos="26000">
                <a:srgbClr val="5DBFED"/>
              </a:gs>
              <a:gs pos="76000">
                <a:srgbClr val="6F8BED"/>
              </a:gs>
              <a:gs pos="51000">
                <a:srgbClr val="4DA8D5"/>
              </a:gs>
              <a:gs pos="0">
                <a:srgbClr val="64C7F0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26080" y="159526"/>
            <a:ext cx="1865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Конкуренция</a:t>
            </a:r>
            <a:endParaRPr 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243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3245" y="436870"/>
            <a:ext cx="4577695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Bahnschrift Light SemiCondensed" panose="020B0502040204020203" pitchFamily="34" charset="0"/>
              </a:rPr>
              <a:t>Имате достъп до полезни и информативни общи онлайн срещи.</a:t>
            </a:r>
            <a:endParaRPr lang="en-US" sz="1600" dirty="0">
              <a:latin typeface="Bahnschrift Light Semi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Bahnschrift Light SemiCondensed" panose="020B0502040204020203" pitchFamily="34" charset="0"/>
              </a:rPr>
              <a:t>Ще имате възможност да разменяте умения и знания с други потребители.</a:t>
            </a:r>
            <a:endParaRPr lang="en-US" sz="1600" dirty="0">
              <a:latin typeface="Bahnschrift Light Semi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Bahnschrift Light SemiCondensed" panose="020B0502040204020203" pitchFamily="34" charset="0"/>
              </a:rPr>
              <a:t>Учащия</a:t>
            </a:r>
            <a:r>
              <a:rPr lang="bg-BG" sz="1600" dirty="0">
                <a:latin typeface="Bahnschrift Light SemiCondensed" panose="020B0502040204020203" pitchFamily="34" charset="0"/>
              </a:rPr>
              <a:t>т</a:t>
            </a:r>
            <a:r>
              <a:rPr lang="ru-RU" sz="1600" dirty="0">
                <a:latin typeface="Bahnschrift Light SemiCondensed" panose="020B0502040204020203" pitchFamily="34" charset="0"/>
              </a:rPr>
              <a:t> се ще получава награди при извършване на различни действия.</a:t>
            </a:r>
            <a:endParaRPr lang="en-US" sz="1600" dirty="0">
              <a:latin typeface="Bahnschrift Light Semi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Bahnschrift Light SemiCondensed" panose="020B0502040204020203" pitchFamily="34" charset="0"/>
              </a:rPr>
              <a:t>Огромен избор от уроци в реално време.</a:t>
            </a:r>
            <a:endParaRPr lang="en-US" sz="1600" dirty="0">
              <a:latin typeface="Bahnschrift Light Semi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" dirty="0">
              <a:latin typeface="Bahnschrift Light Semi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Bahnschrift Light SemiCondensed" panose="020B0502040204020203" pitchFamily="34" charset="0"/>
              </a:rPr>
              <a:t>Достъп до полезни и ексклузивни обучителни материали.</a:t>
            </a:r>
            <a:endParaRPr lang="en-US" sz="1600" dirty="0">
              <a:latin typeface="Bahnschrift Light Semi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" dirty="0">
              <a:latin typeface="Bahnschrift Light Semi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Bahnschrift Light SemiCondensed" panose="020B0502040204020203" pitchFamily="34" charset="0"/>
              </a:rPr>
              <a:t>Лесна комуникация с преподавател по всяко време.</a:t>
            </a:r>
            <a:endParaRPr lang="en-US" sz="1600" dirty="0">
              <a:latin typeface="Bahnschrift Light Semi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" dirty="0">
              <a:latin typeface="Bahnschrift Light Semi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Bahnschrift Light SemiCondensed" panose="020B0502040204020203" pitchFamily="34" charset="0"/>
              </a:rPr>
              <a:t>Придобивате нови знания от ежедневни постове в нашия feed.</a:t>
            </a:r>
            <a:endParaRPr lang="en-US" sz="1600" dirty="0">
              <a:latin typeface="Bahnschrift Light Semi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Bahnschrift Light SemiCondensed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888953" y="-652430"/>
            <a:ext cx="2578608" cy="2514600"/>
          </a:xfrm>
          <a:prstGeom prst="ellipse">
            <a:avLst/>
          </a:prstGeom>
          <a:gradFill flip="none" rotWithShape="1">
            <a:gsLst>
              <a:gs pos="100000">
                <a:srgbClr val="8982EA"/>
              </a:gs>
              <a:gs pos="26000">
                <a:srgbClr val="5DBFED"/>
              </a:gs>
              <a:gs pos="76000">
                <a:srgbClr val="6F8BED"/>
              </a:gs>
              <a:gs pos="51000">
                <a:srgbClr val="4DA8D5"/>
              </a:gs>
              <a:gs pos="0">
                <a:srgbClr val="64C7F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utoShape 2" descr="Идея / Idea – Дума на деня – EVS Translations"/>
          <p:cNvSpPr>
            <a:spLocks noChangeAspect="1" noChangeArrowheads="1"/>
          </p:cNvSpPr>
          <p:nvPr/>
        </p:nvSpPr>
        <p:spPr bwMode="auto">
          <a:xfrm>
            <a:off x="155574" y="-900241"/>
            <a:ext cx="1060577" cy="106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64979" y="-81776"/>
            <a:ext cx="23890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Защо </a:t>
            </a:r>
            <a:r>
              <a:rPr lang="en-US" sz="32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TeachVizer</a:t>
            </a:r>
            <a:r>
              <a:rPr lang="bg-BG" sz="32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за учащи се</a:t>
            </a:r>
            <a:r>
              <a:rPr lang="en-US" sz="32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?</a:t>
            </a:r>
            <a:endParaRPr lang="en-US" sz="32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E6ABEA-0A7A-409D-870E-33ED005F6DF2}"/>
              </a:ext>
            </a:extLst>
          </p:cNvPr>
          <p:cNvGrpSpPr/>
          <p:nvPr/>
        </p:nvGrpSpPr>
        <p:grpSpPr>
          <a:xfrm>
            <a:off x="6400800" y="3263590"/>
            <a:ext cx="759562" cy="653346"/>
            <a:chOff x="6192672" y="1608233"/>
            <a:chExt cx="934639" cy="717796"/>
          </a:xfrm>
        </p:grpSpPr>
        <p:sp>
          <p:nvSpPr>
            <p:cNvPr id="14" name="Flowchart: Decision 13">
              <a:extLst>
                <a:ext uri="{FF2B5EF4-FFF2-40B4-BE49-F238E27FC236}">
                  <a16:creationId xmlns:a16="http://schemas.microsoft.com/office/drawing/2014/main" id="{C9E25433-BF25-4592-ADD9-32B3E471B1F2}"/>
                </a:ext>
              </a:extLst>
            </p:cNvPr>
            <p:cNvSpPr/>
            <p:nvPr/>
          </p:nvSpPr>
          <p:spPr>
            <a:xfrm>
              <a:off x="6192672" y="1608233"/>
              <a:ext cx="934639" cy="517235"/>
            </a:xfrm>
            <a:prstGeom prst="flowChartDecision">
              <a:avLst/>
            </a:prstGeom>
            <a:gradFill flip="none" rotWithShape="1">
              <a:gsLst>
                <a:gs pos="0">
                  <a:srgbClr val="8384EB"/>
                </a:gs>
                <a:gs pos="33000">
                  <a:srgbClr val="6B8FEA"/>
                </a:gs>
                <a:gs pos="70000">
                  <a:srgbClr val="57B6E3"/>
                </a:gs>
                <a:gs pos="100000">
                  <a:srgbClr val="63C6F0"/>
                </a:gs>
              </a:gsLst>
              <a:lin ang="0" scaled="1"/>
              <a:tileRect/>
            </a:gradFill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Callout 7">
              <a:extLst>
                <a:ext uri="{FF2B5EF4-FFF2-40B4-BE49-F238E27FC236}">
                  <a16:creationId xmlns:a16="http://schemas.microsoft.com/office/drawing/2014/main" id="{C96337DE-8593-45ED-BF4F-A2A55B8F497C}"/>
                </a:ext>
              </a:extLst>
            </p:cNvPr>
            <p:cNvSpPr/>
            <p:nvPr/>
          </p:nvSpPr>
          <p:spPr>
            <a:xfrm flipH="1">
              <a:off x="6384795" y="1924908"/>
              <a:ext cx="550395" cy="401121"/>
            </a:xfrm>
            <a:prstGeom prst="wedgeEllipseCallout">
              <a:avLst/>
            </a:prstGeom>
            <a:solidFill>
              <a:schemeClr val="bg1"/>
            </a:solidFill>
            <a:ln w="50800" cap="rnd" cmpd="sng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0B54DD4-132D-4EBE-AD14-4009F7247B1D}"/>
                </a:ext>
              </a:extLst>
            </p:cNvPr>
            <p:cNvCxnSpPr/>
            <p:nvPr/>
          </p:nvCxnSpPr>
          <p:spPr>
            <a:xfrm flipH="1">
              <a:off x="7072923" y="1881364"/>
              <a:ext cx="2568" cy="233218"/>
            </a:xfrm>
            <a:prstGeom prst="line">
              <a:avLst/>
            </a:prstGeom>
            <a:gradFill flip="none" rotWithShape="1">
              <a:gsLst>
                <a:gs pos="0">
                  <a:srgbClr val="8384EB"/>
                </a:gs>
                <a:gs pos="29000">
                  <a:srgbClr val="6B8FEA"/>
                </a:gs>
                <a:gs pos="64000">
                  <a:srgbClr val="57B6E3"/>
                </a:gs>
                <a:gs pos="100000">
                  <a:srgbClr val="63C6F0"/>
                </a:gs>
              </a:gsLst>
              <a:lin ang="16200000" scaled="1"/>
              <a:tileRect/>
            </a:gradFill>
            <a:ln w="508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6052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1402" y="500616"/>
            <a:ext cx="42780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Bahnschrift Light SemiCondensed" panose="020B0502040204020203" pitchFamily="34" charset="0"/>
              </a:rPr>
              <a:t>Предоставяме ви всичко нужно за да започнете успешна кариера с TeachVizer</a:t>
            </a:r>
            <a:endParaRPr lang="en-US" sz="2000" b="0" i="0" dirty="0">
              <a:effectLst/>
              <a:latin typeface="Bahnschrift Light Semi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Bahnschrift Light SemiCondensed" panose="020B0502040204020203" pitchFamily="34" charset="0"/>
              </a:rPr>
              <a:t>Предлагаме уникалната възможност </a:t>
            </a:r>
            <a:r>
              <a:rPr lang="bg-BG" sz="2000" dirty="0">
                <a:latin typeface="Bahnschrift Light SemiCondensed" panose="020B0502040204020203" pitchFamily="34" charset="0"/>
              </a:rPr>
              <a:t>да</a:t>
            </a:r>
            <a:r>
              <a:rPr lang="ru-RU" sz="2000" b="0" i="0" dirty="0">
                <a:effectLst/>
                <a:latin typeface="Bahnschrift Light SemiCondensed" panose="020B0502040204020203" pitchFamily="34" charset="0"/>
              </a:rPr>
              <a:t> допринасяте за развитието на учащи се и да получавате пари за това.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Bahnschrift Light SemiCondensed" panose="020B0502040204020203" pitchFamily="34" charset="0"/>
              </a:rPr>
              <a:t>Провеждате ексклузивни онлайн срещи, където споделяте полезни информативни материали.</a:t>
            </a:r>
            <a:r>
              <a:rPr lang="ru-RU" sz="1600" dirty="0"/>
              <a:t/>
            </a:r>
            <a:br>
              <a:rPr lang="ru-RU" sz="1600" dirty="0"/>
            </a:br>
            <a:endParaRPr lang="en-US" sz="1600" dirty="0">
              <a:latin typeface="Bahnschrift Light SemiCondensed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874757" y="-632613"/>
            <a:ext cx="2578608" cy="2514600"/>
          </a:xfrm>
          <a:prstGeom prst="ellipse">
            <a:avLst/>
          </a:prstGeom>
          <a:gradFill flip="none" rotWithShape="1">
            <a:gsLst>
              <a:gs pos="100000">
                <a:srgbClr val="8982EA"/>
              </a:gs>
              <a:gs pos="26000">
                <a:srgbClr val="5DBFED"/>
              </a:gs>
              <a:gs pos="76000">
                <a:srgbClr val="6F8BED"/>
              </a:gs>
              <a:gs pos="51000">
                <a:srgbClr val="4DA8D5"/>
              </a:gs>
              <a:gs pos="0">
                <a:srgbClr val="64C7F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utoShape 2" descr="Идея / Idea – Дума на деня – EVS Translations"/>
          <p:cNvSpPr>
            <a:spLocks noChangeAspect="1" noChangeArrowheads="1"/>
          </p:cNvSpPr>
          <p:nvPr/>
        </p:nvSpPr>
        <p:spPr bwMode="auto">
          <a:xfrm>
            <a:off x="155574" y="-900241"/>
            <a:ext cx="1060577" cy="106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69523" y="0"/>
            <a:ext cx="23890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Защо </a:t>
            </a:r>
            <a:r>
              <a:rPr lang="en-US" sz="32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TeachVizer</a:t>
            </a:r>
            <a:r>
              <a:rPr lang="bg-BG" sz="32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за учители</a:t>
            </a:r>
            <a:r>
              <a:rPr lang="en-US" sz="32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?</a:t>
            </a:r>
            <a:endParaRPr lang="en-US" sz="32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E6ABEA-0A7A-409D-870E-33ED005F6DF2}"/>
              </a:ext>
            </a:extLst>
          </p:cNvPr>
          <p:cNvGrpSpPr/>
          <p:nvPr/>
        </p:nvGrpSpPr>
        <p:grpSpPr>
          <a:xfrm>
            <a:off x="6400800" y="3263590"/>
            <a:ext cx="759562" cy="653346"/>
            <a:chOff x="6192672" y="1608233"/>
            <a:chExt cx="934639" cy="717796"/>
          </a:xfrm>
        </p:grpSpPr>
        <p:sp>
          <p:nvSpPr>
            <p:cNvPr id="14" name="Flowchart: Decision 13">
              <a:extLst>
                <a:ext uri="{FF2B5EF4-FFF2-40B4-BE49-F238E27FC236}">
                  <a16:creationId xmlns:a16="http://schemas.microsoft.com/office/drawing/2014/main" id="{C9E25433-BF25-4592-ADD9-32B3E471B1F2}"/>
                </a:ext>
              </a:extLst>
            </p:cNvPr>
            <p:cNvSpPr/>
            <p:nvPr/>
          </p:nvSpPr>
          <p:spPr>
            <a:xfrm>
              <a:off x="6192672" y="1608233"/>
              <a:ext cx="934639" cy="517235"/>
            </a:xfrm>
            <a:prstGeom prst="flowChartDecision">
              <a:avLst/>
            </a:prstGeom>
            <a:gradFill flip="none" rotWithShape="1">
              <a:gsLst>
                <a:gs pos="0">
                  <a:srgbClr val="8384EB"/>
                </a:gs>
                <a:gs pos="33000">
                  <a:srgbClr val="6B8FEA"/>
                </a:gs>
                <a:gs pos="70000">
                  <a:srgbClr val="57B6E3"/>
                </a:gs>
                <a:gs pos="100000">
                  <a:srgbClr val="63C6F0"/>
                </a:gs>
              </a:gsLst>
              <a:lin ang="0" scaled="1"/>
              <a:tileRect/>
            </a:gradFill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Callout 7">
              <a:extLst>
                <a:ext uri="{FF2B5EF4-FFF2-40B4-BE49-F238E27FC236}">
                  <a16:creationId xmlns:a16="http://schemas.microsoft.com/office/drawing/2014/main" id="{C96337DE-8593-45ED-BF4F-A2A55B8F497C}"/>
                </a:ext>
              </a:extLst>
            </p:cNvPr>
            <p:cNvSpPr/>
            <p:nvPr/>
          </p:nvSpPr>
          <p:spPr>
            <a:xfrm flipH="1">
              <a:off x="6384795" y="1924908"/>
              <a:ext cx="550395" cy="401121"/>
            </a:xfrm>
            <a:prstGeom prst="wedgeEllipseCallout">
              <a:avLst/>
            </a:prstGeom>
            <a:solidFill>
              <a:schemeClr val="bg1"/>
            </a:solidFill>
            <a:ln w="50800" cap="rnd" cmpd="sng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0B54DD4-132D-4EBE-AD14-4009F7247B1D}"/>
                </a:ext>
              </a:extLst>
            </p:cNvPr>
            <p:cNvCxnSpPr/>
            <p:nvPr/>
          </p:nvCxnSpPr>
          <p:spPr>
            <a:xfrm flipH="1">
              <a:off x="7072923" y="1881364"/>
              <a:ext cx="2568" cy="233218"/>
            </a:xfrm>
            <a:prstGeom prst="line">
              <a:avLst/>
            </a:prstGeom>
            <a:gradFill flip="none" rotWithShape="1">
              <a:gsLst>
                <a:gs pos="0">
                  <a:srgbClr val="8384EB"/>
                </a:gs>
                <a:gs pos="29000">
                  <a:srgbClr val="6B8FEA"/>
                </a:gs>
                <a:gs pos="64000">
                  <a:srgbClr val="57B6E3"/>
                </a:gs>
                <a:gs pos="100000">
                  <a:srgbClr val="63C6F0"/>
                </a:gs>
              </a:gsLst>
              <a:lin ang="16200000" scaled="1"/>
              <a:tileRect/>
            </a:gradFill>
            <a:ln w="508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8799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074;p71"/>
          <p:cNvGrpSpPr/>
          <p:nvPr/>
        </p:nvGrpSpPr>
        <p:grpSpPr>
          <a:xfrm>
            <a:off x="0" y="175364"/>
            <a:ext cx="5912284" cy="701458"/>
            <a:chOff x="6336019" y="3733725"/>
            <a:chExt cx="2218405" cy="351310"/>
          </a:xfrm>
          <a:gradFill>
            <a:gsLst>
              <a:gs pos="100000">
                <a:srgbClr val="8982EA"/>
              </a:gs>
              <a:gs pos="26000">
                <a:srgbClr val="5DBFED"/>
              </a:gs>
              <a:gs pos="76000">
                <a:srgbClr val="6F8BED"/>
              </a:gs>
              <a:gs pos="51000">
                <a:srgbClr val="4DA8D5"/>
              </a:gs>
              <a:gs pos="0">
                <a:srgbClr val="64C7F0"/>
              </a:gs>
            </a:gsLst>
            <a:lin ang="10800000" scaled="1"/>
          </a:gradFill>
        </p:grpSpPr>
        <p:sp>
          <p:nvSpPr>
            <p:cNvPr id="3" name="Google Shape;1075;p71"/>
            <p:cNvSpPr/>
            <p:nvPr/>
          </p:nvSpPr>
          <p:spPr>
            <a:xfrm>
              <a:off x="6336019" y="3733735"/>
              <a:ext cx="1926986" cy="351300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1076;p71"/>
            <p:cNvSpPr/>
            <p:nvPr/>
          </p:nvSpPr>
          <p:spPr>
            <a:xfrm>
              <a:off x="8367726" y="3733725"/>
              <a:ext cx="186698" cy="351300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076;p71"/>
          <p:cNvSpPr/>
          <p:nvPr/>
        </p:nvSpPr>
        <p:spPr>
          <a:xfrm>
            <a:off x="5045185" y="175364"/>
            <a:ext cx="459966" cy="701438"/>
          </a:xfrm>
          <a:prstGeom prst="chevron">
            <a:avLst>
              <a:gd name="adj" fmla="val 50000"/>
            </a:avLst>
          </a:prstGeom>
          <a:solidFill>
            <a:srgbClr val="5FC1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076;p71"/>
          <p:cNvSpPr/>
          <p:nvPr/>
        </p:nvSpPr>
        <p:spPr>
          <a:xfrm>
            <a:off x="5815566" y="175364"/>
            <a:ext cx="434924" cy="701438"/>
          </a:xfrm>
          <a:prstGeom prst="chevron">
            <a:avLst>
              <a:gd name="adj" fmla="val 50000"/>
            </a:avLst>
          </a:prstGeom>
          <a:solidFill>
            <a:srgbClr val="5FC1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291561" y="175364"/>
            <a:ext cx="3281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Нашите цели</a:t>
            </a:r>
            <a:endParaRPr lang="en-US" sz="3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9873" y="1178766"/>
            <a:ext cx="5944952" cy="2530257"/>
          </a:xfrm>
          <a:prstGeom prst="roundRect">
            <a:avLst/>
          </a:prstGeom>
          <a:gradFill>
            <a:gsLst>
              <a:gs pos="100000">
                <a:srgbClr val="8982EA"/>
              </a:gs>
              <a:gs pos="26000">
                <a:srgbClr val="5DBFED"/>
              </a:gs>
              <a:gs pos="76000">
                <a:srgbClr val="6F8BED"/>
              </a:gs>
              <a:gs pos="51000">
                <a:srgbClr val="4DA8D5"/>
              </a:gs>
              <a:gs pos="0">
                <a:srgbClr val="64C7F0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35831" y="1178766"/>
            <a:ext cx="5998994" cy="2545709"/>
          </a:xfrm>
          <a:prstGeom prst="round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76553" y="1297458"/>
            <a:ext cx="59123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SzPct val="106000"/>
              <a:buFont typeface="Arial" panose="020B0604020202020204" pitchFamily="34" charset="0"/>
              <a:buChar char="•"/>
            </a:pPr>
            <a:r>
              <a:rPr lang="bg-BG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Да улесним и подобрим процеса на намиране на правилния учител;</a:t>
            </a:r>
          </a:p>
          <a:p>
            <a:pPr marL="285750" indent="-285750">
              <a:buClr>
                <a:schemeClr val="bg1"/>
              </a:buClr>
              <a:buSzPct val="106000"/>
              <a:buFont typeface="Arial" panose="020B0604020202020204" pitchFamily="34" charset="0"/>
              <a:buChar char="•"/>
            </a:pPr>
            <a:r>
              <a:rPr lang="bg-BG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Да предложим възможност за бърза професионална реализация в онлайн среда за преподавателите;</a:t>
            </a:r>
          </a:p>
          <a:p>
            <a:pPr marL="285750" indent="-285750">
              <a:buClr>
                <a:schemeClr val="bg1"/>
              </a:buClr>
              <a:buSzPct val="106000"/>
              <a:buFont typeface="Arial" panose="020B0604020202020204" pitchFamily="34" charset="0"/>
              <a:buChar char="•"/>
            </a:pPr>
            <a:r>
              <a:rPr lang="bg-BG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Да създадем платформа за лесна комуникация и преподаване по иновативен и разбираем начин.</a:t>
            </a:r>
            <a:endParaRPr lang="en-US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400800" y="3263590"/>
            <a:ext cx="759562" cy="653346"/>
            <a:chOff x="6192672" y="1608233"/>
            <a:chExt cx="934639" cy="717796"/>
          </a:xfrm>
        </p:grpSpPr>
        <p:sp>
          <p:nvSpPr>
            <p:cNvPr id="15" name="Flowchart: Decision 14"/>
            <p:cNvSpPr/>
            <p:nvPr/>
          </p:nvSpPr>
          <p:spPr>
            <a:xfrm>
              <a:off x="6192672" y="1608233"/>
              <a:ext cx="934639" cy="517235"/>
            </a:xfrm>
            <a:prstGeom prst="flowChartDecision">
              <a:avLst/>
            </a:prstGeom>
            <a:gradFill flip="none" rotWithShape="1">
              <a:gsLst>
                <a:gs pos="0">
                  <a:srgbClr val="8384EB"/>
                </a:gs>
                <a:gs pos="33000">
                  <a:srgbClr val="6B8FEA"/>
                </a:gs>
                <a:gs pos="70000">
                  <a:srgbClr val="57B6E3"/>
                </a:gs>
                <a:gs pos="100000">
                  <a:srgbClr val="63C6F0"/>
                </a:gs>
              </a:gsLst>
              <a:lin ang="0" scaled="1"/>
              <a:tileRect/>
            </a:gradFill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Callout 16"/>
            <p:cNvSpPr/>
            <p:nvPr/>
          </p:nvSpPr>
          <p:spPr>
            <a:xfrm flipH="1">
              <a:off x="6384795" y="1924908"/>
              <a:ext cx="550395" cy="401121"/>
            </a:xfrm>
            <a:prstGeom prst="wedgeEllipseCallout">
              <a:avLst/>
            </a:prstGeom>
            <a:solidFill>
              <a:schemeClr val="bg1"/>
            </a:solidFill>
            <a:ln w="50800" cap="rnd" cmpd="sng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7072923" y="1881364"/>
              <a:ext cx="2568" cy="233218"/>
            </a:xfrm>
            <a:prstGeom prst="line">
              <a:avLst/>
            </a:prstGeom>
            <a:gradFill flip="none" rotWithShape="1">
              <a:gsLst>
                <a:gs pos="0">
                  <a:srgbClr val="8384EB"/>
                </a:gs>
                <a:gs pos="29000">
                  <a:srgbClr val="6B8FEA"/>
                </a:gs>
                <a:gs pos="64000">
                  <a:srgbClr val="57B6E3"/>
                </a:gs>
                <a:gs pos="100000">
                  <a:srgbClr val="63C6F0"/>
                </a:gs>
              </a:gsLst>
              <a:lin ang="16200000" scaled="1"/>
              <a:tileRect/>
            </a:gradFill>
            <a:ln w="508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624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1696</TotalTime>
  <Words>453</Words>
  <Application>Microsoft Office PowerPoint</Application>
  <PresentationFormat>Custom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Bahnschrift Light Condensed</vt:lpstr>
      <vt:lpstr>Bahnschrift Light SemiCondensed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56</cp:revision>
  <dcterms:created xsi:type="dcterms:W3CDTF">2021-03-26T16:53:30Z</dcterms:created>
  <dcterms:modified xsi:type="dcterms:W3CDTF">2021-03-28T11:42:25Z</dcterms:modified>
</cp:coreProperties>
</file>