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4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82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3:01.96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3106 0 24575,'-6'7'0,"0"1"0,0-1 0,1 1 0,0 0 0,0 1 0,0-1 0,-4 16 0,-19 32 0,8-22 0,1 1 0,-16 46 0,20-46 0,0 5 0,12-30 0,-1 1 0,-1-1 0,1 1 0,-2-1 0,1 0 0,-1-1 0,-12 15 0,14-19 0,0 1 0,0 0 0,0 0 0,1 1 0,0-1 0,0 1 0,1-1 0,-4 15 0,4-12 0,-1 0 0,0 0 0,-1 0 0,-6 11 0,2-4 0,0 1 0,1-1 0,1 1 0,-7 35 0,-10 25 0,10-44 0,-2 0 0,-24 40 0,9-22 0,15-23 0,-2-1 0,-1 0 0,-29 33 0,0-2 0,-5-1 0,41-44 0,0 0 0,-1 0 0,-27 21 0,26-24 0,1 1 0,1 0 0,-19 22 0,20-20 0,0-1 0,-2-1 0,-22 19 0,27-24 0,-1 1 0,1 0 0,-12 14 0,13-13 0,0-1 0,-1 0 0,-14 12 0,-2 0 0,-35 34 0,16-13 0,-28 16 0,-8 7 0,55-44 0,-1-1 0,0-1 0,-37 20 0,30-20 0,-52 40 0,58-38 0,-2-1 0,-33 17 0,37-22 0,0 0 0,0 2 0,-35 30 0,46-35 0,-1-1 0,0 0 0,0 0 0,-1-2 0,-19 9 0,15-8 0,1 1 0,-30 20 0,20-10 0,-1-2 0,-47 21 0,44-22 0,0 0 0,-29 21 0,-32 19 0,20-15 0,-25 18 0,89-55 0,0 0 0,-1 0 0,1-1 0,-15 3 0,14-4 0,1 0 0,-1 1 0,1 0 0,0 0 0,-9 6 0,2-1 0,-1-1 0,0 0 0,0-1 0,-1-1 0,-20 4 0,-41 13 0,45-9 0,-1-1 0,-39 7 0,-11 5 0,63-17 0,1-1 0,-1-1 0,0-1 0,-23 2 0,32-5-341,-1 1 0,1 0-1,-17 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3:07.00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24575,'2'0'0,"-1"1"0,0-1 0,1 1 0,-1-1 0,0 1 0,0-1 0,0 1 0,1 0 0,-1-1 0,0 1 0,0 0 0,0 0 0,0 0 0,0 0 0,0 0 0,0 0 0,-1 0 0,1 0 0,1 2 0,13 27 0,-13-25 0,72 172 0,-69-163 0,0 1 0,5 21 0,-7-22 0,0-1 0,1 0 0,9 21 0,-6-20 0,-1 1 0,-1 0 0,4 19 0,-5-18 0,0 0 0,1 0 0,8 15 0,-4-10 0,-1 0 0,-1 1 0,6 28 0,-9-29 0,2 0 0,1 0 0,17 38 0,-20-49 0,0 0 0,0 1 0,-1 0 0,0-1 0,2 17 0,-4-17 0,1 0 0,0 0 0,1 0 0,0-1 0,1 1 0,6 13 0,-4-11 0,-1-1 0,0 1 0,-1 0 0,0 0 0,-1 0 0,2 13 0,-2-10 0,0-1 0,1 0 0,11 26 0,-4-17 0,0 1 0,-1 0 0,9 36 0,-9-26 0,1-1 0,16 33 0,-18-45 0,-2-7 0,0 0 0,2-1 0,12 17 0,-11-16 0,1 1 0,9 20 0,-11-15 0,1-1 0,1 0 0,1 0 0,0-1 0,23 25 0,-24-30 0,-1 0 0,0 1 0,-1 0 0,-1 1 0,8 17 0,-9-16 0,2 0 0,0 0 0,0-1 0,15 17 0,-21-29 0,98 120 0,-58-67 0,-24-33 0,26 42 0,19 18 0,78 135 0,-111-180 0,2-1 0,54 48 0,-17-19 0,-45-40 0,0 0 0,1-1 0,39 29 0,-12-8 0,-14-10 0,22 23 0,-45-43 0,0 0 0,0-2 0,25 18 0,29 28 0,-39-37 0,2-2 0,67 33 0,-50-31 0,-16-9 0,58 35 0,-74-39 0,0-1 0,0 0 0,23 6 0,11 5 0,9 4 0,-43-18 0,1 1 0,-2 0 0,1 2 0,-1 0 0,0 1 0,-1 0 0,26 23 0,12 8 0,-4-3 0,-43-33 0,-1 0 0,1-1 0,0 0 0,0 0 0,1 0 0,7 2 0,30 17 0,-30-15 0,1 0 0,-1-1 0,1-1 0,1 0 0,31 6 0,21 7 0,-45-11 0,48 6 0,-17-3 0,-34-7-1365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E090E-5864-4EB0-9DD1-A14ECBC50BB9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6D5D2-4539-4CCC-BFF7-63D7150A3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702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6D5D2-4539-4CCC-BFF7-63D7150A314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198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6D5D2-4539-4CCC-BFF7-63D7150A314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7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BFE8E-4815-E956-9039-717C11CD0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5BF372-2E10-59BF-CB56-82F9CD984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2770B-AEB0-4311-C6EC-F5627A040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4E6D-57C1-48D6-A6D0-D39B455DAAA9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AB0E-D2E5-B1FF-7AA5-8EA496AB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4C3816-23C4-FC11-A40A-97618EC1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D798-21A8-4151-B5E0-070F41180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53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C6728-15BB-B0D2-C30B-A6A81F37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A03942-9E2C-A1C0-99A9-4AC7AFEB5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663212-381C-BE45-012A-305EB897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4E6D-57C1-48D6-A6D0-D39B455DAAA9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AA7B1-0FAF-16E7-82C1-A190A1933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5005D8-BB9D-55A7-52EA-F865D143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D798-21A8-4151-B5E0-070F41180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68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682D43-7FCD-071E-7CE4-7A900CBFE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0DD3DE-6E77-3F5C-CBF8-4A206A93B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4C3111-CFCE-6906-881B-A638B5455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4E6D-57C1-48D6-A6D0-D39B455DAAA9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ABD7B8-518D-7D3C-3F7B-763C2E32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C58780-3E17-F37D-305F-52DB8AB3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D798-21A8-4151-B5E0-070F41180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36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6D8F7-9C01-08DE-28B2-AC52B64C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1B043-9046-38A1-0C75-4815A5F97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6FDF6E-9C21-0290-3336-F3742FE9B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4E6D-57C1-48D6-A6D0-D39B455DAAA9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7F744-A53D-1BFF-FC56-AE0A233F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936171-A7BC-7EE5-D46D-D52532994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D798-21A8-4151-B5E0-070F41180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4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A2242-B901-27DC-5921-9D16923E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E3D56B-22CA-D820-E40F-E57A8236F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41FC6-5E90-1805-23B9-E58270E4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4E6D-57C1-48D6-A6D0-D39B455DAAA9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BD9AE9-F0F1-49AA-E582-4AB29EFD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F6695-9A10-C57A-9CE7-AFC436F3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D798-21A8-4151-B5E0-070F41180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4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3E233-A734-1357-B0F8-3D9836A8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7CBF9C-B827-CB64-EC92-88A03E51E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5D8390-0641-C89C-6C02-370334982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E8771-5362-E99A-F671-D101467E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4E6D-57C1-48D6-A6D0-D39B455DAAA9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A6A920-79F2-99F5-7A63-EC19F5A04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9596F8-21A0-9448-BEA2-7BD4B23C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D798-21A8-4151-B5E0-070F41180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18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142E8-5A02-AFFE-E494-E76FAF686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8D4D2A-28D1-2035-8A15-BC36EFCD8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3A7611-8F50-6658-6B79-2B3B1C73B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AE9487-6F33-2267-B82A-16FEFC4A2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39817C-E552-5368-0C06-88975C78C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AB3BA7-8A55-F7EB-B692-AE541342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4E6D-57C1-48D6-A6D0-D39B455DAAA9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3DEDD7-0102-1486-2C74-3DBFAECFC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3CE3C6-70BD-2057-8C79-88525605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D798-21A8-4151-B5E0-070F41180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87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3ADFD-78B3-2DFA-EAE9-583F9D82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E0E209-CBC4-0C11-F6EB-4D613FFB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4E6D-57C1-48D6-A6D0-D39B455DAAA9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670840-7AA4-A17E-DF66-609D4ECC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7F008D-E15A-B812-BB08-5C75ED447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D798-21A8-4151-B5E0-070F41180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35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AD1EF6-23D1-3051-4B6E-3CC29EAA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4E6D-57C1-48D6-A6D0-D39B455DAAA9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F5FB91-1515-98C5-E318-3FDE9316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C5F2F2-8354-DF07-C1C7-956438EB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D798-21A8-4151-B5E0-070F41180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83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EA4AA-984E-A759-E972-FF5BC20D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5C2C9-239B-89A5-1B70-16505951A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FBF8E3-5B2B-6A1B-FE6A-890C0C41D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8F9F2F-DD1B-5930-991F-BD79DEF9D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4E6D-57C1-48D6-A6D0-D39B455DAAA9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BD2F7C-30E9-B8DD-5967-31A4333E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52D381-0CDF-F746-1E46-F5DEB876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D798-21A8-4151-B5E0-070F41180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28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6CEBE-9C2E-E4DD-AA72-8FDC7768A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CF5958-1E78-E869-0D0E-B37FACCA6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F09630-C293-4186-E529-8EC5E177D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A3694F-744E-5915-0DCE-781904ECB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4E6D-57C1-48D6-A6D0-D39B455DAAA9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A99DB4-5B3B-ADB3-4621-96D37CBA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2F5069-FB35-F3FB-69D3-89BABD21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D798-21A8-4151-B5E0-070F41180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27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EE2EDE-7F98-10FE-5AFE-DE4F2EA52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ED33DD-A7DF-1DEE-CE42-89415E9DA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2022A2-C2BE-A2BD-2D05-AB3533233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04E6D-57C1-48D6-A6D0-D39B455DAAA9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3A1384-9D29-C863-35D8-09FBFF420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5CB4A9-76CD-79CC-E0CA-82992F263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BD798-21A8-4151-B5E0-070F41180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07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60DAF68-BA60-351F-B1FD-33388A3F3389}"/>
              </a:ext>
            </a:extLst>
          </p:cNvPr>
          <p:cNvSpPr/>
          <p:nvPr/>
        </p:nvSpPr>
        <p:spPr>
          <a:xfrm>
            <a:off x="3263246" y="2538168"/>
            <a:ext cx="5665508" cy="3193330"/>
          </a:xfrm>
          <a:prstGeom prst="rect">
            <a:avLst/>
          </a:prstGeom>
          <a:ln w="762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5B5D47-64F3-F173-BD02-4C67AE0B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6982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인공지능 탈모 측정기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09009-8B3A-E9C1-0964-741E82464598}"/>
              </a:ext>
            </a:extLst>
          </p:cNvPr>
          <p:cNvSpPr txBox="1"/>
          <p:nvPr/>
        </p:nvSpPr>
        <p:spPr>
          <a:xfrm>
            <a:off x="4535864" y="3765501"/>
            <a:ext cx="3120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드래그해서 사진 업로드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EF3FAB-9173-E761-F358-08D55248FF5C}"/>
              </a:ext>
            </a:extLst>
          </p:cNvPr>
          <p:cNvSpPr txBox="1"/>
          <p:nvPr/>
        </p:nvSpPr>
        <p:spPr>
          <a:xfrm>
            <a:off x="2391266" y="1480008"/>
            <a:ext cx="7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당신의 모발 건강을 알아보세요</a:t>
            </a:r>
            <a:r>
              <a:rPr lang="en-US" altLang="ko-KR" dirty="0"/>
              <a:t>….</a:t>
            </a:r>
            <a:r>
              <a:rPr lang="ko-KR" altLang="en-US" dirty="0"/>
              <a:t> 이미 늦었을지도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067B5C-DA9E-96E1-07F8-10A09B7864A5}"/>
              </a:ext>
            </a:extLst>
          </p:cNvPr>
          <p:cNvSpPr txBox="1"/>
          <p:nvPr/>
        </p:nvSpPr>
        <p:spPr>
          <a:xfrm>
            <a:off x="1547618" y="1952528"/>
            <a:ext cx="677108" cy="43646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200" dirty="0"/>
              <a:t>자 라 나 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7ABE6B-5892-601A-AEB8-C54AB5C59A6E}"/>
              </a:ext>
            </a:extLst>
          </p:cNvPr>
          <p:cNvSpPr txBox="1"/>
          <p:nvPr/>
        </p:nvSpPr>
        <p:spPr>
          <a:xfrm>
            <a:off x="9967274" y="2353502"/>
            <a:ext cx="677108" cy="31933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200" dirty="0"/>
              <a:t>머 리 머 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EE0D7D-3551-CE8D-F29D-FFC5A17DE7D4}"/>
              </a:ext>
            </a:extLst>
          </p:cNvPr>
          <p:cNvSpPr txBox="1"/>
          <p:nvPr/>
        </p:nvSpPr>
        <p:spPr>
          <a:xfrm>
            <a:off x="5316511" y="6235660"/>
            <a:ext cx="155897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예측 시작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61461-C3D2-CFB0-1325-2F0B54481FEB}"/>
              </a:ext>
            </a:extLst>
          </p:cNvPr>
          <p:cNvSpPr txBox="1"/>
          <p:nvPr/>
        </p:nvSpPr>
        <p:spPr>
          <a:xfrm>
            <a:off x="9171432" y="2112264"/>
            <a:ext cx="199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 </a:t>
            </a:r>
            <a:r>
              <a:rPr lang="ko-KR" altLang="en-US" dirty="0">
                <a:solidFill>
                  <a:srgbClr val="FF0000"/>
                </a:solidFill>
              </a:rPr>
              <a:t>이미지 업로드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3ECCB-2DC4-7B4B-C9BC-6B573BADA6F0}"/>
              </a:ext>
            </a:extLst>
          </p:cNvPr>
          <p:cNvSpPr txBox="1"/>
          <p:nvPr/>
        </p:nvSpPr>
        <p:spPr>
          <a:xfrm>
            <a:off x="7168896" y="6235660"/>
            <a:ext cx="418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 </a:t>
            </a:r>
            <a:r>
              <a:rPr lang="ko-KR" altLang="en-US" dirty="0">
                <a:solidFill>
                  <a:srgbClr val="FF0000"/>
                </a:solidFill>
              </a:rPr>
              <a:t>예측 시작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업로드 완료 후 활성화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39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26D50-ADE3-D64A-1697-473BF783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6153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측정 결과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5A3C5-8238-F1A4-0168-0937AEC1E2C5}"/>
              </a:ext>
            </a:extLst>
          </p:cNvPr>
          <p:cNvSpPr txBox="1"/>
          <p:nvPr/>
        </p:nvSpPr>
        <p:spPr>
          <a:xfrm>
            <a:off x="3291524" y="1053049"/>
            <a:ext cx="5608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당신의 모발은</a:t>
            </a:r>
            <a:r>
              <a:rPr lang="en-US" altLang="ko-KR" sz="2400" dirty="0"/>
              <a:t>…..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3A4163-3D2E-1187-ECDE-AFCBE1049722}"/>
              </a:ext>
            </a:extLst>
          </p:cNvPr>
          <p:cNvSpPr txBox="1"/>
          <p:nvPr/>
        </p:nvSpPr>
        <p:spPr>
          <a:xfrm>
            <a:off x="2517646" y="5432606"/>
            <a:ext cx="715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로딩 중입니다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2C33A2-D769-4366-676A-A00C8859EC9A}"/>
              </a:ext>
            </a:extLst>
          </p:cNvPr>
          <p:cNvSpPr txBox="1"/>
          <p:nvPr/>
        </p:nvSpPr>
        <p:spPr>
          <a:xfrm>
            <a:off x="4579495" y="6301750"/>
            <a:ext cx="3043003" cy="38224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결과 상세보기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CE8647-F594-AADB-2509-BE058954B143}"/>
              </a:ext>
            </a:extLst>
          </p:cNvPr>
          <p:cNvSpPr txBox="1"/>
          <p:nvPr/>
        </p:nvSpPr>
        <p:spPr>
          <a:xfrm>
            <a:off x="1701580" y="6285146"/>
            <a:ext cx="2014535" cy="38224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다시하기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35B3F3-6713-E7CC-4EF4-47E09C307202}"/>
              </a:ext>
            </a:extLst>
          </p:cNvPr>
          <p:cNvSpPr txBox="1"/>
          <p:nvPr/>
        </p:nvSpPr>
        <p:spPr>
          <a:xfrm>
            <a:off x="8485878" y="6301750"/>
            <a:ext cx="2867922" cy="38224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SNS</a:t>
            </a:r>
            <a:r>
              <a:rPr lang="ko-KR" altLang="en-US" dirty="0"/>
              <a:t>에 풍성함을 자랑하기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05EDE6-4D26-1A23-FE45-CE15082E1A1E}"/>
              </a:ext>
            </a:extLst>
          </p:cNvPr>
          <p:cNvSpPr txBox="1"/>
          <p:nvPr/>
        </p:nvSpPr>
        <p:spPr>
          <a:xfrm>
            <a:off x="8900473" y="1514714"/>
            <a:ext cx="2379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로딩중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분류중</a:t>
            </a:r>
            <a:r>
              <a:rPr lang="en-US" altLang="ko-KR" dirty="0">
                <a:solidFill>
                  <a:srgbClr val="FF0000"/>
                </a:solidFill>
              </a:rPr>
              <a:t>….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A70F4E-7F7F-E59F-B1B8-6BEBC62BC0D6}"/>
              </a:ext>
            </a:extLst>
          </p:cNvPr>
          <p:cNvSpPr txBox="1"/>
          <p:nvPr/>
        </p:nvSpPr>
        <p:spPr>
          <a:xfrm>
            <a:off x="7378972" y="5772937"/>
            <a:ext cx="304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로딩 종료까지 비활성화</a:t>
            </a:r>
          </a:p>
        </p:txBody>
      </p:sp>
    </p:spTree>
    <p:extLst>
      <p:ext uri="{BB962C8B-B14F-4D97-AF65-F5344CB8AC3E}">
        <p14:creationId xmlns:p14="http://schemas.microsoft.com/office/powerpoint/2010/main" val="377059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26D50-ADE3-D64A-1697-473BF783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6153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측정 결과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5A3C5-8238-F1A4-0168-0937AEC1E2C5}"/>
              </a:ext>
            </a:extLst>
          </p:cNvPr>
          <p:cNvSpPr txBox="1"/>
          <p:nvPr/>
        </p:nvSpPr>
        <p:spPr>
          <a:xfrm>
            <a:off x="3291524" y="1053049"/>
            <a:ext cx="5608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당신의 모발은</a:t>
            </a:r>
            <a:r>
              <a:rPr lang="en-US" altLang="ko-KR" sz="2400" dirty="0"/>
              <a:t>…..</a:t>
            </a:r>
            <a:endParaRPr lang="ko-KR" altLang="en-US" sz="2400" dirty="0"/>
          </a:p>
        </p:txBody>
      </p:sp>
      <p:pic>
        <p:nvPicPr>
          <p:cNvPr id="1026" name="Picture 2" descr="Bald Elon can't hurt you&quot; Sticker for Sale by QuirkMonster | Redbubble">
            <a:extLst>
              <a:ext uri="{FF2B5EF4-FFF2-40B4-BE49-F238E27FC236}">
                <a16:creationId xmlns:a16="http://schemas.microsoft.com/office/drawing/2014/main" id="{0746EA50-A940-E299-49C1-0CA0987CA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870" y="1832872"/>
            <a:ext cx="3192256" cy="319225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3A4163-3D2E-1187-ECDE-AFCBE1049722}"/>
              </a:ext>
            </a:extLst>
          </p:cNvPr>
          <p:cNvSpPr txBox="1"/>
          <p:nvPr/>
        </p:nvSpPr>
        <p:spPr>
          <a:xfrm>
            <a:off x="2517646" y="5432606"/>
            <a:ext cx="715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가망이 없습니다</a:t>
            </a:r>
            <a:r>
              <a:rPr lang="en-US" altLang="ko-KR" sz="2400" dirty="0"/>
              <a:t>…. </a:t>
            </a:r>
            <a:r>
              <a:rPr lang="ko-KR" altLang="en-US" sz="2400" dirty="0"/>
              <a:t>파이팅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6D8DD899-53CC-62C2-449B-2DA126100FFA}"/>
                  </a:ext>
                </a:extLst>
              </p14:cNvPr>
              <p14:cNvContentPartPr/>
              <p14:nvPr/>
            </p14:nvContentPartPr>
            <p14:xfrm>
              <a:off x="4443784" y="1743680"/>
              <a:ext cx="1118520" cy="96588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6D8DD899-53CC-62C2-449B-2DA126100F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81144" y="1680680"/>
                <a:ext cx="1244160" cy="10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E1A6062E-F2A5-C091-B6E8-BE235DE9E914}"/>
                  </a:ext>
                </a:extLst>
              </p14:cNvPr>
              <p14:cNvContentPartPr/>
              <p14:nvPr/>
            </p14:nvContentPartPr>
            <p14:xfrm>
              <a:off x="6580024" y="1724960"/>
              <a:ext cx="1143000" cy="13183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E1A6062E-F2A5-C091-B6E8-BE235DE9E9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17024" y="1661960"/>
                <a:ext cx="1268640" cy="14439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32C33A2-D769-4366-676A-A00C8859EC9A}"/>
              </a:ext>
            </a:extLst>
          </p:cNvPr>
          <p:cNvSpPr txBox="1"/>
          <p:nvPr/>
        </p:nvSpPr>
        <p:spPr>
          <a:xfrm>
            <a:off x="4579495" y="6301750"/>
            <a:ext cx="3043003" cy="38224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결과 상세보기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CE8647-F594-AADB-2509-BE058954B143}"/>
              </a:ext>
            </a:extLst>
          </p:cNvPr>
          <p:cNvSpPr txBox="1"/>
          <p:nvPr/>
        </p:nvSpPr>
        <p:spPr>
          <a:xfrm>
            <a:off x="1701580" y="6285146"/>
            <a:ext cx="2014535" cy="38224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다시하기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35B3F3-6713-E7CC-4EF4-47E09C307202}"/>
              </a:ext>
            </a:extLst>
          </p:cNvPr>
          <p:cNvSpPr txBox="1"/>
          <p:nvPr/>
        </p:nvSpPr>
        <p:spPr>
          <a:xfrm>
            <a:off x="8485878" y="6301750"/>
            <a:ext cx="2867922" cy="38224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SNS</a:t>
            </a:r>
            <a:r>
              <a:rPr lang="ko-KR" altLang="en-US" dirty="0"/>
              <a:t>에 풍성함을 자랑하기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05EDE6-4D26-1A23-FE45-CE15082E1A1E}"/>
              </a:ext>
            </a:extLst>
          </p:cNvPr>
          <p:cNvSpPr txBox="1"/>
          <p:nvPr/>
        </p:nvSpPr>
        <p:spPr>
          <a:xfrm>
            <a:off x="8900473" y="1514714"/>
            <a:ext cx="237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사례</a:t>
            </a:r>
            <a:r>
              <a:rPr lang="en-US" altLang="ko-KR" dirty="0">
                <a:solidFill>
                  <a:srgbClr val="FF0000"/>
                </a:solidFill>
              </a:rPr>
              <a:t>1: </a:t>
            </a:r>
            <a:r>
              <a:rPr lang="ko-KR" altLang="en-US" dirty="0">
                <a:solidFill>
                  <a:srgbClr val="FF0000"/>
                </a:solidFill>
              </a:rPr>
              <a:t>완전탈모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ABD8FB-51BB-5AE9-9AE3-37AD71916D27}"/>
              </a:ext>
            </a:extLst>
          </p:cNvPr>
          <p:cNvSpPr txBox="1"/>
          <p:nvPr/>
        </p:nvSpPr>
        <p:spPr>
          <a:xfrm>
            <a:off x="7589282" y="5894271"/>
            <a:ext cx="260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로딩 </a:t>
            </a:r>
            <a:r>
              <a:rPr lang="ko-KR" altLang="en-US" dirty="0" err="1">
                <a:solidFill>
                  <a:srgbClr val="FF0000"/>
                </a:solidFill>
              </a:rPr>
              <a:t>종료시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활성화</a:t>
            </a:r>
          </a:p>
        </p:txBody>
      </p:sp>
    </p:spTree>
    <p:extLst>
      <p:ext uri="{BB962C8B-B14F-4D97-AF65-F5344CB8AC3E}">
        <p14:creationId xmlns:p14="http://schemas.microsoft.com/office/powerpoint/2010/main" val="296321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26D50-ADE3-D64A-1697-473BF783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6153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측정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5A3C5-8238-F1A4-0168-0937AEC1E2C5}"/>
              </a:ext>
            </a:extLst>
          </p:cNvPr>
          <p:cNvSpPr txBox="1"/>
          <p:nvPr/>
        </p:nvSpPr>
        <p:spPr>
          <a:xfrm>
            <a:off x="3291524" y="1053049"/>
            <a:ext cx="5608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당신의 모발은</a:t>
            </a:r>
            <a:r>
              <a:rPr lang="en-US" altLang="ko-KR" sz="2400" dirty="0"/>
              <a:t>…..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3A4163-3D2E-1187-ECDE-AFCBE1049722}"/>
              </a:ext>
            </a:extLst>
          </p:cNvPr>
          <p:cNvSpPr txBox="1"/>
          <p:nvPr/>
        </p:nvSpPr>
        <p:spPr>
          <a:xfrm>
            <a:off x="2517646" y="5441485"/>
            <a:ext cx="715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함락 직전입니다</a:t>
            </a:r>
            <a:r>
              <a:rPr lang="en-US" altLang="ko-KR" sz="2400" dirty="0"/>
              <a:t>. </a:t>
            </a:r>
            <a:r>
              <a:rPr lang="ko-KR" altLang="en-US" sz="2400" dirty="0"/>
              <a:t>자라나라 머리머리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  <p:pic>
        <p:nvPicPr>
          <p:cNvPr id="2050" name="Picture 2" descr="Elon Musk was bald 20 years ago and I love it : r/EnoughMuskSpam">
            <a:extLst>
              <a:ext uri="{FF2B5EF4-FFF2-40B4-BE49-F238E27FC236}">
                <a16:creationId xmlns:a16="http://schemas.microsoft.com/office/drawing/2014/main" id="{15E48E65-877D-5016-2665-58662E094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84351" y="1995263"/>
            <a:ext cx="3823297" cy="286747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EF0703-8462-9470-BF78-904ABD40ABD1}"/>
              </a:ext>
            </a:extLst>
          </p:cNvPr>
          <p:cNvSpPr txBox="1"/>
          <p:nvPr/>
        </p:nvSpPr>
        <p:spPr>
          <a:xfrm>
            <a:off x="4579495" y="6301750"/>
            <a:ext cx="3043003" cy="38224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결과 상세보기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5B7A87-6425-D228-9CBE-E03AD58A2F86}"/>
              </a:ext>
            </a:extLst>
          </p:cNvPr>
          <p:cNvSpPr txBox="1"/>
          <p:nvPr/>
        </p:nvSpPr>
        <p:spPr>
          <a:xfrm>
            <a:off x="1701580" y="6285146"/>
            <a:ext cx="2014535" cy="38224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다시하기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9352EA-9AEB-1C99-5D9E-2E0FA8EC8589}"/>
              </a:ext>
            </a:extLst>
          </p:cNvPr>
          <p:cNvSpPr txBox="1"/>
          <p:nvPr/>
        </p:nvSpPr>
        <p:spPr>
          <a:xfrm>
            <a:off x="8485878" y="6301750"/>
            <a:ext cx="2867922" cy="38224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SNS</a:t>
            </a:r>
            <a:r>
              <a:rPr lang="ko-KR" altLang="en-US" dirty="0"/>
              <a:t>에 탈모를 자랑하기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1E72A6-A5F7-1F90-4D55-83AA77E3C926}"/>
              </a:ext>
            </a:extLst>
          </p:cNvPr>
          <p:cNvSpPr txBox="1"/>
          <p:nvPr/>
        </p:nvSpPr>
        <p:spPr>
          <a:xfrm>
            <a:off x="8900473" y="1514714"/>
            <a:ext cx="237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사례</a:t>
            </a:r>
            <a:r>
              <a:rPr lang="en-US" altLang="ko-KR" dirty="0">
                <a:solidFill>
                  <a:srgbClr val="FF0000"/>
                </a:solidFill>
              </a:rPr>
              <a:t>2: </a:t>
            </a:r>
            <a:r>
              <a:rPr lang="ko-KR" altLang="en-US" dirty="0">
                <a:solidFill>
                  <a:srgbClr val="FF0000"/>
                </a:solidFill>
              </a:rPr>
              <a:t>중도 탈모</a:t>
            </a:r>
          </a:p>
        </p:txBody>
      </p:sp>
    </p:spTree>
    <p:extLst>
      <p:ext uri="{BB962C8B-B14F-4D97-AF65-F5344CB8AC3E}">
        <p14:creationId xmlns:p14="http://schemas.microsoft.com/office/powerpoint/2010/main" val="177934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26D50-ADE3-D64A-1697-473BF783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6153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측정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5A3C5-8238-F1A4-0168-0937AEC1E2C5}"/>
              </a:ext>
            </a:extLst>
          </p:cNvPr>
          <p:cNvSpPr txBox="1"/>
          <p:nvPr/>
        </p:nvSpPr>
        <p:spPr>
          <a:xfrm>
            <a:off x="3291524" y="1053049"/>
            <a:ext cx="5608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당신의 모발은</a:t>
            </a:r>
            <a:r>
              <a:rPr lang="en-US" altLang="ko-KR" sz="2400" dirty="0"/>
              <a:t>…..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3A4163-3D2E-1187-ECDE-AFCBE1049722}"/>
              </a:ext>
            </a:extLst>
          </p:cNvPr>
          <p:cNvSpPr txBox="1"/>
          <p:nvPr/>
        </p:nvSpPr>
        <p:spPr>
          <a:xfrm>
            <a:off x="2517646" y="5643852"/>
            <a:ext cx="715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탈모가 시작되었습니다</a:t>
            </a:r>
            <a:r>
              <a:rPr lang="en-US" altLang="ko-KR" sz="2400" dirty="0"/>
              <a:t>. </a:t>
            </a:r>
            <a:r>
              <a:rPr lang="ko-KR" altLang="en-US" sz="2400" dirty="0"/>
              <a:t>전투를 준비하세요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EE393E-F3D0-6E25-A763-AA9B79207574}"/>
              </a:ext>
            </a:extLst>
          </p:cNvPr>
          <p:cNvSpPr txBox="1"/>
          <p:nvPr/>
        </p:nvSpPr>
        <p:spPr>
          <a:xfrm>
            <a:off x="4579495" y="6301750"/>
            <a:ext cx="3043003" cy="38224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결과 상세보기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AE1E14-5A19-E892-FA94-AA025723A173}"/>
              </a:ext>
            </a:extLst>
          </p:cNvPr>
          <p:cNvSpPr txBox="1"/>
          <p:nvPr/>
        </p:nvSpPr>
        <p:spPr>
          <a:xfrm>
            <a:off x="1701580" y="6285146"/>
            <a:ext cx="2014535" cy="38224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다시하기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45B9CE-33E7-2A21-D1F3-FCCC4FB69180}"/>
              </a:ext>
            </a:extLst>
          </p:cNvPr>
          <p:cNvSpPr txBox="1"/>
          <p:nvPr/>
        </p:nvSpPr>
        <p:spPr>
          <a:xfrm>
            <a:off x="8485878" y="6301750"/>
            <a:ext cx="2867922" cy="38224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SNS</a:t>
            </a:r>
            <a:r>
              <a:rPr lang="ko-KR" altLang="en-US" dirty="0"/>
              <a:t>에 풍성함을 자랑하기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CA9BA-C072-79F1-926A-AC5DFC63E195}"/>
              </a:ext>
            </a:extLst>
          </p:cNvPr>
          <p:cNvSpPr txBox="1"/>
          <p:nvPr/>
        </p:nvSpPr>
        <p:spPr>
          <a:xfrm>
            <a:off x="8900473" y="1514714"/>
            <a:ext cx="237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사례</a:t>
            </a:r>
            <a:r>
              <a:rPr lang="en-US" altLang="ko-KR" dirty="0">
                <a:solidFill>
                  <a:srgbClr val="FF0000"/>
                </a:solidFill>
              </a:rPr>
              <a:t>3: </a:t>
            </a:r>
            <a:r>
              <a:rPr lang="ko-KR" altLang="en-US" dirty="0">
                <a:solidFill>
                  <a:srgbClr val="FF0000"/>
                </a:solidFill>
              </a:rPr>
              <a:t>약한 탈모</a:t>
            </a:r>
          </a:p>
        </p:txBody>
      </p:sp>
    </p:spTree>
    <p:extLst>
      <p:ext uri="{BB962C8B-B14F-4D97-AF65-F5344CB8AC3E}">
        <p14:creationId xmlns:p14="http://schemas.microsoft.com/office/powerpoint/2010/main" val="3109770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26D50-ADE3-D64A-1697-473BF783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6153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측정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5A3C5-8238-F1A4-0168-0937AEC1E2C5}"/>
              </a:ext>
            </a:extLst>
          </p:cNvPr>
          <p:cNvSpPr txBox="1"/>
          <p:nvPr/>
        </p:nvSpPr>
        <p:spPr>
          <a:xfrm>
            <a:off x="3291524" y="1053049"/>
            <a:ext cx="5608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당신의 모발은</a:t>
            </a:r>
            <a:r>
              <a:rPr lang="en-US" altLang="ko-KR" sz="2400" dirty="0"/>
              <a:t>…..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3A4163-3D2E-1187-ECDE-AFCBE1049722}"/>
              </a:ext>
            </a:extLst>
          </p:cNvPr>
          <p:cNvSpPr txBox="1"/>
          <p:nvPr/>
        </p:nvSpPr>
        <p:spPr>
          <a:xfrm>
            <a:off x="2517646" y="5643852"/>
            <a:ext cx="715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풍성합니다</a:t>
            </a:r>
            <a:r>
              <a:rPr lang="en-US" altLang="ko-KR" sz="2400" dirty="0"/>
              <a:t>!!!</a:t>
            </a:r>
            <a:endParaRPr lang="ko-KR" altLang="en-US" sz="2400" dirty="0"/>
          </a:p>
        </p:txBody>
      </p:sp>
      <p:pic>
        <p:nvPicPr>
          <p:cNvPr id="3074" name="Picture 2" descr="Elon Musk Closes Twitter Deal, Fires CEO, CFO and Other Senior Execs -  Variety">
            <a:extLst>
              <a:ext uri="{FF2B5EF4-FFF2-40B4-BE49-F238E27FC236}">
                <a16:creationId xmlns:a16="http://schemas.microsoft.com/office/drawing/2014/main" id="{4272C926-F906-0358-F6EC-BDC1C5B055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4" r="13155"/>
          <a:stretch/>
        </p:blipFill>
        <p:spPr bwMode="auto">
          <a:xfrm>
            <a:off x="3867462" y="1755245"/>
            <a:ext cx="4618416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EE393E-F3D0-6E25-A763-AA9B79207574}"/>
              </a:ext>
            </a:extLst>
          </p:cNvPr>
          <p:cNvSpPr txBox="1"/>
          <p:nvPr/>
        </p:nvSpPr>
        <p:spPr>
          <a:xfrm>
            <a:off x="4579495" y="6301750"/>
            <a:ext cx="3043003" cy="38224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결과 상세보기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AE1E14-5A19-E892-FA94-AA025723A173}"/>
              </a:ext>
            </a:extLst>
          </p:cNvPr>
          <p:cNvSpPr txBox="1"/>
          <p:nvPr/>
        </p:nvSpPr>
        <p:spPr>
          <a:xfrm>
            <a:off x="1701580" y="6285146"/>
            <a:ext cx="2014535" cy="38224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다시하기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45B9CE-33E7-2A21-D1F3-FCCC4FB69180}"/>
              </a:ext>
            </a:extLst>
          </p:cNvPr>
          <p:cNvSpPr txBox="1"/>
          <p:nvPr/>
        </p:nvSpPr>
        <p:spPr>
          <a:xfrm>
            <a:off x="8485878" y="6301750"/>
            <a:ext cx="2867922" cy="38224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SNS</a:t>
            </a:r>
            <a:r>
              <a:rPr lang="ko-KR" altLang="en-US" dirty="0"/>
              <a:t>에 풍성함을 자랑하기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CA9BA-C072-79F1-926A-AC5DFC63E195}"/>
              </a:ext>
            </a:extLst>
          </p:cNvPr>
          <p:cNvSpPr txBox="1"/>
          <p:nvPr/>
        </p:nvSpPr>
        <p:spPr>
          <a:xfrm>
            <a:off x="8900473" y="1514714"/>
            <a:ext cx="237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사례</a:t>
            </a:r>
            <a:r>
              <a:rPr lang="en-US" altLang="ko-KR" dirty="0">
                <a:solidFill>
                  <a:srgbClr val="FF0000"/>
                </a:solidFill>
              </a:rPr>
              <a:t>4: </a:t>
            </a:r>
            <a:r>
              <a:rPr lang="ko-KR" altLang="en-US" dirty="0">
                <a:solidFill>
                  <a:srgbClr val="FF0000"/>
                </a:solidFill>
              </a:rPr>
              <a:t>완전 풍성</a:t>
            </a:r>
          </a:p>
        </p:txBody>
      </p:sp>
    </p:spTree>
    <p:extLst>
      <p:ext uri="{BB962C8B-B14F-4D97-AF65-F5344CB8AC3E}">
        <p14:creationId xmlns:p14="http://schemas.microsoft.com/office/powerpoint/2010/main" val="138621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9CA51-A0C6-770B-E429-9F94444B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상세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805C6F-A263-C184-D924-70E5B6596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548" y="1953015"/>
            <a:ext cx="2062395" cy="4357843"/>
          </a:xfrm>
        </p:spPr>
        <p:txBody>
          <a:bodyPr/>
          <a:lstStyle/>
          <a:p>
            <a:r>
              <a:rPr lang="ko-KR" altLang="en-US" dirty="0"/>
              <a:t>분류 결과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a%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 b%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 c%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0BA670-5892-E8C5-3C5A-1E86047353A3}"/>
              </a:ext>
            </a:extLst>
          </p:cNvPr>
          <p:cNvSpPr txBox="1"/>
          <p:nvPr/>
        </p:nvSpPr>
        <p:spPr>
          <a:xfrm>
            <a:off x="5343993" y="1424065"/>
            <a:ext cx="4661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당신은 탈모 </a:t>
            </a:r>
            <a:r>
              <a:rPr lang="en-US" altLang="ko-KR" dirty="0"/>
              <a:t>x</a:t>
            </a:r>
            <a:r>
              <a:rPr lang="ko-KR" altLang="en-US" dirty="0"/>
              <a:t>단계입니다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이하 단계별 내용 변경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- </a:t>
            </a:r>
            <a:r>
              <a:rPr lang="ko-KR" altLang="en-US" dirty="0"/>
              <a:t>예방</a:t>
            </a:r>
            <a:r>
              <a:rPr lang="en-US" altLang="ko-KR" dirty="0"/>
              <a:t>~~~~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추천 제품 </a:t>
            </a:r>
            <a:r>
              <a:rPr lang="en-US" altLang="ko-KR" dirty="0"/>
              <a:t>~~~~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E16ABE-BDA6-DBA9-1C11-62178942310C}"/>
              </a:ext>
            </a:extLst>
          </p:cNvPr>
          <p:cNvSpPr/>
          <p:nvPr/>
        </p:nvSpPr>
        <p:spPr>
          <a:xfrm>
            <a:off x="944380" y="4840148"/>
            <a:ext cx="2510853" cy="165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11AA65-A1C5-0D2B-647D-A1CA5A6383A1}"/>
              </a:ext>
            </a:extLst>
          </p:cNvPr>
          <p:cNvSpPr/>
          <p:nvPr/>
        </p:nvSpPr>
        <p:spPr>
          <a:xfrm>
            <a:off x="4609476" y="4840148"/>
            <a:ext cx="2510853" cy="165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CCF515-6E8C-3B0D-84A9-A203C2B8EF49}"/>
              </a:ext>
            </a:extLst>
          </p:cNvPr>
          <p:cNvSpPr/>
          <p:nvPr/>
        </p:nvSpPr>
        <p:spPr>
          <a:xfrm>
            <a:off x="8074702" y="4862634"/>
            <a:ext cx="2510853" cy="165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B2194C-45A4-8A50-3067-F4C060D86C38}"/>
              </a:ext>
            </a:extLst>
          </p:cNvPr>
          <p:cNvSpPr txBox="1"/>
          <p:nvPr/>
        </p:nvSpPr>
        <p:spPr>
          <a:xfrm>
            <a:off x="1716374" y="5520127"/>
            <a:ext cx="122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유투브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3797B3-DFA8-AE23-7C3D-6651B24601D3}"/>
              </a:ext>
            </a:extLst>
          </p:cNvPr>
          <p:cNvSpPr txBox="1"/>
          <p:nvPr/>
        </p:nvSpPr>
        <p:spPr>
          <a:xfrm>
            <a:off x="1004341" y="4234721"/>
            <a:ext cx="224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탈모인 추천영상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ABC398-5818-751D-3116-4216D2C9A1D4}"/>
              </a:ext>
            </a:extLst>
          </p:cNvPr>
          <p:cNvSpPr txBox="1"/>
          <p:nvPr/>
        </p:nvSpPr>
        <p:spPr>
          <a:xfrm>
            <a:off x="5254053" y="5506174"/>
            <a:ext cx="122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유투브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99063E-7DEA-ACDA-57F1-D1569633AC31}"/>
              </a:ext>
            </a:extLst>
          </p:cNvPr>
          <p:cNvSpPr txBox="1"/>
          <p:nvPr/>
        </p:nvSpPr>
        <p:spPr>
          <a:xfrm>
            <a:off x="8719279" y="5483688"/>
            <a:ext cx="122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유투브 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982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D55A8-E0DB-59D3-725B-D21E4077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부가기능 </a:t>
            </a:r>
            <a:r>
              <a:rPr lang="en-US" altLang="ko-KR" dirty="0"/>
              <a:t>– SNS</a:t>
            </a:r>
            <a:r>
              <a:rPr lang="ko-KR" altLang="en-US" dirty="0"/>
              <a:t>와 연동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CD0608-3AFC-E99B-3908-8EBFF660C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????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858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200</Words>
  <Application>Microsoft Office PowerPoint</Application>
  <PresentationFormat>와이드스크린</PresentationFormat>
  <Paragraphs>63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인공지능 탈모 측정기</vt:lpstr>
      <vt:lpstr>측정 결과 </vt:lpstr>
      <vt:lpstr>측정 결과 </vt:lpstr>
      <vt:lpstr>측정 결과</vt:lpstr>
      <vt:lpstr>측정 결과</vt:lpstr>
      <vt:lpstr>측정 결과</vt:lpstr>
      <vt:lpstr>-상세 정보</vt:lpstr>
      <vt:lpstr>부가기능 – SNS와 연동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 도훈</dc:creator>
  <cp:lastModifiedBy>곽 도훈</cp:lastModifiedBy>
  <cp:revision>19</cp:revision>
  <dcterms:created xsi:type="dcterms:W3CDTF">2022-11-17T10:51:17Z</dcterms:created>
  <dcterms:modified xsi:type="dcterms:W3CDTF">2022-11-25T15:03:55Z</dcterms:modified>
</cp:coreProperties>
</file>