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tags/tag7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Override PartName="/ppt/tags/tag77.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60" r:id="rId4"/>
    <p:sldId id="285" r:id="rId5"/>
    <p:sldId id="286" r:id="rId6"/>
    <p:sldId id="295" r:id="rId7"/>
    <p:sldId id="262" r:id="rId8"/>
    <p:sldId id="266" r:id="rId9"/>
    <p:sldId id="269" r:id="rId10"/>
    <p:sldId id="282" r:id="rId11"/>
    <p:sldId id="283" r:id="rId12"/>
    <p:sldId id="284" r:id="rId13"/>
    <p:sldId id="264" r:id="rId14"/>
    <p:sldId id="26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6B7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660"/>
  </p:normalViewPr>
  <p:slideViewPr>
    <p:cSldViewPr snapToGrid="0">
      <p:cViewPr varScale="1">
        <p:scale>
          <a:sx n="114" d="100"/>
          <a:sy n="114" d="100"/>
        </p:scale>
        <p:origin x="-396" y="-96"/>
      </p:cViewPr>
      <p:guideLst>
        <p:guide orient="horz" pos="2220"/>
        <p:guide pos="385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CD82B6E9-0666-4E7E-B502-612ED3F2704A}" type="slidenum">
              <a:rPr lang="zh-CN" altLang="en-US" smtClean="0">
                <a:latin typeface="Calibri" panose="020F0502020204030204" charset="0"/>
              </a:rPr>
              <a:pPr/>
              <a:t>2</a:t>
            </a:fld>
            <a:endParaRPr lang="zh-CN" altLang="en-US" smtClean="0">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cstate="print">
            <a:extLst>
              <a:ext uri="{28A0092B-C50C-407E-A947-70E740481C1C}">
                <a14:useLocalDpi xmlns:a14="http://schemas.microsoft.com/office/drawing/2010/main" xmlns="" val="0"/>
              </a:ext>
            </a:extLst>
          </a:blip>
          <a:srcRect l="24445" t="22574" r="4134" b="5512"/>
          <a:stretch>
            <a:fillRect/>
          </a:stretch>
        </p:blipFill>
        <p:spPr>
          <a:xfrm>
            <a:off x="5027031" y="1679575"/>
            <a:ext cx="7167137" cy="5178425"/>
          </a:xfrm>
          <a:prstGeom prst="rect">
            <a:avLst/>
          </a:prstGeom>
        </p:spPr>
      </p:pic>
      <p:sp>
        <p:nvSpPr>
          <p:cNvPr id="4" name="日期占位符 3"/>
          <p:cNvSpPr>
            <a:spLocks noGrp="1"/>
          </p:cNvSpPr>
          <p:nvPr>
            <p:ph type="dt" sz="half" idx="10"/>
          </p:nvPr>
        </p:nvSpPr>
        <p:spPr>
          <a:xfrm>
            <a:off x="838200" y="6394450"/>
            <a:ext cx="2743200" cy="365125"/>
          </a:xfrm>
        </p:spPr>
        <p:txBody>
          <a:bodyPr>
            <a:normAutofit/>
          </a:bodyPr>
          <a:lstStyle>
            <a:lvl1pPr>
              <a:defRPr>
                <a:solidFill>
                  <a:schemeClr val="tx1"/>
                </a:solidFill>
              </a:defRPr>
            </a:lvl1pPr>
          </a:lstStyle>
          <a:p>
            <a:fld id="{C9E60F58-3108-4415-857A-6D0360DF626E}" type="datetimeFigureOut">
              <a:rPr lang="zh-CN" altLang="en-US" smtClean="0"/>
              <a:pPr/>
              <a:t>2017/6/29</a:t>
            </a:fld>
            <a:endParaRPr lang="zh-CN" altLang="en-US"/>
          </a:p>
        </p:txBody>
      </p:sp>
      <p:sp>
        <p:nvSpPr>
          <p:cNvPr id="5" name="页脚占位符 4"/>
          <p:cNvSpPr>
            <a:spLocks noGrp="1"/>
          </p:cNvSpPr>
          <p:nvPr>
            <p:ph type="ftr" sz="quarter" idx="11"/>
          </p:nvPr>
        </p:nvSpPr>
        <p:spPr>
          <a:xfrm>
            <a:off x="4038600" y="6394450"/>
            <a:ext cx="4114800" cy="365125"/>
          </a:xfrm>
        </p:spPr>
        <p:txBody>
          <a:bodyPr>
            <a:normAutofit/>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a:xfrm>
            <a:off x="8610600" y="6394450"/>
            <a:ext cx="2743200" cy="365125"/>
          </a:xfrm>
        </p:spPr>
        <p:txBody>
          <a:bodyPr>
            <a:normAutofit/>
          </a:bodyPr>
          <a:lstStyle>
            <a:lvl1pPr>
              <a:defRPr>
                <a:solidFill>
                  <a:schemeClr val="tx1"/>
                </a:solidFill>
              </a:defRPr>
            </a:lvl1pPr>
          </a:lstStyle>
          <a:p>
            <a:fld id="{4AE85CE2-CEAD-46BB-861E-7D62265DC969}" type="slidenum">
              <a:rPr lang="zh-CN" altLang="en-US" smtClean="0"/>
              <a:pPr/>
              <a:t>‹#›</a:t>
            </a:fld>
            <a:endParaRPr lang="zh-CN" altLang="en-US"/>
          </a:p>
        </p:txBody>
      </p:sp>
      <p:sp>
        <p:nvSpPr>
          <p:cNvPr id="2" name="标题 1"/>
          <p:cNvSpPr>
            <a:spLocks noGrp="1"/>
          </p:cNvSpPr>
          <p:nvPr>
            <p:ph type="ctrTitle"/>
          </p:nvPr>
        </p:nvSpPr>
        <p:spPr>
          <a:xfrm>
            <a:off x="1235074" y="2303779"/>
            <a:ext cx="7523136" cy="1044673"/>
          </a:xfrm>
        </p:spPr>
        <p:txBody>
          <a:bodyPr anchor="ctr">
            <a:normAutofit/>
          </a:bodyPr>
          <a:lstStyle>
            <a:lvl1pPr algn="ctr">
              <a:lnSpc>
                <a:spcPct val="150000"/>
              </a:lnSpc>
              <a:defRPr sz="4400" b="1">
                <a:ln w="3175">
                  <a:noFill/>
                </a:ln>
                <a:solidFill>
                  <a:schemeClr val="accent1"/>
                </a:solidFill>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982943" y="3507570"/>
            <a:ext cx="6027399" cy="734638"/>
          </a:xfrm>
        </p:spPr>
        <p:txBody>
          <a:bodyPr anchor="ctr">
            <a:normAutofit/>
          </a:bodyPr>
          <a:lstStyle>
            <a:lvl1pPr marL="0" indent="0" algn="ctr">
              <a:lnSpc>
                <a:spcPct val="150000"/>
              </a:lnSpc>
              <a:buNone/>
              <a:defRPr sz="2000" b="0">
                <a:ln>
                  <a:noFill/>
                </a:ln>
                <a:solidFill>
                  <a:schemeClr val="tx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cxnSp>
        <p:nvCxnSpPr>
          <p:cNvPr id="11" name="直接连接符 10"/>
          <p:cNvCxnSpPr/>
          <p:nvPr/>
        </p:nvCxnSpPr>
        <p:spPr>
          <a:xfrm>
            <a:off x="1235074" y="3390174"/>
            <a:ext cx="7523136"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3543" t="3924" r="41404" b="51676"/>
          <a:stretch>
            <a:fillRect/>
          </a:stretch>
        </p:blipFill>
        <p:spPr>
          <a:xfrm>
            <a:off x="0" y="0"/>
            <a:ext cx="5524500" cy="319712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D0CE79-49FB-443D-BEF8-6B709DE8FD0C}" type="datetimeFigureOut">
              <a:rPr lang="zh-CN" altLang="en-US" smtClean="0"/>
              <a:pPr/>
              <a:t>2017/6/29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pPr/>
              <a:t>‹#›</a:t>
            </a:fld>
            <a:endParaRPr lang="zh-CN" altLang="en-US"/>
          </a:p>
        </p:txBody>
      </p:sp>
      <p:sp>
        <p:nvSpPr>
          <p:cNvPr id="7" name="内容占位符 6"/>
          <p:cNvSpPr>
            <a:spLocks noGrp="1"/>
          </p:cNvSpPr>
          <p:nvPr>
            <p:ph sz="quarter" idx="13" hasCustomPrompt="1"/>
          </p:nvPr>
        </p:nvSpPr>
        <p:spPr>
          <a:xfrm>
            <a:off x="838800" y="914400"/>
            <a:ext cx="10515600" cy="5313388"/>
          </a:xfrm>
        </p:spPr>
        <p:txBody>
          <a:body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91506" y="819150"/>
            <a:ext cx="9808988" cy="892175"/>
          </a:xfr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1191507" y="2071906"/>
            <a:ext cx="9808987" cy="3791012"/>
          </a:xfrm>
        </p:spPr>
        <p:txBody>
          <a:bodyPr anchor="ctr" anchorCtr="0">
            <a:normAutofit/>
          </a:bodyPr>
          <a:lstStyle>
            <a:lvl1pPr marL="342900" indent="-342900" algn="just">
              <a:buFont typeface="Wingdings" panose="05000000000000000000" pitchFamily="2" charset="2"/>
              <a:buChar char="Ø"/>
              <a:defRPr sz="2400"/>
            </a:lvl1pPr>
            <a:lvl2pPr marL="685800" indent="-228600">
              <a:buFont typeface="Wingdings" panose="05000000000000000000" pitchFamily="2" charset="2"/>
              <a:buChar char="Ø"/>
              <a:defRPr sz="2000"/>
            </a:lvl2pPr>
            <a:lvl3pPr marL="1143000" indent="-228600">
              <a:buFont typeface="Wingdings" panose="05000000000000000000" pitchFamily="2" charset="2"/>
              <a:buChar char="Ø"/>
              <a:defRPr sz="1800"/>
            </a:lvl3pPr>
            <a:lvl4pPr marL="1600200" indent="-228600">
              <a:buFont typeface="Wingdings" panose="05000000000000000000" pitchFamily="2" charset="2"/>
              <a:buChar char="Ø"/>
              <a:defRPr sz="1800"/>
            </a:lvl4pPr>
            <a:lvl5pPr marL="2057400" indent="-228600">
              <a:buFont typeface="Wingdings" panose="05000000000000000000" pitchFamily="2" charset="2"/>
              <a:buChar char="Ø"/>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p>
            <a:fld id="{13D0CE79-49FB-443D-BEF8-6B709DE8FD0C}" type="datetimeFigureOut">
              <a:rPr lang="zh-CN" altLang="en-US" smtClean="0"/>
              <a:pPr/>
              <a:t>2017/6/29</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EF906490-237C-474C-BA2E-D98840BC1F8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normAutofit/>
          </a:bodyPr>
          <a:lstStyle>
            <a:lvl1pPr>
              <a:defRPr>
                <a:solidFill>
                  <a:schemeClr val="tx1"/>
                </a:solidFill>
              </a:defRPr>
            </a:lvl1pPr>
          </a:lstStyle>
          <a:p>
            <a:fld id="{13D0CE79-49FB-443D-BEF8-6B709DE8FD0C}" type="datetimeFigureOut">
              <a:rPr lang="zh-CN" altLang="en-US" smtClean="0"/>
              <a:pPr/>
              <a:t>2017/6/29</a:t>
            </a:fld>
            <a:endParaRPr lang="zh-CN" altLang="en-US"/>
          </a:p>
        </p:txBody>
      </p:sp>
      <p:sp>
        <p:nvSpPr>
          <p:cNvPr id="5" name="页脚占位符 4"/>
          <p:cNvSpPr>
            <a:spLocks noGrp="1"/>
          </p:cNvSpPr>
          <p:nvPr>
            <p:ph type="ftr" sz="quarter" idx="11"/>
          </p:nvPr>
        </p:nvSpPr>
        <p:spPr/>
        <p:txBody>
          <a:bodyPr>
            <a:normAutofit/>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normAutofit/>
          </a:bodyPr>
          <a:lstStyle>
            <a:lvl1pPr>
              <a:defRPr>
                <a:solidFill>
                  <a:schemeClr val="tx1"/>
                </a:solidFill>
              </a:defRPr>
            </a:lvl1pPr>
          </a:lstStyle>
          <a:p>
            <a:fld id="{EF906490-237C-474C-BA2E-D98840BC1F8F}" type="slidenum">
              <a:rPr lang="zh-CN" altLang="en-US" smtClean="0"/>
              <a:pPr/>
              <a:t>‹#›</a:t>
            </a:fld>
            <a:endParaRPr lang="zh-CN" altLang="en-US"/>
          </a:p>
        </p:txBody>
      </p:sp>
      <p:sp>
        <p:nvSpPr>
          <p:cNvPr id="3" name="文本占位符 2"/>
          <p:cNvSpPr>
            <a:spLocks noGrp="1"/>
          </p:cNvSpPr>
          <p:nvPr>
            <p:ph type="body" idx="1"/>
          </p:nvPr>
        </p:nvSpPr>
        <p:spPr>
          <a:xfrm>
            <a:off x="3857104" y="4292989"/>
            <a:ext cx="6468168" cy="641910"/>
          </a:xfrm>
          <a:noFill/>
        </p:spPr>
        <p:txBody>
          <a:bodyPr anchor="ctr">
            <a:normAutofit/>
          </a:bodyPr>
          <a:lstStyle>
            <a:lvl1pPr marL="0" indent="0" algn="ctr">
              <a:lnSpc>
                <a:spcPct val="150000"/>
              </a:lnSpc>
              <a:buNone/>
              <a:defRPr sz="20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2" name="标题 1"/>
          <p:cNvSpPr>
            <a:spLocks noGrp="1"/>
          </p:cNvSpPr>
          <p:nvPr>
            <p:ph type="title"/>
          </p:nvPr>
        </p:nvSpPr>
        <p:spPr>
          <a:xfrm>
            <a:off x="3857105" y="2188606"/>
            <a:ext cx="6468167" cy="2063645"/>
          </a:xfrm>
          <a:noFill/>
        </p:spPr>
        <p:txBody>
          <a:bodyPr lIns="0" anchor="ctr">
            <a:normAutofit/>
          </a:bodyPr>
          <a:lstStyle>
            <a:lvl1pPr algn="ctr">
              <a:lnSpc>
                <a:spcPct val="150000"/>
              </a:lnSpc>
              <a:defRPr sz="4400">
                <a:solidFill>
                  <a:schemeClr val="accent1"/>
                </a:solidFill>
              </a:defRPr>
            </a:lvl1pPr>
          </a:lstStyle>
          <a:p>
            <a:r>
              <a:rPr lang="zh-CN" altLang="en-US" dirty="0" smtClean="0"/>
              <a:t>单击此处编辑母版标题样式</a:t>
            </a:r>
            <a:endParaRPr lang="zh-CN" altLang="en-US" dirty="0"/>
          </a:p>
        </p:txBody>
      </p:sp>
      <p:grpSp>
        <p:nvGrpSpPr>
          <p:cNvPr id="14" name="组合 13"/>
          <p:cNvGrpSpPr/>
          <p:nvPr/>
        </p:nvGrpSpPr>
        <p:grpSpPr>
          <a:xfrm>
            <a:off x="838200" y="2308077"/>
            <a:ext cx="2543694" cy="2543694"/>
            <a:chOff x="9370073" y="936433"/>
            <a:chExt cx="2543694" cy="2543694"/>
          </a:xfrm>
        </p:grpSpPr>
        <p:sp>
          <p:nvSpPr>
            <p:cNvPr id="17" name="任意多边形 16"/>
            <p:cNvSpPr/>
            <p:nvPr userDrawn="1"/>
          </p:nvSpPr>
          <p:spPr>
            <a:xfrm>
              <a:off x="9370073" y="936433"/>
              <a:ext cx="2543694" cy="2543694"/>
            </a:xfrm>
            <a:custGeom>
              <a:avLst/>
              <a:gdLst>
                <a:gd name="connsiteX0" fmla="*/ 1271847 w 2543694"/>
                <a:gd name="connsiteY0" fmla="*/ 197634 h 2543694"/>
                <a:gd name="connsiteX1" fmla="*/ 2346061 w 2543694"/>
                <a:gd name="connsiteY1" fmla="*/ 1271848 h 2543694"/>
                <a:gd name="connsiteX2" fmla="*/ 1271847 w 2543694"/>
                <a:gd name="connsiteY2" fmla="*/ 2346062 h 2543694"/>
                <a:gd name="connsiteX3" fmla="*/ 197633 w 2543694"/>
                <a:gd name="connsiteY3" fmla="*/ 1271848 h 2543694"/>
                <a:gd name="connsiteX4" fmla="*/ 1271847 w 2543694"/>
                <a:gd name="connsiteY4" fmla="*/ 197634 h 2543694"/>
                <a:gd name="connsiteX5" fmla="*/ 1271848 w 2543694"/>
                <a:gd name="connsiteY5" fmla="*/ 111112 h 2543694"/>
                <a:gd name="connsiteX6" fmla="*/ 111112 w 2543694"/>
                <a:gd name="connsiteY6" fmla="*/ 1271848 h 2543694"/>
                <a:gd name="connsiteX7" fmla="*/ 1271848 w 2543694"/>
                <a:gd name="connsiteY7" fmla="*/ 2432584 h 2543694"/>
                <a:gd name="connsiteX8" fmla="*/ 2432584 w 2543694"/>
                <a:gd name="connsiteY8" fmla="*/ 1271848 h 2543694"/>
                <a:gd name="connsiteX9" fmla="*/ 1271848 w 2543694"/>
                <a:gd name="connsiteY9" fmla="*/ 111112 h 2543694"/>
                <a:gd name="connsiteX10" fmla="*/ 1271847 w 2543694"/>
                <a:gd name="connsiteY10" fmla="*/ 0 h 2543694"/>
                <a:gd name="connsiteX11" fmla="*/ 2543694 w 2543694"/>
                <a:gd name="connsiteY11" fmla="*/ 1271847 h 2543694"/>
                <a:gd name="connsiteX12" fmla="*/ 1271847 w 2543694"/>
                <a:gd name="connsiteY12" fmla="*/ 2543694 h 2543694"/>
                <a:gd name="connsiteX13" fmla="*/ 0 w 2543694"/>
                <a:gd name="connsiteY13" fmla="*/ 1271847 h 2543694"/>
                <a:gd name="connsiteX14" fmla="*/ 1271847 w 2543694"/>
                <a:gd name="connsiteY14" fmla="*/ 0 h 254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3694" h="2543694">
                  <a:moveTo>
                    <a:pt x="1271847" y="197634"/>
                  </a:moveTo>
                  <a:cubicBezTo>
                    <a:pt x="1865119" y="197634"/>
                    <a:pt x="2346061" y="678576"/>
                    <a:pt x="2346061" y="1271848"/>
                  </a:cubicBezTo>
                  <a:cubicBezTo>
                    <a:pt x="2346061" y="1865120"/>
                    <a:pt x="1865119" y="2346062"/>
                    <a:pt x="1271847" y="2346062"/>
                  </a:cubicBezTo>
                  <a:cubicBezTo>
                    <a:pt x="678575" y="2346062"/>
                    <a:pt x="197633" y="1865120"/>
                    <a:pt x="197633" y="1271848"/>
                  </a:cubicBezTo>
                  <a:cubicBezTo>
                    <a:pt x="197633" y="678576"/>
                    <a:pt x="678575" y="197634"/>
                    <a:pt x="1271847" y="197634"/>
                  </a:cubicBezTo>
                  <a:close/>
                  <a:moveTo>
                    <a:pt x="1271848" y="111112"/>
                  </a:moveTo>
                  <a:cubicBezTo>
                    <a:pt x="630791" y="111112"/>
                    <a:pt x="111112" y="630791"/>
                    <a:pt x="111112" y="1271848"/>
                  </a:cubicBezTo>
                  <a:cubicBezTo>
                    <a:pt x="111112" y="1912905"/>
                    <a:pt x="630791" y="2432584"/>
                    <a:pt x="1271848" y="2432584"/>
                  </a:cubicBezTo>
                  <a:cubicBezTo>
                    <a:pt x="1912905" y="2432584"/>
                    <a:pt x="2432584" y="1912905"/>
                    <a:pt x="2432584" y="1271848"/>
                  </a:cubicBezTo>
                  <a:cubicBezTo>
                    <a:pt x="2432584" y="630791"/>
                    <a:pt x="1912905" y="111112"/>
                    <a:pt x="1271848" y="111112"/>
                  </a:cubicBezTo>
                  <a:close/>
                  <a:moveTo>
                    <a:pt x="1271847" y="0"/>
                  </a:moveTo>
                  <a:cubicBezTo>
                    <a:pt x="1974269" y="0"/>
                    <a:pt x="2543694" y="569425"/>
                    <a:pt x="2543694" y="1271847"/>
                  </a:cubicBezTo>
                  <a:cubicBezTo>
                    <a:pt x="2543694" y="1974269"/>
                    <a:pt x="1974269" y="2543694"/>
                    <a:pt x="1271847" y="2543694"/>
                  </a:cubicBezTo>
                  <a:cubicBezTo>
                    <a:pt x="569425" y="2543694"/>
                    <a:pt x="0" y="1974269"/>
                    <a:pt x="0" y="1271847"/>
                  </a:cubicBezTo>
                  <a:cubicBezTo>
                    <a:pt x="0" y="569425"/>
                    <a:pt x="569425" y="0"/>
                    <a:pt x="127184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3" name="KSO_Shape"/>
            <p:cNvSpPr/>
            <p:nvPr userDrawn="1"/>
          </p:nvSpPr>
          <p:spPr bwMode="auto">
            <a:xfrm>
              <a:off x="9922683" y="1740776"/>
              <a:ext cx="1438474" cy="935008"/>
            </a:xfrm>
            <a:custGeom>
              <a:avLst/>
              <a:gdLst>
                <a:gd name="T0" fmla="*/ 2147483646 w 2758"/>
                <a:gd name="T1" fmla="*/ 2147483646 h 1666"/>
                <a:gd name="T2" fmla="*/ 2147483646 w 2758"/>
                <a:gd name="T3" fmla="*/ 2147483646 h 1666"/>
                <a:gd name="T4" fmla="*/ 2147483646 w 2758"/>
                <a:gd name="T5" fmla="*/ 2147483646 h 1666"/>
                <a:gd name="T6" fmla="*/ 2147483646 w 2758"/>
                <a:gd name="T7" fmla="*/ 2147483646 h 1666"/>
                <a:gd name="T8" fmla="*/ 2147483646 w 2758"/>
                <a:gd name="T9" fmla="*/ 2147483646 h 1666"/>
                <a:gd name="T10" fmla="*/ 2147483646 w 2758"/>
                <a:gd name="T11" fmla="*/ 2147483646 h 1666"/>
                <a:gd name="T12" fmla="*/ 2147483646 w 2758"/>
                <a:gd name="T13" fmla="*/ 2147483646 h 1666"/>
                <a:gd name="T14" fmla="*/ 2147483646 w 2758"/>
                <a:gd name="T15" fmla="*/ 2147483646 h 1666"/>
                <a:gd name="T16" fmla="*/ 2147483646 w 2758"/>
                <a:gd name="T17" fmla="*/ 2147483646 h 1666"/>
                <a:gd name="T18" fmla="*/ 2147483646 w 2758"/>
                <a:gd name="T19" fmla="*/ 2147483646 h 1666"/>
                <a:gd name="T20" fmla="*/ 2147483646 w 2758"/>
                <a:gd name="T21" fmla="*/ 2147483646 h 1666"/>
                <a:gd name="T22" fmla="*/ 2147483646 w 2758"/>
                <a:gd name="T23" fmla="*/ 2147483646 h 1666"/>
                <a:gd name="T24" fmla="*/ 2147483646 w 2758"/>
                <a:gd name="T25" fmla="*/ 2147483646 h 1666"/>
                <a:gd name="T26" fmla="*/ 2147483646 w 2758"/>
                <a:gd name="T27" fmla="*/ 2147483646 h 1666"/>
                <a:gd name="T28" fmla="*/ 2147483646 w 2758"/>
                <a:gd name="T29" fmla="*/ 2147483646 h 1666"/>
                <a:gd name="T30" fmla="*/ 2147483646 w 2758"/>
                <a:gd name="T31" fmla="*/ 2147483646 h 1666"/>
                <a:gd name="T32" fmla="*/ 2147483646 w 2758"/>
                <a:gd name="T33" fmla="*/ 2147483646 h 1666"/>
                <a:gd name="T34" fmla="*/ 2147483646 w 2758"/>
                <a:gd name="T35" fmla="*/ 2147483646 h 1666"/>
                <a:gd name="T36" fmla="*/ 2147483646 w 2758"/>
                <a:gd name="T37" fmla="*/ 2147483646 h 1666"/>
                <a:gd name="T38" fmla="*/ 2147483646 w 2758"/>
                <a:gd name="T39" fmla="*/ 2147483646 h 1666"/>
                <a:gd name="T40" fmla="*/ 2147483646 w 2758"/>
                <a:gd name="T41" fmla="*/ 2147483646 h 1666"/>
                <a:gd name="T42" fmla="*/ 2147483646 w 2758"/>
                <a:gd name="T43" fmla="*/ 2147483646 h 1666"/>
                <a:gd name="T44" fmla="*/ 2147483646 w 2758"/>
                <a:gd name="T45" fmla="*/ 2147483646 h 1666"/>
                <a:gd name="T46" fmla="*/ 2147483646 w 2758"/>
                <a:gd name="T47" fmla="*/ 2147483646 h 1666"/>
                <a:gd name="T48" fmla="*/ 2147483646 w 2758"/>
                <a:gd name="T49" fmla="*/ 2147483646 h 1666"/>
                <a:gd name="T50" fmla="*/ 2147483646 w 2758"/>
                <a:gd name="T51" fmla="*/ 2147483646 h 1666"/>
                <a:gd name="T52" fmla="*/ 2147483646 w 2758"/>
                <a:gd name="T53" fmla="*/ 2147483646 h 1666"/>
                <a:gd name="T54" fmla="*/ 2147483646 w 2758"/>
                <a:gd name="T55" fmla="*/ 2147483646 h 1666"/>
                <a:gd name="T56" fmla="*/ 2147483646 w 2758"/>
                <a:gd name="T57" fmla="*/ 2147483646 h 1666"/>
                <a:gd name="T58" fmla="*/ 2147483646 w 2758"/>
                <a:gd name="T59" fmla="*/ 2147483646 h 1666"/>
                <a:gd name="T60" fmla="*/ 2147483646 w 2758"/>
                <a:gd name="T61" fmla="*/ 2147483646 h 1666"/>
                <a:gd name="T62" fmla="*/ 2147483646 w 2758"/>
                <a:gd name="T63" fmla="*/ 2147483646 h 1666"/>
                <a:gd name="T64" fmla="*/ 2147483646 w 2758"/>
                <a:gd name="T65" fmla="*/ 2147483646 h 1666"/>
                <a:gd name="T66" fmla="*/ 2147483646 w 2758"/>
                <a:gd name="T67" fmla="*/ 2147483646 h 1666"/>
                <a:gd name="T68" fmla="*/ 2147483646 w 2758"/>
                <a:gd name="T69" fmla="*/ 2147483646 h 1666"/>
                <a:gd name="T70" fmla="*/ 2147483646 w 2758"/>
                <a:gd name="T71" fmla="*/ 2147483646 h 1666"/>
                <a:gd name="T72" fmla="*/ 2147483646 w 2758"/>
                <a:gd name="T73" fmla="*/ 2147483646 h 1666"/>
                <a:gd name="T74" fmla="*/ 2147483646 w 2758"/>
                <a:gd name="T75" fmla="*/ 2147483646 h 1666"/>
                <a:gd name="T76" fmla="*/ 2147483646 w 2758"/>
                <a:gd name="T77" fmla="*/ 2147483646 h 1666"/>
                <a:gd name="T78" fmla="*/ 2147483646 w 2758"/>
                <a:gd name="T79" fmla="*/ 2147483646 h 1666"/>
                <a:gd name="T80" fmla="*/ 2147483646 w 2758"/>
                <a:gd name="T81" fmla="*/ 2147483646 h 1666"/>
                <a:gd name="T82" fmla="*/ 2147483646 w 2758"/>
                <a:gd name="T83" fmla="*/ 2147483646 h 1666"/>
                <a:gd name="T84" fmla="*/ 2147483646 w 2758"/>
                <a:gd name="T85" fmla="*/ 2147483646 h 1666"/>
                <a:gd name="T86" fmla="*/ 2147483646 w 2758"/>
                <a:gd name="T87" fmla="*/ 2147483646 h 1666"/>
                <a:gd name="T88" fmla="*/ 2147483646 w 2758"/>
                <a:gd name="T89" fmla="*/ 2147483646 h 1666"/>
                <a:gd name="T90" fmla="*/ 2147483646 w 2758"/>
                <a:gd name="T91" fmla="*/ 2147483646 h 1666"/>
                <a:gd name="T92" fmla="*/ 2147483646 w 2758"/>
                <a:gd name="T93" fmla="*/ 2147483646 h 1666"/>
                <a:gd name="T94" fmla="*/ 2147483646 w 2758"/>
                <a:gd name="T95" fmla="*/ 2147483646 h 1666"/>
                <a:gd name="T96" fmla="*/ 2147483646 w 2758"/>
                <a:gd name="T97" fmla="*/ 2147483646 h 1666"/>
                <a:gd name="T98" fmla="*/ 2147483646 w 2758"/>
                <a:gd name="T99" fmla="*/ 2147483646 h 1666"/>
                <a:gd name="T100" fmla="*/ 2147483646 w 2758"/>
                <a:gd name="T101" fmla="*/ 2147483646 h 1666"/>
                <a:gd name="T102" fmla="*/ 2147483646 w 2758"/>
                <a:gd name="T103" fmla="*/ 2147483646 h 1666"/>
                <a:gd name="T104" fmla="*/ 2147483646 w 2758"/>
                <a:gd name="T105" fmla="*/ 2147483646 h 1666"/>
                <a:gd name="T106" fmla="*/ 2147483646 w 2758"/>
                <a:gd name="T107" fmla="*/ 2147483646 h 1666"/>
                <a:gd name="T108" fmla="*/ 2147483646 w 2758"/>
                <a:gd name="T109" fmla="*/ 2147483646 h 1666"/>
                <a:gd name="T110" fmla="*/ 2147483646 w 2758"/>
                <a:gd name="T111" fmla="*/ 2147483646 h 1666"/>
                <a:gd name="T112" fmla="*/ 2147483646 w 2758"/>
                <a:gd name="T113" fmla="*/ 2147483646 h 1666"/>
                <a:gd name="T114" fmla="*/ 2147483646 w 2758"/>
                <a:gd name="T115" fmla="*/ 2147483646 h 1666"/>
                <a:gd name="T116" fmla="*/ 2147483646 w 2758"/>
                <a:gd name="T117" fmla="*/ 2147483646 h 1666"/>
                <a:gd name="T118" fmla="*/ 2147483646 w 2758"/>
                <a:gd name="T119" fmla="*/ 2147483646 h 1666"/>
                <a:gd name="T120" fmla="*/ 2147483646 w 2758"/>
                <a:gd name="T121" fmla="*/ 2147483646 h 1666"/>
                <a:gd name="T122" fmla="*/ 2147483646 w 2758"/>
                <a:gd name="T123" fmla="*/ 2147483646 h 16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58" h="1666">
                  <a:moveTo>
                    <a:pt x="931" y="1269"/>
                  </a:moveTo>
                  <a:lnTo>
                    <a:pt x="895" y="1297"/>
                  </a:lnTo>
                  <a:lnTo>
                    <a:pt x="864" y="1328"/>
                  </a:lnTo>
                  <a:lnTo>
                    <a:pt x="839" y="1359"/>
                  </a:lnTo>
                  <a:lnTo>
                    <a:pt x="816" y="1392"/>
                  </a:lnTo>
                  <a:lnTo>
                    <a:pt x="1102" y="1555"/>
                  </a:lnTo>
                  <a:lnTo>
                    <a:pt x="1172" y="1557"/>
                  </a:lnTo>
                  <a:lnTo>
                    <a:pt x="1210" y="1555"/>
                  </a:lnTo>
                  <a:lnTo>
                    <a:pt x="1243" y="1547"/>
                  </a:lnTo>
                  <a:lnTo>
                    <a:pt x="1269" y="1535"/>
                  </a:lnTo>
                  <a:lnTo>
                    <a:pt x="1293" y="1518"/>
                  </a:lnTo>
                  <a:lnTo>
                    <a:pt x="1310" y="1495"/>
                  </a:lnTo>
                  <a:lnTo>
                    <a:pt x="1323" y="1466"/>
                  </a:lnTo>
                  <a:lnTo>
                    <a:pt x="1331" y="1434"/>
                  </a:lnTo>
                  <a:lnTo>
                    <a:pt x="1333" y="1397"/>
                  </a:lnTo>
                  <a:lnTo>
                    <a:pt x="1164" y="1397"/>
                  </a:lnTo>
                  <a:lnTo>
                    <a:pt x="931" y="1269"/>
                  </a:lnTo>
                  <a:close/>
                  <a:moveTo>
                    <a:pt x="1060" y="975"/>
                  </a:moveTo>
                  <a:lnTo>
                    <a:pt x="1026" y="983"/>
                  </a:lnTo>
                  <a:lnTo>
                    <a:pt x="993" y="992"/>
                  </a:lnTo>
                  <a:lnTo>
                    <a:pt x="964" y="1006"/>
                  </a:lnTo>
                  <a:lnTo>
                    <a:pt x="937" y="1021"/>
                  </a:lnTo>
                  <a:lnTo>
                    <a:pt x="912" y="1040"/>
                  </a:lnTo>
                  <a:lnTo>
                    <a:pt x="891" y="1061"/>
                  </a:lnTo>
                  <a:lnTo>
                    <a:pt x="872" y="1084"/>
                  </a:lnTo>
                  <a:lnTo>
                    <a:pt x="855" y="1111"/>
                  </a:lnTo>
                  <a:lnTo>
                    <a:pt x="1195" y="1292"/>
                  </a:lnTo>
                  <a:lnTo>
                    <a:pt x="1352" y="1296"/>
                  </a:lnTo>
                  <a:lnTo>
                    <a:pt x="1392" y="1294"/>
                  </a:lnTo>
                  <a:lnTo>
                    <a:pt x="1427" y="1288"/>
                  </a:lnTo>
                  <a:lnTo>
                    <a:pt x="1456" y="1276"/>
                  </a:lnTo>
                  <a:lnTo>
                    <a:pt x="1481" y="1263"/>
                  </a:lnTo>
                  <a:lnTo>
                    <a:pt x="1500" y="1244"/>
                  </a:lnTo>
                  <a:lnTo>
                    <a:pt x="1513" y="1221"/>
                  </a:lnTo>
                  <a:lnTo>
                    <a:pt x="1521" y="1192"/>
                  </a:lnTo>
                  <a:lnTo>
                    <a:pt x="1523" y="1161"/>
                  </a:lnTo>
                  <a:lnTo>
                    <a:pt x="1521" y="1142"/>
                  </a:lnTo>
                  <a:lnTo>
                    <a:pt x="1517" y="1121"/>
                  </a:lnTo>
                  <a:lnTo>
                    <a:pt x="1510" y="1096"/>
                  </a:lnTo>
                  <a:lnTo>
                    <a:pt x="1498" y="1071"/>
                  </a:lnTo>
                  <a:lnTo>
                    <a:pt x="1241" y="1075"/>
                  </a:lnTo>
                  <a:lnTo>
                    <a:pt x="1060" y="975"/>
                  </a:lnTo>
                  <a:close/>
                  <a:moveTo>
                    <a:pt x="1137" y="668"/>
                  </a:moveTo>
                  <a:lnTo>
                    <a:pt x="1104" y="670"/>
                  </a:lnTo>
                  <a:lnTo>
                    <a:pt x="1074" y="676"/>
                  </a:lnTo>
                  <a:lnTo>
                    <a:pt x="1047" y="687"/>
                  </a:lnTo>
                  <a:lnTo>
                    <a:pt x="1020" y="702"/>
                  </a:lnTo>
                  <a:lnTo>
                    <a:pt x="997" y="722"/>
                  </a:lnTo>
                  <a:lnTo>
                    <a:pt x="976" y="745"/>
                  </a:lnTo>
                  <a:lnTo>
                    <a:pt x="954" y="772"/>
                  </a:lnTo>
                  <a:lnTo>
                    <a:pt x="937" y="804"/>
                  </a:lnTo>
                  <a:lnTo>
                    <a:pt x="1269" y="969"/>
                  </a:lnTo>
                  <a:lnTo>
                    <a:pt x="1454" y="971"/>
                  </a:lnTo>
                  <a:lnTo>
                    <a:pt x="1502" y="969"/>
                  </a:lnTo>
                  <a:lnTo>
                    <a:pt x="1542" y="962"/>
                  </a:lnTo>
                  <a:lnTo>
                    <a:pt x="1579" y="952"/>
                  </a:lnTo>
                  <a:lnTo>
                    <a:pt x="1608" y="937"/>
                  </a:lnTo>
                  <a:lnTo>
                    <a:pt x="1631" y="916"/>
                  </a:lnTo>
                  <a:lnTo>
                    <a:pt x="1646" y="893"/>
                  </a:lnTo>
                  <a:lnTo>
                    <a:pt x="1656" y="864"/>
                  </a:lnTo>
                  <a:lnTo>
                    <a:pt x="1659" y="833"/>
                  </a:lnTo>
                  <a:lnTo>
                    <a:pt x="1657" y="810"/>
                  </a:lnTo>
                  <a:lnTo>
                    <a:pt x="1650" y="789"/>
                  </a:lnTo>
                  <a:lnTo>
                    <a:pt x="1640" y="772"/>
                  </a:lnTo>
                  <a:lnTo>
                    <a:pt x="1625" y="758"/>
                  </a:lnTo>
                  <a:lnTo>
                    <a:pt x="1604" y="749"/>
                  </a:lnTo>
                  <a:lnTo>
                    <a:pt x="1579" y="741"/>
                  </a:lnTo>
                  <a:lnTo>
                    <a:pt x="1550" y="735"/>
                  </a:lnTo>
                  <a:lnTo>
                    <a:pt x="1517" y="733"/>
                  </a:lnTo>
                  <a:lnTo>
                    <a:pt x="1293" y="733"/>
                  </a:lnTo>
                  <a:lnTo>
                    <a:pt x="1273" y="718"/>
                  </a:lnTo>
                  <a:lnTo>
                    <a:pt x="1254" y="704"/>
                  </a:lnTo>
                  <a:lnTo>
                    <a:pt x="1233" y="693"/>
                  </a:lnTo>
                  <a:lnTo>
                    <a:pt x="1214" y="683"/>
                  </a:lnTo>
                  <a:lnTo>
                    <a:pt x="1195" y="678"/>
                  </a:lnTo>
                  <a:lnTo>
                    <a:pt x="1175" y="672"/>
                  </a:lnTo>
                  <a:lnTo>
                    <a:pt x="1156" y="668"/>
                  </a:lnTo>
                  <a:lnTo>
                    <a:pt x="1137" y="668"/>
                  </a:lnTo>
                  <a:close/>
                  <a:moveTo>
                    <a:pt x="1694" y="240"/>
                  </a:moveTo>
                  <a:lnTo>
                    <a:pt x="1898" y="466"/>
                  </a:lnTo>
                  <a:lnTo>
                    <a:pt x="1874" y="497"/>
                  </a:lnTo>
                  <a:lnTo>
                    <a:pt x="1855" y="520"/>
                  </a:lnTo>
                  <a:lnTo>
                    <a:pt x="2251" y="518"/>
                  </a:lnTo>
                  <a:lnTo>
                    <a:pt x="2303" y="516"/>
                  </a:lnTo>
                  <a:lnTo>
                    <a:pt x="2351" y="516"/>
                  </a:lnTo>
                  <a:lnTo>
                    <a:pt x="2395" y="512"/>
                  </a:lnTo>
                  <a:lnTo>
                    <a:pt x="2435" y="511"/>
                  </a:lnTo>
                  <a:lnTo>
                    <a:pt x="2474" y="505"/>
                  </a:lnTo>
                  <a:lnTo>
                    <a:pt x="2508" y="501"/>
                  </a:lnTo>
                  <a:lnTo>
                    <a:pt x="2539" y="493"/>
                  </a:lnTo>
                  <a:lnTo>
                    <a:pt x="2568" y="488"/>
                  </a:lnTo>
                  <a:lnTo>
                    <a:pt x="2593" y="478"/>
                  </a:lnTo>
                  <a:lnTo>
                    <a:pt x="2614" y="470"/>
                  </a:lnTo>
                  <a:lnTo>
                    <a:pt x="2631" y="459"/>
                  </a:lnTo>
                  <a:lnTo>
                    <a:pt x="2647" y="449"/>
                  </a:lnTo>
                  <a:lnTo>
                    <a:pt x="2658" y="436"/>
                  </a:lnTo>
                  <a:lnTo>
                    <a:pt x="2666" y="424"/>
                  </a:lnTo>
                  <a:lnTo>
                    <a:pt x="2672" y="411"/>
                  </a:lnTo>
                  <a:lnTo>
                    <a:pt x="2673" y="395"/>
                  </a:lnTo>
                  <a:lnTo>
                    <a:pt x="2672" y="380"/>
                  </a:lnTo>
                  <a:lnTo>
                    <a:pt x="2668" y="363"/>
                  </a:lnTo>
                  <a:lnTo>
                    <a:pt x="2662" y="349"/>
                  </a:lnTo>
                  <a:lnTo>
                    <a:pt x="2652" y="336"/>
                  </a:lnTo>
                  <a:lnTo>
                    <a:pt x="2639" y="324"/>
                  </a:lnTo>
                  <a:lnTo>
                    <a:pt x="2625" y="313"/>
                  </a:lnTo>
                  <a:lnTo>
                    <a:pt x="2608" y="301"/>
                  </a:lnTo>
                  <a:lnTo>
                    <a:pt x="2587" y="294"/>
                  </a:lnTo>
                  <a:lnTo>
                    <a:pt x="2566" y="284"/>
                  </a:lnTo>
                  <a:lnTo>
                    <a:pt x="2541" y="278"/>
                  </a:lnTo>
                  <a:lnTo>
                    <a:pt x="2512" y="273"/>
                  </a:lnTo>
                  <a:lnTo>
                    <a:pt x="2481" y="267"/>
                  </a:lnTo>
                  <a:lnTo>
                    <a:pt x="2449" y="263"/>
                  </a:lnTo>
                  <a:lnTo>
                    <a:pt x="2412" y="261"/>
                  </a:lnTo>
                  <a:lnTo>
                    <a:pt x="2374" y="259"/>
                  </a:lnTo>
                  <a:lnTo>
                    <a:pt x="2334" y="259"/>
                  </a:lnTo>
                  <a:lnTo>
                    <a:pt x="1694" y="240"/>
                  </a:lnTo>
                  <a:close/>
                  <a:moveTo>
                    <a:pt x="1060" y="109"/>
                  </a:moveTo>
                  <a:lnTo>
                    <a:pt x="1039" y="117"/>
                  </a:lnTo>
                  <a:lnTo>
                    <a:pt x="1018" y="125"/>
                  </a:lnTo>
                  <a:lnTo>
                    <a:pt x="993" y="134"/>
                  </a:lnTo>
                  <a:lnTo>
                    <a:pt x="966" y="146"/>
                  </a:lnTo>
                  <a:lnTo>
                    <a:pt x="937" y="159"/>
                  </a:lnTo>
                  <a:lnTo>
                    <a:pt x="906" y="173"/>
                  </a:lnTo>
                  <a:lnTo>
                    <a:pt x="872" y="188"/>
                  </a:lnTo>
                  <a:lnTo>
                    <a:pt x="835" y="203"/>
                  </a:lnTo>
                  <a:lnTo>
                    <a:pt x="799" y="221"/>
                  </a:lnTo>
                  <a:lnTo>
                    <a:pt x="757" y="240"/>
                  </a:lnTo>
                  <a:lnTo>
                    <a:pt x="714" y="261"/>
                  </a:lnTo>
                  <a:lnTo>
                    <a:pt x="670" y="282"/>
                  </a:lnTo>
                  <a:lnTo>
                    <a:pt x="622" y="305"/>
                  </a:lnTo>
                  <a:lnTo>
                    <a:pt x="572" y="328"/>
                  </a:lnTo>
                  <a:lnTo>
                    <a:pt x="520" y="353"/>
                  </a:lnTo>
                  <a:lnTo>
                    <a:pt x="467" y="380"/>
                  </a:lnTo>
                  <a:lnTo>
                    <a:pt x="150" y="380"/>
                  </a:lnTo>
                  <a:lnTo>
                    <a:pt x="123" y="480"/>
                  </a:lnTo>
                  <a:lnTo>
                    <a:pt x="104" y="580"/>
                  </a:lnTo>
                  <a:lnTo>
                    <a:pt x="92" y="679"/>
                  </a:lnTo>
                  <a:lnTo>
                    <a:pt x="88" y="779"/>
                  </a:lnTo>
                  <a:lnTo>
                    <a:pt x="92" y="875"/>
                  </a:lnTo>
                  <a:lnTo>
                    <a:pt x="102" y="971"/>
                  </a:lnTo>
                  <a:lnTo>
                    <a:pt x="119" y="1069"/>
                  </a:lnTo>
                  <a:lnTo>
                    <a:pt x="142" y="1169"/>
                  </a:lnTo>
                  <a:lnTo>
                    <a:pt x="378" y="1169"/>
                  </a:lnTo>
                  <a:lnTo>
                    <a:pt x="417" y="1228"/>
                  </a:lnTo>
                  <a:lnTo>
                    <a:pt x="459" y="1286"/>
                  </a:lnTo>
                  <a:lnTo>
                    <a:pt x="501" y="1340"/>
                  </a:lnTo>
                  <a:lnTo>
                    <a:pt x="545" y="1390"/>
                  </a:lnTo>
                  <a:lnTo>
                    <a:pt x="591" y="1438"/>
                  </a:lnTo>
                  <a:lnTo>
                    <a:pt x="640" y="1482"/>
                  </a:lnTo>
                  <a:lnTo>
                    <a:pt x="688" y="1524"/>
                  </a:lnTo>
                  <a:lnTo>
                    <a:pt x="737" y="1562"/>
                  </a:lnTo>
                  <a:lnTo>
                    <a:pt x="757" y="1566"/>
                  </a:lnTo>
                  <a:lnTo>
                    <a:pt x="774" y="1568"/>
                  </a:lnTo>
                  <a:lnTo>
                    <a:pt x="787" y="1570"/>
                  </a:lnTo>
                  <a:lnTo>
                    <a:pt x="797" y="1570"/>
                  </a:lnTo>
                  <a:lnTo>
                    <a:pt x="805" y="1570"/>
                  </a:lnTo>
                  <a:lnTo>
                    <a:pt x="814" y="1570"/>
                  </a:lnTo>
                  <a:lnTo>
                    <a:pt x="826" y="1568"/>
                  </a:lnTo>
                  <a:lnTo>
                    <a:pt x="839" y="1566"/>
                  </a:lnTo>
                  <a:lnTo>
                    <a:pt x="855" y="1564"/>
                  </a:lnTo>
                  <a:lnTo>
                    <a:pt x="872" y="1562"/>
                  </a:lnTo>
                  <a:lnTo>
                    <a:pt x="891" y="1559"/>
                  </a:lnTo>
                  <a:lnTo>
                    <a:pt x="912" y="1555"/>
                  </a:lnTo>
                  <a:lnTo>
                    <a:pt x="695" y="1441"/>
                  </a:lnTo>
                  <a:lnTo>
                    <a:pt x="720" y="1380"/>
                  </a:lnTo>
                  <a:lnTo>
                    <a:pt x="753" y="1322"/>
                  </a:lnTo>
                  <a:lnTo>
                    <a:pt x="791" y="1267"/>
                  </a:lnTo>
                  <a:lnTo>
                    <a:pt x="835" y="1215"/>
                  </a:lnTo>
                  <a:lnTo>
                    <a:pt x="728" y="1155"/>
                  </a:lnTo>
                  <a:lnTo>
                    <a:pt x="753" y="1107"/>
                  </a:lnTo>
                  <a:lnTo>
                    <a:pt x="778" y="1065"/>
                  </a:lnTo>
                  <a:lnTo>
                    <a:pt x="803" y="1027"/>
                  </a:lnTo>
                  <a:lnTo>
                    <a:pt x="830" y="994"/>
                  </a:lnTo>
                  <a:lnTo>
                    <a:pt x="855" y="967"/>
                  </a:lnTo>
                  <a:lnTo>
                    <a:pt x="883" y="942"/>
                  </a:lnTo>
                  <a:lnTo>
                    <a:pt x="910" y="925"/>
                  </a:lnTo>
                  <a:lnTo>
                    <a:pt x="939" y="912"/>
                  </a:lnTo>
                  <a:lnTo>
                    <a:pt x="816" y="846"/>
                  </a:lnTo>
                  <a:lnTo>
                    <a:pt x="832" y="812"/>
                  </a:lnTo>
                  <a:lnTo>
                    <a:pt x="849" y="781"/>
                  </a:lnTo>
                  <a:lnTo>
                    <a:pt x="864" y="750"/>
                  </a:lnTo>
                  <a:lnTo>
                    <a:pt x="882" y="724"/>
                  </a:lnTo>
                  <a:lnTo>
                    <a:pt x="899" y="697"/>
                  </a:lnTo>
                  <a:lnTo>
                    <a:pt x="918" y="674"/>
                  </a:lnTo>
                  <a:lnTo>
                    <a:pt x="937" y="653"/>
                  </a:lnTo>
                  <a:lnTo>
                    <a:pt x="956" y="633"/>
                  </a:lnTo>
                  <a:lnTo>
                    <a:pt x="976" y="616"/>
                  </a:lnTo>
                  <a:lnTo>
                    <a:pt x="997" y="603"/>
                  </a:lnTo>
                  <a:lnTo>
                    <a:pt x="1020" y="591"/>
                  </a:lnTo>
                  <a:lnTo>
                    <a:pt x="1041" y="580"/>
                  </a:lnTo>
                  <a:lnTo>
                    <a:pt x="1064" y="572"/>
                  </a:lnTo>
                  <a:lnTo>
                    <a:pt x="1087" y="566"/>
                  </a:lnTo>
                  <a:lnTo>
                    <a:pt x="1112" y="564"/>
                  </a:lnTo>
                  <a:lnTo>
                    <a:pt x="1137" y="562"/>
                  </a:lnTo>
                  <a:lnTo>
                    <a:pt x="1181" y="566"/>
                  </a:lnTo>
                  <a:lnTo>
                    <a:pt x="1225" y="578"/>
                  </a:lnTo>
                  <a:lnTo>
                    <a:pt x="1248" y="585"/>
                  </a:lnTo>
                  <a:lnTo>
                    <a:pt x="1271" y="597"/>
                  </a:lnTo>
                  <a:lnTo>
                    <a:pt x="1294" y="610"/>
                  </a:lnTo>
                  <a:lnTo>
                    <a:pt x="1317" y="624"/>
                  </a:lnTo>
                  <a:lnTo>
                    <a:pt x="1477" y="622"/>
                  </a:lnTo>
                  <a:lnTo>
                    <a:pt x="1431" y="599"/>
                  </a:lnTo>
                  <a:lnTo>
                    <a:pt x="1385" y="568"/>
                  </a:lnTo>
                  <a:lnTo>
                    <a:pt x="1335" y="530"/>
                  </a:lnTo>
                  <a:lnTo>
                    <a:pt x="1285" y="484"/>
                  </a:lnTo>
                  <a:lnTo>
                    <a:pt x="1248" y="505"/>
                  </a:lnTo>
                  <a:lnTo>
                    <a:pt x="1214" y="524"/>
                  </a:lnTo>
                  <a:lnTo>
                    <a:pt x="1177" y="539"/>
                  </a:lnTo>
                  <a:lnTo>
                    <a:pt x="1139" y="553"/>
                  </a:lnTo>
                  <a:lnTo>
                    <a:pt x="1102" y="562"/>
                  </a:lnTo>
                  <a:lnTo>
                    <a:pt x="1064" y="570"/>
                  </a:lnTo>
                  <a:lnTo>
                    <a:pt x="1026" y="574"/>
                  </a:lnTo>
                  <a:lnTo>
                    <a:pt x="987" y="576"/>
                  </a:lnTo>
                  <a:lnTo>
                    <a:pt x="947" y="572"/>
                  </a:lnTo>
                  <a:lnTo>
                    <a:pt x="943" y="466"/>
                  </a:lnTo>
                  <a:lnTo>
                    <a:pt x="972" y="468"/>
                  </a:lnTo>
                  <a:lnTo>
                    <a:pt x="1014" y="466"/>
                  </a:lnTo>
                  <a:lnTo>
                    <a:pt x="1056" y="461"/>
                  </a:lnTo>
                  <a:lnTo>
                    <a:pt x="1099" y="453"/>
                  </a:lnTo>
                  <a:lnTo>
                    <a:pt x="1141" y="441"/>
                  </a:lnTo>
                  <a:lnTo>
                    <a:pt x="1181" y="424"/>
                  </a:lnTo>
                  <a:lnTo>
                    <a:pt x="1221" y="405"/>
                  </a:lnTo>
                  <a:lnTo>
                    <a:pt x="1262" y="384"/>
                  </a:lnTo>
                  <a:lnTo>
                    <a:pt x="1302" y="357"/>
                  </a:lnTo>
                  <a:lnTo>
                    <a:pt x="1339" y="401"/>
                  </a:lnTo>
                  <a:lnTo>
                    <a:pt x="1375" y="440"/>
                  </a:lnTo>
                  <a:lnTo>
                    <a:pt x="1414" y="474"/>
                  </a:lnTo>
                  <a:lnTo>
                    <a:pt x="1450" y="499"/>
                  </a:lnTo>
                  <a:lnTo>
                    <a:pt x="1487" y="520"/>
                  </a:lnTo>
                  <a:lnTo>
                    <a:pt x="1525" y="536"/>
                  </a:lnTo>
                  <a:lnTo>
                    <a:pt x="1561" y="545"/>
                  </a:lnTo>
                  <a:lnTo>
                    <a:pt x="1600" y="547"/>
                  </a:lnTo>
                  <a:lnTo>
                    <a:pt x="1623" y="547"/>
                  </a:lnTo>
                  <a:lnTo>
                    <a:pt x="1646" y="543"/>
                  </a:lnTo>
                  <a:lnTo>
                    <a:pt x="1669" y="536"/>
                  </a:lnTo>
                  <a:lnTo>
                    <a:pt x="1692" y="526"/>
                  </a:lnTo>
                  <a:lnTo>
                    <a:pt x="1713" y="514"/>
                  </a:lnTo>
                  <a:lnTo>
                    <a:pt x="1734" y="501"/>
                  </a:lnTo>
                  <a:lnTo>
                    <a:pt x="1753" y="484"/>
                  </a:lnTo>
                  <a:lnTo>
                    <a:pt x="1773" y="464"/>
                  </a:lnTo>
                  <a:lnTo>
                    <a:pt x="1502" y="155"/>
                  </a:lnTo>
                  <a:lnTo>
                    <a:pt x="1060" y="109"/>
                  </a:lnTo>
                  <a:close/>
                  <a:moveTo>
                    <a:pt x="1054" y="0"/>
                  </a:moveTo>
                  <a:lnTo>
                    <a:pt x="1536" y="54"/>
                  </a:lnTo>
                  <a:lnTo>
                    <a:pt x="1608" y="134"/>
                  </a:lnTo>
                  <a:lnTo>
                    <a:pt x="2318" y="154"/>
                  </a:lnTo>
                  <a:lnTo>
                    <a:pt x="2378" y="155"/>
                  </a:lnTo>
                  <a:lnTo>
                    <a:pt x="2431" y="157"/>
                  </a:lnTo>
                  <a:lnTo>
                    <a:pt x="2481" y="161"/>
                  </a:lnTo>
                  <a:lnTo>
                    <a:pt x="2528" y="167"/>
                  </a:lnTo>
                  <a:lnTo>
                    <a:pt x="2568" y="175"/>
                  </a:lnTo>
                  <a:lnTo>
                    <a:pt x="2602" y="184"/>
                  </a:lnTo>
                  <a:lnTo>
                    <a:pt x="2635" y="196"/>
                  </a:lnTo>
                  <a:lnTo>
                    <a:pt x="2662" y="207"/>
                  </a:lnTo>
                  <a:lnTo>
                    <a:pt x="2683" y="223"/>
                  </a:lnTo>
                  <a:lnTo>
                    <a:pt x="2704" y="240"/>
                  </a:lnTo>
                  <a:lnTo>
                    <a:pt x="2720" y="259"/>
                  </a:lnTo>
                  <a:lnTo>
                    <a:pt x="2735" y="280"/>
                  </a:lnTo>
                  <a:lnTo>
                    <a:pt x="2745" y="305"/>
                  </a:lnTo>
                  <a:lnTo>
                    <a:pt x="2752" y="332"/>
                  </a:lnTo>
                  <a:lnTo>
                    <a:pt x="2756" y="361"/>
                  </a:lnTo>
                  <a:lnTo>
                    <a:pt x="2758" y="393"/>
                  </a:lnTo>
                  <a:lnTo>
                    <a:pt x="2756" y="420"/>
                  </a:lnTo>
                  <a:lnTo>
                    <a:pt x="2752" y="447"/>
                  </a:lnTo>
                  <a:lnTo>
                    <a:pt x="2745" y="470"/>
                  </a:lnTo>
                  <a:lnTo>
                    <a:pt x="2733" y="493"/>
                  </a:lnTo>
                  <a:lnTo>
                    <a:pt x="2720" y="514"/>
                  </a:lnTo>
                  <a:lnTo>
                    <a:pt x="2700" y="532"/>
                  </a:lnTo>
                  <a:lnTo>
                    <a:pt x="2681" y="549"/>
                  </a:lnTo>
                  <a:lnTo>
                    <a:pt x="2656" y="564"/>
                  </a:lnTo>
                  <a:lnTo>
                    <a:pt x="2629" y="578"/>
                  </a:lnTo>
                  <a:lnTo>
                    <a:pt x="2599" y="589"/>
                  </a:lnTo>
                  <a:lnTo>
                    <a:pt x="2566" y="601"/>
                  </a:lnTo>
                  <a:lnTo>
                    <a:pt x="2529" y="608"/>
                  </a:lnTo>
                  <a:lnTo>
                    <a:pt x="2489" y="614"/>
                  </a:lnTo>
                  <a:lnTo>
                    <a:pt x="2447" y="618"/>
                  </a:lnTo>
                  <a:lnTo>
                    <a:pt x="2401" y="622"/>
                  </a:lnTo>
                  <a:lnTo>
                    <a:pt x="2353" y="622"/>
                  </a:lnTo>
                  <a:lnTo>
                    <a:pt x="1725" y="631"/>
                  </a:lnTo>
                  <a:lnTo>
                    <a:pt x="1661" y="649"/>
                  </a:lnTo>
                  <a:lnTo>
                    <a:pt x="1682" y="666"/>
                  </a:lnTo>
                  <a:lnTo>
                    <a:pt x="1700" y="685"/>
                  </a:lnTo>
                  <a:lnTo>
                    <a:pt x="1715" y="704"/>
                  </a:lnTo>
                  <a:lnTo>
                    <a:pt x="1727" y="727"/>
                  </a:lnTo>
                  <a:lnTo>
                    <a:pt x="1736" y="750"/>
                  </a:lnTo>
                  <a:lnTo>
                    <a:pt x="1744" y="777"/>
                  </a:lnTo>
                  <a:lnTo>
                    <a:pt x="1748" y="804"/>
                  </a:lnTo>
                  <a:lnTo>
                    <a:pt x="1748" y="835"/>
                  </a:lnTo>
                  <a:lnTo>
                    <a:pt x="1746" y="875"/>
                  </a:lnTo>
                  <a:lnTo>
                    <a:pt x="1738" y="912"/>
                  </a:lnTo>
                  <a:lnTo>
                    <a:pt x="1727" y="944"/>
                  </a:lnTo>
                  <a:lnTo>
                    <a:pt x="1709" y="973"/>
                  </a:lnTo>
                  <a:lnTo>
                    <a:pt x="1688" y="1000"/>
                  </a:lnTo>
                  <a:lnTo>
                    <a:pt x="1661" y="1021"/>
                  </a:lnTo>
                  <a:lnTo>
                    <a:pt x="1631" y="1040"/>
                  </a:lnTo>
                  <a:lnTo>
                    <a:pt x="1596" y="1056"/>
                  </a:lnTo>
                  <a:lnTo>
                    <a:pt x="1604" y="1084"/>
                  </a:lnTo>
                  <a:lnTo>
                    <a:pt x="1609" y="1111"/>
                  </a:lnTo>
                  <a:lnTo>
                    <a:pt x="1613" y="1136"/>
                  </a:lnTo>
                  <a:lnTo>
                    <a:pt x="1615" y="1159"/>
                  </a:lnTo>
                  <a:lnTo>
                    <a:pt x="1611" y="1207"/>
                  </a:lnTo>
                  <a:lnTo>
                    <a:pt x="1602" y="1251"/>
                  </a:lnTo>
                  <a:lnTo>
                    <a:pt x="1586" y="1290"/>
                  </a:lnTo>
                  <a:lnTo>
                    <a:pt x="1565" y="1321"/>
                  </a:lnTo>
                  <a:lnTo>
                    <a:pt x="1538" y="1347"/>
                  </a:lnTo>
                  <a:lnTo>
                    <a:pt x="1504" y="1370"/>
                  </a:lnTo>
                  <a:lnTo>
                    <a:pt x="1463" y="1386"/>
                  </a:lnTo>
                  <a:lnTo>
                    <a:pt x="1417" y="1397"/>
                  </a:lnTo>
                  <a:lnTo>
                    <a:pt x="1419" y="1416"/>
                  </a:lnTo>
                  <a:lnTo>
                    <a:pt x="1419" y="1432"/>
                  </a:lnTo>
                  <a:lnTo>
                    <a:pt x="1417" y="1459"/>
                  </a:lnTo>
                  <a:lnTo>
                    <a:pt x="1415" y="1486"/>
                  </a:lnTo>
                  <a:lnTo>
                    <a:pt x="1410" y="1511"/>
                  </a:lnTo>
                  <a:lnTo>
                    <a:pt x="1402" y="1532"/>
                  </a:lnTo>
                  <a:lnTo>
                    <a:pt x="1394" y="1553"/>
                  </a:lnTo>
                  <a:lnTo>
                    <a:pt x="1383" y="1572"/>
                  </a:lnTo>
                  <a:lnTo>
                    <a:pt x="1369" y="1589"/>
                  </a:lnTo>
                  <a:lnTo>
                    <a:pt x="1354" y="1605"/>
                  </a:lnTo>
                  <a:lnTo>
                    <a:pt x="1337" y="1618"/>
                  </a:lnTo>
                  <a:lnTo>
                    <a:pt x="1317" y="1630"/>
                  </a:lnTo>
                  <a:lnTo>
                    <a:pt x="1296" y="1639"/>
                  </a:lnTo>
                  <a:lnTo>
                    <a:pt x="1273" y="1649"/>
                  </a:lnTo>
                  <a:lnTo>
                    <a:pt x="1246" y="1654"/>
                  </a:lnTo>
                  <a:lnTo>
                    <a:pt x="1220" y="1658"/>
                  </a:lnTo>
                  <a:lnTo>
                    <a:pt x="1191" y="1662"/>
                  </a:lnTo>
                  <a:lnTo>
                    <a:pt x="1158" y="1662"/>
                  </a:lnTo>
                  <a:lnTo>
                    <a:pt x="1099" y="1658"/>
                  </a:lnTo>
                  <a:lnTo>
                    <a:pt x="1033" y="1624"/>
                  </a:lnTo>
                  <a:lnTo>
                    <a:pt x="979" y="1643"/>
                  </a:lnTo>
                  <a:lnTo>
                    <a:pt x="928" y="1656"/>
                  </a:lnTo>
                  <a:lnTo>
                    <a:pt x="876" y="1664"/>
                  </a:lnTo>
                  <a:lnTo>
                    <a:pt x="828" y="1666"/>
                  </a:lnTo>
                  <a:lnTo>
                    <a:pt x="809" y="1666"/>
                  </a:lnTo>
                  <a:lnTo>
                    <a:pt x="785" y="1664"/>
                  </a:lnTo>
                  <a:lnTo>
                    <a:pt x="757" y="1660"/>
                  </a:lnTo>
                  <a:lnTo>
                    <a:pt x="722" y="1656"/>
                  </a:lnTo>
                  <a:lnTo>
                    <a:pt x="676" y="1626"/>
                  </a:lnTo>
                  <a:lnTo>
                    <a:pt x="628" y="1591"/>
                  </a:lnTo>
                  <a:lnTo>
                    <a:pt x="578" y="1553"/>
                  </a:lnTo>
                  <a:lnTo>
                    <a:pt x="530" y="1509"/>
                  </a:lnTo>
                  <a:lnTo>
                    <a:pt x="482" y="1459"/>
                  </a:lnTo>
                  <a:lnTo>
                    <a:pt x="432" y="1403"/>
                  </a:lnTo>
                  <a:lnTo>
                    <a:pt x="382" y="1344"/>
                  </a:lnTo>
                  <a:lnTo>
                    <a:pt x="332" y="1280"/>
                  </a:lnTo>
                  <a:lnTo>
                    <a:pt x="83" y="1280"/>
                  </a:lnTo>
                  <a:lnTo>
                    <a:pt x="63" y="1219"/>
                  </a:lnTo>
                  <a:lnTo>
                    <a:pt x="46" y="1157"/>
                  </a:lnTo>
                  <a:lnTo>
                    <a:pt x="33" y="1096"/>
                  </a:lnTo>
                  <a:lnTo>
                    <a:pt x="19" y="1036"/>
                  </a:lnTo>
                  <a:lnTo>
                    <a:pt x="11" y="975"/>
                  </a:lnTo>
                  <a:lnTo>
                    <a:pt x="4" y="914"/>
                  </a:lnTo>
                  <a:lnTo>
                    <a:pt x="0" y="854"/>
                  </a:lnTo>
                  <a:lnTo>
                    <a:pt x="0" y="793"/>
                  </a:lnTo>
                  <a:lnTo>
                    <a:pt x="0" y="724"/>
                  </a:lnTo>
                  <a:lnTo>
                    <a:pt x="6" y="656"/>
                  </a:lnTo>
                  <a:lnTo>
                    <a:pt x="11" y="591"/>
                  </a:lnTo>
                  <a:lnTo>
                    <a:pt x="23" y="526"/>
                  </a:lnTo>
                  <a:lnTo>
                    <a:pt x="34" y="463"/>
                  </a:lnTo>
                  <a:lnTo>
                    <a:pt x="52" y="399"/>
                  </a:lnTo>
                  <a:lnTo>
                    <a:pt x="69" y="336"/>
                  </a:lnTo>
                  <a:lnTo>
                    <a:pt x="92" y="276"/>
                  </a:lnTo>
                  <a:lnTo>
                    <a:pt x="465" y="276"/>
                  </a:lnTo>
                  <a:lnTo>
                    <a:pt x="530" y="236"/>
                  </a:lnTo>
                  <a:lnTo>
                    <a:pt x="599" y="200"/>
                  </a:lnTo>
                  <a:lnTo>
                    <a:pt x="668" y="163"/>
                  </a:lnTo>
                  <a:lnTo>
                    <a:pt x="741" y="129"/>
                  </a:lnTo>
                  <a:lnTo>
                    <a:pt x="816" y="94"/>
                  </a:lnTo>
                  <a:lnTo>
                    <a:pt x="893" y="61"/>
                  </a:lnTo>
                  <a:lnTo>
                    <a:pt x="972" y="31"/>
                  </a:lnTo>
                  <a:lnTo>
                    <a:pt x="1054" y="0"/>
                  </a:lnTo>
                  <a:close/>
                </a:path>
              </a:pathLst>
            </a:custGeom>
            <a:solidFill>
              <a:srgbClr val="FFFFFF"/>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336" y="819150"/>
            <a:ext cx="9601328" cy="892175"/>
          </a:xfr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1295700" y="2098800"/>
            <a:ext cx="9600600" cy="1990800"/>
          </a:xfrm>
        </p:spPr>
        <p:txBody>
          <a:bodyPr anchor="ctr" anchorCtr="0">
            <a:normAutofit/>
          </a:bodyPr>
          <a:lstStyle>
            <a:lvl1pPr marL="342900" indent="-342900">
              <a:buFont typeface="Wingdings" panose="05000000000000000000" pitchFamily="2" charset="2"/>
              <a:buChar char="Ø"/>
              <a:defRPr/>
            </a:lvl1pPr>
            <a:lvl2pPr marL="685800" indent="-22860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1295700" y="4374000"/>
            <a:ext cx="9600600" cy="1990800"/>
          </a:xfrm>
        </p:spPr>
        <p:txBody>
          <a:bodyPr anchor="ctr" anchorCtr="0">
            <a:normAutofit/>
          </a:bodyPr>
          <a:lstStyle>
            <a:lvl1pPr marL="342900" indent="-342900">
              <a:buFont typeface="Wingdings" panose="05000000000000000000" pitchFamily="2" charset="2"/>
              <a:buChar char="Ø"/>
              <a:defRPr/>
            </a:lvl1pPr>
            <a:lvl2pPr marL="685800" indent="-22860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a:xfrm>
            <a:off x="838200" y="6401740"/>
            <a:ext cx="2743200" cy="365125"/>
          </a:xfrm>
        </p:spPr>
        <p:txBody>
          <a:bodyPr>
            <a:normAutofit/>
          </a:bodyPr>
          <a:lstStyle/>
          <a:p>
            <a:fld id="{13D0CE79-49FB-443D-BEF8-6B709DE8FD0C}" type="datetimeFigureOut">
              <a:rPr lang="zh-CN" altLang="en-US" smtClean="0"/>
              <a:pPr/>
              <a:t>2017/6/29</a:t>
            </a:fld>
            <a:endParaRPr lang="zh-CN" altLang="en-US"/>
          </a:p>
        </p:txBody>
      </p:sp>
      <p:sp>
        <p:nvSpPr>
          <p:cNvPr id="6" name="页脚占位符 5"/>
          <p:cNvSpPr>
            <a:spLocks noGrp="1"/>
          </p:cNvSpPr>
          <p:nvPr>
            <p:ph type="ftr" sz="quarter" idx="11"/>
          </p:nvPr>
        </p:nvSpPr>
        <p:spPr>
          <a:xfrm>
            <a:off x="4038600" y="6401740"/>
            <a:ext cx="4114800" cy="365125"/>
          </a:xfrm>
        </p:spPr>
        <p:txBody>
          <a:bodyPr>
            <a:normAutofit/>
          </a:bodyPr>
          <a:lstStyle/>
          <a:p>
            <a:endParaRPr lang="zh-CN" altLang="en-US"/>
          </a:p>
        </p:txBody>
      </p:sp>
      <p:sp>
        <p:nvSpPr>
          <p:cNvPr id="7" name="灯片编号占位符 6"/>
          <p:cNvSpPr>
            <a:spLocks noGrp="1"/>
          </p:cNvSpPr>
          <p:nvPr>
            <p:ph type="sldNum" sz="quarter" idx="12"/>
          </p:nvPr>
        </p:nvSpPr>
        <p:spPr>
          <a:xfrm>
            <a:off x="8610600" y="6401740"/>
            <a:ext cx="2743200" cy="365125"/>
          </a:xfrm>
        </p:spPr>
        <p:txBody>
          <a:bodyPr>
            <a:normAutofit/>
          </a:bodyPr>
          <a:lstStyle/>
          <a:p>
            <a:fld id="{EF906490-237C-474C-BA2E-D98840BC1F8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795549" y="365125"/>
            <a:ext cx="9055014" cy="1325563"/>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hasCustomPrompt="1"/>
          </p:nvPr>
        </p:nvSpPr>
        <p:spPr>
          <a:xfrm>
            <a:off x="839788" y="2505075"/>
            <a:ext cx="5157787" cy="3684588"/>
          </a:xfrm>
        </p:spPr>
        <p:txBody>
          <a:bodyPr>
            <a:normAutofit/>
          </a:body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hasCustomPrompt="1"/>
          </p:nvPr>
        </p:nvSpPr>
        <p:spPr>
          <a:xfrm>
            <a:off x="6172200" y="2505075"/>
            <a:ext cx="5183188" cy="3684588"/>
          </a:xfrm>
        </p:spPr>
        <p:txBody>
          <a:bodyPr>
            <a:normAutofit/>
          </a:body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normAutofit/>
          </a:bodyPr>
          <a:lstStyle/>
          <a:p>
            <a:fld id="{C9E60F58-3108-4415-857A-6D0360DF626E}" type="datetimeFigureOut">
              <a:rPr lang="zh-CN" altLang="en-US" smtClean="0"/>
              <a:pPr/>
              <a:t>2017/6/29</a:t>
            </a:fld>
            <a:endParaRPr lang="zh-CN" altLang="en-US"/>
          </a:p>
        </p:txBody>
      </p:sp>
      <p:sp>
        <p:nvSpPr>
          <p:cNvPr id="8" name="页脚占位符 7"/>
          <p:cNvSpPr>
            <a:spLocks noGrp="1"/>
          </p:cNvSpPr>
          <p:nvPr>
            <p:ph type="ftr" sz="quarter" idx="11"/>
          </p:nvPr>
        </p:nvSpPr>
        <p:spPr/>
        <p:txBody>
          <a:bodyPr>
            <a:normAutofit/>
          </a:bodyPr>
          <a:lstStyle/>
          <a:p>
            <a:endParaRPr lang="zh-CN" altLang="en-US"/>
          </a:p>
        </p:txBody>
      </p:sp>
      <p:sp>
        <p:nvSpPr>
          <p:cNvPr id="9" name="灯片编号占位符 8"/>
          <p:cNvSpPr>
            <a:spLocks noGrp="1"/>
          </p:cNvSpPr>
          <p:nvPr>
            <p:ph type="sldNum" sz="quarter" idx="12"/>
          </p:nvPr>
        </p:nvSpPr>
        <p:spPr/>
        <p:txBody>
          <a:bodyPr>
            <a:normAutofit/>
          </a:bodyPr>
          <a:lstStyle/>
          <a:p>
            <a:fld id="{4AE85CE2-CEAD-46BB-861E-7D62265DC96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394000" y="2556000"/>
            <a:ext cx="7466400" cy="1800000"/>
          </a:xfrm>
          <a:noFill/>
        </p:spPr>
        <p:txBody>
          <a:bodyPr>
            <a:normAutofit/>
          </a:bodyPr>
          <a:lstStyle>
            <a:lvl1pPr>
              <a:defRPr sz="4000">
                <a:solidFill>
                  <a:schemeClr val="accent1"/>
                </a:solidFill>
              </a:defRPr>
            </a:lvl1p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normAutofit/>
          </a:bodyPr>
          <a:lstStyle/>
          <a:p>
            <a:fld id="{13D0CE79-49FB-443D-BEF8-6B709DE8FD0C}" type="datetimeFigureOut">
              <a:rPr lang="zh-CN" altLang="en-US" smtClean="0"/>
              <a:pPr/>
              <a:t>2017/6/29</a:t>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EF906490-237C-474C-BA2E-D98840BC1F8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p>
            <a:fld id="{13D0CE79-49FB-443D-BEF8-6B709DE8FD0C}" type="datetimeFigureOut">
              <a:rPr lang="zh-CN" altLang="en-US" smtClean="0"/>
              <a:pPr/>
              <a:t>2017/6/29</a:t>
            </a:fld>
            <a:endParaRPr lang="zh-CN" altLang="en-US"/>
          </a:p>
        </p:txBody>
      </p:sp>
      <p:sp>
        <p:nvSpPr>
          <p:cNvPr id="3" name="页脚占位符 2"/>
          <p:cNvSpPr>
            <a:spLocks noGrp="1"/>
          </p:cNvSpPr>
          <p:nvPr>
            <p:ph type="ftr" sz="quarter" idx="11"/>
          </p:nvPr>
        </p:nvSpPr>
        <p:spPr/>
        <p:txBody>
          <a:bodyPr>
            <a:normAutofit/>
          </a:bodyPr>
          <a:lstStyle/>
          <a:p>
            <a:endParaRPr lang="zh-CN" altLang="en-US"/>
          </a:p>
        </p:txBody>
      </p:sp>
      <p:sp>
        <p:nvSpPr>
          <p:cNvPr id="4" name="灯片编号占位符 3"/>
          <p:cNvSpPr>
            <a:spLocks noGrp="1"/>
          </p:cNvSpPr>
          <p:nvPr>
            <p:ph type="sldNum" sz="quarter" idx="12"/>
          </p:nvPr>
        </p:nvSpPr>
        <p:spPr/>
        <p:txBody>
          <a:bodyPr>
            <a:normAutofit/>
          </a:bodyPr>
          <a:lstStyle/>
          <a:p>
            <a:fld id="{EF906490-237C-474C-BA2E-D98840BC1F8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800" y="457200"/>
            <a:ext cx="4165200" cy="1602000"/>
          </a:xfrm>
        </p:spPr>
        <p:txBody>
          <a:bodyPr anchor="b">
            <a:normAutofit/>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0"/>
            <a:ext cx="6170400" cy="54036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normAutofit/>
          </a:bodyPr>
          <a:lstStyle/>
          <a:p>
            <a:fld id="{13D0CE79-49FB-443D-BEF8-6B709DE8FD0C}" type="datetimeFigureOut">
              <a:rPr lang="zh-CN" altLang="en-US" smtClean="0"/>
              <a:pPr/>
              <a:t>2017/6/29</a:t>
            </a:fld>
            <a:endParaRPr lang="zh-CN" altLang="en-US"/>
          </a:p>
        </p:txBody>
      </p:sp>
      <p:sp>
        <p:nvSpPr>
          <p:cNvPr id="6" name="页脚占位符 5"/>
          <p:cNvSpPr>
            <a:spLocks noGrp="1"/>
          </p:cNvSpPr>
          <p:nvPr>
            <p:ph type="ftr" sz="quarter" idx="11"/>
          </p:nvPr>
        </p:nvSpPr>
        <p:spPr/>
        <p:txBody>
          <a:bodyPr>
            <a:normAutofit/>
          </a:bodyPr>
          <a:lstStyle/>
          <a:p>
            <a:endParaRPr lang="zh-CN" altLang="en-US"/>
          </a:p>
        </p:txBody>
      </p:sp>
      <p:sp>
        <p:nvSpPr>
          <p:cNvPr id="7" name="灯片编号占位符 6"/>
          <p:cNvSpPr>
            <a:spLocks noGrp="1"/>
          </p:cNvSpPr>
          <p:nvPr>
            <p:ph type="sldNum" sz="quarter" idx="12"/>
          </p:nvPr>
        </p:nvSpPr>
        <p:spPr/>
        <p:txBody>
          <a:bodyPr>
            <a:normAutofit/>
          </a:bodyPr>
          <a:lstStyle/>
          <a:p>
            <a:fld id="{EF906490-237C-474C-BA2E-D98840BC1F8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normAutofit/>
          </a:body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hasCustomPrompt="1"/>
          </p:nvPr>
        </p:nvSpPr>
        <p:spPr>
          <a:xfrm>
            <a:off x="838200" y="365125"/>
            <a:ext cx="7734300" cy="5811838"/>
          </a:xfrm>
        </p:spPr>
        <p:txBody>
          <a:bodyPr vert="eaVert">
            <a:normAutofit/>
          </a:body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p>
            <a:fld id="{13D0CE79-49FB-443D-BEF8-6B709DE8FD0C}" type="datetimeFigureOut">
              <a:rPr lang="zh-CN" altLang="en-US" smtClean="0"/>
              <a:pPr/>
              <a:t>2017/6/29</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EF906490-237C-474C-BA2E-D98840BC1F8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2" cstate="print">
            <a:extLst>
              <a:ext uri="{28A0092B-C50C-407E-A947-70E740481C1C}">
                <a14:useLocalDpi xmlns:a14="http://schemas.microsoft.com/office/drawing/2010/main" xmlns="" val="0"/>
              </a:ext>
            </a:extLst>
          </a:blip>
          <a:srcRect l="3543" t="3924" r="41404" b="51676"/>
          <a:stretch>
            <a:fillRect/>
          </a:stretch>
        </p:blipFill>
        <p:spPr>
          <a:xfrm>
            <a:off x="0" y="0"/>
            <a:ext cx="4247804" cy="2458279"/>
          </a:xfrm>
          <a:prstGeom prst="rect">
            <a:avLst/>
          </a:prstGeom>
        </p:spPr>
      </p:pic>
      <p:sp>
        <p:nvSpPr>
          <p:cNvPr id="3" name="文本占位符 2"/>
          <p:cNvSpPr>
            <a:spLocks noGrp="1"/>
          </p:cNvSpPr>
          <p:nvPr>
            <p:ph type="body" idx="1"/>
          </p:nvPr>
        </p:nvSpPr>
        <p:spPr>
          <a:xfrm>
            <a:off x="838200" y="1803400"/>
            <a:ext cx="10515600" cy="3987800"/>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20490"/>
            <a:ext cx="2743200" cy="365125"/>
          </a:xfrm>
          <a:prstGeom prst="rect">
            <a:avLst/>
          </a:prstGeom>
        </p:spPr>
        <p:txBody>
          <a:bodyPr vert="horz" lIns="91440" tIns="45720" rIns="91440" bIns="45720" rtlCol="0" anchor="ctr">
            <a:normAutofit/>
          </a:bodyPr>
          <a:lstStyle>
            <a:lvl1pPr algn="l">
              <a:defRPr sz="1500">
                <a:solidFill>
                  <a:schemeClr val="tx1"/>
                </a:solidFill>
              </a:defRPr>
            </a:lvl1pPr>
          </a:lstStyle>
          <a:p>
            <a:fld id="{13D0CE79-49FB-443D-BEF8-6B709DE8FD0C}" type="datetimeFigureOut">
              <a:rPr lang="zh-CN" altLang="en-US" smtClean="0"/>
              <a:pPr/>
              <a:t>2017/6/29</a:t>
            </a:fld>
            <a:endParaRPr lang="zh-CN" altLang="en-US"/>
          </a:p>
        </p:txBody>
      </p:sp>
      <p:sp>
        <p:nvSpPr>
          <p:cNvPr id="5" name="页脚占位符 4"/>
          <p:cNvSpPr>
            <a:spLocks noGrp="1"/>
          </p:cNvSpPr>
          <p:nvPr>
            <p:ph type="ftr" sz="quarter" idx="3"/>
          </p:nvPr>
        </p:nvSpPr>
        <p:spPr>
          <a:xfrm>
            <a:off x="4038600" y="6320490"/>
            <a:ext cx="4114800" cy="365125"/>
          </a:xfrm>
          <a:prstGeom prst="rect">
            <a:avLst/>
          </a:prstGeom>
        </p:spPr>
        <p:txBody>
          <a:bodyPr vert="horz" lIns="91440" tIns="45720" rIns="91440" bIns="45720" rtlCol="0" anchor="ctr">
            <a:normAutofit/>
          </a:bodyPr>
          <a:lstStyle>
            <a:lvl1pPr algn="ctr">
              <a:defRPr sz="15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20490"/>
            <a:ext cx="2743200" cy="365125"/>
          </a:xfrm>
          <a:prstGeom prst="rect">
            <a:avLst/>
          </a:prstGeom>
        </p:spPr>
        <p:txBody>
          <a:bodyPr vert="horz" lIns="91440" tIns="45720" rIns="91440" bIns="45720" rtlCol="0" anchor="ctr">
            <a:normAutofit/>
          </a:bodyPr>
          <a:lstStyle>
            <a:lvl1pPr algn="r">
              <a:defRPr sz="1500">
                <a:solidFill>
                  <a:schemeClr val="tx1"/>
                </a:solidFill>
              </a:defRPr>
            </a:lvl1pPr>
          </a:lstStyle>
          <a:p>
            <a:fld id="{EF906490-237C-474C-BA2E-D98840BC1F8F}" type="slidenum">
              <a:rPr lang="zh-CN" altLang="en-US" smtClean="0"/>
              <a:pPr/>
              <a:t>‹#›</a:t>
            </a:fld>
            <a:endParaRPr lang="zh-CN" altLang="en-US"/>
          </a:p>
        </p:txBody>
      </p:sp>
      <p:sp>
        <p:nvSpPr>
          <p:cNvPr id="2" name="标题占位符 1"/>
          <p:cNvSpPr>
            <a:spLocks noGrp="1"/>
          </p:cNvSpPr>
          <p:nvPr>
            <p:ph type="title"/>
          </p:nvPr>
        </p:nvSpPr>
        <p:spPr>
          <a:xfrm>
            <a:off x="1752601" y="819150"/>
            <a:ext cx="96012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pic>
        <p:nvPicPr>
          <p:cNvPr id="8" name="图片 7"/>
          <p:cNvPicPr>
            <a:picLocks noChangeAspect="1"/>
          </p:cNvPicPr>
          <p:nvPr/>
        </p:nvPicPr>
        <p:blipFill rotWithShape="1">
          <a:blip r:embed="rId13" cstate="print">
            <a:extLst>
              <a:ext uri="{28A0092B-C50C-407E-A947-70E740481C1C}">
                <a14:useLocalDpi xmlns:a14="http://schemas.microsoft.com/office/drawing/2010/main" xmlns="" val="0"/>
              </a:ext>
            </a:extLst>
          </a:blip>
          <a:srcRect l="24445" t="22574" r="4134" b="5512"/>
          <a:stretch>
            <a:fillRect/>
          </a:stretch>
        </p:blipFill>
        <p:spPr>
          <a:xfrm>
            <a:off x="10471594" y="5613400"/>
            <a:ext cx="1722574" cy="1244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342900" indent="-342900" algn="l" defTabSz="914400" rtl="0" eaLnBrk="1" latinLnBrk="0" hangingPunct="1">
        <a:lnSpc>
          <a:spcPct val="9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3.xml"/><Relationship Id="rId7"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9.xml"/><Relationship Id="rId7"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5.xml"/><Relationship Id="rId7"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s/_rels/slide1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tags" Target="../tags/tag79.xml"/><Relationship Id="rId3" Type="http://schemas.openxmlformats.org/officeDocument/2006/relationships/tags" Target="../tags/tag64.xml"/><Relationship Id="rId21" Type="http://schemas.openxmlformats.org/officeDocument/2006/relationships/notesSlide" Target="../notesSlides/notesSlide9.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slideLayout" Target="../slideLayouts/slideLayout6.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10" Type="http://schemas.openxmlformats.org/officeDocument/2006/relationships/tags" Target="../tags/tag71.xml"/><Relationship Id="rId19" Type="http://schemas.openxmlformats.org/officeDocument/2006/relationships/tags" Target="../tags/tag80.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6" Type="http://schemas.openxmlformats.org/officeDocument/2006/relationships/notesSlide" Target="../notesSlides/notesSlide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slideLayout" Target="../slideLayouts/slideLayout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image" Target="../media/image4.png"/><Relationship Id="rId4" Type="http://schemas.openxmlformats.org/officeDocument/2006/relationships/tags" Target="../tags/tag25.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1.xml"/><Relationship Id="rId7"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7.xml"/><Relationship Id="rId7"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2043" y="699247"/>
            <a:ext cx="7523136" cy="3550024"/>
          </a:xfrm>
        </p:spPr>
        <p:txBody>
          <a:bodyPr>
            <a:normAutofit/>
          </a:bodyPr>
          <a:lstStyle/>
          <a:p>
            <a:r>
              <a:rPr lang="en-US" altLang="zh-CN" dirty="0" smtClean="0"/>
              <a:t/>
            </a:r>
            <a:br>
              <a:rPr lang="en-US" altLang="zh-CN" dirty="0" smtClean="0"/>
            </a:br>
            <a:r>
              <a:rPr lang="en-US" altLang="zh-CN" dirty="0" smtClean="0"/>
              <a:t>3T126 </a:t>
            </a:r>
            <a:r>
              <a:rPr lang="zh-CN" altLang="en-US" dirty="0"/>
              <a:t>项目答辩</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custDataLst>
              <p:tags r:id="rId1"/>
            </p:custDataLst>
          </p:nvPr>
        </p:nvSpPr>
        <p:spPr>
          <a:xfrm>
            <a:off x="1426117" y="2551128"/>
            <a:ext cx="1346025" cy="1160366"/>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cxnSp>
        <p:nvCxnSpPr>
          <p:cNvPr id="15" name="直接连接符 14"/>
          <p:cNvCxnSpPr/>
          <p:nvPr>
            <p:custDataLst>
              <p:tags r:id="rId2"/>
            </p:custDataLst>
          </p:nvPr>
        </p:nvCxnSpPr>
        <p:spPr>
          <a:xfrm flipV="1">
            <a:off x="1152773" y="2215371"/>
            <a:ext cx="1833598" cy="3143251"/>
          </a:xfrm>
          <a:prstGeom prst="line">
            <a:avLst/>
          </a:prstGeom>
        </p:spPr>
        <p:style>
          <a:lnRef idx="1">
            <a:schemeClr val="accent1"/>
          </a:lnRef>
          <a:fillRef idx="0">
            <a:schemeClr val="accent1"/>
          </a:fillRef>
          <a:effectRef idx="0">
            <a:schemeClr val="accent1"/>
          </a:effectRef>
          <a:fontRef idx="minor">
            <a:schemeClr val="tx1"/>
          </a:fontRef>
        </p:style>
      </p:cxnSp>
      <p:sp>
        <p:nvSpPr>
          <p:cNvPr id="17" name="任意多边形 16"/>
          <p:cNvSpPr/>
          <p:nvPr>
            <p:custDataLst>
              <p:tags r:id="rId3"/>
            </p:custDataLst>
          </p:nvPr>
        </p:nvSpPr>
        <p:spPr>
          <a:xfrm flipV="1">
            <a:off x="799028" y="4995995"/>
            <a:ext cx="627089" cy="540594"/>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8" name="矩形 17"/>
          <p:cNvSpPr/>
          <p:nvPr>
            <p:custDataLst>
              <p:tags r:id="rId4"/>
            </p:custDataLst>
          </p:nvPr>
        </p:nvSpPr>
        <p:spPr>
          <a:xfrm>
            <a:off x="2202180" y="2754630"/>
            <a:ext cx="1697355" cy="3342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50000"/>
              </a:lnSpc>
            </a:pPr>
            <a:r>
              <a:rPr lang="zh-CN" altLang="en-US" dirty="0">
                <a:solidFill>
                  <a:schemeClr val="tx1"/>
                </a:solidFill>
              </a:rPr>
              <a:t>职位发布管理</a:t>
            </a:r>
          </a:p>
          <a:p>
            <a:pPr algn="ctr">
              <a:lnSpc>
                <a:spcPct val="150000"/>
              </a:lnSpc>
            </a:pPr>
            <a:r>
              <a:rPr lang="zh-CN" altLang="en-US" dirty="0">
                <a:solidFill>
                  <a:schemeClr val="tx1"/>
                </a:solidFill>
              </a:rPr>
              <a:t>简历管理</a:t>
            </a:r>
          </a:p>
          <a:p>
            <a:pPr algn="ctr">
              <a:lnSpc>
                <a:spcPct val="150000"/>
              </a:lnSpc>
            </a:pPr>
            <a:r>
              <a:rPr lang="zh-CN" altLang="en-US" dirty="0">
                <a:solidFill>
                  <a:schemeClr val="tx1"/>
                </a:solidFill>
              </a:rPr>
              <a:t>面试管理</a:t>
            </a:r>
          </a:p>
          <a:p>
            <a:pPr algn="ctr">
              <a:lnSpc>
                <a:spcPct val="150000"/>
              </a:lnSpc>
            </a:pPr>
            <a:r>
              <a:rPr lang="zh-CN" altLang="en-US" dirty="0">
                <a:solidFill>
                  <a:schemeClr val="tx1"/>
                </a:solidFill>
              </a:rPr>
              <a:t>录用管理</a:t>
            </a:r>
          </a:p>
          <a:p>
            <a:pPr algn="ctr">
              <a:lnSpc>
                <a:spcPct val="150000"/>
              </a:lnSpc>
            </a:pPr>
            <a:endParaRPr lang="zh-CN" altLang="en-US" dirty="0">
              <a:solidFill>
                <a:schemeClr val="tx1"/>
              </a:solidFill>
            </a:endParaRPr>
          </a:p>
        </p:txBody>
      </p:sp>
      <p:sp>
        <p:nvSpPr>
          <p:cNvPr id="10" name="文本框 9"/>
          <p:cNvSpPr txBox="1"/>
          <p:nvPr>
            <p:custDataLst>
              <p:tags r:id="rId5"/>
            </p:custDataLst>
          </p:nvPr>
        </p:nvSpPr>
        <p:spPr>
          <a:xfrm>
            <a:off x="1926590" y="808355"/>
            <a:ext cx="1972945" cy="749300"/>
          </a:xfrm>
          <a:prstGeom prst="rect">
            <a:avLst/>
          </a:prstGeom>
        </p:spPr>
        <p:txBody>
          <a:bodyPr vert="horz" lIns="91440" tIns="45720" rIns="91440" bIns="45720" rtlCol="0" anchor="ctr">
            <a:normAutofit fontScale="87500"/>
          </a:bodyPr>
          <a:lstStyle>
            <a:lvl1pPr defTabSz="914400">
              <a:lnSpc>
                <a:spcPct val="90000"/>
              </a:lnSpc>
              <a:spcBef>
                <a:spcPct val="0"/>
              </a:spcBef>
              <a:buNone/>
              <a:defRPr sz="4000">
                <a:solidFill>
                  <a:schemeClr val="accent1"/>
                </a:solidFill>
                <a:latin typeface="+mj-lt"/>
                <a:ea typeface="+mj-ea"/>
                <a:cs typeface="+mj-cs"/>
              </a:defRPr>
            </a:lvl1pPr>
          </a:lstStyle>
          <a:p>
            <a:r>
              <a:rPr lang="zh-CN" altLang="en-US" dirty="0"/>
              <a:t>招聘管理：</a:t>
            </a:r>
          </a:p>
        </p:txBody>
      </p:sp>
      <p:sp>
        <p:nvSpPr>
          <p:cNvPr id="7" name="任意多边形 6"/>
          <p:cNvSpPr/>
          <p:nvPr>
            <p:custDataLst>
              <p:tags r:id="rId6"/>
            </p:custDataLst>
          </p:nvPr>
        </p:nvSpPr>
        <p:spPr>
          <a:xfrm>
            <a:off x="591376" y="1906295"/>
            <a:ext cx="2003868" cy="1727473"/>
          </a:xfrm>
          <a:custGeom>
            <a:avLst/>
            <a:gdLst>
              <a:gd name="connsiteX0" fmla="*/ 0 w 2003868"/>
              <a:gd name="connsiteY0" fmla="*/ 0 h 1727473"/>
              <a:gd name="connsiteX1" fmla="*/ 2003868 w 2003868"/>
              <a:gd name="connsiteY1" fmla="*/ 0 h 1727473"/>
              <a:gd name="connsiteX2" fmla="*/ 1001934 w 2003868"/>
              <a:gd name="connsiteY2" fmla="*/ 1727473 h 1727473"/>
            </a:gdLst>
            <a:ahLst/>
            <a:cxnLst>
              <a:cxn ang="0">
                <a:pos x="connsiteX0" y="connsiteY0"/>
              </a:cxn>
              <a:cxn ang="0">
                <a:pos x="connsiteX1" y="connsiteY1"/>
              </a:cxn>
              <a:cxn ang="0">
                <a:pos x="connsiteX2" y="connsiteY2"/>
              </a:cxn>
            </a:cxnLst>
            <a:rect l="l" t="t" r="r" b="b"/>
            <a:pathLst>
              <a:path w="2003868" h="1727473">
                <a:moveTo>
                  <a:pt x="0" y="0"/>
                </a:moveTo>
                <a:lnTo>
                  <a:pt x="2003868" y="0"/>
                </a:lnTo>
                <a:lnTo>
                  <a:pt x="1001934" y="172747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pic>
        <p:nvPicPr>
          <p:cNvPr id="3" name="图片 2"/>
          <p:cNvPicPr>
            <a:picLocks noChangeAspect="1"/>
          </p:cNvPicPr>
          <p:nvPr/>
        </p:nvPicPr>
        <p:blipFill>
          <a:blip r:embed="rId8" cstate="print"/>
          <a:stretch>
            <a:fillRect/>
          </a:stretch>
        </p:blipFill>
        <p:spPr>
          <a:xfrm>
            <a:off x="4063365" y="1744345"/>
            <a:ext cx="7528560" cy="4252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par>
                          <p:cTn id="14" fill="hold">
                            <p:stCondLst>
                              <p:cond delay="500"/>
                            </p:stCondLst>
                            <p:childTnLst>
                              <p:par>
                                <p:cTn id="15" presetID="27" presetClass="entr" presetSubtype="0" fill="hold" grpId="1" nodeType="afterEffect">
                                  <p:stCondLst>
                                    <p:cond delay="0"/>
                                  </p:stCondLst>
                                  <p:iterate type="lt">
                                    <p:tmPct val="50000"/>
                                  </p:iterate>
                                  <p:childTnLst>
                                    <p:set>
                                      <p:cBhvr>
                                        <p:cTn id="16" dur="1" fill="hold">
                                          <p:stCondLst>
                                            <p:cond delay="0"/>
                                          </p:stCondLst>
                                        </p:cTn>
                                        <p:tgtEl>
                                          <p:spTgt spid="18"/>
                                        </p:tgtEl>
                                        <p:attrNameLst>
                                          <p:attrName>style.visibility</p:attrName>
                                        </p:attrNameLst>
                                      </p:cBhvr>
                                      <p:to>
                                        <p:strVal val="visible"/>
                                      </p:to>
                                    </p:set>
                                    <p:anim calcmode="discrete" valueType="clr">
                                      <p:cBhvr override="childStyle">
                                        <p:cTn id="17"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8"/>
                                        </p:tgtEl>
                                        <p:attrNameLst>
                                          <p:attrName>fillcolor</p:attrName>
                                        </p:attrNameLst>
                                      </p:cBhvr>
                                      <p:tavLst>
                                        <p:tav tm="0">
                                          <p:val>
                                            <p:clrVal>
                                              <a:schemeClr val="accent2"/>
                                            </p:clrVal>
                                          </p:val>
                                        </p:tav>
                                        <p:tav tm="50000">
                                          <p:val>
                                            <p:clrVal>
                                              <a:schemeClr val="hlink"/>
                                            </p:clrVal>
                                          </p:val>
                                        </p:tav>
                                      </p:tavLst>
                                    </p:anim>
                                    <p:set>
                                      <p:cBhvr>
                                        <p:cTn id="19" dur="80"/>
                                        <p:tgtEl>
                                          <p:spTgt spid="18"/>
                                        </p:tgtEl>
                                        <p:attrNameLst>
                                          <p:attrName>fill.type</p:attrName>
                                        </p:attrNameLst>
                                      </p:cBhvr>
                                      <p:to>
                                        <p:strVal val="solid"/>
                                      </p:to>
                                    </p:set>
                                  </p:childTnLst>
                                </p:cTn>
                              </p:par>
                              <p:par>
                                <p:cTn id="20" presetID="9"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42"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bldLvl="0" animBg="1"/>
      <p:bldP spid="17" grpId="0" animBg="1"/>
      <p:bldP spid="17" grpId="1" bldLvl="0" animBg="1"/>
      <p:bldP spid="18" grpId="0" animBg="1"/>
      <p:bldP spid="18" grpId="1" bldLvl="0" animBg="1"/>
      <p:bldP spid="7" grpId="0" animBg="1"/>
      <p:bldP spid="7"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custDataLst>
              <p:tags r:id="rId1"/>
            </p:custDataLst>
          </p:nvPr>
        </p:nvSpPr>
        <p:spPr>
          <a:xfrm>
            <a:off x="1426117" y="2551128"/>
            <a:ext cx="1346025" cy="1160366"/>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cxnSp>
        <p:nvCxnSpPr>
          <p:cNvPr id="15" name="直接连接符 14"/>
          <p:cNvCxnSpPr/>
          <p:nvPr>
            <p:custDataLst>
              <p:tags r:id="rId2"/>
            </p:custDataLst>
          </p:nvPr>
        </p:nvCxnSpPr>
        <p:spPr>
          <a:xfrm flipV="1">
            <a:off x="1152773" y="2215371"/>
            <a:ext cx="1833598" cy="3143251"/>
          </a:xfrm>
          <a:prstGeom prst="line">
            <a:avLst/>
          </a:prstGeom>
        </p:spPr>
        <p:style>
          <a:lnRef idx="1">
            <a:schemeClr val="accent1"/>
          </a:lnRef>
          <a:fillRef idx="0">
            <a:schemeClr val="accent1"/>
          </a:fillRef>
          <a:effectRef idx="0">
            <a:schemeClr val="accent1"/>
          </a:effectRef>
          <a:fontRef idx="minor">
            <a:schemeClr val="tx1"/>
          </a:fontRef>
        </p:style>
      </p:cxnSp>
      <p:sp>
        <p:nvSpPr>
          <p:cNvPr id="17" name="任意多边形 16"/>
          <p:cNvSpPr/>
          <p:nvPr>
            <p:custDataLst>
              <p:tags r:id="rId3"/>
            </p:custDataLst>
          </p:nvPr>
        </p:nvSpPr>
        <p:spPr>
          <a:xfrm flipV="1">
            <a:off x="799028" y="4995995"/>
            <a:ext cx="627089" cy="540594"/>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8" name="矩形 17"/>
          <p:cNvSpPr/>
          <p:nvPr>
            <p:custDataLst>
              <p:tags r:id="rId4"/>
            </p:custDataLst>
          </p:nvPr>
        </p:nvSpPr>
        <p:spPr>
          <a:xfrm>
            <a:off x="2202180" y="2387600"/>
            <a:ext cx="1697355" cy="3709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50000"/>
              </a:lnSpc>
            </a:pPr>
            <a:r>
              <a:rPr lang="zh-CN" altLang="en-US" dirty="0">
                <a:solidFill>
                  <a:schemeClr val="tx1"/>
                </a:solidFill>
              </a:rPr>
              <a:t>培训计划管理</a:t>
            </a:r>
          </a:p>
        </p:txBody>
      </p:sp>
      <p:sp>
        <p:nvSpPr>
          <p:cNvPr id="10" name="文本框 9"/>
          <p:cNvSpPr txBox="1"/>
          <p:nvPr>
            <p:custDataLst>
              <p:tags r:id="rId5"/>
            </p:custDataLst>
          </p:nvPr>
        </p:nvSpPr>
        <p:spPr>
          <a:xfrm>
            <a:off x="1926590" y="808355"/>
            <a:ext cx="1972945" cy="749300"/>
          </a:xfrm>
          <a:prstGeom prst="rect">
            <a:avLst/>
          </a:prstGeom>
        </p:spPr>
        <p:txBody>
          <a:bodyPr vert="horz" lIns="91440" tIns="45720" rIns="91440" bIns="45720" rtlCol="0" anchor="ctr">
            <a:normAutofit fontScale="87500"/>
          </a:bodyPr>
          <a:lstStyle>
            <a:lvl1pPr defTabSz="914400">
              <a:lnSpc>
                <a:spcPct val="90000"/>
              </a:lnSpc>
              <a:spcBef>
                <a:spcPct val="0"/>
              </a:spcBef>
              <a:buNone/>
              <a:defRPr sz="4000">
                <a:solidFill>
                  <a:schemeClr val="accent1"/>
                </a:solidFill>
                <a:latin typeface="+mj-lt"/>
                <a:ea typeface="+mj-ea"/>
                <a:cs typeface="+mj-cs"/>
              </a:defRPr>
            </a:lvl1pPr>
          </a:lstStyle>
          <a:p>
            <a:r>
              <a:rPr lang="zh-CN" altLang="en-US" dirty="0"/>
              <a:t>培训管理：</a:t>
            </a:r>
          </a:p>
        </p:txBody>
      </p:sp>
      <p:sp>
        <p:nvSpPr>
          <p:cNvPr id="7" name="任意多边形 6"/>
          <p:cNvSpPr/>
          <p:nvPr>
            <p:custDataLst>
              <p:tags r:id="rId6"/>
            </p:custDataLst>
          </p:nvPr>
        </p:nvSpPr>
        <p:spPr>
          <a:xfrm>
            <a:off x="591376" y="1906295"/>
            <a:ext cx="2003868" cy="1727473"/>
          </a:xfrm>
          <a:custGeom>
            <a:avLst/>
            <a:gdLst>
              <a:gd name="connsiteX0" fmla="*/ 0 w 2003868"/>
              <a:gd name="connsiteY0" fmla="*/ 0 h 1727473"/>
              <a:gd name="connsiteX1" fmla="*/ 2003868 w 2003868"/>
              <a:gd name="connsiteY1" fmla="*/ 0 h 1727473"/>
              <a:gd name="connsiteX2" fmla="*/ 1001934 w 2003868"/>
              <a:gd name="connsiteY2" fmla="*/ 1727473 h 1727473"/>
            </a:gdLst>
            <a:ahLst/>
            <a:cxnLst>
              <a:cxn ang="0">
                <a:pos x="connsiteX0" y="connsiteY0"/>
              </a:cxn>
              <a:cxn ang="0">
                <a:pos x="connsiteX1" y="connsiteY1"/>
              </a:cxn>
              <a:cxn ang="0">
                <a:pos x="connsiteX2" y="connsiteY2"/>
              </a:cxn>
            </a:cxnLst>
            <a:rect l="l" t="t" r="r" b="b"/>
            <a:pathLst>
              <a:path w="2003868" h="1727473">
                <a:moveTo>
                  <a:pt x="0" y="0"/>
                </a:moveTo>
                <a:lnTo>
                  <a:pt x="2003868" y="0"/>
                </a:lnTo>
                <a:lnTo>
                  <a:pt x="1001934" y="172747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pic>
        <p:nvPicPr>
          <p:cNvPr id="3" name="图片 2"/>
          <p:cNvPicPr>
            <a:picLocks noChangeAspect="1"/>
          </p:cNvPicPr>
          <p:nvPr/>
        </p:nvPicPr>
        <p:blipFill>
          <a:blip r:embed="rId8" cstate="print"/>
          <a:stretch>
            <a:fillRect/>
          </a:stretch>
        </p:blipFill>
        <p:spPr>
          <a:xfrm>
            <a:off x="4032885" y="1640205"/>
            <a:ext cx="7600950" cy="4293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par>
                          <p:cTn id="14" fill="hold">
                            <p:stCondLst>
                              <p:cond delay="500"/>
                            </p:stCondLst>
                            <p:childTnLst>
                              <p:par>
                                <p:cTn id="15" presetID="27" presetClass="entr" presetSubtype="0" fill="hold" grpId="1" nodeType="afterEffect">
                                  <p:stCondLst>
                                    <p:cond delay="0"/>
                                  </p:stCondLst>
                                  <p:iterate type="lt">
                                    <p:tmPct val="50000"/>
                                  </p:iterate>
                                  <p:childTnLst>
                                    <p:set>
                                      <p:cBhvr>
                                        <p:cTn id="16" dur="1" fill="hold">
                                          <p:stCondLst>
                                            <p:cond delay="0"/>
                                          </p:stCondLst>
                                        </p:cTn>
                                        <p:tgtEl>
                                          <p:spTgt spid="18"/>
                                        </p:tgtEl>
                                        <p:attrNameLst>
                                          <p:attrName>style.visibility</p:attrName>
                                        </p:attrNameLst>
                                      </p:cBhvr>
                                      <p:to>
                                        <p:strVal val="visible"/>
                                      </p:to>
                                    </p:set>
                                    <p:anim calcmode="discrete" valueType="clr">
                                      <p:cBhvr override="childStyle">
                                        <p:cTn id="17"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8"/>
                                        </p:tgtEl>
                                        <p:attrNameLst>
                                          <p:attrName>fillcolor</p:attrName>
                                        </p:attrNameLst>
                                      </p:cBhvr>
                                      <p:tavLst>
                                        <p:tav tm="0">
                                          <p:val>
                                            <p:clrVal>
                                              <a:schemeClr val="accent2"/>
                                            </p:clrVal>
                                          </p:val>
                                        </p:tav>
                                        <p:tav tm="50000">
                                          <p:val>
                                            <p:clrVal>
                                              <a:schemeClr val="hlink"/>
                                            </p:clrVal>
                                          </p:val>
                                        </p:tav>
                                      </p:tavLst>
                                    </p:anim>
                                    <p:set>
                                      <p:cBhvr>
                                        <p:cTn id="19" dur="80"/>
                                        <p:tgtEl>
                                          <p:spTgt spid="18"/>
                                        </p:tgtEl>
                                        <p:attrNameLst>
                                          <p:attrName>fill.type</p:attrName>
                                        </p:attrNameLst>
                                      </p:cBhvr>
                                      <p:to>
                                        <p:strVal val="solid"/>
                                      </p:to>
                                    </p:set>
                                  </p:childTnLst>
                                </p:cTn>
                              </p:par>
                              <p:par>
                                <p:cTn id="20" presetID="9"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42"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bldLvl="0" animBg="1"/>
      <p:bldP spid="17" grpId="0" animBg="1"/>
      <p:bldP spid="17" grpId="1" bldLvl="0" animBg="1"/>
      <p:bldP spid="18" grpId="0" animBg="1"/>
      <p:bldP spid="18" grpId="1" bldLvl="0" animBg="1"/>
      <p:bldP spid="7" grpId="0" animBg="1"/>
      <p:bldP spid="7" grpId="1"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custDataLst>
              <p:tags r:id="rId1"/>
            </p:custDataLst>
          </p:nvPr>
        </p:nvSpPr>
        <p:spPr>
          <a:xfrm>
            <a:off x="1426117" y="2551128"/>
            <a:ext cx="1346025" cy="1160366"/>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cxnSp>
        <p:nvCxnSpPr>
          <p:cNvPr id="15" name="直接连接符 14"/>
          <p:cNvCxnSpPr/>
          <p:nvPr>
            <p:custDataLst>
              <p:tags r:id="rId2"/>
            </p:custDataLst>
          </p:nvPr>
        </p:nvCxnSpPr>
        <p:spPr>
          <a:xfrm flipV="1">
            <a:off x="1152773" y="2215371"/>
            <a:ext cx="1833598" cy="3143251"/>
          </a:xfrm>
          <a:prstGeom prst="line">
            <a:avLst/>
          </a:prstGeom>
        </p:spPr>
        <p:style>
          <a:lnRef idx="1">
            <a:schemeClr val="accent1"/>
          </a:lnRef>
          <a:fillRef idx="0">
            <a:schemeClr val="accent1"/>
          </a:fillRef>
          <a:effectRef idx="0">
            <a:schemeClr val="accent1"/>
          </a:effectRef>
          <a:fontRef idx="minor">
            <a:schemeClr val="tx1"/>
          </a:fontRef>
        </p:style>
      </p:cxnSp>
      <p:sp>
        <p:nvSpPr>
          <p:cNvPr id="17" name="任意多边形 16"/>
          <p:cNvSpPr/>
          <p:nvPr>
            <p:custDataLst>
              <p:tags r:id="rId3"/>
            </p:custDataLst>
          </p:nvPr>
        </p:nvSpPr>
        <p:spPr>
          <a:xfrm flipV="1">
            <a:off x="799028" y="4995995"/>
            <a:ext cx="627089" cy="540594"/>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8" name="矩形 17"/>
          <p:cNvSpPr/>
          <p:nvPr>
            <p:custDataLst>
              <p:tags r:id="rId4"/>
            </p:custDataLst>
          </p:nvPr>
        </p:nvSpPr>
        <p:spPr>
          <a:xfrm>
            <a:off x="2202180" y="2387600"/>
            <a:ext cx="1697355" cy="3709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50000"/>
              </a:lnSpc>
            </a:pPr>
            <a:r>
              <a:rPr lang="zh-CN" altLang="en-US" dirty="0">
                <a:solidFill>
                  <a:schemeClr val="tx1"/>
                </a:solidFill>
              </a:rPr>
              <a:t>薪酬标准管理</a:t>
            </a:r>
          </a:p>
        </p:txBody>
      </p:sp>
      <p:sp>
        <p:nvSpPr>
          <p:cNvPr id="10" name="文本框 9"/>
          <p:cNvSpPr txBox="1"/>
          <p:nvPr>
            <p:custDataLst>
              <p:tags r:id="rId5"/>
            </p:custDataLst>
          </p:nvPr>
        </p:nvSpPr>
        <p:spPr>
          <a:xfrm>
            <a:off x="1926590" y="808355"/>
            <a:ext cx="1972945" cy="749300"/>
          </a:xfrm>
          <a:prstGeom prst="rect">
            <a:avLst/>
          </a:prstGeom>
        </p:spPr>
        <p:txBody>
          <a:bodyPr vert="horz" lIns="91440" tIns="45720" rIns="91440" bIns="45720" rtlCol="0" anchor="ctr">
            <a:normAutofit fontScale="87500"/>
          </a:bodyPr>
          <a:lstStyle>
            <a:lvl1pPr defTabSz="914400">
              <a:lnSpc>
                <a:spcPct val="90000"/>
              </a:lnSpc>
              <a:spcBef>
                <a:spcPct val="0"/>
              </a:spcBef>
              <a:buNone/>
              <a:defRPr sz="4000">
                <a:solidFill>
                  <a:schemeClr val="accent1"/>
                </a:solidFill>
                <a:latin typeface="+mj-lt"/>
                <a:ea typeface="+mj-ea"/>
                <a:cs typeface="+mj-cs"/>
              </a:defRPr>
            </a:lvl1pPr>
          </a:lstStyle>
          <a:p>
            <a:r>
              <a:rPr lang="zh-CN" altLang="en-US" dirty="0"/>
              <a:t>薪酬管理：</a:t>
            </a:r>
          </a:p>
        </p:txBody>
      </p:sp>
      <p:sp>
        <p:nvSpPr>
          <p:cNvPr id="7" name="任意多边形 6"/>
          <p:cNvSpPr/>
          <p:nvPr>
            <p:custDataLst>
              <p:tags r:id="rId6"/>
            </p:custDataLst>
          </p:nvPr>
        </p:nvSpPr>
        <p:spPr>
          <a:xfrm>
            <a:off x="591376" y="1906295"/>
            <a:ext cx="2003868" cy="1727473"/>
          </a:xfrm>
          <a:custGeom>
            <a:avLst/>
            <a:gdLst>
              <a:gd name="connsiteX0" fmla="*/ 0 w 2003868"/>
              <a:gd name="connsiteY0" fmla="*/ 0 h 1727473"/>
              <a:gd name="connsiteX1" fmla="*/ 2003868 w 2003868"/>
              <a:gd name="connsiteY1" fmla="*/ 0 h 1727473"/>
              <a:gd name="connsiteX2" fmla="*/ 1001934 w 2003868"/>
              <a:gd name="connsiteY2" fmla="*/ 1727473 h 1727473"/>
            </a:gdLst>
            <a:ahLst/>
            <a:cxnLst>
              <a:cxn ang="0">
                <a:pos x="connsiteX0" y="connsiteY0"/>
              </a:cxn>
              <a:cxn ang="0">
                <a:pos x="connsiteX1" y="connsiteY1"/>
              </a:cxn>
              <a:cxn ang="0">
                <a:pos x="connsiteX2" y="connsiteY2"/>
              </a:cxn>
            </a:cxnLst>
            <a:rect l="l" t="t" r="r" b="b"/>
            <a:pathLst>
              <a:path w="2003868" h="1727473">
                <a:moveTo>
                  <a:pt x="0" y="0"/>
                </a:moveTo>
                <a:lnTo>
                  <a:pt x="2003868" y="0"/>
                </a:lnTo>
                <a:lnTo>
                  <a:pt x="1001934" y="172747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pic>
        <p:nvPicPr>
          <p:cNvPr id="2" name="图片 1"/>
          <p:cNvPicPr>
            <a:picLocks noChangeAspect="1"/>
          </p:cNvPicPr>
          <p:nvPr/>
        </p:nvPicPr>
        <p:blipFill>
          <a:blip r:embed="rId8" cstate="print"/>
          <a:stretch>
            <a:fillRect/>
          </a:stretch>
        </p:blipFill>
        <p:spPr>
          <a:xfrm>
            <a:off x="4140835" y="1677035"/>
            <a:ext cx="7471410" cy="4220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par>
                          <p:cTn id="14" fill="hold">
                            <p:stCondLst>
                              <p:cond delay="500"/>
                            </p:stCondLst>
                            <p:childTnLst>
                              <p:par>
                                <p:cTn id="15" presetID="27" presetClass="entr" presetSubtype="0" fill="hold" grpId="1" nodeType="afterEffect">
                                  <p:stCondLst>
                                    <p:cond delay="0"/>
                                  </p:stCondLst>
                                  <p:iterate type="lt">
                                    <p:tmPct val="50000"/>
                                  </p:iterate>
                                  <p:childTnLst>
                                    <p:set>
                                      <p:cBhvr>
                                        <p:cTn id="16" dur="1" fill="hold">
                                          <p:stCondLst>
                                            <p:cond delay="0"/>
                                          </p:stCondLst>
                                        </p:cTn>
                                        <p:tgtEl>
                                          <p:spTgt spid="18"/>
                                        </p:tgtEl>
                                        <p:attrNameLst>
                                          <p:attrName>style.visibility</p:attrName>
                                        </p:attrNameLst>
                                      </p:cBhvr>
                                      <p:to>
                                        <p:strVal val="visible"/>
                                      </p:to>
                                    </p:set>
                                    <p:anim calcmode="discrete" valueType="clr">
                                      <p:cBhvr override="childStyle">
                                        <p:cTn id="17"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8"/>
                                        </p:tgtEl>
                                        <p:attrNameLst>
                                          <p:attrName>fillcolor</p:attrName>
                                        </p:attrNameLst>
                                      </p:cBhvr>
                                      <p:tavLst>
                                        <p:tav tm="0">
                                          <p:val>
                                            <p:clrVal>
                                              <a:schemeClr val="accent2"/>
                                            </p:clrVal>
                                          </p:val>
                                        </p:tav>
                                        <p:tav tm="50000">
                                          <p:val>
                                            <p:clrVal>
                                              <a:schemeClr val="hlink"/>
                                            </p:clrVal>
                                          </p:val>
                                        </p:tav>
                                      </p:tavLst>
                                    </p:anim>
                                    <p:set>
                                      <p:cBhvr>
                                        <p:cTn id="19" dur="80"/>
                                        <p:tgtEl>
                                          <p:spTgt spid="18"/>
                                        </p:tgtEl>
                                        <p:attrNameLst>
                                          <p:attrName>fill.type</p:attrName>
                                        </p:attrNameLst>
                                      </p:cBhvr>
                                      <p:to>
                                        <p:strVal val="solid"/>
                                      </p:to>
                                    </p:set>
                                  </p:childTnLst>
                                </p:cTn>
                              </p:par>
                              <p:par>
                                <p:cTn id="20" presetID="9"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42"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bldLvl="0" animBg="1"/>
      <p:bldP spid="17" grpId="0" animBg="1"/>
      <p:bldP spid="17" grpId="1" bldLvl="0" animBg="1"/>
      <p:bldP spid="18" grpId="0" animBg="1"/>
      <p:bldP spid="18" grpId="1" bldLvl="0" animBg="1"/>
      <p:bldP spid="7" grpId="0" animBg="1"/>
      <p:bldP spid="7"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custDataLst>
              <p:tags r:id="rId2"/>
            </p:custDataLst>
          </p:nvPr>
        </p:nvSpPr>
        <p:spPr>
          <a:xfrm>
            <a:off x="1608636" y="2369847"/>
            <a:ext cx="8730615" cy="2657139"/>
          </a:xfrm>
        </p:spPr>
        <p:txBody>
          <a:bodyPr>
            <a:normAutofit/>
          </a:bodyPr>
          <a:lstStyle/>
          <a:p>
            <a:r>
              <a:rPr lang="zh-CN" altLang="en-US" dirty="0" smtClean="0"/>
              <a:t>经过大家的努力，我们开发出了第三个项目，累计了一点项目开发的经验，让我们意识到团队合作的重要性。因为对课本知识巩固不牢，导致开发遇到许多问题，同时也接触到了一些课外的知识</a:t>
            </a:r>
            <a:r>
              <a:rPr lang="zh-CN" altLang="en-US" dirty="0" smtClean="0">
                <a:sym typeface="+mn-ea"/>
              </a:rPr>
              <a:t>，希望在以后的项目开发能够做的更好！</a:t>
            </a:r>
            <a:endParaRPr lang="zh-CN" altLang="en-US" dirty="0">
              <a:sym typeface="+mn-ea"/>
            </a:endParaRPr>
          </a:p>
        </p:txBody>
      </p:sp>
      <p:sp>
        <p:nvSpPr>
          <p:cNvPr id="2" name="标题 1"/>
          <p:cNvSpPr>
            <a:spLocks noGrp="1"/>
          </p:cNvSpPr>
          <p:nvPr>
            <p:ph type="title"/>
            <p:custDataLst>
              <p:tags r:id="rId3"/>
            </p:custDataLst>
          </p:nvPr>
        </p:nvSpPr>
        <p:spPr>
          <a:xfrm>
            <a:off x="1608455" y="835025"/>
            <a:ext cx="2073910" cy="892175"/>
          </a:xfrm>
        </p:spPr>
        <p:txBody>
          <a:bodyPr>
            <a:normAutofit fontScale="90000"/>
          </a:bodyPr>
          <a:lstStyle/>
          <a:p>
            <a:r>
              <a:rPr lang="zh-CN" altLang="en-US" dirty="0"/>
              <a:t>项目收获：</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2"/>
            </p:custDataLst>
          </p:nvPr>
        </p:nvSpPr>
        <p:spPr>
          <a:xfrm>
            <a:off x="2392364" y="2854325"/>
            <a:ext cx="1133475" cy="573088"/>
          </a:xfrm>
          <a:custGeom>
            <a:avLst/>
            <a:gdLst>
              <a:gd name="connsiteX0" fmla="*/ 91926 w 986971"/>
              <a:gd name="connsiteY0" fmla="*/ 0 h 499654"/>
              <a:gd name="connsiteX1" fmla="*/ 895045 w 986971"/>
              <a:gd name="connsiteY1" fmla="*/ 0 h 499654"/>
              <a:gd name="connsiteX2" fmla="*/ 986971 w 986971"/>
              <a:gd name="connsiteY2" fmla="*/ 91926 h 499654"/>
              <a:gd name="connsiteX3" fmla="*/ 986971 w 986971"/>
              <a:gd name="connsiteY3" fmla="*/ 499654 h 499654"/>
              <a:gd name="connsiteX4" fmla="*/ 0 w 986971"/>
              <a:gd name="connsiteY4" fmla="*/ 499654 h 499654"/>
              <a:gd name="connsiteX5" fmla="*/ 0 w 986971"/>
              <a:gd name="connsiteY5" fmla="*/ 91926 h 499654"/>
              <a:gd name="connsiteX6" fmla="*/ 91926 w 986971"/>
              <a:gd name="connsiteY6" fmla="*/ 0 h 49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4">
                <a:moveTo>
                  <a:pt x="91926" y="0"/>
                </a:moveTo>
                <a:lnTo>
                  <a:pt x="895045" y="0"/>
                </a:lnTo>
                <a:cubicBezTo>
                  <a:pt x="945814" y="0"/>
                  <a:pt x="986971" y="41157"/>
                  <a:pt x="986971" y="91926"/>
                </a:cubicBezTo>
                <a:lnTo>
                  <a:pt x="986971" y="499654"/>
                </a:lnTo>
                <a:lnTo>
                  <a:pt x="0" y="499654"/>
                </a:lnTo>
                <a:lnTo>
                  <a:pt x="0" y="91926"/>
                </a:lnTo>
                <a:cubicBezTo>
                  <a:pt x="0" y="41157"/>
                  <a:pt x="41157" y="0"/>
                  <a:pt x="9192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37" name="任意多边形 36"/>
          <p:cNvSpPr/>
          <p:nvPr>
            <p:custDataLst>
              <p:tags r:id="rId3"/>
            </p:custDataLst>
          </p:nvPr>
        </p:nvSpPr>
        <p:spPr>
          <a:xfrm>
            <a:off x="2392364" y="3449639"/>
            <a:ext cx="1133475" cy="573087"/>
          </a:xfrm>
          <a:custGeom>
            <a:avLst/>
            <a:gdLst>
              <a:gd name="connsiteX0" fmla="*/ 0 w 986971"/>
              <a:gd name="connsiteY0" fmla="*/ 0 h 499656"/>
              <a:gd name="connsiteX1" fmla="*/ 986971 w 986971"/>
              <a:gd name="connsiteY1" fmla="*/ 0 h 499656"/>
              <a:gd name="connsiteX2" fmla="*/ 986971 w 986971"/>
              <a:gd name="connsiteY2" fmla="*/ 407730 h 499656"/>
              <a:gd name="connsiteX3" fmla="*/ 895045 w 986971"/>
              <a:gd name="connsiteY3" fmla="*/ 499656 h 499656"/>
              <a:gd name="connsiteX4" fmla="*/ 91926 w 986971"/>
              <a:gd name="connsiteY4" fmla="*/ 499656 h 499656"/>
              <a:gd name="connsiteX5" fmla="*/ 0 w 986971"/>
              <a:gd name="connsiteY5" fmla="*/ 407730 h 499656"/>
              <a:gd name="connsiteX6" fmla="*/ 0 w 986971"/>
              <a:gd name="connsiteY6" fmla="*/ 0 h 49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6">
                <a:moveTo>
                  <a:pt x="0" y="0"/>
                </a:moveTo>
                <a:lnTo>
                  <a:pt x="986971" y="0"/>
                </a:lnTo>
                <a:lnTo>
                  <a:pt x="986971" y="407730"/>
                </a:lnTo>
                <a:cubicBezTo>
                  <a:pt x="986971" y="458499"/>
                  <a:pt x="945814" y="499656"/>
                  <a:pt x="895045" y="499656"/>
                </a:cubicBezTo>
                <a:lnTo>
                  <a:pt x="91926" y="499656"/>
                </a:lnTo>
                <a:cubicBezTo>
                  <a:pt x="41157" y="499656"/>
                  <a:pt x="0" y="458499"/>
                  <a:pt x="0" y="407730"/>
                </a:cubicBezTo>
                <a:lnTo>
                  <a:pt x="0" y="0"/>
                </a:lnTo>
                <a:close/>
              </a:path>
            </a:pathLst>
          </a:custGeom>
          <a:solidFill>
            <a:schemeClr val="accent1">
              <a:lumMod val="60000"/>
              <a:lumOff val="40000"/>
            </a:schemeClr>
          </a:solidFill>
          <a:ln>
            <a:noFill/>
          </a:ln>
          <a:effectLst>
            <a:outerShdw dist="50800" dir="5400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42" name="任意多边形 41"/>
          <p:cNvSpPr/>
          <p:nvPr>
            <p:custDataLst>
              <p:tags r:id="rId4"/>
            </p:custDataLst>
          </p:nvPr>
        </p:nvSpPr>
        <p:spPr>
          <a:xfrm>
            <a:off x="3659189" y="2854325"/>
            <a:ext cx="1131887" cy="573088"/>
          </a:xfrm>
          <a:custGeom>
            <a:avLst/>
            <a:gdLst>
              <a:gd name="connsiteX0" fmla="*/ 91926 w 986971"/>
              <a:gd name="connsiteY0" fmla="*/ 0 h 499654"/>
              <a:gd name="connsiteX1" fmla="*/ 895045 w 986971"/>
              <a:gd name="connsiteY1" fmla="*/ 0 h 499654"/>
              <a:gd name="connsiteX2" fmla="*/ 986971 w 986971"/>
              <a:gd name="connsiteY2" fmla="*/ 91926 h 499654"/>
              <a:gd name="connsiteX3" fmla="*/ 986971 w 986971"/>
              <a:gd name="connsiteY3" fmla="*/ 499654 h 499654"/>
              <a:gd name="connsiteX4" fmla="*/ 0 w 986971"/>
              <a:gd name="connsiteY4" fmla="*/ 499654 h 499654"/>
              <a:gd name="connsiteX5" fmla="*/ 0 w 986971"/>
              <a:gd name="connsiteY5" fmla="*/ 91926 h 499654"/>
              <a:gd name="connsiteX6" fmla="*/ 91926 w 986971"/>
              <a:gd name="connsiteY6" fmla="*/ 0 h 49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4">
                <a:moveTo>
                  <a:pt x="91926" y="0"/>
                </a:moveTo>
                <a:lnTo>
                  <a:pt x="895045" y="0"/>
                </a:lnTo>
                <a:cubicBezTo>
                  <a:pt x="945814" y="0"/>
                  <a:pt x="986971" y="41157"/>
                  <a:pt x="986971" y="91926"/>
                </a:cubicBezTo>
                <a:lnTo>
                  <a:pt x="986971" y="499654"/>
                </a:lnTo>
                <a:lnTo>
                  <a:pt x="0" y="499654"/>
                </a:lnTo>
                <a:lnTo>
                  <a:pt x="0" y="91926"/>
                </a:lnTo>
                <a:cubicBezTo>
                  <a:pt x="0" y="41157"/>
                  <a:pt x="41157" y="0"/>
                  <a:pt x="9192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44" name="任意多边形 43"/>
          <p:cNvSpPr/>
          <p:nvPr>
            <p:custDataLst>
              <p:tags r:id="rId5"/>
            </p:custDataLst>
          </p:nvPr>
        </p:nvSpPr>
        <p:spPr>
          <a:xfrm>
            <a:off x="3659189" y="3449639"/>
            <a:ext cx="1131887" cy="573087"/>
          </a:xfrm>
          <a:custGeom>
            <a:avLst/>
            <a:gdLst>
              <a:gd name="connsiteX0" fmla="*/ 0 w 986971"/>
              <a:gd name="connsiteY0" fmla="*/ 0 h 499656"/>
              <a:gd name="connsiteX1" fmla="*/ 986971 w 986971"/>
              <a:gd name="connsiteY1" fmla="*/ 0 h 499656"/>
              <a:gd name="connsiteX2" fmla="*/ 986971 w 986971"/>
              <a:gd name="connsiteY2" fmla="*/ 407730 h 499656"/>
              <a:gd name="connsiteX3" fmla="*/ 895045 w 986971"/>
              <a:gd name="connsiteY3" fmla="*/ 499656 h 499656"/>
              <a:gd name="connsiteX4" fmla="*/ 91926 w 986971"/>
              <a:gd name="connsiteY4" fmla="*/ 499656 h 499656"/>
              <a:gd name="connsiteX5" fmla="*/ 0 w 986971"/>
              <a:gd name="connsiteY5" fmla="*/ 407730 h 499656"/>
              <a:gd name="connsiteX6" fmla="*/ 0 w 986971"/>
              <a:gd name="connsiteY6" fmla="*/ 0 h 49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6">
                <a:moveTo>
                  <a:pt x="0" y="0"/>
                </a:moveTo>
                <a:lnTo>
                  <a:pt x="986971" y="0"/>
                </a:lnTo>
                <a:lnTo>
                  <a:pt x="986971" y="407730"/>
                </a:lnTo>
                <a:cubicBezTo>
                  <a:pt x="986971" y="458499"/>
                  <a:pt x="945814" y="499656"/>
                  <a:pt x="895045" y="499656"/>
                </a:cubicBezTo>
                <a:lnTo>
                  <a:pt x="91926" y="499656"/>
                </a:lnTo>
                <a:cubicBezTo>
                  <a:pt x="41157" y="499656"/>
                  <a:pt x="0" y="458499"/>
                  <a:pt x="0" y="407730"/>
                </a:cubicBezTo>
                <a:lnTo>
                  <a:pt x="0" y="0"/>
                </a:lnTo>
                <a:close/>
              </a:path>
            </a:pathLst>
          </a:custGeom>
          <a:solidFill>
            <a:schemeClr val="accent2">
              <a:lumMod val="60000"/>
              <a:lumOff val="40000"/>
            </a:schemeClr>
          </a:solidFill>
          <a:ln>
            <a:noFill/>
          </a:ln>
          <a:effectLst>
            <a:outerShdw dist="50800" dir="5400000" algn="t"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45" name="任意多边形 44"/>
          <p:cNvSpPr/>
          <p:nvPr>
            <p:custDataLst>
              <p:tags r:id="rId6"/>
            </p:custDataLst>
          </p:nvPr>
        </p:nvSpPr>
        <p:spPr>
          <a:xfrm>
            <a:off x="4924426" y="2854325"/>
            <a:ext cx="1133475" cy="573088"/>
          </a:xfrm>
          <a:custGeom>
            <a:avLst/>
            <a:gdLst>
              <a:gd name="connsiteX0" fmla="*/ 91926 w 986971"/>
              <a:gd name="connsiteY0" fmla="*/ 0 h 499654"/>
              <a:gd name="connsiteX1" fmla="*/ 895045 w 986971"/>
              <a:gd name="connsiteY1" fmla="*/ 0 h 499654"/>
              <a:gd name="connsiteX2" fmla="*/ 986971 w 986971"/>
              <a:gd name="connsiteY2" fmla="*/ 91926 h 499654"/>
              <a:gd name="connsiteX3" fmla="*/ 986971 w 986971"/>
              <a:gd name="connsiteY3" fmla="*/ 499654 h 499654"/>
              <a:gd name="connsiteX4" fmla="*/ 0 w 986971"/>
              <a:gd name="connsiteY4" fmla="*/ 499654 h 499654"/>
              <a:gd name="connsiteX5" fmla="*/ 0 w 986971"/>
              <a:gd name="connsiteY5" fmla="*/ 91926 h 499654"/>
              <a:gd name="connsiteX6" fmla="*/ 91926 w 986971"/>
              <a:gd name="connsiteY6" fmla="*/ 0 h 49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4">
                <a:moveTo>
                  <a:pt x="91926" y="0"/>
                </a:moveTo>
                <a:lnTo>
                  <a:pt x="895045" y="0"/>
                </a:lnTo>
                <a:cubicBezTo>
                  <a:pt x="945814" y="0"/>
                  <a:pt x="986971" y="41157"/>
                  <a:pt x="986971" y="91926"/>
                </a:cubicBezTo>
                <a:lnTo>
                  <a:pt x="986971" y="499654"/>
                </a:lnTo>
                <a:lnTo>
                  <a:pt x="0" y="499654"/>
                </a:lnTo>
                <a:lnTo>
                  <a:pt x="0" y="91926"/>
                </a:lnTo>
                <a:cubicBezTo>
                  <a:pt x="0" y="41157"/>
                  <a:pt x="41157" y="0"/>
                  <a:pt x="9192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46" name="任意多边形 45"/>
          <p:cNvSpPr/>
          <p:nvPr>
            <p:custDataLst>
              <p:tags r:id="rId7"/>
            </p:custDataLst>
          </p:nvPr>
        </p:nvSpPr>
        <p:spPr>
          <a:xfrm>
            <a:off x="4924426" y="3449639"/>
            <a:ext cx="1133475" cy="573087"/>
          </a:xfrm>
          <a:custGeom>
            <a:avLst/>
            <a:gdLst>
              <a:gd name="connsiteX0" fmla="*/ 0 w 986971"/>
              <a:gd name="connsiteY0" fmla="*/ 0 h 499656"/>
              <a:gd name="connsiteX1" fmla="*/ 986971 w 986971"/>
              <a:gd name="connsiteY1" fmla="*/ 0 h 499656"/>
              <a:gd name="connsiteX2" fmla="*/ 986971 w 986971"/>
              <a:gd name="connsiteY2" fmla="*/ 407730 h 499656"/>
              <a:gd name="connsiteX3" fmla="*/ 895045 w 986971"/>
              <a:gd name="connsiteY3" fmla="*/ 499656 h 499656"/>
              <a:gd name="connsiteX4" fmla="*/ 91926 w 986971"/>
              <a:gd name="connsiteY4" fmla="*/ 499656 h 499656"/>
              <a:gd name="connsiteX5" fmla="*/ 0 w 986971"/>
              <a:gd name="connsiteY5" fmla="*/ 407730 h 499656"/>
              <a:gd name="connsiteX6" fmla="*/ 0 w 986971"/>
              <a:gd name="connsiteY6" fmla="*/ 0 h 49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6">
                <a:moveTo>
                  <a:pt x="0" y="0"/>
                </a:moveTo>
                <a:lnTo>
                  <a:pt x="986971" y="0"/>
                </a:lnTo>
                <a:lnTo>
                  <a:pt x="986971" y="407730"/>
                </a:lnTo>
                <a:cubicBezTo>
                  <a:pt x="986971" y="458499"/>
                  <a:pt x="945814" y="499656"/>
                  <a:pt x="895045" y="499656"/>
                </a:cubicBezTo>
                <a:lnTo>
                  <a:pt x="91926" y="499656"/>
                </a:lnTo>
                <a:cubicBezTo>
                  <a:pt x="41157" y="499656"/>
                  <a:pt x="0" y="458499"/>
                  <a:pt x="0" y="407730"/>
                </a:cubicBezTo>
                <a:lnTo>
                  <a:pt x="0" y="0"/>
                </a:lnTo>
                <a:close/>
              </a:path>
            </a:pathLst>
          </a:custGeom>
          <a:solidFill>
            <a:schemeClr val="accent3">
              <a:lumMod val="60000"/>
              <a:lumOff val="40000"/>
            </a:schemeClr>
          </a:solidFill>
          <a:ln>
            <a:noFill/>
          </a:ln>
          <a:effectLst>
            <a:outerShdw dist="50800" dir="5400000" algn="t"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47" name="任意多边形 46"/>
          <p:cNvSpPr/>
          <p:nvPr>
            <p:custDataLst>
              <p:tags r:id="rId8"/>
            </p:custDataLst>
          </p:nvPr>
        </p:nvSpPr>
        <p:spPr>
          <a:xfrm>
            <a:off x="6191251" y="2854325"/>
            <a:ext cx="1133475" cy="573088"/>
          </a:xfrm>
          <a:custGeom>
            <a:avLst/>
            <a:gdLst>
              <a:gd name="connsiteX0" fmla="*/ 91926 w 986971"/>
              <a:gd name="connsiteY0" fmla="*/ 0 h 499654"/>
              <a:gd name="connsiteX1" fmla="*/ 895045 w 986971"/>
              <a:gd name="connsiteY1" fmla="*/ 0 h 499654"/>
              <a:gd name="connsiteX2" fmla="*/ 986971 w 986971"/>
              <a:gd name="connsiteY2" fmla="*/ 91926 h 499654"/>
              <a:gd name="connsiteX3" fmla="*/ 986971 w 986971"/>
              <a:gd name="connsiteY3" fmla="*/ 499654 h 499654"/>
              <a:gd name="connsiteX4" fmla="*/ 0 w 986971"/>
              <a:gd name="connsiteY4" fmla="*/ 499654 h 499654"/>
              <a:gd name="connsiteX5" fmla="*/ 0 w 986971"/>
              <a:gd name="connsiteY5" fmla="*/ 91926 h 499654"/>
              <a:gd name="connsiteX6" fmla="*/ 91926 w 986971"/>
              <a:gd name="connsiteY6" fmla="*/ 0 h 49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4">
                <a:moveTo>
                  <a:pt x="91926" y="0"/>
                </a:moveTo>
                <a:lnTo>
                  <a:pt x="895045" y="0"/>
                </a:lnTo>
                <a:cubicBezTo>
                  <a:pt x="945814" y="0"/>
                  <a:pt x="986971" y="41157"/>
                  <a:pt x="986971" y="91926"/>
                </a:cubicBezTo>
                <a:lnTo>
                  <a:pt x="986971" y="499654"/>
                </a:lnTo>
                <a:lnTo>
                  <a:pt x="0" y="499654"/>
                </a:lnTo>
                <a:lnTo>
                  <a:pt x="0" y="91926"/>
                </a:lnTo>
                <a:cubicBezTo>
                  <a:pt x="0" y="41157"/>
                  <a:pt x="41157" y="0"/>
                  <a:pt x="9192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48" name="任意多边形 47"/>
          <p:cNvSpPr/>
          <p:nvPr>
            <p:custDataLst>
              <p:tags r:id="rId9"/>
            </p:custDataLst>
          </p:nvPr>
        </p:nvSpPr>
        <p:spPr>
          <a:xfrm>
            <a:off x="6191251" y="3449639"/>
            <a:ext cx="1133475" cy="573087"/>
          </a:xfrm>
          <a:custGeom>
            <a:avLst/>
            <a:gdLst>
              <a:gd name="connsiteX0" fmla="*/ 0 w 986971"/>
              <a:gd name="connsiteY0" fmla="*/ 0 h 499656"/>
              <a:gd name="connsiteX1" fmla="*/ 986971 w 986971"/>
              <a:gd name="connsiteY1" fmla="*/ 0 h 499656"/>
              <a:gd name="connsiteX2" fmla="*/ 986971 w 986971"/>
              <a:gd name="connsiteY2" fmla="*/ 407730 h 499656"/>
              <a:gd name="connsiteX3" fmla="*/ 895045 w 986971"/>
              <a:gd name="connsiteY3" fmla="*/ 499656 h 499656"/>
              <a:gd name="connsiteX4" fmla="*/ 91926 w 986971"/>
              <a:gd name="connsiteY4" fmla="*/ 499656 h 499656"/>
              <a:gd name="connsiteX5" fmla="*/ 0 w 986971"/>
              <a:gd name="connsiteY5" fmla="*/ 407730 h 499656"/>
              <a:gd name="connsiteX6" fmla="*/ 0 w 986971"/>
              <a:gd name="connsiteY6" fmla="*/ 0 h 49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6">
                <a:moveTo>
                  <a:pt x="0" y="0"/>
                </a:moveTo>
                <a:lnTo>
                  <a:pt x="986971" y="0"/>
                </a:lnTo>
                <a:lnTo>
                  <a:pt x="986971" y="407730"/>
                </a:lnTo>
                <a:cubicBezTo>
                  <a:pt x="986971" y="458499"/>
                  <a:pt x="945814" y="499656"/>
                  <a:pt x="895045" y="499656"/>
                </a:cubicBezTo>
                <a:lnTo>
                  <a:pt x="91926" y="499656"/>
                </a:lnTo>
                <a:cubicBezTo>
                  <a:pt x="41157" y="499656"/>
                  <a:pt x="0" y="458499"/>
                  <a:pt x="0" y="407730"/>
                </a:cubicBezTo>
                <a:lnTo>
                  <a:pt x="0" y="0"/>
                </a:lnTo>
                <a:close/>
              </a:path>
            </a:pathLst>
          </a:custGeom>
          <a:solidFill>
            <a:schemeClr val="accent4">
              <a:lumMod val="60000"/>
              <a:lumOff val="40000"/>
            </a:schemeClr>
          </a:solidFill>
          <a:ln>
            <a:noFill/>
          </a:ln>
          <a:effectLst>
            <a:outerShdw dist="50800" dir="5400000" algn="t" rotWithShape="0">
              <a:schemeClr val="accent4">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49" name="任意多边形 48"/>
          <p:cNvSpPr/>
          <p:nvPr>
            <p:custDataLst>
              <p:tags r:id="rId10"/>
            </p:custDataLst>
          </p:nvPr>
        </p:nvSpPr>
        <p:spPr>
          <a:xfrm>
            <a:off x="7458076" y="2854325"/>
            <a:ext cx="1133475" cy="573088"/>
          </a:xfrm>
          <a:custGeom>
            <a:avLst/>
            <a:gdLst>
              <a:gd name="connsiteX0" fmla="*/ 91926 w 986971"/>
              <a:gd name="connsiteY0" fmla="*/ 0 h 499654"/>
              <a:gd name="connsiteX1" fmla="*/ 895045 w 986971"/>
              <a:gd name="connsiteY1" fmla="*/ 0 h 499654"/>
              <a:gd name="connsiteX2" fmla="*/ 986971 w 986971"/>
              <a:gd name="connsiteY2" fmla="*/ 91926 h 499654"/>
              <a:gd name="connsiteX3" fmla="*/ 986971 w 986971"/>
              <a:gd name="connsiteY3" fmla="*/ 499654 h 499654"/>
              <a:gd name="connsiteX4" fmla="*/ 0 w 986971"/>
              <a:gd name="connsiteY4" fmla="*/ 499654 h 499654"/>
              <a:gd name="connsiteX5" fmla="*/ 0 w 986971"/>
              <a:gd name="connsiteY5" fmla="*/ 91926 h 499654"/>
              <a:gd name="connsiteX6" fmla="*/ 91926 w 986971"/>
              <a:gd name="connsiteY6" fmla="*/ 0 h 49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4">
                <a:moveTo>
                  <a:pt x="91926" y="0"/>
                </a:moveTo>
                <a:lnTo>
                  <a:pt x="895045" y="0"/>
                </a:lnTo>
                <a:cubicBezTo>
                  <a:pt x="945814" y="0"/>
                  <a:pt x="986971" y="41157"/>
                  <a:pt x="986971" y="91926"/>
                </a:cubicBezTo>
                <a:lnTo>
                  <a:pt x="986971" y="499654"/>
                </a:lnTo>
                <a:lnTo>
                  <a:pt x="0" y="499654"/>
                </a:lnTo>
                <a:lnTo>
                  <a:pt x="0" y="91926"/>
                </a:lnTo>
                <a:cubicBezTo>
                  <a:pt x="0" y="41157"/>
                  <a:pt x="41157" y="0"/>
                  <a:pt x="9192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50" name="任意多边形 49"/>
          <p:cNvSpPr/>
          <p:nvPr>
            <p:custDataLst>
              <p:tags r:id="rId11"/>
            </p:custDataLst>
          </p:nvPr>
        </p:nvSpPr>
        <p:spPr>
          <a:xfrm>
            <a:off x="7458076" y="3449639"/>
            <a:ext cx="1133475" cy="573087"/>
          </a:xfrm>
          <a:custGeom>
            <a:avLst/>
            <a:gdLst>
              <a:gd name="connsiteX0" fmla="*/ 0 w 986971"/>
              <a:gd name="connsiteY0" fmla="*/ 0 h 499656"/>
              <a:gd name="connsiteX1" fmla="*/ 986971 w 986971"/>
              <a:gd name="connsiteY1" fmla="*/ 0 h 499656"/>
              <a:gd name="connsiteX2" fmla="*/ 986971 w 986971"/>
              <a:gd name="connsiteY2" fmla="*/ 407730 h 499656"/>
              <a:gd name="connsiteX3" fmla="*/ 895045 w 986971"/>
              <a:gd name="connsiteY3" fmla="*/ 499656 h 499656"/>
              <a:gd name="connsiteX4" fmla="*/ 91926 w 986971"/>
              <a:gd name="connsiteY4" fmla="*/ 499656 h 499656"/>
              <a:gd name="connsiteX5" fmla="*/ 0 w 986971"/>
              <a:gd name="connsiteY5" fmla="*/ 407730 h 499656"/>
              <a:gd name="connsiteX6" fmla="*/ 0 w 986971"/>
              <a:gd name="connsiteY6" fmla="*/ 0 h 49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6">
                <a:moveTo>
                  <a:pt x="0" y="0"/>
                </a:moveTo>
                <a:lnTo>
                  <a:pt x="986971" y="0"/>
                </a:lnTo>
                <a:lnTo>
                  <a:pt x="986971" y="407730"/>
                </a:lnTo>
                <a:cubicBezTo>
                  <a:pt x="986971" y="458499"/>
                  <a:pt x="945814" y="499656"/>
                  <a:pt x="895045" y="499656"/>
                </a:cubicBezTo>
                <a:lnTo>
                  <a:pt x="91926" y="499656"/>
                </a:lnTo>
                <a:cubicBezTo>
                  <a:pt x="41157" y="499656"/>
                  <a:pt x="0" y="458499"/>
                  <a:pt x="0" y="407730"/>
                </a:cubicBezTo>
                <a:lnTo>
                  <a:pt x="0" y="0"/>
                </a:lnTo>
                <a:close/>
              </a:path>
            </a:pathLst>
          </a:custGeom>
          <a:solidFill>
            <a:schemeClr val="accent1">
              <a:lumMod val="60000"/>
              <a:lumOff val="40000"/>
            </a:schemeClr>
          </a:solidFill>
          <a:ln>
            <a:noFill/>
          </a:ln>
          <a:effectLst>
            <a:outerShdw dist="50800" dir="5400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51" name="任意多边形 50"/>
          <p:cNvSpPr/>
          <p:nvPr>
            <p:custDataLst>
              <p:tags r:id="rId12"/>
            </p:custDataLst>
          </p:nvPr>
        </p:nvSpPr>
        <p:spPr>
          <a:xfrm>
            <a:off x="8724901" y="2854325"/>
            <a:ext cx="1133475" cy="573088"/>
          </a:xfrm>
          <a:custGeom>
            <a:avLst/>
            <a:gdLst>
              <a:gd name="connsiteX0" fmla="*/ 91926 w 986971"/>
              <a:gd name="connsiteY0" fmla="*/ 0 h 499654"/>
              <a:gd name="connsiteX1" fmla="*/ 895045 w 986971"/>
              <a:gd name="connsiteY1" fmla="*/ 0 h 499654"/>
              <a:gd name="connsiteX2" fmla="*/ 986971 w 986971"/>
              <a:gd name="connsiteY2" fmla="*/ 91926 h 499654"/>
              <a:gd name="connsiteX3" fmla="*/ 986971 w 986971"/>
              <a:gd name="connsiteY3" fmla="*/ 499654 h 499654"/>
              <a:gd name="connsiteX4" fmla="*/ 0 w 986971"/>
              <a:gd name="connsiteY4" fmla="*/ 499654 h 499654"/>
              <a:gd name="connsiteX5" fmla="*/ 0 w 986971"/>
              <a:gd name="connsiteY5" fmla="*/ 91926 h 499654"/>
              <a:gd name="connsiteX6" fmla="*/ 91926 w 986971"/>
              <a:gd name="connsiteY6" fmla="*/ 0 h 49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4">
                <a:moveTo>
                  <a:pt x="91926" y="0"/>
                </a:moveTo>
                <a:lnTo>
                  <a:pt x="895045" y="0"/>
                </a:lnTo>
                <a:cubicBezTo>
                  <a:pt x="945814" y="0"/>
                  <a:pt x="986971" y="41157"/>
                  <a:pt x="986971" y="91926"/>
                </a:cubicBezTo>
                <a:lnTo>
                  <a:pt x="986971" y="499654"/>
                </a:lnTo>
                <a:lnTo>
                  <a:pt x="0" y="499654"/>
                </a:lnTo>
                <a:lnTo>
                  <a:pt x="0" y="91926"/>
                </a:lnTo>
                <a:cubicBezTo>
                  <a:pt x="0" y="41157"/>
                  <a:pt x="41157" y="0"/>
                  <a:pt x="9192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52" name="任意多边形 51"/>
          <p:cNvSpPr/>
          <p:nvPr>
            <p:custDataLst>
              <p:tags r:id="rId13"/>
            </p:custDataLst>
          </p:nvPr>
        </p:nvSpPr>
        <p:spPr>
          <a:xfrm>
            <a:off x="8724901" y="3449639"/>
            <a:ext cx="1133475" cy="573087"/>
          </a:xfrm>
          <a:custGeom>
            <a:avLst/>
            <a:gdLst>
              <a:gd name="connsiteX0" fmla="*/ 0 w 986971"/>
              <a:gd name="connsiteY0" fmla="*/ 0 h 499656"/>
              <a:gd name="connsiteX1" fmla="*/ 986971 w 986971"/>
              <a:gd name="connsiteY1" fmla="*/ 0 h 499656"/>
              <a:gd name="connsiteX2" fmla="*/ 986971 w 986971"/>
              <a:gd name="connsiteY2" fmla="*/ 407730 h 499656"/>
              <a:gd name="connsiteX3" fmla="*/ 895045 w 986971"/>
              <a:gd name="connsiteY3" fmla="*/ 499656 h 499656"/>
              <a:gd name="connsiteX4" fmla="*/ 91926 w 986971"/>
              <a:gd name="connsiteY4" fmla="*/ 499656 h 499656"/>
              <a:gd name="connsiteX5" fmla="*/ 0 w 986971"/>
              <a:gd name="connsiteY5" fmla="*/ 407730 h 499656"/>
              <a:gd name="connsiteX6" fmla="*/ 0 w 986971"/>
              <a:gd name="connsiteY6" fmla="*/ 0 h 49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971" h="499656">
                <a:moveTo>
                  <a:pt x="0" y="0"/>
                </a:moveTo>
                <a:lnTo>
                  <a:pt x="986971" y="0"/>
                </a:lnTo>
                <a:lnTo>
                  <a:pt x="986971" y="407730"/>
                </a:lnTo>
                <a:cubicBezTo>
                  <a:pt x="986971" y="458499"/>
                  <a:pt x="945814" y="499656"/>
                  <a:pt x="895045" y="499656"/>
                </a:cubicBezTo>
                <a:lnTo>
                  <a:pt x="91926" y="499656"/>
                </a:lnTo>
                <a:cubicBezTo>
                  <a:pt x="41157" y="499656"/>
                  <a:pt x="0" y="458499"/>
                  <a:pt x="0" y="407730"/>
                </a:cubicBezTo>
                <a:lnTo>
                  <a:pt x="0" y="0"/>
                </a:lnTo>
                <a:close/>
              </a:path>
            </a:pathLst>
          </a:custGeom>
          <a:solidFill>
            <a:schemeClr val="accent3">
              <a:lumMod val="60000"/>
              <a:lumOff val="40000"/>
            </a:schemeClr>
          </a:solidFill>
          <a:ln>
            <a:noFill/>
          </a:ln>
          <a:effectLst>
            <a:outerShdw dist="50800" dir="5400000" algn="t"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2062" name="文本框 15"/>
          <p:cNvSpPr txBox="1">
            <a:spLocks noChangeArrowheads="1"/>
          </p:cNvSpPr>
          <p:nvPr>
            <p:custDataLst>
              <p:tags r:id="rId14"/>
            </p:custDataLst>
          </p:nvPr>
        </p:nvSpPr>
        <p:spPr bwMode="auto">
          <a:xfrm>
            <a:off x="2392364" y="2554289"/>
            <a:ext cx="1133475"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dirty="0" smtClean="0">
                <a:solidFill>
                  <a:srgbClr val="FFFFFF"/>
                </a:solidFill>
                <a:latin typeface="Impact" panose="020B0806030902050204" pitchFamily="34" charset="0"/>
              </a:rPr>
              <a:t>T</a:t>
            </a:r>
            <a:endParaRPr lang="zh-CN" altLang="en-US" sz="7200" dirty="0">
              <a:solidFill>
                <a:srgbClr val="FFFFFF"/>
              </a:solidFill>
              <a:latin typeface="Impact" panose="020B0806030902050204" pitchFamily="34" charset="0"/>
            </a:endParaRPr>
          </a:p>
        </p:txBody>
      </p:sp>
      <p:sp>
        <p:nvSpPr>
          <p:cNvPr id="2063" name="文本框 54"/>
          <p:cNvSpPr txBox="1">
            <a:spLocks noChangeArrowheads="1"/>
          </p:cNvSpPr>
          <p:nvPr>
            <p:custDataLst>
              <p:tags r:id="rId15"/>
            </p:custDataLst>
          </p:nvPr>
        </p:nvSpPr>
        <p:spPr bwMode="auto">
          <a:xfrm>
            <a:off x="3659189" y="2554289"/>
            <a:ext cx="1131887"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a:solidFill>
                  <a:srgbClr val="FFFFFF"/>
                </a:solidFill>
                <a:latin typeface="Impact" panose="020B0806030902050204" pitchFamily="34" charset="0"/>
              </a:rPr>
              <a:t>H</a:t>
            </a:r>
            <a:endParaRPr lang="zh-CN" altLang="en-US" sz="7200">
              <a:solidFill>
                <a:srgbClr val="FFFFFF"/>
              </a:solidFill>
              <a:latin typeface="Impact" panose="020B0806030902050204" pitchFamily="34" charset="0"/>
            </a:endParaRPr>
          </a:p>
        </p:txBody>
      </p:sp>
      <p:sp>
        <p:nvSpPr>
          <p:cNvPr id="2064" name="文本框 55"/>
          <p:cNvSpPr txBox="1">
            <a:spLocks noChangeArrowheads="1"/>
          </p:cNvSpPr>
          <p:nvPr>
            <p:custDataLst>
              <p:tags r:id="rId16"/>
            </p:custDataLst>
          </p:nvPr>
        </p:nvSpPr>
        <p:spPr bwMode="auto">
          <a:xfrm>
            <a:off x="4924426" y="2554289"/>
            <a:ext cx="1133475"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a:solidFill>
                  <a:srgbClr val="FFFFFF"/>
                </a:solidFill>
                <a:latin typeface="Impact" panose="020B0806030902050204" pitchFamily="34" charset="0"/>
              </a:rPr>
              <a:t>A</a:t>
            </a:r>
            <a:endParaRPr lang="zh-CN" altLang="en-US" sz="7200">
              <a:solidFill>
                <a:srgbClr val="FFFFFF"/>
              </a:solidFill>
              <a:latin typeface="Impact" panose="020B0806030902050204" pitchFamily="34" charset="0"/>
            </a:endParaRPr>
          </a:p>
        </p:txBody>
      </p:sp>
      <p:sp>
        <p:nvSpPr>
          <p:cNvPr id="2065" name="文本框 56"/>
          <p:cNvSpPr txBox="1">
            <a:spLocks noChangeArrowheads="1"/>
          </p:cNvSpPr>
          <p:nvPr>
            <p:custDataLst>
              <p:tags r:id="rId17"/>
            </p:custDataLst>
          </p:nvPr>
        </p:nvSpPr>
        <p:spPr bwMode="auto">
          <a:xfrm>
            <a:off x="6191251" y="2554289"/>
            <a:ext cx="1133475"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a:solidFill>
                  <a:srgbClr val="FFFFFF"/>
                </a:solidFill>
                <a:latin typeface="Impact" panose="020B0806030902050204" pitchFamily="34" charset="0"/>
              </a:rPr>
              <a:t>N</a:t>
            </a:r>
            <a:endParaRPr lang="zh-CN" altLang="en-US" sz="7200">
              <a:solidFill>
                <a:srgbClr val="FFFFFF"/>
              </a:solidFill>
              <a:latin typeface="Impact" panose="020B0806030902050204" pitchFamily="34" charset="0"/>
            </a:endParaRPr>
          </a:p>
        </p:txBody>
      </p:sp>
      <p:sp>
        <p:nvSpPr>
          <p:cNvPr id="2066" name="文本框 57"/>
          <p:cNvSpPr txBox="1">
            <a:spLocks noChangeArrowheads="1"/>
          </p:cNvSpPr>
          <p:nvPr>
            <p:custDataLst>
              <p:tags r:id="rId18"/>
            </p:custDataLst>
          </p:nvPr>
        </p:nvSpPr>
        <p:spPr bwMode="auto">
          <a:xfrm>
            <a:off x="7458076" y="2554289"/>
            <a:ext cx="1133475"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a:solidFill>
                  <a:srgbClr val="FFFFFF"/>
                </a:solidFill>
                <a:latin typeface="Impact" panose="020B0806030902050204" pitchFamily="34" charset="0"/>
              </a:rPr>
              <a:t>K</a:t>
            </a:r>
            <a:endParaRPr lang="zh-CN" altLang="en-US" sz="7200">
              <a:solidFill>
                <a:srgbClr val="FFFFFF"/>
              </a:solidFill>
              <a:latin typeface="Impact" panose="020B0806030902050204" pitchFamily="34" charset="0"/>
            </a:endParaRPr>
          </a:p>
        </p:txBody>
      </p:sp>
      <p:sp>
        <p:nvSpPr>
          <p:cNvPr id="2067" name="文本框 58"/>
          <p:cNvSpPr txBox="1">
            <a:spLocks noChangeArrowheads="1"/>
          </p:cNvSpPr>
          <p:nvPr>
            <p:custDataLst>
              <p:tags r:id="rId19"/>
            </p:custDataLst>
          </p:nvPr>
        </p:nvSpPr>
        <p:spPr bwMode="auto">
          <a:xfrm>
            <a:off x="8724901" y="2554289"/>
            <a:ext cx="1133475"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a:solidFill>
                  <a:srgbClr val="FFFFFF"/>
                </a:solidFill>
                <a:latin typeface="Impact" panose="020B0806030902050204" pitchFamily="34" charset="0"/>
              </a:rPr>
              <a:t>S</a:t>
            </a:r>
            <a:endParaRPr lang="zh-CN" altLang="en-US" sz="7200">
              <a:solidFill>
                <a:srgbClr val="FFFFFF"/>
              </a:solidFill>
              <a:latin typeface="Impact" panose="020B0806030902050204" pitchFamily="34" charset="0"/>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MH_Others_3"/>
          <p:cNvSpPr txBox="1"/>
          <p:nvPr>
            <p:custDataLst>
              <p:tags r:id="rId2"/>
            </p:custDataLst>
          </p:nvPr>
        </p:nvSpPr>
        <p:spPr>
          <a:xfrm>
            <a:off x="1528798" y="654882"/>
            <a:ext cx="2381799" cy="953373"/>
          </a:xfrm>
          <a:prstGeom prst="rect">
            <a:avLst/>
          </a:prstGeom>
          <a:noFill/>
        </p:spPr>
        <p:txBody>
          <a:bodyPr wrap="square" lIns="0" tIns="0" rIns="0" bIns="0" rtlCol="0" anchor="ctr" anchorCtr="0">
            <a:normAutofit fontScale="87500" lnSpcReduction="10000"/>
          </a:bodyPr>
          <a:lstStyle/>
          <a:p>
            <a:pPr algn="ctr">
              <a:lnSpc>
                <a:spcPct val="150000"/>
              </a:lnSpc>
            </a:pPr>
            <a:r>
              <a:rPr lang="zh-CN" altLang="en-US" sz="4800" dirty="0" smtClean="0">
                <a:solidFill>
                  <a:schemeClr val="accent1"/>
                </a:solidFill>
                <a:latin typeface="+mj-lt"/>
                <a:ea typeface="+mj-ea"/>
                <a:cs typeface="+mj-cs"/>
              </a:rPr>
              <a:t>成员介绍：</a:t>
            </a:r>
          </a:p>
        </p:txBody>
      </p:sp>
      <p:grpSp>
        <p:nvGrpSpPr>
          <p:cNvPr id="8" name="组合 7"/>
          <p:cNvGrpSpPr/>
          <p:nvPr>
            <p:custDataLst>
              <p:tags r:id="rId3"/>
            </p:custDataLst>
          </p:nvPr>
        </p:nvGrpSpPr>
        <p:grpSpPr>
          <a:xfrm>
            <a:off x="2510117" y="3130503"/>
            <a:ext cx="4867836" cy="510988"/>
            <a:chOff x="3442447" y="3505200"/>
            <a:chExt cx="4867836" cy="510988"/>
          </a:xfrm>
        </p:grpSpPr>
        <p:sp>
          <p:nvSpPr>
            <p:cNvPr id="14" name="MH_Entry_1">
              <a:hlinkClick r:id="" action="ppaction://noaction"/>
            </p:cNvPr>
            <p:cNvSpPr/>
            <p:nvPr>
              <p:custDataLst>
                <p:tags r:id="rId12"/>
              </p:custDataLst>
            </p:nvPr>
          </p:nvSpPr>
          <p:spPr>
            <a:xfrm>
              <a:off x="4347884" y="3571354"/>
              <a:ext cx="3962399" cy="378681"/>
            </a:xfrm>
            <a:prstGeom prst="roundRect">
              <a:avLst>
                <a:gd name="adj" fmla="val 28504"/>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0" anchor="ctr">
              <a:normAutofit fontScale="90000"/>
            </a:bodyPr>
            <a:lstStyle/>
            <a:p>
              <a:r>
                <a:rPr lang="zh-CN" altLang="en-US" spc="200" dirty="0">
                  <a:solidFill>
                    <a:schemeClr val="accent1"/>
                  </a:solidFill>
                </a:rPr>
                <a:t>指导老师：</a:t>
              </a:r>
              <a:r>
                <a:rPr lang="zh-CN" altLang="en-US" spc="200" dirty="0" smtClean="0">
                  <a:solidFill>
                    <a:schemeClr val="accent1"/>
                  </a:solidFill>
                </a:rPr>
                <a:t>章恒瑞老师，吴琼老师</a:t>
              </a:r>
              <a:endParaRPr lang="zh-CN" altLang="en-US" spc="200" dirty="0">
                <a:solidFill>
                  <a:schemeClr val="accent1"/>
                </a:solidFill>
              </a:endParaRPr>
            </a:p>
          </p:txBody>
        </p:sp>
        <p:sp>
          <p:nvSpPr>
            <p:cNvPr id="3" name="圆角矩形 2"/>
            <p:cNvSpPr/>
            <p:nvPr>
              <p:custDataLst>
                <p:tags r:id="rId13"/>
              </p:custDataLst>
            </p:nvPr>
          </p:nvSpPr>
          <p:spPr>
            <a:xfrm>
              <a:off x="3442447" y="3505200"/>
              <a:ext cx="510988" cy="510988"/>
            </a:xfrm>
            <a:prstGeom prst="roundRect">
              <a:avLst>
                <a:gd name="adj" fmla="val 39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FFFF"/>
                  </a:solidFill>
                </a:rPr>
                <a:t>b</a:t>
              </a:r>
              <a:endParaRPr lang="zh-CN" altLang="en-US" dirty="0">
                <a:solidFill>
                  <a:srgbClr val="FFFFFF"/>
                </a:solidFill>
              </a:endParaRPr>
            </a:p>
          </p:txBody>
        </p:sp>
        <p:cxnSp>
          <p:nvCxnSpPr>
            <p:cNvPr id="7" name="直接连接符 6"/>
            <p:cNvCxnSpPr/>
            <p:nvPr>
              <p:custDataLst>
                <p:tags r:id="rId14"/>
              </p:custDataLst>
            </p:nvPr>
          </p:nvCxnSpPr>
          <p:spPr>
            <a:xfrm>
              <a:off x="4150660" y="3505200"/>
              <a:ext cx="0" cy="5109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组合 21"/>
          <p:cNvGrpSpPr/>
          <p:nvPr>
            <p:custDataLst>
              <p:tags r:id="rId4"/>
            </p:custDataLst>
          </p:nvPr>
        </p:nvGrpSpPr>
        <p:grpSpPr>
          <a:xfrm>
            <a:off x="2531634" y="1861081"/>
            <a:ext cx="4867837" cy="532503"/>
            <a:chOff x="3420931" y="3494442"/>
            <a:chExt cx="4867837" cy="532503"/>
          </a:xfrm>
        </p:grpSpPr>
        <p:sp>
          <p:nvSpPr>
            <p:cNvPr id="23" name="MH_Entry_1">
              <a:hlinkClick r:id="" action="ppaction://noaction"/>
            </p:cNvPr>
            <p:cNvSpPr/>
            <p:nvPr>
              <p:custDataLst>
                <p:tags r:id="rId9"/>
              </p:custDataLst>
            </p:nvPr>
          </p:nvSpPr>
          <p:spPr>
            <a:xfrm>
              <a:off x="4326369" y="3571355"/>
              <a:ext cx="3962399" cy="378681"/>
            </a:xfrm>
            <a:prstGeom prst="roundRect">
              <a:avLst>
                <a:gd name="adj" fmla="val 28504"/>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0" anchor="ctr">
              <a:normAutofit/>
            </a:bodyPr>
            <a:lstStyle/>
            <a:p>
              <a:r>
                <a:rPr lang="zh-CN" altLang="en-US" spc="200" dirty="0" smtClean="0">
                  <a:solidFill>
                    <a:schemeClr val="accent1"/>
                  </a:solidFill>
                </a:rPr>
                <a:t>班级：</a:t>
              </a:r>
              <a:r>
                <a:rPr lang="en-US" altLang="zh-CN" spc="200" dirty="0" smtClean="0">
                  <a:solidFill>
                    <a:schemeClr val="accent1"/>
                  </a:solidFill>
                </a:rPr>
                <a:t>3T12</a:t>
              </a:r>
              <a:r>
                <a:rPr lang="en-US" spc="200" dirty="0" smtClean="0">
                  <a:solidFill>
                    <a:schemeClr val="accent1"/>
                  </a:solidFill>
                </a:rPr>
                <a:t>6</a:t>
              </a:r>
              <a:endParaRPr lang="en-US" spc="200" dirty="0">
                <a:solidFill>
                  <a:schemeClr val="accent1"/>
                </a:solidFill>
              </a:endParaRPr>
            </a:p>
          </p:txBody>
        </p:sp>
        <p:sp>
          <p:nvSpPr>
            <p:cNvPr id="24" name="圆角矩形 23"/>
            <p:cNvSpPr/>
            <p:nvPr>
              <p:custDataLst>
                <p:tags r:id="rId10"/>
              </p:custDataLst>
            </p:nvPr>
          </p:nvSpPr>
          <p:spPr>
            <a:xfrm>
              <a:off x="3420931" y="3515957"/>
              <a:ext cx="510988" cy="510988"/>
            </a:xfrm>
            <a:prstGeom prst="roundRect">
              <a:avLst>
                <a:gd name="adj" fmla="val 39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FFFF"/>
                  </a:solidFill>
                </a:rPr>
                <a:t>a</a:t>
              </a:r>
              <a:endParaRPr lang="zh-CN" altLang="en-US" dirty="0">
                <a:solidFill>
                  <a:srgbClr val="FFFFFF"/>
                </a:solidFill>
              </a:endParaRPr>
            </a:p>
          </p:txBody>
        </p:sp>
        <p:cxnSp>
          <p:nvCxnSpPr>
            <p:cNvPr id="25" name="直接连接符 24"/>
            <p:cNvCxnSpPr/>
            <p:nvPr>
              <p:custDataLst>
                <p:tags r:id="rId11"/>
              </p:custDataLst>
            </p:nvPr>
          </p:nvCxnSpPr>
          <p:spPr>
            <a:xfrm>
              <a:off x="4118388" y="3494442"/>
              <a:ext cx="0" cy="5109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组合 25"/>
          <p:cNvGrpSpPr/>
          <p:nvPr>
            <p:custDataLst>
              <p:tags r:id="rId5"/>
            </p:custDataLst>
          </p:nvPr>
        </p:nvGrpSpPr>
        <p:grpSpPr>
          <a:xfrm>
            <a:off x="2510118" y="4453654"/>
            <a:ext cx="4867873" cy="510988"/>
            <a:chOff x="3442447" y="3505200"/>
            <a:chExt cx="4867873" cy="510988"/>
          </a:xfrm>
        </p:grpSpPr>
        <p:sp>
          <p:nvSpPr>
            <p:cNvPr id="27" name="MH_Entry_1">
              <a:hlinkClick r:id="" action="ppaction://noaction"/>
            </p:cNvPr>
            <p:cNvSpPr/>
            <p:nvPr>
              <p:custDataLst>
                <p:tags r:id="rId6"/>
              </p:custDataLst>
            </p:nvPr>
          </p:nvSpPr>
          <p:spPr>
            <a:xfrm>
              <a:off x="4347921" y="3571354"/>
              <a:ext cx="3962399" cy="378681"/>
            </a:xfrm>
            <a:prstGeom prst="roundRect">
              <a:avLst>
                <a:gd name="adj" fmla="val 28504"/>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0" anchor="ctr">
              <a:normAutofit fontScale="85000" lnSpcReduction="10000"/>
            </a:bodyPr>
            <a:lstStyle/>
            <a:p>
              <a:r>
                <a:rPr lang="zh-CN" altLang="en-US" spc="200" dirty="0" smtClean="0">
                  <a:solidFill>
                    <a:schemeClr val="accent1"/>
                  </a:solidFill>
                </a:rPr>
                <a:t>开发人员：李虎</a:t>
              </a:r>
              <a:r>
                <a:rPr lang="zh-CN" altLang="en-US" spc="200" smtClean="0">
                  <a:solidFill>
                    <a:schemeClr val="accent1"/>
                  </a:solidFill>
                </a:rPr>
                <a:t>，冯瑜娜，欧阳飘帆</a:t>
              </a:r>
              <a:endParaRPr lang="zh-CN" altLang="en-US" spc="200" dirty="0">
                <a:solidFill>
                  <a:schemeClr val="accent1"/>
                </a:solidFill>
              </a:endParaRPr>
            </a:p>
          </p:txBody>
        </p:sp>
        <p:sp>
          <p:nvSpPr>
            <p:cNvPr id="28" name="圆角矩形 27"/>
            <p:cNvSpPr/>
            <p:nvPr>
              <p:custDataLst>
                <p:tags r:id="rId7"/>
              </p:custDataLst>
            </p:nvPr>
          </p:nvSpPr>
          <p:spPr>
            <a:xfrm>
              <a:off x="3442447" y="3505200"/>
              <a:ext cx="510988" cy="510988"/>
            </a:xfrm>
            <a:prstGeom prst="roundRect">
              <a:avLst>
                <a:gd name="adj" fmla="val 39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FFFF"/>
                  </a:solidFill>
                </a:rPr>
                <a:t>c</a:t>
              </a:r>
              <a:endParaRPr lang="zh-CN" altLang="en-US" dirty="0">
                <a:solidFill>
                  <a:srgbClr val="FFFFFF"/>
                </a:solidFill>
              </a:endParaRPr>
            </a:p>
          </p:txBody>
        </p:sp>
        <p:cxnSp>
          <p:nvCxnSpPr>
            <p:cNvPr id="29" name="直接连接符 28"/>
            <p:cNvCxnSpPr/>
            <p:nvPr>
              <p:custDataLst>
                <p:tags r:id="rId8"/>
              </p:custDataLst>
            </p:nvPr>
          </p:nvCxnSpPr>
          <p:spPr>
            <a:xfrm>
              <a:off x="4150660" y="3505200"/>
              <a:ext cx="0" cy="51098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664327" y="1039017"/>
            <a:ext cx="1929130" cy="579120"/>
          </a:xfrm>
          <a:prstGeom prst="rect">
            <a:avLst/>
          </a:prstGeom>
        </p:spPr>
        <p:txBody>
          <a:bodyPr wrap="none">
            <a:spAutoFit/>
          </a:bodyPr>
          <a:lstStyle/>
          <a:p>
            <a:r>
              <a:rPr lang="zh-CN" altLang="en-US" sz="3200" b="1" dirty="0" smtClean="0">
                <a:solidFill>
                  <a:srgbClr val="396B77"/>
                </a:solidFill>
                <a:ea typeface="黑体" panose="02010609060101010101" pitchFamily="49" charset="-122"/>
              </a:rPr>
              <a:t>系统说明</a:t>
            </a:r>
            <a:r>
              <a:rPr lang="en-US" altLang="zh-CN" sz="3200" dirty="0" smtClean="0">
                <a:solidFill>
                  <a:srgbClr val="396B77"/>
                </a:solidFill>
                <a:ea typeface="黑体" panose="02010609060101010101" pitchFamily="49" charset="-122"/>
              </a:rPr>
              <a:t>:</a:t>
            </a:r>
            <a:endParaRPr lang="zh-CN" altLang="en-US" sz="3200" dirty="0">
              <a:solidFill>
                <a:srgbClr val="396B77"/>
              </a:solidFill>
              <a:ea typeface="黑体" panose="02010609060101010101" pitchFamily="49" charset="-122"/>
            </a:endParaRPr>
          </a:p>
        </p:txBody>
      </p:sp>
      <p:sp>
        <p:nvSpPr>
          <p:cNvPr id="5" name="内容占位符 4"/>
          <p:cNvSpPr>
            <a:spLocks noGrp="1"/>
          </p:cNvSpPr>
          <p:nvPr>
            <p:ph idx="1"/>
            <p:custDataLst>
              <p:tags r:id="rId2"/>
            </p:custDataLst>
          </p:nvPr>
        </p:nvSpPr>
        <p:spPr>
          <a:xfrm>
            <a:off x="1608636" y="2369847"/>
            <a:ext cx="8730615" cy="2657139"/>
          </a:xfrm>
        </p:spPr>
        <p:txBody>
          <a:bodyPr>
            <a:normAutofit fontScale="97500"/>
          </a:bodyPr>
          <a:lstStyle/>
          <a:p>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b="1">
                <a:latin typeface="宋体" panose="02010600030101010101" pitchFamily="2" charset="-122"/>
                <a:ea typeface="宋体" panose="02010600030101010101" pitchFamily="2" charset="-122"/>
                <a:cs typeface="宋体" panose="02010600030101010101" pitchFamily="2" charset="-122"/>
                <a:sym typeface="+mn-ea"/>
              </a:rPr>
              <a:t>人力资源管理系统是一个企业级管理软件，主要的使用者是人力资源部门，系统的主要作用是来帮助他们对整个公司进行有效的人力资源的管理，提高效率，降低成本，达到人员的最优化调配。本系统以在系统设置模块中设置的组织结构、职位体系、职员数据为基础数据，通过招聘选拔、培训发展、薪资管理，我的工作平台等模块全面覆盖人力资源管理月人力资源开发的多个领域和多个层次，构成可适用于企业管理特点的全面人力资源管理解决方案</a:t>
            </a:r>
            <a:endParaRPr lang="zh-CN" altLang="en-US" b="1" dirty="0">
              <a:sym typeface="+mn-ea"/>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664327" y="1039017"/>
            <a:ext cx="1929130" cy="579120"/>
          </a:xfrm>
          <a:prstGeom prst="rect">
            <a:avLst/>
          </a:prstGeom>
        </p:spPr>
        <p:txBody>
          <a:bodyPr wrap="none">
            <a:spAutoFit/>
          </a:bodyPr>
          <a:lstStyle/>
          <a:p>
            <a:r>
              <a:rPr lang="zh-CN" altLang="en-US" sz="3200" b="1" dirty="0" smtClean="0">
                <a:solidFill>
                  <a:srgbClr val="396B77"/>
                </a:solidFill>
                <a:ea typeface="黑体" panose="02010609060101010101" pitchFamily="49" charset="-122"/>
              </a:rPr>
              <a:t>读者对象</a:t>
            </a:r>
            <a:r>
              <a:rPr lang="en-US" altLang="zh-CN" sz="3200" dirty="0" smtClean="0">
                <a:solidFill>
                  <a:srgbClr val="396B77"/>
                </a:solidFill>
                <a:ea typeface="黑体" panose="02010609060101010101" pitchFamily="49" charset="-122"/>
              </a:rPr>
              <a:t>:</a:t>
            </a:r>
            <a:endParaRPr lang="zh-CN" altLang="en-US" sz="3200" dirty="0">
              <a:solidFill>
                <a:srgbClr val="396B77"/>
              </a:solidFill>
              <a:ea typeface="黑体" panose="02010609060101010101" pitchFamily="49" charset="-122"/>
            </a:endParaRPr>
          </a:p>
        </p:txBody>
      </p:sp>
      <p:sp>
        <p:nvSpPr>
          <p:cNvPr id="100" name="文本框 99"/>
          <p:cNvSpPr txBox="1"/>
          <p:nvPr/>
        </p:nvSpPr>
        <p:spPr>
          <a:xfrm>
            <a:off x="2698750" y="1959610"/>
            <a:ext cx="5080000" cy="2834640"/>
          </a:xfrm>
          <a:prstGeom prst="rect">
            <a:avLst/>
          </a:prstGeom>
          <a:noFill/>
          <a:ln w="9525">
            <a:noFill/>
          </a:ln>
        </p:spPr>
        <p:txBody>
          <a:bodyPr wrap="square">
            <a:spAutoFit/>
          </a:bodyPr>
          <a:lstStyle/>
          <a:p>
            <a:pPr marL="0" indent="266700" algn="l">
              <a:lnSpc>
                <a:spcPct val="150000"/>
              </a:lnSpc>
            </a:pPr>
            <a:r>
              <a:rPr lang="zh-CN" altLang="en-US" sz="2400" b="1" u="none">
                <a:latin typeface="宋体" panose="02010600030101010101" pitchFamily="2" charset="-122"/>
                <a:ea typeface="宋体" panose="02010600030101010101" pitchFamily="2" charset="-122"/>
                <a:cs typeface="宋体" panose="02010600030101010101" pitchFamily="2" charset="-122"/>
              </a:rPr>
              <a:t>本系统的预期读者是：</a:t>
            </a:r>
            <a:endParaRPr lang="zh-CN" altLang="en-US" sz="2400" b="1" u="none">
              <a:latin typeface="Wingdings" panose="05000000000000000000" charset="0"/>
              <a:ea typeface="Wingdings" panose="05000000000000000000" charset="0"/>
              <a:cs typeface="Wingdings" panose="05000000000000000000" charset="0"/>
            </a:endParaRPr>
          </a:p>
          <a:p>
            <a:pPr marL="0" algn="l">
              <a:lnSpc>
                <a:spcPct val="150000"/>
              </a:lnSpc>
            </a:pPr>
            <a:r>
              <a:rPr lang="en-US" altLang="zh-CN" sz="2400" b="1" u="none">
                <a:latin typeface="Wingdings" panose="05000000000000000000" charset="0"/>
                <a:ea typeface="Wingdings" panose="05000000000000000000" charset="0"/>
                <a:cs typeface="Wingdings" panose="05000000000000000000" charset="0"/>
              </a:rPr>
              <a:t>Ø </a:t>
            </a:r>
            <a:r>
              <a:rPr lang="zh-CN" altLang="en-US" sz="2400" b="1" u="none">
                <a:latin typeface="宋体" panose="02010600030101010101" pitchFamily="2" charset="-122"/>
                <a:ea typeface="宋体" panose="02010600030101010101" pitchFamily="2" charset="-122"/>
                <a:cs typeface="宋体" panose="02010600030101010101" pitchFamily="2" charset="-122"/>
              </a:rPr>
              <a:t>公司总经理</a:t>
            </a:r>
            <a:endParaRPr lang="zh-CN" altLang="en-US" sz="2400" b="1" u="none">
              <a:latin typeface="Wingdings" panose="05000000000000000000" charset="0"/>
              <a:ea typeface="Wingdings" panose="05000000000000000000" charset="0"/>
              <a:cs typeface="Wingdings" panose="05000000000000000000" charset="0"/>
            </a:endParaRPr>
          </a:p>
          <a:p>
            <a:pPr marL="0" algn="l">
              <a:lnSpc>
                <a:spcPct val="150000"/>
              </a:lnSpc>
            </a:pPr>
            <a:r>
              <a:rPr lang="en-US" altLang="zh-CN" sz="2400" b="1" u="none">
                <a:latin typeface="Wingdings" panose="05000000000000000000" charset="0"/>
                <a:ea typeface="Wingdings" panose="05000000000000000000" charset="0"/>
                <a:cs typeface="Wingdings" panose="05000000000000000000" charset="0"/>
              </a:rPr>
              <a:t>Ø </a:t>
            </a:r>
            <a:r>
              <a:rPr lang="zh-CN" altLang="en-US" sz="2400" b="1" u="none">
                <a:latin typeface="宋体" panose="02010600030101010101" pitchFamily="2" charset="-122"/>
                <a:ea typeface="宋体" panose="02010600030101010101" pitchFamily="2" charset="-122"/>
                <a:cs typeface="宋体" panose="02010600030101010101" pitchFamily="2" charset="-122"/>
              </a:rPr>
              <a:t>技术部总监</a:t>
            </a:r>
            <a:endParaRPr lang="zh-CN" altLang="en-US" sz="2400" b="1" u="none">
              <a:latin typeface="Wingdings" panose="05000000000000000000" charset="0"/>
              <a:ea typeface="Wingdings" panose="05000000000000000000" charset="0"/>
              <a:cs typeface="Wingdings" panose="05000000000000000000" charset="0"/>
            </a:endParaRPr>
          </a:p>
          <a:p>
            <a:pPr marL="0" algn="l">
              <a:lnSpc>
                <a:spcPct val="150000"/>
              </a:lnSpc>
            </a:pPr>
            <a:r>
              <a:rPr lang="en-US" altLang="zh-CN" sz="2400" b="1" u="none">
                <a:latin typeface="Wingdings" panose="05000000000000000000" charset="0"/>
                <a:ea typeface="Wingdings" panose="05000000000000000000" charset="0"/>
                <a:cs typeface="Wingdings" panose="05000000000000000000" charset="0"/>
              </a:rPr>
              <a:t>Ø </a:t>
            </a:r>
            <a:r>
              <a:rPr lang="zh-CN" altLang="en-US" sz="2400" b="1" u="none">
                <a:latin typeface="宋体" panose="02010600030101010101" pitchFamily="2" charset="-122"/>
                <a:ea typeface="宋体" panose="02010600030101010101" pitchFamily="2" charset="-122"/>
                <a:cs typeface="宋体" panose="02010600030101010101" pitchFamily="2" charset="-122"/>
              </a:rPr>
              <a:t>项目组所有人员</a:t>
            </a:r>
            <a:endParaRPr lang="zh-CN" altLang="en-US" sz="2400" b="1" u="none">
              <a:latin typeface="Wingdings" panose="05000000000000000000" charset="0"/>
              <a:ea typeface="Wingdings" panose="05000000000000000000" charset="0"/>
              <a:cs typeface="Wingdings" panose="05000000000000000000" charset="0"/>
            </a:endParaRPr>
          </a:p>
          <a:p>
            <a:pPr marL="0" algn="l">
              <a:lnSpc>
                <a:spcPct val="150000"/>
              </a:lnSpc>
            </a:pPr>
            <a:r>
              <a:rPr lang="en-US" altLang="zh-CN" sz="2400" b="1" u="none">
                <a:latin typeface="Wingdings" panose="05000000000000000000" charset="0"/>
                <a:ea typeface="Wingdings" panose="05000000000000000000" charset="0"/>
                <a:cs typeface="Wingdings" panose="05000000000000000000" charset="0"/>
              </a:rPr>
              <a:t>Ø </a:t>
            </a:r>
            <a:r>
              <a:rPr lang="zh-CN" altLang="en-US" sz="2400" b="1" u="none">
                <a:latin typeface="宋体" panose="02010600030101010101" pitchFamily="2" charset="-122"/>
                <a:ea typeface="宋体" panose="02010600030101010101" pitchFamily="2" charset="-122"/>
                <a:cs typeface="宋体" panose="02010600030101010101" pitchFamily="2" charset="-122"/>
              </a:rPr>
              <a:t>测试组人员</a:t>
            </a:r>
            <a:endParaRPr lang="zh-CN" altLang="en-US" sz="2400"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00"/>
                                        </p:tgtEl>
                                        <p:attrNameLst>
                                          <p:attrName>style.visibility</p:attrName>
                                        </p:attrNameLst>
                                      </p:cBhvr>
                                      <p:to>
                                        <p:strVal val="visible"/>
                                      </p:to>
                                    </p:set>
                                    <p:anim calcmode="discrete" valueType="clr">
                                      <p:cBhvr override="childStyle">
                                        <p:cTn id="7" dur="80"/>
                                        <p:tgtEl>
                                          <p:spTgt spid="10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0"/>
                                        </p:tgtEl>
                                        <p:attrNameLst>
                                          <p:attrName>fillcolor</p:attrName>
                                        </p:attrNameLst>
                                      </p:cBhvr>
                                      <p:tavLst>
                                        <p:tav tm="0">
                                          <p:val>
                                            <p:clrVal>
                                              <a:schemeClr val="accent2"/>
                                            </p:clrVal>
                                          </p:val>
                                        </p:tav>
                                        <p:tav tm="50000">
                                          <p:val>
                                            <p:clrVal>
                                              <a:schemeClr val="hlink"/>
                                            </p:clrVal>
                                          </p:val>
                                        </p:tav>
                                      </p:tavLst>
                                    </p:anim>
                                    <p:set>
                                      <p:cBhvr>
                                        <p:cTn id="9" dur="80"/>
                                        <p:tgtEl>
                                          <p:spTgt spid="10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664327" y="1039017"/>
            <a:ext cx="1929130" cy="579120"/>
          </a:xfrm>
          <a:prstGeom prst="rect">
            <a:avLst/>
          </a:prstGeom>
        </p:spPr>
        <p:txBody>
          <a:bodyPr wrap="none">
            <a:spAutoFit/>
          </a:bodyPr>
          <a:lstStyle/>
          <a:p>
            <a:r>
              <a:rPr lang="zh-CN" altLang="en-US" sz="3200" b="1" dirty="0" smtClean="0">
                <a:solidFill>
                  <a:srgbClr val="396B77"/>
                </a:solidFill>
                <a:ea typeface="黑体" panose="02010609060101010101" pitchFamily="49" charset="-122"/>
              </a:rPr>
              <a:t>主要模块</a:t>
            </a:r>
            <a:r>
              <a:rPr lang="en-US" altLang="zh-CN" sz="3200" dirty="0" smtClean="0">
                <a:solidFill>
                  <a:srgbClr val="396B77"/>
                </a:solidFill>
                <a:ea typeface="黑体" panose="02010609060101010101" pitchFamily="49" charset="-122"/>
              </a:rPr>
              <a:t>:</a:t>
            </a:r>
            <a:endParaRPr lang="zh-CN" altLang="en-US" sz="3200" dirty="0">
              <a:solidFill>
                <a:srgbClr val="396B77"/>
              </a:solidFill>
              <a:ea typeface="黑体" panose="02010609060101010101" pitchFamily="49" charset="-122"/>
            </a:endParaRPr>
          </a:p>
        </p:txBody>
      </p:sp>
      <p:pic>
        <p:nvPicPr>
          <p:cNvPr id="1026" name="Picture 2"/>
          <p:cNvPicPr>
            <a:picLocks noChangeAspect="1" noChangeArrowheads="1"/>
          </p:cNvPicPr>
          <p:nvPr/>
        </p:nvPicPr>
        <p:blipFill>
          <a:blip r:embed="rId4" cstate="print"/>
          <a:srcRect/>
          <a:stretch>
            <a:fillRect/>
          </a:stretch>
        </p:blipFill>
        <p:spPr bwMode="auto">
          <a:xfrm>
            <a:off x="2390775" y="1787525"/>
            <a:ext cx="6988810" cy="412623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398291" y="705170"/>
            <a:ext cx="1929130" cy="579120"/>
          </a:xfrm>
          <a:prstGeom prst="rect">
            <a:avLst/>
          </a:prstGeom>
        </p:spPr>
        <p:txBody>
          <a:bodyPr wrap="none">
            <a:spAutoFit/>
          </a:bodyPr>
          <a:lstStyle/>
          <a:p>
            <a:r>
              <a:rPr lang="zh-CN" altLang="en-US" sz="3200" b="1" dirty="0" smtClean="0">
                <a:solidFill>
                  <a:srgbClr val="396B77"/>
                </a:solidFill>
                <a:ea typeface="黑体" panose="02010609060101010101" pitchFamily="49" charset="-122"/>
              </a:rPr>
              <a:t>角色权限</a:t>
            </a:r>
            <a:r>
              <a:rPr lang="en-US" altLang="zh-CN" sz="3200" dirty="0" smtClean="0">
                <a:solidFill>
                  <a:srgbClr val="396B77"/>
                </a:solidFill>
                <a:ea typeface="黑体" panose="02010609060101010101" pitchFamily="49" charset="-122"/>
              </a:rPr>
              <a:t>:</a:t>
            </a:r>
            <a:endParaRPr lang="zh-CN" altLang="en-US" sz="3200" dirty="0">
              <a:solidFill>
                <a:srgbClr val="396B77"/>
              </a:solidFill>
              <a:ea typeface="黑体" panose="02010609060101010101" pitchFamily="49" charset="-122"/>
            </a:endParaRPr>
          </a:p>
        </p:txBody>
      </p:sp>
      <p:sp>
        <p:nvSpPr>
          <p:cNvPr id="29" name="矩形 28"/>
          <p:cNvSpPr/>
          <p:nvPr/>
        </p:nvSpPr>
        <p:spPr>
          <a:xfrm>
            <a:off x="5057694" y="1516980"/>
            <a:ext cx="1531620" cy="511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人事</a:t>
            </a:r>
            <a:r>
              <a:rPr lang="zh-CN" altLang="en-US" dirty="0" smtClean="0"/>
              <a:t>专员</a:t>
            </a:r>
            <a:r>
              <a:rPr lang="en-US" altLang="zh-CN" dirty="0" smtClean="0"/>
              <a:t>(PE)</a:t>
            </a:r>
            <a:endParaRPr lang="zh-CN" altLang="en-US" dirty="0"/>
          </a:p>
        </p:txBody>
      </p:sp>
      <p:sp>
        <p:nvSpPr>
          <p:cNvPr id="31" name="矩形 30"/>
          <p:cNvSpPr/>
          <p:nvPr/>
        </p:nvSpPr>
        <p:spPr>
          <a:xfrm>
            <a:off x="5704916" y="209654"/>
            <a:ext cx="2491128" cy="511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人力资源</a:t>
            </a:r>
            <a:r>
              <a:rPr lang="zh-CN" altLang="en-US" dirty="0" smtClean="0"/>
              <a:t>负责人</a:t>
            </a:r>
            <a:r>
              <a:rPr lang="en-US" altLang="zh-CN" dirty="0" smtClean="0"/>
              <a:t>(SA)</a:t>
            </a:r>
            <a:endParaRPr lang="zh-CN" altLang="en-US" dirty="0"/>
          </a:p>
        </p:txBody>
      </p:sp>
      <p:sp>
        <p:nvSpPr>
          <p:cNvPr id="32" name="矩形 31"/>
          <p:cNvSpPr/>
          <p:nvPr/>
        </p:nvSpPr>
        <p:spPr>
          <a:xfrm>
            <a:off x="3343787" y="1515651"/>
            <a:ext cx="1531620" cy="511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人事经理</a:t>
            </a:r>
            <a:r>
              <a:rPr lang="en-US" altLang="zh-CN" dirty="0" smtClean="0"/>
              <a:t>(PM)</a:t>
            </a:r>
            <a:endParaRPr lang="zh-CN" altLang="en-US" dirty="0"/>
          </a:p>
        </p:txBody>
      </p:sp>
      <p:sp>
        <p:nvSpPr>
          <p:cNvPr id="33" name="矩形 32"/>
          <p:cNvSpPr/>
          <p:nvPr/>
        </p:nvSpPr>
        <p:spPr>
          <a:xfrm>
            <a:off x="6711467" y="1516420"/>
            <a:ext cx="1531620" cy="511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薪酬</a:t>
            </a:r>
            <a:r>
              <a:rPr lang="zh-CN" altLang="en-US" dirty="0" smtClean="0"/>
              <a:t>经理</a:t>
            </a:r>
            <a:r>
              <a:rPr lang="en-US" altLang="zh-CN" dirty="0" smtClean="0"/>
              <a:t>(SM)</a:t>
            </a:r>
            <a:endParaRPr lang="zh-CN" altLang="en-US" dirty="0"/>
          </a:p>
        </p:txBody>
      </p:sp>
      <p:sp>
        <p:nvSpPr>
          <p:cNvPr id="34" name="矩形 33"/>
          <p:cNvSpPr/>
          <p:nvPr/>
        </p:nvSpPr>
        <p:spPr>
          <a:xfrm>
            <a:off x="8391135" y="1521559"/>
            <a:ext cx="1531620" cy="511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薪酬</a:t>
            </a:r>
            <a:r>
              <a:rPr lang="zh-CN" altLang="en-US" dirty="0" smtClean="0"/>
              <a:t>专员</a:t>
            </a:r>
            <a:r>
              <a:rPr lang="en-US" altLang="zh-CN" dirty="0" smtClean="0"/>
              <a:t>(SE)</a:t>
            </a:r>
            <a:endParaRPr lang="zh-CN" altLang="en-US" dirty="0"/>
          </a:p>
        </p:txBody>
      </p:sp>
      <p:sp>
        <p:nvSpPr>
          <p:cNvPr id="35" name="椭圆 34"/>
          <p:cNvSpPr/>
          <p:nvPr/>
        </p:nvSpPr>
        <p:spPr>
          <a:xfrm>
            <a:off x="9746894" y="2391089"/>
            <a:ext cx="138874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solidFill>
                  <a:srgbClr val="FF0000"/>
                </a:solidFill>
              </a:rPr>
              <a:t>薪酬管理</a:t>
            </a:r>
          </a:p>
        </p:txBody>
      </p:sp>
      <p:sp>
        <p:nvSpPr>
          <p:cNvPr id="36" name="椭圆 35"/>
          <p:cNvSpPr/>
          <p:nvPr/>
        </p:nvSpPr>
        <p:spPr>
          <a:xfrm>
            <a:off x="9551328" y="3109648"/>
            <a:ext cx="1815756" cy="573119"/>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薪酬标准</a:t>
            </a:r>
            <a:r>
              <a:rPr lang="zh-CN" altLang="en-US" sz="1400" dirty="0" smtClean="0"/>
              <a:t>管理</a:t>
            </a:r>
            <a:r>
              <a:rPr lang="en-US" altLang="zh-CN" sz="1400" dirty="0" smtClean="0"/>
              <a:t>(SM/SE)</a:t>
            </a:r>
            <a:endParaRPr lang="zh-CN" altLang="en-US" sz="1400" dirty="0"/>
          </a:p>
        </p:txBody>
      </p:sp>
      <p:sp>
        <p:nvSpPr>
          <p:cNvPr id="43" name="椭圆 42"/>
          <p:cNvSpPr/>
          <p:nvPr/>
        </p:nvSpPr>
        <p:spPr>
          <a:xfrm>
            <a:off x="2406469" y="2994870"/>
            <a:ext cx="1846749" cy="637564"/>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人事档案</a:t>
            </a:r>
            <a:r>
              <a:rPr lang="zh-CN" altLang="en-US" sz="1400" dirty="0" smtClean="0"/>
              <a:t>管理</a:t>
            </a:r>
            <a:r>
              <a:rPr lang="en-US" altLang="zh-CN" sz="1400" dirty="0" smtClean="0"/>
              <a:t>(PM/PE)</a:t>
            </a:r>
            <a:endParaRPr lang="zh-CN" altLang="en-US" sz="1400" dirty="0"/>
          </a:p>
        </p:txBody>
      </p:sp>
      <p:sp>
        <p:nvSpPr>
          <p:cNvPr id="44" name="椭圆 43"/>
          <p:cNvSpPr/>
          <p:nvPr/>
        </p:nvSpPr>
        <p:spPr>
          <a:xfrm>
            <a:off x="2648159" y="2300622"/>
            <a:ext cx="138874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rgbClr val="FF0000"/>
                </a:solidFill>
              </a:rPr>
              <a:t>人事管理</a:t>
            </a:r>
          </a:p>
        </p:txBody>
      </p:sp>
      <p:sp>
        <p:nvSpPr>
          <p:cNvPr id="45" name="椭圆 44"/>
          <p:cNvSpPr/>
          <p:nvPr/>
        </p:nvSpPr>
        <p:spPr>
          <a:xfrm>
            <a:off x="7363873" y="3082251"/>
            <a:ext cx="1780127" cy="60890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职位发布</a:t>
            </a:r>
            <a:r>
              <a:rPr lang="zh-CN" altLang="en-US" sz="1400" dirty="0" smtClean="0"/>
              <a:t>管理</a:t>
            </a:r>
            <a:r>
              <a:rPr lang="en-US" altLang="zh-CN" sz="1400" dirty="0" smtClean="0"/>
              <a:t>(PM/PE)</a:t>
            </a:r>
            <a:endParaRPr lang="zh-CN" altLang="en-US" sz="1400" dirty="0"/>
          </a:p>
        </p:txBody>
      </p:sp>
      <p:sp>
        <p:nvSpPr>
          <p:cNvPr id="47" name="椭圆 46"/>
          <p:cNvSpPr/>
          <p:nvPr/>
        </p:nvSpPr>
        <p:spPr>
          <a:xfrm>
            <a:off x="7360838" y="5227595"/>
            <a:ext cx="184188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录用</a:t>
            </a:r>
            <a:r>
              <a:rPr lang="zh-CN" altLang="en-US" sz="1400" dirty="0" smtClean="0"/>
              <a:t>管理</a:t>
            </a:r>
            <a:endParaRPr lang="en-US" altLang="zh-CN" sz="1400" dirty="0" smtClean="0"/>
          </a:p>
          <a:p>
            <a:pPr algn="ctr"/>
            <a:r>
              <a:rPr lang="zh-CN" altLang="en-US" sz="1400" dirty="0" smtClean="0"/>
              <a:t>（</a:t>
            </a:r>
            <a:r>
              <a:rPr lang="en-US" altLang="zh-CN" sz="1400" dirty="0" smtClean="0"/>
              <a:t>PM</a:t>
            </a:r>
            <a:r>
              <a:rPr lang="zh-CN" altLang="en-US" sz="1400" dirty="0" smtClean="0"/>
              <a:t>）</a:t>
            </a:r>
            <a:endParaRPr lang="zh-CN" altLang="en-US" sz="1400" dirty="0"/>
          </a:p>
        </p:txBody>
      </p:sp>
      <p:sp>
        <p:nvSpPr>
          <p:cNvPr id="48" name="椭圆 47"/>
          <p:cNvSpPr/>
          <p:nvPr/>
        </p:nvSpPr>
        <p:spPr>
          <a:xfrm>
            <a:off x="7404059" y="4573457"/>
            <a:ext cx="1748330" cy="510272"/>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面试</a:t>
            </a:r>
            <a:r>
              <a:rPr lang="zh-CN" altLang="en-US" sz="1400" dirty="0" smtClean="0"/>
              <a:t>管理</a:t>
            </a:r>
            <a:endParaRPr lang="en-US" altLang="zh-CN" sz="1400" dirty="0" smtClean="0"/>
          </a:p>
          <a:p>
            <a:pPr algn="ctr"/>
            <a:r>
              <a:rPr lang="zh-CN" altLang="en-US" sz="1400" dirty="0" smtClean="0"/>
              <a:t>（</a:t>
            </a:r>
            <a:r>
              <a:rPr lang="en-US" altLang="zh-CN" sz="1400" dirty="0" smtClean="0"/>
              <a:t>PM/PE</a:t>
            </a:r>
            <a:r>
              <a:rPr lang="zh-CN" altLang="en-US" sz="1400" dirty="0" smtClean="0"/>
              <a:t>）</a:t>
            </a:r>
            <a:endParaRPr lang="zh-CN" altLang="en-US" sz="1400" dirty="0"/>
          </a:p>
        </p:txBody>
      </p:sp>
      <p:sp>
        <p:nvSpPr>
          <p:cNvPr id="49" name="椭圆 48"/>
          <p:cNvSpPr/>
          <p:nvPr/>
        </p:nvSpPr>
        <p:spPr>
          <a:xfrm>
            <a:off x="7384099" y="3854038"/>
            <a:ext cx="1768289"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简历</a:t>
            </a:r>
            <a:r>
              <a:rPr lang="zh-CN" altLang="en-US" sz="1400" dirty="0" smtClean="0"/>
              <a:t>管理</a:t>
            </a:r>
            <a:endParaRPr lang="en-US" altLang="zh-CN" sz="1400" dirty="0" smtClean="0"/>
          </a:p>
          <a:p>
            <a:pPr algn="ctr"/>
            <a:r>
              <a:rPr lang="en-US" altLang="zh-CN" sz="1400" dirty="0" smtClean="0"/>
              <a:t>(PM/PE)</a:t>
            </a:r>
            <a:endParaRPr lang="zh-CN" altLang="en-US" sz="1400" dirty="0"/>
          </a:p>
        </p:txBody>
      </p:sp>
      <p:sp>
        <p:nvSpPr>
          <p:cNvPr id="50" name="椭圆 49"/>
          <p:cNvSpPr/>
          <p:nvPr/>
        </p:nvSpPr>
        <p:spPr>
          <a:xfrm>
            <a:off x="7522873" y="2359345"/>
            <a:ext cx="138874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solidFill>
                  <a:srgbClr val="FF0000"/>
                </a:solidFill>
              </a:rPr>
              <a:t>招聘管理</a:t>
            </a:r>
          </a:p>
        </p:txBody>
      </p:sp>
      <p:sp>
        <p:nvSpPr>
          <p:cNvPr id="51" name="椭圆 50"/>
          <p:cNvSpPr/>
          <p:nvPr/>
        </p:nvSpPr>
        <p:spPr>
          <a:xfrm>
            <a:off x="4944565" y="3052440"/>
            <a:ext cx="1783406" cy="605160"/>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培训计划</a:t>
            </a:r>
            <a:r>
              <a:rPr lang="zh-CN" altLang="en-US" sz="1400" dirty="0" smtClean="0"/>
              <a:t>管理</a:t>
            </a:r>
            <a:r>
              <a:rPr lang="en-US" altLang="zh-CN" sz="1400" dirty="0" smtClean="0"/>
              <a:t>(PM/PE)</a:t>
            </a:r>
            <a:endParaRPr lang="zh-CN" altLang="en-US" sz="1400" dirty="0"/>
          </a:p>
        </p:txBody>
      </p:sp>
      <p:sp>
        <p:nvSpPr>
          <p:cNvPr id="52" name="椭圆 51"/>
          <p:cNvSpPr/>
          <p:nvPr/>
        </p:nvSpPr>
        <p:spPr>
          <a:xfrm>
            <a:off x="5176543" y="2350956"/>
            <a:ext cx="138874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solidFill>
                  <a:srgbClr val="FF0000"/>
                </a:solidFill>
              </a:rPr>
              <a:t>培训管理</a:t>
            </a:r>
          </a:p>
        </p:txBody>
      </p:sp>
      <p:sp>
        <p:nvSpPr>
          <p:cNvPr id="53" name="下箭头 52"/>
          <p:cNvSpPr/>
          <p:nvPr/>
        </p:nvSpPr>
        <p:spPr>
          <a:xfrm>
            <a:off x="7045546" y="864276"/>
            <a:ext cx="76200" cy="56261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7" name="下箭头 56"/>
          <p:cNvSpPr/>
          <p:nvPr/>
        </p:nvSpPr>
        <p:spPr>
          <a:xfrm rot="4131786">
            <a:off x="5058902" y="338853"/>
            <a:ext cx="78722" cy="160021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0" name="椭圆 59"/>
          <p:cNvSpPr/>
          <p:nvPr/>
        </p:nvSpPr>
        <p:spPr>
          <a:xfrm>
            <a:off x="437294" y="2336677"/>
            <a:ext cx="139989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solidFill>
                  <a:srgbClr val="FF0000"/>
                </a:solidFill>
              </a:rPr>
              <a:t>系统设置</a:t>
            </a:r>
          </a:p>
        </p:txBody>
      </p:sp>
      <p:sp>
        <p:nvSpPr>
          <p:cNvPr id="63" name="椭圆 62"/>
          <p:cNvSpPr/>
          <p:nvPr/>
        </p:nvSpPr>
        <p:spPr>
          <a:xfrm>
            <a:off x="226503" y="5721292"/>
            <a:ext cx="1807740" cy="662730"/>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薪酬</a:t>
            </a:r>
            <a:r>
              <a:rPr lang="zh-CN" altLang="en-US" sz="1400" dirty="0" smtClean="0"/>
              <a:t>项目管理</a:t>
            </a:r>
            <a:r>
              <a:rPr lang="en-US" altLang="zh-CN" sz="1400" dirty="0" smtClean="0"/>
              <a:t>(SM/SE)</a:t>
            </a:r>
            <a:endParaRPr lang="zh-CN" altLang="en-US" sz="1400" dirty="0"/>
          </a:p>
        </p:txBody>
      </p:sp>
      <p:sp>
        <p:nvSpPr>
          <p:cNvPr id="64" name="椭圆 63"/>
          <p:cNvSpPr/>
          <p:nvPr/>
        </p:nvSpPr>
        <p:spPr>
          <a:xfrm>
            <a:off x="419171" y="5015078"/>
            <a:ext cx="138874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题库</a:t>
            </a:r>
            <a:r>
              <a:rPr lang="zh-CN" altLang="en-US" sz="1400" dirty="0" smtClean="0"/>
              <a:t>管理</a:t>
            </a:r>
            <a:r>
              <a:rPr lang="en-US" altLang="zh-CN" sz="1400" dirty="0" smtClean="0"/>
              <a:t>(PM/PE)</a:t>
            </a:r>
            <a:endParaRPr lang="zh-CN" altLang="en-US" sz="1400" dirty="0"/>
          </a:p>
        </p:txBody>
      </p:sp>
      <p:sp>
        <p:nvSpPr>
          <p:cNvPr id="65" name="椭圆 64"/>
          <p:cNvSpPr/>
          <p:nvPr/>
        </p:nvSpPr>
        <p:spPr>
          <a:xfrm>
            <a:off x="422917" y="4377073"/>
            <a:ext cx="138874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职位</a:t>
            </a:r>
            <a:r>
              <a:rPr lang="zh-CN" altLang="en-US" sz="1400" dirty="0" smtClean="0"/>
              <a:t>管理</a:t>
            </a:r>
            <a:r>
              <a:rPr lang="en-US" altLang="zh-CN" sz="1400" dirty="0" smtClean="0"/>
              <a:t>(PM)</a:t>
            </a:r>
            <a:endParaRPr lang="zh-CN" altLang="en-US" sz="1400" dirty="0"/>
          </a:p>
        </p:txBody>
      </p:sp>
      <p:sp>
        <p:nvSpPr>
          <p:cNvPr id="66" name="椭圆 65"/>
          <p:cNvSpPr/>
          <p:nvPr/>
        </p:nvSpPr>
        <p:spPr>
          <a:xfrm>
            <a:off x="419170" y="3701200"/>
            <a:ext cx="138874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部门</a:t>
            </a:r>
            <a:r>
              <a:rPr lang="zh-CN" altLang="en-US" sz="1400" dirty="0" smtClean="0"/>
              <a:t>管理</a:t>
            </a:r>
            <a:r>
              <a:rPr lang="en-US" altLang="zh-CN" sz="1400" dirty="0" smtClean="0"/>
              <a:t>(PM)</a:t>
            </a:r>
            <a:endParaRPr lang="zh-CN" altLang="en-US" sz="1400" dirty="0"/>
          </a:p>
        </p:txBody>
      </p:sp>
      <p:sp>
        <p:nvSpPr>
          <p:cNvPr id="67" name="椭圆 66"/>
          <p:cNvSpPr/>
          <p:nvPr/>
        </p:nvSpPr>
        <p:spPr>
          <a:xfrm>
            <a:off x="432121" y="3018668"/>
            <a:ext cx="1388745" cy="561975"/>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用户</a:t>
            </a:r>
            <a:r>
              <a:rPr lang="zh-CN" altLang="en-US" sz="1400" dirty="0" smtClean="0"/>
              <a:t>管理</a:t>
            </a:r>
            <a:r>
              <a:rPr lang="en-US" altLang="zh-CN" sz="1400" dirty="0" smtClean="0"/>
              <a:t>(SA)</a:t>
            </a:r>
            <a:endParaRPr lang="zh-CN" altLang="en-US" sz="1400" dirty="0"/>
          </a:p>
        </p:txBody>
      </p:sp>
      <p:sp>
        <p:nvSpPr>
          <p:cNvPr id="55" name="下箭头 54"/>
          <p:cNvSpPr/>
          <p:nvPr/>
        </p:nvSpPr>
        <p:spPr>
          <a:xfrm rot="17593262" flipH="1">
            <a:off x="8128270" y="310242"/>
            <a:ext cx="116408" cy="161747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6" name="下箭头 55"/>
          <p:cNvSpPr/>
          <p:nvPr/>
        </p:nvSpPr>
        <p:spPr>
          <a:xfrm>
            <a:off x="6241601" y="874063"/>
            <a:ext cx="76200" cy="56261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custDataLst>
              <p:tags r:id="rId2"/>
            </p:custDataLst>
          </p:nvPr>
        </p:nvSpPr>
        <p:spPr>
          <a:xfrm>
            <a:off x="591376" y="1906295"/>
            <a:ext cx="2003868" cy="1727473"/>
          </a:xfrm>
          <a:custGeom>
            <a:avLst/>
            <a:gdLst>
              <a:gd name="connsiteX0" fmla="*/ 0 w 2003868"/>
              <a:gd name="connsiteY0" fmla="*/ 0 h 1727473"/>
              <a:gd name="connsiteX1" fmla="*/ 2003868 w 2003868"/>
              <a:gd name="connsiteY1" fmla="*/ 0 h 1727473"/>
              <a:gd name="connsiteX2" fmla="*/ 1001934 w 2003868"/>
              <a:gd name="connsiteY2" fmla="*/ 1727473 h 1727473"/>
            </a:gdLst>
            <a:ahLst/>
            <a:cxnLst>
              <a:cxn ang="0">
                <a:pos x="connsiteX0" y="connsiteY0"/>
              </a:cxn>
              <a:cxn ang="0">
                <a:pos x="connsiteX1" y="connsiteY1"/>
              </a:cxn>
              <a:cxn ang="0">
                <a:pos x="connsiteX2" y="connsiteY2"/>
              </a:cxn>
            </a:cxnLst>
            <a:rect l="l" t="t" r="r" b="b"/>
            <a:pathLst>
              <a:path w="2003868" h="1727473">
                <a:moveTo>
                  <a:pt x="0" y="0"/>
                </a:moveTo>
                <a:lnTo>
                  <a:pt x="2003868" y="0"/>
                </a:lnTo>
                <a:lnTo>
                  <a:pt x="1001934" y="172747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4" name="任意多边形 13"/>
          <p:cNvSpPr/>
          <p:nvPr>
            <p:custDataLst>
              <p:tags r:id="rId3"/>
            </p:custDataLst>
          </p:nvPr>
        </p:nvSpPr>
        <p:spPr>
          <a:xfrm>
            <a:off x="1426117" y="2551128"/>
            <a:ext cx="1346025" cy="1160366"/>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cxnSp>
        <p:nvCxnSpPr>
          <p:cNvPr id="15" name="直接连接符 14"/>
          <p:cNvCxnSpPr/>
          <p:nvPr>
            <p:custDataLst>
              <p:tags r:id="rId4"/>
            </p:custDataLst>
          </p:nvPr>
        </p:nvCxnSpPr>
        <p:spPr>
          <a:xfrm flipV="1">
            <a:off x="1152773" y="2215371"/>
            <a:ext cx="1833598" cy="3143251"/>
          </a:xfrm>
          <a:prstGeom prst="line">
            <a:avLst/>
          </a:prstGeom>
        </p:spPr>
        <p:style>
          <a:lnRef idx="1">
            <a:schemeClr val="accent1"/>
          </a:lnRef>
          <a:fillRef idx="0">
            <a:schemeClr val="accent1"/>
          </a:fillRef>
          <a:effectRef idx="0">
            <a:schemeClr val="accent1"/>
          </a:effectRef>
          <a:fontRef idx="minor">
            <a:schemeClr val="tx1"/>
          </a:fontRef>
        </p:style>
      </p:cxnSp>
      <p:sp>
        <p:nvSpPr>
          <p:cNvPr id="17" name="任意多边形 16"/>
          <p:cNvSpPr/>
          <p:nvPr>
            <p:custDataLst>
              <p:tags r:id="rId5"/>
            </p:custDataLst>
          </p:nvPr>
        </p:nvSpPr>
        <p:spPr>
          <a:xfrm flipV="1">
            <a:off x="799028" y="4995995"/>
            <a:ext cx="627089" cy="540594"/>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8" name="矩形 17"/>
          <p:cNvSpPr/>
          <p:nvPr>
            <p:custDataLst>
              <p:tags r:id="rId6"/>
            </p:custDataLst>
          </p:nvPr>
        </p:nvSpPr>
        <p:spPr>
          <a:xfrm>
            <a:off x="2313940" y="2992755"/>
            <a:ext cx="1636395" cy="1814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50000"/>
              </a:lnSpc>
            </a:pPr>
            <a:r>
              <a:rPr lang="zh-CN" altLang="en-US" dirty="0">
                <a:solidFill>
                  <a:schemeClr val="tx1"/>
                </a:solidFill>
              </a:rPr>
              <a:t>我的信息</a:t>
            </a:r>
          </a:p>
        </p:txBody>
      </p:sp>
      <p:sp>
        <p:nvSpPr>
          <p:cNvPr id="3" name="文本框 2"/>
          <p:cNvSpPr txBox="1"/>
          <p:nvPr>
            <p:custDataLst>
              <p:tags r:id="rId7"/>
            </p:custDataLst>
          </p:nvPr>
        </p:nvSpPr>
        <p:spPr>
          <a:xfrm>
            <a:off x="2018030" y="778510"/>
            <a:ext cx="2054860" cy="779780"/>
          </a:xfrm>
          <a:prstGeom prst="rect">
            <a:avLst/>
          </a:prstGeom>
        </p:spPr>
        <p:txBody>
          <a:bodyPr vert="horz" lIns="91440" tIns="45720" rIns="91440" bIns="45720" rtlCol="0" anchor="ctr">
            <a:normAutofit fontScale="90000"/>
          </a:bodyPr>
          <a:lstStyle>
            <a:lvl1pPr defTabSz="914400">
              <a:lnSpc>
                <a:spcPct val="90000"/>
              </a:lnSpc>
              <a:spcBef>
                <a:spcPct val="0"/>
              </a:spcBef>
              <a:buNone/>
              <a:defRPr sz="4000">
                <a:solidFill>
                  <a:schemeClr val="accent1"/>
                </a:solidFill>
                <a:latin typeface="+mj-lt"/>
                <a:ea typeface="+mj-ea"/>
                <a:cs typeface="+mj-cs"/>
              </a:defRPr>
            </a:lvl1pPr>
          </a:lstStyle>
          <a:p>
            <a:r>
              <a:rPr lang="zh-CN" altLang="en-US" dirty="0"/>
              <a:t>个人中心：</a:t>
            </a:r>
          </a:p>
        </p:txBody>
      </p:sp>
      <p:pic>
        <p:nvPicPr>
          <p:cNvPr id="4" name="图片 3"/>
          <p:cNvPicPr>
            <a:picLocks noChangeAspect="1"/>
          </p:cNvPicPr>
          <p:nvPr/>
        </p:nvPicPr>
        <p:blipFill>
          <a:blip r:embed="rId10" cstate="print"/>
          <a:stretch>
            <a:fillRect/>
          </a:stretch>
        </p:blipFill>
        <p:spPr>
          <a:xfrm>
            <a:off x="4501515" y="1906270"/>
            <a:ext cx="7077075" cy="3987165"/>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9" presetClass="entr" presetSubtype="0" fill="hold" grpId="1"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500"/>
                            </p:stCondLst>
                            <p:childTnLst>
                              <p:par>
                                <p:cTn id="18" presetID="27" presetClass="entr" presetSubtype="0" fill="hold" grpId="1" nodeType="afterEffect">
                                  <p:stCondLst>
                                    <p:cond delay="0"/>
                                  </p:stCondLst>
                                  <p:iterate type="lt">
                                    <p:tmPct val="50000"/>
                                  </p:iterate>
                                  <p:childTnLst>
                                    <p:set>
                                      <p:cBhvr>
                                        <p:cTn id="19" dur="1" fill="hold">
                                          <p:stCondLst>
                                            <p:cond delay="0"/>
                                          </p:stCondLst>
                                        </p:cTn>
                                        <p:tgtEl>
                                          <p:spTgt spid="18"/>
                                        </p:tgtEl>
                                        <p:attrNameLst>
                                          <p:attrName>style.visibility</p:attrName>
                                        </p:attrNameLst>
                                      </p:cBhvr>
                                      <p:to>
                                        <p:strVal val="visible"/>
                                      </p:to>
                                    </p:set>
                                    <p:anim calcmode="discrete" valueType="clr">
                                      <p:cBhvr override="childStyle">
                                        <p:cTn id="20"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8"/>
                                        </p:tgtEl>
                                        <p:attrNameLst>
                                          <p:attrName>fillcolor</p:attrName>
                                        </p:attrNameLst>
                                      </p:cBhvr>
                                      <p:tavLst>
                                        <p:tav tm="0">
                                          <p:val>
                                            <p:clrVal>
                                              <a:schemeClr val="accent2"/>
                                            </p:clrVal>
                                          </p:val>
                                        </p:tav>
                                        <p:tav tm="50000">
                                          <p:val>
                                            <p:clrVal>
                                              <a:schemeClr val="hlink"/>
                                            </p:clrVal>
                                          </p:val>
                                        </p:tav>
                                      </p:tavLst>
                                    </p:anim>
                                    <p:set>
                                      <p:cBhvr>
                                        <p:cTn id="22" dur="80"/>
                                        <p:tgtEl>
                                          <p:spTgt spid="18"/>
                                        </p:tgtEl>
                                        <p:attrNameLst>
                                          <p:attrName>fill.type</p:attrName>
                                        </p:attrNameLst>
                                      </p:cBhvr>
                                      <p:to>
                                        <p:strVal val="solid"/>
                                      </p:to>
                                    </p:set>
                                  </p:childTnLst>
                                </p:cTn>
                              </p:par>
                              <p:par>
                                <p:cTn id="23" presetID="42"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anim calcmode="lin" valueType="num">
                                      <p:cBhvr>
                                        <p:cTn id="26" dur="500" fill="hold"/>
                                        <p:tgtEl>
                                          <p:spTgt spid="4"/>
                                        </p:tgtEl>
                                        <p:attrNameLst>
                                          <p:attrName>ppt_x</p:attrName>
                                        </p:attrNameLst>
                                      </p:cBhvr>
                                      <p:tavLst>
                                        <p:tav tm="0">
                                          <p:val>
                                            <p:strVal val="#ppt_x"/>
                                          </p:val>
                                        </p:tav>
                                        <p:tav tm="100000">
                                          <p:val>
                                            <p:strVal val="#ppt_x"/>
                                          </p:val>
                                        </p:tav>
                                      </p:tavLst>
                                    </p:anim>
                                    <p:anim calcmode="lin" valueType="num">
                                      <p:cBhvr>
                                        <p:cTn id="27"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14" grpId="0" animBg="1"/>
      <p:bldP spid="14" grpId="1" bldLvl="0" animBg="1"/>
      <p:bldP spid="17" grpId="0" animBg="1"/>
      <p:bldP spid="17" grpId="1" bldLvl="0" animBg="1"/>
      <p:bldP spid="18" grpId="0" animBg="1"/>
      <p:bldP spid="18"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custDataLst>
              <p:tags r:id="rId1"/>
            </p:custDataLst>
          </p:nvPr>
        </p:nvSpPr>
        <p:spPr>
          <a:xfrm>
            <a:off x="591376" y="1906295"/>
            <a:ext cx="2003868" cy="1727473"/>
          </a:xfrm>
          <a:custGeom>
            <a:avLst/>
            <a:gdLst>
              <a:gd name="connsiteX0" fmla="*/ 0 w 2003868"/>
              <a:gd name="connsiteY0" fmla="*/ 0 h 1727473"/>
              <a:gd name="connsiteX1" fmla="*/ 2003868 w 2003868"/>
              <a:gd name="connsiteY1" fmla="*/ 0 h 1727473"/>
              <a:gd name="connsiteX2" fmla="*/ 1001934 w 2003868"/>
              <a:gd name="connsiteY2" fmla="*/ 1727473 h 1727473"/>
            </a:gdLst>
            <a:ahLst/>
            <a:cxnLst>
              <a:cxn ang="0">
                <a:pos x="connsiteX0" y="connsiteY0"/>
              </a:cxn>
              <a:cxn ang="0">
                <a:pos x="connsiteX1" y="connsiteY1"/>
              </a:cxn>
              <a:cxn ang="0">
                <a:pos x="connsiteX2" y="connsiteY2"/>
              </a:cxn>
            </a:cxnLst>
            <a:rect l="l" t="t" r="r" b="b"/>
            <a:pathLst>
              <a:path w="2003868" h="1727473">
                <a:moveTo>
                  <a:pt x="0" y="0"/>
                </a:moveTo>
                <a:lnTo>
                  <a:pt x="2003868" y="0"/>
                </a:lnTo>
                <a:lnTo>
                  <a:pt x="1001934" y="172747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4" name="任意多边形 13"/>
          <p:cNvSpPr/>
          <p:nvPr>
            <p:custDataLst>
              <p:tags r:id="rId2"/>
            </p:custDataLst>
          </p:nvPr>
        </p:nvSpPr>
        <p:spPr>
          <a:xfrm>
            <a:off x="1426117" y="2551128"/>
            <a:ext cx="1346025" cy="1160366"/>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cxnSp>
        <p:nvCxnSpPr>
          <p:cNvPr id="15" name="直接连接符 14"/>
          <p:cNvCxnSpPr/>
          <p:nvPr>
            <p:custDataLst>
              <p:tags r:id="rId3"/>
            </p:custDataLst>
          </p:nvPr>
        </p:nvCxnSpPr>
        <p:spPr>
          <a:xfrm flipV="1">
            <a:off x="1152773" y="2215371"/>
            <a:ext cx="1833598" cy="3143251"/>
          </a:xfrm>
          <a:prstGeom prst="line">
            <a:avLst/>
          </a:prstGeom>
        </p:spPr>
        <p:style>
          <a:lnRef idx="1">
            <a:schemeClr val="accent1"/>
          </a:lnRef>
          <a:fillRef idx="0">
            <a:schemeClr val="accent1"/>
          </a:fillRef>
          <a:effectRef idx="0">
            <a:schemeClr val="accent1"/>
          </a:effectRef>
          <a:fontRef idx="minor">
            <a:schemeClr val="tx1"/>
          </a:fontRef>
        </p:style>
      </p:cxnSp>
      <p:sp>
        <p:nvSpPr>
          <p:cNvPr id="17" name="任意多边形 16"/>
          <p:cNvSpPr/>
          <p:nvPr>
            <p:custDataLst>
              <p:tags r:id="rId4"/>
            </p:custDataLst>
          </p:nvPr>
        </p:nvSpPr>
        <p:spPr>
          <a:xfrm flipV="1">
            <a:off x="799028" y="4995995"/>
            <a:ext cx="627089" cy="540594"/>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8" name="矩形 17"/>
          <p:cNvSpPr/>
          <p:nvPr>
            <p:custDataLst>
              <p:tags r:id="rId5"/>
            </p:custDataLst>
          </p:nvPr>
        </p:nvSpPr>
        <p:spPr>
          <a:xfrm>
            <a:off x="2202180" y="2387600"/>
            <a:ext cx="1697355" cy="3709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50000"/>
              </a:lnSpc>
            </a:pPr>
            <a:r>
              <a:rPr lang="zh-CN" altLang="en-US" dirty="0">
                <a:solidFill>
                  <a:schemeClr val="tx1"/>
                </a:solidFill>
              </a:rPr>
              <a:t>用户管理</a:t>
            </a:r>
          </a:p>
          <a:p>
            <a:pPr algn="ctr">
              <a:lnSpc>
                <a:spcPct val="150000"/>
              </a:lnSpc>
            </a:pPr>
            <a:r>
              <a:rPr lang="zh-CN" altLang="en-US" dirty="0">
                <a:solidFill>
                  <a:schemeClr val="tx1"/>
                </a:solidFill>
              </a:rPr>
              <a:t>部门管理</a:t>
            </a:r>
          </a:p>
          <a:p>
            <a:pPr algn="ctr">
              <a:lnSpc>
                <a:spcPct val="150000"/>
              </a:lnSpc>
            </a:pPr>
            <a:r>
              <a:rPr lang="zh-CN" altLang="en-US" dirty="0">
                <a:solidFill>
                  <a:schemeClr val="tx1"/>
                </a:solidFill>
              </a:rPr>
              <a:t>职位管理</a:t>
            </a:r>
          </a:p>
          <a:p>
            <a:pPr algn="ctr">
              <a:lnSpc>
                <a:spcPct val="150000"/>
              </a:lnSpc>
            </a:pPr>
            <a:r>
              <a:rPr lang="zh-CN" altLang="en-US" dirty="0">
                <a:solidFill>
                  <a:schemeClr val="tx1"/>
                </a:solidFill>
              </a:rPr>
              <a:t>题库管理</a:t>
            </a:r>
          </a:p>
          <a:p>
            <a:pPr algn="ctr">
              <a:lnSpc>
                <a:spcPct val="150000"/>
              </a:lnSpc>
            </a:pPr>
            <a:r>
              <a:rPr lang="zh-CN" altLang="en-US" dirty="0">
                <a:solidFill>
                  <a:schemeClr val="tx1"/>
                </a:solidFill>
              </a:rPr>
              <a:t>薪酬管理</a:t>
            </a:r>
          </a:p>
        </p:txBody>
      </p:sp>
      <p:pic>
        <p:nvPicPr>
          <p:cNvPr id="9" name="图片 8"/>
          <p:cNvPicPr>
            <a:picLocks noChangeAspect="1"/>
          </p:cNvPicPr>
          <p:nvPr/>
        </p:nvPicPr>
        <p:blipFill>
          <a:blip r:embed="rId8" cstate="print"/>
          <a:stretch>
            <a:fillRect/>
          </a:stretch>
        </p:blipFill>
        <p:spPr>
          <a:xfrm>
            <a:off x="4161790" y="1906270"/>
            <a:ext cx="7416800" cy="4189730"/>
          </a:xfrm>
          <a:prstGeom prst="rect">
            <a:avLst/>
          </a:prstGeom>
        </p:spPr>
      </p:pic>
      <p:sp>
        <p:nvSpPr>
          <p:cNvPr id="10" name="文本框 9"/>
          <p:cNvSpPr txBox="1"/>
          <p:nvPr>
            <p:custDataLst>
              <p:tags r:id="rId6"/>
            </p:custDataLst>
          </p:nvPr>
        </p:nvSpPr>
        <p:spPr>
          <a:xfrm>
            <a:off x="1926590" y="808355"/>
            <a:ext cx="1972945" cy="749300"/>
          </a:xfrm>
          <a:prstGeom prst="rect">
            <a:avLst/>
          </a:prstGeom>
        </p:spPr>
        <p:txBody>
          <a:bodyPr vert="horz" lIns="91440" tIns="45720" rIns="91440" bIns="45720" rtlCol="0" anchor="ctr">
            <a:normAutofit fontScale="87500"/>
          </a:bodyPr>
          <a:lstStyle>
            <a:lvl1pPr defTabSz="914400">
              <a:lnSpc>
                <a:spcPct val="90000"/>
              </a:lnSpc>
              <a:spcBef>
                <a:spcPct val="0"/>
              </a:spcBef>
              <a:buNone/>
              <a:defRPr sz="4000">
                <a:solidFill>
                  <a:schemeClr val="accent1"/>
                </a:solidFill>
                <a:latin typeface="+mj-lt"/>
                <a:ea typeface="+mj-ea"/>
                <a:cs typeface="+mj-cs"/>
              </a:defRPr>
            </a:lvl1pPr>
          </a:lstStyle>
          <a:p>
            <a:r>
              <a:rPr lang="zh-CN" altLang="en-US" dirty="0"/>
              <a:t>系统设置：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9" presetClass="entr" presetSubtype="0" fill="hold" grpId="1"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500"/>
                            </p:stCondLst>
                            <p:childTnLst>
                              <p:par>
                                <p:cTn id="18" presetID="27" presetClass="entr" presetSubtype="0" fill="hold" grpId="1" nodeType="afterEffect">
                                  <p:stCondLst>
                                    <p:cond delay="0"/>
                                  </p:stCondLst>
                                  <p:iterate type="lt">
                                    <p:tmPct val="50000"/>
                                  </p:iterate>
                                  <p:childTnLst>
                                    <p:set>
                                      <p:cBhvr>
                                        <p:cTn id="19" dur="1" fill="hold">
                                          <p:stCondLst>
                                            <p:cond delay="0"/>
                                          </p:stCondLst>
                                        </p:cTn>
                                        <p:tgtEl>
                                          <p:spTgt spid="18"/>
                                        </p:tgtEl>
                                        <p:attrNameLst>
                                          <p:attrName>style.visibility</p:attrName>
                                        </p:attrNameLst>
                                      </p:cBhvr>
                                      <p:to>
                                        <p:strVal val="visible"/>
                                      </p:to>
                                    </p:set>
                                    <p:anim calcmode="discrete" valueType="clr">
                                      <p:cBhvr override="childStyle">
                                        <p:cTn id="20"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8"/>
                                        </p:tgtEl>
                                        <p:attrNameLst>
                                          <p:attrName>fillcolor</p:attrName>
                                        </p:attrNameLst>
                                      </p:cBhvr>
                                      <p:tavLst>
                                        <p:tav tm="0">
                                          <p:val>
                                            <p:clrVal>
                                              <a:schemeClr val="accent2"/>
                                            </p:clrVal>
                                          </p:val>
                                        </p:tav>
                                        <p:tav tm="50000">
                                          <p:val>
                                            <p:clrVal>
                                              <a:schemeClr val="hlink"/>
                                            </p:clrVal>
                                          </p:val>
                                        </p:tav>
                                      </p:tavLst>
                                    </p:anim>
                                    <p:set>
                                      <p:cBhvr>
                                        <p:cTn id="22" dur="80"/>
                                        <p:tgtEl>
                                          <p:spTgt spid="18"/>
                                        </p:tgtEl>
                                        <p:attrNameLst>
                                          <p:attrName>fill.type</p:attrName>
                                        </p:attrNameLst>
                                      </p:cBhvr>
                                      <p:to>
                                        <p:strVal val="solid"/>
                                      </p:to>
                                    </p:set>
                                  </p:childTnLst>
                                </p:cTn>
                              </p:par>
                              <p:par>
                                <p:cTn id="23" presetID="42"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14" grpId="0" animBg="1"/>
      <p:bldP spid="14" grpId="1" bldLvl="0" animBg="1"/>
      <p:bldP spid="17" grpId="0" animBg="1"/>
      <p:bldP spid="17" grpId="1" bldLvl="0" animBg="1"/>
      <p:bldP spid="18" grpId="0" animBg="1"/>
      <p:bldP spid="18"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custDataLst>
              <p:tags r:id="rId1"/>
            </p:custDataLst>
          </p:nvPr>
        </p:nvSpPr>
        <p:spPr>
          <a:xfrm>
            <a:off x="1426117" y="2551128"/>
            <a:ext cx="1346025" cy="1160366"/>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cxnSp>
        <p:nvCxnSpPr>
          <p:cNvPr id="15" name="直接连接符 14"/>
          <p:cNvCxnSpPr/>
          <p:nvPr>
            <p:custDataLst>
              <p:tags r:id="rId2"/>
            </p:custDataLst>
          </p:nvPr>
        </p:nvCxnSpPr>
        <p:spPr>
          <a:xfrm flipV="1">
            <a:off x="1152773" y="2215371"/>
            <a:ext cx="1833598" cy="3143251"/>
          </a:xfrm>
          <a:prstGeom prst="line">
            <a:avLst/>
          </a:prstGeom>
        </p:spPr>
        <p:style>
          <a:lnRef idx="1">
            <a:schemeClr val="accent1"/>
          </a:lnRef>
          <a:fillRef idx="0">
            <a:schemeClr val="accent1"/>
          </a:fillRef>
          <a:effectRef idx="0">
            <a:schemeClr val="accent1"/>
          </a:effectRef>
          <a:fontRef idx="minor">
            <a:schemeClr val="tx1"/>
          </a:fontRef>
        </p:style>
      </p:cxnSp>
      <p:sp>
        <p:nvSpPr>
          <p:cNvPr id="17" name="任意多边形 16"/>
          <p:cNvSpPr/>
          <p:nvPr>
            <p:custDataLst>
              <p:tags r:id="rId3"/>
            </p:custDataLst>
          </p:nvPr>
        </p:nvSpPr>
        <p:spPr>
          <a:xfrm flipV="1">
            <a:off x="799028" y="4995995"/>
            <a:ext cx="627089" cy="540594"/>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8" name="矩形 17"/>
          <p:cNvSpPr/>
          <p:nvPr>
            <p:custDataLst>
              <p:tags r:id="rId4"/>
            </p:custDataLst>
          </p:nvPr>
        </p:nvSpPr>
        <p:spPr>
          <a:xfrm>
            <a:off x="2202180" y="2387600"/>
            <a:ext cx="1697355" cy="3709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50000"/>
              </a:lnSpc>
            </a:pPr>
            <a:r>
              <a:rPr lang="zh-CN" altLang="en-US" dirty="0">
                <a:solidFill>
                  <a:schemeClr val="tx1"/>
                </a:solidFill>
              </a:rPr>
              <a:t>人事档案管理</a:t>
            </a:r>
          </a:p>
        </p:txBody>
      </p:sp>
      <p:sp>
        <p:nvSpPr>
          <p:cNvPr id="10" name="文本框 9"/>
          <p:cNvSpPr txBox="1"/>
          <p:nvPr>
            <p:custDataLst>
              <p:tags r:id="rId5"/>
            </p:custDataLst>
          </p:nvPr>
        </p:nvSpPr>
        <p:spPr>
          <a:xfrm>
            <a:off x="1926590" y="808355"/>
            <a:ext cx="1972945" cy="749300"/>
          </a:xfrm>
          <a:prstGeom prst="rect">
            <a:avLst/>
          </a:prstGeom>
        </p:spPr>
        <p:txBody>
          <a:bodyPr vert="horz" lIns="91440" tIns="45720" rIns="91440" bIns="45720" rtlCol="0" anchor="ctr">
            <a:normAutofit fontScale="87500"/>
          </a:bodyPr>
          <a:lstStyle>
            <a:lvl1pPr defTabSz="914400">
              <a:lnSpc>
                <a:spcPct val="90000"/>
              </a:lnSpc>
              <a:spcBef>
                <a:spcPct val="0"/>
              </a:spcBef>
              <a:buNone/>
              <a:defRPr sz="4000">
                <a:solidFill>
                  <a:schemeClr val="accent1"/>
                </a:solidFill>
                <a:latin typeface="+mj-lt"/>
                <a:ea typeface="+mj-ea"/>
                <a:cs typeface="+mj-cs"/>
              </a:defRPr>
            </a:lvl1pPr>
          </a:lstStyle>
          <a:p>
            <a:r>
              <a:rPr lang="zh-CN" altLang="en-US" dirty="0"/>
              <a:t>人事管理：</a:t>
            </a:r>
          </a:p>
        </p:txBody>
      </p:sp>
      <p:sp>
        <p:nvSpPr>
          <p:cNvPr id="7" name="任意多边形 6"/>
          <p:cNvSpPr/>
          <p:nvPr>
            <p:custDataLst>
              <p:tags r:id="rId6"/>
            </p:custDataLst>
          </p:nvPr>
        </p:nvSpPr>
        <p:spPr>
          <a:xfrm>
            <a:off x="591376" y="1906295"/>
            <a:ext cx="2003868" cy="1727473"/>
          </a:xfrm>
          <a:custGeom>
            <a:avLst/>
            <a:gdLst>
              <a:gd name="connsiteX0" fmla="*/ 0 w 2003868"/>
              <a:gd name="connsiteY0" fmla="*/ 0 h 1727473"/>
              <a:gd name="connsiteX1" fmla="*/ 2003868 w 2003868"/>
              <a:gd name="connsiteY1" fmla="*/ 0 h 1727473"/>
              <a:gd name="connsiteX2" fmla="*/ 1001934 w 2003868"/>
              <a:gd name="connsiteY2" fmla="*/ 1727473 h 1727473"/>
            </a:gdLst>
            <a:ahLst/>
            <a:cxnLst>
              <a:cxn ang="0">
                <a:pos x="connsiteX0" y="connsiteY0"/>
              </a:cxn>
              <a:cxn ang="0">
                <a:pos x="connsiteX1" y="connsiteY1"/>
              </a:cxn>
              <a:cxn ang="0">
                <a:pos x="connsiteX2" y="connsiteY2"/>
              </a:cxn>
            </a:cxnLst>
            <a:rect l="l" t="t" r="r" b="b"/>
            <a:pathLst>
              <a:path w="2003868" h="1727473">
                <a:moveTo>
                  <a:pt x="0" y="0"/>
                </a:moveTo>
                <a:lnTo>
                  <a:pt x="2003868" y="0"/>
                </a:lnTo>
                <a:lnTo>
                  <a:pt x="1001934" y="172747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pic>
        <p:nvPicPr>
          <p:cNvPr id="2" name="图片 1"/>
          <p:cNvPicPr>
            <a:picLocks noChangeAspect="1"/>
          </p:cNvPicPr>
          <p:nvPr/>
        </p:nvPicPr>
        <p:blipFill>
          <a:blip r:embed="rId8" cstate="print"/>
          <a:stretch>
            <a:fillRect/>
          </a:stretch>
        </p:blipFill>
        <p:spPr>
          <a:xfrm>
            <a:off x="4144010" y="1769110"/>
            <a:ext cx="7428230" cy="4196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par>
                          <p:cTn id="14" fill="hold">
                            <p:stCondLst>
                              <p:cond delay="500"/>
                            </p:stCondLst>
                            <p:childTnLst>
                              <p:par>
                                <p:cTn id="15" presetID="27" presetClass="entr" presetSubtype="0" fill="hold" grpId="1" nodeType="afterEffect">
                                  <p:stCondLst>
                                    <p:cond delay="0"/>
                                  </p:stCondLst>
                                  <p:iterate type="lt">
                                    <p:tmPct val="50000"/>
                                  </p:iterate>
                                  <p:childTnLst>
                                    <p:set>
                                      <p:cBhvr>
                                        <p:cTn id="16" dur="1" fill="hold">
                                          <p:stCondLst>
                                            <p:cond delay="0"/>
                                          </p:stCondLst>
                                        </p:cTn>
                                        <p:tgtEl>
                                          <p:spTgt spid="18"/>
                                        </p:tgtEl>
                                        <p:attrNameLst>
                                          <p:attrName>style.visibility</p:attrName>
                                        </p:attrNameLst>
                                      </p:cBhvr>
                                      <p:to>
                                        <p:strVal val="visible"/>
                                      </p:to>
                                    </p:set>
                                    <p:anim calcmode="discrete" valueType="clr">
                                      <p:cBhvr override="childStyle">
                                        <p:cTn id="17"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8"/>
                                        </p:tgtEl>
                                        <p:attrNameLst>
                                          <p:attrName>fillcolor</p:attrName>
                                        </p:attrNameLst>
                                      </p:cBhvr>
                                      <p:tavLst>
                                        <p:tav tm="0">
                                          <p:val>
                                            <p:clrVal>
                                              <a:schemeClr val="accent2"/>
                                            </p:clrVal>
                                          </p:val>
                                        </p:tav>
                                        <p:tav tm="50000">
                                          <p:val>
                                            <p:clrVal>
                                              <a:schemeClr val="hlink"/>
                                            </p:clrVal>
                                          </p:val>
                                        </p:tav>
                                      </p:tavLst>
                                    </p:anim>
                                    <p:set>
                                      <p:cBhvr>
                                        <p:cTn id="19" dur="80"/>
                                        <p:tgtEl>
                                          <p:spTgt spid="18"/>
                                        </p:tgtEl>
                                        <p:attrNameLst>
                                          <p:attrName>fill.type</p:attrName>
                                        </p:attrNameLst>
                                      </p:cBhvr>
                                      <p:to>
                                        <p:strVal val="solid"/>
                                      </p:to>
                                    </p:set>
                                  </p:childTnLst>
                                </p:cTn>
                              </p:par>
                              <p:par>
                                <p:cTn id="20" presetID="9"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42"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anim calcmode="lin" valueType="num">
                                      <p:cBhvr>
                                        <p:cTn id="26" dur="500" fill="hold"/>
                                        <p:tgtEl>
                                          <p:spTgt spid="2"/>
                                        </p:tgtEl>
                                        <p:attrNameLst>
                                          <p:attrName>ppt_x</p:attrName>
                                        </p:attrNameLst>
                                      </p:cBhvr>
                                      <p:tavLst>
                                        <p:tav tm="0">
                                          <p:val>
                                            <p:strVal val="#ppt_x"/>
                                          </p:val>
                                        </p:tav>
                                        <p:tav tm="100000">
                                          <p:val>
                                            <p:strVal val="#ppt_x"/>
                                          </p:val>
                                        </p:tav>
                                      </p:tavLst>
                                    </p:anim>
                                    <p:anim calcmode="lin" valueType="num">
                                      <p:cBhvr>
                                        <p:cTn id="27"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bldLvl="0" animBg="1"/>
      <p:bldP spid="17" grpId="0" animBg="1"/>
      <p:bldP spid="17" grpId="1" bldLvl="0" animBg="1"/>
      <p:bldP spid="18" grpId="0" animBg="1"/>
      <p:bldP spid="18" grpId="1" bldLvl="0" animBg="1"/>
      <p:bldP spid="7" grpId="0" animBg="1"/>
      <p:bldP spid="7"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8、10、18、23、24、25"/>
  <p:tag name="KSO_WM_TEMPLATE_CATEGORY" val="custom"/>
  <p:tag name="KSO_WM_TEMPLATE_INDEX" val="160215"/>
  <p:tag name="KSO_WM_TAG_VERSION" val="1.0"/>
  <p:tag name="KSO_WM_SLIDE_ID" val="custom160215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l_i"/>
  <p:tag name="KSO_WM_UNIT_INDEX" val="1_2"/>
  <p:tag name="KSO_WM_UNIT_ID" val="custom160215_8*l_i*1_2"/>
  <p:tag name="KSO_WM_UNIT_CLEAR" val="1"/>
  <p:tag name="KSO_WM_UNIT_LAYERLEVEL" val="1_1"/>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MH" val="20151117153543"/>
  <p:tag name="MH_LIBRARY" val="CONTENTS"/>
  <p:tag name="MH_TYPE" val="ENTRY"/>
  <p:tag name="ID" val="553526"/>
  <p:tag name="MH_ORDER" val="1"/>
  <p:tag name="KSO_WM_UNIT_TYPE" val="l_h_f"/>
  <p:tag name="KSO_WM_UNIT_INDEX" val="1_1_1"/>
  <p:tag name="KSO_WM_UNIT_ID" val="custom160215_8*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l_i"/>
  <p:tag name="KSO_WM_UNIT_INDEX" val="1_1"/>
  <p:tag name="KSO_WM_UNIT_ID" val="custom160215_8*l_i*1_1"/>
  <p:tag name="KSO_WM_UNIT_CLEAR" val="1"/>
  <p:tag name="KSO_WM_UNIT_LAYERLEVEL" val="1_1"/>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l_i"/>
  <p:tag name="KSO_WM_UNIT_INDEX" val="1_2"/>
  <p:tag name="KSO_WM_UNIT_ID" val="custom160215_8*l_i*1_2"/>
  <p:tag name="KSO_WM_UNIT_CLEAR" val="1"/>
  <p:tag name="KSO_WM_UNIT_LAYERLEVEL" val="1_1"/>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MH" val="20151117153543"/>
  <p:tag name="MH_LIBRARY" val="CONTENTS"/>
  <p:tag name="MH_TYPE" val="ENTRY"/>
  <p:tag name="ID" val="553526"/>
  <p:tag name="MH_ORDER" val="1"/>
  <p:tag name="KSO_WM_UNIT_TYPE" val="l_h_f"/>
  <p:tag name="KSO_WM_UNIT_INDEX" val="1_1_1"/>
  <p:tag name="KSO_WM_UNIT_ID" val="custom160215_8*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l_i"/>
  <p:tag name="KSO_WM_UNIT_INDEX" val="1_1"/>
  <p:tag name="KSO_WM_UNIT_ID" val="custom160215_8*l_i*1_1"/>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l_i"/>
  <p:tag name="KSO_WM_UNIT_INDEX" val="1_2"/>
  <p:tag name="KSO_WM_UNIT_ID" val="custom160215_8*l_i*1_2"/>
  <p:tag name="KSO_WM_UNIT_CLEAR" val="1"/>
  <p:tag name="KSO_WM_UNIT_LAYERLEVEL" val="1_1"/>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1117172952"/>
  <p:tag name="MH_LIBRARY" val="GRAPHIC"/>
  <p:tag name="KSO_WM_TEMPLATE_CATEGORY" val="custom"/>
  <p:tag name="KSO_WM_TEMPLATE_INDEX" val="160215"/>
  <p:tag name="KSO_WM_TAG_VERSION" val="1.0"/>
  <p:tag name="KSO_WM_SLIDE_ID" val="custom160215_21"/>
  <p:tag name="KSO_WM_SLIDE_INDEX" val="21"/>
  <p:tag name="KSO_WM_SLIDE_ITEM_CNT" val="3"/>
  <p:tag name="KSO_WM_SLIDE_LAYOUT" val="a_l"/>
  <p:tag name="KSO_WM_SLIDE_LAYOUT_CNT" val="1_1"/>
  <p:tag name="KSO_WM_SLIDE_TYPE" val="text"/>
  <p:tag name="KSO_WM_BEAUTIFY_FLAG" val="#wm#"/>
  <p:tag name="KSO_WM_SLIDE_POSITION" val="188*209"/>
  <p:tag name="KSO_WM_SLIDE_SIZE" val="583*169"/>
  <p:tag name="KSO_WM_DIAGRAM_GROUP_CODE" val="l1-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b"/>
  <p:tag name="KSO_WM_UNIT_INDEX" val="1"/>
  <p:tag name="KSO_WM_UNIT_ID" val="custom160215_12*b*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1117172952"/>
  <p:tag name="MH_LIBRARY" val="GRAPHIC"/>
  <p:tag name="KSO_WM_TEMPLATE_CATEGORY" val="custom"/>
  <p:tag name="KSO_WM_TEMPLATE_INDEX" val="160215"/>
  <p:tag name="KSO_WM_TAG_VERSION" val="1.0"/>
  <p:tag name="KSO_WM_SLIDE_ID" val="custom160215_21"/>
  <p:tag name="KSO_WM_SLIDE_INDEX" val="21"/>
  <p:tag name="KSO_WM_SLIDE_ITEM_CNT" val="3"/>
  <p:tag name="KSO_WM_SLIDE_LAYOUT" val="a_l"/>
  <p:tag name="KSO_WM_SLIDE_LAYOUT_CNT" val="1_1"/>
  <p:tag name="KSO_WM_SLIDE_TYPE" val="text"/>
  <p:tag name="KSO_WM_BEAUTIFY_FLAG" val="#wm#"/>
  <p:tag name="KSO_WM_SLIDE_POSITION" val="188*209"/>
  <p:tag name="KSO_WM_SLIDE_SIZE" val="583*169"/>
  <p:tag name="KSO_WM_DIAGRAM_GROUP_CODE" val="l1-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a"/>
  <p:tag name="KSO_WM_UNIT_INDEX" val="1"/>
  <p:tag name="KSO_WM_UNIT_ID" val="custom160215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1117172952"/>
  <p:tag name="MH_LIBRARY" val="GRAPHIC"/>
  <p:tag name="KSO_WM_TEMPLATE_CATEGORY" val="custom"/>
  <p:tag name="KSO_WM_TEMPLATE_INDEX" val="160215"/>
  <p:tag name="KSO_WM_TAG_VERSION" val="1.0"/>
  <p:tag name="KSO_WM_SLIDE_ID" val="custom160215_21"/>
  <p:tag name="KSO_WM_SLIDE_INDEX" val="21"/>
  <p:tag name="KSO_WM_SLIDE_ITEM_CNT" val="3"/>
  <p:tag name="KSO_WM_SLIDE_LAYOUT" val="a_l"/>
  <p:tag name="KSO_WM_SLIDE_LAYOUT_CNT" val="1_1"/>
  <p:tag name="KSO_WM_SLIDE_TYPE" val="text"/>
  <p:tag name="KSO_WM_BEAUTIFY_FLAG" val="#wm#"/>
  <p:tag name="KSO_WM_SLIDE_POSITION" val="188*209"/>
  <p:tag name="KSO_WM_SLIDE_SIZE" val="583*169"/>
  <p:tag name="KSO_WM_DIAGRAM_GROUP_CODE" val="l1-3"/>
</p:tagLst>
</file>

<file path=ppt/tags/tag21.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1117172952"/>
  <p:tag name="MH_LIBRARY" val="GRAPHIC"/>
  <p:tag name="KSO_WM_TEMPLATE_CATEGORY" val="custom"/>
  <p:tag name="KSO_WM_TEMPLATE_INDEX" val="160215"/>
  <p:tag name="KSO_WM_TAG_VERSION" val="1.0"/>
  <p:tag name="KSO_WM_SLIDE_ID" val="custom160215_21"/>
  <p:tag name="KSO_WM_SLIDE_INDEX" val="21"/>
  <p:tag name="KSO_WM_SLIDE_ITEM_CNT" val="3"/>
  <p:tag name="KSO_WM_SLIDE_LAYOUT" val="a_l"/>
  <p:tag name="KSO_WM_SLIDE_LAYOUT_CNT" val="1_1"/>
  <p:tag name="KSO_WM_SLIDE_TYPE" val="text"/>
  <p:tag name="KSO_WM_BEAUTIFY_FLAG" val="#wm#"/>
  <p:tag name="KSO_WM_SLIDE_POSITION" val="188*209"/>
  <p:tag name="KSO_WM_SLIDE_SIZE" val="583*169"/>
  <p:tag name="KSO_WM_DIAGRAM_GROUP_CODE" val="l1-3"/>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15"/>
  <p:tag name="KSO_WM_TAG_VERSION" val="1.0"/>
  <p:tag name="KSO_WM_SLIDE_ID" val="custom160215_25"/>
  <p:tag name="KSO_WM_SLIDE_INDEX" val="25"/>
  <p:tag name="KSO_WM_SLIDE_ITEM_CNT" val="2"/>
  <p:tag name="KSO_WM_SLIDE_LAYOUT" val="a_f_d"/>
  <p:tag name="KSO_WM_SLIDE_LAYOUT_CNT" val="1_1_1"/>
  <p:tag name="KSO_WM_SLIDE_TYPE" val="text"/>
  <p:tag name="KSO_WM_BEAUTIFY_FLAG" val="#wm#"/>
  <p:tag name="KSO_WM_SLIDE_POSITION" val="203*159"/>
  <p:tag name="KSO_WM_SLIDE_SIZE" val="660*37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0"/>
  <p:tag name="KSO_WM_TEMPLATE_CATEGORY" val="custom"/>
  <p:tag name="KSO_WM_TEMPLATE_INDEX" val="160215"/>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3"/>
  <p:tag name="KSO_WM_TEMPLATE_CATEGORY" val="custom"/>
  <p:tag name="KSO_WM_TEMPLATE_INDEX" val="160215"/>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4"/>
  <p:tag name="KSO_WM_TEMPLATE_CATEGORY" val="custom"/>
  <p:tag name="KSO_WM_TEMPLATE_INDEX" val="160215"/>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6"/>
  <p:tag name="KSO_WM_TEMPLATE_CATEGORY" val="custom"/>
  <p:tag name="KSO_WM_TEMPLATE_INDEX" val="160215"/>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f"/>
  <p:tag name="KSO_WM_UNIT_INDEX" val="1"/>
  <p:tag name="KSO_WM_UNIT_ID" val="custom160215_25*f*1"/>
  <p:tag name="KSO_WM_UNIT_CLEAR" val="1"/>
  <p:tag name="KSO_WM_UNIT_LAYERLEVEL" val="1"/>
  <p:tag name="KSO_WM_UNIT_VALUE" val="48"/>
  <p:tag name="KSO_WM_UNIT_HIGHLIGHT" val="0"/>
  <p:tag name="KSO_WM_UNIT_COMPATIBLE" val="0"/>
  <p:tag name="KSO_WM_UNIT_PRESET_TEXT_INDEX" val="3"/>
  <p:tag name="KSO_WM_UNIT_PRESET_TEXT_LEN" val="35"/>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a"/>
  <p:tag name="KSO_WM_UNIT_INDEX" val="1"/>
  <p:tag name="KSO_WM_UNIT_ID" val="custom160215_25*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0"/>
  <p:tag name="KSO_WM_TEMPLATE_CATEGORY" val="custom"/>
  <p:tag name="KSO_WM_TEMPLATE_INDEX" val="160215"/>
</p:tagLst>
</file>

<file path=ppt/tags/tag3.xml><?xml version="1.0" encoding="utf-8"?>
<p:tagLst xmlns:a="http://schemas.openxmlformats.org/drawingml/2006/main" xmlns:r="http://schemas.openxmlformats.org/officeDocument/2006/relationships" xmlns:p="http://schemas.openxmlformats.org/presentationml/2006/main">
  <p:tag name="MH" val="20151117153543"/>
  <p:tag name="MH_LIBRARY" val="CONTENTS"/>
  <p:tag name="MH_AUTOCOLOR" val="TRUE"/>
  <p:tag name="MH_TYPE" val="CONTENTS"/>
  <p:tag name="ID" val="553526"/>
  <p:tag name="KSO_WM_TEMPLATE_CATEGORY" val="custom"/>
  <p:tag name="KSO_WM_TEMPLATE_INDEX" val="160215"/>
  <p:tag name="KSO_WM_TAG_VERSION" val="1.0"/>
  <p:tag name="KSO_WM_SLIDE_ID" val="custom160215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3"/>
  <p:tag name="KSO_WM_TEMPLATE_CATEGORY" val="custom"/>
  <p:tag name="KSO_WM_TEMPLATE_INDEX" val="160215"/>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4"/>
  <p:tag name="KSO_WM_TEMPLATE_CATEGORY" val="custom"/>
  <p:tag name="KSO_WM_TEMPLATE_INDEX" val="160215"/>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6"/>
  <p:tag name="KSO_WM_TEMPLATE_CATEGORY" val="custom"/>
  <p:tag name="KSO_WM_TEMPLATE_INDEX" val="160215"/>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f"/>
  <p:tag name="KSO_WM_UNIT_INDEX" val="1"/>
  <p:tag name="KSO_WM_UNIT_ID" val="custom160215_25*f*1"/>
  <p:tag name="KSO_WM_UNIT_CLEAR" val="1"/>
  <p:tag name="KSO_WM_UNIT_LAYERLEVEL" val="1"/>
  <p:tag name="KSO_WM_UNIT_VALUE" val="48"/>
  <p:tag name="KSO_WM_UNIT_HIGHLIGHT" val="0"/>
  <p:tag name="KSO_WM_UNIT_COMPATIBLE" val="0"/>
  <p:tag name="KSO_WM_UNIT_PRESET_TEXT_INDEX" val="3"/>
  <p:tag name="KSO_WM_UNIT_PRESET_TEXT_LEN" val="35"/>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a"/>
  <p:tag name="KSO_WM_UNIT_INDEX" val="1"/>
  <p:tag name="KSO_WM_UNIT_ID" val="custom160215_25*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3"/>
  <p:tag name="KSO_WM_TEMPLATE_CATEGORY" val="custom"/>
  <p:tag name="KSO_WM_TEMPLATE_INDEX" val="160215"/>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4"/>
  <p:tag name="KSO_WM_TEMPLATE_CATEGORY" val="custom"/>
  <p:tag name="KSO_WM_TEMPLATE_INDEX" val="160215"/>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6"/>
  <p:tag name="KSO_WM_TEMPLATE_CATEGORY" val="custom"/>
  <p:tag name="KSO_WM_TEMPLATE_INDEX" val="160215"/>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f"/>
  <p:tag name="KSO_WM_UNIT_INDEX" val="1"/>
  <p:tag name="KSO_WM_UNIT_ID" val="custom160215_25*f*1"/>
  <p:tag name="KSO_WM_UNIT_CLEAR" val="1"/>
  <p:tag name="KSO_WM_UNIT_LAYERLEVEL" val="1"/>
  <p:tag name="KSO_WM_UNIT_VALUE" val="48"/>
  <p:tag name="KSO_WM_UNIT_HIGHLIGHT" val="0"/>
  <p:tag name="KSO_WM_UNIT_COMPATIBLE" val="0"/>
  <p:tag name="KSO_WM_UNIT_PRESET_TEXT_INDEX" val="3"/>
  <p:tag name="KSO_WM_UNIT_PRESET_TEXT_LEN" val="35"/>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a"/>
  <p:tag name="KSO_WM_UNIT_INDEX" val="1"/>
  <p:tag name="KSO_WM_UNIT_ID" val="custom160215_25*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MH" val="20151117153543"/>
  <p:tag name="MH_LIBRARY" val="CONTENTS"/>
  <p:tag name="MH_TYPE" val="OTHERS"/>
  <p:tag name="ID" val="553526"/>
  <p:tag name="KSO_WM_UNIT_TYPE" val="a"/>
  <p:tag name="KSO_WM_UNIT_INDEX" val="1"/>
  <p:tag name="KSO_WM_UNIT_ID" val="custom160215_8*a*1"/>
  <p:tag name="KSO_WM_UNIT_CLEAR" val="1"/>
  <p:tag name="KSO_WM_UNIT_LAYERLEVEL" val="1"/>
  <p:tag name="KSO_WM_UNIT_VALUE" val="4"/>
  <p:tag name="KSO_WM_UNIT_ISCONTENTSTITLE" val="1"/>
  <p:tag name="KSO_WM_UNIT_HIGHLIGHT" val="0"/>
  <p:tag name="KSO_WM_UNIT_COMPATIBLE" val="0"/>
  <p:tag name="KSO_WM_UNIT_PRESET_TEXT" val="目录"/>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0"/>
  <p:tag name="KSO_WM_TEMPLATE_CATEGORY" val="custom"/>
  <p:tag name="KSO_WM_TEMPLATE_INDEX" val="160215"/>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3"/>
  <p:tag name="KSO_WM_TEMPLATE_CATEGORY" val="custom"/>
  <p:tag name="KSO_WM_TEMPLATE_INDEX" val="160215"/>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4"/>
  <p:tag name="KSO_WM_TEMPLATE_CATEGORY" val="custom"/>
  <p:tag name="KSO_WM_TEMPLATE_INDEX" val="160215"/>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6"/>
  <p:tag name="KSO_WM_TEMPLATE_CATEGORY" val="custom"/>
  <p:tag name="KSO_WM_TEMPLATE_INDEX" val="160215"/>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f"/>
  <p:tag name="KSO_WM_UNIT_INDEX" val="1"/>
  <p:tag name="KSO_WM_UNIT_ID" val="custom160215_25*f*1"/>
  <p:tag name="KSO_WM_UNIT_CLEAR" val="1"/>
  <p:tag name="KSO_WM_UNIT_LAYERLEVEL" val="1"/>
  <p:tag name="KSO_WM_UNIT_VALUE" val="48"/>
  <p:tag name="KSO_WM_UNIT_HIGHLIGHT" val="0"/>
  <p:tag name="KSO_WM_UNIT_COMPATIBLE" val="0"/>
  <p:tag name="KSO_WM_UNIT_PRESET_TEXT_INDEX" val="3"/>
  <p:tag name="KSO_WM_UNIT_PRESET_TEXT_LEN" val="35"/>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a"/>
  <p:tag name="KSO_WM_UNIT_INDEX" val="1"/>
  <p:tag name="KSO_WM_UNIT_ID" val="custom160215_25*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0"/>
  <p:tag name="KSO_WM_TEMPLATE_CATEGORY" val="custom"/>
  <p:tag name="KSO_WM_TEMPLATE_INDEX" val="160215"/>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3"/>
  <p:tag name="KSO_WM_TEMPLATE_CATEGORY" val="custom"/>
  <p:tag name="KSO_WM_TEMPLATE_INDEX" val="160215"/>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4"/>
  <p:tag name="KSO_WM_TEMPLATE_CATEGORY" val="custom"/>
  <p:tag name="KSO_WM_TEMPLATE_INDEX" val="160215"/>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6"/>
  <p:tag name="KSO_WM_TEMPLATE_CATEGORY" val="custom"/>
  <p:tag name="KSO_WM_TEMPLATE_INDEX" val="160215"/>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8*i*1"/>
  <p:tag name="KSO_WM_TEMPLATE_CATEGORY" val="custom"/>
  <p:tag name="KSO_WM_TEMPLATE_INDEX" val="160215"/>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f"/>
  <p:tag name="KSO_WM_UNIT_INDEX" val="1"/>
  <p:tag name="KSO_WM_UNIT_ID" val="custom160215_25*f*1"/>
  <p:tag name="KSO_WM_UNIT_CLEAR" val="1"/>
  <p:tag name="KSO_WM_UNIT_LAYERLEVEL" val="1"/>
  <p:tag name="KSO_WM_UNIT_VALUE" val="48"/>
  <p:tag name="KSO_WM_UNIT_HIGHLIGHT" val="0"/>
  <p:tag name="KSO_WM_UNIT_COMPATIBLE" val="0"/>
  <p:tag name="KSO_WM_UNIT_PRESET_TEXT_INDEX" val="3"/>
  <p:tag name="KSO_WM_UNIT_PRESET_TEXT_LEN" val="35"/>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a"/>
  <p:tag name="KSO_WM_UNIT_INDEX" val="1"/>
  <p:tag name="KSO_WM_UNIT_ID" val="custom160215_25*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0"/>
  <p:tag name="KSO_WM_TEMPLATE_CATEGORY" val="custom"/>
  <p:tag name="KSO_WM_TEMPLATE_INDEX" val="160215"/>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3"/>
  <p:tag name="KSO_WM_TEMPLATE_CATEGORY" val="custom"/>
  <p:tag name="KSO_WM_TEMPLATE_INDEX" val="160215"/>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4"/>
  <p:tag name="KSO_WM_TEMPLATE_CATEGORY" val="custom"/>
  <p:tag name="KSO_WM_TEMPLATE_INDEX" val="160215"/>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6"/>
  <p:tag name="KSO_WM_TEMPLATE_CATEGORY" val="custom"/>
  <p:tag name="KSO_WM_TEMPLATE_INDEX" val="160215"/>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f"/>
  <p:tag name="KSO_WM_UNIT_INDEX" val="1"/>
  <p:tag name="KSO_WM_UNIT_ID" val="custom160215_25*f*1"/>
  <p:tag name="KSO_WM_UNIT_CLEAR" val="1"/>
  <p:tag name="KSO_WM_UNIT_LAYERLEVEL" val="1"/>
  <p:tag name="KSO_WM_UNIT_VALUE" val="48"/>
  <p:tag name="KSO_WM_UNIT_HIGHLIGHT" val="0"/>
  <p:tag name="KSO_WM_UNIT_COMPATIBLE" val="0"/>
  <p:tag name="KSO_WM_UNIT_PRESET_TEXT_INDEX" val="3"/>
  <p:tag name="KSO_WM_UNIT_PRESET_TEXT_LEN" val="35"/>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a"/>
  <p:tag name="KSO_WM_UNIT_INDEX" val="1"/>
  <p:tag name="KSO_WM_UNIT_ID" val="custom160215_25*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25*i*0"/>
  <p:tag name="KSO_WM_TEMPLATE_CATEGORY" val="custom"/>
  <p:tag name="KSO_WM_TEMPLATE_INDEX" val="160215"/>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15"/>
  <p:tag name="KSO_WM_TAG_VERSION" val="1.0"/>
  <p:tag name="KSO_WM_SLIDE_ID" val="custom160215_12"/>
  <p:tag name="KSO_WM_SLIDE_INDEX" val="12"/>
  <p:tag name="KSO_WM_SLIDE_ITEM_CNT" val="2"/>
  <p:tag name="KSO_WM_SLIDE_LAYOUT" val="a_b"/>
  <p:tag name="KSO_WM_SLIDE_LAYOUT_CNT" val="1_1"/>
  <p:tag name="KSO_WM_SLIDE_TYPE" val="sectionTitle"/>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8*i*1"/>
  <p:tag name="KSO_WM_TEMPLATE_CATEGORY" val="custom"/>
  <p:tag name="KSO_WM_TEMPLATE_INDEX" val="160215"/>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b"/>
  <p:tag name="KSO_WM_UNIT_INDEX" val="1"/>
  <p:tag name="KSO_WM_UNIT_ID" val="custom160215_12*b*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a"/>
  <p:tag name="KSO_WM_UNIT_INDEX" val="1"/>
  <p:tag name="KSO_WM_UNIT_ID" val="custom160215_12*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a="http://schemas.openxmlformats.org/drawingml/2006/main" xmlns:r="http://schemas.openxmlformats.org/officeDocument/2006/relationships" xmlns:p="http://schemas.openxmlformats.org/presentationml/2006/main">
  <p:tag name="MH_TYPE" val="#NeiR#"/>
  <p:tag name="MH" val="20151117160409"/>
  <p:tag name="MH_LIBRARY" val="GRAPHIC"/>
  <p:tag name="KSO_WM_TEMPLATE_CATEGORY" val="custom"/>
  <p:tag name="KSO_WM_TEMPLATE_INDEX" val="160215"/>
  <p:tag name="KSO_WM_TAG_VERSION" val="1.0"/>
  <p:tag name="KSO_WM_SLIDE_ID" val="custom160215_27"/>
  <p:tag name="KSO_WM_SLIDE_INDEX" val="27"/>
  <p:tag name="KSO_WM_SLIDE_ITEM_CNT" val="0"/>
  <p:tag name="KSO_WM_SLIDE_TYPE" val="endPage"/>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39"/>
  <p:tag name="KSO_WM_TAG_VERSION" val="1.0"/>
  <p:tag name="KSO_WM_BEAUTIFY_FLAG" val="#wm#"/>
  <p:tag name="KSO_WM_UNIT_TYPE" val="i"/>
  <p:tag name="KSO_WM_UNIT_ID" val="custom160215_27*i*0"/>
  <p:tag name="KSO_WM_TEMPLATE_CATEGORY" val="custom"/>
  <p:tag name="KSO_WM_TEMPLATE_INDEX" val="160215"/>
</p:tagLst>
</file>

<file path=ppt/tags/tag64.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36"/>
  <p:tag name="KSO_WM_TAG_VERSION" val="1.0"/>
  <p:tag name="KSO_WM_BEAUTIFY_FLAG" val="#wm#"/>
  <p:tag name="KSO_WM_UNIT_TYPE" val="i"/>
  <p:tag name="KSO_WM_UNIT_ID" val="custom160215_27*i*1"/>
  <p:tag name="KSO_WM_TEMPLATE_CATEGORY" val="custom"/>
  <p:tag name="KSO_WM_TEMPLATE_INDEX" val="160215"/>
</p:tagLst>
</file>

<file path=ppt/tags/tag65.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41"/>
  <p:tag name="KSO_WM_TAG_VERSION" val="1.0"/>
  <p:tag name="KSO_WM_BEAUTIFY_FLAG" val="#wm#"/>
  <p:tag name="KSO_WM_UNIT_TYPE" val="i"/>
  <p:tag name="KSO_WM_UNIT_ID" val="custom160215_27*i*2"/>
  <p:tag name="KSO_WM_TEMPLATE_CATEGORY" val="custom"/>
  <p:tag name="KSO_WM_TEMPLATE_INDEX" val="160215"/>
</p:tagLst>
</file>

<file path=ppt/tags/tag66.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43"/>
  <p:tag name="KSO_WM_TAG_VERSION" val="1.0"/>
  <p:tag name="KSO_WM_BEAUTIFY_FLAG" val="#wm#"/>
  <p:tag name="KSO_WM_UNIT_TYPE" val="i"/>
  <p:tag name="KSO_WM_UNIT_ID" val="custom160215_27*i*3"/>
  <p:tag name="KSO_WM_TEMPLATE_CATEGORY" val="custom"/>
  <p:tag name="KSO_WM_TEMPLATE_INDEX" val="160215"/>
</p:tagLst>
</file>

<file path=ppt/tags/tag67.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44"/>
  <p:tag name="KSO_WM_TAG_VERSION" val="1.0"/>
  <p:tag name="KSO_WM_BEAUTIFY_FLAG" val="#wm#"/>
  <p:tag name="KSO_WM_UNIT_TYPE" val="i"/>
  <p:tag name="KSO_WM_UNIT_ID" val="custom160215_27*i*4"/>
  <p:tag name="KSO_WM_TEMPLATE_CATEGORY" val="custom"/>
  <p:tag name="KSO_WM_TEMPLATE_INDEX" val="160215"/>
</p:tagLst>
</file>

<file path=ppt/tags/tag68.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45"/>
  <p:tag name="KSO_WM_TAG_VERSION" val="1.0"/>
  <p:tag name="KSO_WM_BEAUTIFY_FLAG" val="#wm#"/>
  <p:tag name="KSO_WM_UNIT_TYPE" val="i"/>
  <p:tag name="KSO_WM_UNIT_ID" val="custom160215_27*i*5"/>
  <p:tag name="KSO_WM_TEMPLATE_CATEGORY" val="custom"/>
  <p:tag name="KSO_WM_TEMPLATE_INDEX" val="160215"/>
</p:tagLst>
</file>

<file path=ppt/tags/tag69.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46"/>
  <p:tag name="KSO_WM_TAG_VERSION" val="1.0"/>
  <p:tag name="KSO_WM_BEAUTIFY_FLAG" val="#wm#"/>
  <p:tag name="KSO_WM_UNIT_TYPE" val="i"/>
  <p:tag name="KSO_WM_UNIT_ID" val="custom160215_27*i*6"/>
  <p:tag name="KSO_WM_TEMPLATE_CATEGORY" val="custom"/>
  <p:tag name="KSO_WM_TEMPLATE_INDEX" val="16021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15_8*i*1"/>
  <p:tag name="KSO_WM_TEMPLATE_CATEGORY" val="custom"/>
  <p:tag name="KSO_WM_TEMPLATE_INDEX" val="160215"/>
</p:tagLst>
</file>

<file path=ppt/tags/tag70.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47"/>
  <p:tag name="KSO_WM_TAG_VERSION" val="1.0"/>
  <p:tag name="KSO_WM_BEAUTIFY_FLAG" val="#wm#"/>
  <p:tag name="KSO_WM_UNIT_TYPE" val="i"/>
  <p:tag name="KSO_WM_UNIT_ID" val="custom160215_27*i*7"/>
  <p:tag name="KSO_WM_TEMPLATE_CATEGORY" val="custom"/>
  <p:tag name="KSO_WM_TEMPLATE_INDEX" val="160215"/>
</p:tagLst>
</file>

<file path=ppt/tags/tag71.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48"/>
  <p:tag name="KSO_WM_TAG_VERSION" val="1.0"/>
  <p:tag name="KSO_WM_BEAUTIFY_FLAG" val="#wm#"/>
  <p:tag name="KSO_WM_UNIT_TYPE" val="i"/>
  <p:tag name="KSO_WM_UNIT_ID" val="custom160215_27*i*8"/>
  <p:tag name="KSO_WM_TEMPLATE_CATEGORY" val="custom"/>
  <p:tag name="KSO_WM_TEMPLATE_INDEX" val="160215"/>
</p:tagLst>
</file>

<file path=ppt/tags/tag72.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49"/>
  <p:tag name="KSO_WM_TAG_VERSION" val="1.0"/>
  <p:tag name="KSO_WM_BEAUTIFY_FLAG" val="#wm#"/>
  <p:tag name="KSO_WM_UNIT_TYPE" val="i"/>
  <p:tag name="KSO_WM_UNIT_ID" val="custom160215_27*i*9"/>
  <p:tag name="KSO_WM_TEMPLATE_CATEGORY" val="custom"/>
  <p:tag name="KSO_WM_TEMPLATE_INDEX" val="160215"/>
</p:tagLst>
</file>

<file path=ppt/tags/tag73.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50"/>
  <p:tag name="KSO_WM_TAG_VERSION" val="1.0"/>
  <p:tag name="KSO_WM_BEAUTIFY_FLAG" val="#wm#"/>
  <p:tag name="KSO_WM_UNIT_TYPE" val="i"/>
  <p:tag name="KSO_WM_UNIT_ID" val="custom160215_27*i*10"/>
  <p:tag name="KSO_WM_TEMPLATE_CATEGORY" val="custom"/>
  <p:tag name="KSO_WM_TEMPLATE_INDEX" val="160215"/>
</p:tagLst>
</file>

<file path=ppt/tags/tag74.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Freeform 51"/>
  <p:tag name="KSO_WM_TAG_VERSION" val="1.0"/>
  <p:tag name="KSO_WM_BEAUTIFY_FLAG" val="#wm#"/>
  <p:tag name="KSO_WM_UNIT_TYPE" val="i"/>
  <p:tag name="KSO_WM_UNIT_ID" val="custom160215_27*i*11"/>
  <p:tag name="KSO_WM_TEMPLATE_CATEGORY" val="custom"/>
  <p:tag name="KSO_WM_TEMPLATE_INDEX" val="160215"/>
</p:tagLst>
</file>

<file path=ppt/tags/tag75.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文本框 15"/>
  <p:tag name="KSO_WM_TAG_VERSION" val="1.0"/>
  <p:tag name="KSO_WM_BEAUTIFY_FLAG" val="#wm#"/>
  <p:tag name="KSO_WM_UNIT_TYPE" val="i"/>
  <p:tag name="KSO_WM_UNIT_ID" val="custom160215_27*i*12"/>
  <p:tag name="KSO_WM_TEMPLATE_CATEGORY" val="custom"/>
  <p:tag name="KSO_WM_TEMPLATE_INDEX" val="160215"/>
</p:tagLst>
</file>

<file path=ppt/tags/tag76.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文本框 54"/>
  <p:tag name="KSO_WM_TAG_VERSION" val="1.0"/>
  <p:tag name="KSO_WM_BEAUTIFY_FLAG" val="#wm#"/>
  <p:tag name="KSO_WM_UNIT_TYPE" val="i"/>
  <p:tag name="KSO_WM_UNIT_ID" val="custom160215_27*i*13"/>
  <p:tag name="KSO_WM_TEMPLATE_CATEGORY" val="custom"/>
  <p:tag name="KSO_WM_TEMPLATE_INDEX" val="160215"/>
</p:tagLst>
</file>

<file path=ppt/tags/tag77.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文本框 55"/>
  <p:tag name="KSO_WM_TAG_VERSION" val="1.0"/>
  <p:tag name="KSO_WM_BEAUTIFY_FLAG" val="#wm#"/>
  <p:tag name="KSO_WM_UNIT_TYPE" val="i"/>
  <p:tag name="KSO_WM_UNIT_ID" val="custom160215_27*i*14"/>
  <p:tag name="KSO_WM_TEMPLATE_CATEGORY" val="custom"/>
  <p:tag name="KSO_WM_TEMPLATE_INDEX" val="160215"/>
</p:tagLst>
</file>

<file path=ppt/tags/tag78.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文本框 56"/>
  <p:tag name="KSO_WM_TAG_VERSION" val="1.0"/>
  <p:tag name="KSO_WM_BEAUTIFY_FLAG" val="#wm#"/>
  <p:tag name="KSO_WM_UNIT_TYPE" val="i"/>
  <p:tag name="KSO_WM_UNIT_ID" val="custom160215_27*i*15"/>
  <p:tag name="KSO_WM_TEMPLATE_CATEGORY" val="custom"/>
  <p:tag name="KSO_WM_TEMPLATE_INDEX" val="160215"/>
</p:tagLst>
</file>

<file path=ppt/tags/tag79.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文本框 57"/>
  <p:tag name="KSO_WM_TAG_VERSION" val="1.0"/>
  <p:tag name="KSO_WM_BEAUTIFY_FLAG" val="#wm#"/>
  <p:tag name="KSO_WM_UNIT_TYPE" val="i"/>
  <p:tag name="KSO_WM_UNIT_ID" val="custom160215_27*i*16"/>
  <p:tag name="KSO_WM_TEMPLATE_CATEGORY" val="custom"/>
  <p:tag name="KSO_WM_TEMPLATE_INDEX" val="16021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MH" val="20151117153543"/>
  <p:tag name="MH_LIBRARY" val="CONTENTS"/>
  <p:tag name="MH_TYPE" val="ENTRY"/>
  <p:tag name="ID" val="553526"/>
  <p:tag name="MH_ORDER" val="1"/>
  <p:tag name="KSO_WM_UNIT_TYPE" val="l_h_f"/>
  <p:tag name="KSO_WM_UNIT_INDEX" val="1_1_1"/>
  <p:tag name="KSO_WM_UNIT_ID" val="custom160215_8*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MH" val="20151117160409"/>
  <p:tag name="MH_LIBRARY" val="GRAPHIC"/>
  <p:tag name="MH_ORDER" val="文本框 58"/>
  <p:tag name="KSO_WM_TAG_VERSION" val="1.0"/>
  <p:tag name="KSO_WM_BEAUTIFY_FLAG" val="#wm#"/>
  <p:tag name="KSO_WM_UNIT_TYPE" val="i"/>
  <p:tag name="KSO_WM_UNIT_ID" val="custom160215_27*i*17"/>
  <p:tag name="KSO_WM_TEMPLATE_CATEGORY" val="custom"/>
  <p:tag name="KSO_WM_TEMPLATE_INDEX" val="160215"/>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15"/>
  <p:tag name="KSO_WM_UNIT_TYPE" val="l_i"/>
  <p:tag name="KSO_WM_UNIT_INDEX" val="1_1"/>
  <p:tag name="KSO_WM_UNIT_ID" val="custom160215_8*l_i*1_1"/>
  <p:tag name="KSO_WM_UNIT_CLEAR" val="1"/>
  <p:tag name="KSO_WM_UNIT_LAYERLEVEL" val="1_1"/>
  <p:tag name="KSO_WM_DIAGRAM_GROUP_CODE" val="l1-1"/>
</p:tagLst>
</file>

<file path=ppt/theme/theme1.xml><?xml version="1.0" encoding="utf-8"?>
<a:theme xmlns:a="http://schemas.openxmlformats.org/drawingml/2006/main" name="向天歌稻壳儿模板23XIN - 副本">
  <a:themeElements>
    <a:clrScheme name="自定义 19">
      <a:dk1>
        <a:srgbClr val="4B4B4B"/>
      </a:dk1>
      <a:lt1>
        <a:srgbClr val="FFFFFF"/>
      </a:lt1>
      <a:dk2>
        <a:srgbClr val="4B4B4B"/>
      </a:dk2>
      <a:lt2>
        <a:srgbClr val="FFFFFF"/>
      </a:lt2>
      <a:accent1>
        <a:srgbClr val="488493"/>
      </a:accent1>
      <a:accent2>
        <a:srgbClr val="8DA2A3"/>
      </a:accent2>
      <a:accent3>
        <a:srgbClr val="CC9F6E"/>
      </a:accent3>
      <a:accent4>
        <a:srgbClr val="B76167"/>
      </a:accent4>
      <a:accent5>
        <a:srgbClr val="CF4953"/>
      </a:accent5>
      <a:accent6>
        <a:srgbClr val="9E7A9B"/>
      </a:accent6>
      <a:hlink>
        <a:srgbClr val="5699C2"/>
      </a:hlink>
      <a:folHlink>
        <a:srgbClr val="9FCE4A"/>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413</Words>
  <Application>Microsoft Office PowerPoint</Application>
  <PresentationFormat>自定义</PresentationFormat>
  <Paragraphs>79</Paragraphs>
  <Slides>14</Slides>
  <Notes>9</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向天歌稻壳儿模板23XIN - 副本</vt:lpstr>
      <vt:lpstr> 3T126 项目答辩</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项目收获：</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Leeho</cp:lastModifiedBy>
  <cp:revision>86</cp:revision>
  <dcterms:created xsi:type="dcterms:W3CDTF">2016-07-31T12:58:00Z</dcterms:created>
  <dcterms:modified xsi:type="dcterms:W3CDTF">2017-06-28T19:04:45Z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2052-10.1.0.6156</vt:lpwstr>
  </property>
</Properties>
</file>